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25"/>
  </p:notesMasterIdLst>
  <p:sldIdLst>
    <p:sldId id="315" r:id="rId2"/>
    <p:sldId id="305" r:id="rId3"/>
    <p:sldId id="320" r:id="rId4"/>
    <p:sldId id="263" r:id="rId5"/>
    <p:sldId id="289" r:id="rId6"/>
    <p:sldId id="290" r:id="rId7"/>
    <p:sldId id="291" r:id="rId8"/>
    <p:sldId id="292" r:id="rId9"/>
    <p:sldId id="293" r:id="rId10"/>
    <p:sldId id="294" r:id="rId11"/>
    <p:sldId id="295" r:id="rId12"/>
    <p:sldId id="296" r:id="rId13"/>
    <p:sldId id="297" r:id="rId14"/>
    <p:sldId id="298" r:id="rId15"/>
    <p:sldId id="299" r:id="rId16"/>
    <p:sldId id="300" r:id="rId17"/>
    <p:sldId id="310" r:id="rId18"/>
    <p:sldId id="318" r:id="rId19"/>
    <p:sldId id="311" r:id="rId20"/>
    <p:sldId id="319" r:id="rId21"/>
    <p:sldId id="281" r:id="rId22"/>
    <p:sldId id="313" r:id="rId23"/>
    <p:sldId id="287"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33" autoAdjust="0"/>
    <p:restoredTop sz="85613" autoAdjust="0"/>
  </p:normalViewPr>
  <p:slideViewPr>
    <p:cSldViewPr>
      <p:cViewPr>
        <p:scale>
          <a:sx n="70" d="100"/>
          <a:sy n="70" d="100"/>
        </p:scale>
        <p:origin x="-1266"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txPr>
              <a:bodyPr/>
              <a:lstStyle/>
              <a:p>
                <a:pPr>
                  <a:defRPr lang="es-EC"/>
                </a:pPr>
                <a:endParaRPr lang="es-ES"/>
              </a:p>
            </c:txPr>
            <c:dLblPos val="outEnd"/>
            <c:showLegendKey val="0"/>
            <c:showVal val="1"/>
            <c:showCatName val="0"/>
            <c:showSerName val="0"/>
            <c:showPercent val="0"/>
            <c:showBubbleSize val="0"/>
            <c:showLeaderLines val="0"/>
          </c:dLbls>
          <c:cat>
            <c:strRef>
              <c:f>Hoja1!$C$5:$C$6</c:f>
              <c:strCache>
                <c:ptCount val="2"/>
                <c:pt idx="0">
                  <c:v>si</c:v>
                </c:pt>
                <c:pt idx="1">
                  <c:v>no</c:v>
                </c:pt>
              </c:strCache>
            </c:strRef>
          </c:cat>
          <c:val>
            <c:numRef>
              <c:f>Hoja1!$D$5:$D$6</c:f>
              <c:numCache>
                <c:formatCode>0%</c:formatCode>
                <c:ptCount val="2"/>
                <c:pt idx="0">
                  <c:v>0.98499999999999999</c:v>
                </c:pt>
                <c:pt idx="1">
                  <c:v>1.0000000000000019E-2</c:v>
                </c:pt>
              </c:numCache>
            </c:numRef>
          </c:val>
        </c:ser>
        <c:dLbls>
          <c:showLegendKey val="0"/>
          <c:showVal val="1"/>
          <c:showCatName val="0"/>
          <c:showSerName val="0"/>
          <c:showPercent val="0"/>
          <c:showBubbleSize val="0"/>
          <c:showLeaderLines val="0"/>
        </c:dLbls>
        <c:firstSliceAng val="0"/>
      </c:pieChart>
    </c:plotArea>
    <c:legend>
      <c:legendPos val="r"/>
      <c:overlay val="0"/>
      <c:txPr>
        <a:bodyPr/>
        <a:lstStyle/>
        <a:p>
          <a:pPr>
            <a:defRPr lang="es-EC"/>
          </a:pPr>
          <a:endParaRPr lang="es-ES"/>
        </a:p>
      </c:txPr>
    </c:legend>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txPr>
              <a:bodyPr/>
              <a:lstStyle/>
              <a:p>
                <a:pPr>
                  <a:defRPr lang="es-EC"/>
                </a:pPr>
                <a:endParaRPr lang="es-ES"/>
              </a:p>
            </c:txPr>
            <c:dLblPos val="outEnd"/>
            <c:showLegendKey val="0"/>
            <c:showVal val="1"/>
            <c:showCatName val="0"/>
            <c:showSerName val="0"/>
            <c:showPercent val="0"/>
            <c:showBubbleSize val="0"/>
            <c:showLeaderLines val="0"/>
          </c:dLbls>
          <c:cat>
            <c:strRef>
              <c:f>Hoja1!$C$5:$C$6</c:f>
              <c:strCache>
                <c:ptCount val="2"/>
                <c:pt idx="0">
                  <c:v>si</c:v>
                </c:pt>
                <c:pt idx="1">
                  <c:v>no</c:v>
                </c:pt>
              </c:strCache>
            </c:strRef>
          </c:cat>
          <c:val>
            <c:numRef>
              <c:f>Hoja1!$D$5:$D$6</c:f>
              <c:numCache>
                <c:formatCode>0%</c:formatCode>
                <c:ptCount val="2"/>
                <c:pt idx="0">
                  <c:v>0.98499999999999999</c:v>
                </c:pt>
                <c:pt idx="1">
                  <c:v>1.0000000000000005E-2</c:v>
                </c:pt>
              </c:numCache>
            </c:numRef>
          </c:val>
        </c:ser>
        <c:dLbls>
          <c:showLegendKey val="0"/>
          <c:showVal val="1"/>
          <c:showCatName val="0"/>
          <c:showSerName val="0"/>
          <c:showPercent val="0"/>
          <c:showBubbleSize val="0"/>
          <c:showLeaderLines val="0"/>
        </c:dLbls>
        <c:firstSliceAng val="0"/>
      </c:pieChart>
    </c:plotArea>
    <c:legend>
      <c:legendPos val="r"/>
      <c:overlay val="0"/>
      <c:txPr>
        <a:bodyPr/>
        <a:lstStyle/>
        <a:p>
          <a:pPr>
            <a:defRPr lang="es-EC"/>
          </a:pPr>
          <a:endParaRPr lang="es-ES"/>
        </a:p>
      </c:txPr>
    </c:legend>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txPr>
              <a:bodyPr/>
              <a:lstStyle/>
              <a:p>
                <a:pPr>
                  <a:defRPr lang="es-EC"/>
                </a:pPr>
                <a:endParaRPr lang="es-ES"/>
              </a:p>
            </c:txPr>
            <c:dLblPos val="outEnd"/>
            <c:showLegendKey val="0"/>
            <c:showVal val="1"/>
            <c:showCatName val="0"/>
            <c:showSerName val="0"/>
            <c:showPercent val="0"/>
            <c:showBubbleSize val="0"/>
            <c:showLeaderLines val="0"/>
          </c:dLbls>
          <c:cat>
            <c:strRef>
              <c:f>Hoja1!$C$5:$C$6</c:f>
              <c:strCache>
                <c:ptCount val="2"/>
                <c:pt idx="0">
                  <c:v>si</c:v>
                </c:pt>
                <c:pt idx="1">
                  <c:v>no</c:v>
                </c:pt>
              </c:strCache>
            </c:strRef>
          </c:cat>
          <c:val>
            <c:numRef>
              <c:f>Hoja1!$D$5:$D$6</c:f>
              <c:numCache>
                <c:formatCode>0%</c:formatCode>
                <c:ptCount val="2"/>
                <c:pt idx="0">
                  <c:v>0.98499999999999999</c:v>
                </c:pt>
                <c:pt idx="1">
                  <c:v>1.0000000000000005E-2</c:v>
                </c:pt>
              </c:numCache>
            </c:numRef>
          </c:val>
        </c:ser>
        <c:dLbls>
          <c:showLegendKey val="0"/>
          <c:showVal val="1"/>
          <c:showCatName val="0"/>
          <c:showSerName val="0"/>
          <c:showPercent val="0"/>
          <c:showBubbleSize val="0"/>
          <c:showLeaderLines val="0"/>
        </c:dLbls>
        <c:firstSliceAng val="0"/>
      </c:pieChart>
    </c:plotArea>
    <c:legend>
      <c:legendPos val="r"/>
      <c:overlay val="0"/>
      <c:txPr>
        <a:bodyPr/>
        <a:lstStyle/>
        <a:p>
          <a:pPr>
            <a:defRPr lang="es-EC"/>
          </a:pPr>
          <a:endParaRPr lang="es-ES"/>
        </a:p>
      </c:txPr>
    </c:legend>
    <c:plotVisOnly val="1"/>
    <c:dispBlanksAs val="zero"/>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txPr>
              <a:bodyPr/>
              <a:lstStyle/>
              <a:p>
                <a:pPr>
                  <a:defRPr lang="es-EC"/>
                </a:pPr>
                <a:endParaRPr lang="es-ES"/>
              </a:p>
            </c:txPr>
            <c:dLblPos val="outEnd"/>
            <c:showLegendKey val="0"/>
            <c:showVal val="1"/>
            <c:showCatName val="0"/>
            <c:showSerName val="0"/>
            <c:showPercent val="0"/>
            <c:showBubbleSize val="0"/>
            <c:showLeaderLines val="0"/>
          </c:dLbls>
          <c:cat>
            <c:strRef>
              <c:f>Hoja1!$C$5:$C$6</c:f>
              <c:strCache>
                <c:ptCount val="2"/>
                <c:pt idx="0">
                  <c:v>si</c:v>
                </c:pt>
                <c:pt idx="1">
                  <c:v>no</c:v>
                </c:pt>
              </c:strCache>
            </c:strRef>
          </c:cat>
          <c:val>
            <c:numRef>
              <c:f>Hoja1!$D$5:$D$6</c:f>
              <c:numCache>
                <c:formatCode>0%</c:formatCode>
                <c:ptCount val="2"/>
                <c:pt idx="0">
                  <c:v>0.98499999999999999</c:v>
                </c:pt>
                <c:pt idx="1">
                  <c:v>1.0000000000000005E-2</c:v>
                </c:pt>
              </c:numCache>
            </c:numRef>
          </c:val>
        </c:ser>
        <c:dLbls>
          <c:showLegendKey val="0"/>
          <c:showVal val="1"/>
          <c:showCatName val="0"/>
          <c:showSerName val="0"/>
          <c:showPercent val="0"/>
          <c:showBubbleSize val="0"/>
          <c:showLeaderLines val="0"/>
        </c:dLbls>
        <c:firstSliceAng val="0"/>
      </c:pieChart>
    </c:plotArea>
    <c:legend>
      <c:legendPos val="r"/>
      <c:overlay val="0"/>
      <c:txPr>
        <a:bodyPr/>
        <a:lstStyle/>
        <a:p>
          <a:pPr>
            <a:defRPr lang="es-EC"/>
          </a:pPr>
          <a:endParaRPr lang="es-ES"/>
        </a:p>
      </c:txPr>
    </c:legend>
    <c:plotVisOnly val="1"/>
    <c:dispBlanksAs val="zero"/>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txPr>
              <a:bodyPr/>
              <a:lstStyle/>
              <a:p>
                <a:pPr>
                  <a:defRPr lang="es-EC"/>
                </a:pPr>
                <a:endParaRPr lang="es-ES"/>
              </a:p>
            </c:txPr>
            <c:dLblPos val="outEnd"/>
            <c:showLegendKey val="0"/>
            <c:showVal val="1"/>
            <c:showCatName val="0"/>
            <c:showSerName val="0"/>
            <c:showPercent val="0"/>
            <c:showBubbleSize val="0"/>
            <c:showLeaderLines val="0"/>
          </c:dLbls>
          <c:cat>
            <c:strRef>
              <c:f>Hoja1!$C$5:$C$6</c:f>
              <c:strCache>
                <c:ptCount val="2"/>
                <c:pt idx="0">
                  <c:v>si</c:v>
                </c:pt>
                <c:pt idx="1">
                  <c:v>no</c:v>
                </c:pt>
              </c:strCache>
            </c:strRef>
          </c:cat>
          <c:val>
            <c:numRef>
              <c:f>Hoja1!$D$5:$D$6</c:f>
              <c:numCache>
                <c:formatCode>0%</c:formatCode>
                <c:ptCount val="2"/>
                <c:pt idx="0">
                  <c:v>0.98499999999999999</c:v>
                </c:pt>
                <c:pt idx="1">
                  <c:v>1.0000000000000005E-2</c:v>
                </c:pt>
              </c:numCache>
            </c:numRef>
          </c:val>
        </c:ser>
        <c:dLbls>
          <c:showLegendKey val="0"/>
          <c:showVal val="1"/>
          <c:showCatName val="0"/>
          <c:showSerName val="0"/>
          <c:showPercent val="0"/>
          <c:showBubbleSize val="0"/>
          <c:showLeaderLines val="0"/>
        </c:dLbls>
        <c:firstSliceAng val="0"/>
      </c:pieChart>
    </c:plotArea>
    <c:legend>
      <c:legendPos val="r"/>
      <c:overlay val="0"/>
      <c:txPr>
        <a:bodyPr/>
        <a:lstStyle/>
        <a:p>
          <a:pPr>
            <a:defRPr lang="es-EC"/>
          </a:pPr>
          <a:endParaRPr lang="es-ES"/>
        </a:p>
      </c:txPr>
    </c:legend>
    <c:plotVisOnly val="1"/>
    <c:dispBlanksAs val="zero"/>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E6B63C-BD65-4FC4-A00E-C55617CF337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4000B794-6811-49BE-BB3B-3DA309C415DD}">
      <dgm:prSet phldrT="[Texto]" custT="1"/>
      <dgm:spPr>
        <a:solidFill>
          <a:srgbClr val="FFFF00"/>
        </a:solidFill>
        <a:ln>
          <a:solidFill>
            <a:srgbClr val="FF0000"/>
          </a:solidFill>
        </a:ln>
      </dgm:spPr>
      <dgm:t>
        <a:bodyPr/>
        <a:lstStyle/>
        <a:p>
          <a:r>
            <a:rPr lang="es-ES" sz="2000" b="1" dirty="0" smtClean="0">
              <a:solidFill>
                <a:schemeClr val="bg1"/>
              </a:solidFill>
              <a:latin typeface="Times New Roman" pitchFamily="18" charset="0"/>
              <a:cs typeface="Times New Roman" pitchFamily="18" charset="0"/>
            </a:rPr>
            <a:t>CAPÍTULO I </a:t>
          </a:r>
          <a:endParaRPr lang="es-ES" sz="2000" b="1" dirty="0">
            <a:solidFill>
              <a:schemeClr val="bg1"/>
            </a:solidFill>
            <a:latin typeface="Times New Roman" pitchFamily="18" charset="0"/>
            <a:cs typeface="Times New Roman" pitchFamily="18" charset="0"/>
          </a:endParaRPr>
        </a:p>
      </dgm:t>
    </dgm:pt>
    <dgm:pt modelId="{E43D00F9-B0FC-487D-9DBA-C2630FA6CB63}" type="parTrans" cxnId="{76BA5709-70AF-4668-B885-2DDD37259C9F}">
      <dgm:prSet/>
      <dgm:spPr/>
      <dgm:t>
        <a:bodyPr/>
        <a:lstStyle/>
        <a:p>
          <a:endParaRPr lang="es-ES"/>
        </a:p>
      </dgm:t>
    </dgm:pt>
    <dgm:pt modelId="{55F66FEA-F93D-46E6-B555-C934ABF16570}" type="sibTrans" cxnId="{76BA5709-70AF-4668-B885-2DDD37259C9F}">
      <dgm:prSet/>
      <dgm:spPr/>
      <dgm:t>
        <a:bodyPr/>
        <a:lstStyle/>
        <a:p>
          <a:endParaRPr lang="es-ES"/>
        </a:p>
      </dgm:t>
    </dgm:pt>
    <dgm:pt modelId="{F6BCEC5E-1FB5-4A42-8A45-562B67F8ED1A}" type="asst">
      <dgm:prSet phldrT="[Texto]" custT="1"/>
      <dgm:spPr>
        <a:solidFill>
          <a:schemeClr val="tx2">
            <a:lumMod val="75000"/>
          </a:schemeClr>
        </a:solidFill>
        <a:ln>
          <a:solidFill>
            <a:srgbClr val="FF0000"/>
          </a:solidFill>
        </a:ln>
      </dgm:spPr>
      <dgm:t>
        <a:bodyPr/>
        <a:lstStyle/>
        <a:p>
          <a:r>
            <a:rPr lang="es-ES" sz="2000" b="1" dirty="0" smtClean="0">
              <a:solidFill>
                <a:schemeClr val="bg1"/>
              </a:solidFill>
              <a:latin typeface="Times New Roman" pitchFamily="18" charset="0"/>
              <a:cs typeface="Times New Roman" pitchFamily="18" charset="0"/>
            </a:rPr>
            <a:t>El problema </a:t>
          </a:r>
          <a:endParaRPr lang="es-ES" sz="2000" b="1" dirty="0">
            <a:solidFill>
              <a:schemeClr val="bg1"/>
            </a:solidFill>
            <a:latin typeface="Times New Roman" pitchFamily="18" charset="0"/>
            <a:cs typeface="Times New Roman" pitchFamily="18" charset="0"/>
          </a:endParaRPr>
        </a:p>
      </dgm:t>
    </dgm:pt>
    <dgm:pt modelId="{037210FF-5E39-4372-9E0A-E2E179D7EA24}" type="parTrans" cxnId="{527BA644-F8C3-42CD-8C10-4ACA94229210}">
      <dgm:prSet/>
      <dgm:spPr/>
      <dgm:t>
        <a:bodyPr/>
        <a:lstStyle/>
        <a:p>
          <a:endParaRPr lang="es-ES" dirty="0"/>
        </a:p>
      </dgm:t>
    </dgm:pt>
    <dgm:pt modelId="{21D663FE-E1B1-48BB-96EE-5C94BA71077C}" type="sibTrans" cxnId="{527BA644-F8C3-42CD-8C10-4ACA94229210}">
      <dgm:prSet/>
      <dgm:spPr/>
      <dgm:t>
        <a:bodyPr/>
        <a:lstStyle/>
        <a:p>
          <a:endParaRPr lang="es-ES"/>
        </a:p>
      </dgm:t>
    </dgm:pt>
    <dgm:pt modelId="{B4CE2D50-0ABE-483E-AF67-ADF2D19053D6}">
      <dgm:prSet phldrT="[Texto]" custT="1"/>
      <dgm:spPr>
        <a:solidFill>
          <a:schemeClr val="accent6"/>
        </a:solidFill>
        <a:ln>
          <a:solidFill>
            <a:srgbClr val="FFFF00"/>
          </a:solidFill>
        </a:ln>
      </dgm:spPr>
      <dgm:t>
        <a:bodyPr/>
        <a:lstStyle/>
        <a:p>
          <a:r>
            <a:rPr lang="es-ES" sz="1600" dirty="0" smtClean="0">
              <a:solidFill>
                <a:schemeClr val="bg1"/>
              </a:solidFill>
              <a:latin typeface="Times New Roman" pitchFamily="18" charset="0"/>
              <a:cs typeface="Times New Roman" pitchFamily="18" charset="0"/>
            </a:rPr>
            <a:t>Contextualización </a:t>
          </a:r>
          <a:endParaRPr lang="es-ES" sz="1600" dirty="0">
            <a:solidFill>
              <a:schemeClr val="bg1"/>
            </a:solidFill>
            <a:latin typeface="Times New Roman" pitchFamily="18" charset="0"/>
            <a:cs typeface="Times New Roman" pitchFamily="18" charset="0"/>
          </a:endParaRPr>
        </a:p>
      </dgm:t>
    </dgm:pt>
    <dgm:pt modelId="{2E311A4F-9BDA-4444-8229-DE9725F46BD5}" type="parTrans" cxnId="{E47FB677-D579-4BB5-BFC1-E41FC97971EF}">
      <dgm:prSet/>
      <dgm:spPr/>
      <dgm:t>
        <a:bodyPr/>
        <a:lstStyle/>
        <a:p>
          <a:endParaRPr lang="es-ES" dirty="0"/>
        </a:p>
      </dgm:t>
    </dgm:pt>
    <dgm:pt modelId="{34249151-90BF-4005-913F-179D1492879A}" type="sibTrans" cxnId="{E47FB677-D579-4BB5-BFC1-E41FC97971EF}">
      <dgm:prSet/>
      <dgm:spPr/>
      <dgm:t>
        <a:bodyPr/>
        <a:lstStyle/>
        <a:p>
          <a:endParaRPr lang="es-ES"/>
        </a:p>
      </dgm:t>
    </dgm:pt>
    <dgm:pt modelId="{74491518-BADA-459D-B8B0-5C0A343A471F}">
      <dgm:prSet phldrT="[Texto]" custT="1"/>
      <dgm:spPr>
        <a:solidFill>
          <a:schemeClr val="accent6"/>
        </a:solidFill>
        <a:ln>
          <a:solidFill>
            <a:srgbClr val="FFFF00"/>
          </a:solidFill>
        </a:ln>
      </dgm:spPr>
      <dgm:t>
        <a:bodyPr/>
        <a:lstStyle/>
        <a:p>
          <a:r>
            <a:rPr lang="es-ES" sz="1600" dirty="0" smtClean="0">
              <a:solidFill>
                <a:schemeClr val="bg1"/>
              </a:solidFill>
              <a:latin typeface="Times New Roman" pitchFamily="18" charset="0"/>
              <a:cs typeface="Times New Roman" pitchFamily="18" charset="0"/>
            </a:rPr>
            <a:t>Delimitación </a:t>
          </a:r>
          <a:endParaRPr lang="es-ES" sz="1600" dirty="0">
            <a:solidFill>
              <a:schemeClr val="bg1"/>
            </a:solidFill>
            <a:latin typeface="Times New Roman" pitchFamily="18" charset="0"/>
            <a:cs typeface="Times New Roman" pitchFamily="18" charset="0"/>
          </a:endParaRPr>
        </a:p>
      </dgm:t>
    </dgm:pt>
    <dgm:pt modelId="{BBA27D7D-EC09-426A-A1A9-8CF662560E46}" type="parTrans" cxnId="{B6FF3126-F693-4A13-98D7-99CA1C5E0F29}">
      <dgm:prSet/>
      <dgm:spPr/>
      <dgm:t>
        <a:bodyPr/>
        <a:lstStyle/>
        <a:p>
          <a:endParaRPr lang="es-ES" dirty="0"/>
        </a:p>
      </dgm:t>
    </dgm:pt>
    <dgm:pt modelId="{90F0C478-9564-48FD-BC06-BCA0BF30B697}" type="sibTrans" cxnId="{B6FF3126-F693-4A13-98D7-99CA1C5E0F29}">
      <dgm:prSet/>
      <dgm:spPr/>
      <dgm:t>
        <a:bodyPr/>
        <a:lstStyle/>
        <a:p>
          <a:endParaRPr lang="es-ES"/>
        </a:p>
      </dgm:t>
    </dgm:pt>
    <dgm:pt modelId="{50E358D8-0281-4F66-8F79-F37F688EE293}">
      <dgm:prSet phldrT="[Texto]" custT="1"/>
      <dgm:spPr>
        <a:solidFill>
          <a:schemeClr val="accent6"/>
        </a:solidFill>
        <a:ln>
          <a:solidFill>
            <a:srgbClr val="FFFF00"/>
          </a:solidFill>
        </a:ln>
      </dgm:spPr>
      <dgm:t>
        <a:bodyPr/>
        <a:lstStyle/>
        <a:p>
          <a:r>
            <a:rPr lang="es-ES" sz="1600" dirty="0" smtClean="0">
              <a:solidFill>
                <a:schemeClr val="bg1"/>
              </a:solidFill>
              <a:latin typeface="Times New Roman" pitchFamily="18" charset="0"/>
              <a:cs typeface="Times New Roman" pitchFamily="18" charset="0"/>
            </a:rPr>
            <a:t>Justificación </a:t>
          </a:r>
          <a:endParaRPr lang="es-ES" sz="1600" dirty="0">
            <a:solidFill>
              <a:schemeClr val="bg1"/>
            </a:solidFill>
            <a:latin typeface="Times New Roman" pitchFamily="18" charset="0"/>
            <a:cs typeface="Times New Roman" pitchFamily="18" charset="0"/>
          </a:endParaRPr>
        </a:p>
      </dgm:t>
    </dgm:pt>
    <dgm:pt modelId="{FCDCB75E-7E05-49BA-8167-698F993E385A}" type="parTrans" cxnId="{54595EC0-025B-43E9-98DB-B0AEDB607829}">
      <dgm:prSet/>
      <dgm:spPr/>
      <dgm:t>
        <a:bodyPr/>
        <a:lstStyle/>
        <a:p>
          <a:endParaRPr lang="es-ES" dirty="0"/>
        </a:p>
      </dgm:t>
    </dgm:pt>
    <dgm:pt modelId="{4847F17A-6003-44CD-AC0A-2728212770E4}" type="sibTrans" cxnId="{54595EC0-025B-43E9-98DB-B0AEDB607829}">
      <dgm:prSet/>
      <dgm:spPr/>
      <dgm:t>
        <a:bodyPr/>
        <a:lstStyle/>
        <a:p>
          <a:endParaRPr lang="es-ES"/>
        </a:p>
      </dgm:t>
    </dgm:pt>
    <dgm:pt modelId="{9F7A34A4-D857-4D8B-A7C2-5756E9D12294}">
      <dgm:prSet phldrT="[Texto]" custT="1"/>
      <dgm:spPr>
        <a:solidFill>
          <a:schemeClr val="accent6"/>
        </a:solidFill>
        <a:ln>
          <a:solidFill>
            <a:srgbClr val="FFFF00"/>
          </a:solidFill>
        </a:ln>
      </dgm:spPr>
      <dgm:t>
        <a:bodyPr/>
        <a:lstStyle/>
        <a:p>
          <a:r>
            <a:rPr lang="es-ES" sz="1600" dirty="0" smtClean="0">
              <a:solidFill>
                <a:schemeClr val="bg1"/>
              </a:solidFill>
              <a:latin typeface="Times New Roman" pitchFamily="18" charset="0"/>
              <a:cs typeface="Times New Roman" pitchFamily="18" charset="0"/>
            </a:rPr>
            <a:t>Análisis Crítico</a:t>
          </a:r>
          <a:endParaRPr lang="es-ES" sz="1600" dirty="0">
            <a:solidFill>
              <a:schemeClr val="bg1"/>
            </a:solidFill>
            <a:latin typeface="Times New Roman" pitchFamily="18" charset="0"/>
            <a:cs typeface="Times New Roman" pitchFamily="18" charset="0"/>
          </a:endParaRPr>
        </a:p>
      </dgm:t>
    </dgm:pt>
    <dgm:pt modelId="{F49C81D7-2806-433D-8805-0B7F40D6FB7A}" type="parTrans" cxnId="{E128DEF1-EBDC-4FF5-87AA-E21E8666242E}">
      <dgm:prSet/>
      <dgm:spPr/>
      <dgm:t>
        <a:bodyPr/>
        <a:lstStyle/>
        <a:p>
          <a:endParaRPr lang="es-ES" dirty="0"/>
        </a:p>
      </dgm:t>
    </dgm:pt>
    <dgm:pt modelId="{0BFA5C2A-7892-4F38-BA2E-530B86087105}" type="sibTrans" cxnId="{E128DEF1-EBDC-4FF5-87AA-E21E8666242E}">
      <dgm:prSet/>
      <dgm:spPr/>
      <dgm:t>
        <a:bodyPr/>
        <a:lstStyle/>
        <a:p>
          <a:endParaRPr lang="es-ES"/>
        </a:p>
      </dgm:t>
    </dgm:pt>
    <dgm:pt modelId="{97FDE1AD-95FC-4ED4-9C0D-4DF08067F5D8}">
      <dgm:prSet phldrT="[Texto]" custT="1"/>
      <dgm:spPr>
        <a:solidFill>
          <a:schemeClr val="accent6"/>
        </a:solidFill>
        <a:ln>
          <a:solidFill>
            <a:srgbClr val="FFFF00"/>
          </a:solidFill>
        </a:ln>
      </dgm:spPr>
      <dgm:t>
        <a:bodyPr/>
        <a:lstStyle/>
        <a:p>
          <a:r>
            <a:rPr lang="es-ES" sz="1600" dirty="0" smtClean="0">
              <a:solidFill>
                <a:schemeClr val="bg1"/>
              </a:solidFill>
              <a:latin typeface="Times New Roman" pitchFamily="18" charset="0"/>
              <a:cs typeface="Times New Roman" pitchFamily="18" charset="0"/>
            </a:rPr>
            <a:t>Objetivos: </a:t>
          </a:r>
          <a:endParaRPr lang="es-ES" sz="1600" dirty="0">
            <a:solidFill>
              <a:schemeClr val="bg1"/>
            </a:solidFill>
            <a:latin typeface="Times New Roman" pitchFamily="18" charset="0"/>
            <a:cs typeface="Times New Roman" pitchFamily="18" charset="0"/>
          </a:endParaRPr>
        </a:p>
      </dgm:t>
    </dgm:pt>
    <dgm:pt modelId="{FCAA5EB3-5003-4547-8600-206C28C77727}" type="parTrans" cxnId="{320697D8-3CF7-40B4-830C-07F4F136A16E}">
      <dgm:prSet/>
      <dgm:spPr/>
      <dgm:t>
        <a:bodyPr/>
        <a:lstStyle/>
        <a:p>
          <a:endParaRPr lang="es-ES" dirty="0"/>
        </a:p>
      </dgm:t>
    </dgm:pt>
    <dgm:pt modelId="{5624D39F-63FC-4C7B-940B-91B981E91636}" type="sibTrans" cxnId="{320697D8-3CF7-40B4-830C-07F4F136A16E}">
      <dgm:prSet/>
      <dgm:spPr/>
      <dgm:t>
        <a:bodyPr/>
        <a:lstStyle/>
        <a:p>
          <a:endParaRPr lang="es-ES"/>
        </a:p>
      </dgm:t>
    </dgm:pt>
    <dgm:pt modelId="{3F9ED93E-4963-4391-9E7D-F38315BB0450}">
      <dgm:prSet custT="1"/>
      <dgm:spPr>
        <a:ln>
          <a:solidFill>
            <a:srgbClr val="FF0000"/>
          </a:solidFill>
        </a:ln>
      </dgm:spPr>
      <dgm:t>
        <a:bodyPr/>
        <a:lstStyle/>
        <a:p>
          <a:r>
            <a:rPr lang="es-ES" sz="1600" dirty="0" smtClean="0">
              <a:solidFill>
                <a:schemeClr val="bg1"/>
              </a:solidFill>
              <a:latin typeface="Times New Roman" pitchFamily="18" charset="0"/>
              <a:cs typeface="Times New Roman" pitchFamily="18" charset="0"/>
            </a:rPr>
            <a:t>Macro </a:t>
          </a:r>
          <a:endParaRPr lang="es-ES" sz="1600" dirty="0">
            <a:solidFill>
              <a:schemeClr val="bg1"/>
            </a:solidFill>
            <a:latin typeface="Times New Roman" pitchFamily="18" charset="0"/>
            <a:cs typeface="Times New Roman" pitchFamily="18" charset="0"/>
          </a:endParaRPr>
        </a:p>
      </dgm:t>
    </dgm:pt>
    <dgm:pt modelId="{AC0D547F-D976-4C34-8594-39E8C3319A44}" type="parTrans" cxnId="{44245A6A-E1A3-4CB1-90CF-56D3E97E4C19}">
      <dgm:prSet/>
      <dgm:spPr/>
      <dgm:t>
        <a:bodyPr/>
        <a:lstStyle/>
        <a:p>
          <a:endParaRPr lang="es-ES" dirty="0"/>
        </a:p>
      </dgm:t>
    </dgm:pt>
    <dgm:pt modelId="{B59CD7AB-3623-4B6E-8CE4-52F49A23F938}" type="sibTrans" cxnId="{44245A6A-E1A3-4CB1-90CF-56D3E97E4C19}">
      <dgm:prSet/>
      <dgm:spPr/>
      <dgm:t>
        <a:bodyPr/>
        <a:lstStyle/>
        <a:p>
          <a:endParaRPr lang="es-ES"/>
        </a:p>
      </dgm:t>
    </dgm:pt>
    <dgm:pt modelId="{8F3098A7-5A51-461E-A140-EDABA0F38B20}">
      <dgm:prSet custT="1"/>
      <dgm:spPr>
        <a:ln>
          <a:solidFill>
            <a:srgbClr val="FF0000"/>
          </a:solidFill>
        </a:ln>
      </dgm:spPr>
      <dgm:t>
        <a:bodyPr/>
        <a:lstStyle/>
        <a:p>
          <a:r>
            <a:rPr lang="es-ES" sz="1600" dirty="0" smtClean="0">
              <a:solidFill>
                <a:schemeClr val="bg1"/>
              </a:solidFill>
              <a:latin typeface="Times New Roman" pitchFamily="18" charset="0"/>
              <a:cs typeface="Times New Roman" pitchFamily="18" charset="0"/>
            </a:rPr>
            <a:t>Meso </a:t>
          </a:r>
          <a:endParaRPr lang="es-ES" sz="1600" dirty="0">
            <a:solidFill>
              <a:schemeClr val="bg1"/>
            </a:solidFill>
            <a:latin typeface="Times New Roman" pitchFamily="18" charset="0"/>
            <a:cs typeface="Times New Roman" pitchFamily="18" charset="0"/>
          </a:endParaRPr>
        </a:p>
      </dgm:t>
    </dgm:pt>
    <dgm:pt modelId="{D45852FF-DC1E-47EA-A43E-B17D3CD94F72}" type="parTrans" cxnId="{2AD13B58-52F7-4BBB-8F68-2CCD8BAAEA88}">
      <dgm:prSet/>
      <dgm:spPr/>
      <dgm:t>
        <a:bodyPr/>
        <a:lstStyle/>
        <a:p>
          <a:endParaRPr lang="es-ES" dirty="0"/>
        </a:p>
      </dgm:t>
    </dgm:pt>
    <dgm:pt modelId="{1683E393-10FF-4B1D-AFF8-AFB3DC06F370}" type="sibTrans" cxnId="{2AD13B58-52F7-4BBB-8F68-2CCD8BAAEA88}">
      <dgm:prSet/>
      <dgm:spPr/>
      <dgm:t>
        <a:bodyPr/>
        <a:lstStyle/>
        <a:p>
          <a:endParaRPr lang="es-ES"/>
        </a:p>
      </dgm:t>
    </dgm:pt>
    <dgm:pt modelId="{436BE872-7821-4855-83BE-3E764B9E211A}">
      <dgm:prSet custT="1"/>
      <dgm:spPr>
        <a:ln>
          <a:solidFill>
            <a:srgbClr val="FF0000"/>
          </a:solidFill>
        </a:ln>
      </dgm:spPr>
      <dgm:t>
        <a:bodyPr/>
        <a:lstStyle/>
        <a:p>
          <a:r>
            <a:rPr lang="es-ES" sz="1600" dirty="0" smtClean="0">
              <a:solidFill>
                <a:schemeClr val="bg1"/>
              </a:solidFill>
              <a:latin typeface="Times New Roman" pitchFamily="18" charset="0"/>
              <a:cs typeface="Times New Roman" pitchFamily="18" charset="0"/>
            </a:rPr>
            <a:t>Micro</a:t>
          </a:r>
          <a:endParaRPr lang="es-ES" sz="1600" dirty="0">
            <a:solidFill>
              <a:schemeClr val="bg1"/>
            </a:solidFill>
            <a:latin typeface="Times New Roman" pitchFamily="18" charset="0"/>
            <a:cs typeface="Times New Roman" pitchFamily="18" charset="0"/>
          </a:endParaRPr>
        </a:p>
      </dgm:t>
    </dgm:pt>
    <dgm:pt modelId="{8AFC8A7B-9F92-42AD-AE81-1CDBED1FB160}" type="parTrans" cxnId="{EC36F55A-4430-40BA-80E1-E3B1735A1CB2}">
      <dgm:prSet/>
      <dgm:spPr/>
      <dgm:t>
        <a:bodyPr/>
        <a:lstStyle/>
        <a:p>
          <a:endParaRPr lang="es-ES" dirty="0"/>
        </a:p>
      </dgm:t>
    </dgm:pt>
    <dgm:pt modelId="{650F7FE0-313B-428C-B669-886064BBF78E}" type="sibTrans" cxnId="{EC36F55A-4430-40BA-80E1-E3B1735A1CB2}">
      <dgm:prSet/>
      <dgm:spPr/>
      <dgm:t>
        <a:bodyPr/>
        <a:lstStyle/>
        <a:p>
          <a:endParaRPr lang="es-ES"/>
        </a:p>
      </dgm:t>
    </dgm:pt>
    <dgm:pt modelId="{4A266C8D-47B7-463B-B6F4-55FDEE30457D}">
      <dgm:prSet custT="1"/>
      <dgm:spPr>
        <a:ln>
          <a:solidFill>
            <a:srgbClr val="FF0000"/>
          </a:solidFill>
        </a:ln>
      </dgm:spPr>
      <dgm:t>
        <a:bodyPr/>
        <a:lstStyle/>
        <a:p>
          <a:pPr algn="ctr"/>
          <a:endParaRPr lang="es-ES" sz="1600" dirty="0" smtClean="0">
            <a:solidFill>
              <a:schemeClr val="bg1"/>
            </a:solidFill>
            <a:latin typeface="Times New Roman" pitchFamily="18" charset="0"/>
            <a:cs typeface="Times New Roman" pitchFamily="18" charset="0"/>
          </a:endParaRPr>
        </a:p>
        <a:p>
          <a:pPr marL="173038" indent="0" algn="just"/>
          <a:r>
            <a:rPr lang="es-ES" sz="1600" dirty="0" smtClean="0">
              <a:solidFill>
                <a:schemeClr val="bg1"/>
              </a:solidFill>
              <a:latin typeface="Times New Roman" pitchFamily="18" charset="0"/>
              <a:cs typeface="Times New Roman" pitchFamily="18" charset="0"/>
            </a:rPr>
            <a:t>-Interés</a:t>
          </a:r>
        </a:p>
        <a:p>
          <a:pPr marL="173038" indent="0" algn="just"/>
          <a:r>
            <a:rPr lang="es-ES" sz="1600" dirty="0" smtClean="0">
              <a:solidFill>
                <a:schemeClr val="bg1"/>
              </a:solidFill>
              <a:latin typeface="Times New Roman" pitchFamily="18" charset="0"/>
              <a:cs typeface="Times New Roman" pitchFamily="18" charset="0"/>
            </a:rPr>
            <a:t>-Importancia</a:t>
          </a:r>
        </a:p>
        <a:p>
          <a:pPr marL="173038" indent="0" algn="just"/>
          <a:r>
            <a:rPr lang="es-ES" sz="1600" dirty="0" smtClean="0">
              <a:solidFill>
                <a:schemeClr val="bg1"/>
              </a:solidFill>
              <a:latin typeface="Times New Roman" pitchFamily="18" charset="0"/>
              <a:cs typeface="Times New Roman" pitchFamily="18" charset="0"/>
            </a:rPr>
            <a:t>Utilidad   Práctica</a:t>
          </a:r>
        </a:p>
        <a:p>
          <a:pPr marL="173038" indent="0" algn="just"/>
          <a:r>
            <a:rPr lang="es-ES" sz="1600" dirty="0" smtClean="0">
              <a:solidFill>
                <a:schemeClr val="bg1"/>
              </a:solidFill>
              <a:latin typeface="Times New Roman" pitchFamily="18" charset="0"/>
              <a:cs typeface="Times New Roman" pitchFamily="18" charset="0"/>
            </a:rPr>
            <a:t>-Beneficiarios</a:t>
          </a:r>
        </a:p>
        <a:p>
          <a:pPr marL="173038" indent="0" algn="just"/>
          <a:r>
            <a:rPr lang="es-ES" sz="1600" dirty="0" smtClean="0">
              <a:solidFill>
                <a:schemeClr val="bg1"/>
              </a:solidFill>
              <a:latin typeface="Times New Roman" pitchFamily="18" charset="0"/>
              <a:cs typeface="Times New Roman" pitchFamily="18" charset="0"/>
            </a:rPr>
            <a:t>-Misión</a:t>
          </a:r>
        </a:p>
        <a:p>
          <a:pPr marL="173038" indent="0" algn="just"/>
          <a:r>
            <a:rPr lang="es-ES" sz="1600" dirty="0" smtClean="0">
              <a:solidFill>
                <a:schemeClr val="bg1"/>
              </a:solidFill>
              <a:latin typeface="Times New Roman" pitchFamily="18" charset="0"/>
              <a:cs typeface="Times New Roman" pitchFamily="18" charset="0"/>
            </a:rPr>
            <a:t>Visión</a:t>
          </a:r>
        </a:p>
        <a:p>
          <a:pPr marL="173038" indent="0" algn="just"/>
          <a:r>
            <a:rPr lang="es-ES" sz="1600" dirty="0" smtClean="0">
              <a:solidFill>
                <a:schemeClr val="bg1"/>
              </a:solidFill>
              <a:latin typeface="Times New Roman" pitchFamily="18" charset="0"/>
              <a:cs typeface="Times New Roman" pitchFamily="18" charset="0"/>
            </a:rPr>
            <a:t>-Vinculante</a:t>
          </a:r>
          <a:endParaRPr lang="es-ES" sz="1600" dirty="0">
            <a:solidFill>
              <a:schemeClr val="bg1"/>
            </a:solidFill>
            <a:latin typeface="Times New Roman" pitchFamily="18" charset="0"/>
            <a:cs typeface="Times New Roman" pitchFamily="18" charset="0"/>
          </a:endParaRPr>
        </a:p>
      </dgm:t>
    </dgm:pt>
    <dgm:pt modelId="{90F0A0DB-7D7E-4959-A342-EE45CC60A3CF}" type="parTrans" cxnId="{0DBECEE4-C1B8-4487-889C-0927DD56B86D}">
      <dgm:prSet/>
      <dgm:spPr/>
      <dgm:t>
        <a:bodyPr/>
        <a:lstStyle/>
        <a:p>
          <a:endParaRPr lang="es-ES" dirty="0"/>
        </a:p>
      </dgm:t>
    </dgm:pt>
    <dgm:pt modelId="{0FAC88FD-E4F6-43EA-9FE2-2E0B57AAC68E}" type="sibTrans" cxnId="{0DBECEE4-C1B8-4487-889C-0927DD56B86D}">
      <dgm:prSet/>
      <dgm:spPr/>
      <dgm:t>
        <a:bodyPr/>
        <a:lstStyle/>
        <a:p>
          <a:endParaRPr lang="es-ES"/>
        </a:p>
      </dgm:t>
    </dgm:pt>
    <dgm:pt modelId="{DBB9F4C3-67E8-4097-842D-4A26DA911CFF}">
      <dgm:prSet custT="1"/>
      <dgm:spPr>
        <a:ln>
          <a:solidFill>
            <a:srgbClr val="FF0000"/>
          </a:solidFill>
        </a:ln>
      </dgm:spPr>
      <dgm:t>
        <a:bodyPr/>
        <a:lstStyle/>
        <a:p>
          <a:pPr algn="ctr"/>
          <a:r>
            <a:rPr lang="es-ES" sz="1600" b="1" dirty="0" smtClean="0">
              <a:solidFill>
                <a:schemeClr val="bg1"/>
              </a:solidFill>
              <a:latin typeface="Times New Roman" pitchFamily="18" charset="0"/>
              <a:cs typeface="Times New Roman" pitchFamily="18" charset="0"/>
            </a:rPr>
            <a:t>General</a:t>
          </a:r>
          <a:endParaRPr lang="es-ES" sz="1600" dirty="0" smtClean="0">
            <a:solidFill>
              <a:schemeClr val="bg1"/>
            </a:solidFill>
            <a:latin typeface="Times New Roman" pitchFamily="18" charset="0"/>
            <a:cs typeface="Times New Roman" pitchFamily="18" charset="0"/>
          </a:endParaRPr>
        </a:p>
        <a:p>
          <a:pPr marL="95250" indent="0" algn="just"/>
          <a:r>
            <a:rPr lang="es-ES" sz="1200" b="0" dirty="0" smtClean="0">
              <a:solidFill>
                <a:schemeClr val="bg1"/>
              </a:solidFill>
              <a:latin typeface="Times New Roman" pitchFamily="18" charset="0"/>
              <a:cs typeface="Times New Roman" pitchFamily="18" charset="0"/>
            </a:rPr>
            <a:t>Determinar el impacto del proyecto de recreación en la salud del Adulto Mayor del Hogar de Ancianos “Instituto </a:t>
          </a:r>
          <a:r>
            <a:rPr lang="es-ES" sz="1200" b="0" dirty="0" err="1" smtClean="0">
              <a:solidFill>
                <a:schemeClr val="bg1"/>
              </a:solidFill>
              <a:latin typeface="Times New Roman" pitchFamily="18" charset="0"/>
              <a:cs typeface="Times New Roman" pitchFamily="18" charset="0"/>
            </a:rPr>
            <a:t>Estupiñán</a:t>
          </a:r>
          <a:r>
            <a:rPr lang="es-ES" sz="1200" b="0" dirty="0" smtClean="0">
              <a:solidFill>
                <a:schemeClr val="bg1"/>
              </a:solidFill>
            </a:rPr>
            <a:t>”</a:t>
          </a:r>
          <a:r>
            <a:rPr lang="es-ES" sz="1200" dirty="0" smtClean="0">
              <a:solidFill>
                <a:schemeClr val="bg1"/>
              </a:solidFill>
            </a:rPr>
            <a:t> </a:t>
          </a:r>
          <a:endParaRPr lang="es-ES" sz="1200" dirty="0">
            <a:solidFill>
              <a:schemeClr val="bg1"/>
            </a:solidFill>
            <a:latin typeface="Times New Roman" pitchFamily="18" charset="0"/>
            <a:cs typeface="Times New Roman" pitchFamily="18" charset="0"/>
          </a:endParaRPr>
        </a:p>
      </dgm:t>
    </dgm:pt>
    <dgm:pt modelId="{4F7D6142-10FC-48B9-80D4-71E8E2DA79B4}" type="parTrans" cxnId="{B527BBE4-AA8D-47E4-8BA0-F8D3DCD8C7F1}">
      <dgm:prSet/>
      <dgm:spPr/>
      <dgm:t>
        <a:bodyPr/>
        <a:lstStyle/>
        <a:p>
          <a:endParaRPr lang="es-ES" dirty="0"/>
        </a:p>
      </dgm:t>
    </dgm:pt>
    <dgm:pt modelId="{D935532D-2D54-4D62-B855-AC49BD59F04A}" type="sibTrans" cxnId="{B527BBE4-AA8D-47E4-8BA0-F8D3DCD8C7F1}">
      <dgm:prSet/>
      <dgm:spPr/>
      <dgm:t>
        <a:bodyPr/>
        <a:lstStyle/>
        <a:p>
          <a:endParaRPr lang="es-ES"/>
        </a:p>
      </dgm:t>
    </dgm:pt>
    <dgm:pt modelId="{149E15D1-3F1F-4769-94E9-61E8297EDDFD}">
      <dgm:prSet custT="1"/>
      <dgm:spPr>
        <a:ln>
          <a:solidFill>
            <a:srgbClr val="FF0000"/>
          </a:solidFill>
        </a:ln>
      </dgm:spPr>
      <dgm:t>
        <a:bodyPr/>
        <a:lstStyle/>
        <a:p>
          <a:pPr marL="0" indent="0" algn="ctr"/>
          <a:endParaRPr lang="es-ES" sz="1600" b="1" dirty="0" smtClean="0">
            <a:solidFill>
              <a:schemeClr val="bg1"/>
            </a:solidFill>
            <a:latin typeface="Times New Roman" pitchFamily="18" charset="0"/>
            <a:cs typeface="Times New Roman" pitchFamily="18" charset="0"/>
          </a:endParaRPr>
        </a:p>
        <a:p>
          <a:pPr marL="0" indent="0" algn="ctr"/>
          <a:r>
            <a:rPr lang="es-ES" sz="1600" b="1" dirty="0" smtClean="0">
              <a:solidFill>
                <a:schemeClr val="bg1"/>
              </a:solidFill>
              <a:latin typeface="Times New Roman" pitchFamily="18" charset="0"/>
              <a:cs typeface="Times New Roman" pitchFamily="18" charset="0"/>
            </a:rPr>
            <a:t>Específicos</a:t>
          </a:r>
        </a:p>
        <a:p>
          <a:pPr marL="95250" indent="0" algn="just">
            <a:tabLst>
              <a:tab pos="0" algn="l"/>
            </a:tabLst>
          </a:pPr>
          <a:r>
            <a:rPr lang="es-AR" sz="1200" dirty="0" smtClean="0">
              <a:solidFill>
                <a:schemeClr val="bg1"/>
              </a:solidFill>
              <a:latin typeface="Times New Roman" pitchFamily="18" charset="0"/>
              <a:cs typeface="Times New Roman" pitchFamily="18" charset="0"/>
            </a:rPr>
            <a:t>Realizar un diagnóstico situacional de los Adultos Mayores</a:t>
          </a:r>
          <a:endParaRPr lang="es-ES" sz="1200" dirty="0" smtClean="0">
            <a:solidFill>
              <a:schemeClr val="bg1"/>
            </a:solidFill>
            <a:latin typeface="Times New Roman" pitchFamily="18" charset="0"/>
            <a:cs typeface="Times New Roman" pitchFamily="18" charset="0"/>
          </a:endParaRPr>
        </a:p>
        <a:p>
          <a:pPr marL="95250" indent="0" algn="l">
            <a:tabLst>
              <a:tab pos="0" algn="l"/>
            </a:tabLst>
          </a:pPr>
          <a:endParaRPr lang="es-AR" sz="1200" b="0" dirty="0" smtClean="0">
            <a:solidFill>
              <a:schemeClr val="bg1"/>
            </a:solidFill>
            <a:latin typeface="Times New Roman" pitchFamily="18" charset="0"/>
            <a:cs typeface="Times New Roman" pitchFamily="18" charset="0"/>
          </a:endParaRPr>
        </a:p>
        <a:p>
          <a:pPr marL="95250" indent="0" algn="l">
            <a:tabLst>
              <a:tab pos="0" algn="l"/>
            </a:tabLst>
          </a:pPr>
          <a:r>
            <a:rPr lang="es-AR" sz="1200" b="0" dirty="0" smtClean="0">
              <a:solidFill>
                <a:schemeClr val="bg1"/>
              </a:solidFill>
              <a:latin typeface="Times New Roman" pitchFamily="18" charset="0"/>
              <a:cs typeface="Times New Roman" pitchFamily="18" charset="0"/>
            </a:rPr>
            <a:t>Determinar cómo influenciará el uso de la recreación y el tiempo libre en el  Adulto Mayor</a:t>
          </a:r>
        </a:p>
        <a:p>
          <a:pPr marL="95250" indent="0" algn="l">
            <a:tabLst>
              <a:tab pos="0" algn="l"/>
            </a:tabLst>
          </a:pPr>
          <a:endParaRPr lang="es-AR" sz="1200" b="0" dirty="0" smtClean="0">
            <a:solidFill>
              <a:schemeClr val="bg1"/>
            </a:solidFill>
            <a:latin typeface="Times New Roman" pitchFamily="18" charset="0"/>
            <a:cs typeface="Times New Roman" pitchFamily="18" charset="0"/>
          </a:endParaRPr>
        </a:p>
        <a:p>
          <a:pPr marL="95250" indent="0" algn="l">
            <a:tabLst>
              <a:tab pos="0" algn="l"/>
            </a:tabLst>
          </a:pPr>
          <a:r>
            <a:rPr lang="es-AR" sz="1200" dirty="0" smtClean="0">
              <a:solidFill>
                <a:schemeClr val="bg1"/>
              </a:solidFill>
              <a:latin typeface="Times New Roman" pitchFamily="18" charset="0"/>
              <a:cs typeface="Times New Roman" pitchFamily="18" charset="0"/>
            </a:rPr>
            <a:t>Formular una propuesta alternativa de recreación para el Adulto Mayor </a:t>
          </a:r>
          <a:endParaRPr lang="es-ES" sz="1200" b="0" dirty="0" smtClean="0">
            <a:solidFill>
              <a:schemeClr val="bg1"/>
            </a:solidFill>
            <a:latin typeface="Times New Roman" pitchFamily="18" charset="0"/>
            <a:cs typeface="Times New Roman" pitchFamily="18" charset="0"/>
          </a:endParaRPr>
        </a:p>
        <a:p>
          <a:pPr marL="95250" indent="0" algn="ctr">
            <a:tabLst>
              <a:tab pos="0" algn="l"/>
            </a:tabLst>
          </a:pPr>
          <a:endParaRPr lang="es-ES" sz="1200" dirty="0" smtClean="0">
            <a:solidFill>
              <a:schemeClr val="bg1"/>
            </a:solidFill>
            <a:latin typeface="Times New Roman" pitchFamily="18" charset="0"/>
            <a:cs typeface="Times New Roman" pitchFamily="18" charset="0"/>
          </a:endParaRPr>
        </a:p>
        <a:p>
          <a:pPr algn="ctr"/>
          <a:endParaRPr lang="es-ES" sz="1600" dirty="0">
            <a:solidFill>
              <a:schemeClr val="bg1"/>
            </a:solidFill>
            <a:latin typeface="Times New Roman" pitchFamily="18" charset="0"/>
            <a:cs typeface="Times New Roman" pitchFamily="18" charset="0"/>
          </a:endParaRPr>
        </a:p>
      </dgm:t>
    </dgm:pt>
    <dgm:pt modelId="{6A75BC4A-F2EF-4A89-B778-DA386CD3FB60}" type="parTrans" cxnId="{60BF81E6-9B6E-4178-8E38-E2339E29C71E}">
      <dgm:prSet/>
      <dgm:spPr/>
      <dgm:t>
        <a:bodyPr/>
        <a:lstStyle/>
        <a:p>
          <a:endParaRPr lang="es-ES" dirty="0"/>
        </a:p>
      </dgm:t>
    </dgm:pt>
    <dgm:pt modelId="{71D81662-AB97-4C7B-8AD5-5E00D966D1E3}" type="sibTrans" cxnId="{60BF81E6-9B6E-4178-8E38-E2339E29C71E}">
      <dgm:prSet/>
      <dgm:spPr/>
      <dgm:t>
        <a:bodyPr/>
        <a:lstStyle/>
        <a:p>
          <a:endParaRPr lang="es-ES"/>
        </a:p>
      </dgm:t>
    </dgm:pt>
    <dgm:pt modelId="{55982237-CAC0-449A-8C81-815857FD22F5}">
      <dgm:prSet custT="1"/>
      <dgm:spPr>
        <a:ln>
          <a:solidFill>
            <a:srgbClr val="FF0000"/>
          </a:solidFill>
        </a:ln>
      </dgm:spPr>
      <dgm:t>
        <a:bodyPr/>
        <a:lstStyle/>
        <a:p>
          <a:pPr marL="95250" indent="0" algn="just"/>
          <a:r>
            <a:rPr lang="es-ES" sz="1400" b="1" dirty="0" smtClean="0">
              <a:solidFill>
                <a:schemeClr val="bg1"/>
              </a:solidFill>
              <a:latin typeface="Times New Roman" pitchFamily="18" charset="0"/>
              <a:cs typeface="Times New Roman" pitchFamily="18" charset="0"/>
            </a:rPr>
            <a:t>Campo</a:t>
          </a:r>
          <a:r>
            <a:rPr lang="es-ES" sz="1400" dirty="0" smtClean="0">
              <a:solidFill>
                <a:schemeClr val="bg1"/>
              </a:solidFill>
              <a:latin typeface="Times New Roman" pitchFamily="18" charset="0"/>
              <a:cs typeface="Times New Roman" pitchFamily="18" charset="0"/>
            </a:rPr>
            <a:t>: </a:t>
          </a:r>
        </a:p>
        <a:p>
          <a:pPr marL="95250" indent="0" algn="just"/>
          <a:r>
            <a:rPr lang="es-ES" sz="1400" dirty="0" smtClean="0">
              <a:solidFill>
                <a:schemeClr val="bg1"/>
              </a:solidFill>
              <a:latin typeface="Times New Roman" pitchFamily="18" charset="0"/>
              <a:cs typeface="Times New Roman" pitchFamily="18" charset="0"/>
            </a:rPr>
            <a:t>Salud</a:t>
          </a:r>
        </a:p>
        <a:p>
          <a:pPr marL="95250" indent="0" algn="just"/>
          <a:r>
            <a:rPr lang="es-ES" sz="1400" b="1" dirty="0" smtClean="0">
              <a:solidFill>
                <a:schemeClr val="bg1"/>
              </a:solidFill>
              <a:latin typeface="Times New Roman" pitchFamily="18" charset="0"/>
              <a:cs typeface="Times New Roman" pitchFamily="18" charset="0"/>
            </a:rPr>
            <a:t>Área</a:t>
          </a:r>
          <a:r>
            <a:rPr lang="es-ES" sz="1400" dirty="0" smtClean="0">
              <a:solidFill>
                <a:schemeClr val="bg1"/>
              </a:solidFill>
              <a:latin typeface="Times New Roman" pitchFamily="18" charset="0"/>
              <a:cs typeface="Times New Roman" pitchFamily="18" charset="0"/>
            </a:rPr>
            <a:t>: Social</a:t>
          </a:r>
        </a:p>
        <a:p>
          <a:pPr marL="95250" indent="0" algn="just"/>
          <a:endParaRPr lang="es-ES" sz="1400" dirty="0">
            <a:solidFill>
              <a:schemeClr val="bg1"/>
            </a:solidFill>
            <a:latin typeface="Times New Roman" pitchFamily="18" charset="0"/>
            <a:cs typeface="Times New Roman" pitchFamily="18" charset="0"/>
          </a:endParaRPr>
        </a:p>
      </dgm:t>
    </dgm:pt>
    <dgm:pt modelId="{041340D9-BC02-41B2-8E6B-FF82F8457730}" type="parTrans" cxnId="{B4CC0373-7EDA-4D9C-9BDF-707D39CA35AF}">
      <dgm:prSet/>
      <dgm:spPr/>
      <dgm:t>
        <a:bodyPr/>
        <a:lstStyle/>
        <a:p>
          <a:endParaRPr lang="es-ES" dirty="0"/>
        </a:p>
      </dgm:t>
    </dgm:pt>
    <dgm:pt modelId="{1A2D1E6D-531E-4C4E-ACB6-8B49E3A74201}" type="sibTrans" cxnId="{B4CC0373-7EDA-4D9C-9BDF-707D39CA35AF}">
      <dgm:prSet/>
      <dgm:spPr/>
      <dgm:t>
        <a:bodyPr/>
        <a:lstStyle/>
        <a:p>
          <a:endParaRPr lang="es-ES"/>
        </a:p>
      </dgm:t>
    </dgm:pt>
    <dgm:pt modelId="{2690F577-ED95-44E6-B3E6-8748ACCFF991}">
      <dgm:prSet custT="1"/>
      <dgm:spPr>
        <a:ln>
          <a:solidFill>
            <a:srgbClr val="FF0000"/>
          </a:solidFill>
        </a:ln>
      </dgm:spPr>
      <dgm:t>
        <a:bodyPr/>
        <a:lstStyle/>
        <a:p>
          <a:r>
            <a:rPr lang="es-ES" sz="1600" b="1" dirty="0" smtClean="0">
              <a:solidFill>
                <a:schemeClr val="bg1"/>
              </a:solidFill>
              <a:latin typeface="Times New Roman" pitchFamily="18" charset="0"/>
              <a:cs typeface="Times New Roman" pitchFamily="18" charset="0"/>
            </a:rPr>
            <a:t>Espacial: </a:t>
          </a:r>
        </a:p>
        <a:p>
          <a:r>
            <a:rPr lang="es-ES" sz="1400" dirty="0" smtClean="0">
              <a:solidFill>
                <a:schemeClr val="bg1"/>
              </a:solidFill>
              <a:latin typeface="Times New Roman" pitchFamily="18" charset="0"/>
              <a:cs typeface="Times New Roman" pitchFamily="18" charset="0"/>
            </a:rPr>
            <a:t>Instituto  </a:t>
          </a:r>
          <a:r>
            <a:rPr lang="es-ES" sz="1400" dirty="0" err="1" smtClean="0">
              <a:solidFill>
                <a:schemeClr val="bg1"/>
              </a:solidFill>
              <a:latin typeface="Times New Roman" pitchFamily="18" charset="0"/>
              <a:cs typeface="Times New Roman" pitchFamily="18" charset="0"/>
            </a:rPr>
            <a:t>Estupiñan</a:t>
          </a:r>
          <a:endParaRPr lang="es-ES" sz="1400" dirty="0">
            <a:solidFill>
              <a:schemeClr val="bg1"/>
            </a:solidFill>
            <a:latin typeface="Times New Roman" pitchFamily="18" charset="0"/>
            <a:cs typeface="Times New Roman" pitchFamily="18" charset="0"/>
          </a:endParaRPr>
        </a:p>
      </dgm:t>
    </dgm:pt>
    <dgm:pt modelId="{E873B8D7-4DE5-48FF-838F-F9B56F65ED35}" type="parTrans" cxnId="{218B379B-935D-435C-8FCA-BB37C3C13358}">
      <dgm:prSet/>
      <dgm:spPr/>
      <dgm:t>
        <a:bodyPr/>
        <a:lstStyle/>
        <a:p>
          <a:endParaRPr lang="es-ES"/>
        </a:p>
      </dgm:t>
    </dgm:pt>
    <dgm:pt modelId="{570052EF-439D-4371-9F0E-EDDA71B7620D}" type="sibTrans" cxnId="{218B379B-935D-435C-8FCA-BB37C3C13358}">
      <dgm:prSet/>
      <dgm:spPr/>
      <dgm:t>
        <a:bodyPr/>
        <a:lstStyle/>
        <a:p>
          <a:endParaRPr lang="es-ES"/>
        </a:p>
      </dgm:t>
    </dgm:pt>
    <dgm:pt modelId="{CCE685CD-4238-4E21-9D7C-DD78F67FC0DE}">
      <dgm:prSet custT="1"/>
      <dgm:spPr>
        <a:ln>
          <a:solidFill>
            <a:srgbClr val="FF0000"/>
          </a:solidFill>
        </a:ln>
      </dgm:spPr>
      <dgm:t>
        <a:bodyPr/>
        <a:lstStyle/>
        <a:p>
          <a:r>
            <a:rPr lang="es-ES" sz="1600" b="1" dirty="0" smtClean="0">
              <a:solidFill>
                <a:schemeClr val="bg1"/>
              </a:solidFill>
              <a:latin typeface="Times New Roman" pitchFamily="18" charset="0"/>
              <a:cs typeface="Times New Roman" pitchFamily="18" charset="0"/>
            </a:rPr>
            <a:t>Temporal </a:t>
          </a:r>
          <a:r>
            <a:rPr lang="es-ES" sz="1900" dirty="0" smtClean="0">
              <a:solidFill>
                <a:schemeClr val="bg1"/>
              </a:solidFill>
              <a:latin typeface="Times New Roman" pitchFamily="18" charset="0"/>
              <a:cs typeface="Times New Roman" pitchFamily="18" charset="0"/>
            </a:rPr>
            <a:t>: </a:t>
          </a:r>
          <a:r>
            <a:rPr lang="es-ES" sz="1400" dirty="0" smtClean="0">
              <a:solidFill>
                <a:schemeClr val="bg1"/>
              </a:solidFill>
              <a:latin typeface="Times New Roman" pitchFamily="18" charset="0"/>
              <a:cs typeface="Times New Roman" pitchFamily="18" charset="0"/>
            </a:rPr>
            <a:t>2012 </a:t>
          </a:r>
          <a:endParaRPr lang="es-ES" sz="1400" dirty="0">
            <a:solidFill>
              <a:schemeClr val="bg1"/>
            </a:solidFill>
            <a:latin typeface="Times New Roman" pitchFamily="18" charset="0"/>
            <a:cs typeface="Times New Roman" pitchFamily="18" charset="0"/>
          </a:endParaRPr>
        </a:p>
      </dgm:t>
    </dgm:pt>
    <dgm:pt modelId="{4294302D-2AC6-4B53-9223-3798EAEAD092}" type="parTrans" cxnId="{B87AB2DE-995C-4C31-9F85-5E764D7D76C9}">
      <dgm:prSet/>
      <dgm:spPr/>
      <dgm:t>
        <a:bodyPr/>
        <a:lstStyle/>
        <a:p>
          <a:endParaRPr lang="es-ES"/>
        </a:p>
      </dgm:t>
    </dgm:pt>
    <dgm:pt modelId="{FFE925EF-9B13-4A08-AF0A-A0209F4C036C}" type="sibTrans" cxnId="{B87AB2DE-995C-4C31-9F85-5E764D7D76C9}">
      <dgm:prSet/>
      <dgm:spPr/>
      <dgm:t>
        <a:bodyPr/>
        <a:lstStyle/>
        <a:p>
          <a:endParaRPr lang="es-ES"/>
        </a:p>
      </dgm:t>
    </dgm:pt>
    <dgm:pt modelId="{64581E63-7F01-464B-A068-979170954301}">
      <dgm:prSet custT="1"/>
      <dgm:spPr/>
      <dgm:t>
        <a:bodyPr/>
        <a:lstStyle/>
        <a:p>
          <a:r>
            <a:rPr lang="es-ES" sz="1600" dirty="0" smtClean="0">
              <a:solidFill>
                <a:schemeClr val="bg1"/>
              </a:solidFill>
              <a:latin typeface="Times New Roman" pitchFamily="18" charset="0"/>
              <a:cs typeface="Times New Roman" pitchFamily="18" charset="0"/>
            </a:rPr>
            <a:t>Formulación del </a:t>
          </a:r>
        </a:p>
        <a:p>
          <a:r>
            <a:rPr lang="es-ES" sz="1600" dirty="0" smtClean="0">
              <a:solidFill>
                <a:schemeClr val="bg1"/>
              </a:solidFill>
              <a:latin typeface="Times New Roman" pitchFamily="18" charset="0"/>
              <a:cs typeface="Times New Roman" pitchFamily="18" charset="0"/>
            </a:rPr>
            <a:t>Problem</a:t>
          </a:r>
          <a:r>
            <a:rPr lang="es-ES" sz="1400" dirty="0" smtClean="0">
              <a:solidFill>
                <a:schemeClr val="bg1"/>
              </a:solidFill>
              <a:latin typeface="Times New Roman" pitchFamily="18" charset="0"/>
              <a:cs typeface="Times New Roman" pitchFamily="18" charset="0"/>
            </a:rPr>
            <a:t>a:</a:t>
          </a:r>
        </a:p>
        <a:p>
          <a:r>
            <a:rPr lang="es-ES" sz="1400" dirty="0" smtClean="0">
              <a:solidFill>
                <a:schemeClr val="bg1"/>
              </a:solidFill>
              <a:latin typeface="Times New Roman" pitchFamily="18" charset="0"/>
              <a:cs typeface="Times New Roman" pitchFamily="18" charset="0"/>
            </a:rPr>
            <a:t>¿De que manera incide la ejecución de un proyecto de recreación en la salud del Adulto Mayor del Hogar de Ancianos  “Instituto </a:t>
          </a:r>
          <a:r>
            <a:rPr lang="es-ES" sz="1400" dirty="0" err="1" smtClean="0">
              <a:solidFill>
                <a:schemeClr val="bg1"/>
              </a:solidFill>
              <a:latin typeface="Times New Roman" pitchFamily="18" charset="0"/>
              <a:cs typeface="Times New Roman" pitchFamily="18" charset="0"/>
            </a:rPr>
            <a:t>Estupiñan</a:t>
          </a:r>
          <a:r>
            <a:rPr lang="es-ES" sz="1400" dirty="0" smtClean="0">
              <a:solidFill>
                <a:schemeClr val="bg1"/>
              </a:solidFill>
              <a:latin typeface="Times New Roman" pitchFamily="18" charset="0"/>
              <a:cs typeface="Times New Roman" pitchFamily="18" charset="0"/>
            </a:rPr>
            <a:t> “, del barrio San Sebastián de la ciudad de Latacunga?</a:t>
          </a:r>
          <a:endParaRPr lang="es-ES" sz="1400" dirty="0">
            <a:solidFill>
              <a:schemeClr val="bg1"/>
            </a:solidFill>
            <a:latin typeface="Times New Roman" pitchFamily="18" charset="0"/>
            <a:cs typeface="Times New Roman" pitchFamily="18" charset="0"/>
          </a:endParaRPr>
        </a:p>
      </dgm:t>
    </dgm:pt>
    <dgm:pt modelId="{2C53CE3E-2A04-4270-BB45-7F4E24C2B21F}" type="parTrans" cxnId="{D713DF13-A5F8-4F8B-B665-1309E686572A}">
      <dgm:prSet/>
      <dgm:spPr/>
      <dgm:t>
        <a:bodyPr/>
        <a:lstStyle/>
        <a:p>
          <a:endParaRPr lang="es-ES"/>
        </a:p>
      </dgm:t>
    </dgm:pt>
    <dgm:pt modelId="{421391A6-DEAA-4F0D-8BCF-A723BB1A335C}" type="sibTrans" cxnId="{D713DF13-A5F8-4F8B-B665-1309E686572A}">
      <dgm:prSet/>
      <dgm:spPr/>
      <dgm:t>
        <a:bodyPr/>
        <a:lstStyle/>
        <a:p>
          <a:endParaRPr lang="es-ES"/>
        </a:p>
      </dgm:t>
    </dgm:pt>
    <dgm:pt modelId="{E4DF5C3A-83D6-4D6F-86E0-3B2EC95E9E6A}" type="pres">
      <dgm:prSet presAssocID="{1CE6B63C-BD65-4FC4-A00E-C55617CF3374}" presName="hierChild1" presStyleCnt="0">
        <dgm:presLayoutVars>
          <dgm:orgChart val="1"/>
          <dgm:chPref val="1"/>
          <dgm:dir/>
          <dgm:animOne val="branch"/>
          <dgm:animLvl val="lvl"/>
          <dgm:resizeHandles/>
        </dgm:presLayoutVars>
      </dgm:prSet>
      <dgm:spPr/>
      <dgm:t>
        <a:bodyPr/>
        <a:lstStyle/>
        <a:p>
          <a:endParaRPr lang="es-ES"/>
        </a:p>
      </dgm:t>
    </dgm:pt>
    <dgm:pt modelId="{56560D13-63BE-4C3C-86A4-3E7E5BD6FF04}" type="pres">
      <dgm:prSet presAssocID="{4000B794-6811-49BE-BB3B-3DA309C415DD}" presName="hierRoot1" presStyleCnt="0">
        <dgm:presLayoutVars>
          <dgm:hierBranch val="init"/>
        </dgm:presLayoutVars>
      </dgm:prSet>
      <dgm:spPr/>
    </dgm:pt>
    <dgm:pt modelId="{1FE914D9-FABC-4EF4-912C-31620D4B4205}" type="pres">
      <dgm:prSet presAssocID="{4000B794-6811-49BE-BB3B-3DA309C415DD}" presName="rootComposite1" presStyleCnt="0"/>
      <dgm:spPr/>
    </dgm:pt>
    <dgm:pt modelId="{B5030C78-991E-46F6-83B0-12B34F830568}" type="pres">
      <dgm:prSet presAssocID="{4000B794-6811-49BE-BB3B-3DA309C415DD}" presName="rootText1" presStyleLbl="node0" presStyleIdx="0" presStyleCnt="1" custScaleX="147369" custLinFactNeighborX="604" custLinFactNeighborY="-29602">
        <dgm:presLayoutVars>
          <dgm:chPref val="3"/>
        </dgm:presLayoutVars>
      </dgm:prSet>
      <dgm:spPr/>
      <dgm:t>
        <a:bodyPr/>
        <a:lstStyle/>
        <a:p>
          <a:endParaRPr lang="es-ES"/>
        </a:p>
      </dgm:t>
    </dgm:pt>
    <dgm:pt modelId="{B2997D98-F94F-45E0-AD8D-1E28A9FC1FB8}" type="pres">
      <dgm:prSet presAssocID="{4000B794-6811-49BE-BB3B-3DA309C415DD}" presName="rootConnector1" presStyleLbl="node1" presStyleIdx="0" presStyleCnt="0"/>
      <dgm:spPr/>
      <dgm:t>
        <a:bodyPr/>
        <a:lstStyle/>
        <a:p>
          <a:endParaRPr lang="es-ES"/>
        </a:p>
      </dgm:t>
    </dgm:pt>
    <dgm:pt modelId="{36523A66-D900-4D90-BAEB-1AF8F3FC41F3}" type="pres">
      <dgm:prSet presAssocID="{4000B794-6811-49BE-BB3B-3DA309C415DD}" presName="hierChild2" presStyleCnt="0"/>
      <dgm:spPr/>
    </dgm:pt>
    <dgm:pt modelId="{F82ED123-2B62-48A4-B44F-4EF1C935CBD5}" type="pres">
      <dgm:prSet presAssocID="{2E311A4F-9BDA-4444-8229-DE9725F46BD5}" presName="Name37" presStyleLbl="parChTrans1D2" presStyleIdx="0" presStyleCnt="6"/>
      <dgm:spPr/>
      <dgm:t>
        <a:bodyPr/>
        <a:lstStyle/>
        <a:p>
          <a:endParaRPr lang="es-ES"/>
        </a:p>
      </dgm:t>
    </dgm:pt>
    <dgm:pt modelId="{F63BC423-8788-49F6-BEED-B50E074EAC95}" type="pres">
      <dgm:prSet presAssocID="{B4CE2D50-0ABE-483E-AF67-ADF2D19053D6}" presName="hierRoot2" presStyleCnt="0">
        <dgm:presLayoutVars>
          <dgm:hierBranch val="init"/>
        </dgm:presLayoutVars>
      </dgm:prSet>
      <dgm:spPr/>
    </dgm:pt>
    <dgm:pt modelId="{FECE256C-C5CE-4C80-ACC1-93B40BDA796C}" type="pres">
      <dgm:prSet presAssocID="{B4CE2D50-0ABE-483E-AF67-ADF2D19053D6}" presName="rootComposite" presStyleCnt="0"/>
      <dgm:spPr/>
    </dgm:pt>
    <dgm:pt modelId="{AB259C4D-3C14-48C5-9423-53AF66C1B6C3}" type="pres">
      <dgm:prSet presAssocID="{B4CE2D50-0ABE-483E-AF67-ADF2D19053D6}" presName="rootText" presStyleLbl="node2" presStyleIdx="0" presStyleCnt="5" custScaleX="135091" custScaleY="100000" custLinFactNeighborX="4511" custLinFactNeighborY="-55144">
        <dgm:presLayoutVars>
          <dgm:chPref val="3"/>
        </dgm:presLayoutVars>
      </dgm:prSet>
      <dgm:spPr/>
      <dgm:t>
        <a:bodyPr/>
        <a:lstStyle/>
        <a:p>
          <a:endParaRPr lang="es-ES"/>
        </a:p>
      </dgm:t>
    </dgm:pt>
    <dgm:pt modelId="{E47B54F8-67BB-454B-BF69-044C4C662351}" type="pres">
      <dgm:prSet presAssocID="{B4CE2D50-0ABE-483E-AF67-ADF2D19053D6}" presName="rootConnector" presStyleLbl="node2" presStyleIdx="0" presStyleCnt="5"/>
      <dgm:spPr/>
      <dgm:t>
        <a:bodyPr/>
        <a:lstStyle/>
        <a:p>
          <a:endParaRPr lang="es-ES"/>
        </a:p>
      </dgm:t>
    </dgm:pt>
    <dgm:pt modelId="{7412140D-FC9D-4347-8ECA-8E75ABB6EB74}" type="pres">
      <dgm:prSet presAssocID="{B4CE2D50-0ABE-483E-AF67-ADF2D19053D6}" presName="hierChild4" presStyleCnt="0"/>
      <dgm:spPr/>
    </dgm:pt>
    <dgm:pt modelId="{31C9B4F1-0881-4DEE-BA8A-12E12B12333B}" type="pres">
      <dgm:prSet presAssocID="{AC0D547F-D976-4C34-8594-39E8C3319A44}" presName="Name37" presStyleLbl="parChTrans1D3" presStyleIdx="0" presStyleCnt="10"/>
      <dgm:spPr/>
      <dgm:t>
        <a:bodyPr/>
        <a:lstStyle/>
        <a:p>
          <a:endParaRPr lang="es-ES"/>
        </a:p>
      </dgm:t>
    </dgm:pt>
    <dgm:pt modelId="{994889B1-EC0C-4A16-ACCD-3C790A7E255C}" type="pres">
      <dgm:prSet presAssocID="{3F9ED93E-4963-4391-9E7D-F38315BB0450}" presName="hierRoot2" presStyleCnt="0">
        <dgm:presLayoutVars>
          <dgm:hierBranch val="init"/>
        </dgm:presLayoutVars>
      </dgm:prSet>
      <dgm:spPr/>
    </dgm:pt>
    <dgm:pt modelId="{56FF36FD-5EF2-46EC-935D-6C62D41FA8F3}" type="pres">
      <dgm:prSet presAssocID="{3F9ED93E-4963-4391-9E7D-F38315BB0450}" presName="rootComposite" presStyleCnt="0"/>
      <dgm:spPr/>
    </dgm:pt>
    <dgm:pt modelId="{68AD22C1-2AD4-4367-9FAC-4D41C43D79F4}" type="pres">
      <dgm:prSet presAssocID="{3F9ED93E-4963-4391-9E7D-F38315BB0450}" presName="rootText" presStyleLbl="node3" presStyleIdx="0" presStyleCnt="10" custScaleX="57205" custScaleY="45889" custLinFactNeighborY="-39901">
        <dgm:presLayoutVars>
          <dgm:chPref val="3"/>
        </dgm:presLayoutVars>
      </dgm:prSet>
      <dgm:spPr/>
      <dgm:t>
        <a:bodyPr/>
        <a:lstStyle/>
        <a:p>
          <a:endParaRPr lang="es-ES"/>
        </a:p>
      </dgm:t>
    </dgm:pt>
    <dgm:pt modelId="{A3FFCF2C-195B-49B8-8F7E-7E444567820C}" type="pres">
      <dgm:prSet presAssocID="{3F9ED93E-4963-4391-9E7D-F38315BB0450}" presName="rootConnector" presStyleLbl="node3" presStyleIdx="0" presStyleCnt="10"/>
      <dgm:spPr/>
      <dgm:t>
        <a:bodyPr/>
        <a:lstStyle/>
        <a:p>
          <a:endParaRPr lang="es-ES"/>
        </a:p>
      </dgm:t>
    </dgm:pt>
    <dgm:pt modelId="{22CBB165-6F4B-4B02-8341-6C97ED0318CC}" type="pres">
      <dgm:prSet presAssocID="{3F9ED93E-4963-4391-9E7D-F38315BB0450}" presName="hierChild4" presStyleCnt="0"/>
      <dgm:spPr/>
    </dgm:pt>
    <dgm:pt modelId="{4CA18A33-B5F4-41F6-9931-15415EE062BC}" type="pres">
      <dgm:prSet presAssocID="{3F9ED93E-4963-4391-9E7D-F38315BB0450}" presName="hierChild5" presStyleCnt="0"/>
      <dgm:spPr/>
    </dgm:pt>
    <dgm:pt modelId="{DDBC6A33-D3D1-4957-B2CF-440195DD53BC}" type="pres">
      <dgm:prSet presAssocID="{D45852FF-DC1E-47EA-A43E-B17D3CD94F72}" presName="Name37" presStyleLbl="parChTrans1D3" presStyleIdx="1" presStyleCnt="10"/>
      <dgm:spPr/>
      <dgm:t>
        <a:bodyPr/>
        <a:lstStyle/>
        <a:p>
          <a:endParaRPr lang="es-ES"/>
        </a:p>
      </dgm:t>
    </dgm:pt>
    <dgm:pt modelId="{35106DA4-1DAE-4FC1-AC7E-461147C8DD30}" type="pres">
      <dgm:prSet presAssocID="{8F3098A7-5A51-461E-A140-EDABA0F38B20}" presName="hierRoot2" presStyleCnt="0">
        <dgm:presLayoutVars>
          <dgm:hierBranch val="init"/>
        </dgm:presLayoutVars>
      </dgm:prSet>
      <dgm:spPr/>
    </dgm:pt>
    <dgm:pt modelId="{E55D5D03-1024-4E27-A94E-2D82284E9015}" type="pres">
      <dgm:prSet presAssocID="{8F3098A7-5A51-461E-A140-EDABA0F38B20}" presName="rootComposite" presStyleCnt="0"/>
      <dgm:spPr/>
    </dgm:pt>
    <dgm:pt modelId="{F9CB7B8D-202E-4D7F-9648-649523705A7B}" type="pres">
      <dgm:prSet presAssocID="{8F3098A7-5A51-461E-A140-EDABA0F38B20}" presName="rootText" presStyleLbl="node3" presStyleIdx="1" presStyleCnt="10" custScaleX="56594" custScaleY="46671" custLinFactNeighborY="-18586">
        <dgm:presLayoutVars>
          <dgm:chPref val="3"/>
        </dgm:presLayoutVars>
      </dgm:prSet>
      <dgm:spPr/>
      <dgm:t>
        <a:bodyPr/>
        <a:lstStyle/>
        <a:p>
          <a:endParaRPr lang="es-ES"/>
        </a:p>
      </dgm:t>
    </dgm:pt>
    <dgm:pt modelId="{E000FA6E-3BCC-446A-8E8D-D763233E659B}" type="pres">
      <dgm:prSet presAssocID="{8F3098A7-5A51-461E-A140-EDABA0F38B20}" presName="rootConnector" presStyleLbl="node3" presStyleIdx="1" presStyleCnt="10"/>
      <dgm:spPr/>
      <dgm:t>
        <a:bodyPr/>
        <a:lstStyle/>
        <a:p>
          <a:endParaRPr lang="es-ES"/>
        </a:p>
      </dgm:t>
    </dgm:pt>
    <dgm:pt modelId="{B812E913-3BD6-491A-B8B1-72E9F47B1F51}" type="pres">
      <dgm:prSet presAssocID="{8F3098A7-5A51-461E-A140-EDABA0F38B20}" presName="hierChild4" presStyleCnt="0"/>
      <dgm:spPr/>
    </dgm:pt>
    <dgm:pt modelId="{37C015D2-D911-4580-A6D2-35951B576015}" type="pres">
      <dgm:prSet presAssocID="{8F3098A7-5A51-461E-A140-EDABA0F38B20}" presName="hierChild5" presStyleCnt="0"/>
      <dgm:spPr/>
    </dgm:pt>
    <dgm:pt modelId="{C2646B17-B9D0-42E9-BFEA-0D184FF25084}" type="pres">
      <dgm:prSet presAssocID="{8AFC8A7B-9F92-42AD-AE81-1CDBED1FB160}" presName="Name37" presStyleLbl="parChTrans1D3" presStyleIdx="2" presStyleCnt="10"/>
      <dgm:spPr/>
      <dgm:t>
        <a:bodyPr/>
        <a:lstStyle/>
        <a:p>
          <a:endParaRPr lang="es-ES"/>
        </a:p>
      </dgm:t>
    </dgm:pt>
    <dgm:pt modelId="{211D569B-5E2C-493D-AFC9-5B3F075511CD}" type="pres">
      <dgm:prSet presAssocID="{436BE872-7821-4855-83BE-3E764B9E211A}" presName="hierRoot2" presStyleCnt="0">
        <dgm:presLayoutVars>
          <dgm:hierBranch val="init"/>
        </dgm:presLayoutVars>
      </dgm:prSet>
      <dgm:spPr/>
    </dgm:pt>
    <dgm:pt modelId="{A767B827-2CD9-4363-83EE-AECCAD7CE510}" type="pres">
      <dgm:prSet presAssocID="{436BE872-7821-4855-83BE-3E764B9E211A}" presName="rootComposite" presStyleCnt="0"/>
      <dgm:spPr/>
    </dgm:pt>
    <dgm:pt modelId="{4BD34CF7-6C0B-4FB5-8E8F-11DE85BBF73F}" type="pres">
      <dgm:prSet presAssocID="{436BE872-7821-4855-83BE-3E764B9E211A}" presName="rootText" presStyleLbl="node3" presStyleIdx="2" presStyleCnt="10" custScaleX="56593" custScaleY="43822">
        <dgm:presLayoutVars>
          <dgm:chPref val="3"/>
        </dgm:presLayoutVars>
      </dgm:prSet>
      <dgm:spPr/>
      <dgm:t>
        <a:bodyPr/>
        <a:lstStyle/>
        <a:p>
          <a:endParaRPr lang="es-ES"/>
        </a:p>
      </dgm:t>
    </dgm:pt>
    <dgm:pt modelId="{D77030F6-E158-4534-A666-A14B5C3CBCA1}" type="pres">
      <dgm:prSet presAssocID="{436BE872-7821-4855-83BE-3E764B9E211A}" presName="rootConnector" presStyleLbl="node3" presStyleIdx="2" presStyleCnt="10"/>
      <dgm:spPr/>
      <dgm:t>
        <a:bodyPr/>
        <a:lstStyle/>
        <a:p>
          <a:endParaRPr lang="es-ES"/>
        </a:p>
      </dgm:t>
    </dgm:pt>
    <dgm:pt modelId="{358C3D8D-FF86-42A1-A88F-F6055D5D9AD0}" type="pres">
      <dgm:prSet presAssocID="{436BE872-7821-4855-83BE-3E764B9E211A}" presName="hierChild4" presStyleCnt="0"/>
      <dgm:spPr/>
    </dgm:pt>
    <dgm:pt modelId="{C9F385C4-20D0-4D78-8DBF-587992051929}" type="pres">
      <dgm:prSet presAssocID="{436BE872-7821-4855-83BE-3E764B9E211A}" presName="hierChild5" presStyleCnt="0"/>
      <dgm:spPr/>
    </dgm:pt>
    <dgm:pt modelId="{77B0C20D-CF84-417F-B20B-CF9B8E5D87BE}" type="pres">
      <dgm:prSet presAssocID="{B4CE2D50-0ABE-483E-AF67-ADF2D19053D6}" presName="hierChild5" presStyleCnt="0"/>
      <dgm:spPr/>
    </dgm:pt>
    <dgm:pt modelId="{D5A88A21-5062-401D-AF84-429B78423FBE}" type="pres">
      <dgm:prSet presAssocID="{F49C81D7-2806-433D-8805-0B7F40D6FB7A}" presName="Name37" presStyleLbl="parChTrans1D2" presStyleIdx="1" presStyleCnt="6"/>
      <dgm:spPr/>
      <dgm:t>
        <a:bodyPr/>
        <a:lstStyle/>
        <a:p>
          <a:endParaRPr lang="es-ES"/>
        </a:p>
      </dgm:t>
    </dgm:pt>
    <dgm:pt modelId="{5E20087B-AB95-4822-AC94-32C395913AAE}" type="pres">
      <dgm:prSet presAssocID="{9F7A34A4-D857-4D8B-A7C2-5756E9D12294}" presName="hierRoot2" presStyleCnt="0">
        <dgm:presLayoutVars>
          <dgm:hierBranch val="init"/>
        </dgm:presLayoutVars>
      </dgm:prSet>
      <dgm:spPr/>
    </dgm:pt>
    <dgm:pt modelId="{46C63582-5F6F-4A1B-B77E-DD35507BA60E}" type="pres">
      <dgm:prSet presAssocID="{9F7A34A4-D857-4D8B-A7C2-5756E9D12294}" presName="rootComposite" presStyleCnt="0"/>
      <dgm:spPr/>
    </dgm:pt>
    <dgm:pt modelId="{B4EB4F57-5590-4035-8DF1-66BDA87AF405}" type="pres">
      <dgm:prSet presAssocID="{9F7A34A4-D857-4D8B-A7C2-5756E9D12294}" presName="rootText" presStyleLbl="node2" presStyleIdx="1" presStyleCnt="5" custLinFactNeighborX="-1833" custLinFactNeighborY="-55144">
        <dgm:presLayoutVars>
          <dgm:chPref val="3"/>
        </dgm:presLayoutVars>
      </dgm:prSet>
      <dgm:spPr/>
      <dgm:t>
        <a:bodyPr/>
        <a:lstStyle/>
        <a:p>
          <a:endParaRPr lang="es-ES"/>
        </a:p>
      </dgm:t>
    </dgm:pt>
    <dgm:pt modelId="{2C5073BE-0411-4DD4-97D7-7761948C32EA}" type="pres">
      <dgm:prSet presAssocID="{9F7A34A4-D857-4D8B-A7C2-5756E9D12294}" presName="rootConnector" presStyleLbl="node2" presStyleIdx="1" presStyleCnt="5"/>
      <dgm:spPr/>
      <dgm:t>
        <a:bodyPr/>
        <a:lstStyle/>
        <a:p>
          <a:endParaRPr lang="es-ES"/>
        </a:p>
      </dgm:t>
    </dgm:pt>
    <dgm:pt modelId="{F28B4FFA-D33A-431A-B567-9C9789659F61}" type="pres">
      <dgm:prSet presAssocID="{9F7A34A4-D857-4D8B-A7C2-5756E9D12294}" presName="hierChild4" presStyleCnt="0"/>
      <dgm:spPr/>
    </dgm:pt>
    <dgm:pt modelId="{A9AA4AF6-D112-4B59-A585-A11E7F67442F}" type="pres">
      <dgm:prSet presAssocID="{2C53CE3E-2A04-4270-BB45-7F4E24C2B21F}" presName="Name37" presStyleLbl="parChTrans1D3" presStyleIdx="3" presStyleCnt="10"/>
      <dgm:spPr/>
      <dgm:t>
        <a:bodyPr/>
        <a:lstStyle/>
        <a:p>
          <a:endParaRPr lang="es-ES"/>
        </a:p>
      </dgm:t>
    </dgm:pt>
    <dgm:pt modelId="{AC4EF742-B39D-4B46-A667-CD582F794A15}" type="pres">
      <dgm:prSet presAssocID="{64581E63-7F01-464B-A068-979170954301}" presName="hierRoot2" presStyleCnt="0">
        <dgm:presLayoutVars>
          <dgm:hierBranch val="init"/>
        </dgm:presLayoutVars>
      </dgm:prSet>
      <dgm:spPr/>
    </dgm:pt>
    <dgm:pt modelId="{3EB09ED2-BF6C-4054-8C08-A3161B79D97F}" type="pres">
      <dgm:prSet presAssocID="{64581E63-7F01-464B-A068-979170954301}" presName="rootComposite" presStyleCnt="0"/>
      <dgm:spPr/>
    </dgm:pt>
    <dgm:pt modelId="{8A18B514-B1A4-473F-B2B2-1AC988C50167}" type="pres">
      <dgm:prSet presAssocID="{64581E63-7F01-464B-A068-979170954301}" presName="rootText" presStyleLbl="node3" presStyleIdx="3" presStyleCnt="10" custScaleX="100000" custScaleY="724241" custLinFactNeighborX="-8182" custLinFactNeighborY="-2546">
        <dgm:presLayoutVars>
          <dgm:chPref val="3"/>
        </dgm:presLayoutVars>
      </dgm:prSet>
      <dgm:spPr/>
      <dgm:t>
        <a:bodyPr/>
        <a:lstStyle/>
        <a:p>
          <a:endParaRPr lang="es-ES"/>
        </a:p>
      </dgm:t>
    </dgm:pt>
    <dgm:pt modelId="{FC4FFA44-3440-4F1C-B7D9-8DDA6D02B36B}" type="pres">
      <dgm:prSet presAssocID="{64581E63-7F01-464B-A068-979170954301}" presName="rootConnector" presStyleLbl="node3" presStyleIdx="3" presStyleCnt="10"/>
      <dgm:spPr/>
      <dgm:t>
        <a:bodyPr/>
        <a:lstStyle/>
        <a:p>
          <a:endParaRPr lang="es-ES"/>
        </a:p>
      </dgm:t>
    </dgm:pt>
    <dgm:pt modelId="{9039D219-D1A1-4985-A7AD-FBA5B5E652BE}" type="pres">
      <dgm:prSet presAssocID="{64581E63-7F01-464B-A068-979170954301}" presName="hierChild4" presStyleCnt="0"/>
      <dgm:spPr/>
    </dgm:pt>
    <dgm:pt modelId="{ED964C17-50D4-41E7-B496-8520EC4AB1B3}" type="pres">
      <dgm:prSet presAssocID="{64581E63-7F01-464B-A068-979170954301}" presName="hierChild5" presStyleCnt="0"/>
      <dgm:spPr/>
    </dgm:pt>
    <dgm:pt modelId="{02E4A6AB-3CDC-4EC2-8A1E-3D5A999BF1C9}" type="pres">
      <dgm:prSet presAssocID="{9F7A34A4-D857-4D8B-A7C2-5756E9D12294}" presName="hierChild5" presStyleCnt="0"/>
      <dgm:spPr/>
    </dgm:pt>
    <dgm:pt modelId="{466E371A-04AE-4449-B567-C5277CAE840F}" type="pres">
      <dgm:prSet presAssocID="{BBA27D7D-EC09-426A-A1A9-8CF662560E46}" presName="Name37" presStyleLbl="parChTrans1D2" presStyleIdx="2" presStyleCnt="6"/>
      <dgm:spPr/>
      <dgm:t>
        <a:bodyPr/>
        <a:lstStyle/>
        <a:p>
          <a:endParaRPr lang="es-ES"/>
        </a:p>
      </dgm:t>
    </dgm:pt>
    <dgm:pt modelId="{485295A3-2598-41DE-81AF-C4C1083160AF}" type="pres">
      <dgm:prSet presAssocID="{74491518-BADA-459D-B8B0-5C0A343A471F}" presName="hierRoot2" presStyleCnt="0">
        <dgm:presLayoutVars>
          <dgm:hierBranch val="init"/>
        </dgm:presLayoutVars>
      </dgm:prSet>
      <dgm:spPr/>
    </dgm:pt>
    <dgm:pt modelId="{E1BEE70B-3D64-4CAC-998B-435C677537CA}" type="pres">
      <dgm:prSet presAssocID="{74491518-BADA-459D-B8B0-5C0A343A471F}" presName="rootComposite" presStyleCnt="0"/>
      <dgm:spPr/>
    </dgm:pt>
    <dgm:pt modelId="{29A31581-A465-4B59-8B67-155C79039B43}" type="pres">
      <dgm:prSet presAssocID="{74491518-BADA-459D-B8B0-5C0A343A471F}" presName="rootText" presStyleLbl="node2" presStyleIdx="2" presStyleCnt="5" custLinFactNeighborX="-6884" custLinFactNeighborY="-55144">
        <dgm:presLayoutVars>
          <dgm:chPref val="3"/>
        </dgm:presLayoutVars>
      </dgm:prSet>
      <dgm:spPr/>
      <dgm:t>
        <a:bodyPr/>
        <a:lstStyle/>
        <a:p>
          <a:endParaRPr lang="es-ES"/>
        </a:p>
      </dgm:t>
    </dgm:pt>
    <dgm:pt modelId="{D4016191-F6DE-4794-83E0-6A76A5A7250D}" type="pres">
      <dgm:prSet presAssocID="{74491518-BADA-459D-B8B0-5C0A343A471F}" presName="rootConnector" presStyleLbl="node2" presStyleIdx="2" presStyleCnt="5"/>
      <dgm:spPr/>
      <dgm:t>
        <a:bodyPr/>
        <a:lstStyle/>
        <a:p>
          <a:endParaRPr lang="es-ES"/>
        </a:p>
      </dgm:t>
    </dgm:pt>
    <dgm:pt modelId="{AC46DEC3-D498-43E8-9AAA-6404B79E2C50}" type="pres">
      <dgm:prSet presAssocID="{74491518-BADA-459D-B8B0-5C0A343A471F}" presName="hierChild4" presStyleCnt="0"/>
      <dgm:spPr/>
    </dgm:pt>
    <dgm:pt modelId="{3A6A9BFD-06B5-4070-84DF-2725FAC8BC67}" type="pres">
      <dgm:prSet presAssocID="{041340D9-BC02-41B2-8E6B-FF82F8457730}" presName="Name37" presStyleLbl="parChTrans1D3" presStyleIdx="4" presStyleCnt="10"/>
      <dgm:spPr/>
      <dgm:t>
        <a:bodyPr/>
        <a:lstStyle/>
        <a:p>
          <a:endParaRPr lang="es-ES"/>
        </a:p>
      </dgm:t>
    </dgm:pt>
    <dgm:pt modelId="{4DEEF43B-2D39-44B6-A19C-1B59901D7F37}" type="pres">
      <dgm:prSet presAssocID="{55982237-CAC0-449A-8C81-815857FD22F5}" presName="hierRoot2" presStyleCnt="0">
        <dgm:presLayoutVars>
          <dgm:hierBranch val="init"/>
        </dgm:presLayoutVars>
      </dgm:prSet>
      <dgm:spPr/>
    </dgm:pt>
    <dgm:pt modelId="{D6B2C255-431B-43CA-8A1D-DE4DC4BA25CE}" type="pres">
      <dgm:prSet presAssocID="{55982237-CAC0-449A-8C81-815857FD22F5}" presName="rootComposite" presStyleCnt="0"/>
      <dgm:spPr/>
    </dgm:pt>
    <dgm:pt modelId="{914F6502-1814-4C45-9846-0CF9A8BFBDBA}" type="pres">
      <dgm:prSet presAssocID="{55982237-CAC0-449A-8C81-815857FD22F5}" presName="rootText" presStyleLbl="node3" presStyleIdx="4" presStyleCnt="10" custScaleY="193170" custLinFactNeighborX="-14642" custLinFactNeighborY="25273">
        <dgm:presLayoutVars>
          <dgm:chPref val="3"/>
        </dgm:presLayoutVars>
      </dgm:prSet>
      <dgm:spPr/>
      <dgm:t>
        <a:bodyPr/>
        <a:lstStyle/>
        <a:p>
          <a:endParaRPr lang="es-ES"/>
        </a:p>
      </dgm:t>
    </dgm:pt>
    <dgm:pt modelId="{9B94B4C7-050F-4D0D-B8CE-947FFCFC22FF}" type="pres">
      <dgm:prSet presAssocID="{55982237-CAC0-449A-8C81-815857FD22F5}" presName="rootConnector" presStyleLbl="node3" presStyleIdx="4" presStyleCnt="10"/>
      <dgm:spPr/>
      <dgm:t>
        <a:bodyPr/>
        <a:lstStyle/>
        <a:p>
          <a:endParaRPr lang="es-ES"/>
        </a:p>
      </dgm:t>
    </dgm:pt>
    <dgm:pt modelId="{B1157CF5-976C-4AE7-BC12-61F003538848}" type="pres">
      <dgm:prSet presAssocID="{55982237-CAC0-449A-8C81-815857FD22F5}" presName="hierChild4" presStyleCnt="0"/>
      <dgm:spPr/>
    </dgm:pt>
    <dgm:pt modelId="{70C63DAA-DD8D-43A7-BB38-AA0A7991F2CB}" type="pres">
      <dgm:prSet presAssocID="{55982237-CAC0-449A-8C81-815857FD22F5}" presName="hierChild5" presStyleCnt="0"/>
      <dgm:spPr/>
    </dgm:pt>
    <dgm:pt modelId="{B93FF384-B9E7-4341-AE5F-6B79299A99FB}" type="pres">
      <dgm:prSet presAssocID="{E873B8D7-4DE5-48FF-838F-F9B56F65ED35}" presName="Name37" presStyleLbl="parChTrans1D3" presStyleIdx="5" presStyleCnt="10"/>
      <dgm:spPr/>
      <dgm:t>
        <a:bodyPr/>
        <a:lstStyle/>
        <a:p>
          <a:endParaRPr lang="es-ES"/>
        </a:p>
      </dgm:t>
    </dgm:pt>
    <dgm:pt modelId="{72D14011-56D0-490E-B414-359AA0A2C87A}" type="pres">
      <dgm:prSet presAssocID="{2690F577-ED95-44E6-B3E6-8748ACCFF991}" presName="hierRoot2" presStyleCnt="0">
        <dgm:presLayoutVars>
          <dgm:hierBranch val="init"/>
        </dgm:presLayoutVars>
      </dgm:prSet>
      <dgm:spPr/>
    </dgm:pt>
    <dgm:pt modelId="{EA82726D-CBBE-4DC3-9D4C-B4D345BBFB49}" type="pres">
      <dgm:prSet presAssocID="{2690F577-ED95-44E6-B3E6-8748ACCFF991}" presName="rootComposite" presStyleCnt="0"/>
      <dgm:spPr/>
    </dgm:pt>
    <dgm:pt modelId="{843E9FD7-8838-48D9-B23C-CD9D21A98E0A}" type="pres">
      <dgm:prSet presAssocID="{2690F577-ED95-44E6-B3E6-8748ACCFF991}" presName="rootText" presStyleLbl="node3" presStyleIdx="5" presStyleCnt="10" custScaleY="129075" custLinFactNeighborX="-14569">
        <dgm:presLayoutVars>
          <dgm:chPref val="3"/>
        </dgm:presLayoutVars>
      </dgm:prSet>
      <dgm:spPr/>
      <dgm:t>
        <a:bodyPr/>
        <a:lstStyle/>
        <a:p>
          <a:endParaRPr lang="es-ES"/>
        </a:p>
      </dgm:t>
    </dgm:pt>
    <dgm:pt modelId="{7E0B8AC3-B3E7-4303-8258-9D857411E031}" type="pres">
      <dgm:prSet presAssocID="{2690F577-ED95-44E6-B3E6-8748ACCFF991}" presName="rootConnector" presStyleLbl="node3" presStyleIdx="5" presStyleCnt="10"/>
      <dgm:spPr/>
      <dgm:t>
        <a:bodyPr/>
        <a:lstStyle/>
        <a:p>
          <a:endParaRPr lang="es-ES"/>
        </a:p>
      </dgm:t>
    </dgm:pt>
    <dgm:pt modelId="{4BCDE077-D215-402B-8824-AAB9CE91B94E}" type="pres">
      <dgm:prSet presAssocID="{2690F577-ED95-44E6-B3E6-8748ACCFF991}" presName="hierChild4" presStyleCnt="0"/>
      <dgm:spPr/>
    </dgm:pt>
    <dgm:pt modelId="{81E97AF5-013C-41FF-91BF-3D9C16AE95B3}" type="pres">
      <dgm:prSet presAssocID="{2690F577-ED95-44E6-B3E6-8748ACCFF991}" presName="hierChild5" presStyleCnt="0"/>
      <dgm:spPr/>
    </dgm:pt>
    <dgm:pt modelId="{9D47E216-3036-4E30-B0B2-D0AB980B0C91}" type="pres">
      <dgm:prSet presAssocID="{4294302D-2AC6-4B53-9223-3798EAEAD092}" presName="Name37" presStyleLbl="parChTrans1D3" presStyleIdx="6" presStyleCnt="10"/>
      <dgm:spPr/>
      <dgm:t>
        <a:bodyPr/>
        <a:lstStyle/>
        <a:p>
          <a:endParaRPr lang="es-ES"/>
        </a:p>
      </dgm:t>
    </dgm:pt>
    <dgm:pt modelId="{8DA24A33-4B84-48A0-B4D4-0C0980E222CD}" type="pres">
      <dgm:prSet presAssocID="{CCE685CD-4238-4E21-9D7C-DD78F67FC0DE}" presName="hierRoot2" presStyleCnt="0">
        <dgm:presLayoutVars>
          <dgm:hierBranch val="init"/>
        </dgm:presLayoutVars>
      </dgm:prSet>
      <dgm:spPr/>
    </dgm:pt>
    <dgm:pt modelId="{E4ED27B7-2C4E-420E-9B42-EDE27DDD41DF}" type="pres">
      <dgm:prSet presAssocID="{CCE685CD-4238-4E21-9D7C-DD78F67FC0DE}" presName="rootComposite" presStyleCnt="0"/>
      <dgm:spPr/>
    </dgm:pt>
    <dgm:pt modelId="{9FA1C422-4730-45D2-8A49-D84F9E0C224E}" type="pres">
      <dgm:prSet presAssocID="{CCE685CD-4238-4E21-9D7C-DD78F67FC0DE}" presName="rootText" presStyleLbl="node3" presStyleIdx="6" presStyleCnt="10" custLinFactNeighborX="-14569">
        <dgm:presLayoutVars>
          <dgm:chPref val="3"/>
        </dgm:presLayoutVars>
      </dgm:prSet>
      <dgm:spPr/>
      <dgm:t>
        <a:bodyPr/>
        <a:lstStyle/>
        <a:p>
          <a:endParaRPr lang="es-ES"/>
        </a:p>
      </dgm:t>
    </dgm:pt>
    <dgm:pt modelId="{6E098C66-B507-4458-A6B9-564F49C266AA}" type="pres">
      <dgm:prSet presAssocID="{CCE685CD-4238-4E21-9D7C-DD78F67FC0DE}" presName="rootConnector" presStyleLbl="node3" presStyleIdx="6" presStyleCnt="10"/>
      <dgm:spPr/>
      <dgm:t>
        <a:bodyPr/>
        <a:lstStyle/>
        <a:p>
          <a:endParaRPr lang="es-ES"/>
        </a:p>
      </dgm:t>
    </dgm:pt>
    <dgm:pt modelId="{CD3571DC-173D-4B2E-834B-4E9112217869}" type="pres">
      <dgm:prSet presAssocID="{CCE685CD-4238-4E21-9D7C-DD78F67FC0DE}" presName="hierChild4" presStyleCnt="0"/>
      <dgm:spPr/>
    </dgm:pt>
    <dgm:pt modelId="{B4600D15-E2B8-4D05-A1B3-FCAA4FCEEDCF}" type="pres">
      <dgm:prSet presAssocID="{CCE685CD-4238-4E21-9D7C-DD78F67FC0DE}" presName="hierChild5" presStyleCnt="0"/>
      <dgm:spPr/>
    </dgm:pt>
    <dgm:pt modelId="{760B33F1-DD6A-49B1-9361-9FF8290D009D}" type="pres">
      <dgm:prSet presAssocID="{74491518-BADA-459D-B8B0-5C0A343A471F}" presName="hierChild5" presStyleCnt="0"/>
      <dgm:spPr/>
    </dgm:pt>
    <dgm:pt modelId="{146730D7-139C-4F63-A3F1-5945878F3A51}" type="pres">
      <dgm:prSet presAssocID="{FCDCB75E-7E05-49BA-8167-698F993E385A}" presName="Name37" presStyleLbl="parChTrans1D2" presStyleIdx="3" presStyleCnt="6"/>
      <dgm:spPr/>
      <dgm:t>
        <a:bodyPr/>
        <a:lstStyle/>
        <a:p>
          <a:endParaRPr lang="es-ES"/>
        </a:p>
      </dgm:t>
    </dgm:pt>
    <dgm:pt modelId="{C4FEF914-9B75-4B9B-9882-256C903DBF1D}" type="pres">
      <dgm:prSet presAssocID="{50E358D8-0281-4F66-8F79-F37F688EE293}" presName="hierRoot2" presStyleCnt="0">
        <dgm:presLayoutVars>
          <dgm:hierBranch val="init"/>
        </dgm:presLayoutVars>
      </dgm:prSet>
      <dgm:spPr/>
    </dgm:pt>
    <dgm:pt modelId="{54E11E1E-BE86-47B9-9C04-09108E4019F5}" type="pres">
      <dgm:prSet presAssocID="{50E358D8-0281-4F66-8F79-F37F688EE293}" presName="rootComposite" presStyleCnt="0"/>
      <dgm:spPr/>
    </dgm:pt>
    <dgm:pt modelId="{E63D599D-BC26-4516-BAFD-CCAA6EFF5BFB}" type="pres">
      <dgm:prSet presAssocID="{50E358D8-0281-4F66-8F79-F37F688EE293}" presName="rootText" presStyleLbl="node2" presStyleIdx="3" presStyleCnt="5" custLinFactNeighborX="3300" custLinFactNeighborY="-55144">
        <dgm:presLayoutVars>
          <dgm:chPref val="3"/>
        </dgm:presLayoutVars>
      </dgm:prSet>
      <dgm:spPr/>
      <dgm:t>
        <a:bodyPr/>
        <a:lstStyle/>
        <a:p>
          <a:endParaRPr lang="es-ES"/>
        </a:p>
      </dgm:t>
    </dgm:pt>
    <dgm:pt modelId="{73EB1C31-41A8-4D92-8574-D7CE21CC4949}" type="pres">
      <dgm:prSet presAssocID="{50E358D8-0281-4F66-8F79-F37F688EE293}" presName="rootConnector" presStyleLbl="node2" presStyleIdx="3" presStyleCnt="5"/>
      <dgm:spPr/>
      <dgm:t>
        <a:bodyPr/>
        <a:lstStyle/>
        <a:p>
          <a:endParaRPr lang="es-ES"/>
        </a:p>
      </dgm:t>
    </dgm:pt>
    <dgm:pt modelId="{DCDDEEF5-D02F-453E-8613-1488F19E61EB}" type="pres">
      <dgm:prSet presAssocID="{50E358D8-0281-4F66-8F79-F37F688EE293}" presName="hierChild4" presStyleCnt="0"/>
      <dgm:spPr/>
    </dgm:pt>
    <dgm:pt modelId="{1C26DCFA-8A9A-42AD-B901-C7479C1C0EF5}" type="pres">
      <dgm:prSet presAssocID="{90F0A0DB-7D7E-4959-A342-EE45CC60A3CF}" presName="Name37" presStyleLbl="parChTrans1D3" presStyleIdx="7" presStyleCnt="10"/>
      <dgm:spPr/>
      <dgm:t>
        <a:bodyPr/>
        <a:lstStyle/>
        <a:p>
          <a:endParaRPr lang="es-ES"/>
        </a:p>
      </dgm:t>
    </dgm:pt>
    <dgm:pt modelId="{14A47784-7525-449C-873F-7A2261970BFB}" type="pres">
      <dgm:prSet presAssocID="{4A266C8D-47B7-463B-B6F4-55FDEE30457D}" presName="hierRoot2" presStyleCnt="0">
        <dgm:presLayoutVars>
          <dgm:hierBranch val="init"/>
        </dgm:presLayoutVars>
      </dgm:prSet>
      <dgm:spPr/>
    </dgm:pt>
    <dgm:pt modelId="{5CAA69F7-9DA1-48E5-94F6-71A5C22FC23E}" type="pres">
      <dgm:prSet presAssocID="{4A266C8D-47B7-463B-B6F4-55FDEE30457D}" presName="rootComposite" presStyleCnt="0"/>
      <dgm:spPr/>
    </dgm:pt>
    <dgm:pt modelId="{8669E1F8-268B-40E8-9C24-C01C67BFD9C4}" type="pres">
      <dgm:prSet presAssocID="{4A266C8D-47B7-463B-B6F4-55FDEE30457D}" presName="rootText" presStyleLbl="node3" presStyleIdx="7" presStyleCnt="10" custScaleX="120796" custScaleY="639162" custLinFactNeighborX="-291">
        <dgm:presLayoutVars>
          <dgm:chPref val="3"/>
        </dgm:presLayoutVars>
      </dgm:prSet>
      <dgm:spPr/>
      <dgm:t>
        <a:bodyPr/>
        <a:lstStyle/>
        <a:p>
          <a:endParaRPr lang="es-ES"/>
        </a:p>
      </dgm:t>
    </dgm:pt>
    <dgm:pt modelId="{151B1E88-55DE-4BF4-B2B9-F2E7D9F653F8}" type="pres">
      <dgm:prSet presAssocID="{4A266C8D-47B7-463B-B6F4-55FDEE30457D}" presName="rootConnector" presStyleLbl="node3" presStyleIdx="7" presStyleCnt="10"/>
      <dgm:spPr/>
      <dgm:t>
        <a:bodyPr/>
        <a:lstStyle/>
        <a:p>
          <a:endParaRPr lang="es-ES"/>
        </a:p>
      </dgm:t>
    </dgm:pt>
    <dgm:pt modelId="{E2947103-CE69-41CE-8ABF-6A73CBAB3A39}" type="pres">
      <dgm:prSet presAssocID="{4A266C8D-47B7-463B-B6F4-55FDEE30457D}" presName="hierChild4" presStyleCnt="0"/>
      <dgm:spPr/>
    </dgm:pt>
    <dgm:pt modelId="{7257512F-2F22-4E2E-9CE2-AC7B1217420C}" type="pres">
      <dgm:prSet presAssocID="{4A266C8D-47B7-463B-B6F4-55FDEE30457D}" presName="hierChild5" presStyleCnt="0"/>
      <dgm:spPr/>
    </dgm:pt>
    <dgm:pt modelId="{A0184D91-40A0-40FD-8F40-B94EBD2A2A46}" type="pres">
      <dgm:prSet presAssocID="{50E358D8-0281-4F66-8F79-F37F688EE293}" presName="hierChild5" presStyleCnt="0"/>
      <dgm:spPr/>
    </dgm:pt>
    <dgm:pt modelId="{9A380B51-9392-41C9-A7EE-E7BF9F95607B}" type="pres">
      <dgm:prSet presAssocID="{FCAA5EB3-5003-4547-8600-206C28C77727}" presName="Name37" presStyleLbl="parChTrans1D2" presStyleIdx="4" presStyleCnt="6"/>
      <dgm:spPr/>
      <dgm:t>
        <a:bodyPr/>
        <a:lstStyle/>
        <a:p>
          <a:endParaRPr lang="es-ES"/>
        </a:p>
      </dgm:t>
    </dgm:pt>
    <dgm:pt modelId="{E9A4E732-7E12-434B-A402-0DBCF4AF279B}" type="pres">
      <dgm:prSet presAssocID="{97FDE1AD-95FC-4ED4-9C0D-4DF08067F5D8}" presName="hierRoot2" presStyleCnt="0">
        <dgm:presLayoutVars>
          <dgm:hierBranch val="init"/>
        </dgm:presLayoutVars>
      </dgm:prSet>
      <dgm:spPr/>
    </dgm:pt>
    <dgm:pt modelId="{3EAFE211-8546-4DA7-9BDB-A48A92B49DBC}" type="pres">
      <dgm:prSet presAssocID="{97FDE1AD-95FC-4ED4-9C0D-4DF08067F5D8}" presName="rootComposite" presStyleCnt="0"/>
      <dgm:spPr/>
    </dgm:pt>
    <dgm:pt modelId="{C8E4EB0C-D83D-4EB1-862C-6312D4AC1FF8}" type="pres">
      <dgm:prSet presAssocID="{97FDE1AD-95FC-4ED4-9C0D-4DF08067F5D8}" presName="rootText" presStyleLbl="node2" presStyleIdx="4" presStyleCnt="5" custLinFactNeighborX="-583" custLinFactNeighborY="-55144">
        <dgm:presLayoutVars>
          <dgm:chPref val="3"/>
        </dgm:presLayoutVars>
      </dgm:prSet>
      <dgm:spPr/>
      <dgm:t>
        <a:bodyPr/>
        <a:lstStyle/>
        <a:p>
          <a:endParaRPr lang="es-ES"/>
        </a:p>
      </dgm:t>
    </dgm:pt>
    <dgm:pt modelId="{132F0D91-1C37-4B6D-8A9B-BA7EF41826C3}" type="pres">
      <dgm:prSet presAssocID="{97FDE1AD-95FC-4ED4-9C0D-4DF08067F5D8}" presName="rootConnector" presStyleLbl="node2" presStyleIdx="4" presStyleCnt="5"/>
      <dgm:spPr/>
      <dgm:t>
        <a:bodyPr/>
        <a:lstStyle/>
        <a:p>
          <a:endParaRPr lang="es-ES"/>
        </a:p>
      </dgm:t>
    </dgm:pt>
    <dgm:pt modelId="{11DC0699-9947-4634-84DF-8E8DB1F32604}" type="pres">
      <dgm:prSet presAssocID="{97FDE1AD-95FC-4ED4-9C0D-4DF08067F5D8}" presName="hierChild4" presStyleCnt="0"/>
      <dgm:spPr/>
    </dgm:pt>
    <dgm:pt modelId="{263C0E5C-06A6-47FC-B93C-20FF54725C37}" type="pres">
      <dgm:prSet presAssocID="{4F7D6142-10FC-48B9-80D4-71E8E2DA79B4}" presName="Name37" presStyleLbl="parChTrans1D3" presStyleIdx="8" presStyleCnt="10"/>
      <dgm:spPr/>
      <dgm:t>
        <a:bodyPr/>
        <a:lstStyle/>
        <a:p>
          <a:endParaRPr lang="es-ES"/>
        </a:p>
      </dgm:t>
    </dgm:pt>
    <dgm:pt modelId="{F8E155C9-E8CF-4084-911B-064A0FB935BF}" type="pres">
      <dgm:prSet presAssocID="{DBB9F4C3-67E8-4097-842D-4A26DA911CFF}" presName="hierRoot2" presStyleCnt="0">
        <dgm:presLayoutVars>
          <dgm:hierBranch val="init"/>
        </dgm:presLayoutVars>
      </dgm:prSet>
      <dgm:spPr/>
    </dgm:pt>
    <dgm:pt modelId="{330CB954-B955-47C4-9EF6-B3DDE0D5D33B}" type="pres">
      <dgm:prSet presAssocID="{DBB9F4C3-67E8-4097-842D-4A26DA911CFF}" presName="rootComposite" presStyleCnt="0"/>
      <dgm:spPr/>
    </dgm:pt>
    <dgm:pt modelId="{D4189269-553E-4CAB-974E-0BF8D703906A}" type="pres">
      <dgm:prSet presAssocID="{DBB9F4C3-67E8-4097-842D-4A26DA911CFF}" presName="rootText" presStyleLbl="node3" presStyleIdx="8" presStyleCnt="10" custScaleX="146904" custScaleY="237277" custLinFactNeighborX="-5342" custLinFactNeighborY="-86595">
        <dgm:presLayoutVars>
          <dgm:chPref val="3"/>
        </dgm:presLayoutVars>
      </dgm:prSet>
      <dgm:spPr/>
      <dgm:t>
        <a:bodyPr/>
        <a:lstStyle/>
        <a:p>
          <a:endParaRPr lang="es-ES"/>
        </a:p>
      </dgm:t>
    </dgm:pt>
    <dgm:pt modelId="{8FD1646C-C207-49A6-886D-6290CE330424}" type="pres">
      <dgm:prSet presAssocID="{DBB9F4C3-67E8-4097-842D-4A26DA911CFF}" presName="rootConnector" presStyleLbl="node3" presStyleIdx="8" presStyleCnt="10"/>
      <dgm:spPr/>
      <dgm:t>
        <a:bodyPr/>
        <a:lstStyle/>
        <a:p>
          <a:endParaRPr lang="es-ES"/>
        </a:p>
      </dgm:t>
    </dgm:pt>
    <dgm:pt modelId="{78657D03-811A-4FDE-9131-6989BAD6D33C}" type="pres">
      <dgm:prSet presAssocID="{DBB9F4C3-67E8-4097-842D-4A26DA911CFF}" presName="hierChild4" presStyleCnt="0"/>
      <dgm:spPr/>
    </dgm:pt>
    <dgm:pt modelId="{CD2F5B57-8929-47D4-AA2D-E65891D32712}" type="pres">
      <dgm:prSet presAssocID="{DBB9F4C3-67E8-4097-842D-4A26DA911CFF}" presName="hierChild5" presStyleCnt="0"/>
      <dgm:spPr/>
    </dgm:pt>
    <dgm:pt modelId="{F2126FE6-C236-49E8-808A-EFCF015F0B8B}" type="pres">
      <dgm:prSet presAssocID="{6A75BC4A-F2EF-4A89-B778-DA386CD3FB60}" presName="Name37" presStyleLbl="parChTrans1D3" presStyleIdx="9" presStyleCnt="10"/>
      <dgm:spPr/>
      <dgm:t>
        <a:bodyPr/>
        <a:lstStyle/>
        <a:p>
          <a:endParaRPr lang="es-ES"/>
        </a:p>
      </dgm:t>
    </dgm:pt>
    <dgm:pt modelId="{C358A7D5-71DA-4389-AB61-837375C5143F}" type="pres">
      <dgm:prSet presAssocID="{149E15D1-3F1F-4769-94E9-61E8297EDDFD}" presName="hierRoot2" presStyleCnt="0">
        <dgm:presLayoutVars>
          <dgm:hierBranch val="init"/>
        </dgm:presLayoutVars>
      </dgm:prSet>
      <dgm:spPr/>
    </dgm:pt>
    <dgm:pt modelId="{71D0FFA8-A0AC-43B6-A425-26DA8AE2241F}" type="pres">
      <dgm:prSet presAssocID="{149E15D1-3F1F-4769-94E9-61E8297EDDFD}" presName="rootComposite" presStyleCnt="0"/>
      <dgm:spPr/>
    </dgm:pt>
    <dgm:pt modelId="{3B943DA5-00DA-4461-85EC-CB14F68CEA94}" type="pres">
      <dgm:prSet presAssocID="{149E15D1-3F1F-4769-94E9-61E8297EDDFD}" presName="rootText" presStyleLbl="node3" presStyleIdx="9" presStyleCnt="10" custScaleX="151838" custScaleY="424221" custLinFactY="-6179" custLinFactNeighborX="-4022" custLinFactNeighborY="-100000">
        <dgm:presLayoutVars>
          <dgm:chPref val="3"/>
        </dgm:presLayoutVars>
      </dgm:prSet>
      <dgm:spPr/>
      <dgm:t>
        <a:bodyPr/>
        <a:lstStyle/>
        <a:p>
          <a:endParaRPr lang="es-ES"/>
        </a:p>
      </dgm:t>
    </dgm:pt>
    <dgm:pt modelId="{E57EB521-2964-4F5A-8948-02BF6D2C7AC3}" type="pres">
      <dgm:prSet presAssocID="{149E15D1-3F1F-4769-94E9-61E8297EDDFD}" presName="rootConnector" presStyleLbl="node3" presStyleIdx="9" presStyleCnt="10"/>
      <dgm:spPr/>
      <dgm:t>
        <a:bodyPr/>
        <a:lstStyle/>
        <a:p>
          <a:endParaRPr lang="es-ES"/>
        </a:p>
      </dgm:t>
    </dgm:pt>
    <dgm:pt modelId="{EAFD177A-11D1-474B-9DC5-ADB5D164E2EF}" type="pres">
      <dgm:prSet presAssocID="{149E15D1-3F1F-4769-94E9-61E8297EDDFD}" presName="hierChild4" presStyleCnt="0"/>
      <dgm:spPr/>
    </dgm:pt>
    <dgm:pt modelId="{DD3426D4-B164-41B7-9CC7-D2FE1A2401DF}" type="pres">
      <dgm:prSet presAssocID="{149E15D1-3F1F-4769-94E9-61E8297EDDFD}" presName="hierChild5" presStyleCnt="0"/>
      <dgm:spPr/>
    </dgm:pt>
    <dgm:pt modelId="{98229205-D0CA-4FEB-8047-D6AA5C964BEF}" type="pres">
      <dgm:prSet presAssocID="{97FDE1AD-95FC-4ED4-9C0D-4DF08067F5D8}" presName="hierChild5" presStyleCnt="0"/>
      <dgm:spPr/>
    </dgm:pt>
    <dgm:pt modelId="{26F4FF6F-8CE8-457F-8D94-61FCD53A12A1}" type="pres">
      <dgm:prSet presAssocID="{4000B794-6811-49BE-BB3B-3DA309C415DD}" presName="hierChild3" presStyleCnt="0"/>
      <dgm:spPr/>
    </dgm:pt>
    <dgm:pt modelId="{6BA45691-CA9B-49AB-A9A7-B7900A85268B}" type="pres">
      <dgm:prSet presAssocID="{037210FF-5E39-4372-9E0A-E2E179D7EA24}" presName="Name111" presStyleLbl="parChTrans1D2" presStyleIdx="5" presStyleCnt="6"/>
      <dgm:spPr/>
      <dgm:t>
        <a:bodyPr/>
        <a:lstStyle/>
        <a:p>
          <a:endParaRPr lang="es-ES"/>
        </a:p>
      </dgm:t>
    </dgm:pt>
    <dgm:pt modelId="{684D376C-7D3A-4903-BEA0-6CAA90330802}" type="pres">
      <dgm:prSet presAssocID="{F6BCEC5E-1FB5-4A42-8A45-562B67F8ED1A}" presName="hierRoot3" presStyleCnt="0">
        <dgm:presLayoutVars>
          <dgm:hierBranch val="init"/>
        </dgm:presLayoutVars>
      </dgm:prSet>
      <dgm:spPr/>
    </dgm:pt>
    <dgm:pt modelId="{B5719630-DE28-41C9-9B5F-BC4E3B644BC3}" type="pres">
      <dgm:prSet presAssocID="{F6BCEC5E-1FB5-4A42-8A45-562B67F8ED1A}" presName="rootComposite3" presStyleCnt="0"/>
      <dgm:spPr/>
    </dgm:pt>
    <dgm:pt modelId="{BC0425C6-64BF-4DA6-8695-FD6113A0C0DD}" type="pres">
      <dgm:prSet presAssocID="{F6BCEC5E-1FB5-4A42-8A45-562B67F8ED1A}" presName="rootText3" presStyleLbl="asst1" presStyleIdx="0" presStyleCnt="1" custScaleX="136251" custScaleY="58458" custLinFactNeighborX="3270" custLinFactNeighborY="-61699">
        <dgm:presLayoutVars>
          <dgm:chPref val="3"/>
        </dgm:presLayoutVars>
      </dgm:prSet>
      <dgm:spPr/>
      <dgm:t>
        <a:bodyPr/>
        <a:lstStyle/>
        <a:p>
          <a:endParaRPr lang="es-ES"/>
        </a:p>
      </dgm:t>
    </dgm:pt>
    <dgm:pt modelId="{EF37600A-F0AD-4313-B221-BA0A20BED89E}" type="pres">
      <dgm:prSet presAssocID="{F6BCEC5E-1FB5-4A42-8A45-562B67F8ED1A}" presName="rootConnector3" presStyleLbl="asst1" presStyleIdx="0" presStyleCnt="1"/>
      <dgm:spPr/>
      <dgm:t>
        <a:bodyPr/>
        <a:lstStyle/>
        <a:p>
          <a:endParaRPr lang="es-ES"/>
        </a:p>
      </dgm:t>
    </dgm:pt>
    <dgm:pt modelId="{4C5AB58B-5EFD-4762-8D74-DC864514776D}" type="pres">
      <dgm:prSet presAssocID="{F6BCEC5E-1FB5-4A42-8A45-562B67F8ED1A}" presName="hierChild6" presStyleCnt="0"/>
      <dgm:spPr/>
    </dgm:pt>
    <dgm:pt modelId="{9B5272DC-B59C-472A-8171-D1E9D11CBF60}" type="pres">
      <dgm:prSet presAssocID="{F6BCEC5E-1FB5-4A42-8A45-562B67F8ED1A}" presName="hierChild7" presStyleCnt="0"/>
      <dgm:spPr/>
    </dgm:pt>
  </dgm:ptLst>
  <dgm:cxnLst>
    <dgm:cxn modelId="{150964EC-4B3C-4EDE-A058-50C4A6F1873B}" type="presOf" srcId="{2690F577-ED95-44E6-B3E6-8748ACCFF991}" destId="{7E0B8AC3-B3E7-4303-8258-9D857411E031}" srcOrd="1" destOrd="0" presId="urn:microsoft.com/office/officeart/2005/8/layout/orgChart1"/>
    <dgm:cxn modelId="{DDCDEA84-C1EA-46A5-97A8-F5D9E4F68DBF}" type="presOf" srcId="{149E15D1-3F1F-4769-94E9-61E8297EDDFD}" destId="{E57EB521-2964-4F5A-8948-02BF6D2C7AC3}" srcOrd="1" destOrd="0" presId="urn:microsoft.com/office/officeart/2005/8/layout/orgChart1"/>
    <dgm:cxn modelId="{527BA644-F8C3-42CD-8C10-4ACA94229210}" srcId="{4000B794-6811-49BE-BB3B-3DA309C415DD}" destId="{F6BCEC5E-1FB5-4A42-8A45-562B67F8ED1A}" srcOrd="0" destOrd="0" parTransId="{037210FF-5E39-4372-9E0A-E2E179D7EA24}" sibTransId="{21D663FE-E1B1-48BB-96EE-5C94BA71077C}"/>
    <dgm:cxn modelId="{5B6F7315-E189-4792-BE7E-57ACFE3ABCAE}" type="presOf" srcId="{DBB9F4C3-67E8-4097-842D-4A26DA911CFF}" destId="{8FD1646C-C207-49A6-886D-6290CE330424}" srcOrd="1" destOrd="0" presId="urn:microsoft.com/office/officeart/2005/8/layout/orgChart1"/>
    <dgm:cxn modelId="{2AD13B58-52F7-4BBB-8F68-2CCD8BAAEA88}" srcId="{B4CE2D50-0ABE-483E-AF67-ADF2D19053D6}" destId="{8F3098A7-5A51-461E-A140-EDABA0F38B20}" srcOrd="1" destOrd="0" parTransId="{D45852FF-DC1E-47EA-A43E-B17D3CD94F72}" sibTransId="{1683E393-10FF-4B1D-AFF8-AFB3DC06F370}"/>
    <dgm:cxn modelId="{B87AB2DE-995C-4C31-9F85-5E764D7D76C9}" srcId="{74491518-BADA-459D-B8B0-5C0A343A471F}" destId="{CCE685CD-4238-4E21-9D7C-DD78F67FC0DE}" srcOrd="2" destOrd="0" parTransId="{4294302D-2AC6-4B53-9223-3798EAEAD092}" sibTransId="{FFE925EF-9B13-4A08-AF0A-A0209F4C036C}"/>
    <dgm:cxn modelId="{54595EC0-025B-43E9-98DB-B0AEDB607829}" srcId="{4000B794-6811-49BE-BB3B-3DA309C415DD}" destId="{50E358D8-0281-4F66-8F79-F37F688EE293}" srcOrd="4" destOrd="0" parTransId="{FCDCB75E-7E05-49BA-8167-698F993E385A}" sibTransId="{4847F17A-6003-44CD-AC0A-2728212770E4}"/>
    <dgm:cxn modelId="{FBC4E4E9-A911-4D32-8460-543FE293C79F}" type="presOf" srcId="{4000B794-6811-49BE-BB3B-3DA309C415DD}" destId="{B5030C78-991E-46F6-83B0-12B34F830568}" srcOrd="0" destOrd="0" presId="urn:microsoft.com/office/officeart/2005/8/layout/orgChart1"/>
    <dgm:cxn modelId="{6EBE8946-A672-41AE-9B45-ED0FB07D2C16}" type="presOf" srcId="{4F7D6142-10FC-48B9-80D4-71E8E2DA79B4}" destId="{263C0E5C-06A6-47FC-B93C-20FF54725C37}" srcOrd="0" destOrd="0" presId="urn:microsoft.com/office/officeart/2005/8/layout/orgChart1"/>
    <dgm:cxn modelId="{6D634E85-57AC-4CFE-A15A-00F671C1A1F6}" type="presOf" srcId="{F6BCEC5E-1FB5-4A42-8A45-562B67F8ED1A}" destId="{EF37600A-F0AD-4313-B221-BA0A20BED89E}" srcOrd="1" destOrd="0" presId="urn:microsoft.com/office/officeart/2005/8/layout/orgChart1"/>
    <dgm:cxn modelId="{76BA5709-70AF-4668-B885-2DDD37259C9F}" srcId="{1CE6B63C-BD65-4FC4-A00E-C55617CF3374}" destId="{4000B794-6811-49BE-BB3B-3DA309C415DD}" srcOrd="0" destOrd="0" parTransId="{E43D00F9-B0FC-487D-9DBA-C2630FA6CB63}" sibTransId="{55F66FEA-F93D-46E6-B555-C934ABF16570}"/>
    <dgm:cxn modelId="{5A2197E2-6442-4E5B-AEFC-AA4A1D4D8379}" type="presOf" srcId="{8AFC8A7B-9F92-42AD-AE81-1CDBED1FB160}" destId="{C2646B17-B9D0-42E9-BFEA-0D184FF25084}" srcOrd="0" destOrd="0" presId="urn:microsoft.com/office/officeart/2005/8/layout/orgChart1"/>
    <dgm:cxn modelId="{320697D8-3CF7-40B4-830C-07F4F136A16E}" srcId="{4000B794-6811-49BE-BB3B-3DA309C415DD}" destId="{97FDE1AD-95FC-4ED4-9C0D-4DF08067F5D8}" srcOrd="5" destOrd="0" parTransId="{FCAA5EB3-5003-4547-8600-206C28C77727}" sibTransId="{5624D39F-63FC-4C7B-940B-91B981E91636}"/>
    <dgm:cxn modelId="{AB55FB01-49C4-4C8B-99BE-700FAD6DA0A7}" type="presOf" srcId="{50E358D8-0281-4F66-8F79-F37F688EE293}" destId="{73EB1C31-41A8-4D92-8574-D7CE21CC4949}" srcOrd="1" destOrd="0" presId="urn:microsoft.com/office/officeart/2005/8/layout/orgChart1"/>
    <dgm:cxn modelId="{127D53C4-8920-4EFE-B2EF-76EF7484745A}" type="presOf" srcId="{E873B8D7-4DE5-48FF-838F-F9B56F65ED35}" destId="{B93FF384-B9E7-4341-AE5F-6B79299A99FB}" srcOrd="0" destOrd="0" presId="urn:microsoft.com/office/officeart/2005/8/layout/orgChart1"/>
    <dgm:cxn modelId="{0DBECEE4-C1B8-4487-889C-0927DD56B86D}" srcId="{50E358D8-0281-4F66-8F79-F37F688EE293}" destId="{4A266C8D-47B7-463B-B6F4-55FDEE30457D}" srcOrd="0" destOrd="0" parTransId="{90F0A0DB-7D7E-4959-A342-EE45CC60A3CF}" sibTransId="{0FAC88FD-E4F6-43EA-9FE2-2E0B57AAC68E}"/>
    <dgm:cxn modelId="{D4033653-6E19-40C0-BC0C-8C2231C1C329}" type="presOf" srcId="{3F9ED93E-4963-4391-9E7D-F38315BB0450}" destId="{68AD22C1-2AD4-4367-9FAC-4D41C43D79F4}" srcOrd="0" destOrd="0" presId="urn:microsoft.com/office/officeart/2005/8/layout/orgChart1"/>
    <dgm:cxn modelId="{99219930-A275-43D9-9224-66D7FA07B43C}" type="presOf" srcId="{2C53CE3E-2A04-4270-BB45-7F4E24C2B21F}" destId="{A9AA4AF6-D112-4B59-A585-A11E7F67442F}" srcOrd="0" destOrd="0" presId="urn:microsoft.com/office/officeart/2005/8/layout/orgChart1"/>
    <dgm:cxn modelId="{EC36F55A-4430-40BA-80E1-E3B1735A1CB2}" srcId="{B4CE2D50-0ABE-483E-AF67-ADF2D19053D6}" destId="{436BE872-7821-4855-83BE-3E764B9E211A}" srcOrd="2" destOrd="0" parTransId="{8AFC8A7B-9F92-42AD-AE81-1CDBED1FB160}" sibTransId="{650F7FE0-313B-428C-B669-886064BBF78E}"/>
    <dgm:cxn modelId="{546F437F-4CE7-4D2F-A305-0B5DB645B47B}" type="presOf" srcId="{D45852FF-DC1E-47EA-A43E-B17D3CD94F72}" destId="{DDBC6A33-D3D1-4957-B2CF-440195DD53BC}" srcOrd="0" destOrd="0" presId="urn:microsoft.com/office/officeart/2005/8/layout/orgChart1"/>
    <dgm:cxn modelId="{9FA61A90-8D0B-43B8-A653-12E33952B392}" type="presOf" srcId="{74491518-BADA-459D-B8B0-5C0A343A471F}" destId="{29A31581-A465-4B59-8B67-155C79039B43}" srcOrd="0" destOrd="0" presId="urn:microsoft.com/office/officeart/2005/8/layout/orgChart1"/>
    <dgm:cxn modelId="{4A7DE692-2E6E-46F2-B523-73E1BA0329B5}" type="presOf" srcId="{436BE872-7821-4855-83BE-3E764B9E211A}" destId="{4BD34CF7-6C0B-4FB5-8E8F-11DE85BBF73F}" srcOrd="0" destOrd="0" presId="urn:microsoft.com/office/officeart/2005/8/layout/orgChart1"/>
    <dgm:cxn modelId="{E47FB677-D579-4BB5-BFC1-E41FC97971EF}" srcId="{4000B794-6811-49BE-BB3B-3DA309C415DD}" destId="{B4CE2D50-0ABE-483E-AF67-ADF2D19053D6}" srcOrd="1" destOrd="0" parTransId="{2E311A4F-9BDA-4444-8229-DE9725F46BD5}" sibTransId="{34249151-90BF-4005-913F-179D1492879A}"/>
    <dgm:cxn modelId="{EA57A56B-820B-4F4C-AB0A-BD7F389A5F7E}" type="presOf" srcId="{F49C81D7-2806-433D-8805-0B7F40D6FB7A}" destId="{D5A88A21-5062-401D-AF84-429B78423FBE}" srcOrd="0" destOrd="0" presId="urn:microsoft.com/office/officeart/2005/8/layout/orgChart1"/>
    <dgm:cxn modelId="{A62B30E6-ED2A-47DC-AB14-F5E43FF5EA53}" type="presOf" srcId="{F6BCEC5E-1FB5-4A42-8A45-562B67F8ED1A}" destId="{BC0425C6-64BF-4DA6-8695-FD6113A0C0DD}" srcOrd="0" destOrd="0" presId="urn:microsoft.com/office/officeart/2005/8/layout/orgChart1"/>
    <dgm:cxn modelId="{BC920888-8DC0-4A4D-BAD3-3BEC2486E01A}" type="presOf" srcId="{B4CE2D50-0ABE-483E-AF67-ADF2D19053D6}" destId="{AB259C4D-3C14-48C5-9423-53AF66C1B6C3}" srcOrd="0" destOrd="0" presId="urn:microsoft.com/office/officeart/2005/8/layout/orgChart1"/>
    <dgm:cxn modelId="{B6FF3126-F693-4A13-98D7-99CA1C5E0F29}" srcId="{4000B794-6811-49BE-BB3B-3DA309C415DD}" destId="{74491518-BADA-459D-B8B0-5C0A343A471F}" srcOrd="3" destOrd="0" parTransId="{BBA27D7D-EC09-426A-A1A9-8CF662560E46}" sibTransId="{90F0C478-9564-48FD-BC06-BCA0BF30B697}"/>
    <dgm:cxn modelId="{D23923C7-512B-4570-9C23-9D5DA5DCF4E4}" type="presOf" srcId="{FCAA5EB3-5003-4547-8600-206C28C77727}" destId="{9A380B51-9392-41C9-A7EE-E7BF9F95607B}" srcOrd="0" destOrd="0" presId="urn:microsoft.com/office/officeart/2005/8/layout/orgChart1"/>
    <dgm:cxn modelId="{025A809C-A3B8-4098-A0AC-A595A03440A2}" type="presOf" srcId="{8F3098A7-5A51-461E-A140-EDABA0F38B20}" destId="{F9CB7B8D-202E-4D7F-9648-649523705A7B}" srcOrd="0" destOrd="0" presId="urn:microsoft.com/office/officeart/2005/8/layout/orgChart1"/>
    <dgm:cxn modelId="{CC0B35B3-3EFF-4A86-8388-721EF81CF817}" type="presOf" srcId="{4000B794-6811-49BE-BB3B-3DA309C415DD}" destId="{B2997D98-F94F-45E0-AD8D-1E28A9FC1FB8}" srcOrd="1" destOrd="0" presId="urn:microsoft.com/office/officeart/2005/8/layout/orgChart1"/>
    <dgm:cxn modelId="{EC648D3E-CDB3-4091-B61D-7D7711C8F805}" type="presOf" srcId="{97FDE1AD-95FC-4ED4-9C0D-4DF08067F5D8}" destId="{132F0D91-1C37-4B6D-8A9B-BA7EF41826C3}" srcOrd="1" destOrd="0" presId="urn:microsoft.com/office/officeart/2005/8/layout/orgChart1"/>
    <dgm:cxn modelId="{60BF81E6-9B6E-4178-8E38-E2339E29C71E}" srcId="{97FDE1AD-95FC-4ED4-9C0D-4DF08067F5D8}" destId="{149E15D1-3F1F-4769-94E9-61E8297EDDFD}" srcOrd="1" destOrd="0" parTransId="{6A75BC4A-F2EF-4A89-B778-DA386CD3FB60}" sibTransId="{71D81662-AB97-4C7B-8AD5-5E00D966D1E3}"/>
    <dgm:cxn modelId="{975F78B0-C2B6-437B-B05B-85DBA4444DF4}" type="presOf" srcId="{436BE872-7821-4855-83BE-3E764B9E211A}" destId="{D77030F6-E158-4534-A666-A14B5C3CBCA1}" srcOrd="1" destOrd="0" presId="urn:microsoft.com/office/officeart/2005/8/layout/orgChart1"/>
    <dgm:cxn modelId="{05098DD1-BAB9-4449-BABF-56F775BD9C0C}" type="presOf" srcId="{97FDE1AD-95FC-4ED4-9C0D-4DF08067F5D8}" destId="{C8E4EB0C-D83D-4EB1-862C-6312D4AC1FF8}" srcOrd="0" destOrd="0" presId="urn:microsoft.com/office/officeart/2005/8/layout/orgChart1"/>
    <dgm:cxn modelId="{A9B62AA8-4B5E-42E8-A3A9-6528AEAF3068}" type="presOf" srcId="{4A266C8D-47B7-463B-B6F4-55FDEE30457D}" destId="{8669E1F8-268B-40E8-9C24-C01C67BFD9C4}" srcOrd="0" destOrd="0" presId="urn:microsoft.com/office/officeart/2005/8/layout/orgChart1"/>
    <dgm:cxn modelId="{B01B3A38-6305-45BF-8720-28756E97E4BB}" type="presOf" srcId="{149E15D1-3F1F-4769-94E9-61E8297EDDFD}" destId="{3B943DA5-00DA-4461-85EC-CB14F68CEA94}" srcOrd="0" destOrd="0" presId="urn:microsoft.com/office/officeart/2005/8/layout/orgChart1"/>
    <dgm:cxn modelId="{65A69722-2EFC-41D3-BD02-461660F8171B}" type="presOf" srcId="{DBB9F4C3-67E8-4097-842D-4A26DA911CFF}" destId="{D4189269-553E-4CAB-974E-0BF8D703906A}" srcOrd="0" destOrd="0" presId="urn:microsoft.com/office/officeart/2005/8/layout/orgChart1"/>
    <dgm:cxn modelId="{1FB629DA-12DF-46FD-9458-EF06BA0672C3}" type="presOf" srcId="{9F7A34A4-D857-4D8B-A7C2-5756E9D12294}" destId="{B4EB4F57-5590-4035-8DF1-66BDA87AF405}" srcOrd="0" destOrd="0" presId="urn:microsoft.com/office/officeart/2005/8/layout/orgChart1"/>
    <dgm:cxn modelId="{2719E58F-16E3-4E48-9829-7B546E8304CF}" type="presOf" srcId="{BBA27D7D-EC09-426A-A1A9-8CF662560E46}" destId="{466E371A-04AE-4449-B567-C5277CAE840F}" srcOrd="0" destOrd="0" presId="urn:microsoft.com/office/officeart/2005/8/layout/orgChart1"/>
    <dgm:cxn modelId="{E128DEF1-EBDC-4FF5-87AA-E21E8666242E}" srcId="{4000B794-6811-49BE-BB3B-3DA309C415DD}" destId="{9F7A34A4-D857-4D8B-A7C2-5756E9D12294}" srcOrd="2" destOrd="0" parTransId="{F49C81D7-2806-433D-8805-0B7F40D6FB7A}" sibTransId="{0BFA5C2A-7892-4F38-BA2E-530B86087105}"/>
    <dgm:cxn modelId="{DDD8B7E3-97DA-4AD2-B589-A4B4427C4664}" type="presOf" srcId="{1CE6B63C-BD65-4FC4-A00E-C55617CF3374}" destId="{E4DF5C3A-83D6-4D6F-86E0-3B2EC95E9E6A}" srcOrd="0" destOrd="0" presId="urn:microsoft.com/office/officeart/2005/8/layout/orgChart1"/>
    <dgm:cxn modelId="{83F6D237-B99C-497C-998A-71910A8495B5}" type="presOf" srcId="{9F7A34A4-D857-4D8B-A7C2-5756E9D12294}" destId="{2C5073BE-0411-4DD4-97D7-7761948C32EA}" srcOrd="1" destOrd="0" presId="urn:microsoft.com/office/officeart/2005/8/layout/orgChart1"/>
    <dgm:cxn modelId="{B4CC0373-7EDA-4D9C-9BDF-707D39CA35AF}" srcId="{74491518-BADA-459D-B8B0-5C0A343A471F}" destId="{55982237-CAC0-449A-8C81-815857FD22F5}" srcOrd="0" destOrd="0" parTransId="{041340D9-BC02-41B2-8E6B-FF82F8457730}" sibTransId="{1A2D1E6D-531E-4C4E-ACB6-8B49E3A74201}"/>
    <dgm:cxn modelId="{7291C342-34D4-4B50-B25F-65FFE6E95BD7}" type="presOf" srcId="{FCDCB75E-7E05-49BA-8167-698F993E385A}" destId="{146730D7-139C-4F63-A3F1-5945878F3A51}" srcOrd="0" destOrd="0" presId="urn:microsoft.com/office/officeart/2005/8/layout/orgChart1"/>
    <dgm:cxn modelId="{1648DEBA-02F4-4913-9E66-DB2DD12452C5}" type="presOf" srcId="{2690F577-ED95-44E6-B3E6-8748ACCFF991}" destId="{843E9FD7-8838-48D9-B23C-CD9D21A98E0A}" srcOrd="0" destOrd="0" presId="urn:microsoft.com/office/officeart/2005/8/layout/orgChart1"/>
    <dgm:cxn modelId="{D713DF13-A5F8-4F8B-B665-1309E686572A}" srcId="{9F7A34A4-D857-4D8B-A7C2-5756E9D12294}" destId="{64581E63-7F01-464B-A068-979170954301}" srcOrd="0" destOrd="0" parTransId="{2C53CE3E-2A04-4270-BB45-7F4E24C2B21F}" sibTransId="{421391A6-DEAA-4F0D-8BCF-A723BB1A335C}"/>
    <dgm:cxn modelId="{218B379B-935D-435C-8FCA-BB37C3C13358}" srcId="{74491518-BADA-459D-B8B0-5C0A343A471F}" destId="{2690F577-ED95-44E6-B3E6-8748ACCFF991}" srcOrd="1" destOrd="0" parTransId="{E873B8D7-4DE5-48FF-838F-F9B56F65ED35}" sibTransId="{570052EF-439D-4371-9F0E-EDDA71B7620D}"/>
    <dgm:cxn modelId="{8D1F5DE4-52AF-40B2-A152-7DB411A04AAA}" type="presOf" srcId="{8F3098A7-5A51-461E-A140-EDABA0F38B20}" destId="{E000FA6E-3BCC-446A-8E8D-D763233E659B}" srcOrd="1" destOrd="0" presId="urn:microsoft.com/office/officeart/2005/8/layout/orgChart1"/>
    <dgm:cxn modelId="{51EFAE63-D495-45E6-918B-A7227B87B791}" type="presOf" srcId="{CCE685CD-4238-4E21-9D7C-DD78F67FC0DE}" destId="{6E098C66-B507-4458-A6B9-564F49C266AA}" srcOrd="1" destOrd="0" presId="urn:microsoft.com/office/officeart/2005/8/layout/orgChart1"/>
    <dgm:cxn modelId="{7761DA85-02AC-47F2-837F-7ED9F5722FDD}" type="presOf" srcId="{50E358D8-0281-4F66-8F79-F37F688EE293}" destId="{E63D599D-BC26-4516-BAFD-CCAA6EFF5BFB}" srcOrd="0" destOrd="0" presId="urn:microsoft.com/office/officeart/2005/8/layout/orgChart1"/>
    <dgm:cxn modelId="{5AB85859-CD58-42A8-9CDD-DD7565983A3A}" type="presOf" srcId="{64581E63-7F01-464B-A068-979170954301}" destId="{FC4FFA44-3440-4F1C-B7D9-8DDA6D02B36B}" srcOrd="1" destOrd="0" presId="urn:microsoft.com/office/officeart/2005/8/layout/orgChart1"/>
    <dgm:cxn modelId="{458197C5-43EB-4E14-8477-C48EAFC8D4B6}" type="presOf" srcId="{2E311A4F-9BDA-4444-8229-DE9725F46BD5}" destId="{F82ED123-2B62-48A4-B44F-4EF1C935CBD5}" srcOrd="0" destOrd="0" presId="urn:microsoft.com/office/officeart/2005/8/layout/orgChart1"/>
    <dgm:cxn modelId="{F1E0AE4D-0986-459A-8C98-A0F90A17EF00}" type="presOf" srcId="{90F0A0DB-7D7E-4959-A342-EE45CC60A3CF}" destId="{1C26DCFA-8A9A-42AD-B901-C7479C1C0EF5}" srcOrd="0" destOrd="0" presId="urn:microsoft.com/office/officeart/2005/8/layout/orgChart1"/>
    <dgm:cxn modelId="{004377CF-36A1-4DBE-B83B-D7CA209667E3}" type="presOf" srcId="{55982237-CAC0-449A-8C81-815857FD22F5}" destId="{9B94B4C7-050F-4D0D-B8CE-947FFCFC22FF}" srcOrd="1" destOrd="0" presId="urn:microsoft.com/office/officeart/2005/8/layout/orgChart1"/>
    <dgm:cxn modelId="{B5F46212-2CD8-4E85-B604-1F0A7677305B}" type="presOf" srcId="{041340D9-BC02-41B2-8E6B-FF82F8457730}" destId="{3A6A9BFD-06B5-4070-84DF-2725FAC8BC67}" srcOrd="0" destOrd="0" presId="urn:microsoft.com/office/officeart/2005/8/layout/orgChart1"/>
    <dgm:cxn modelId="{B527BBE4-AA8D-47E4-8BA0-F8D3DCD8C7F1}" srcId="{97FDE1AD-95FC-4ED4-9C0D-4DF08067F5D8}" destId="{DBB9F4C3-67E8-4097-842D-4A26DA911CFF}" srcOrd="0" destOrd="0" parTransId="{4F7D6142-10FC-48B9-80D4-71E8E2DA79B4}" sibTransId="{D935532D-2D54-4D62-B855-AC49BD59F04A}"/>
    <dgm:cxn modelId="{945B3873-FEA1-4718-8032-648331DE8227}" type="presOf" srcId="{B4CE2D50-0ABE-483E-AF67-ADF2D19053D6}" destId="{E47B54F8-67BB-454B-BF69-044C4C662351}" srcOrd="1" destOrd="0" presId="urn:microsoft.com/office/officeart/2005/8/layout/orgChart1"/>
    <dgm:cxn modelId="{E6A2A7C2-AC47-4872-B164-5A12E3F98CBB}" type="presOf" srcId="{4A266C8D-47B7-463B-B6F4-55FDEE30457D}" destId="{151B1E88-55DE-4BF4-B2B9-F2E7D9F653F8}" srcOrd="1" destOrd="0" presId="urn:microsoft.com/office/officeart/2005/8/layout/orgChart1"/>
    <dgm:cxn modelId="{B07C8222-3497-4A5E-9182-F2B8BCBC224F}" type="presOf" srcId="{037210FF-5E39-4372-9E0A-E2E179D7EA24}" destId="{6BA45691-CA9B-49AB-A9A7-B7900A85268B}" srcOrd="0" destOrd="0" presId="urn:microsoft.com/office/officeart/2005/8/layout/orgChart1"/>
    <dgm:cxn modelId="{4C9A16C4-9B37-43B9-B92E-2403301BB842}" type="presOf" srcId="{55982237-CAC0-449A-8C81-815857FD22F5}" destId="{914F6502-1814-4C45-9846-0CF9A8BFBDBA}" srcOrd="0" destOrd="0" presId="urn:microsoft.com/office/officeart/2005/8/layout/orgChart1"/>
    <dgm:cxn modelId="{02BF9916-D3BE-45D8-8B4E-AF9749FDD48E}" type="presOf" srcId="{3F9ED93E-4963-4391-9E7D-F38315BB0450}" destId="{A3FFCF2C-195B-49B8-8F7E-7E444567820C}" srcOrd="1" destOrd="0" presId="urn:microsoft.com/office/officeart/2005/8/layout/orgChart1"/>
    <dgm:cxn modelId="{91FBAC6C-F8A2-4C2B-8ABE-C464368CDAA9}" type="presOf" srcId="{64581E63-7F01-464B-A068-979170954301}" destId="{8A18B514-B1A4-473F-B2B2-1AC988C50167}" srcOrd="0" destOrd="0" presId="urn:microsoft.com/office/officeart/2005/8/layout/orgChart1"/>
    <dgm:cxn modelId="{262FFECC-F198-4B97-A2C2-1A59E3ECF5CF}" type="presOf" srcId="{74491518-BADA-459D-B8B0-5C0A343A471F}" destId="{D4016191-F6DE-4794-83E0-6A76A5A7250D}" srcOrd="1" destOrd="0" presId="urn:microsoft.com/office/officeart/2005/8/layout/orgChart1"/>
    <dgm:cxn modelId="{D0C88AE2-99C2-44A6-92E1-B96D74C191A4}" type="presOf" srcId="{6A75BC4A-F2EF-4A89-B778-DA386CD3FB60}" destId="{F2126FE6-C236-49E8-808A-EFCF015F0B8B}" srcOrd="0" destOrd="0" presId="urn:microsoft.com/office/officeart/2005/8/layout/orgChart1"/>
    <dgm:cxn modelId="{2D72B814-91E5-451D-8259-6A7C72296492}" type="presOf" srcId="{CCE685CD-4238-4E21-9D7C-DD78F67FC0DE}" destId="{9FA1C422-4730-45D2-8A49-D84F9E0C224E}" srcOrd="0" destOrd="0" presId="urn:microsoft.com/office/officeart/2005/8/layout/orgChart1"/>
    <dgm:cxn modelId="{10BFBDAE-015C-4DE4-8708-3392055D00B0}" type="presOf" srcId="{4294302D-2AC6-4B53-9223-3798EAEAD092}" destId="{9D47E216-3036-4E30-B0B2-D0AB980B0C91}" srcOrd="0" destOrd="0" presId="urn:microsoft.com/office/officeart/2005/8/layout/orgChart1"/>
    <dgm:cxn modelId="{CD6CE7F1-51DB-4626-9621-3BC3A973F08E}" type="presOf" srcId="{AC0D547F-D976-4C34-8594-39E8C3319A44}" destId="{31C9B4F1-0881-4DEE-BA8A-12E12B12333B}" srcOrd="0" destOrd="0" presId="urn:microsoft.com/office/officeart/2005/8/layout/orgChart1"/>
    <dgm:cxn modelId="{44245A6A-E1A3-4CB1-90CF-56D3E97E4C19}" srcId="{B4CE2D50-0ABE-483E-AF67-ADF2D19053D6}" destId="{3F9ED93E-4963-4391-9E7D-F38315BB0450}" srcOrd="0" destOrd="0" parTransId="{AC0D547F-D976-4C34-8594-39E8C3319A44}" sibTransId="{B59CD7AB-3623-4B6E-8CE4-52F49A23F938}"/>
    <dgm:cxn modelId="{ACCA60F1-72BC-4527-9CEF-307DDA0579FC}" type="presParOf" srcId="{E4DF5C3A-83D6-4D6F-86E0-3B2EC95E9E6A}" destId="{56560D13-63BE-4C3C-86A4-3E7E5BD6FF04}" srcOrd="0" destOrd="0" presId="urn:microsoft.com/office/officeart/2005/8/layout/orgChart1"/>
    <dgm:cxn modelId="{7D37898A-3FE7-40E4-AA6A-6950A9147BA8}" type="presParOf" srcId="{56560D13-63BE-4C3C-86A4-3E7E5BD6FF04}" destId="{1FE914D9-FABC-4EF4-912C-31620D4B4205}" srcOrd="0" destOrd="0" presId="urn:microsoft.com/office/officeart/2005/8/layout/orgChart1"/>
    <dgm:cxn modelId="{D16B55F1-A36E-4B29-8118-84A519C6795C}" type="presParOf" srcId="{1FE914D9-FABC-4EF4-912C-31620D4B4205}" destId="{B5030C78-991E-46F6-83B0-12B34F830568}" srcOrd="0" destOrd="0" presId="urn:microsoft.com/office/officeart/2005/8/layout/orgChart1"/>
    <dgm:cxn modelId="{0AE950F0-48EB-485C-A6F3-B954EBFF3689}" type="presParOf" srcId="{1FE914D9-FABC-4EF4-912C-31620D4B4205}" destId="{B2997D98-F94F-45E0-AD8D-1E28A9FC1FB8}" srcOrd="1" destOrd="0" presId="urn:microsoft.com/office/officeart/2005/8/layout/orgChart1"/>
    <dgm:cxn modelId="{57629B80-411F-4CF7-B377-FBC8F78A543C}" type="presParOf" srcId="{56560D13-63BE-4C3C-86A4-3E7E5BD6FF04}" destId="{36523A66-D900-4D90-BAEB-1AF8F3FC41F3}" srcOrd="1" destOrd="0" presId="urn:microsoft.com/office/officeart/2005/8/layout/orgChart1"/>
    <dgm:cxn modelId="{582F3E40-3D73-4549-91C8-7615DC969883}" type="presParOf" srcId="{36523A66-D900-4D90-BAEB-1AF8F3FC41F3}" destId="{F82ED123-2B62-48A4-B44F-4EF1C935CBD5}" srcOrd="0" destOrd="0" presId="urn:microsoft.com/office/officeart/2005/8/layout/orgChart1"/>
    <dgm:cxn modelId="{619857A2-7647-48E0-8709-83B79A3F8DF1}" type="presParOf" srcId="{36523A66-D900-4D90-BAEB-1AF8F3FC41F3}" destId="{F63BC423-8788-49F6-BEED-B50E074EAC95}" srcOrd="1" destOrd="0" presId="urn:microsoft.com/office/officeart/2005/8/layout/orgChart1"/>
    <dgm:cxn modelId="{121ED484-32B2-4B2E-815A-144172552A08}" type="presParOf" srcId="{F63BC423-8788-49F6-BEED-B50E074EAC95}" destId="{FECE256C-C5CE-4C80-ACC1-93B40BDA796C}" srcOrd="0" destOrd="0" presId="urn:microsoft.com/office/officeart/2005/8/layout/orgChart1"/>
    <dgm:cxn modelId="{A0DDB70B-BC7D-4995-9730-442C88F49316}" type="presParOf" srcId="{FECE256C-C5CE-4C80-ACC1-93B40BDA796C}" destId="{AB259C4D-3C14-48C5-9423-53AF66C1B6C3}" srcOrd="0" destOrd="0" presId="urn:microsoft.com/office/officeart/2005/8/layout/orgChart1"/>
    <dgm:cxn modelId="{A666BFAE-B255-4F66-B481-C59EF244D49A}" type="presParOf" srcId="{FECE256C-C5CE-4C80-ACC1-93B40BDA796C}" destId="{E47B54F8-67BB-454B-BF69-044C4C662351}" srcOrd="1" destOrd="0" presId="urn:microsoft.com/office/officeart/2005/8/layout/orgChart1"/>
    <dgm:cxn modelId="{6D12721D-8C39-42CC-A241-6D0161609B83}" type="presParOf" srcId="{F63BC423-8788-49F6-BEED-B50E074EAC95}" destId="{7412140D-FC9D-4347-8ECA-8E75ABB6EB74}" srcOrd="1" destOrd="0" presId="urn:microsoft.com/office/officeart/2005/8/layout/orgChart1"/>
    <dgm:cxn modelId="{C5B6B12F-6DBA-4E04-ADB4-2CB8ECAC65C2}" type="presParOf" srcId="{7412140D-FC9D-4347-8ECA-8E75ABB6EB74}" destId="{31C9B4F1-0881-4DEE-BA8A-12E12B12333B}" srcOrd="0" destOrd="0" presId="urn:microsoft.com/office/officeart/2005/8/layout/orgChart1"/>
    <dgm:cxn modelId="{3E4825CF-DA2F-4DA6-AC16-21FB1A39A8A3}" type="presParOf" srcId="{7412140D-FC9D-4347-8ECA-8E75ABB6EB74}" destId="{994889B1-EC0C-4A16-ACCD-3C790A7E255C}" srcOrd="1" destOrd="0" presId="urn:microsoft.com/office/officeart/2005/8/layout/orgChart1"/>
    <dgm:cxn modelId="{C543B151-52EE-475A-827B-AF3EB086E526}" type="presParOf" srcId="{994889B1-EC0C-4A16-ACCD-3C790A7E255C}" destId="{56FF36FD-5EF2-46EC-935D-6C62D41FA8F3}" srcOrd="0" destOrd="0" presId="urn:microsoft.com/office/officeart/2005/8/layout/orgChart1"/>
    <dgm:cxn modelId="{2A2D5A7B-3139-4604-A438-2B7E11B1B1B6}" type="presParOf" srcId="{56FF36FD-5EF2-46EC-935D-6C62D41FA8F3}" destId="{68AD22C1-2AD4-4367-9FAC-4D41C43D79F4}" srcOrd="0" destOrd="0" presId="urn:microsoft.com/office/officeart/2005/8/layout/orgChart1"/>
    <dgm:cxn modelId="{38DAB580-7A7E-48A3-AEA1-D0605F1C970C}" type="presParOf" srcId="{56FF36FD-5EF2-46EC-935D-6C62D41FA8F3}" destId="{A3FFCF2C-195B-49B8-8F7E-7E444567820C}" srcOrd="1" destOrd="0" presId="urn:microsoft.com/office/officeart/2005/8/layout/orgChart1"/>
    <dgm:cxn modelId="{964415EB-65A6-4FC6-855F-DBCE59C71A37}" type="presParOf" srcId="{994889B1-EC0C-4A16-ACCD-3C790A7E255C}" destId="{22CBB165-6F4B-4B02-8341-6C97ED0318CC}" srcOrd="1" destOrd="0" presId="urn:microsoft.com/office/officeart/2005/8/layout/orgChart1"/>
    <dgm:cxn modelId="{E7E6752C-D37F-469C-ACAA-22B6B56451E0}" type="presParOf" srcId="{994889B1-EC0C-4A16-ACCD-3C790A7E255C}" destId="{4CA18A33-B5F4-41F6-9931-15415EE062BC}" srcOrd="2" destOrd="0" presId="urn:microsoft.com/office/officeart/2005/8/layout/orgChart1"/>
    <dgm:cxn modelId="{89DCAF40-A2E6-4A22-9617-76A043606DDD}" type="presParOf" srcId="{7412140D-FC9D-4347-8ECA-8E75ABB6EB74}" destId="{DDBC6A33-D3D1-4957-B2CF-440195DD53BC}" srcOrd="2" destOrd="0" presId="urn:microsoft.com/office/officeart/2005/8/layout/orgChart1"/>
    <dgm:cxn modelId="{397D3CA6-15F5-4962-AFBE-2604425C134B}" type="presParOf" srcId="{7412140D-FC9D-4347-8ECA-8E75ABB6EB74}" destId="{35106DA4-1DAE-4FC1-AC7E-461147C8DD30}" srcOrd="3" destOrd="0" presId="urn:microsoft.com/office/officeart/2005/8/layout/orgChart1"/>
    <dgm:cxn modelId="{86CC4721-ECF8-4D1A-BE8E-9E49DC845C02}" type="presParOf" srcId="{35106DA4-1DAE-4FC1-AC7E-461147C8DD30}" destId="{E55D5D03-1024-4E27-A94E-2D82284E9015}" srcOrd="0" destOrd="0" presId="urn:microsoft.com/office/officeart/2005/8/layout/orgChart1"/>
    <dgm:cxn modelId="{72553112-E5C9-4023-A197-AFDD3F620406}" type="presParOf" srcId="{E55D5D03-1024-4E27-A94E-2D82284E9015}" destId="{F9CB7B8D-202E-4D7F-9648-649523705A7B}" srcOrd="0" destOrd="0" presId="urn:microsoft.com/office/officeart/2005/8/layout/orgChart1"/>
    <dgm:cxn modelId="{92A7CF22-C09F-450A-8766-3EAFE1A08F4F}" type="presParOf" srcId="{E55D5D03-1024-4E27-A94E-2D82284E9015}" destId="{E000FA6E-3BCC-446A-8E8D-D763233E659B}" srcOrd="1" destOrd="0" presId="urn:microsoft.com/office/officeart/2005/8/layout/orgChart1"/>
    <dgm:cxn modelId="{53A6C66C-15A1-49D9-AEDE-E2D3E798C3A9}" type="presParOf" srcId="{35106DA4-1DAE-4FC1-AC7E-461147C8DD30}" destId="{B812E913-3BD6-491A-B8B1-72E9F47B1F51}" srcOrd="1" destOrd="0" presId="urn:microsoft.com/office/officeart/2005/8/layout/orgChart1"/>
    <dgm:cxn modelId="{5FB9D352-D474-48B3-8231-ADEA5BA11AE6}" type="presParOf" srcId="{35106DA4-1DAE-4FC1-AC7E-461147C8DD30}" destId="{37C015D2-D911-4580-A6D2-35951B576015}" srcOrd="2" destOrd="0" presId="urn:microsoft.com/office/officeart/2005/8/layout/orgChart1"/>
    <dgm:cxn modelId="{793EA79F-2983-411C-8C2C-9CF7792B42CB}" type="presParOf" srcId="{7412140D-FC9D-4347-8ECA-8E75ABB6EB74}" destId="{C2646B17-B9D0-42E9-BFEA-0D184FF25084}" srcOrd="4" destOrd="0" presId="urn:microsoft.com/office/officeart/2005/8/layout/orgChart1"/>
    <dgm:cxn modelId="{FEE956DA-C88E-4926-8F20-9CF4D02BE9EB}" type="presParOf" srcId="{7412140D-FC9D-4347-8ECA-8E75ABB6EB74}" destId="{211D569B-5E2C-493D-AFC9-5B3F075511CD}" srcOrd="5" destOrd="0" presId="urn:microsoft.com/office/officeart/2005/8/layout/orgChart1"/>
    <dgm:cxn modelId="{8EF96B88-EFC9-4824-92E6-F2E4C915DDF6}" type="presParOf" srcId="{211D569B-5E2C-493D-AFC9-5B3F075511CD}" destId="{A767B827-2CD9-4363-83EE-AECCAD7CE510}" srcOrd="0" destOrd="0" presId="urn:microsoft.com/office/officeart/2005/8/layout/orgChart1"/>
    <dgm:cxn modelId="{91634EF1-5F36-4AA6-A483-75E43F768980}" type="presParOf" srcId="{A767B827-2CD9-4363-83EE-AECCAD7CE510}" destId="{4BD34CF7-6C0B-4FB5-8E8F-11DE85BBF73F}" srcOrd="0" destOrd="0" presId="urn:microsoft.com/office/officeart/2005/8/layout/orgChart1"/>
    <dgm:cxn modelId="{5A5F4B69-7F5B-40BA-A64B-604A877A791E}" type="presParOf" srcId="{A767B827-2CD9-4363-83EE-AECCAD7CE510}" destId="{D77030F6-E158-4534-A666-A14B5C3CBCA1}" srcOrd="1" destOrd="0" presId="urn:microsoft.com/office/officeart/2005/8/layout/orgChart1"/>
    <dgm:cxn modelId="{E54D6DAC-984A-42E3-90E6-E9B73F83B7F5}" type="presParOf" srcId="{211D569B-5E2C-493D-AFC9-5B3F075511CD}" destId="{358C3D8D-FF86-42A1-A88F-F6055D5D9AD0}" srcOrd="1" destOrd="0" presId="urn:microsoft.com/office/officeart/2005/8/layout/orgChart1"/>
    <dgm:cxn modelId="{4EF01936-3B21-45D1-B5A1-DD2B723F86E6}" type="presParOf" srcId="{211D569B-5E2C-493D-AFC9-5B3F075511CD}" destId="{C9F385C4-20D0-4D78-8DBF-587992051929}" srcOrd="2" destOrd="0" presId="urn:microsoft.com/office/officeart/2005/8/layout/orgChart1"/>
    <dgm:cxn modelId="{D855C8CE-A255-4F35-829D-A37C3DA4DB7B}" type="presParOf" srcId="{F63BC423-8788-49F6-BEED-B50E074EAC95}" destId="{77B0C20D-CF84-417F-B20B-CF9B8E5D87BE}" srcOrd="2" destOrd="0" presId="urn:microsoft.com/office/officeart/2005/8/layout/orgChart1"/>
    <dgm:cxn modelId="{8C37D119-9D98-4685-9BD0-3F8162359C4E}" type="presParOf" srcId="{36523A66-D900-4D90-BAEB-1AF8F3FC41F3}" destId="{D5A88A21-5062-401D-AF84-429B78423FBE}" srcOrd="2" destOrd="0" presId="urn:microsoft.com/office/officeart/2005/8/layout/orgChart1"/>
    <dgm:cxn modelId="{A1822582-76D0-45C9-B122-E903B29B9867}" type="presParOf" srcId="{36523A66-D900-4D90-BAEB-1AF8F3FC41F3}" destId="{5E20087B-AB95-4822-AC94-32C395913AAE}" srcOrd="3" destOrd="0" presId="urn:microsoft.com/office/officeart/2005/8/layout/orgChart1"/>
    <dgm:cxn modelId="{47228BB3-A9FB-4ABE-BA29-E01E6D43E80F}" type="presParOf" srcId="{5E20087B-AB95-4822-AC94-32C395913AAE}" destId="{46C63582-5F6F-4A1B-B77E-DD35507BA60E}" srcOrd="0" destOrd="0" presId="urn:microsoft.com/office/officeart/2005/8/layout/orgChart1"/>
    <dgm:cxn modelId="{6CEC60BC-F287-4B75-BD32-ACC155B2E1F5}" type="presParOf" srcId="{46C63582-5F6F-4A1B-B77E-DD35507BA60E}" destId="{B4EB4F57-5590-4035-8DF1-66BDA87AF405}" srcOrd="0" destOrd="0" presId="urn:microsoft.com/office/officeart/2005/8/layout/orgChart1"/>
    <dgm:cxn modelId="{7E19486D-98C1-45FA-A014-D74F742D370E}" type="presParOf" srcId="{46C63582-5F6F-4A1B-B77E-DD35507BA60E}" destId="{2C5073BE-0411-4DD4-97D7-7761948C32EA}" srcOrd="1" destOrd="0" presId="urn:microsoft.com/office/officeart/2005/8/layout/orgChart1"/>
    <dgm:cxn modelId="{9E55E5C2-2535-463D-A02F-D95A2C9513AF}" type="presParOf" srcId="{5E20087B-AB95-4822-AC94-32C395913AAE}" destId="{F28B4FFA-D33A-431A-B567-9C9789659F61}" srcOrd="1" destOrd="0" presId="urn:microsoft.com/office/officeart/2005/8/layout/orgChart1"/>
    <dgm:cxn modelId="{CC73C3AE-45ED-4E9D-AA6A-4087131AA979}" type="presParOf" srcId="{F28B4FFA-D33A-431A-B567-9C9789659F61}" destId="{A9AA4AF6-D112-4B59-A585-A11E7F67442F}" srcOrd="0" destOrd="0" presId="urn:microsoft.com/office/officeart/2005/8/layout/orgChart1"/>
    <dgm:cxn modelId="{DC960035-DA09-4A19-800F-17B6EF52C296}" type="presParOf" srcId="{F28B4FFA-D33A-431A-B567-9C9789659F61}" destId="{AC4EF742-B39D-4B46-A667-CD582F794A15}" srcOrd="1" destOrd="0" presId="urn:microsoft.com/office/officeart/2005/8/layout/orgChart1"/>
    <dgm:cxn modelId="{8CE219A3-AA5C-480A-B6E8-49B83763570C}" type="presParOf" srcId="{AC4EF742-B39D-4B46-A667-CD582F794A15}" destId="{3EB09ED2-BF6C-4054-8C08-A3161B79D97F}" srcOrd="0" destOrd="0" presId="urn:microsoft.com/office/officeart/2005/8/layout/orgChart1"/>
    <dgm:cxn modelId="{0BB890E3-6AE4-4286-B85A-9FF2A0866180}" type="presParOf" srcId="{3EB09ED2-BF6C-4054-8C08-A3161B79D97F}" destId="{8A18B514-B1A4-473F-B2B2-1AC988C50167}" srcOrd="0" destOrd="0" presId="urn:microsoft.com/office/officeart/2005/8/layout/orgChart1"/>
    <dgm:cxn modelId="{B66A4C8F-3FCB-41D9-9FDC-A0A662EA630F}" type="presParOf" srcId="{3EB09ED2-BF6C-4054-8C08-A3161B79D97F}" destId="{FC4FFA44-3440-4F1C-B7D9-8DDA6D02B36B}" srcOrd="1" destOrd="0" presId="urn:microsoft.com/office/officeart/2005/8/layout/orgChart1"/>
    <dgm:cxn modelId="{6F9E5332-F320-4C4D-B7AF-7E69966041DE}" type="presParOf" srcId="{AC4EF742-B39D-4B46-A667-CD582F794A15}" destId="{9039D219-D1A1-4985-A7AD-FBA5B5E652BE}" srcOrd="1" destOrd="0" presId="urn:microsoft.com/office/officeart/2005/8/layout/orgChart1"/>
    <dgm:cxn modelId="{CAA2E64C-89E9-49A8-8817-BA7AF42B34C3}" type="presParOf" srcId="{AC4EF742-B39D-4B46-A667-CD582F794A15}" destId="{ED964C17-50D4-41E7-B496-8520EC4AB1B3}" srcOrd="2" destOrd="0" presId="urn:microsoft.com/office/officeart/2005/8/layout/orgChart1"/>
    <dgm:cxn modelId="{9B465EBF-9469-472A-AA0D-F2A127E213FD}" type="presParOf" srcId="{5E20087B-AB95-4822-AC94-32C395913AAE}" destId="{02E4A6AB-3CDC-4EC2-8A1E-3D5A999BF1C9}" srcOrd="2" destOrd="0" presId="urn:microsoft.com/office/officeart/2005/8/layout/orgChart1"/>
    <dgm:cxn modelId="{DDB07B39-EABB-4BF7-B82E-D968929B31A3}" type="presParOf" srcId="{36523A66-D900-4D90-BAEB-1AF8F3FC41F3}" destId="{466E371A-04AE-4449-B567-C5277CAE840F}" srcOrd="4" destOrd="0" presId="urn:microsoft.com/office/officeart/2005/8/layout/orgChart1"/>
    <dgm:cxn modelId="{63A21070-E949-468F-ABBD-36E6933E5808}" type="presParOf" srcId="{36523A66-D900-4D90-BAEB-1AF8F3FC41F3}" destId="{485295A3-2598-41DE-81AF-C4C1083160AF}" srcOrd="5" destOrd="0" presId="urn:microsoft.com/office/officeart/2005/8/layout/orgChart1"/>
    <dgm:cxn modelId="{5456F1D2-EE06-4AEA-8E11-86FD9DDD1393}" type="presParOf" srcId="{485295A3-2598-41DE-81AF-C4C1083160AF}" destId="{E1BEE70B-3D64-4CAC-998B-435C677537CA}" srcOrd="0" destOrd="0" presId="urn:microsoft.com/office/officeart/2005/8/layout/orgChart1"/>
    <dgm:cxn modelId="{2CD6DB6A-8119-4FB4-8861-53EDB83DFF14}" type="presParOf" srcId="{E1BEE70B-3D64-4CAC-998B-435C677537CA}" destId="{29A31581-A465-4B59-8B67-155C79039B43}" srcOrd="0" destOrd="0" presId="urn:microsoft.com/office/officeart/2005/8/layout/orgChart1"/>
    <dgm:cxn modelId="{530B7B34-8942-4EF4-94CD-403057C2E452}" type="presParOf" srcId="{E1BEE70B-3D64-4CAC-998B-435C677537CA}" destId="{D4016191-F6DE-4794-83E0-6A76A5A7250D}" srcOrd="1" destOrd="0" presId="urn:microsoft.com/office/officeart/2005/8/layout/orgChart1"/>
    <dgm:cxn modelId="{EFE65367-0758-4295-8C27-6E8F36BECE1E}" type="presParOf" srcId="{485295A3-2598-41DE-81AF-C4C1083160AF}" destId="{AC46DEC3-D498-43E8-9AAA-6404B79E2C50}" srcOrd="1" destOrd="0" presId="urn:microsoft.com/office/officeart/2005/8/layout/orgChart1"/>
    <dgm:cxn modelId="{C4FA77FD-B954-4959-801E-9A22CC780502}" type="presParOf" srcId="{AC46DEC3-D498-43E8-9AAA-6404B79E2C50}" destId="{3A6A9BFD-06B5-4070-84DF-2725FAC8BC67}" srcOrd="0" destOrd="0" presId="urn:microsoft.com/office/officeart/2005/8/layout/orgChart1"/>
    <dgm:cxn modelId="{7A19938E-C35D-49CB-A9FF-2AA42C84E2B6}" type="presParOf" srcId="{AC46DEC3-D498-43E8-9AAA-6404B79E2C50}" destId="{4DEEF43B-2D39-44B6-A19C-1B59901D7F37}" srcOrd="1" destOrd="0" presId="urn:microsoft.com/office/officeart/2005/8/layout/orgChart1"/>
    <dgm:cxn modelId="{3BC2B438-DD95-4E94-A062-C4AF3597EAD9}" type="presParOf" srcId="{4DEEF43B-2D39-44B6-A19C-1B59901D7F37}" destId="{D6B2C255-431B-43CA-8A1D-DE4DC4BA25CE}" srcOrd="0" destOrd="0" presId="urn:microsoft.com/office/officeart/2005/8/layout/orgChart1"/>
    <dgm:cxn modelId="{552C5F2F-587F-4484-A91A-FD4CD50E01DA}" type="presParOf" srcId="{D6B2C255-431B-43CA-8A1D-DE4DC4BA25CE}" destId="{914F6502-1814-4C45-9846-0CF9A8BFBDBA}" srcOrd="0" destOrd="0" presId="urn:microsoft.com/office/officeart/2005/8/layout/orgChart1"/>
    <dgm:cxn modelId="{A6BB100C-3D7B-44F8-8379-2C8C77E40753}" type="presParOf" srcId="{D6B2C255-431B-43CA-8A1D-DE4DC4BA25CE}" destId="{9B94B4C7-050F-4D0D-B8CE-947FFCFC22FF}" srcOrd="1" destOrd="0" presId="urn:microsoft.com/office/officeart/2005/8/layout/orgChart1"/>
    <dgm:cxn modelId="{11938396-D416-4800-BFC9-2349FF34BBA6}" type="presParOf" srcId="{4DEEF43B-2D39-44B6-A19C-1B59901D7F37}" destId="{B1157CF5-976C-4AE7-BC12-61F003538848}" srcOrd="1" destOrd="0" presId="urn:microsoft.com/office/officeart/2005/8/layout/orgChart1"/>
    <dgm:cxn modelId="{F149C66F-87C2-4170-A14A-BEA90FBF1B85}" type="presParOf" srcId="{4DEEF43B-2D39-44B6-A19C-1B59901D7F37}" destId="{70C63DAA-DD8D-43A7-BB38-AA0A7991F2CB}" srcOrd="2" destOrd="0" presId="urn:microsoft.com/office/officeart/2005/8/layout/orgChart1"/>
    <dgm:cxn modelId="{3ABA8A65-8B6F-40C1-AA31-E40723207BE6}" type="presParOf" srcId="{AC46DEC3-D498-43E8-9AAA-6404B79E2C50}" destId="{B93FF384-B9E7-4341-AE5F-6B79299A99FB}" srcOrd="2" destOrd="0" presId="urn:microsoft.com/office/officeart/2005/8/layout/orgChart1"/>
    <dgm:cxn modelId="{22554E77-E8EB-4132-9842-FB19B8DA199B}" type="presParOf" srcId="{AC46DEC3-D498-43E8-9AAA-6404B79E2C50}" destId="{72D14011-56D0-490E-B414-359AA0A2C87A}" srcOrd="3" destOrd="0" presId="urn:microsoft.com/office/officeart/2005/8/layout/orgChart1"/>
    <dgm:cxn modelId="{07FEAA4D-D51B-4E38-894E-104587CC2EF7}" type="presParOf" srcId="{72D14011-56D0-490E-B414-359AA0A2C87A}" destId="{EA82726D-CBBE-4DC3-9D4C-B4D345BBFB49}" srcOrd="0" destOrd="0" presId="urn:microsoft.com/office/officeart/2005/8/layout/orgChart1"/>
    <dgm:cxn modelId="{061983A6-543C-4ED0-ABF7-7C68978512E6}" type="presParOf" srcId="{EA82726D-CBBE-4DC3-9D4C-B4D345BBFB49}" destId="{843E9FD7-8838-48D9-B23C-CD9D21A98E0A}" srcOrd="0" destOrd="0" presId="urn:microsoft.com/office/officeart/2005/8/layout/orgChart1"/>
    <dgm:cxn modelId="{897E436C-39FE-40C5-9997-312F6957D1B9}" type="presParOf" srcId="{EA82726D-CBBE-4DC3-9D4C-B4D345BBFB49}" destId="{7E0B8AC3-B3E7-4303-8258-9D857411E031}" srcOrd="1" destOrd="0" presId="urn:microsoft.com/office/officeart/2005/8/layout/orgChart1"/>
    <dgm:cxn modelId="{26CA2736-2350-4434-A2F1-BD34458FDF80}" type="presParOf" srcId="{72D14011-56D0-490E-B414-359AA0A2C87A}" destId="{4BCDE077-D215-402B-8824-AAB9CE91B94E}" srcOrd="1" destOrd="0" presId="urn:microsoft.com/office/officeart/2005/8/layout/orgChart1"/>
    <dgm:cxn modelId="{76FF8BCF-731E-4786-82E2-23482341B80B}" type="presParOf" srcId="{72D14011-56D0-490E-B414-359AA0A2C87A}" destId="{81E97AF5-013C-41FF-91BF-3D9C16AE95B3}" srcOrd="2" destOrd="0" presId="urn:microsoft.com/office/officeart/2005/8/layout/orgChart1"/>
    <dgm:cxn modelId="{3A505E12-7E22-4997-94A0-8667A5554A70}" type="presParOf" srcId="{AC46DEC3-D498-43E8-9AAA-6404B79E2C50}" destId="{9D47E216-3036-4E30-B0B2-D0AB980B0C91}" srcOrd="4" destOrd="0" presId="urn:microsoft.com/office/officeart/2005/8/layout/orgChart1"/>
    <dgm:cxn modelId="{C6107A40-DCDF-44D3-BAB8-5D7ACB931974}" type="presParOf" srcId="{AC46DEC3-D498-43E8-9AAA-6404B79E2C50}" destId="{8DA24A33-4B84-48A0-B4D4-0C0980E222CD}" srcOrd="5" destOrd="0" presId="urn:microsoft.com/office/officeart/2005/8/layout/orgChart1"/>
    <dgm:cxn modelId="{0096B312-B6A7-490F-A71F-018949D0CD39}" type="presParOf" srcId="{8DA24A33-4B84-48A0-B4D4-0C0980E222CD}" destId="{E4ED27B7-2C4E-420E-9B42-EDE27DDD41DF}" srcOrd="0" destOrd="0" presId="urn:microsoft.com/office/officeart/2005/8/layout/orgChart1"/>
    <dgm:cxn modelId="{3A24A91E-088F-4EE5-A8BA-D8B5718CA852}" type="presParOf" srcId="{E4ED27B7-2C4E-420E-9B42-EDE27DDD41DF}" destId="{9FA1C422-4730-45D2-8A49-D84F9E0C224E}" srcOrd="0" destOrd="0" presId="urn:microsoft.com/office/officeart/2005/8/layout/orgChart1"/>
    <dgm:cxn modelId="{D923073F-987C-4B84-9CC9-DF67E16F70E3}" type="presParOf" srcId="{E4ED27B7-2C4E-420E-9B42-EDE27DDD41DF}" destId="{6E098C66-B507-4458-A6B9-564F49C266AA}" srcOrd="1" destOrd="0" presId="urn:microsoft.com/office/officeart/2005/8/layout/orgChart1"/>
    <dgm:cxn modelId="{A4570F5F-AEDE-478C-B767-6D1F1B039C96}" type="presParOf" srcId="{8DA24A33-4B84-48A0-B4D4-0C0980E222CD}" destId="{CD3571DC-173D-4B2E-834B-4E9112217869}" srcOrd="1" destOrd="0" presId="urn:microsoft.com/office/officeart/2005/8/layout/orgChart1"/>
    <dgm:cxn modelId="{5736F9A9-D075-4016-9CA3-E54BFEABE8A3}" type="presParOf" srcId="{8DA24A33-4B84-48A0-B4D4-0C0980E222CD}" destId="{B4600D15-E2B8-4D05-A1B3-FCAA4FCEEDCF}" srcOrd="2" destOrd="0" presId="urn:microsoft.com/office/officeart/2005/8/layout/orgChart1"/>
    <dgm:cxn modelId="{49CA5231-39F4-4957-A0CD-084E19E96B95}" type="presParOf" srcId="{485295A3-2598-41DE-81AF-C4C1083160AF}" destId="{760B33F1-DD6A-49B1-9361-9FF8290D009D}" srcOrd="2" destOrd="0" presId="urn:microsoft.com/office/officeart/2005/8/layout/orgChart1"/>
    <dgm:cxn modelId="{559BDEAF-762B-4BA8-83A6-F0BCEAC72AB2}" type="presParOf" srcId="{36523A66-D900-4D90-BAEB-1AF8F3FC41F3}" destId="{146730D7-139C-4F63-A3F1-5945878F3A51}" srcOrd="6" destOrd="0" presId="urn:microsoft.com/office/officeart/2005/8/layout/orgChart1"/>
    <dgm:cxn modelId="{E8793924-1D1A-4424-8EEF-83457206CDE6}" type="presParOf" srcId="{36523A66-D900-4D90-BAEB-1AF8F3FC41F3}" destId="{C4FEF914-9B75-4B9B-9882-256C903DBF1D}" srcOrd="7" destOrd="0" presId="urn:microsoft.com/office/officeart/2005/8/layout/orgChart1"/>
    <dgm:cxn modelId="{1A31209A-9587-4D31-98ED-96751A6637E4}" type="presParOf" srcId="{C4FEF914-9B75-4B9B-9882-256C903DBF1D}" destId="{54E11E1E-BE86-47B9-9C04-09108E4019F5}" srcOrd="0" destOrd="0" presId="urn:microsoft.com/office/officeart/2005/8/layout/orgChart1"/>
    <dgm:cxn modelId="{F44E4DB7-66AB-4435-A55A-29689245D205}" type="presParOf" srcId="{54E11E1E-BE86-47B9-9C04-09108E4019F5}" destId="{E63D599D-BC26-4516-BAFD-CCAA6EFF5BFB}" srcOrd="0" destOrd="0" presId="urn:microsoft.com/office/officeart/2005/8/layout/orgChart1"/>
    <dgm:cxn modelId="{6BA4DC95-0DBF-4AFA-870E-B997559D48D0}" type="presParOf" srcId="{54E11E1E-BE86-47B9-9C04-09108E4019F5}" destId="{73EB1C31-41A8-4D92-8574-D7CE21CC4949}" srcOrd="1" destOrd="0" presId="urn:microsoft.com/office/officeart/2005/8/layout/orgChart1"/>
    <dgm:cxn modelId="{6152A955-3572-496B-BF1D-3CBDEC176CB6}" type="presParOf" srcId="{C4FEF914-9B75-4B9B-9882-256C903DBF1D}" destId="{DCDDEEF5-D02F-453E-8613-1488F19E61EB}" srcOrd="1" destOrd="0" presId="urn:microsoft.com/office/officeart/2005/8/layout/orgChart1"/>
    <dgm:cxn modelId="{7F449599-A6DF-43B2-9087-F10F4C340217}" type="presParOf" srcId="{DCDDEEF5-D02F-453E-8613-1488F19E61EB}" destId="{1C26DCFA-8A9A-42AD-B901-C7479C1C0EF5}" srcOrd="0" destOrd="0" presId="urn:microsoft.com/office/officeart/2005/8/layout/orgChart1"/>
    <dgm:cxn modelId="{CA1604AE-4984-4993-90C4-3F8561CD3D2E}" type="presParOf" srcId="{DCDDEEF5-D02F-453E-8613-1488F19E61EB}" destId="{14A47784-7525-449C-873F-7A2261970BFB}" srcOrd="1" destOrd="0" presId="urn:microsoft.com/office/officeart/2005/8/layout/orgChart1"/>
    <dgm:cxn modelId="{0E4C2EB9-8F95-448F-B5A9-A5EA46A7B7C9}" type="presParOf" srcId="{14A47784-7525-449C-873F-7A2261970BFB}" destId="{5CAA69F7-9DA1-48E5-94F6-71A5C22FC23E}" srcOrd="0" destOrd="0" presId="urn:microsoft.com/office/officeart/2005/8/layout/orgChart1"/>
    <dgm:cxn modelId="{39EE0BB0-E163-478D-9256-5A68121E2374}" type="presParOf" srcId="{5CAA69F7-9DA1-48E5-94F6-71A5C22FC23E}" destId="{8669E1F8-268B-40E8-9C24-C01C67BFD9C4}" srcOrd="0" destOrd="0" presId="urn:microsoft.com/office/officeart/2005/8/layout/orgChart1"/>
    <dgm:cxn modelId="{0AA2063D-EF0F-43D0-AD97-BC30AED09ECC}" type="presParOf" srcId="{5CAA69F7-9DA1-48E5-94F6-71A5C22FC23E}" destId="{151B1E88-55DE-4BF4-B2B9-F2E7D9F653F8}" srcOrd="1" destOrd="0" presId="urn:microsoft.com/office/officeart/2005/8/layout/orgChart1"/>
    <dgm:cxn modelId="{D4083E79-90AA-4187-A4B0-FB9E774997C7}" type="presParOf" srcId="{14A47784-7525-449C-873F-7A2261970BFB}" destId="{E2947103-CE69-41CE-8ABF-6A73CBAB3A39}" srcOrd="1" destOrd="0" presId="urn:microsoft.com/office/officeart/2005/8/layout/orgChart1"/>
    <dgm:cxn modelId="{24FB3EDF-68C9-46F1-8B22-A8F6CCF11459}" type="presParOf" srcId="{14A47784-7525-449C-873F-7A2261970BFB}" destId="{7257512F-2F22-4E2E-9CE2-AC7B1217420C}" srcOrd="2" destOrd="0" presId="urn:microsoft.com/office/officeart/2005/8/layout/orgChart1"/>
    <dgm:cxn modelId="{D08F703D-4748-4D18-84B5-5BFFD4790245}" type="presParOf" srcId="{C4FEF914-9B75-4B9B-9882-256C903DBF1D}" destId="{A0184D91-40A0-40FD-8F40-B94EBD2A2A46}" srcOrd="2" destOrd="0" presId="urn:microsoft.com/office/officeart/2005/8/layout/orgChart1"/>
    <dgm:cxn modelId="{D1BD5CF7-B373-4EF9-851B-D36DB19521B8}" type="presParOf" srcId="{36523A66-D900-4D90-BAEB-1AF8F3FC41F3}" destId="{9A380B51-9392-41C9-A7EE-E7BF9F95607B}" srcOrd="8" destOrd="0" presId="urn:microsoft.com/office/officeart/2005/8/layout/orgChart1"/>
    <dgm:cxn modelId="{C7394210-E8AA-4E43-9CEE-62E314769D23}" type="presParOf" srcId="{36523A66-D900-4D90-BAEB-1AF8F3FC41F3}" destId="{E9A4E732-7E12-434B-A402-0DBCF4AF279B}" srcOrd="9" destOrd="0" presId="urn:microsoft.com/office/officeart/2005/8/layout/orgChart1"/>
    <dgm:cxn modelId="{B2E4099C-204C-4804-95FA-F2B135629408}" type="presParOf" srcId="{E9A4E732-7E12-434B-A402-0DBCF4AF279B}" destId="{3EAFE211-8546-4DA7-9BDB-A48A92B49DBC}" srcOrd="0" destOrd="0" presId="urn:microsoft.com/office/officeart/2005/8/layout/orgChart1"/>
    <dgm:cxn modelId="{AE4B43CE-A9E1-4145-A966-827BFE7D499F}" type="presParOf" srcId="{3EAFE211-8546-4DA7-9BDB-A48A92B49DBC}" destId="{C8E4EB0C-D83D-4EB1-862C-6312D4AC1FF8}" srcOrd="0" destOrd="0" presId="urn:microsoft.com/office/officeart/2005/8/layout/orgChart1"/>
    <dgm:cxn modelId="{515AB752-7471-451D-89EE-EE4A476A2666}" type="presParOf" srcId="{3EAFE211-8546-4DA7-9BDB-A48A92B49DBC}" destId="{132F0D91-1C37-4B6D-8A9B-BA7EF41826C3}" srcOrd="1" destOrd="0" presId="urn:microsoft.com/office/officeart/2005/8/layout/orgChart1"/>
    <dgm:cxn modelId="{FE03856C-8D8D-403B-B487-DEFBCD4B18D9}" type="presParOf" srcId="{E9A4E732-7E12-434B-A402-0DBCF4AF279B}" destId="{11DC0699-9947-4634-84DF-8E8DB1F32604}" srcOrd="1" destOrd="0" presId="urn:microsoft.com/office/officeart/2005/8/layout/orgChart1"/>
    <dgm:cxn modelId="{6FC29CEE-A11D-4526-83A3-D2CF1458E580}" type="presParOf" srcId="{11DC0699-9947-4634-84DF-8E8DB1F32604}" destId="{263C0E5C-06A6-47FC-B93C-20FF54725C37}" srcOrd="0" destOrd="0" presId="urn:microsoft.com/office/officeart/2005/8/layout/orgChart1"/>
    <dgm:cxn modelId="{83350806-B0C7-409C-8F71-837A21AE98AC}" type="presParOf" srcId="{11DC0699-9947-4634-84DF-8E8DB1F32604}" destId="{F8E155C9-E8CF-4084-911B-064A0FB935BF}" srcOrd="1" destOrd="0" presId="urn:microsoft.com/office/officeart/2005/8/layout/orgChart1"/>
    <dgm:cxn modelId="{7E610FE9-3D1C-4D03-91A7-DAD1FEAD81F8}" type="presParOf" srcId="{F8E155C9-E8CF-4084-911B-064A0FB935BF}" destId="{330CB954-B955-47C4-9EF6-B3DDE0D5D33B}" srcOrd="0" destOrd="0" presId="urn:microsoft.com/office/officeart/2005/8/layout/orgChart1"/>
    <dgm:cxn modelId="{AC3F2DF9-05FB-4E77-BC48-FBC5AD44E0AD}" type="presParOf" srcId="{330CB954-B955-47C4-9EF6-B3DDE0D5D33B}" destId="{D4189269-553E-4CAB-974E-0BF8D703906A}" srcOrd="0" destOrd="0" presId="urn:microsoft.com/office/officeart/2005/8/layout/orgChart1"/>
    <dgm:cxn modelId="{AFD222C9-7A00-4386-A83E-BC7160D1B371}" type="presParOf" srcId="{330CB954-B955-47C4-9EF6-B3DDE0D5D33B}" destId="{8FD1646C-C207-49A6-886D-6290CE330424}" srcOrd="1" destOrd="0" presId="urn:microsoft.com/office/officeart/2005/8/layout/orgChart1"/>
    <dgm:cxn modelId="{831022BC-51DC-4BC4-873C-1093B6C493DD}" type="presParOf" srcId="{F8E155C9-E8CF-4084-911B-064A0FB935BF}" destId="{78657D03-811A-4FDE-9131-6989BAD6D33C}" srcOrd="1" destOrd="0" presId="urn:microsoft.com/office/officeart/2005/8/layout/orgChart1"/>
    <dgm:cxn modelId="{B23D587D-774C-4C02-B2BB-51CE3F785BAE}" type="presParOf" srcId="{F8E155C9-E8CF-4084-911B-064A0FB935BF}" destId="{CD2F5B57-8929-47D4-AA2D-E65891D32712}" srcOrd="2" destOrd="0" presId="urn:microsoft.com/office/officeart/2005/8/layout/orgChart1"/>
    <dgm:cxn modelId="{138605E7-658D-4E0D-8037-30D9B6D27247}" type="presParOf" srcId="{11DC0699-9947-4634-84DF-8E8DB1F32604}" destId="{F2126FE6-C236-49E8-808A-EFCF015F0B8B}" srcOrd="2" destOrd="0" presId="urn:microsoft.com/office/officeart/2005/8/layout/orgChart1"/>
    <dgm:cxn modelId="{F8A59B64-0704-4AD1-9438-A2F9A3DF228E}" type="presParOf" srcId="{11DC0699-9947-4634-84DF-8E8DB1F32604}" destId="{C358A7D5-71DA-4389-AB61-837375C5143F}" srcOrd="3" destOrd="0" presId="urn:microsoft.com/office/officeart/2005/8/layout/orgChart1"/>
    <dgm:cxn modelId="{CD8280DD-3BE2-4008-AFC4-9E4D9D4E461D}" type="presParOf" srcId="{C358A7D5-71DA-4389-AB61-837375C5143F}" destId="{71D0FFA8-A0AC-43B6-A425-26DA8AE2241F}" srcOrd="0" destOrd="0" presId="urn:microsoft.com/office/officeart/2005/8/layout/orgChart1"/>
    <dgm:cxn modelId="{6FE7E1CF-8CF4-441B-96CD-6502C618B765}" type="presParOf" srcId="{71D0FFA8-A0AC-43B6-A425-26DA8AE2241F}" destId="{3B943DA5-00DA-4461-85EC-CB14F68CEA94}" srcOrd="0" destOrd="0" presId="urn:microsoft.com/office/officeart/2005/8/layout/orgChart1"/>
    <dgm:cxn modelId="{4A4F8CB6-8B84-4F1E-BCE4-57F77834CEAA}" type="presParOf" srcId="{71D0FFA8-A0AC-43B6-A425-26DA8AE2241F}" destId="{E57EB521-2964-4F5A-8948-02BF6D2C7AC3}" srcOrd="1" destOrd="0" presId="urn:microsoft.com/office/officeart/2005/8/layout/orgChart1"/>
    <dgm:cxn modelId="{5873CD5D-DC07-47E0-8711-E12D3446096D}" type="presParOf" srcId="{C358A7D5-71DA-4389-AB61-837375C5143F}" destId="{EAFD177A-11D1-474B-9DC5-ADB5D164E2EF}" srcOrd="1" destOrd="0" presId="urn:microsoft.com/office/officeart/2005/8/layout/orgChart1"/>
    <dgm:cxn modelId="{EF157E0C-CD39-4FD2-820A-B7A2CCC19AA3}" type="presParOf" srcId="{C358A7D5-71DA-4389-AB61-837375C5143F}" destId="{DD3426D4-B164-41B7-9CC7-D2FE1A2401DF}" srcOrd="2" destOrd="0" presId="urn:microsoft.com/office/officeart/2005/8/layout/orgChart1"/>
    <dgm:cxn modelId="{63AE2E55-E118-4616-8AA3-4F5B095E4E7F}" type="presParOf" srcId="{E9A4E732-7E12-434B-A402-0DBCF4AF279B}" destId="{98229205-D0CA-4FEB-8047-D6AA5C964BEF}" srcOrd="2" destOrd="0" presId="urn:microsoft.com/office/officeart/2005/8/layout/orgChart1"/>
    <dgm:cxn modelId="{056805F9-0E62-4122-A76F-DF422E989D75}" type="presParOf" srcId="{56560D13-63BE-4C3C-86A4-3E7E5BD6FF04}" destId="{26F4FF6F-8CE8-457F-8D94-61FCD53A12A1}" srcOrd="2" destOrd="0" presId="urn:microsoft.com/office/officeart/2005/8/layout/orgChart1"/>
    <dgm:cxn modelId="{9C27BBCB-1C3A-4DEF-A823-D2973B25D679}" type="presParOf" srcId="{26F4FF6F-8CE8-457F-8D94-61FCD53A12A1}" destId="{6BA45691-CA9B-49AB-A9A7-B7900A85268B}" srcOrd="0" destOrd="0" presId="urn:microsoft.com/office/officeart/2005/8/layout/orgChart1"/>
    <dgm:cxn modelId="{92AB13B7-A190-4F82-A618-51C8761A96C7}" type="presParOf" srcId="{26F4FF6F-8CE8-457F-8D94-61FCD53A12A1}" destId="{684D376C-7D3A-4903-BEA0-6CAA90330802}" srcOrd="1" destOrd="0" presId="urn:microsoft.com/office/officeart/2005/8/layout/orgChart1"/>
    <dgm:cxn modelId="{B86A9F5A-FD86-442D-8D03-3572006F8418}" type="presParOf" srcId="{684D376C-7D3A-4903-BEA0-6CAA90330802}" destId="{B5719630-DE28-41C9-9B5F-BC4E3B644BC3}" srcOrd="0" destOrd="0" presId="urn:microsoft.com/office/officeart/2005/8/layout/orgChart1"/>
    <dgm:cxn modelId="{BB54174A-FA27-4230-890C-D6B046ED1E27}" type="presParOf" srcId="{B5719630-DE28-41C9-9B5F-BC4E3B644BC3}" destId="{BC0425C6-64BF-4DA6-8695-FD6113A0C0DD}" srcOrd="0" destOrd="0" presId="urn:microsoft.com/office/officeart/2005/8/layout/orgChart1"/>
    <dgm:cxn modelId="{F4066134-C931-406D-BA01-4DC535C01478}" type="presParOf" srcId="{B5719630-DE28-41C9-9B5F-BC4E3B644BC3}" destId="{EF37600A-F0AD-4313-B221-BA0A20BED89E}" srcOrd="1" destOrd="0" presId="urn:microsoft.com/office/officeart/2005/8/layout/orgChart1"/>
    <dgm:cxn modelId="{C6F779DB-E79A-4EB7-9B33-17CD62AA3A7B}" type="presParOf" srcId="{684D376C-7D3A-4903-BEA0-6CAA90330802}" destId="{4C5AB58B-5EFD-4762-8D74-DC864514776D}" srcOrd="1" destOrd="0" presId="urn:microsoft.com/office/officeart/2005/8/layout/orgChart1"/>
    <dgm:cxn modelId="{7F585732-3D8D-4CFB-8C70-47BAD7E37762}" type="presParOf" srcId="{684D376C-7D3A-4903-BEA0-6CAA90330802}" destId="{9B5272DC-B59C-472A-8171-D1E9D11CBF6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E6B63C-BD65-4FC4-A00E-C55617CF337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4000B794-6811-49BE-BB3B-3DA309C415DD}">
      <dgm:prSet phldrT="[Texto]" custT="1"/>
      <dgm:spPr>
        <a:solidFill>
          <a:srgbClr val="FFFF00"/>
        </a:solidFill>
      </dgm:spPr>
      <dgm:t>
        <a:bodyPr/>
        <a:lstStyle/>
        <a:p>
          <a:r>
            <a:rPr lang="es-ES" sz="2000" b="1" dirty="0" smtClean="0">
              <a:solidFill>
                <a:schemeClr val="bg1"/>
              </a:solidFill>
              <a:latin typeface="Times New Roman" pitchFamily="18" charset="0"/>
              <a:cs typeface="Times New Roman" pitchFamily="18" charset="0"/>
            </a:rPr>
            <a:t>CAPÍTULO II </a:t>
          </a:r>
          <a:endParaRPr lang="es-ES" sz="2000" b="1" dirty="0">
            <a:solidFill>
              <a:schemeClr val="bg1"/>
            </a:solidFill>
            <a:latin typeface="Times New Roman" pitchFamily="18" charset="0"/>
            <a:cs typeface="Times New Roman" pitchFamily="18" charset="0"/>
          </a:endParaRPr>
        </a:p>
      </dgm:t>
    </dgm:pt>
    <dgm:pt modelId="{E43D00F9-B0FC-487D-9DBA-C2630FA6CB63}" type="parTrans" cxnId="{76BA5709-70AF-4668-B885-2DDD37259C9F}">
      <dgm:prSet/>
      <dgm:spPr/>
      <dgm:t>
        <a:bodyPr/>
        <a:lstStyle/>
        <a:p>
          <a:endParaRPr lang="es-ES"/>
        </a:p>
      </dgm:t>
    </dgm:pt>
    <dgm:pt modelId="{55F66FEA-F93D-46E6-B555-C934ABF16570}" type="sibTrans" cxnId="{76BA5709-70AF-4668-B885-2DDD37259C9F}">
      <dgm:prSet/>
      <dgm:spPr/>
      <dgm:t>
        <a:bodyPr/>
        <a:lstStyle/>
        <a:p>
          <a:endParaRPr lang="es-ES"/>
        </a:p>
      </dgm:t>
    </dgm:pt>
    <dgm:pt modelId="{F6BCEC5E-1FB5-4A42-8A45-562B67F8ED1A}" type="asst">
      <dgm:prSet phldrT="[Texto]" custT="1"/>
      <dgm:spPr>
        <a:solidFill>
          <a:srgbClr val="00B0F0"/>
        </a:solidFill>
      </dgm:spPr>
      <dgm:t>
        <a:bodyPr/>
        <a:lstStyle/>
        <a:p>
          <a:r>
            <a:rPr lang="es-ES" sz="1800" b="1" dirty="0" smtClean="0">
              <a:solidFill>
                <a:schemeClr val="bg1"/>
              </a:solidFill>
              <a:latin typeface="Times New Roman" pitchFamily="18" charset="0"/>
              <a:cs typeface="Times New Roman" pitchFamily="18" charset="0"/>
            </a:rPr>
            <a:t>Marco Teórico</a:t>
          </a:r>
          <a:endParaRPr lang="es-ES" sz="1800" b="1" dirty="0">
            <a:solidFill>
              <a:schemeClr val="bg1"/>
            </a:solidFill>
            <a:latin typeface="Times New Roman" pitchFamily="18" charset="0"/>
            <a:cs typeface="Times New Roman" pitchFamily="18" charset="0"/>
          </a:endParaRPr>
        </a:p>
      </dgm:t>
    </dgm:pt>
    <dgm:pt modelId="{037210FF-5E39-4372-9E0A-E2E179D7EA24}" type="parTrans" cxnId="{527BA644-F8C3-42CD-8C10-4ACA94229210}">
      <dgm:prSet/>
      <dgm:spPr/>
      <dgm:t>
        <a:bodyPr/>
        <a:lstStyle/>
        <a:p>
          <a:endParaRPr lang="es-ES" dirty="0"/>
        </a:p>
      </dgm:t>
    </dgm:pt>
    <dgm:pt modelId="{21D663FE-E1B1-48BB-96EE-5C94BA71077C}" type="sibTrans" cxnId="{527BA644-F8C3-42CD-8C10-4ACA94229210}">
      <dgm:prSet/>
      <dgm:spPr/>
      <dgm:t>
        <a:bodyPr/>
        <a:lstStyle/>
        <a:p>
          <a:endParaRPr lang="es-ES"/>
        </a:p>
      </dgm:t>
    </dgm:pt>
    <dgm:pt modelId="{B4CE2D50-0ABE-483E-AF67-ADF2D19053D6}">
      <dgm:prSet phldrT="[Texto]" custT="1"/>
      <dgm:spPr>
        <a:solidFill>
          <a:srgbClr val="00B050"/>
        </a:solidFill>
        <a:ln>
          <a:solidFill>
            <a:srgbClr val="FFFF00"/>
          </a:solidFill>
        </a:ln>
      </dgm:spPr>
      <dgm:t>
        <a:bodyPr/>
        <a:lstStyle/>
        <a:p>
          <a:r>
            <a:rPr lang="es-ES" sz="1800" b="1" dirty="0" smtClean="0">
              <a:solidFill>
                <a:schemeClr val="bg1"/>
              </a:solidFill>
              <a:latin typeface="Times New Roman" pitchFamily="18" charset="0"/>
              <a:cs typeface="Times New Roman" pitchFamily="18" charset="0"/>
            </a:rPr>
            <a:t>Antecedentes</a:t>
          </a:r>
          <a:endParaRPr lang="es-ES" sz="1800" b="1" dirty="0">
            <a:solidFill>
              <a:schemeClr val="bg1"/>
            </a:solidFill>
            <a:latin typeface="Times New Roman" pitchFamily="18" charset="0"/>
            <a:cs typeface="Times New Roman" pitchFamily="18" charset="0"/>
          </a:endParaRPr>
        </a:p>
      </dgm:t>
    </dgm:pt>
    <dgm:pt modelId="{2E311A4F-9BDA-4444-8229-DE9725F46BD5}" type="parTrans" cxnId="{E47FB677-D579-4BB5-BFC1-E41FC97971EF}">
      <dgm:prSet/>
      <dgm:spPr/>
      <dgm:t>
        <a:bodyPr/>
        <a:lstStyle/>
        <a:p>
          <a:endParaRPr lang="es-ES" dirty="0"/>
        </a:p>
      </dgm:t>
    </dgm:pt>
    <dgm:pt modelId="{34249151-90BF-4005-913F-179D1492879A}" type="sibTrans" cxnId="{E47FB677-D579-4BB5-BFC1-E41FC97971EF}">
      <dgm:prSet/>
      <dgm:spPr/>
      <dgm:t>
        <a:bodyPr/>
        <a:lstStyle/>
        <a:p>
          <a:endParaRPr lang="es-ES"/>
        </a:p>
      </dgm:t>
    </dgm:pt>
    <dgm:pt modelId="{74491518-BADA-459D-B8B0-5C0A343A471F}">
      <dgm:prSet phldrT="[Texto]" custT="1"/>
      <dgm:spPr>
        <a:solidFill>
          <a:srgbClr val="00B050"/>
        </a:solidFill>
        <a:ln>
          <a:solidFill>
            <a:srgbClr val="FFFF00"/>
          </a:solidFill>
        </a:ln>
      </dgm:spPr>
      <dgm:t>
        <a:bodyPr/>
        <a:lstStyle/>
        <a:p>
          <a:r>
            <a:rPr lang="es-ES" sz="1800" b="1" dirty="0" smtClean="0">
              <a:solidFill>
                <a:schemeClr val="bg1"/>
              </a:solidFill>
              <a:latin typeface="Times New Roman" pitchFamily="18" charset="0"/>
              <a:cs typeface="Times New Roman" pitchFamily="18" charset="0"/>
            </a:rPr>
            <a:t>V.D.</a:t>
          </a:r>
        </a:p>
        <a:p>
          <a:r>
            <a:rPr lang="es-ES" sz="1800" b="1" dirty="0" smtClean="0">
              <a:solidFill>
                <a:schemeClr val="bg1"/>
              </a:solidFill>
              <a:latin typeface="Times New Roman" pitchFamily="18" charset="0"/>
              <a:cs typeface="Times New Roman" pitchFamily="18" charset="0"/>
            </a:rPr>
            <a:t>Salud   </a:t>
          </a:r>
          <a:endParaRPr lang="es-ES" sz="1800" b="1" dirty="0">
            <a:solidFill>
              <a:schemeClr val="bg1"/>
            </a:solidFill>
            <a:latin typeface="Times New Roman" pitchFamily="18" charset="0"/>
            <a:cs typeface="Times New Roman" pitchFamily="18" charset="0"/>
          </a:endParaRPr>
        </a:p>
      </dgm:t>
    </dgm:pt>
    <dgm:pt modelId="{BBA27D7D-EC09-426A-A1A9-8CF662560E46}" type="parTrans" cxnId="{B6FF3126-F693-4A13-98D7-99CA1C5E0F29}">
      <dgm:prSet/>
      <dgm:spPr/>
      <dgm:t>
        <a:bodyPr/>
        <a:lstStyle/>
        <a:p>
          <a:endParaRPr lang="es-ES" dirty="0"/>
        </a:p>
      </dgm:t>
    </dgm:pt>
    <dgm:pt modelId="{90F0C478-9564-48FD-BC06-BCA0BF30B697}" type="sibTrans" cxnId="{B6FF3126-F693-4A13-98D7-99CA1C5E0F29}">
      <dgm:prSet/>
      <dgm:spPr/>
      <dgm:t>
        <a:bodyPr/>
        <a:lstStyle/>
        <a:p>
          <a:endParaRPr lang="es-ES"/>
        </a:p>
      </dgm:t>
    </dgm:pt>
    <dgm:pt modelId="{50E358D8-0281-4F66-8F79-F37F688EE293}">
      <dgm:prSet phldrT="[Texto]" custT="1"/>
      <dgm:spPr>
        <a:solidFill>
          <a:srgbClr val="00B050"/>
        </a:solidFill>
        <a:ln>
          <a:solidFill>
            <a:srgbClr val="FFFF00"/>
          </a:solidFill>
        </a:ln>
      </dgm:spPr>
      <dgm:t>
        <a:bodyPr/>
        <a:lstStyle/>
        <a:p>
          <a:r>
            <a:rPr lang="es-ES" sz="1800" b="1" dirty="0" smtClean="0">
              <a:solidFill>
                <a:schemeClr val="bg1"/>
              </a:solidFill>
              <a:latin typeface="Times New Roman" pitchFamily="18" charset="0"/>
              <a:cs typeface="Times New Roman" pitchFamily="18" charset="0"/>
            </a:rPr>
            <a:t>Hipótesis </a:t>
          </a:r>
          <a:endParaRPr lang="es-ES" sz="1800" b="1" dirty="0">
            <a:solidFill>
              <a:schemeClr val="bg1"/>
            </a:solidFill>
            <a:latin typeface="Times New Roman" pitchFamily="18" charset="0"/>
            <a:cs typeface="Times New Roman" pitchFamily="18" charset="0"/>
          </a:endParaRPr>
        </a:p>
      </dgm:t>
    </dgm:pt>
    <dgm:pt modelId="{FCDCB75E-7E05-49BA-8167-698F993E385A}" type="parTrans" cxnId="{54595EC0-025B-43E9-98DB-B0AEDB607829}">
      <dgm:prSet/>
      <dgm:spPr/>
      <dgm:t>
        <a:bodyPr/>
        <a:lstStyle/>
        <a:p>
          <a:endParaRPr lang="es-ES" dirty="0"/>
        </a:p>
      </dgm:t>
    </dgm:pt>
    <dgm:pt modelId="{4847F17A-6003-44CD-AC0A-2728212770E4}" type="sibTrans" cxnId="{54595EC0-025B-43E9-98DB-B0AEDB607829}">
      <dgm:prSet/>
      <dgm:spPr/>
      <dgm:t>
        <a:bodyPr/>
        <a:lstStyle/>
        <a:p>
          <a:endParaRPr lang="es-ES"/>
        </a:p>
      </dgm:t>
    </dgm:pt>
    <dgm:pt modelId="{9F7A34A4-D857-4D8B-A7C2-5756E9D12294}">
      <dgm:prSet phldrT="[Texto]" custT="1"/>
      <dgm:spPr>
        <a:solidFill>
          <a:srgbClr val="00B050"/>
        </a:solidFill>
        <a:ln>
          <a:solidFill>
            <a:srgbClr val="FFFF00"/>
          </a:solidFill>
        </a:ln>
      </dgm:spPr>
      <dgm:t>
        <a:bodyPr/>
        <a:lstStyle/>
        <a:p>
          <a:r>
            <a:rPr lang="es-ES" sz="1800" b="1" dirty="0" smtClean="0">
              <a:solidFill>
                <a:schemeClr val="bg1"/>
              </a:solidFill>
              <a:latin typeface="Times New Roman" pitchFamily="18" charset="0"/>
              <a:cs typeface="Times New Roman" pitchFamily="18" charset="0"/>
            </a:rPr>
            <a:t>V.I </a:t>
          </a:r>
        </a:p>
        <a:p>
          <a:r>
            <a:rPr lang="es-ES" sz="1800" b="1" dirty="0" smtClean="0">
              <a:solidFill>
                <a:schemeClr val="bg1"/>
              </a:solidFill>
              <a:latin typeface="Times New Roman" pitchFamily="18" charset="0"/>
              <a:cs typeface="Times New Roman" pitchFamily="18" charset="0"/>
            </a:rPr>
            <a:t>Recreación</a:t>
          </a:r>
          <a:endParaRPr lang="es-ES" sz="1800" b="1" dirty="0">
            <a:solidFill>
              <a:schemeClr val="bg1"/>
            </a:solidFill>
            <a:latin typeface="Times New Roman" pitchFamily="18" charset="0"/>
            <a:cs typeface="Times New Roman" pitchFamily="18" charset="0"/>
          </a:endParaRPr>
        </a:p>
      </dgm:t>
    </dgm:pt>
    <dgm:pt modelId="{F49C81D7-2806-433D-8805-0B7F40D6FB7A}" type="parTrans" cxnId="{E128DEF1-EBDC-4FF5-87AA-E21E8666242E}">
      <dgm:prSet/>
      <dgm:spPr/>
      <dgm:t>
        <a:bodyPr/>
        <a:lstStyle/>
        <a:p>
          <a:endParaRPr lang="es-ES" dirty="0"/>
        </a:p>
      </dgm:t>
    </dgm:pt>
    <dgm:pt modelId="{0BFA5C2A-7892-4F38-BA2E-530B86087105}" type="sibTrans" cxnId="{E128DEF1-EBDC-4FF5-87AA-E21E8666242E}">
      <dgm:prSet/>
      <dgm:spPr/>
      <dgm:t>
        <a:bodyPr/>
        <a:lstStyle/>
        <a:p>
          <a:endParaRPr lang="es-ES"/>
        </a:p>
      </dgm:t>
    </dgm:pt>
    <dgm:pt modelId="{4A266C8D-47B7-463B-B6F4-55FDEE30457D}">
      <dgm:prSet custT="1"/>
      <dgm:spPr>
        <a:ln>
          <a:solidFill>
            <a:srgbClr val="FF0000"/>
          </a:solidFill>
        </a:ln>
      </dgm:spPr>
      <dgm:t>
        <a:bodyPr/>
        <a:lstStyle/>
        <a:p>
          <a:pPr marL="95250" indent="0" algn="just"/>
          <a:r>
            <a:rPr lang="es-ES" sz="1400" dirty="0" smtClean="0">
              <a:solidFill>
                <a:schemeClr val="bg1"/>
              </a:solidFill>
              <a:latin typeface="Times New Roman" pitchFamily="18" charset="0"/>
              <a:cs typeface="Times New Roman" pitchFamily="18" charset="0"/>
            </a:rPr>
            <a:t>La ejecución de un proyecto de recreación incide en el mejoramiento de la salud o calidad de vida del Adulto Mayor del Hogar de Ancianos “Instituto </a:t>
          </a:r>
          <a:r>
            <a:rPr lang="es-ES" sz="1400" dirty="0" err="1" smtClean="0">
              <a:solidFill>
                <a:schemeClr val="bg1"/>
              </a:solidFill>
              <a:latin typeface="Times New Roman" pitchFamily="18" charset="0"/>
              <a:cs typeface="Times New Roman" pitchFamily="18" charset="0"/>
            </a:rPr>
            <a:t>Estupiñán</a:t>
          </a:r>
          <a:r>
            <a:rPr lang="es-ES" sz="1400" dirty="0" smtClean="0">
              <a:solidFill>
                <a:schemeClr val="bg1"/>
              </a:solidFill>
              <a:latin typeface="Times New Roman" pitchFamily="18" charset="0"/>
              <a:cs typeface="Times New Roman" pitchFamily="18" charset="0"/>
            </a:rPr>
            <a:t>” del barrio de San Sebastián de la ciudad de Latacunga.</a:t>
          </a:r>
        </a:p>
        <a:p>
          <a:pPr marL="95250" indent="0" algn="just"/>
          <a:endParaRPr lang="es-ES" sz="1400" dirty="0">
            <a:solidFill>
              <a:schemeClr val="bg1"/>
            </a:solidFill>
            <a:latin typeface="Times New Roman" pitchFamily="18" charset="0"/>
            <a:cs typeface="Times New Roman" pitchFamily="18" charset="0"/>
          </a:endParaRPr>
        </a:p>
      </dgm:t>
    </dgm:pt>
    <dgm:pt modelId="{90F0A0DB-7D7E-4959-A342-EE45CC60A3CF}" type="parTrans" cxnId="{0DBECEE4-C1B8-4487-889C-0927DD56B86D}">
      <dgm:prSet/>
      <dgm:spPr/>
      <dgm:t>
        <a:bodyPr/>
        <a:lstStyle/>
        <a:p>
          <a:endParaRPr lang="es-ES" dirty="0"/>
        </a:p>
      </dgm:t>
    </dgm:pt>
    <dgm:pt modelId="{0FAC88FD-E4F6-43EA-9FE2-2E0B57AAC68E}" type="sibTrans" cxnId="{0DBECEE4-C1B8-4487-889C-0927DD56B86D}">
      <dgm:prSet/>
      <dgm:spPr/>
      <dgm:t>
        <a:bodyPr/>
        <a:lstStyle/>
        <a:p>
          <a:endParaRPr lang="es-ES"/>
        </a:p>
      </dgm:t>
    </dgm:pt>
    <dgm:pt modelId="{F75FBD83-8244-4211-B75B-57764EF4F8F8}">
      <dgm:prSet custT="1"/>
      <dgm:spPr>
        <a:ln>
          <a:solidFill>
            <a:srgbClr val="FF0000"/>
          </a:solidFill>
        </a:ln>
      </dgm:spPr>
      <dgm:t>
        <a:bodyPr/>
        <a:lstStyle/>
        <a:p>
          <a:r>
            <a:rPr lang="es-ES" sz="1800" dirty="0" smtClean="0">
              <a:solidFill>
                <a:schemeClr val="bg1"/>
              </a:solidFill>
              <a:latin typeface="Times New Roman" pitchFamily="18" charset="0"/>
              <a:cs typeface="Times New Roman" pitchFamily="18" charset="0"/>
            </a:rPr>
            <a:t>Red de inclusión</a:t>
          </a:r>
          <a:endParaRPr lang="es-ES" sz="1800" dirty="0">
            <a:solidFill>
              <a:schemeClr val="bg1"/>
            </a:solidFill>
            <a:latin typeface="Times New Roman" pitchFamily="18" charset="0"/>
            <a:cs typeface="Times New Roman" pitchFamily="18" charset="0"/>
          </a:endParaRPr>
        </a:p>
      </dgm:t>
    </dgm:pt>
    <dgm:pt modelId="{0365EB3C-9CAC-4779-8720-EED3AA3C1CCF}" type="parTrans" cxnId="{15B98C97-895E-49F0-9B44-C57F80A5EDA2}">
      <dgm:prSet/>
      <dgm:spPr/>
      <dgm:t>
        <a:bodyPr/>
        <a:lstStyle/>
        <a:p>
          <a:endParaRPr lang="es-ES" dirty="0"/>
        </a:p>
      </dgm:t>
    </dgm:pt>
    <dgm:pt modelId="{1B421F67-BBCF-43CA-B8A6-3B7A15238782}" type="sibTrans" cxnId="{15B98C97-895E-49F0-9B44-C57F80A5EDA2}">
      <dgm:prSet/>
      <dgm:spPr/>
      <dgm:t>
        <a:bodyPr/>
        <a:lstStyle/>
        <a:p>
          <a:endParaRPr lang="es-ES"/>
        </a:p>
      </dgm:t>
    </dgm:pt>
    <dgm:pt modelId="{A4CFA277-4DDB-4B7A-91E7-3CE25571343B}">
      <dgm:prSet custT="1"/>
      <dgm:spPr/>
      <dgm:t>
        <a:bodyPr/>
        <a:lstStyle/>
        <a:p>
          <a:r>
            <a:rPr lang="es-ES" sz="1400" dirty="0" smtClean="0">
              <a:solidFill>
                <a:schemeClr val="bg1"/>
              </a:solidFill>
              <a:latin typeface="Times New Roman" pitchFamily="18" charset="0"/>
              <a:cs typeface="Times New Roman" pitchFamily="18" charset="0"/>
            </a:rPr>
            <a:t>Grupo etario que tienen más de 60 – 65 años.</a:t>
          </a:r>
        </a:p>
        <a:p>
          <a:r>
            <a:rPr lang="es-ES" sz="1400" dirty="0" smtClean="0">
              <a:solidFill>
                <a:schemeClr val="bg1"/>
              </a:solidFill>
              <a:latin typeface="Times New Roman" pitchFamily="18" charset="0"/>
              <a:cs typeface="Times New Roman" pitchFamily="18" charset="0"/>
            </a:rPr>
            <a:t>Desde una perspectiva biológico – funcional  se habla de 3 patrones de envejecimiento</a:t>
          </a:r>
        </a:p>
        <a:p>
          <a:r>
            <a:rPr lang="es-ES" sz="1400" dirty="0" smtClean="0">
              <a:solidFill>
                <a:schemeClr val="bg1"/>
              </a:solidFill>
              <a:latin typeface="Times New Roman" pitchFamily="18" charset="0"/>
              <a:cs typeface="Times New Roman" pitchFamily="18" charset="0"/>
            </a:rPr>
            <a:t>Existen 3 etapas.</a:t>
          </a:r>
        </a:p>
        <a:p>
          <a:endParaRPr lang="es-ES" sz="1400" dirty="0" smtClean="0">
            <a:solidFill>
              <a:schemeClr val="bg1"/>
            </a:solidFill>
            <a:latin typeface="Times New Roman" pitchFamily="18" charset="0"/>
            <a:cs typeface="Times New Roman" pitchFamily="18" charset="0"/>
          </a:endParaRPr>
        </a:p>
        <a:p>
          <a:r>
            <a:rPr lang="es-ES" sz="1400" dirty="0" smtClean="0">
              <a:solidFill>
                <a:schemeClr val="bg1"/>
              </a:solidFill>
              <a:latin typeface="Times New Roman" pitchFamily="18" charset="0"/>
              <a:cs typeface="Times New Roman" pitchFamily="18" charset="0"/>
            </a:rPr>
            <a:t>El A.M presenta varios problemas a resolver.</a:t>
          </a:r>
        </a:p>
        <a:p>
          <a:endParaRPr lang="es-ES" sz="1400" dirty="0">
            <a:solidFill>
              <a:schemeClr val="bg1"/>
            </a:solidFill>
          </a:endParaRPr>
        </a:p>
      </dgm:t>
    </dgm:pt>
    <dgm:pt modelId="{0C5C6D3B-922E-412D-83E7-96ABD5C55042}" type="parTrans" cxnId="{19533E19-8F16-4F73-87EF-2C03F9C166F6}">
      <dgm:prSet/>
      <dgm:spPr/>
      <dgm:t>
        <a:bodyPr/>
        <a:lstStyle/>
        <a:p>
          <a:endParaRPr lang="es-ES"/>
        </a:p>
      </dgm:t>
    </dgm:pt>
    <dgm:pt modelId="{E696BA1C-DE3B-415E-BB0D-385D69AD008C}" type="sibTrans" cxnId="{19533E19-8F16-4F73-87EF-2C03F9C166F6}">
      <dgm:prSet/>
      <dgm:spPr/>
      <dgm:t>
        <a:bodyPr/>
        <a:lstStyle/>
        <a:p>
          <a:endParaRPr lang="es-ES"/>
        </a:p>
      </dgm:t>
    </dgm:pt>
    <dgm:pt modelId="{FEC3758C-F56A-4184-815F-A3CC6343E617}">
      <dgm:prSet custT="1"/>
      <dgm:spPr/>
      <dgm:t>
        <a:bodyPr/>
        <a:lstStyle/>
        <a:p>
          <a:r>
            <a:rPr lang="es-ES" sz="1800" dirty="0" smtClean="0">
              <a:solidFill>
                <a:schemeClr val="bg1"/>
              </a:solidFill>
              <a:latin typeface="Times New Roman" pitchFamily="18" charset="0"/>
              <a:cs typeface="Times New Roman" pitchFamily="18" charset="0"/>
            </a:rPr>
            <a:t>Red de inclusión</a:t>
          </a:r>
          <a:endParaRPr lang="es-ES" sz="1800" dirty="0"/>
        </a:p>
      </dgm:t>
    </dgm:pt>
    <dgm:pt modelId="{57765FA9-70C1-4DF7-A51F-16FB11620D58}" type="parTrans" cxnId="{F3501ADC-6F02-4510-87B5-344D4CFC962E}">
      <dgm:prSet/>
      <dgm:spPr/>
      <dgm:t>
        <a:bodyPr/>
        <a:lstStyle/>
        <a:p>
          <a:endParaRPr lang="es-ES"/>
        </a:p>
      </dgm:t>
    </dgm:pt>
    <dgm:pt modelId="{4323929D-DE8F-4360-A752-939096509197}" type="sibTrans" cxnId="{F3501ADC-6F02-4510-87B5-344D4CFC962E}">
      <dgm:prSet/>
      <dgm:spPr/>
      <dgm:t>
        <a:bodyPr/>
        <a:lstStyle/>
        <a:p>
          <a:endParaRPr lang="es-ES"/>
        </a:p>
      </dgm:t>
    </dgm:pt>
    <dgm:pt modelId="{FC2C96DA-A04C-4DBA-AFA7-4F4DBDD504F2}">
      <dgm:prSet custT="1"/>
      <dgm:spPr/>
      <dgm:t>
        <a:bodyPr/>
        <a:lstStyle/>
        <a:p>
          <a:r>
            <a:rPr lang="es-ES" sz="1800" dirty="0" smtClean="0">
              <a:solidFill>
                <a:schemeClr val="bg1"/>
              </a:solidFill>
              <a:latin typeface="Times New Roman" pitchFamily="18" charset="0"/>
              <a:cs typeface="Times New Roman" pitchFamily="18" charset="0"/>
            </a:rPr>
            <a:t>Constelación </a:t>
          </a:r>
        </a:p>
        <a:p>
          <a:r>
            <a:rPr lang="es-ES" sz="1800" dirty="0" smtClean="0">
              <a:solidFill>
                <a:schemeClr val="bg1"/>
              </a:solidFill>
              <a:latin typeface="Times New Roman" pitchFamily="18" charset="0"/>
              <a:cs typeface="Times New Roman" pitchFamily="18" charset="0"/>
            </a:rPr>
            <a:t>de </a:t>
          </a:r>
        </a:p>
        <a:p>
          <a:r>
            <a:rPr lang="es-ES" sz="1800" dirty="0" smtClean="0">
              <a:solidFill>
                <a:schemeClr val="bg1"/>
              </a:solidFill>
              <a:latin typeface="Times New Roman" pitchFamily="18" charset="0"/>
              <a:cs typeface="Times New Roman" pitchFamily="18" charset="0"/>
            </a:rPr>
            <a:t>ideas</a:t>
          </a:r>
          <a:endParaRPr lang="es-ES" sz="1800" dirty="0">
            <a:solidFill>
              <a:schemeClr val="bg1"/>
            </a:solidFill>
            <a:latin typeface="Times New Roman" pitchFamily="18" charset="0"/>
            <a:cs typeface="Times New Roman" pitchFamily="18" charset="0"/>
          </a:endParaRPr>
        </a:p>
      </dgm:t>
    </dgm:pt>
    <dgm:pt modelId="{5DB9D409-5104-48A5-BE54-BCF7F17B1290}" type="parTrans" cxnId="{F71C61CC-8B45-4B94-9BD5-CC3A4106ECD2}">
      <dgm:prSet/>
      <dgm:spPr/>
      <dgm:t>
        <a:bodyPr/>
        <a:lstStyle/>
        <a:p>
          <a:endParaRPr lang="es-ES"/>
        </a:p>
      </dgm:t>
    </dgm:pt>
    <dgm:pt modelId="{D386F2FE-3171-4A9A-8567-B4314CC18AB8}" type="sibTrans" cxnId="{F71C61CC-8B45-4B94-9BD5-CC3A4106ECD2}">
      <dgm:prSet/>
      <dgm:spPr/>
      <dgm:t>
        <a:bodyPr/>
        <a:lstStyle/>
        <a:p>
          <a:endParaRPr lang="es-ES"/>
        </a:p>
      </dgm:t>
    </dgm:pt>
    <dgm:pt modelId="{FBE33568-BC03-4CEB-8422-742D63638AB9}">
      <dgm:prSet custT="1"/>
      <dgm:spPr/>
      <dgm:t>
        <a:bodyPr/>
        <a:lstStyle/>
        <a:p>
          <a:r>
            <a:rPr lang="es-ES" sz="1800" dirty="0" smtClean="0">
              <a:solidFill>
                <a:schemeClr val="bg1"/>
              </a:solidFill>
              <a:latin typeface="Times New Roman" pitchFamily="18" charset="0"/>
              <a:cs typeface="Times New Roman" pitchFamily="18" charset="0"/>
            </a:rPr>
            <a:t>Constelación </a:t>
          </a:r>
        </a:p>
        <a:p>
          <a:r>
            <a:rPr lang="es-ES" sz="1800" dirty="0" smtClean="0">
              <a:solidFill>
                <a:schemeClr val="bg1"/>
              </a:solidFill>
              <a:latin typeface="Times New Roman" pitchFamily="18" charset="0"/>
              <a:cs typeface="Times New Roman" pitchFamily="18" charset="0"/>
            </a:rPr>
            <a:t>de </a:t>
          </a:r>
        </a:p>
        <a:p>
          <a:r>
            <a:rPr lang="es-ES" sz="1800" dirty="0" smtClean="0">
              <a:solidFill>
                <a:schemeClr val="bg1"/>
              </a:solidFill>
              <a:latin typeface="Times New Roman" pitchFamily="18" charset="0"/>
              <a:cs typeface="Times New Roman" pitchFamily="18" charset="0"/>
            </a:rPr>
            <a:t>ideas</a:t>
          </a:r>
          <a:endParaRPr lang="es-ES" sz="1800" dirty="0">
            <a:solidFill>
              <a:schemeClr val="bg1"/>
            </a:solidFill>
            <a:latin typeface="Times New Roman" pitchFamily="18" charset="0"/>
            <a:cs typeface="Times New Roman" pitchFamily="18" charset="0"/>
          </a:endParaRPr>
        </a:p>
      </dgm:t>
    </dgm:pt>
    <dgm:pt modelId="{12A1AB30-C238-4032-AE9A-FB1CEF1888A5}" type="parTrans" cxnId="{E766F02B-1CC9-48EB-BDB6-AFC1D4C4BA20}">
      <dgm:prSet/>
      <dgm:spPr/>
      <dgm:t>
        <a:bodyPr/>
        <a:lstStyle/>
        <a:p>
          <a:endParaRPr lang="es-ES"/>
        </a:p>
      </dgm:t>
    </dgm:pt>
    <dgm:pt modelId="{398F4FB6-282B-47F1-BF11-76FF8FEC65D0}" type="sibTrans" cxnId="{E766F02B-1CC9-48EB-BDB6-AFC1D4C4BA20}">
      <dgm:prSet/>
      <dgm:spPr/>
      <dgm:t>
        <a:bodyPr/>
        <a:lstStyle/>
        <a:p>
          <a:endParaRPr lang="es-ES"/>
        </a:p>
      </dgm:t>
    </dgm:pt>
    <dgm:pt modelId="{E4DF5C3A-83D6-4D6F-86E0-3B2EC95E9E6A}" type="pres">
      <dgm:prSet presAssocID="{1CE6B63C-BD65-4FC4-A00E-C55617CF3374}" presName="hierChild1" presStyleCnt="0">
        <dgm:presLayoutVars>
          <dgm:orgChart val="1"/>
          <dgm:chPref val="1"/>
          <dgm:dir/>
          <dgm:animOne val="branch"/>
          <dgm:animLvl val="lvl"/>
          <dgm:resizeHandles/>
        </dgm:presLayoutVars>
      </dgm:prSet>
      <dgm:spPr/>
      <dgm:t>
        <a:bodyPr/>
        <a:lstStyle/>
        <a:p>
          <a:endParaRPr lang="es-ES"/>
        </a:p>
      </dgm:t>
    </dgm:pt>
    <dgm:pt modelId="{56560D13-63BE-4C3C-86A4-3E7E5BD6FF04}" type="pres">
      <dgm:prSet presAssocID="{4000B794-6811-49BE-BB3B-3DA309C415DD}" presName="hierRoot1" presStyleCnt="0">
        <dgm:presLayoutVars>
          <dgm:hierBranch val="init"/>
        </dgm:presLayoutVars>
      </dgm:prSet>
      <dgm:spPr/>
    </dgm:pt>
    <dgm:pt modelId="{1FE914D9-FABC-4EF4-912C-31620D4B4205}" type="pres">
      <dgm:prSet presAssocID="{4000B794-6811-49BE-BB3B-3DA309C415DD}" presName="rootComposite1" presStyleCnt="0"/>
      <dgm:spPr/>
    </dgm:pt>
    <dgm:pt modelId="{B5030C78-991E-46F6-83B0-12B34F830568}" type="pres">
      <dgm:prSet presAssocID="{4000B794-6811-49BE-BB3B-3DA309C415DD}" presName="rootText1" presStyleLbl="node0" presStyleIdx="0" presStyleCnt="1" custScaleX="138712" custScaleY="58652" custLinFactNeighborY="-24957">
        <dgm:presLayoutVars>
          <dgm:chPref val="3"/>
        </dgm:presLayoutVars>
      </dgm:prSet>
      <dgm:spPr/>
      <dgm:t>
        <a:bodyPr/>
        <a:lstStyle/>
        <a:p>
          <a:endParaRPr lang="es-ES"/>
        </a:p>
      </dgm:t>
    </dgm:pt>
    <dgm:pt modelId="{B2997D98-F94F-45E0-AD8D-1E28A9FC1FB8}" type="pres">
      <dgm:prSet presAssocID="{4000B794-6811-49BE-BB3B-3DA309C415DD}" presName="rootConnector1" presStyleLbl="node1" presStyleIdx="0" presStyleCnt="0"/>
      <dgm:spPr/>
      <dgm:t>
        <a:bodyPr/>
        <a:lstStyle/>
        <a:p>
          <a:endParaRPr lang="es-ES"/>
        </a:p>
      </dgm:t>
    </dgm:pt>
    <dgm:pt modelId="{36523A66-D900-4D90-BAEB-1AF8F3FC41F3}" type="pres">
      <dgm:prSet presAssocID="{4000B794-6811-49BE-BB3B-3DA309C415DD}" presName="hierChild2" presStyleCnt="0"/>
      <dgm:spPr/>
    </dgm:pt>
    <dgm:pt modelId="{F82ED123-2B62-48A4-B44F-4EF1C935CBD5}" type="pres">
      <dgm:prSet presAssocID="{2E311A4F-9BDA-4444-8229-DE9725F46BD5}" presName="Name37" presStyleLbl="parChTrans1D2" presStyleIdx="0" presStyleCnt="5"/>
      <dgm:spPr/>
      <dgm:t>
        <a:bodyPr/>
        <a:lstStyle/>
        <a:p>
          <a:endParaRPr lang="es-ES"/>
        </a:p>
      </dgm:t>
    </dgm:pt>
    <dgm:pt modelId="{F63BC423-8788-49F6-BEED-B50E074EAC95}" type="pres">
      <dgm:prSet presAssocID="{B4CE2D50-0ABE-483E-AF67-ADF2D19053D6}" presName="hierRoot2" presStyleCnt="0">
        <dgm:presLayoutVars>
          <dgm:hierBranch val="init"/>
        </dgm:presLayoutVars>
      </dgm:prSet>
      <dgm:spPr/>
    </dgm:pt>
    <dgm:pt modelId="{FECE256C-C5CE-4C80-ACC1-93B40BDA796C}" type="pres">
      <dgm:prSet presAssocID="{B4CE2D50-0ABE-483E-AF67-ADF2D19053D6}" presName="rootComposite" presStyleCnt="0"/>
      <dgm:spPr/>
    </dgm:pt>
    <dgm:pt modelId="{AB259C4D-3C14-48C5-9423-53AF66C1B6C3}" type="pres">
      <dgm:prSet presAssocID="{B4CE2D50-0ABE-483E-AF67-ADF2D19053D6}" presName="rootText" presStyleLbl="node2" presStyleIdx="0" presStyleCnt="4" custScaleY="70605" custLinFactNeighborX="4511" custLinFactNeighborY="-40990">
        <dgm:presLayoutVars>
          <dgm:chPref val="3"/>
        </dgm:presLayoutVars>
      </dgm:prSet>
      <dgm:spPr/>
      <dgm:t>
        <a:bodyPr/>
        <a:lstStyle/>
        <a:p>
          <a:endParaRPr lang="es-ES"/>
        </a:p>
      </dgm:t>
    </dgm:pt>
    <dgm:pt modelId="{E47B54F8-67BB-454B-BF69-044C4C662351}" type="pres">
      <dgm:prSet presAssocID="{B4CE2D50-0ABE-483E-AF67-ADF2D19053D6}" presName="rootConnector" presStyleLbl="node2" presStyleIdx="0" presStyleCnt="4"/>
      <dgm:spPr/>
      <dgm:t>
        <a:bodyPr/>
        <a:lstStyle/>
        <a:p>
          <a:endParaRPr lang="es-ES"/>
        </a:p>
      </dgm:t>
    </dgm:pt>
    <dgm:pt modelId="{7412140D-FC9D-4347-8ECA-8E75ABB6EB74}" type="pres">
      <dgm:prSet presAssocID="{B4CE2D50-0ABE-483E-AF67-ADF2D19053D6}" presName="hierChild4" presStyleCnt="0"/>
      <dgm:spPr/>
    </dgm:pt>
    <dgm:pt modelId="{668B0826-75B1-464B-9707-F888DD6F3EF9}" type="pres">
      <dgm:prSet presAssocID="{0C5C6D3B-922E-412D-83E7-96ABD5C55042}" presName="Name37" presStyleLbl="parChTrans1D3" presStyleIdx="0" presStyleCnt="4"/>
      <dgm:spPr/>
      <dgm:t>
        <a:bodyPr/>
        <a:lstStyle/>
        <a:p>
          <a:endParaRPr lang="es-ES"/>
        </a:p>
      </dgm:t>
    </dgm:pt>
    <dgm:pt modelId="{40CD1440-675C-4C9F-8FB9-934423AFD6B2}" type="pres">
      <dgm:prSet presAssocID="{A4CFA277-4DDB-4B7A-91E7-3CE25571343B}" presName="hierRoot2" presStyleCnt="0">
        <dgm:presLayoutVars>
          <dgm:hierBranch val="init"/>
        </dgm:presLayoutVars>
      </dgm:prSet>
      <dgm:spPr/>
    </dgm:pt>
    <dgm:pt modelId="{940DD144-6BFB-460B-BA6C-7E7EB0F7FA93}" type="pres">
      <dgm:prSet presAssocID="{A4CFA277-4DDB-4B7A-91E7-3CE25571343B}" presName="rootComposite" presStyleCnt="0"/>
      <dgm:spPr/>
    </dgm:pt>
    <dgm:pt modelId="{4B3CD861-C413-40A5-84B2-63BF128545BA}" type="pres">
      <dgm:prSet presAssocID="{A4CFA277-4DDB-4B7A-91E7-3CE25571343B}" presName="rootText" presStyleLbl="node3" presStyleIdx="0" presStyleCnt="4" custScaleY="338804">
        <dgm:presLayoutVars>
          <dgm:chPref val="3"/>
        </dgm:presLayoutVars>
      </dgm:prSet>
      <dgm:spPr/>
      <dgm:t>
        <a:bodyPr/>
        <a:lstStyle/>
        <a:p>
          <a:endParaRPr lang="es-ES"/>
        </a:p>
      </dgm:t>
    </dgm:pt>
    <dgm:pt modelId="{405D5674-C81E-4900-8927-CBF2ED737333}" type="pres">
      <dgm:prSet presAssocID="{A4CFA277-4DDB-4B7A-91E7-3CE25571343B}" presName="rootConnector" presStyleLbl="node3" presStyleIdx="0" presStyleCnt="4"/>
      <dgm:spPr/>
      <dgm:t>
        <a:bodyPr/>
        <a:lstStyle/>
        <a:p>
          <a:endParaRPr lang="es-ES"/>
        </a:p>
      </dgm:t>
    </dgm:pt>
    <dgm:pt modelId="{BC9C299A-415D-4DA7-8E5D-234EC4F96ED6}" type="pres">
      <dgm:prSet presAssocID="{A4CFA277-4DDB-4B7A-91E7-3CE25571343B}" presName="hierChild4" presStyleCnt="0"/>
      <dgm:spPr/>
    </dgm:pt>
    <dgm:pt modelId="{2BDE62C7-B05A-490E-A786-A07C04A13A5C}" type="pres">
      <dgm:prSet presAssocID="{A4CFA277-4DDB-4B7A-91E7-3CE25571343B}" presName="hierChild5" presStyleCnt="0"/>
      <dgm:spPr/>
    </dgm:pt>
    <dgm:pt modelId="{77B0C20D-CF84-417F-B20B-CF9B8E5D87BE}" type="pres">
      <dgm:prSet presAssocID="{B4CE2D50-0ABE-483E-AF67-ADF2D19053D6}" presName="hierChild5" presStyleCnt="0"/>
      <dgm:spPr/>
    </dgm:pt>
    <dgm:pt modelId="{D5A88A21-5062-401D-AF84-429B78423FBE}" type="pres">
      <dgm:prSet presAssocID="{F49C81D7-2806-433D-8805-0B7F40D6FB7A}" presName="Name37" presStyleLbl="parChTrans1D2" presStyleIdx="1" presStyleCnt="5"/>
      <dgm:spPr/>
      <dgm:t>
        <a:bodyPr/>
        <a:lstStyle/>
        <a:p>
          <a:endParaRPr lang="es-ES"/>
        </a:p>
      </dgm:t>
    </dgm:pt>
    <dgm:pt modelId="{5E20087B-AB95-4822-AC94-32C395913AAE}" type="pres">
      <dgm:prSet presAssocID="{9F7A34A4-D857-4D8B-A7C2-5756E9D12294}" presName="hierRoot2" presStyleCnt="0">
        <dgm:presLayoutVars>
          <dgm:hierBranch val="init"/>
        </dgm:presLayoutVars>
      </dgm:prSet>
      <dgm:spPr/>
    </dgm:pt>
    <dgm:pt modelId="{46C63582-5F6F-4A1B-B77E-DD35507BA60E}" type="pres">
      <dgm:prSet presAssocID="{9F7A34A4-D857-4D8B-A7C2-5756E9D12294}" presName="rootComposite" presStyleCnt="0"/>
      <dgm:spPr/>
    </dgm:pt>
    <dgm:pt modelId="{B4EB4F57-5590-4035-8DF1-66BDA87AF405}" type="pres">
      <dgm:prSet presAssocID="{9F7A34A4-D857-4D8B-A7C2-5756E9D12294}" presName="rootText" presStyleLbl="node2" presStyleIdx="1" presStyleCnt="4" custScaleX="119808" custScaleY="70605" custLinFactNeighborX="6748" custLinFactNeighborY="-40543">
        <dgm:presLayoutVars>
          <dgm:chPref val="3"/>
        </dgm:presLayoutVars>
      </dgm:prSet>
      <dgm:spPr/>
      <dgm:t>
        <a:bodyPr/>
        <a:lstStyle/>
        <a:p>
          <a:endParaRPr lang="es-ES"/>
        </a:p>
      </dgm:t>
    </dgm:pt>
    <dgm:pt modelId="{2C5073BE-0411-4DD4-97D7-7761948C32EA}" type="pres">
      <dgm:prSet presAssocID="{9F7A34A4-D857-4D8B-A7C2-5756E9D12294}" presName="rootConnector" presStyleLbl="node2" presStyleIdx="1" presStyleCnt="4"/>
      <dgm:spPr/>
      <dgm:t>
        <a:bodyPr/>
        <a:lstStyle/>
        <a:p>
          <a:endParaRPr lang="es-ES"/>
        </a:p>
      </dgm:t>
    </dgm:pt>
    <dgm:pt modelId="{F28B4FFA-D33A-431A-B567-9C9789659F61}" type="pres">
      <dgm:prSet presAssocID="{9F7A34A4-D857-4D8B-A7C2-5756E9D12294}" presName="hierChild4" presStyleCnt="0"/>
      <dgm:spPr/>
    </dgm:pt>
    <dgm:pt modelId="{ACF68A16-1E69-4E3F-BA90-C343631026DD}" type="pres">
      <dgm:prSet presAssocID="{0365EB3C-9CAC-4779-8720-EED3AA3C1CCF}" presName="Name37" presStyleLbl="parChTrans1D3" presStyleIdx="1" presStyleCnt="4"/>
      <dgm:spPr/>
      <dgm:t>
        <a:bodyPr/>
        <a:lstStyle/>
        <a:p>
          <a:endParaRPr lang="es-ES"/>
        </a:p>
      </dgm:t>
    </dgm:pt>
    <dgm:pt modelId="{1D40896D-3DD3-4692-A020-BEB305FDB553}" type="pres">
      <dgm:prSet presAssocID="{F75FBD83-8244-4211-B75B-57764EF4F8F8}" presName="hierRoot2" presStyleCnt="0">
        <dgm:presLayoutVars>
          <dgm:hierBranch val="init"/>
        </dgm:presLayoutVars>
      </dgm:prSet>
      <dgm:spPr/>
    </dgm:pt>
    <dgm:pt modelId="{A0154AFC-76DB-4639-9D9A-494A01A4BB04}" type="pres">
      <dgm:prSet presAssocID="{F75FBD83-8244-4211-B75B-57764EF4F8F8}" presName="rootComposite" presStyleCnt="0"/>
      <dgm:spPr/>
    </dgm:pt>
    <dgm:pt modelId="{0EB445F2-00C9-4BC7-B9AA-B987C27F89D0}" type="pres">
      <dgm:prSet presAssocID="{F75FBD83-8244-4211-B75B-57764EF4F8F8}" presName="rootText" presStyleLbl="node3" presStyleIdx="1" presStyleCnt="4" custScaleY="84049" custLinFactNeighborX="-5577" custLinFactNeighborY="-44820">
        <dgm:presLayoutVars>
          <dgm:chPref val="3"/>
        </dgm:presLayoutVars>
      </dgm:prSet>
      <dgm:spPr/>
      <dgm:t>
        <a:bodyPr/>
        <a:lstStyle/>
        <a:p>
          <a:endParaRPr lang="es-ES"/>
        </a:p>
      </dgm:t>
    </dgm:pt>
    <dgm:pt modelId="{3DCBE598-F2C5-44C6-B53F-2AFC69D4F954}" type="pres">
      <dgm:prSet presAssocID="{F75FBD83-8244-4211-B75B-57764EF4F8F8}" presName="rootConnector" presStyleLbl="node3" presStyleIdx="1" presStyleCnt="4"/>
      <dgm:spPr/>
      <dgm:t>
        <a:bodyPr/>
        <a:lstStyle/>
        <a:p>
          <a:endParaRPr lang="es-ES"/>
        </a:p>
      </dgm:t>
    </dgm:pt>
    <dgm:pt modelId="{8C741323-FAEF-4E6D-BCB6-3715B8A847B6}" type="pres">
      <dgm:prSet presAssocID="{F75FBD83-8244-4211-B75B-57764EF4F8F8}" presName="hierChild4" presStyleCnt="0"/>
      <dgm:spPr/>
    </dgm:pt>
    <dgm:pt modelId="{25324EC4-AD37-43CF-8D91-FDC64F3D5C5C}" type="pres">
      <dgm:prSet presAssocID="{5DB9D409-5104-48A5-BE54-BCF7F17B1290}" presName="Name37" presStyleLbl="parChTrans1D4" presStyleIdx="0" presStyleCnt="2"/>
      <dgm:spPr/>
      <dgm:t>
        <a:bodyPr/>
        <a:lstStyle/>
        <a:p>
          <a:endParaRPr lang="es-ES"/>
        </a:p>
      </dgm:t>
    </dgm:pt>
    <dgm:pt modelId="{BCB04F71-9B4D-40A7-A691-2D2C03F8AF1C}" type="pres">
      <dgm:prSet presAssocID="{FC2C96DA-A04C-4DBA-AFA7-4F4DBDD504F2}" presName="hierRoot2" presStyleCnt="0">
        <dgm:presLayoutVars>
          <dgm:hierBranch val="init"/>
        </dgm:presLayoutVars>
      </dgm:prSet>
      <dgm:spPr/>
    </dgm:pt>
    <dgm:pt modelId="{2D462500-1424-4A3D-977D-C2006B2D11A1}" type="pres">
      <dgm:prSet presAssocID="{FC2C96DA-A04C-4DBA-AFA7-4F4DBDD504F2}" presName="rootComposite" presStyleCnt="0"/>
      <dgm:spPr/>
    </dgm:pt>
    <dgm:pt modelId="{D378240C-FBFE-4C59-8EE5-482442A47544}" type="pres">
      <dgm:prSet presAssocID="{FC2C96DA-A04C-4DBA-AFA7-4F4DBDD504F2}" presName="rootText" presStyleLbl="node4" presStyleIdx="0" presStyleCnt="2" custScaleY="125112">
        <dgm:presLayoutVars>
          <dgm:chPref val="3"/>
        </dgm:presLayoutVars>
      </dgm:prSet>
      <dgm:spPr/>
      <dgm:t>
        <a:bodyPr/>
        <a:lstStyle/>
        <a:p>
          <a:endParaRPr lang="es-ES"/>
        </a:p>
      </dgm:t>
    </dgm:pt>
    <dgm:pt modelId="{935B50FC-E332-4B28-9021-C1D6E8DC91FA}" type="pres">
      <dgm:prSet presAssocID="{FC2C96DA-A04C-4DBA-AFA7-4F4DBDD504F2}" presName="rootConnector" presStyleLbl="node4" presStyleIdx="0" presStyleCnt="2"/>
      <dgm:spPr/>
      <dgm:t>
        <a:bodyPr/>
        <a:lstStyle/>
        <a:p>
          <a:endParaRPr lang="es-ES"/>
        </a:p>
      </dgm:t>
    </dgm:pt>
    <dgm:pt modelId="{58C8AA06-7FFE-4184-B4BF-816B5949B3A9}" type="pres">
      <dgm:prSet presAssocID="{FC2C96DA-A04C-4DBA-AFA7-4F4DBDD504F2}" presName="hierChild4" presStyleCnt="0"/>
      <dgm:spPr/>
    </dgm:pt>
    <dgm:pt modelId="{FF42BA67-331F-446B-B11B-DE58731684B8}" type="pres">
      <dgm:prSet presAssocID="{FC2C96DA-A04C-4DBA-AFA7-4F4DBDD504F2}" presName="hierChild5" presStyleCnt="0"/>
      <dgm:spPr/>
    </dgm:pt>
    <dgm:pt modelId="{19DDDDBE-7106-4205-BD25-33DD5095BB3E}" type="pres">
      <dgm:prSet presAssocID="{F75FBD83-8244-4211-B75B-57764EF4F8F8}" presName="hierChild5" presStyleCnt="0"/>
      <dgm:spPr/>
    </dgm:pt>
    <dgm:pt modelId="{02E4A6AB-3CDC-4EC2-8A1E-3D5A999BF1C9}" type="pres">
      <dgm:prSet presAssocID="{9F7A34A4-D857-4D8B-A7C2-5756E9D12294}" presName="hierChild5" presStyleCnt="0"/>
      <dgm:spPr/>
    </dgm:pt>
    <dgm:pt modelId="{466E371A-04AE-4449-B567-C5277CAE840F}" type="pres">
      <dgm:prSet presAssocID="{BBA27D7D-EC09-426A-A1A9-8CF662560E46}" presName="Name37" presStyleLbl="parChTrans1D2" presStyleIdx="2" presStyleCnt="5"/>
      <dgm:spPr/>
      <dgm:t>
        <a:bodyPr/>
        <a:lstStyle/>
        <a:p>
          <a:endParaRPr lang="es-ES"/>
        </a:p>
      </dgm:t>
    </dgm:pt>
    <dgm:pt modelId="{485295A3-2598-41DE-81AF-C4C1083160AF}" type="pres">
      <dgm:prSet presAssocID="{74491518-BADA-459D-B8B0-5C0A343A471F}" presName="hierRoot2" presStyleCnt="0">
        <dgm:presLayoutVars>
          <dgm:hierBranch val="init"/>
        </dgm:presLayoutVars>
      </dgm:prSet>
      <dgm:spPr/>
    </dgm:pt>
    <dgm:pt modelId="{E1BEE70B-3D64-4CAC-998B-435C677537CA}" type="pres">
      <dgm:prSet presAssocID="{74491518-BADA-459D-B8B0-5C0A343A471F}" presName="rootComposite" presStyleCnt="0"/>
      <dgm:spPr/>
    </dgm:pt>
    <dgm:pt modelId="{29A31581-A465-4B59-8B67-155C79039B43}" type="pres">
      <dgm:prSet presAssocID="{74491518-BADA-459D-B8B0-5C0A343A471F}" presName="rootText" presStyleLbl="node2" presStyleIdx="2" presStyleCnt="4" custScaleY="70605" custLinFactNeighborX="4088" custLinFactNeighborY="-39498">
        <dgm:presLayoutVars>
          <dgm:chPref val="3"/>
        </dgm:presLayoutVars>
      </dgm:prSet>
      <dgm:spPr/>
      <dgm:t>
        <a:bodyPr/>
        <a:lstStyle/>
        <a:p>
          <a:endParaRPr lang="es-ES"/>
        </a:p>
      </dgm:t>
    </dgm:pt>
    <dgm:pt modelId="{D4016191-F6DE-4794-83E0-6A76A5A7250D}" type="pres">
      <dgm:prSet presAssocID="{74491518-BADA-459D-B8B0-5C0A343A471F}" presName="rootConnector" presStyleLbl="node2" presStyleIdx="2" presStyleCnt="4"/>
      <dgm:spPr/>
      <dgm:t>
        <a:bodyPr/>
        <a:lstStyle/>
        <a:p>
          <a:endParaRPr lang="es-ES"/>
        </a:p>
      </dgm:t>
    </dgm:pt>
    <dgm:pt modelId="{AC46DEC3-D498-43E8-9AAA-6404B79E2C50}" type="pres">
      <dgm:prSet presAssocID="{74491518-BADA-459D-B8B0-5C0A343A471F}" presName="hierChild4" presStyleCnt="0"/>
      <dgm:spPr/>
    </dgm:pt>
    <dgm:pt modelId="{A9008867-3F68-4C48-9144-17FCE49BD9B4}" type="pres">
      <dgm:prSet presAssocID="{57765FA9-70C1-4DF7-A51F-16FB11620D58}" presName="Name37" presStyleLbl="parChTrans1D3" presStyleIdx="2" presStyleCnt="4"/>
      <dgm:spPr/>
      <dgm:t>
        <a:bodyPr/>
        <a:lstStyle/>
        <a:p>
          <a:endParaRPr lang="es-ES"/>
        </a:p>
      </dgm:t>
    </dgm:pt>
    <dgm:pt modelId="{B1B1BB0E-845F-47FC-A7A9-ABAFC776E0CD}" type="pres">
      <dgm:prSet presAssocID="{FEC3758C-F56A-4184-815F-A3CC6343E617}" presName="hierRoot2" presStyleCnt="0">
        <dgm:presLayoutVars>
          <dgm:hierBranch val="init"/>
        </dgm:presLayoutVars>
      </dgm:prSet>
      <dgm:spPr/>
    </dgm:pt>
    <dgm:pt modelId="{6A9A3D08-EBE9-43CC-B3EB-F0329BB3D411}" type="pres">
      <dgm:prSet presAssocID="{FEC3758C-F56A-4184-815F-A3CC6343E617}" presName="rootComposite" presStyleCnt="0"/>
      <dgm:spPr/>
    </dgm:pt>
    <dgm:pt modelId="{5A5CCDC0-FA51-4209-BCAF-CEB6517CF045}" type="pres">
      <dgm:prSet presAssocID="{FEC3758C-F56A-4184-815F-A3CC6343E617}" presName="rootText" presStyleLbl="node3" presStyleIdx="2" presStyleCnt="4" custScaleY="76951" custLinFactNeighborX="-7022" custLinFactNeighborY="-36149">
        <dgm:presLayoutVars>
          <dgm:chPref val="3"/>
        </dgm:presLayoutVars>
      </dgm:prSet>
      <dgm:spPr/>
      <dgm:t>
        <a:bodyPr/>
        <a:lstStyle/>
        <a:p>
          <a:endParaRPr lang="es-ES"/>
        </a:p>
      </dgm:t>
    </dgm:pt>
    <dgm:pt modelId="{37DE3E00-6E43-42AA-8562-5294BFC3D6E8}" type="pres">
      <dgm:prSet presAssocID="{FEC3758C-F56A-4184-815F-A3CC6343E617}" presName="rootConnector" presStyleLbl="node3" presStyleIdx="2" presStyleCnt="4"/>
      <dgm:spPr/>
      <dgm:t>
        <a:bodyPr/>
        <a:lstStyle/>
        <a:p>
          <a:endParaRPr lang="es-ES"/>
        </a:p>
      </dgm:t>
    </dgm:pt>
    <dgm:pt modelId="{93A23867-5755-44D0-8276-E962132D0A25}" type="pres">
      <dgm:prSet presAssocID="{FEC3758C-F56A-4184-815F-A3CC6343E617}" presName="hierChild4" presStyleCnt="0"/>
      <dgm:spPr/>
    </dgm:pt>
    <dgm:pt modelId="{0BFC7AEC-538B-4F3B-9772-7AFC492DFE5F}" type="pres">
      <dgm:prSet presAssocID="{12A1AB30-C238-4032-AE9A-FB1CEF1888A5}" presName="Name37" presStyleLbl="parChTrans1D4" presStyleIdx="1" presStyleCnt="2"/>
      <dgm:spPr/>
      <dgm:t>
        <a:bodyPr/>
        <a:lstStyle/>
        <a:p>
          <a:endParaRPr lang="es-ES"/>
        </a:p>
      </dgm:t>
    </dgm:pt>
    <dgm:pt modelId="{B8227132-6C04-4481-B7AB-4B404306040E}" type="pres">
      <dgm:prSet presAssocID="{FBE33568-BC03-4CEB-8422-742D63638AB9}" presName="hierRoot2" presStyleCnt="0">
        <dgm:presLayoutVars>
          <dgm:hierBranch val="init"/>
        </dgm:presLayoutVars>
      </dgm:prSet>
      <dgm:spPr/>
    </dgm:pt>
    <dgm:pt modelId="{CBB18BDA-7971-48AE-992E-9642A4040EAD}" type="pres">
      <dgm:prSet presAssocID="{FBE33568-BC03-4CEB-8422-742D63638AB9}" presName="rootComposite" presStyleCnt="0"/>
      <dgm:spPr/>
    </dgm:pt>
    <dgm:pt modelId="{17C93B63-74C4-4E86-8DCC-0F5BD27E48DB}" type="pres">
      <dgm:prSet presAssocID="{FBE33568-BC03-4CEB-8422-742D63638AB9}" presName="rootText" presStyleLbl="node4" presStyleIdx="1" presStyleCnt="2" custScaleY="122285">
        <dgm:presLayoutVars>
          <dgm:chPref val="3"/>
        </dgm:presLayoutVars>
      </dgm:prSet>
      <dgm:spPr/>
      <dgm:t>
        <a:bodyPr/>
        <a:lstStyle/>
        <a:p>
          <a:endParaRPr lang="es-ES"/>
        </a:p>
      </dgm:t>
    </dgm:pt>
    <dgm:pt modelId="{FF550E48-3B6B-4AC6-95B6-B04A6CCC624A}" type="pres">
      <dgm:prSet presAssocID="{FBE33568-BC03-4CEB-8422-742D63638AB9}" presName="rootConnector" presStyleLbl="node4" presStyleIdx="1" presStyleCnt="2"/>
      <dgm:spPr/>
      <dgm:t>
        <a:bodyPr/>
        <a:lstStyle/>
        <a:p>
          <a:endParaRPr lang="es-ES"/>
        </a:p>
      </dgm:t>
    </dgm:pt>
    <dgm:pt modelId="{41C4E2FD-7159-4E7E-BC2A-19B52269D688}" type="pres">
      <dgm:prSet presAssocID="{FBE33568-BC03-4CEB-8422-742D63638AB9}" presName="hierChild4" presStyleCnt="0"/>
      <dgm:spPr/>
    </dgm:pt>
    <dgm:pt modelId="{46431A30-493A-4D4F-A58A-76CE253F5292}" type="pres">
      <dgm:prSet presAssocID="{FBE33568-BC03-4CEB-8422-742D63638AB9}" presName="hierChild5" presStyleCnt="0"/>
      <dgm:spPr/>
    </dgm:pt>
    <dgm:pt modelId="{222AEAD6-07D6-4212-9AD4-8B2D99ADCD9E}" type="pres">
      <dgm:prSet presAssocID="{FEC3758C-F56A-4184-815F-A3CC6343E617}" presName="hierChild5" presStyleCnt="0"/>
      <dgm:spPr/>
    </dgm:pt>
    <dgm:pt modelId="{760B33F1-DD6A-49B1-9361-9FF8290D009D}" type="pres">
      <dgm:prSet presAssocID="{74491518-BADA-459D-B8B0-5C0A343A471F}" presName="hierChild5" presStyleCnt="0"/>
      <dgm:spPr/>
    </dgm:pt>
    <dgm:pt modelId="{146730D7-139C-4F63-A3F1-5945878F3A51}" type="pres">
      <dgm:prSet presAssocID="{FCDCB75E-7E05-49BA-8167-698F993E385A}" presName="Name37" presStyleLbl="parChTrans1D2" presStyleIdx="3" presStyleCnt="5"/>
      <dgm:spPr/>
      <dgm:t>
        <a:bodyPr/>
        <a:lstStyle/>
        <a:p>
          <a:endParaRPr lang="es-ES"/>
        </a:p>
      </dgm:t>
    </dgm:pt>
    <dgm:pt modelId="{C4FEF914-9B75-4B9B-9882-256C903DBF1D}" type="pres">
      <dgm:prSet presAssocID="{50E358D8-0281-4F66-8F79-F37F688EE293}" presName="hierRoot2" presStyleCnt="0">
        <dgm:presLayoutVars>
          <dgm:hierBranch val="init"/>
        </dgm:presLayoutVars>
      </dgm:prSet>
      <dgm:spPr/>
    </dgm:pt>
    <dgm:pt modelId="{54E11E1E-BE86-47B9-9C04-09108E4019F5}" type="pres">
      <dgm:prSet presAssocID="{50E358D8-0281-4F66-8F79-F37F688EE293}" presName="rootComposite" presStyleCnt="0"/>
      <dgm:spPr/>
    </dgm:pt>
    <dgm:pt modelId="{E63D599D-BC26-4516-BAFD-CCAA6EFF5BFB}" type="pres">
      <dgm:prSet presAssocID="{50E358D8-0281-4F66-8F79-F37F688EE293}" presName="rootText" presStyleLbl="node2" presStyleIdx="3" presStyleCnt="4" custScaleY="70605" custLinFactNeighborX="696" custLinFactNeighborY="-39498">
        <dgm:presLayoutVars>
          <dgm:chPref val="3"/>
        </dgm:presLayoutVars>
      </dgm:prSet>
      <dgm:spPr/>
      <dgm:t>
        <a:bodyPr/>
        <a:lstStyle/>
        <a:p>
          <a:endParaRPr lang="es-ES"/>
        </a:p>
      </dgm:t>
    </dgm:pt>
    <dgm:pt modelId="{73EB1C31-41A8-4D92-8574-D7CE21CC4949}" type="pres">
      <dgm:prSet presAssocID="{50E358D8-0281-4F66-8F79-F37F688EE293}" presName="rootConnector" presStyleLbl="node2" presStyleIdx="3" presStyleCnt="4"/>
      <dgm:spPr/>
      <dgm:t>
        <a:bodyPr/>
        <a:lstStyle/>
        <a:p>
          <a:endParaRPr lang="es-ES"/>
        </a:p>
      </dgm:t>
    </dgm:pt>
    <dgm:pt modelId="{DCDDEEF5-D02F-453E-8613-1488F19E61EB}" type="pres">
      <dgm:prSet presAssocID="{50E358D8-0281-4F66-8F79-F37F688EE293}" presName="hierChild4" presStyleCnt="0"/>
      <dgm:spPr/>
    </dgm:pt>
    <dgm:pt modelId="{1C26DCFA-8A9A-42AD-B901-C7479C1C0EF5}" type="pres">
      <dgm:prSet presAssocID="{90F0A0DB-7D7E-4959-A342-EE45CC60A3CF}" presName="Name37" presStyleLbl="parChTrans1D3" presStyleIdx="3" presStyleCnt="4"/>
      <dgm:spPr/>
      <dgm:t>
        <a:bodyPr/>
        <a:lstStyle/>
        <a:p>
          <a:endParaRPr lang="es-ES"/>
        </a:p>
      </dgm:t>
    </dgm:pt>
    <dgm:pt modelId="{14A47784-7525-449C-873F-7A2261970BFB}" type="pres">
      <dgm:prSet presAssocID="{4A266C8D-47B7-463B-B6F4-55FDEE30457D}" presName="hierRoot2" presStyleCnt="0">
        <dgm:presLayoutVars>
          <dgm:hierBranch val="init"/>
        </dgm:presLayoutVars>
      </dgm:prSet>
      <dgm:spPr/>
    </dgm:pt>
    <dgm:pt modelId="{5CAA69F7-9DA1-48E5-94F6-71A5C22FC23E}" type="pres">
      <dgm:prSet presAssocID="{4A266C8D-47B7-463B-B6F4-55FDEE30457D}" presName="rootComposite" presStyleCnt="0"/>
      <dgm:spPr/>
    </dgm:pt>
    <dgm:pt modelId="{8669E1F8-268B-40E8-9C24-C01C67BFD9C4}" type="pres">
      <dgm:prSet presAssocID="{4A266C8D-47B7-463B-B6F4-55FDEE30457D}" presName="rootText" presStyleLbl="node3" presStyleIdx="3" presStyleCnt="4" custScaleY="366357" custLinFactNeighborX="-8964" custLinFactNeighborY="7730">
        <dgm:presLayoutVars>
          <dgm:chPref val="3"/>
        </dgm:presLayoutVars>
      </dgm:prSet>
      <dgm:spPr/>
      <dgm:t>
        <a:bodyPr/>
        <a:lstStyle/>
        <a:p>
          <a:endParaRPr lang="es-ES"/>
        </a:p>
      </dgm:t>
    </dgm:pt>
    <dgm:pt modelId="{151B1E88-55DE-4BF4-B2B9-F2E7D9F653F8}" type="pres">
      <dgm:prSet presAssocID="{4A266C8D-47B7-463B-B6F4-55FDEE30457D}" presName="rootConnector" presStyleLbl="node3" presStyleIdx="3" presStyleCnt="4"/>
      <dgm:spPr/>
      <dgm:t>
        <a:bodyPr/>
        <a:lstStyle/>
        <a:p>
          <a:endParaRPr lang="es-ES"/>
        </a:p>
      </dgm:t>
    </dgm:pt>
    <dgm:pt modelId="{E2947103-CE69-41CE-8ABF-6A73CBAB3A39}" type="pres">
      <dgm:prSet presAssocID="{4A266C8D-47B7-463B-B6F4-55FDEE30457D}" presName="hierChild4" presStyleCnt="0"/>
      <dgm:spPr/>
    </dgm:pt>
    <dgm:pt modelId="{7257512F-2F22-4E2E-9CE2-AC7B1217420C}" type="pres">
      <dgm:prSet presAssocID="{4A266C8D-47B7-463B-B6F4-55FDEE30457D}" presName="hierChild5" presStyleCnt="0"/>
      <dgm:spPr/>
    </dgm:pt>
    <dgm:pt modelId="{A0184D91-40A0-40FD-8F40-B94EBD2A2A46}" type="pres">
      <dgm:prSet presAssocID="{50E358D8-0281-4F66-8F79-F37F688EE293}" presName="hierChild5" presStyleCnt="0"/>
      <dgm:spPr/>
    </dgm:pt>
    <dgm:pt modelId="{26F4FF6F-8CE8-457F-8D94-61FCD53A12A1}" type="pres">
      <dgm:prSet presAssocID="{4000B794-6811-49BE-BB3B-3DA309C415DD}" presName="hierChild3" presStyleCnt="0"/>
      <dgm:spPr/>
    </dgm:pt>
    <dgm:pt modelId="{6BA45691-CA9B-49AB-A9A7-B7900A85268B}" type="pres">
      <dgm:prSet presAssocID="{037210FF-5E39-4372-9E0A-E2E179D7EA24}" presName="Name111" presStyleLbl="parChTrans1D2" presStyleIdx="4" presStyleCnt="5"/>
      <dgm:spPr/>
      <dgm:t>
        <a:bodyPr/>
        <a:lstStyle/>
        <a:p>
          <a:endParaRPr lang="es-ES"/>
        </a:p>
      </dgm:t>
    </dgm:pt>
    <dgm:pt modelId="{684D376C-7D3A-4903-BEA0-6CAA90330802}" type="pres">
      <dgm:prSet presAssocID="{F6BCEC5E-1FB5-4A42-8A45-562B67F8ED1A}" presName="hierRoot3" presStyleCnt="0">
        <dgm:presLayoutVars>
          <dgm:hierBranch val="init"/>
        </dgm:presLayoutVars>
      </dgm:prSet>
      <dgm:spPr/>
    </dgm:pt>
    <dgm:pt modelId="{B5719630-DE28-41C9-9B5F-BC4E3B644BC3}" type="pres">
      <dgm:prSet presAssocID="{F6BCEC5E-1FB5-4A42-8A45-562B67F8ED1A}" presName="rootComposite3" presStyleCnt="0"/>
      <dgm:spPr/>
    </dgm:pt>
    <dgm:pt modelId="{BC0425C6-64BF-4DA6-8695-FD6113A0C0DD}" type="pres">
      <dgm:prSet presAssocID="{F6BCEC5E-1FB5-4A42-8A45-562B67F8ED1A}" presName="rootText3" presStyleLbl="asst1" presStyleIdx="0" presStyleCnt="1" custScaleX="166543" custScaleY="52053" custLinFactNeighborY="-51277">
        <dgm:presLayoutVars>
          <dgm:chPref val="3"/>
        </dgm:presLayoutVars>
      </dgm:prSet>
      <dgm:spPr/>
      <dgm:t>
        <a:bodyPr/>
        <a:lstStyle/>
        <a:p>
          <a:endParaRPr lang="es-ES"/>
        </a:p>
      </dgm:t>
    </dgm:pt>
    <dgm:pt modelId="{EF37600A-F0AD-4313-B221-BA0A20BED89E}" type="pres">
      <dgm:prSet presAssocID="{F6BCEC5E-1FB5-4A42-8A45-562B67F8ED1A}" presName="rootConnector3" presStyleLbl="asst1" presStyleIdx="0" presStyleCnt="1"/>
      <dgm:spPr/>
      <dgm:t>
        <a:bodyPr/>
        <a:lstStyle/>
        <a:p>
          <a:endParaRPr lang="es-ES"/>
        </a:p>
      </dgm:t>
    </dgm:pt>
    <dgm:pt modelId="{4C5AB58B-5EFD-4762-8D74-DC864514776D}" type="pres">
      <dgm:prSet presAssocID="{F6BCEC5E-1FB5-4A42-8A45-562B67F8ED1A}" presName="hierChild6" presStyleCnt="0"/>
      <dgm:spPr/>
    </dgm:pt>
    <dgm:pt modelId="{9B5272DC-B59C-472A-8171-D1E9D11CBF60}" type="pres">
      <dgm:prSet presAssocID="{F6BCEC5E-1FB5-4A42-8A45-562B67F8ED1A}" presName="hierChild7" presStyleCnt="0"/>
      <dgm:spPr/>
    </dgm:pt>
  </dgm:ptLst>
  <dgm:cxnLst>
    <dgm:cxn modelId="{01E096CB-30F2-454E-A85E-05FF09F34F77}" type="presOf" srcId="{FEC3758C-F56A-4184-815F-A3CC6343E617}" destId="{37DE3E00-6E43-42AA-8562-5294BFC3D6E8}" srcOrd="1" destOrd="0" presId="urn:microsoft.com/office/officeart/2005/8/layout/orgChart1"/>
    <dgm:cxn modelId="{15B98C97-895E-49F0-9B44-C57F80A5EDA2}" srcId="{9F7A34A4-D857-4D8B-A7C2-5756E9D12294}" destId="{F75FBD83-8244-4211-B75B-57764EF4F8F8}" srcOrd="0" destOrd="0" parTransId="{0365EB3C-9CAC-4779-8720-EED3AA3C1CCF}" sibTransId="{1B421F67-BBCF-43CA-B8A6-3B7A15238782}"/>
    <dgm:cxn modelId="{69038F4D-0A84-48BE-BED0-C8228271B81A}" type="presOf" srcId="{12A1AB30-C238-4032-AE9A-FB1CEF1888A5}" destId="{0BFC7AEC-538B-4F3B-9772-7AFC492DFE5F}" srcOrd="0" destOrd="0" presId="urn:microsoft.com/office/officeart/2005/8/layout/orgChart1"/>
    <dgm:cxn modelId="{2A8EBDC6-0019-4581-BEDB-9E9E5DCA7A6B}" type="presOf" srcId="{4000B794-6811-49BE-BB3B-3DA309C415DD}" destId="{B5030C78-991E-46F6-83B0-12B34F830568}" srcOrd="0" destOrd="0" presId="urn:microsoft.com/office/officeart/2005/8/layout/orgChart1"/>
    <dgm:cxn modelId="{C275E5E0-605E-4576-8075-008699AB35E4}" type="presOf" srcId="{B4CE2D50-0ABE-483E-AF67-ADF2D19053D6}" destId="{AB259C4D-3C14-48C5-9423-53AF66C1B6C3}" srcOrd="0" destOrd="0" presId="urn:microsoft.com/office/officeart/2005/8/layout/orgChart1"/>
    <dgm:cxn modelId="{39AA0B8C-23A6-4A7D-8F3E-42E8758CD4C7}" type="presOf" srcId="{A4CFA277-4DDB-4B7A-91E7-3CE25571343B}" destId="{405D5674-C81E-4900-8927-CBF2ED737333}" srcOrd="1" destOrd="0" presId="urn:microsoft.com/office/officeart/2005/8/layout/orgChart1"/>
    <dgm:cxn modelId="{E47FB677-D579-4BB5-BFC1-E41FC97971EF}" srcId="{4000B794-6811-49BE-BB3B-3DA309C415DD}" destId="{B4CE2D50-0ABE-483E-AF67-ADF2D19053D6}" srcOrd="1" destOrd="0" parTransId="{2E311A4F-9BDA-4444-8229-DE9725F46BD5}" sibTransId="{34249151-90BF-4005-913F-179D1492879A}"/>
    <dgm:cxn modelId="{76BA5709-70AF-4668-B885-2DDD37259C9F}" srcId="{1CE6B63C-BD65-4FC4-A00E-C55617CF3374}" destId="{4000B794-6811-49BE-BB3B-3DA309C415DD}" srcOrd="0" destOrd="0" parTransId="{E43D00F9-B0FC-487D-9DBA-C2630FA6CB63}" sibTransId="{55F66FEA-F93D-46E6-B555-C934ABF16570}"/>
    <dgm:cxn modelId="{19533E19-8F16-4F73-87EF-2C03F9C166F6}" srcId="{B4CE2D50-0ABE-483E-AF67-ADF2D19053D6}" destId="{A4CFA277-4DDB-4B7A-91E7-3CE25571343B}" srcOrd="0" destOrd="0" parTransId="{0C5C6D3B-922E-412D-83E7-96ABD5C55042}" sibTransId="{E696BA1C-DE3B-415E-BB0D-385D69AD008C}"/>
    <dgm:cxn modelId="{FA1D00A7-9FD8-4DC8-B752-F56BBCAB5356}" type="presOf" srcId="{F49C81D7-2806-433D-8805-0B7F40D6FB7A}" destId="{D5A88A21-5062-401D-AF84-429B78423FBE}" srcOrd="0" destOrd="0" presId="urn:microsoft.com/office/officeart/2005/8/layout/orgChart1"/>
    <dgm:cxn modelId="{BBA71789-11AE-477B-BEDB-9C8C17EA383F}" type="presOf" srcId="{0C5C6D3B-922E-412D-83E7-96ABD5C55042}" destId="{668B0826-75B1-464B-9707-F888DD6F3EF9}" srcOrd="0" destOrd="0" presId="urn:microsoft.com/office/officeart/2005/8/layout/orgChart1"/>
    <dgm:cxn modelId="{363F3D82-8BA8-4445-8EA8-62DF689E4B9C}" type="presOf" srcId="{FC2C96DA-A04C-4DBA-AFA7-4F4DBDD504F2}" destId="{935B50FC-E332-4B28-9021-C1D6E8DC91FA}" srcOrd="1" destOrd="0" presId="urn:microsoft.com/office/officeart/2005/8/layout/orgChart1"/>
    <dgm:cxn modelId="{10A915AC-B898-4456-888B-01A583BFAD4A}" type="presOf" srcId="{74491518-BADA-459D-B8B0-5C0A343A471F}" destId="{29A31581-A465-4B59-8B67-155C79039B43}" srcOrd="0" destOrd="0" presId="urn:microsoft.com/office/officeart/2005/8/layout/orgChart1"/>
    <dgm:cxn modelId="{85C11188-4C25-4086-AAA0-38143E2420F2}" type="presOf" srcId="{9F7A34A4-D857-4D8B-A7C2-5756E9D12294}" destId="{B4EB4F57-5590-4035-8DF1-66BDA87AF405}" srcOrd="0" destOrd="0" presId="urn:microsoft.com/office/officeart/2005/8/layout/orgChart1"/>
    <dgm:cxn modelId="{F736F72E-704B-42B3-B9FC-18C4A9CD1FCA}" type="presOf" srcId="{FCDCB75E-7E05-49BA-8167-698F993E385A}" destId="{146730D7-139C-4F63-A3F1-5945878F3A51}" srcOrd="0" destOrd="0" presId="urn:microsoft.com/office/officeart/2005/8/layout/orgChart1"/>
    <dgm:cxn modelId="{75ABD2C2-7AD6-459A-9967-D7B157153956}" type="presOf" srcId="{4A266C8D-47B7-463B-B6F4-55FDEE30457D}" destId="{151B1E88-55DE-4BF4-B2B9-F2E7D9F653F8}" srcOrd="1" destOrd="0" presId="urn:microsoft.com/office/officeart/2005/8/layout/orgChart1"/>
    <dgm:cxn modelId="{1922842D-7D1A-45DA-952E-FFB9780060A4}" type="presOf" srcId="{5DB9D409-5104-48A5-BE54-BCF7F17B1290}" destId="{25324EC4-AD37-43CF-8D91-FDC64F3D5C5C}" srcOrd="0" destOrd="0" presId="urn:microsoft.com/office/officeart/2005/8/layout/orgChart1"/>
    <dgm:cxn modelId="{0DBECEE4-C1B8-4487-889C-0927DD56B86D}" srcId="{50E358D8-0281-4F66-8F79-F37F688EE293}" destId="{4A266C8D-47B7-463B-B6F4-55FDEE30457D}" srcOrd="0" destOrd="0" parTransId="{90F0A0DB-7D7E-4959-A342-EE45CC60A3CF}" sibTransId="{0FAC88FD-E4F6-43EA-9FE2-2E0B57AAC68E}"/>
    <dgm:cxn modelId="{2FA40A87-A8C3-4840-817B-E7574126195A}" type="presOf" srcId="{90F0A0DB-7D7E-4959-A342-EE45CC60A3CF}" destId="{1C26DCFA-8A9A-42AD-B901-C7479C1C0EF5}" srcOrd="0" destOrd="0" presId="urn:microsoft.com/office/officeart/2005/8/layout/orgChart1"/>
    <dgm:cxn modelId="{78F4873C-C988-4B3D-B798-601B377C1A70}" type="presOf" srcId="{A4CFA277-4DDB-4B7A-91E7-3CE25571343B}" destId="{4B3CD861-C413-40A5-84B2-63BF128545BA}" srcOrd="0" destOrd="0" presId="urn:microsoft.com/office/officeart/2005/8/layout/orgChart1"/>
    <dgm:cxn modelId="{FA9A9639-4579-4990-856C-E97BDDBBAF7B}" type="presOf" srcId="{4000B794-6811-49BE-BB3B-3DA309C415DD}" destId="{B2997D98-F94F-45E0-AD8D-1E28A9FC1FB8}" srcOrd="1" destOrd="0" presId="urn:microsoft.com/office/officeart/2005/8/layout/orgChart1"/>
    <dgm:cxn modelId="{E128DEF1-EBDC-4FF5-87AA-E21E8666242E}" srcId="{4000B794-6811-49BE-BB3B-3DA309C415DD}" destId="{9F7A34A4-D857-4D8B-A7C2-5756E9D12294}" srcOrd="2" destOrd="0" parTransId="{F49C81D7-2806-433D-8805-0B7F40D6FB7A}" sibTransId="{0BFA5C2A-7892-4F38-BA2E-530B86087105}"/>
    <dgm:cxn modelId="{ED577953-86A9-45B0-AD4E-D94007B56BFE}" type="presOf" srcId="{FBE33568-BC03-4CEB-8422-742D63638AB9}" destId="{17C93B63-74C4-4E86-8DCC-0F5BD27E48DB}" srcOrd="0" destOrd="0" presId="urn:microsoft.com/office/officeart/2005/8/layout/orgChart1"/>
    <dgm:cxn modelId="{BEF3A365-89CA-4DFA-865E-212699389B79}" type="presOf" srcId="{FEC3758C-F56A-4184-815F-A3CC6343E617}" destId="{5A5CCDC0-FA51-4209-BCAF-CEB6517CF045}" srcOrd="0" destOrd="0" presId="urn:microsoft.com/office/officeart/2005/8/layout/orgChart1"/>
    <dgm:cxn modelId="{DEA180F1-2C0D-45A2-B211-F43AE91FCE80}" type="presOf" srcId="{F6BCEC5E-1FB5-4A42-8A45-562B67F8ED1A}" destId="{EF37600A-F0AD-4313-B221-BA0A20BED89E}" srcOrd="1" destOrd="0" presId="urn:microsoft.com/office/officeart/2005/8/layout/orgChart1"/>
    <dgm:cxn modelId="{1DEDCE78-AF8F-45A2-A01A-88CD21677036}" type="presOf" srcId="{0365EB3C-9CAC-4779-8720-EED3AA3C1CCF}" destId="{ACF68A16-1E69-4E3F-BA90-C343631026DD}" srcOrd="0" destOrd="0" presId="urn:microsoft.com/office/officeart/2005/8/layout/orgChart1"/>
    <dgm:cxn modelId="{9AC67082-EAD7-42EB-94B2-EC52ED143896}" type="presOf" srcId="{4A266C8D-47B7-463B-B6F4-55FDEE30457D}" destId="{8669E1F8-268B-40E8-9C24-C01C67BFD9C4}" srcOrd="0" destOrd="0" presId="urn:microsoft.com/office/officeart/2005/8/layout/orgChart1"/>
    <dgm:cxn modelId="{F3501ADC-6F02-4510-87B5-344D4CFC962E}" srcId="{74491518-BADA-459D-B8B0-5C0A343A471F}" destId="{FEC3758C-F56A-4184-815F-A3CC6343E617}" srcOrd="0" destOrd="0" parTransId="{57765FA9-70C1-4DF7-A51F-16FB11620D58}" sibTransId="{4323929D-DE8F-4360-A752-939096509197}"/>
    <dgm:cxn modelId="{527BA644-F8C3-42CD-8C10-4ACA94229210}" srcId="{4000B794-6811-49BE-BB3B-3DA309C415DD}" destId="{F6BCEC5E-1FB5-4A42-8A45-562B67F8ED1A}" srcOrd="0" destOrd="0" parTransId="{037210FF-5E39-4372-9E0A-E2E179D7EA24}" sibTransId="{21D663FE-E1B1-48BB-96EE-5C94BA71077C}"/>
    <dgm:cxn modelId="{7D068D5D-7DA7-4054-8E3C-413643A29868}" type="presOf" srcId="{50E358D8-0281-4F66-8F79-F37F688EE293}" destId="{E63D599D-BC26-4516-BAFD-CCAA6EFF5BFB}" srcOrd="0" destOrd="0" presId="urn:microsoft.com/office/officeart/2005/8/layout/orgChart1"/>
    <dgm:cxn modelId="{40EED662-FFC2-4D84-9434-D9C8B9687F75}" type="presOf" srcId="{B4CE2D50-0ABE-483E-AF67-ADF2D19053D6}" destId="{E47B54F8-67BB-454B-BF69-044C4C662351}" srcOrd="1" destOrd="0" presId="urn:microsoft.com/office/officeart/2005/8/layout/orgChart1"/>
    <dgm:cxn modelId="{54595EC0-025B-43E9-98DB-B0AEDB607829}" srcId="{4000B794-6811-49BE-BB3B-3DA309C415DD}" destId="{50E358D8-0281-4F66-8F79-F37F688EE293}" srcOrd="4" destOrd="0" parTransId="{FCDCB75E-7E05-49BA-8167-698F993E385A}" sibTransId="{4847F17A-6003-44CD-AC0A-2728212770E4}"/>
    <dgm:cxn modelId="{F71C61CC-8B45-4B94-9BD5-CC3A4106ECD2}" srcId="{F75FBD83-8244-4211-B75B-57764EF4F8F8}" destId="{FC2C96DA-A04C-4DBA-AFA7-4F4DBDD504F2}" srcOrd="0" destOrd="0" parTransId="{5DB9D409-5104-48A5-BE54-BCF7F17B1290}" sibTransId="{D386F2FE-3171-4A9A-8567-B4314CC18AB8}"/>
    <dgm:cxn modelId="{BE56CCDD-CE71-4E04-901F-D0CD9E524A27}" type="presOf" srcId="{50E358D8-0281-4F66-8F79-F37F688EE293}" destId="{73EB1C31-41A8-4D92-8574-D7CE21CC4949}" srcOrd="1" destOrd="0" presId="urn:microsoft.com/office/officeart/2005/8/layout/orgChart1"/>
    <dgm:cxn modelId="{82210B7B-69E3-4545-8EE5-96C210D67FBB}" type="presOf" srcId="{F6BCEC5E-1FB5-4A42-8A45-562B67F8ED1A}" destId="{BC0425C6-64BF-4DA6-8695-FD6113A0C0DD}" srcOrd="0" destOrd="0" presId="urn:microsoft.com/office/officeart/2005/8/layout/orgChart1"/>
    <dgm:cxn modelId="{494232E9-461E-436A-81BF-D6773D1C8106}" type="presOf" srcId="{FC2C96DA-A04C-4DBA-AFA7-4F4DBDD504F2}" destId="{D378240C-FBFE-4C59-8EE5-482442A47544}" srcOrd="0" destOrd="0" presId="urn:microsoft.com/office/officeart/2005/8/layout/orgChart1"/>
    <dgm:cxn modelId="{9CE3F963-5FEB-4466-B804-EC89AB676D16}" type="presOf" srcId="{9F7A34A4-D857-4D8B-A7C2-5756E9D12294}" destId="{2C5073BE-0411-4DD4-97D7-7761948C32EA}" srcOrd="1" destOrd="0" presId="urn:microsoft.com/office/officeart/2005/8/layout/orgChart1"/>
    <dgm:cxn modelId="{E766F02B-1CC9-48EB-BDB6-AFC1D4C4BA20}" srcId="{FEC3758C-F56A-4184-815F-A3CC6343E617}" destId="{FBE33568-BC03-4CEB-8422-742D63638AB9}" srcOrd="0" destOrd="0" parTransId="{12A1AB30-C238-4032-AE9A-FB1CEF1888A5}" sibTransId="{398F4FB6-282B-47F1-BF11-76FF8FEC65D0}"/>
    <dgm:cxn modelId="{AED351FD-BCD8-4607-8E7E-D88D79FDE380}" type="presOf" srcId="{037210FF-5E39-4372-9E0A-E2E179D7EA24}" destId="{6BA45691-CA9B-49AB-A9A7-B7900A85268B}" srcOrd="0" destOrd="0" presId="urn:microsoft.com/office/officeart/2005/8/layout/orgChart1"/>
    <dgm:cxn modelId="{6E174098-BCD3-4723-8EC2-714942A51EA7}" type="presOf" srcId="{74491518-BADA-459D-B8B0-5C0A343A471F}" destId="{D4016191-F6DE-4794-83E0-6A76A5A7250D}" srcOrd="1" destOrd="0" presId="urn:microsoft.com/office/officeart/2005/8/layout/orgChart1"/>
    <dgm:cxn modelId="{426A1921-138A-403E-9720-BDBD98BD1CDC}" type="presOf" srcId="{1CE6B63C-BD65-4FC4-A00E-C55617CF3374}" destId="{E4DF5C3A-83D6-4D6F-86E0-3B2EC95E9E6A}" srcOrd="0" destOrd="0" presId="urn:microsoft.com/office/officeart/2005/8/layout/orgChart1"/>
    <dgm:cxn modelId="{B6FF3126-F693-4A13-98D7-99CA1C5E0F29}" srcId="{4000B794-6811-49BE-BB3B-3DA309C415DD}" destId="{74491518-BADA-459D-B8B0-5C0A343A471F}" srcOrd="3" destOrd="0" parTransId="{BBA27D7D-EC09-426A-A1A9-8CF662560E46}" sibTransId="{90F0C478-9564-48FD-BC06-BCA0BF30B697}"/>
    <dgm:cxn modelId="{828670D4-9A6D-4041-8EF2-7EF17547DC11}" type="presOf" srcId="{F75FBD83-8244-4211-B75B-57764EF4F8F8}" destId="{0EB445F2-00C9-4BC7-B9AA-B987C27F89D0}" srcOrd="0" destOrd="0" presId="urn:microsoft.com/office/officeart/2005/8/layout/orgChart1"/>
    <dgm:cxn modelId="{FD2DBC6A-106C-427D-ADB5-817184D501E0}" type="presOf" srcId="{2E311A4F-9BDA-4444-8229-DE9725F46BD5}" destId="{F82ED123-2B62-48A4-B44F-4EF1C935CBD5}" srcOrd="0" destOrd="0" presId="urn:microsoft.com/office/officeart/2005/8/layout/orgChart1"/>
    <dgm:cxn modelId="{8FEF0666-531D-4D79-A9AB-7782AA118D91}" type="presOf" srcId="{FBE33568-BC03-4CEB-8422-742D63638AB9}" destId="{FF550E48-3B6B-4AC6-95B6-B04A6CCC624A}" srcOrd="1" destOrd="0" presId="urn:microsoft.com/office/officeart/2005/8/layout/orgChart1"/>
    <dgm:cxn modelId="{8AF9F2DB-DF79-4936-AA5C-BA9EBC8253D3}" type="presOf" srcId="{BBA27D7D-EC09-426A-A1A9-8CF662560E46}" destId="{466E371A-04AE-4449-B567-C5277CAE840F}" srcOrd="0" destOrd="0" presId="urn:microsoft.com/office/officeart/2005/8/layout/orgChart1"/>
    <dgm:cxn modelId="{59721472-A7DE-4C39-A5A6-BADDE4542B6B}" type="presOf" srcId="{F75FBD83-8244-4211-B75B-57764EF4F8F8}" destId="{3DCBE598-F2C5-44C6-B53F-2AFC69D4F954}" srcOrd="1" destOrd="0" presId="urn:microsoft.com/office/officeart/2005/8/layout/orgChart1"/>
    <dgm:cxn modelId="{0B397976-2363-43DE-A762-65C1A0C39704}" type="presOf" srcId="{57765FA9-70C1-4DF7-A51F-16FB11620D58}" destId="{A9008867-3F68-4C48-9144-17FCE49BD9B4}" srcOrd="0" destOrd="0" presId="urn:microsoft.com/office/officeart/2005/8/layout/orgChart1"/>
    <dgm:cxn modelId="{C19FFA8B-F443-4D68-9163-993B55F689E2}" type="presParOf" srcId="{E4DF5C3A-83D6-4D6F-86E0-3B2EC95E9E6A}" destId="{56560D13-63BE-4C3C-86A4-3E7E5BD6FF04}" srcOrd="0" destOrd="0" presId="urn:microsoft.com/office/officeart/2005/8/layout/orgChart1"/>
    <dgm:cxn modelId="{62FCE2F9-CA55-4134-A30E-04FB337BA1D4}" type="presParOf" srcId="{56560D13-63BE-4C3C-86A4-3E7E5BD6FF04}" destId="{1FE914D9-FABC-4EF4-912C-31620D4B4205}" srcOrd="0" destOrd="0" presId="urn:microsoft.com/office/officeart/2005/8/layout/orgChart1"/>
    <dgm:cxn modelId="{64188A7D-F58B-454D-8EED-5F2FF0D0BEDA}" type="presParOf" srcId="{1FE914D9-FABC-4EF4-912C-31620D4B4205}" destId="{B5030C78-991E-46F6-83B0-12B34F830568}" srcOrd="0" destOrd="0" presId="urn:microsoft.com/office/officeart/2005/8/layout/orgChart1"/>
    <dgm:cxn modelId="{1D4E89B5-12F7-4FF2-A567-1273E0797E91}" type="presParOf" srcId="{1FE914D9-FABC-4EF4-912C-31620D4B4205}" destId="{B2997D98-F94F-45E0-AD8D-1E28A9FC1FB8}" srcOrd="1" destOrd="0" presId="urn:microsoft.com/office/officeart/2005/8/layout/orgChart1"/>
    <dgm:cxn modelId="{584A0733-4E2D-40B0-B570-C21CB24563C1}" type="presParOf" srcId="{56560D13-63BE-4C3C-86A4-3E7E5BD6FF04}" destId="{36523A66-D900-4D90-BAEB-1AF8F3FC41F3}" srcOrd="1" destOrd="0" presId="urn:microsoft.com/office/officeart/2005/8/layout/orgChart1"/>
    <dgm:cxn modelId="{1787AF06-D59F-4BF8-9C43-1A2DF65CE7C3}" type="presParOf" srcId="{36523A66-D900-4D90-BAEB-1AF8F3FC41F3}" destId="{F82ED123-2B62-48A4-B44F-4EF1C935CBD5}" srcOrd="0" destOrd="0" presId="urn:microsoft.com/office/officeart/2005/8/layout/orgChart1"/>
    <dgm:cxn modelId="{38462408-6640-47DB-AD0F-42CD6F953FEC}" type="presParOf" srcId="{36523A66-D900-4D90-BAEB-1AF8F3FC41F3}" destId="{F63BC423-8788-49F6-BEED-B50E074EAC95}" srcOrd="1" destOrd="0" presId="urn:microsoft.com/office/officeart/2005/8/layout/orgChart1"/>
    <dgm:cxn modelId="{B3094F79-E180-48B8-8B26-44C61E29E02C}" type="presParOf" srcId="{F63BC423-8788-49F6-BEED-B50E074EAC95}" destId="{FECE256C-C5CE-4C80-ACC1-93B40BDA796C}" srcOrd="0" destOrd="0" presId="urn:microsoft.com/office/officeart/2005/8/layout/orgChart1"/>
    <dgm:cxn modelId="{90802E6D-FE1B-44C4-BA17-92E1322AE68F}" type="presParOf" srcId="{FECE256C-C5CE-4C80-ACC1-93B40BDA796C}" destId="{AB259C4D-3C14-48C5-9423-53AF66C1B6C3}" srcOrd="0" destOrd="0" presId="urn:microsoft.com/office/officeart/2005/8/layout/orgChart1"/>
    <dgm:cxn modelId="{9B075EA6-61B7-4E7F-AD27-8CCB27FD4850}" type="presParOf" srcId="{FECE256C-C5CE-4C80-ACC1-93B40BDA796C}" destId="{E47B54F8-67BB-454B-BF69-044C4C662351}" srcOrd="1" destOrd="0" presId="urn:microsoft.com/office/officeart/2005/8/layout/orgChart1"/>
    <dgm:cxn modelId="{AF43E735-E0FA-429E-BFA4-1B08F8F9833E}" type="presParOf" srcId="{F63BC423-8788-49F6-BEED-B50E074EAC95}" destId="{7412140D-FC9D-4347-8ECA-8E75ABB6EB74}" srcOrd="1" destOrd="0" presId="urn:microsoft.com/office/officeart/2005/8/layout/orgChart1"/>
    <dgm:cxn modelId="{BA80262B-D1FC-40E7-AB40-AED0BE5905D8}" type="presParOf" srcId="{7412140D-FC9D-4347-8ECA-8E75ABB6EB74}" destId="{668B0826-75B1-464B-9707-F888DD6F3EF9}" srcOrd="0" destOrd="0" presId="urn:microsoft.com/office/officeart/2005/8/layout/orgChart1"/>
    <dgm:cxn modelId="{33FFD7E3-F83A-444E-875C-FB5F357A082E}" type="presParOf" srcId="{7412140D-FC9D-4347-8ECA-8E75ABB6EB74}" destId="{40CD1440-675C-4C9F-8FB9-934423AFD6B2}" srcOrd="1" destOrd="0" presId="urn:microsoft.com/office/officeart/2005/8/layout/orgChart1"/>
    <dgm:cxn modelId="{F5758463-9FF7-4AA9-972A-164E29F44252}" type="presParOf" srcId="{40CD1440-675C-4C9F-8FB9-934423AFD6B2}" destId="{940DD144-6BFB-460B-BA6C-7E7EB0F7FA93}" srcOrd="0" destOrd="0" presId="urn:microsoft.com/office/officeart/2005/8/layout/orgChart1"/>
    <dgm:cxn modelId="{99E5CF5D-D87E-4090-B7B0-30822FF457BB}" type="presParOf" srcId="{940DD144-6BFB-460B-BA6C-7E7EB0F7FA93}" destId="{4B3CD861-C413-40A5-84B2-63BF128545BA}" srcOrd="0" destOrd="0" presId="urn:microsoft.com/office/officeart/2005/8/layout/orgChart1"/>
    <dgm:cxn modelId="{6908E795-FD71-4AEA-941C-2D0DD8142868}" type="presParOf" srcId="{940DD144-6BFB-460B-BA6C-7E7EB0F7FA93}" destId="{405D5674-C81E-4900-8927-CBF2ED737333}" srcOrd="1" destOrd="0" presId="urn:microsoft.com/office/officeart/2005/8/layout/orgChart1"/>
    <dgm:cxn modelId="{173E571B-85E0-4DB4-A9B1-337F0B87807E}" type="presParOf" srcId="{40CD1440-675C-4C9F-8FB9-934423AFD6B2}" destId="{BC9C299A-415D-4DA7-8E5D-234EC4F96ED6}" srcOrd="1" destOrd="0" presId="urn:microsoft.com/office/officeart/2005/8/layout/orgChart1"/>
    <dgm:cxn modelId="{BDE7FD5F-87F9-4409-8937-02638A068273}" type="presParOf" srcId="{40CD1440-675C-4C9F-8FB9-934423AFD6B2}" destId="{2BDE62C7-B05A-490E-A786-A07C04A13A5C}" srcOrd="2" destOrd="0" presId="urn:microsoft.com/office/officeart/2005/8/layout/orgChart1"/>
    <dgm:cxn modelId="{0136E76A-AB28-4BC4-806F-1079C9C229E4}" type="presParOf" srcId="{F63BC423-8788-49F6-BEED-B50E074EAC95}" destId="{77B0C20D-CF84-417F-B20B-CF9B8E5D87BE}" srcOrd="2" destOrd="0" presId="urn:microsoft.com/office/officeart/2005/8/layout/orgChart1"/>
    <dgm:cxn modelId="{D56BDFC1-606A-4B33-B266-62AED24E36F5}" type="presParOf" srcId="{36523A66-D900-4D90-BAEB-1AF8F3FC41F3}" destId="{D5A88A21-5062-401D-AF84-429B78423FBE}" srcOrd="2" destOrd="0" presId="urn:microsoft.com/office/officeart/2005/8/layout/orgChart1"/>
    <dgm:cxn modelId="{9309C1E3-7343-4DE9-A39A-8DBB446C6FCC}" type="presParOf" srcId="{36523A66-D900-4D90-BAEB-1AF8F3FC41F3}" destId="{5E20087B-AB95-4822-AC94-32C395913AAE}" srcOrd="3" destOrd="0" presId="urn:microsoft.com/office/officeart/2005/8/layout/orgChart1"/>
    <dgm:cxn modelId="{B2B1BE6E-F4A3-4C78-93D3-326BA8A3E44C}" type="presParOf" srcId="{5E20087B-AB95-4822-AC94-32C395913AAE}" destId="{46C63582-5F6F-4A1B-B77E-DD35507BA60E}" srcOrd="0" destOrd="0" presId="urn:microsoft.com/office/officeart/2005/8/layout/orgChart1"/>
    <dgm:cxn modelId="{9E67BCD5-2824-40D6-B3D1-1A6C25E096F2}" type="presParOf" srcId="{46C63582-5F6F-4A1B-B77E-DD35507BA60E}" destId="{B4EB4F57-5590-4035-8DF1-66BDA87AF405}" srcOrd="0" destOrd="0" presId="urn:microsoft.com/office/officeart/2005/8/layout/orgChart1"/>
    <dgm:cxn modelId="{2ABDCDE5-1418-499C-BBDE-0EC1265EAC98}" type="presParOf" srcId="{46C63582-5F6F-4A1B-B77E-DD35507BA60E}" destId="{2C5073BE-0411-4DD4-97D7-7761948C32EA}" srcOrd="1" destOrd="0" presId="urn:microsoft.com/office/officeart/2005/8/layout/orgChart1"/>
    <dgm:cxn modelId="{47D70390-0482-487F-9CE5-1EC06A6EEB06}" type="presParOf" srcId="{5E20087B-AB95-4822-AC94-32C395913AAE}" destId="{F28B4FFA-D33A-431A-B567-9C9789659F61}" srcOrd="1" destOrd="0" presId="urn:microsoft.com/office/officeart/2005/8/layout/orgChart1"/>
    <dgm:cxn modelId="{CFA3FAE3-1CD8-4CA5-AFBB-915CAA3CF04F}" type="presParOf" srcId="{F28B4FFA-D33A-431A-B567-9C9789659F61}" destId="{ACF68A16-1E69-4E3F-BA90-C343631026DD}" srcOrd="0" destOrd="0" presId="urn:microsoft.com/office/officeart/2005/8/layout/orgChart1"/>
    <dgm:cxn modelId="{CC15657F-59E7-4AD2-A1E7-DCB9F2F4D3C9}" type="presParOf" srcId="{F28B4FFA-D33A-431A-B567-9C9789659F61}" destId="{1D40896D-3DD3-4692-A020-BEB305FDB553}" srcOrd="1" destOrd="0" presId="urn:microsoft.com/office/officeart/2005/8/layout/orgChart1"/>
    <dgm:cxn modelId="{A2BF0A55-1487-4E5A-8980-44291BF3315D}" type="presParOf" srcId="{1D40896D-3DD3-4692-A020-BEB305FDB553}" destId="{A0154AFC-76DB-4639-9D9A-494A01A4BB04}" srcOrd="0" destOrd="0" presId="urn:microsoft.com/office/officeart/2005/8/layout/orgChart1"/>
    <dgm:cxn modelId="{90E0D287-B990-4D24-AC9B-DA6EA35422E4}" type="presParOf" srcId="{A0154AFC-76DB-4639-9D9A-494A01A4BB04}" destId="{0EB445F2-00C9-4BC7-B9AA-B987C27F89D0}" srcOrd="0" destOrd="0" presId="urn:microsoft.com/office/officeart/2005/8/layout/orgChart1"/>
    <dgm:cxn modelId="{E9D72A49-1589-4C6B-AFAA-F5690D7537F6}" type="presParOf" srcId="{A0154AFC-76DB-4639-9D9A-494A01A4BB04}" destId="{3DCBE598-F2C5-44C6-B53F-2AFC69D4F954}" srcOrd="1" destOrd="0" presId="urn:microsoft.com/office/officeart/2005/8/layout/orgChart1"/>
    <dgm:cxn modelId="{422053EC-A8ED-4D7E-A8CB-E64B84E46E46}" type="presParOf" srcId="{1D40896D-3DD3-4692-A020-BEB305FDB553}" destId="{8C741323-FAEF-4E6D-BCB6-3715B8A847B6}" srcOrd="1" destOrd="0" presId="urn:microsoft.com/office/officeart/2005/8/layout/orgChart1"/>
    <dgm:cxn modelId="{B08F4BA0-6143-4A70-A971-0C149C805C7F}" type="presParOf" srcId="{8C741323-FAEF-4E6D-BCB6-3715B8A847B6}" destId="{25324EC4-AD37-43CF-8D91-FDC64F3D5C5C}" srcOrd="0" destOrd="0" presId="urn:microsoft.com/office/officeart/2005/8/layout/orgChart1"/>
    <dgm:cxn modelId="{66361E43-1DFD-4273-8E85-69D4CEF612D6}" type="presParOf" srcId="{8C741323-FAEF-4E6D-BCB6-3715B8A847B6}" destId="{BCB04F71-9B4D-40A7-A691-2D2C03F8AF1C}" srcOrd="1" destOrd="0" presId="urn:microsoft.com/office/officeart/2005/8/layout/orgChart1"/>
    <dgm:cxn modelId="{ACE181D4-A6DD-490F-91B9-F447DC384A4B}" type="presParOf" srcId="{BCB04F71-9B4D-40A7-A691-2D2C03F8AF1C}" destId="{2D462500-1424-4A3D-977D-C2006B2D11A1}" srcOrd="0" destOrd="0" presId="urn:microsoft.com/office/officeart/2005/8/layout/orgChart1"/>
    <dgm:cxn modelId="{77776704-4EFD-4C05-ABF4-FE07664F94DA}" type="presParOf" srcId="{2D462500-1424-4A3D-977D-C2006B2D11A1}" destId="{D378240C-FBFE-4C59-8EE5-482442A47544}" srcOrd="0" destOrd="0" presId="urn:microsoft.com/office/officeart/2005/8/layout/orgChart1"/>
    <dgm:cxn modelId="{55A4F1CE-E720-4463-A969-0A099044C9E3}" type="presParOf" srcId="{2D462500-1424-4A3D-977D-C2006B2D11A1}" destId="{935B50FC-E332-4B28-9021-C1D6E8DC91FA}" srcOrd="1" destOrd="0" presId="urn:microsoft.com/office/officeart/2005/8/layout/orgChart1"/>
    <dgm:cxn modelId="{8CCA0AD4-2A6C-49EF-8B1D-75BFD52A4BB4}" type="presParOf" srcId="{BCB04F71-9B4D-40A7-A691-2D2C03F8AF1C}" destId="{58C8AA06-7FFE-4184-B4BF-816B5949B3A9}" srcOrd="1" destOrd="0" presId="urn:microsoft.com/office/officeart/2005/8/layout/orgChart1"/>
    <dgm:cxn modelId="{483FFA10-59A2-4E80-87E0-567D32CBBA6A}" type="presParOf" srcId="{BCB04F71-9B4D-40A7-A691-2D2C03F8AF1C}" destId="{FF42BA67-331F-446B-B11B-DE58731684B8}" srcOrd="2" destOrd="0" presId="urn:microsoft.com/office/officeart/2005/8/layout/orgChart1"/>
    <dgm:cxn modelId="{94DCAE59-DFCC-47E3-8F65-F7A8D5F6D942}" type="presParOf" srcId="{1D40896D-3DD3-4692-A020-BEB305FDB553}" destId="{19DDDDBE-7106-4205-BD25-33DD5095BB3E}" srcOrd="2" destOrd="0" presId="urn:microsoft.com/office/officeart/2005/8/layout/orgChart1"/>
    <dgm:cxn modelId="{0B18B30E-FDF3-4142-9184-E70561975161}" type="presParOf" srcId="{5E20087B-AB95-4822-AC94-32C395913AAE}" destId="{02E4A6AB-3CDC-4EC2-8A1E-3D5A999BF1C9}" srcOrd="2" destOrd="0" presId="urn:microsoft.com/office/officeart/2005/8/layout/orgChart1"/>
    <dgm:cxn modelId="{476EFA69-E418-49B2-BBB1-6391E1D86BC1}" type="presParOf" srcId="{36523A66-D900-4D90-BAEB-1AF8F3FC41F3}" destId="{466E371A-04AE-4449-B567-C5277CAE840F}" srcOrd="4" destOrd="0" presId="urn:microsoft.com/office/officeart/2005/8/layout/orgChart1"/>
    <dgm:cxn modelId="{22381E0B-FC01-476B-AE89-406CBBE316A2}" type="presParOf" srcId="{36523A66-D900-4D90-BAEB-1AF8F3FC41F3}" destId="{485295A3-2598-41DE-81AF-C4C1083160AF}" srcOrd="5" destOrd="0" presId="urn:microsoft.com/office/officeart/2005/8/layout/orgChart1"/>
    <dgm:cxn modelId="{72B31F1F-82F3-4140-A453-311AAB8E24A0}" type="presParOf" srcId="{485295A3-2598-41DE-81AF-C4C1083160AF}" destId="{E1BEE70B-3D64-4CAC-998B-435C677537CA}" srcOrd="0" destOrd="0" presId="urn:microsoft.com/office/officeart/2005/8/layout/orgChart1"/>
    <dgm:cxn modelId="{75D96929-CBD3-4D31-AD5D-8C20EBE7C62C}" type="presParOf" srcId="{E1BEE70B-3D64-4CAC-998B-435C677537CA}" destId="{29A31581-A465-4B59-8B67-155C79039B43}" srcOrd="0" destOrd="0" presId="urn:microsoft.com/office/officeart/2005/8/layout/orgChart1"/>
    <dgm:cxn modelId="{EE499AAE-BE15-4EC4-A2E6-36E19A56BDCC}" type="presParOf" srcId="{E1BEE70B-3D64-4CAC-998B-435C677537CA}" destId="{D4016191-F6DE-4794-83E0-6A76A5A7250D}" srcOrd="1" destOrd="0" presId="urn:microsoft.com/office/officeart/2005/8/layout/orgChart1"/>
    <dgm:cxn modelId="{B0775739-C6AD-493C-BBB5-B0981DA21149}" type="presParOf" srcId="{485295A3-2598-41DE-81AF-C4C1083160AF}" destId="{AC46DEC3-D498-43E8-9AAA-6404B79E2C50}" srcOrd="1" destOrd="0" presId="urn:microsoft.com/office/officeart/2005/8/layout/orgChart1"/>
    <dgm:cxn modelId="{B31DDF32-0352-47A3-BE1B-EB2AE848B2F4}" type="presParOf" srcId="{AC46DEC3-D498-43E8-9AAA-6404B79E2C50}" destId="{A9008867-3F68-4C48-9144-17FCE49BD9B4}" srcOrd="0" destOrd="0" presId="urn:microsoft.com/office/officeart/2005/8/layout/orgChart1"/>
    <dgm:cxn modelId="{7DBD3CA6-FD24-4E99-90DA-D18C0FD696A3}" type="presParOf" srcId="{AC46DEC3-D498-43E8-9AAA-6404B79E2C50}" destId="{B1B1BB0E-845F-47FC-A7A9-ABAFC776E0CD}" srcOrd="1" destOrd="0" presId="urn:microsoft.com/office/officeart/2005/8/layout/orgChart1"/>
    <dgm:cxn modelId="{43FF166F-E0BD-49CB-AF47-64B8EE4D4AFB}" type="presParOf" srcId="{B1B1BB0E-845F-47FC-A7A9-ABAFC776E0CD}" destId="{6A9A3D08-EBE9-43CC-B3EB-F0329BB3D411}" srcOrd="0" destOrd="0" presId="urn:microsoft.com/office/officeart/2005/8/layout/orgChart1"/>
    <dgm:cxn modelId="{B1D849F6-18B4-40F7-8856-B9F3AAF1E35E}" type="presParOf" srcId="{6A9A3D08-EBE9-43CC-B3EB-F0329BB3D411}" destId="{5A5CCDC0-FA51-4209-BCAF-CEB6517CF045}" srcOrd="0" destOrd="0" presId="urn:microsoft.com/office/officeart/2005/8/layout/orgChart1"/>
    <dgm:cxn modelId="{AB39148B-EA6B-4B84-9559-373DBB3BBDD7}" type="presParOf" srcId="{6A9A3D08-EBE9-43CC-B3EB-F0329BB3D411}" destId="{37DE3E00-6E43-42AA-8562-5294BFC3D6E8}" srcOrd="1" destOrd="0" presId="urn:microsoft.com/office/officeart/2005/8/layout/orgChart1"/>
    <dgm:cxn modelId="{DF440BEE-E6F6-4218-A3A1-799D5DDBCE01}" type="presParOf" srcId="{B1B1BB0E-845F-47FC-A7A9-ABAFC776E0CD}" destId="{93A23867-5755-44D0-8276-E962132D0A25}" srcOrd="1" destOrd="0" presId="urn:microsoft.com/office/officeart/2005/8/layout/orgChart1"/>
    <dgm:cxn modelId="{21E273CB-E0BB-49E4-80BE-186F3A2822C5}" type="presParOf" srcId="{93A23867-5755-44D0-8276-E962132D0A25}" destId="{0BFC7AEC-538B-4F3B-9772-7AFC492DFE5F}" srcOrd="0" destOrd="0" presId="urn:microsoft.com/office/officeart/2005/8/layout/orgChart1"/>
    <dgm:cxn modelId="{3838B375-718A-4A6D-8D56-652B802EBE80}" type="presParOf" srcId="{93A23867-5755-44D0-8276-E962132D0A25}" destId="{B8227132-6C04-4481-B7AB-4B404306040E}" srcOrd="1" destOrd="0" presId="urn:microsoft.com/office/officeart/2005/8/layout/orgChart1"/>
    <dgm:cxn modelId="{D2539816-F823-48F0-94D4-BA4206951AF5}" type="presParOf" srcId="{B8227132-6C04-4481-B7AB-4B404306040E}" destId="{CBB18BDA-7971-48AE-992E-9642A4040EAD}" srcOrd="0" destOrd="0" presId="urn:microsoft.com/office/officeart/2005/8/layout/orgChart1"/>
    <dgm:cxn modelId="{DCB51C38-EA50-42B3-9F3C-E30BE0713891}" type="presParOf" srcId="{CBB18BDA-7971-48AE-992E-9642A4040EAD}" destId="{17C93B63-74C4-4E86-8DCC-0F5BD27E48DB}" srcOrd="0" destOrd="0" presId="urn:microsoft.com/office/officeart/2005/8/layout/orgChart1"/>
    <dgm:cxn modelId="{5D7E2CF6-994A-4558-90A7-335A60873F5B}" type="presParOf" srcId="{CBB18BDA-7971-48AE-992E-9642A4040EAD}" destId="{FF550E48-3B6B-4AC6-95B6-B04A6CCC624A}" srcOrd="1" destOrd="0" presId="urn:microsoft.com/office/officeart/2005/8/layout/orgChart1"/>
    <dgm:cxn modelId="{785FDA34-860F-4084-A704-9984CE5A311C}" type="presParOf" srcId="{B8227132-6C04-4481-B7AB-4B404306040E}" destId="{41C4E2FD-7159-4E7E-BC2A-19B52269D688}" srcOrd="1" destOrd="0" presId="urn:microsoft.com/office/officeart/2005/8/layout/orgChart1"/>
    <dgm:cxn modelId="{CEBA25F8-6432-4600-AFD0-180FC6FF575A}" type="presParOf" srcId="{B8227132-6C04-4481-B7AB-4B404306040E}" destId="{46431A30-493A-4D4F-A58A-76CE253F5292}" srcOrd="2" destOrd="0" presId="urn:microsoft.com/office/officeart/2005/8/layout/orgChart1"/>
    <dgm:cxn modelId="{1676124E-68BD-42A7-B85F-B34E5CE4EE82}" type="presParOf" srcId="{B1B1BB0E-845F-47FC-A7A9-ABAFC776E0CD}" destId="{222AEAD6-07D6-4212-9AD4-8B2D99ADCD9E}" srcOrd="2" destOrd="0" presId="urn:microsoft.com/office/officeart/2005/8/layout/orgChart1"/>
    <dgm:cxn modelId="{6AB91F59-0BBF-4965-8057-CA3971875323}" type="presParOf" srcId="{485295A3-2598-41DE-81AF-C4C1083160AF}" destId="{760B33F1-DD6A-49B1-9361-9FF8290D009D}" srcOrd="2" destOrd="0" presId="urn:microsoft.com/office/officeart/2005/8/layout/orgChart1"/>
    <dgm:cxn modelId="{AFEF2EFB-12C4-4908-9519-BD6D91C3FE25}" type="presParOf" srcId="{36523A66-D900-4D90-BAEB-1AF8F3FC41F3}" destId="{146730D7-139C-4F63-A3F1-5945878F3A51}" srcOrd="6" destOrd="0" presId="urn:microsoft.com/office/officeart/2005/8/layout/orgChart1"/>
    <dgm:cxn modelId="{2E8AC8AD-CFC9-4881-980F-DF74AC603D1A}" type="presParOf" srcId="{36523A66-D900-4D90-BAEB-1AF8F3FC41F3}" destId="{C4FEF914-9B75-4B9B-9882-256C903DBF1D}" srcOrd="7" destOrd="0" presId="urn:microsoft.com/office/officeart/2005/8/layout/orgChart1"/>
    <dgm:cxn modelId="{DC9AB05C-7468-4AEF-BE46-F2E5F2E4299F}" type="presParOf" srcId="{C4FEF914-9B75-4B9B-9882-256C903DBF1D}" destId="{54E11E1E-BE86-47B9-9C04-09108E4019F5}" srcOrd="0" destOrd="0" presId="urn:microsoft.com/office/officeart/2005/8/layout/orgChart1"/>
    <dgm:cxn modelId="{74F6D17F-E44F-48BB-BCB7-5813EA4D9621}" type="presParOf" srcId="{54E11E1E-BE86-47B9-9C04-09108E4019F5}" destId="{E63D599D-BC26-4516-BAFD-CCAA6EFF5BFB}" srcOrd="0" destOrd="0" presId="urn:microsoft.com/office/officeart/2005/8/layout/orgChart1"/>
    <dgm:cxn modelId="{D89619D6-D01B-4411-B2B8-2D8BE8318B99}" type="presParOf" srcId="{54E11E1E-BE86-47B9-9C04-09108E4019F5}" destId="{73EB1C31-41A8-4D92-8574-D7CE21CC4949}" srcOrd="1" destOrd="0" presId="urn:microsoft.com/office/officeart/2005/8/layout/orgChart1"/>
    <dgm:cxn modelId="{0B9D462E-A281-41F8-AE1D-48187FF673DE}" type="presParOf" srcId="{C4FEF914-9B75-4B9B-9882-256C903DBF1D}" destId="{DCDDEEF5-D02F-453E-8613-1488F19E61EB}" srcOrd="1" destOrd="0" presId="urn:microsoft.com/office/officeart/2005/8/layout/orgChart1"/>
    <dgm:cxn modelId="{6634380D-4CFC-4F68-B94C-5A10E8ECE0A2}" type="presParOf" srcId="{DCDDEEF5-D02F-453E-8613-1488F19E61EB}" destId="{1C26DCFA-8A9A-42AD-B901-C7479C1C0EF5}" srcOrd="0" destOrd="0" presId="urn:microsoft.com/office/officeart/2005/8/layout/orgChart1"/>
    <dgm:cxn modelId="{422EEA2E-4288-4E56-A437-9C0464542EC0}" type="presParOf" srcId="{DCDDEEF5-D02F-453E-8613-1488F19E61EB}" destId="{14A47784-7525-449C-873F-7A2261970BFB}" srcOrd="1" destOrd="0" presId="urn:microsoft.com/office/officeart/2005/8/layout/orgChart1"/>
    <dgm:cxn modelId="{78C537A4-5AFA-4C9C-9933-BED6E6DF8CEB}" type="presParOf" srcId="{14A47784-7525-449C-873F-7A2261970BFB}" destId="{5CAA69F7-9DA1-48E5-94F6-71A5C22FC23E}" srcOrd="0" destOrd="0" presId="urn:microsoft.com/office/officeart/2005/8/layout/orgChart1"/>
    <dgm:cxn modelId="{ABEC8966-14DD-464F-862E-5F261C86DFAA}" type="presParOf" srcId="{5CAA69F7-9DA1-48E5-94F6-71A5C22FC23E}" destId="{8669E1F8-268B-40E8-9C24-C01C67BFD9C4}" srcOrd="0" destOrd="0" presId="urn:microsoft.com/office/officeart/2005/8/layout/orgChart1"/>
    <dgm:cxn modelId="{BF453EE7-E1A9-4B2F-8B59-2673EA790397}" type="presParOf" srcId="{5CAA69F7-9DA1-48E5-94F6-71A5C22FC23E}" destId="{151B1E88-55DE-4BF4-B2B9-F2E7D9F653F8}" srcOrd="1" destOrd="0" presId="urn:microsoft.com/office/officeart/2005/8/layout/orgChart1"/>
    <dgm:cxn modelId="{FF8B8F7C-8744-45F4-8F33-46C130CD4E12}" type="presParOf" srcId="{14A47784-7525-449C-873F-7A2261970BFB}" destId="{E2947103-CE69-41CE-8ABF-6A73CBAB3A39}" srcOrd="1" destOrd="0" presId="urn:microsoft.com/office/officeart/2005/8/layout/orgChart1"/>
    <dgm:cxn modelId="{AAD20DDF-78BB-4E23-9852-121A0BB098DD}" type="presParOf" srcId="{14A47784-7525-449C-873F-7A2261970BFB}" destId="{7257512F-2F22-4E2E-9CE2-AC7B1217420C}" srcOrd="2" destOrd="0" presId="urn:microsoft.com/office/officeart/2005/8/layout/orgChart1"/>
    <dgm:cxn modelId="{7FD8851E-4DDF-49F6-ADF6-B154A6338EE2}" type="presParOf" srcId="{C4FEF914-9B75-4B9B-9882-256C903DBF1D}" destId="{A0184D91-40A0-40FD-8F40-B94EBD2A2A46}" srcOrd="2" destOrd="0" presId="urn:microsoft.com/office/officeart/2005/8/layout/orgChart1"/>
    <dgm:cxn modelId="{D57C33D6-63C3-46E7-B394-A230E0146C64}" type="presParOf" srcId="{56560D13-63BE-4C3C-86A4-3E7E5BD6FF04}" destId="{26F4FF6F-8CE8-457F-8D94-61FCD53A12A1}" srcOrd="2" destOrd="0" presId="urn:microsoft.com/office/officeart/2005/8/layout/orgChart1"/>
    <dgm:cxn modelId="{45590496-8E00-41D1-9C41-1936B664F37C}" type="presParOf" srcId="{26F4FF6F-8CE8-457F-8D94-61FCD53A12A1}" destId="{6BA45691-CA9B-49AB-A9A7-B7900A85268B}" srcOrd="0" destOrd="0" presId="urn:microsoft.com/office/officeart/2005/8/layout/orgChart1"/>
    <dgm:cxn modelId="{EFCDE875-D424-4B07-8C03-C2444B12F633}" type="presParOf" srcId="{26F4FF6F-8CE8-457F-8D94-61FCD53A12A1}" destId="{684D376C-7D3A-4903-BEA0-6CAA90330802}" srcOrd="1" destOrd="0" presId="urn:microsoft.com/office/officeart/2005/8/layout/orgChart1"/>
    <dgm:cxn modelId="{34758CA6-E603-4F5F-8C44-1A0D1FA116DB}" type="presParOf" srcId="{684D376C-7D3A-4903-BEA0-6CAA90330802}" destId="{B5719630-DE28-41C9-9B5F-BC4E3B644BC3}" srcOrd="0" destOrd="0" presId="urn:microsoft.com/office/officeart/2005/8/layout/orgChart1"/>
    <dgm:cxn modelId="{CA9C518C-D3F6-4710-874F-8D778D5E35B8}" type="presParOf" srcId="{B5719630-DE28-41C9-9B5F-BC4E3B644BC3}" destId="{BC0425C6-64BF-4DA6-8695-FD6113A0C0DD}" srcOrd="0" destOrd="0" presId="urn:microsoft.com/office/officeart/2005/8/layout/orgChart1"/>
    <dgm:cxn modelId="{3D094D77-F0A3-42F9-AECB-F5BF45E71620}" type="presParOf" srcId="{B5719630-DE28-41C9-9B5F-BC4E3B644BC3}" destId="{EF37600A-F0AD-4313-B221-BA0A20BED89E}" srcOrd="1" destOrd="0" presId="urn:microsoft.com/office/officeart/2005/8/layout/orgChart1"/>
    <dgm:cxn modelId="{2C5D4E4A-9865-4B01-9BD3-BC0FD73F2CB0}" type="presParOf" srcId="{684D376C-7D3A-4903-BEA0-6CAA90330802}" destId="{4C5AB58B-5EFD-4762-8D74-DC864514776D}" srcOrd="1" destOrd="0" presId="urn:microsoft.com/office/officeart/2005/8/layout/orgChart1"/>
    <dgm:cxn modelId="{FDE16400-525B-4E40-99E7-568B2214B2B1}" type="presParOf" srcId="{684D376C-7D3A-4903-BEA0-6CAA90330802}" destId="{9B5272DC-B59C-472A-8171-D1E9D11CBF6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2AD951-A209-4F55-A2FA-BC87C746C3D1}" type="doc">
      <dgm:prSet loTypeId="urn:microsoft.com/office/officeart/2005/8/layout/venn2" loCatId="relationship" qsTypeId="urn:microsoft.com/office/officeart/2005/8/quickstyle/simple1" qsCatId="simple" csTypeId="urn:microsoft.com/office/officeart/2005/8/colors/colorful4" csCatId="colorful" phldr="1"/>
      <dgm:spPr/>
      <dgm:t>
        <a:bodyPr/>
        <a:lstStyle/>
        <a:p>
          <a:endParaRPr lang="es-ES"/>
        </a:p>
      </dgm:t>
    </dgm:pt>
    <dgm:pt modelId="{BF6F47C4-B235-4A32-A99A-C6A54CA8D306}">
      <dgm:prSet phldrT="[Texto]" custT="1"/>
      <dgm:spPr/>
      <dgm:t>
        <a:bodyPr/>
        <a:lstStyle/>
        <a:p>
          <a:pPr marL="0" indent="0">
            <a:tabLst/>
          </a:pPr>
          <a:r>
            <a:rPr lang="es-ES" sz="1600" dirty="0" smtClean="0">
              <a:solidFill>
                <a:schemeClr val="bg1"/>
              </a:solidFill>
              <a:latin typeface="Times New Roman" pitchFamily="18" charset="0"/>
              <a:cs typeface="Times New Roman" pitchFamily="18" charset="0"/>
            </a:rPr>
            <a:t>Actividad física</a:t>
          </a:r>
          <a:endParaRPr lang="es-ES" sz="1600" dirty="0">
            <a:solidFill>
              <a:schemeClr val="bg1"/>
            </a:solidFill>
            <a:latin typeface="Times New Roman" pitchFamily="18" charset="0"/>
            <a:cs typeface="Times New Roman" pitchFamily="18" charset="0"/>
          </a:endParaRPr>
        </a:p>
      </dgm:t>
    </dgm:pt>
    <dgm:pt modelId="{C2C56FB6-692D-4BF9-AEB1-B259E2C11D52}" type="parTrans" cxnId="{197BB7A7-1E21-4B10-995A-7BFCC4F66698}">
      <dgm:prSet/>
      <dgm:spPr/>
      <dgm:t>
        <a:bodyPr/>
        <a:lstStyle/>
        <a:p>
          <a:endParaRPr lang="es-ES">
            <a:solidFill>
              <a:schemeClr val="bg1"/>
            </a:solidFill>
          </a:endParaRPr>
        </a:p>
      </dgm:t>
    </dgm:pt>
    <dgm:pt modelId="{62695C48-86FA-4435-9694-7791CCFFC2F0}" type="sibTrans" cxnId="{197BB7A7-1E21-4B10-995A-7BFCC4F66698}">
      <dgm:prSet/>
      <dgm:spPr/>
      <dgm:t>
        <a:bodyPr/>
        <a:lstStyle/>
        <a:p>
          <a:endParaRPr lang="es-ES">
            <a:solidFill>
              <a:schemeClr val="bg1"/>
            </a:solidFill>
          </a:endParaRPr>
        </a:p>
      </dgm:t>
    </dgm:pt>
    <dgm:pt modelId="{2CF0E874-5B60-412A-A700-86F0B2C92E0E}">
      <dgm:prSet phldrT="[Texto]" custT="1"/>
      <dgm:spPr>
        <a:ln>
          <a:solidFill>
            <a:srgbClr val="FFFF00"/>
          </a:solidFill>
        </a:ln>
      </dgm:spPr>
      <dgm:t>
        <a:bodyPr/>
        <a:lstStyle/>
        <a:p>
          <a:r>
            <a:rPr lang="es-ES" sz="1600" dirty="0" smtClean="0">
              <a:solidFill>
                <a:schemeClr val="bg1"/>
              </a:solidFill>
              <a:latin typeface="Times New Roman" pitchFamily="18" charset="0"/>
              <a:cs typeface="Times New Roman" pitchFamily="18" charset="0"/>
            </a:rPr>
            <a:t>Ocio y El tiempo libre</a:t>
          </a:r>
          <a:endParaRPr lang="es-ES" sz="1600" dirty="0">
            <a:solidFill>
              <a:schemeClr val="bg1"/>
            </a:solidFill>
            <a:latin typeface="Times New Roman" pitchFamily="18" charset="0"/>
            <a:cs typeface="Times New Roman" pitchFamily="18" charset="0"/>
          </a:endParaRPr>
        </a:p>
      </dgm:t>
    </dgm:pt>
    <dgm:pt modelId="{46CE8D51-E06B-4417-BEE2-0D71943E54D5}" type="parTrans" cxnId="{42366DD0-BE00-4F29-A540-F0886CEF6CB3}">
      <dgm:prSet/>
      <dgm:spPr/>
      <dgm:t>
        <a:bodyPr/>
        <a:lstStyle/>
        <a:p>
          <a:endParaRPr lang="es-ES">
            <a:solidFill>
              <a:schemeClr val="bg1"/>
            </a:solidFill>
          </a:endParaRPr>
        </a:p>
      </dgm:t>
    </dgm:pt>
    <dgm:pt modelId="{C4C2FAB6-A62A-42D9-8E6E-02867E539095}" type="sibTrans" cxnId="{42366DD0-BE00-4F29-A540-F0886CEF6CB3}">
      <dgm:prSet/>
      <dgm:spPr/>
      <dgm:t>
        <a:bodyPr/>
        <a:lstStyle/>
        <a:p>
          <a:endParaRPr lang="es-ES">
            <a:solidFill>
              <a:schemeClr val="bg1"/>
            </a:solidFill>
          </a:endParaRPr>
        </a:p>
      </dgm:t>
    </dgm:pt>
    <dgm:pt modelId="{4D6B294D-6194-4548-A436-50C0CD062ECE}">
      <dgm:prSet phldrT="[Texto]" custT="1"/>
      <dgm:spPr/>
      <dgm:t>
        <a:bodyPr/>
        <a:lstStyle/>
        <a:p>
          <a:r>
            <a:rPr lang="es-ES" sz="1600" dirty="0" smtClean="0">
              <a:solidFill>
                <a:schemeClr val="bg1"/>
              </a:solidFill>
              <a:latin typeface="Times New Roman" pitchFamily="18" charset="0"/>
              <a:cs typeface="Times New Roman" pitchFamily="18" charset="0"/>
            </a:rPr>
            <a:t>Recreación</a:t>
          </a:r>
          <a:endParaRPr lang="es-ES" sz="1600" dirty="0">
            <a:solidFill>
              <a:schemeClr val="bg1"/>
            </a:solidFill>
            <a:latin typeface="Times New Roman" pitchFamily="18" charset="0"/>
            <a:cs typeface="Times New Roman" pitchFamily="18" charset="0"/>
          </a:endParaRPr>
        </a:p>
      </dgm:t>
    </dgm:pt>
    <dgm:pt modelId="{45E329ED-B485-445F-822C-9F0E51E3314A}" type="parTrans" cxnId="{9088947E-146C-4F3B-9A4D-7C2BE5A49D2A}">
      <dgm:prSet/>
      <dgm:spPr/>
      <dgm:t>
        <a:bodyPr/>
        <a:lstStyle/>
        <a:p>
          <a:endParaRPr lang="es-ES">
            <a:solidFill>
              <a:schemeClr val="bg1"/>
            </a:solidFill>
          </a:endParaRPr>
        </a:p>
      </dgm:t>
    </dgm:pt>
    <dgm:pt modelId="{1880F3F4-3559-4D03-9902-58114984664C}" type="sibTrans" cxnId="{9088947E-146C-4F3B-9A4D-7C2BE5A49D2A}">
      <dgm:prSet/>
      <dgm:spPr/>
      <dgm:t>
        <a:bodyPr/>
        <a:lstStyle/>
        <a:p>
          <a:endParaRPr lang="es-ES">
            <a:solidFill>
              <a:schemeClr val="bg1"/>
            </a:solidFill>
          </a:endParaRPr>
        </a:p>
      </dgm:t>
    </dgm:pt>
    <dgm:pt modelId="{74434959-C1D0-42CE-9BCE-B72F0EBC84D1}" type="pres">
      <dgm:prSet presAssocID="{462AD951-A209-4F55-A2FA-BC87C746C3D1}" presName="Name0" presStyleCnt="0">
        <dgm:presLayoutVars>
          <dgm:chMax val="7"/>
          <dgm:resizeHandles val="exact"/>
        </dgm:presLayoutVars>
      </dgm:prSet>
      <dgm:spPr/>
      <dgm:t>
        <a:bodyPr/>
        <a:lstStyle/>
        <a:p>
          <a:endParaRPr lang="es-ES"/>
        </a:p>
      </dgm:t>
    </dgm:pt>
    <dgm:pt modelId="{7C856665-C7CB-4B6C-A2CE-379698C6AEC8}" type="pres">
      <dgm:prSet presAssocID="{462AD951-A209-4F55-A2FA-BC87C746C3D1}" presName="comp1" presStyleCnt="0"/>
      <dgm:spPr/>
      <dgm:t>
        <a:bodyPr/>
        <a:lstStyle/>
        <a:p>
          <a:endParaRPr lang="es-ES"/>
        </a:p>
      </dgm:t>
    </dgm:pt>
    <dgm:pt modelId="{CAFEA1E4-79FF-44EA-A64C-C146A26CBA64}" type="pres">
      <dgm:prSet presAssocID="{462AD951-A209-4F55-A2FA-BC87C746C3D1}" presName="circle1" presStyleLbl="node1" presStyleIdx="0" presStyleCnt="3" custScaleY="121308" custLinFactNeighborX="-1899"/>
      <dgm:spPr/>
      <dgm:t>
        <a:bodyPr/>
        <a:lstStyle/>
        <a:p>
          <a:endParaRPr lang="es-ES"/>
        </a:p>
      </dgm:t>
    </dgm:pt>
    <dgm:pt modelId="{0D6B6536-2DCD-4C8F-BAEE-2F0BE4D9693E}" type="pres">
      <dgm:prSet presAssocID="{462AD951-A209-4F55-A2FA-BC87C746C3D1}" presName="c1text" presStyleLbl="node1" presStyleIdx="0" presStyleCnt="3">
        <dgm:presLayoutVars>
          <dgm:bulletEnabled val="1"/>
        </dgm:presLayoutVars>
      </dgm:prSet>
      <dgm:spPr/>
      <dgm:t>
        <a:bodyPr/>
        <a:lstStyle/>
        <a:p>
          <a:endParaRPr lang="es-ES"/>
        </a:p>
      </dgm:t>
    </dgm:pt>
    <dgm:pt modelId="{661DBAE2-8257-4484-812D-B6708D0F355D}" type="pres">
      <dgm:prSet presAssocID="{462AD951-A209-4F55-A2FA-BC87C746C3D1}" presName="comp2" presStyleCnt="0"/>
      <dgm:spPr/>
      <dgm:t>
        <a:bodyPr/>
        <a:lstStyle/>
        <a:p>
          <a:endParaRPr lang="es-ES"/>
        </a:p>
      </dgm:t>
    </dgm:pt>
    <dgm:pt modelId="{E4F08BC5-8FA8-4740-916F-7F9A654E93EB}" type="pres">
      <dgm:prSet presAssocID="{462AD951-A209-4F55-A2FA-BC87C746C3D1}" presName="circle2" presStyleLbl="node1" presStyleIdx="1" presStyleCnt="3" custScaleX="115506" custScaleY="110179"/>
      <dgm:spPr/>
      <dgm:t>
        <a:bodyPr/>
        <a:lstStyle/>
        <a:p>
          <a:endParaRPr lang="es-ES"/>
        </a:p>
      </dgm:t>
    </dgm:pt>
    <dgm:pt modelId="{AF9C58F3-E86E-4BA9-A7D2-216CBE09BA85}" type="pres">
      <dgm:prSet presAssocID="{462AD951-A209-4F55-A2FA-BC87C746C3D1}" presName="c2text" presStyleLbl="node1" presStyleIdx="1" presStyleCnt="3">
        <dgm:presLayoutVars>
          <dgm:bulletEnabled val="1"/>
        </dgm:presLayoutVars>
      </dgm:prSet>
      <dgm:spPr/>
      <dgm:t>
        <a:bodyPr/>
        <a:lstStyle/>
        <a:p>
          <a:endParaRPr lang="es-ES"/>
        </a:p>
      </dgm:t>
    </dgm:pt>
    <dgm:pt modelId="{5B8BDECC-CE85-4706-9BCE-EDB7F698671E}" type="pres">
      <dgm:prSet presAssocID="{462AD951-A209-4F55-A2FA-BC87C746C3D1}" presName="comp3" presStyleCnt="0"/>
      <dgm:spPr/>
      <dgm:t>
        <a:bodyPr/>
        <a:lstStyle/>
        <a:p>
          <a:endParaRPr lang="es-ES"/>
        </a:p>
      </dgm:t>
    </dgm:pt>
    <dgm:pt modelId="{4F2C9012-AAE9-4E68-90CC-284CBE3FC3AF}" type="pres">
      <dgm:prSet presAssocID="{462AD951-A209-4F55-A2FA-BC87C746C3D1}" presName="circle3" presStyleLbl="node1" presStyleIdx="2" presStyleCnt="3" custScaleX="122363" custLinFactNeighborY="5451"/>
      <dgm:spPr/>
      <dgm:t>
        <a:bodyPr/>
        <a:lstStyle/>
        <a:p>
          <a:endParaRPr lang="es-ES"/>
        </a:p>
      </dgm:t>
    </dgm:pt>
    <dgm:pt modelId="{7D5E5F6E-9966-4734-A086-CA0C4CD63CF3}" type="pres">
      <dgm:prSet presAssocID="{462AD951-A209-4F55-A2FA-BC87C746C3D1}" presName="c3text" presStyleLbl="node1" presStyleIdx="2" presStyleCnt="3">
        <dgm:presLayoutVars>
          <dgm:bulletEnabled val="1"/>
        </dgm:presLayoutVars>
      </dgm:prSet>
      <dgm:spPr/>
      <dgm:t>
        <a:bodyPr/>
        <a:lstStyle/>
        <a:p>
          <a:endParaRPr lang="es-ES"/>
        </a:p>
      </dgm:t>
    </dgm:pt>
  </dgm:ptLst>
  <dgm:cxnLst>
    <dgm:cxn modelId="{8FFE7593-30CA-4488-A7EB-5D6FBAAC222F}" type="presOf" srcId="{462AD951-A209-4F55-A2FA-BC87C746C3D1}" destId="{74434959-C1D0-42CE-9BCE-B72F0EBC84D1}" srcOrd="0" destOrd="0" presId="urn:microsoft.com/office/officeart/2005/8/layout/venn2"/>
    <dgm:cxn modelId="{27B541EC-B724-4C27-9AF5-7FDB9B6E5CF0}" type="presOf" srcId="{4D6B294D-6194-4548-A436-50C0CD062ECE}" destId="{4F2C9012-AAE9-4E68-90CC-284CBE3FC3AF}" srcOrd="0" destOrd="0" presId="urn:microsoft.com/office/officeart/2005/8/layout/venn2"/>
    <dgm:cxn modelId="{8A82C29E-F996-417F-A5CC-E263679920A4}" type="presOf" srcId="{BF6F47C4-B235-4A32-A99A-C6A54CA8D306}" destId="{CAFEA1E4-79FF-44EA-A64C-C146A26CBA64}" srcOrd="0" destOrd="0" presId="urn:microsoft.com/office/officeart/2005/8/layout/venn2"/>
    <dgm:cxn modelId="{462C9C0E-909B-41F1-8FAA-046570A53613}" type="presOf" srcId="{4D6B294D-6194-4548-A436-50C0CD062ECE}" destId="{7D5E5F6E-9966-4734-A086-CA0C4CD63CF3}" srcOrd="1" destOrd="0" presId="urn:microsoft.com/office/officeart/2005/8/layout/venn2"/>
    <dgm:cxn modelId="{0063AB7D-5C93-4FB9-9CE7-5A3B71DD53BA}" type="presOf" srcId="{2CF0E874-5B60-412A-A700-86F0B2C92E0E}" destId="{AF9C58F3-E86E-4BA9-A7D2-216CBE09BA85}" srcOrd="1" destOrd="0" presId="urn:microsoft.com/office/officeart/2005/8/layout/venn2"/>
    <dgm:cxn modelId="{197BB7A7-1E21-4B10-995A-7BFCC4F66698}" srcId="{462AD951-A209-4F55-A2FA-BC87C746C3D1}" destId="{BF6F47C4-B235-4A32-A99A-C6A54CA8D306}" srcOrd="0" destOrd="0" parTransId="{C2C56FB6-692D-4BF9-AEB1-B259E2C11D52}" sibTransId="{62695C48-86FA-4435-9694-7791CCFFC2F0}"/>
    <dgm:cxn modelId="{3C2614A4-A0F1-46A5-934D-BBC90125E0C9}" type="presOf" srcId="{2CF0E874-5B60-412A-A700-86F0B2C92E0E}" destId="{E4F08BC5-8FA8-4740-916F-7F9A654E93EB}" srcOrd="0" destOrd="0" presId="urn:microsoft.com/office/officeart/2005/8/layout/venn2"/>
    <dgm:cxn modelId="{42366DD0-BE00-4F29-A540-F0886CEF6CB3}" srcId="{462AD951-A209-4F55-A2FA-BC87C746C3D1}" destId="{2CF0E874-5B60-412A-A700-86F0B2C92E0E}" srcOrd="1" destOrd="0" parTransId="{46CE8D51-E06B-4417-BEE2-0D71943E54D5}" sibTransId="{C4C2FAB6-A62A-42D9-8E6E-02867E539095}"/>
    <dgm:cxn modelId="{79CA55EA-410E-4520-85AB-53CD29766D03}" type="presOf" srcId="{BF6F47C4-B235-4A32-A99A-C6A54CA8D306}" destId="{0D6B6536-2DCD-4C8F-BAEE-2F0BE4D9693E}" srcOrd="1" destOrd="0" presId="urn:microsoft.com/office/officeart/2005/8/layout/venn2"/>
    <dgm:cxn modelId="{9088947E-146C-4F3B-9A4D-7C2BE5A49D2A}" srcId="{462AD951-A209-4F55-A2FA-BC87C746C3D1}" destId="{4D6B294D-6194-4548-A436-50C0CD062ECE}" srcOrd="2" destOrd="0" parTransId="{45E329ED-B485-445F-822C-9F0E51E3314A}" sibTransId="{1880F3F4-3559-4D03-9902-58114984664C}"/>
    <dgm:cxn modelId="{A7380228-9EC1-4D0E-87FB-363657B207BE}" type="presParOf" srcId="{74434959-C1D0-42CE-9BCE-B72F0EBC84D1}" destId="{7C856665-C7CB-4B6C-A2CE-379698C6AEC8}" srcOrd="0" destOrd="0" presId="urn:microsoft.com/office/officeart/2005/8/layout/venn2"/>
    <dgm:cxn modelId="{10B10612-380B-417D-B704-A808B05579CB}" type="presParOf" srcId="{7C856665-C7CB-4B6C-A2CE-379698C6AEC8}" destId="{CAFEA1E4-79FF-44EA-A64C-C146A26CBA64}" srcOrd="0" destOrd="0" presId="urn:microsoft.com/office/officeart/2005/8/layout/venn2"/>
    <dgm:cxn modelId="{F86F9C0C-91BB-4A56-8F7A-56531C76BF1D}" type="presParOf" srcId="{7C856665-C7CB-4B6C-A2CE-379698C6AEC8}" destId="{0D6B6536-2DCD-4C8F-BAEE-2F0BE4D9693E}" srcOrd="1" destOrd="0" presId="urn:microsoft.com/office/officeart/2005/8/layout/venn2"/>
    <dgm:cxn modelId="{2737A686-6972-433A-926B-B67CCFA8FCA6}" type="presParOf" srcId="{74434959-C1D0-42CE-9BCE-B72F0EBC84D1}" destId="{661DBAE2-8257-4484-812D-B6708D0F355D}" srcOrd="1" destOrd="0" presId="urn:microsoft.com/office/officeart/2005/8/layout/venn2"/>
    <dgm:cxn modelId="{59630D06-7340-4050-8AB4-233C17A76CE9}" type="presParOf" srcId="{661DBAE2-8257-4484-812D-B6708D0F355D}" destId="{E4F08BC5-8FA8-4740-916F-7F9A654E93EB}" srcOrd="0" destOrd="0" presId="urn:microsoft.com/office/officeart/2005/8/layout/venn2"/>
    <dgm:cxn modelId="{CC215029-1F7B-4FFD-B13A-BC053ECA9D24}" type="presParOf" srcId="{661DBAE2-8257-4484-812D-B6708D0F355D}" destId="{AF9C58F3-E86E-4BA9-A7D2-216CBE09BA85}" srcOrd="1" destOrd="0" presId="urn:microsoft.com/office/officeart/2005/8/layout/venn2"/>
    <dgm:cxn modelId="{A748236E-FA4D-42B0-B9CF-9E749CCE631B}" type="presParOf" srcId="{74434959-C1D0-42CE-9BCE-B72F0EBC84D1}" destId="{5B8BDECC-CE85-4706-9BCE-EDB7F698671E}" srcOrd="2" destOrd="0" presId="urn:microsoft.com/office/officeart/2005/8/layout/venn2"/>
    <dgm:cxn modelId="{826E1DCE-457C-46D2-A295-86C7FB05A7B7}" type="presParOf" srcId="{5B8BDECC-CE85-4706-9BCE-EDB7F698671E}" destId="{4F2C9012-AAE9-4E68-90CC-284CBE3FC3AF}" srcOrd="0" destOrd="0" presId="urn:microsoft.com/office/officeart/2005/8/layout/venn2"/>
    <dgm:cxn modelId="{33DAB9CC-8D26-4C58-8BDD-8737878B0372}" type="presParOf" srcId="{5B8BDECC-CE85-4706-9BCE-EDB7F698671E}" destId="{7D5E5F6E-9966-4734-A086-CA0C4CD63CF3}"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2AD951-A209-4F55-A2FA-BC87C746C3D1}" type="doc">
      <dgm:prSet loTypeId="urn:microsoft.com/office/officeart/2005/8/layout/venn2" loCatId="relationship" qsTypeId="urn:microsoft.com/office/officeart/2005/8/quickstyle/simple1" qsCatId="simple" csTypeId="urn:microsoft.com/office/officeart/2005/8/colors/colorful4" csCatId="colorful" phldr="1"/>
      <dgm:spPr/>
      <dgm:t>
        <a:bodyPr/>
        <a:lstStyle/>
        <a:p>
          <a:endParaRPr lang="es-ES"/>
        </a:p>
      </dgm:t>
    </dgm:pt>
    <dgm:pt modelId="{6FF4670D-6BDD-45B0-8237-C2EC6FB889F9}">
      <dgm:prSet phldrT="[Texto]" custT="1"/>
      <dgm:spPr>
        <a:ln>
          <a:solidFill>
            <a:srgbClr val="FFFF00"/>
          </a:solidFill>
        </a:ln>
      </dgm:spPr>
      <dgm:t>
        <a:bodyPr/>
        <a:lstStyle/>
        <a:p>
          <a:endParaRPr lang="es-ES" sz="1600" dirty="0" smtClean="0">
            <a:solidFill>
              <a:schemeClr val="bg1"/>
            </a:solidFill>
            <a:latin typeface="Times New Roman" pitchFamily="18" charset="0"/>
            <a:cs typeface="Times New Roman" pitchFamily="18" charset="0"/>
          </a:endParaRPr>
        </a:p>
        <a:p>
          <a:pPr marL="0" indent="0"/>
          <a:endParaRPr lang="es-ES" sz="1600" dirty="0" smtClean="0">
            <a:solidFill>
              <a:schemeClr val="bg1"/>
            </a:solidFill>
            <a:latin typeface="Times New Roman" pitchFamily="18" charset="0"/>
            <a:cs typeface="Times New Roman" pitchFamily="18" charset="0"/>
          </a:endParaRPr>
        </a:p>
        <a:p>
          <a:pPr marL="0" indent="0"/>
          <a:r>
            <a:rPr lang="es-ES" sz="1600" dirty="0" smtClean="0">
              <a:solidFill>
                <a:schemeClr val="bg1"/>
              </a:solidFill>
              <a:latin typeface="Times New Roman" pitchFamily="18" charset="0"/>
              <a:cs typeface="Times New Roman" pitchFamily="18" charset="0"/>
            </a:rPr>
            <a:t>Calidad de vida</a:t>
          </a:r>
        </a:p>
        <a:p>
          <a:endParaRPr lang="es-ES" sz="1600" dirty="0">
            <a:solidFill>
              <a:schemeClr val="bg1"/>
            </a:solidFill>
            <a:latin typeface="Times New Roman" pitchFamily="18" charset="0"/>
            <a:cs typeface="Times New Roman" pitchFamily="18" charset="0"/>
          </a:endParaRPr>
        </a:p>
      </dgm:t>
    </dgm:pt>
    <dgm:pt modelId="{DD32E571-1C0E-4BB4-9B04-554C16D388F6}" type="parTrans" cxnId="{75EE673E-D114-454C-85A4-011B14EB4246}">
      <dgm:prSet/>
      <dgm:spPr/>
      <dgm:t>
        <a:bodyPr/>
        <a:lstStyle/>
        <a:p>
          <a:endParaRPr lang="es-ES">
            <a:solidFill>
              <a:schemeClr val="bg1"/>
            </a:solidFill>
            <a:latin typeface="Times New Roman" pitchFamily="18" charset="0"/>
            <a:cs typeface="Times New Roman" pitchFamily="18" charset="0"/>
          </a:endParaRPr>
        </a:p>
      </dgm:t>
    </dgm:pt>
    <dgm:pt modelId="{B01BA94E-CDDB-4650-90C1-14D4EED61F38}" type="sibTrans" cxnId="{75EE673E-D114-454C-85A4-011B14EB4246}">
      <dgm:prSet/>
      <dgm:spPr/>
      <dgm:t>
        <a:bodyPr/>
        <a:lstStyle/>
        <a:p>
          <a:endParaRPr lang="es-ES">
            <a:solidFill>
              <a:schemeClr val="bg1"/>
            </a:solidFill>
            <a:latin typeface="Times New Roman" pitchFamily="18" charset="0"/>
            <a:cs typeface="Times New Roman" pitchFamily="18" charset="0"/>
          </a:endParaRPr>
        </a:p>
      </dgm:t>
    </dgm:pt>
    <dgm:pt modelId="{2CF0E874-5B60-412A-A700-86F0B2C92E0E}">
      <dgm:prSet phldrT="[Texto]" custT="1"/>
      <dgm:spPr/>
      <dgm:t>
        <a:bodyPr/>
        <a:lstStyle/>
        <a:p>
          <a:r>
            <a:rPr lang="es-ES" sz="1600" dirty="0" smtClean="0">
              <a:solidFill>
                <a:schemeClr val="bg1"/>
              </a:solidFill>
              <a:latin typeface="Times New Roman" pitchFamily="18" charset="0"/>
              <a:cs typeface="Times New Roman" pitchFamily="18" charset="0"/>
            </a:rPr>
            <a:t>Estilos de vida</a:t>
          </a:r>
          <a:endParaRPr lang="es-ES" sz="1600" dirty="0">
            <a:solidFill>
              <a:schemeClr val="bg1"/>
            </a:solidFill>
            <a:latin typeface="Times New Roman" pitchFamily="18" charset="0"/>
            <a:cs typeface="Times New Roman" pitchFamily="18" charset="0"/>
          </a:endParaRPr>
        </a:p>
      </dgm:t>
    </dgm:pt>
    <dgm:pt modelId="{46CE8D51-E06B-4417-BEE2-0D71943E54D5}" type="parTrans" cxnId="{42366DD0-BE00-4F29-A540-F0886CEF6CB3}">
      <dgm:prSet/>
      <dgm:spPr/>
      <dgm:t>
        <a:bodyPr/>
        <a:lstStyle/>
        <a:p>
          <a:endParaRPr lang="es-ES">
            <a:solidFill>
              <a:schemeClr val="bg1"/>
            </a:solidFill>
            <a:latin typeface="Times New Roman" pitchFamily="18" charset="0"/>
            <a:cs typeface="Times New Roman" pitchFamily="18" charset="0"/>
          </a:endParaRPr>
        </a:p>
      </dgm:t>
    </dgm:pt>
    <dgm:pt modelId="{C4C2FAB6-A62A-42D9-8E6E-02867E539095}" type="sibTrans" cxnId="{42366DD0-BE00-4F29-A540-F0886CEF6CB3}">
      <dgm:prSet/>
      <dgm:spPr/>
      <dgm:t>
        <a:bodyPr/>
        <a:lstStyle/>
        <a:p>
          <a:endParaRPr lang="es-ES">
            <a:solidFill>
              <a:schemeClr val="bg1"/>
            </a:solidFill>
            <a:latin typeface="Times New Roman" pitchFamily="18" charset="0"/>
            <a:cs typeface="Times New Roman" pitchFamily="18" charset="0"/>
          </a:endParaRPr>
        </a:p>
      </dgm:t>
    </dgm:pt>
    <dgm:pt modelId="{4D6B294D-6194-4548-A436-50C0CD062ECE}">
      <dgm:prSet phldrT="[Texto]" custT="1"/>
      <dgm:spPr/>
      <dgm:t>
        <a:bodyPr/>
        <a:lstStyle/>
        <a:p>
          <a:r>
            <a:rPr lang="es-ES" sz="1600" dirty="0" smtClean="0">
              <a:solidFill>
                <a:schemeClr val="bg1"/>
              </a:solidFill>
              <a:latin typeface="Times New Roman" pitchFamily="18" charset="0"/>
              <a:cs typeface="Times New Roman" pitchFamily="18" charset="0"/>
            </a:rPr>
            <a:t>Salud</a:t>
          </a:r>
          <a:endParaRPr lang="es-ES" sz="1600" dirty="0">
            <a:solidFill>
              <a:schemeClr val="bg1"/>
            </a:solidFill>
            <a:latin typeface="Times New Roman" pitchFamily="18" charset="0"/>
            <a:cs typeface="Times New Roman" pitchFamily="18" charset="0"/>
          </a:endParaRPr>
        </a:p>
      </dgm:t>
    </dgm:pt>
    <dgm:pt modelId="{45E329ED-B485-445F-822C-9F0E51E3314A}" type="parTrans" cxnId="{9088947E-146C-4F3B-9A4D-7C2BE5A49D2A}">
      <dgm:prSet/>
      <dgm:spPr/>
      <dgm:t>
        <a:bodyPr/>
        <a:lstStyle/>
        <a:p>
          <a:endParaRPr lang="es-ES">
            <a:solidFill>
              <a:schemeClr val="bg1"/>
            </a:solidFill>
            <a:latin typeface="Times New Roman" pitchFamily="18" charset="0"/>
            <a:cs typeface="Times New Roman" pitchFamily="18" charset="0"/>
          </a:endParaRPr>
        </a:p>
      </dgm:t>
    </dgm:pt>
    <dgm:pt modelId="{1880F3F4-3559-4D03-9902-58114984664C}" type="sibTrans" cxnId="{9088947E-146C-4F3B-9A4D-7C2BE5A49D2A}">
      <dgm:prSet/>
      <dgm:spPr/>
      <dgm:t>
        <a:bodyPr/>
        <a:lstStyle/>
        <a:p>
          <a:endParaRPr lang="es-ES">
            <a:solidFill>
              <a:schemeClr val="bg1"/>
            </a:solidFill>
            <a:latin typeface="Times New Roman" pitchFamily="18" charset="0"/>
            <a:cs typeface="Times New Roman" pitchFamily="18" charset="0"/>
          </a:endParaRPr>
        </a:p>
      </dgm:t>
    </dgm:pt>
    <dgm:pt modelId="{74434959-C1D0-42CE-9BCE-B72F0EBC84D1}" type="pres">
      <dgm:prSet presAssocID="{462AD951-A209-4F55-A2FA-BC87C746C3D1}" presName="Name0" presStyleCnt="0">
        <dgm:presLayoutVars>
          <dgm:chMax val="7"/>
          <dgm:resizeHandles val="exact"/>
        </dgm:presLayoutVars>
      </dgm:prSet>
      <dgm:spPr/>
      <dgm:t>
        <a:bodyPr/>
        <a:lstStyle/>
        <a:p>
          <a:endParaRPr lang="es-ES"/>
        </a:p>
      </dgm:t>
    </dgm:pt>
    <dgm:pt modelId="{7C856665-C7CB-4B6C-A2CE-379698C6AEC8}" type="pres">
      <dgm:prSet presAssocID="{462AD951-A209-4F55-A2FA-BC87C746C3D1}" presName="comp1" presStyleCnt="0"/>
      <dgm:spPr/>
      <dgm:t>
        <a:bodyPr/>
        <a:lstStyle/>
        <a:p>
          <a:endParaRPr lang="es-ES"/>
        </a:p>
      </dgm:t>
    </dgm:pt>
    <dgm:pt modelId="{CAFEA1E4-79FF-44EA-A64C-C146A26CBA64}" type="pres">
      <dgm:prSet presAssocID="{462AD951-A209-4F55-A2FA-BC87C746C3D1}" presName="circle1" presStyleLbl="node1" presStyleIdx="0" presStyleCnt="3" custScaleY="117979" custLinFactNeighborY="-3636"/>
      <dgm:spPr/>
      <dgm:t>
        <a:bodyPr/>
        <a:lstStyle/>
        <a:p>
          <a:endParaRPr lang="es-ES"/>
        </a:p>
      </dgm:t>
    </dgm:pt>
    <dgm:pt modelId="{0D6B6536-2DCD-4C8F-BAEE-2F0BE4D9693E}" type="pres">
      <dgm:prSet presAssocID="{462AD951-A209-4F55-A2FA-BC87C746C3D1}" presName="c1text" presStyleLbl="node1" presStyleIdx="0" presStyleCnt="3">
        <dgm:presLayoutVars>
          <dgm:bulletEnabled val="1"/>
        </dgm:presLayoutVars>
      </dgm:prSet>
      <dgm:spPr/>
      <dgm:t>
        <a:bodyPr/>
        <a:lstStyle/>
        <a:p>
          <a:endParaRPr lang="es-ES"/>
        </a:p>
      </dgm:t>
    </dgm:pt>
    <dgm:pt modelId="{661DBAE2-8257-4484-812D-B6708D0F355D}" type="pres">
      <dgm:prSet presAssocID="{462AD951-A209-4F55-A2FA-BC87C746C3D1}" presName="comp2" presStyleCnt="0"/>
      <dgm:spPr/>
      <dgm:t>
        <a:bodyPr/>
        <a:lstStyle/>
        <a:p>
          <a:endParaRPr lang="es-ES"/>
        </a:p>
      </dgm:t>
    </dgm:pt>
    <dgm:pt modelId="{E4F08BC5-8FA8-4740-916F-7F9A654E93EB}" type="pres">
      <dgm:prSet presAssocID="{462AD951-A209-4F55-A2FA-BC87C746C3D1}" presName="circle2" presStyleLbl="node1" presStyleIdx="1" presStyleCnt="3" custScaleX="120454" custScaleY="113383" custLinFactNeighborX="0" custLinFactNeighborY="-2273"/>
      <dgm:spPr/>
      <dgm:t>
        <a:bodyPr/>
        <a:lstStyle/>
        <a:p>
          <a:endParaRPr lang="es-ES"/>
        </a:p>
      </dgm:t>
    </dgm:pt>
    <dgm:pt modelId="{AF9C58F3-E86E-4BA9-A7D2-216CBE09BA85}" type="pres">
      <dgm:prSet presAssocID="{462AD951-A209-4F55-A2FA-BC87C746C3D1}" presName="c2text" presStyleLbl="node1" presStyleIdx="1" presStyleCnt="3">
        <dgm:presLayoutVars>
          <dgm:bulletEnabled val="1"/>
        </dgm:presLayoutVars>
      </dgm:prSet>
      <dgm:spPr/>
      <dgm:t>
        <a:bodyPr/>
        <a:lstStyle/>
        <a:p>
          <a:endParaRPr lang="es-ES"/>
        </a:p>
      </dgm:t>
    </dgm:pt>
    <dgm:pt modelId="{5B8BDECC-CE85-4706-9BCE-EDB7F698671E}" type="pres">
      <dgm:prSet presAssocID="{462AD951-A209-4F55-A2FA-BC87C746C3D1}" presName="comp3" presStyleCnt="0"/>
      <dgm:spPr/>
      <dgm:t>
        <a:bodyPr/>
        <a:lstStyle/>
        <a:p>
          <a:endParaRPr lang="es-ES"/>
        </a:p>
      </dgm:t>
    </dgm:pt>
    <dgm:pt modelId="{4F2C9012-AAE9-4E68-90CC-284CBE3FC3AF}" type="pres">
      <dgm:prSet presAssocID="{462AD951-A209-4F55-A2FA-BC87C746C3D1}" presName="circle3" presStyleLbl="node1" presStyleIdx="2" presStyleCnt="3" custScaleX="124242" custLinFactNeighborY="6230"/>
      <dgm:spPr/>
      <dgm:t>
        <a:bodyPr/>
        <a:lstStyle/>
        <a:p>
          <a:endParaRPr lang="es-ES"/>
        </a:p>
      </dgm:t>
    </dgm:pt>
    <dgm:pt modelId="{7D5E5F6E-9966-4734-A086-CA0C4CD63CF3}" type="pres">
      <dgm:prSet presAssocID="{462AD951-A209-4F55-A2FA-BC87C746C3D1}" presName="c3text" presStyleLbl="node1" presStyleIdx="2" presStyleCnt="3">
        <dgm:presLayoutVars>
          <dgm:bulletEnabled val="1"/>
        </dgm:presLayoutVars>
      </dgm:prSet>
      <dgm:spPr/>
      <dgm:t>
        <a:bodyPr/>
        <a:lstStyle/>
        <a:p>
          <a:endParaRPr lang="es-ES"/>
        </a:p>
      </dgm:t>
    </dgm:pt>
  </dgm:ptLst>
  <dgm:cxnLst>
    <dgm:cxn modelId="{75EE673E-D114-454C-85A4-011B14EB4246}" srcId="{462AD951-A209-4F55-A2FA-BC87C746C3D1}" destId="{6FF4670D-6BDD-45B0-8237-C2EC6FB889F9}" srcOrd="0" destOrd="0" parTransId="{DD32E571-1C0E-4BB4-9B04-554C16D388F6}" sibTransId="{B01BA94E-CDDB-4650-90C1-14D4EED61F38}"/>
    <dgm:cxn modelId="{BBD791CB-DCED-4CE2-AA48-8BD782DEE7BC}" type="presOf" srcId="{462AD951-A209-4F55-A2FA-BC87C746C3D1}" destId="{74434959-C1D0-42CE-9BCE-B72F0EBC84D1}" srcOrd="0" destOrd="0" presId="urn:microsoft.com/office/officeart/2005/8/layout/venn2"/>
    <dgm:cxn modelId="{FBD7776A-2A9E-4CA0-A03F-CA8C58353B0E}" type="presOf" srcId="{4D6B294D-6194-4548-A436-50C0CD062ECE}" destId="{4F2C9012-AAE9-4E68-90CC-284CBE3FC3AF}" srcOrd="0" destOrd="0" presId="urn:microsoft.com/office/officeart/2005/8/layout/venn2"/>
    <dgm:cxn modelId="{A8CC9BF7-B7B9-479D-BB68-D73198B9B027}" type="presOf" srcId="{4D6B294D-6194-4548-A436-50C0CD062ECE}" destId="{7D5E5F6E-9966-4734-A086-CA0C4CD63CF3}" srcOrd="1" destOrd="0" presId="urn:microsoft.com/office/officeart/2005/8/layout/venn2"/>
    <dgm:cxn modelId="{4CF1C714-9DA3-4197-84B9-2918720F288E}" type="presOf" srcId="{2CF0E874-5B60-412A-A700-86F0B2C92E0E}" destId="{E4F08BC5-8FA8-4740-916F-7F9A654E93EB}" srcOrd="0" destOrd="0" presId="urn:microsoft.com/office/officeart/2005/8/layout/venn2"/>
    <dgm:cxn modelId="{42366DD0-BE00-4F29-A540-F0886CEF6CB3}" srcId="{462AD951-A209-4F55-A2FA-BC87C746C3D1}" destId="{2CF0E874-5B60-412A-A700-86F0B2C92E0E}" srcOrd="1" destOrd="0" parTransId="{46CE8D51-E06B-4417-BEE2-0D71943E54D5}" sibTransId="{C4C2FAB6-A62A-42D9-8E6E-02867E539095}"/>
    <dgm:cxn modelId="{5A12AE52-FACE-47AB-8F43-4175EF7385C1}" type="presOf" srcId="{6FF4670D-6BDD-45B0-8237-C2EC6FB889F9}" destId="{0D6B6536-2DCD-4C8F-BAEE-2F0BE4D9693E}" srcOrd="1" destOrd="0" presId="urn:microsoft.com/office/officeart/2005/8/layout/venn2"/>
    <dgm:cxn modelId="{FDC04434-D818-4F68-941C-A840BE969076}" type="presOf" srcId="{2CF0E874-5B60-412A-A700-86F0B2C92E0E}" destId="{AF9C58F3-E86E-4BA9-A7D2-216CBE09BA85}" srcOrd="1" destOrd="0" presId="urn:microsoft.com/office/officeart/2005/8/layout/venn2"/>
    <dgm:cxn modelId="{9088947E-146C-4F3B-9A4D-7C2BE5A49D2A}" srcId="{462AD951-A209-4F55-A2FA-BC87C746C3D1}" destId="{4D6B294D-6194-4548-A436-50C0CD062ECE}" srcOrd="2" destOrd="0" parTransId="{45E329ED-B485-445F-822C-9F0E51E3314A}" sibTransId="{1880F3F4-3559-4D03-9902-58114984664C}"/>
    <dgm:cxn modelId="{6D46CA87-2F81-423C-89A3-E96E65178EFC}" type="presOf" srcId="{6FF4670D-6BDD-45B0-8237-C2EC6FB889F9}" destId="{CAFEA1E4-79FF-44EA-A64C-C146A26CBA64}" srcOrd="0" destOrd="0" presId="urn:microsoft.com/office/officeart/2005/8/layout/venn2"/>
    <dgm:cxn modelId="{40CB45E1-5E09-4C33-AF43-01374AAE758C}" type="presParOf" srcId="{74434959-C1D0-42CE-9BCE-B72F0EBC84D1}" destId="{7C856665-C7CB-4B6C-A2CE-379698C6AEC8}" srcOrd="0" destOrd="0" presId="urn:microsoft.com/office/officeart/2005/8/layout/venn2"/>
    <dgm:cxn modelId="{84672867-7CDA-4536-B898-A2FEC9388D21}" type="presParOf" srcId="{7C856665-C7CB-4B6C-A2CE-379698C6AEC8}" destId="{CAFEA1E4-79FF-44EA-A64C-C146A26CBA64}" srcOrd="0" destOrd="0" presId="urn:microsoft.com/office/officeart/2005/8/layout/venn2"/>
    <dgm:cxn modelId="{E7CA462F-8EC6-40AF-BE50-20F3EEB3EF78}" type="presParOf" srcId="{7C856665-C7CB-4B6C-A2CE-379698C6AEC8}" destId="{0D6B6536-2DCD-4C8F-BAEE-2F0BE4D9693E}" srcOrd="1" destOrd="0" presId="urn:microsoft.com/office/officeart/2005/8/layout/venn2"/>
    <dgm:cxn modelId="{967F630B-0156-4D69-AF4E-80F6E105A734}" type="presParOf" srcId="{74434959-C1D0-42CE-9BCE-B72F0EBC84D1}" destId="{661DBAE2-8257-4484-812D-B6708D0F355D}" srcOrd="1" destOrd="0" presId="urn:microsoft.com/office/officeart/2005/8/layout/venn2"/>
    <dgm:cxn modelId="{B749CF86-17E0-4FB3-AC03-53AEE6F2B110}" type="presParOf" srcId="{661DBAE2-8257-4484-812D-B6708D0F355D}" destId="{E4F08BC5-8FA8-4740-916F-7F9A654E93EB}" srcOrd="0" destOrd="0" presId="urn:microsoft.com/office/officeart/2005/8/layout/venn2"/>
    <dgm:cxn modelId="{F7AAFD08-82D6-4B0E-8DE3-2F4644B7C9F3}" type="presParOf" srcId="{661DBAE2-8257-4484-812D-B6708D0F355D}" destId="{AF9C58F3-E86E-4BA9-A7D2-216CBE09BA85}" srcOrd="1" destOrd="0" presId="urn:microsoft.com/office/officeart/2005/8/layout/venn2"/>
    <dgm:cxn modelId="{69AB6122-F5C2-4F88-91F5-70F389C5E365}" type="presParOf" srcId="{74434959-C1D0-42CE-9BCE-B72F0EBC84D1}" destId="{5B8BDECC-CE85-4706-9BCE-EDB7F698671E}" srcOrd="2" destOrd="0" presId="urn:microsoft.com/office/officeart/2005/8/layout/venn2"/>
    <dgm:cxn modelId="{AA33353E-DCFA-4424-AC55-21E8729662DA}" type="presParOf" srcId="{5B8BDECC-CE85-4706-9BCE-EDB7F698671E}" destId="{4F2C9012-AAE9-4E68-90CC-284CBE3FC3AF}" srcOrd="0" destOrd="0" presId="urn:microsoft.com/office/officeart/2005/8/layout/venn2"/>
    <dgm:cxn modelId="{F31D47A9-88AE-4264-A083-9B29184E74F0}" type="presParOf" srcId="{5B8BDECC-CE85-4706-9BCE-EDB7F698671E}" destId="{7D5E5F6E-9966-4734-A086-CA0C4CD63CF3}" srcOrd="1" destOrd="0" presId="urn:microsoft.com/office/officeart/2005/8/layout/ven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CE6B63C-BD65-4FC4-A00E-C55617CF337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F6BCEC5E-1FB5-4A42-8A45-562B67F8ED1A}" type="asst">
      <dgm:prSet phldrT="[Texto]" custT="1"/>
      <dgm:spPr>
        <a:solidFill>
          <a:srgbClr val="00B0F0"/>
        </a:solidFill>
      </dgm:spPr>
      <dgm:t>
        <a:bodyPr/>
        <a:lstStyle/>
        <a:p>
          <a:r>
            <a:rPr lang="es-ES" sz="1800" dirty="0" smtClean="0">
              <a:solidFill>
                <a:schemeClr val="bg1"/>
              </a:solidFill>
              <a:latin typeface="Times New Roman" pitchFamily="18" charset="0"/>
              <a:cs typeface="Times New Roman" pitchFamily="18" charset="0"/>
            </a:rPr>
            <a:t>Metodología</a:t>
          </a:r>
          <a:endParaRPr lang="es-ES" sz="1800" dirty="0">
            <a:solidFill>
              <a:schemeClr val="bg1"/>
            </a:solidFill>
            <a:latin typeface="Times New Roman" pitchFamily="18" charset="0"/>
            <a:cs typeface="Times New Roman" pitchFamily="18" charset="0"/>
          </a:endParaRPr>
        </a:p>
      </dgm:t>
    </dgm:pt>
    <dgm:pt modelId="{037210FF-5E39-4372-9E0A-E2E179D7EA24}" type="parTrans" cxnId="{527BA644-F8C3-42CD-8C10-4ACA94229210}">
      <dgm:prSet/>
      <dgm:spPr/>
      <dgm:t>
        <a:bodyPr/>
        <a:lstStyle/>
        <a:p>
          <a:endParaRPr lang="es-ES"/>
        </a:p>
      </dgm:t>
    </dgm:pt>
    <dgm:pt modelId="{21D663FE-E1B1-48BB-96EE-5C94BA71077C}" type="sibTrans" cxnId="{527BA644-F8C3-42CD-8C10-4ACA94229210}">
      <dgm:prSet/>
      <dgm:spPr/>
      <dgm:t>
        <a:bodyPr/>
        <a:lstStyle/>
        <a:p>
          <a:endParaRPr lang="es-ES"/>
        </a:p>
      </dgm:t>
    </dgm:pt>
    <dgm:pt modelId="{B4CE2D50-0ABE-483E-AF67-ADF2D19053D6}">
      <dgm:prSet phldrT="[Texto]" custT="1"/>
      <dgm:spPr>
        <a:solidFill>
          <a:srgbClr val="00B050"/>
        </a:solidFill>
        <a:ln>
          <a:solidFill>
            <a:srgbClr val="FFFF00"/>
          </a:solidFill>
        </a:ln>
      </dgm:spPr>
      <dgm:t>
        <a:bodyPr/>
        <a:lstStyle/>
        <a:p>
          <a:r>
            <a:rPr lang="es-ES" sz="1600" dirty="0" smtClean="0">
              <a:solidFill>
                <a:schemeClr val="bg1"/>
              </a:solidFill>
              <a:latin typeface="Times New Roman" pitchFamily="18" charset="0"/>
              <a:cs typeface="Times New Roman" pitchFamily="18" charset="0"/>
            </a:rPr>
            <a:t>Enfoque</a:t>
          </a:r>
        </a:p>
        <a:p>
          <a:r>
            <a:rPr lang="es-ES" sz="1600" dirty="0" smtClean="0">
              <a:solidFill>
                <a:schemeClr val="bg1"/>
              </a:solidFill>
              <a:latin typeface="Times New Roman" pitchFamily="18" charset="0"/>
              <a:cs typeface="Times New Roman" pitchFamily="18" charset="0"/>
            </a:rPr>
            <a:t>Constructivista.</a:t>
          </a:r>
          <a:endParaRPr lang="es-ES" sz="1600" dirty="0">
            <a:solidFill>
              <a:schemeClr val="bg1"/>
            </a:solidFill>
            <a:latin typeface="Times New Roman" pitchFamily="18" charset="0"/>
            <a:cs typeface="Times New Roman" pitchFamily="18" charset="0"/>
          </a:endParaRPr>
        </a:p>
      </dgm:t>
    </dgm:pt>
    <dgm:pt modelId="{2E311A4F-9BDA-4444-8229-DE9725F46BD5}" type="parTrans" cxnId="{E47FB677-D579-4BB5-BFC1-E41FC97971EF}">
      <dgm:prSet/>
      <dgm:spPr/>
      <dgm:t>
        <a:bodyPr/>
        <a:lstStyle/>
        <a:p>
          <a:endParaRPr lang="es-ES"/>
        </a:p>
      </dgm:t>
    </dgm:pt>
    <dgm:pt modelId="{34249151-90BF-4005-913F-179D1492879A}" type="sibTrans" cxnId="{E47FB677-D579-4BB5-BFC1-E41FC97971EF}">
      <dgm:prSet/>
      <dgm:spPr/>
      <dgm:t>
        <a:bodyPr/>
        <a:lstStyle/>
        <a:p>
          <a:endParaRPr lang="es-ES"/>
        </a:p>
      </dgm:t>
    </dgm:pt>
    <dgm:pt modelId="{74491518-BADA-459D-B8B0-5C0A343A471F}">
      <dgm:prSet phldrT="[Texto]" custT="1"/>
      <dgm:spPr>
        <a:solidFill>
          <a:srgbClr val="00B050"/>
        </a:solidFill>
        <a:ln>
          <a:solidFill>
            <a:srgbClr val="FFFF00"/>
          </a:solidFill>
        </a:ln>
      </dgm:spPr>
      <dgm:t>
        <a:bodyPr/>
        <a:lstStyle/>
        <a:p>
          <a:r>
            <a:rPr lang="es-ES" sz="1600" dirty="0" smtClean="0">
              <a:solidFill>
                <a:schemeClr val="bg1"/>
              </a:solidFill>
              <a:latin typeface="Times New Roman" pitchFamily="18" charset="0"/>
              <a:cs typeface="Times New Roman" pitchFamily="18" charset="0"/>
            </a:rPr>
            <a:t>Población y Muestra</a:t>
          </a:r>
          <a:endParaRPr lang="es-ES" sz="1600" dirty="0">
            <a:solidFill>
              <a:schemeClr val="bg1"/>
            </a:solidFill>
            <a:latin typeface="Times New Roman" pitchFamily="18" charset="0"/>
            <a:cs typeface="Times New Roman" pitchFamily="18" charset="0"/>
          </a:endParaRPr>
        </a:p>
      </dgm:t>
    </dgm:pt>
    <dgm:pt modelId="{BBA27D7D-EC09-426A-A1A9-8CF662560E46}" type="parTrans" cxnId="{B6FF3126-F693-4A13-98D7-99CA1C5E0F29}">
      <dgm:prSet/>
      <dgm:spPr/>
      <dgm:t>
        <a:bodyPr/>
        <a:lstStyle/>
        <a:p>
          <a:endParaRPr lang="es-ES"/>
        </a:p>
      </dgm:t>
    </dgm:pt>
    <dgm:pt modelId="{90F0C478-9564-48FD-BC06-BCA0BF30B697}" type="sibTrans" cxnId="{B6FF3126-F693-4A13-98D7-99CA1C5E0F29}">
      <dgm:prSet/>
      <dgm:spPr/>
      <dgm:t>
        <a:bodyPr/>
        <a:lstStyle/>
        <a:p>
          <a:endParaRPr lang="es-ES"/>
        </a:p>
      </dgm:t>
    </dgm:pt>
    <dgm:pt modelId="{50E358D8-0281-4F66-8F79-F37F688EE293}">
      <dgm:prSet phldrT="[Texto]" custT="1"/>
      <dgm:spPr>
        <a:solidFill>
          <a:srgbClr val="00B050"/>
        </a:solidFill>
        <a:ln>
          <a:solidFill>
            <a:srgbClr val="FFFF00"/>
          </a:solidFill>
        </a:ln>
      </dgm:spPr>
      <dgm:t>
        <a:bodyPr/>
        <a:lstStyle/>
        <a:p>
          <a:r>
            <a:rPr lang="es-ES" sz="1600" dirty="0" smtClean="0">
              <a:solidFill>
                <a:schemeClr val="bg1"/>
              </a:solidFill>
              <a:latin typeface="Times New Roman" pitchFamily="18" charset="0"/>
              <a:cs typeface="Times New Roman" pitchFamily="18" charset="0"/>
            </a:rPr>
            <a:t>Operacionalización de las  Variables</a:t>
          </a:r>
          <a:endParaRPr lang="es-ES" sz="1600" dirty="0">
            <a:solidFill>
              <a:schemeClr val="bg1"/>
            </a:solidFill>
            <a:latin typeface="Times New Roman" pitchFamily="18" charset="0"/>
            <a:cs typeface="Times New Roman" pitchFamily="18" charset="0"/>
          </a:endParaRPr>
        </a:p>
      </dgm:t>
    </dgm:pt>
    <dgm:pt modelId="{FCDCB75E-7E05-49BA-8167-698F993E385A}" type="parTrans" cxnId="{54595EC0-025B-43E9-98DB-B0AEDB607829}">
      <dgm:prSet/>
      <dgm:spPr/>
      <dgm:t>
        <a:bodyPr/>
        <a:lstStyle/>
        <a:p>
          <a:endParaRPr lang="es-ES"/>
        </a:p>
      </dgm:t>
    </dgm:pt>
    <dgm:pt modelId="{4847F17A-6003-44CD-AC0A-2728212770E4}" type="sibTrans" cxnId="{54595EC0-025B-43E9-98DB-B0AEDB607829}">
      <dgm:prSet/>
      <dgm:spPr/>
      <dgm:t>
        <a:bodyPr/>
        <a:lstStyle/>
        <a:p>
          <a:endParaRPr lang="es-ES"/>
        </a:p>
      </dgm:t>
    </dgm:pt>
    <dgm:pt modelId="{9F7A34A4-D857-4D8B-A7C2-5756E9D12294}">
      <dgm:prSet phldrT="[Texto]" custT="1"/>
      <dgm:spPr>
        <a:solidFill>
          <a:srgbClr val="00B050"/>
        </a:solidFill>
        <a:ln>
          <a:solidFill>
            <a:srgbClr val="FFFF00"/>
          </a:solidFill>
        </a:ln>
      </dgm:spPr>
      <dgm:t>
        <a:bodyPr/>
        <a:lstStyle/>
        <a:p>
          <a:r>
            <a:rPr lang="es-ES" sz="1600" dirty="0" smtClean="0">
              <a:solidFill>
                <a:schemeClr val="bg1"/>
              </a:solidFill>
              <a:latin typeface="Times New Roman" pitchFamily="18" charset="0"/>
              <a:cs typeface="Times New Roman" pitchFamily="18" charset="0"/>
            </a:rPr>
            <a:t>Modalidades y Tipos de Investigación</a:t>
          </a:r>
          <a:endParaRPr lang="es-ES" sz="1600" dirty="0">
            <a:solidFill>
              <a:schemeClr val="bg1"/>
            </a:solidFill>
            <a:latin typeface="Times New Roman" pitchFamily="18" charset="0"/>
            <a:cs typeface="Times New Roman" pitchFamily="18" charset="0"/>
          </a:endParaRPr>
        </a:p>
      </dgm:t>
    </dgm:pt>
    <dgm:pt modelId="{F49C81D7-2806-433D-8805-0B7F40D6FB7A}" type="parTrans" cxnId="{E128DEF1-EBDC-4FF5-87AA-E21E8666242E}">
      <dgm:prSet/>
      <dgm:spPr/>
      <dgm:t>
        <a:bodyPr/>
        <a:lstStyle/>
        <a:p>
          <a:endParaRPr lang="es-ES"/>
        </a:p>
      </dgm:t>
    </dgm:pt>
    <dgm:pt modelId="{0BFA5C2A-7892-4F38-BA2E-530B86087105}" type="sibTrans" cxnId="{E128DEF1-EBDC-4FF5-87AA-E21E8666242E}">
      <dgm:prSet/>
      <dgm:spPr/>
      <dgm:t>
        <a:bodyPr/>
        <a:lstStyle/>
        <a:p>
          <a:endParaRPr lang="es-ES"/>
        </a:p>
      </dgm:t>
    </dgm:pt>
    <dgm:pt modelId="{97FDE1AD-95FC-4ED4-9C0D-4DF08067F5D8}">
      <dgm:prSet phldrT="[Texto]" custT="1"/>
      <dgm:spPr>
        <a:solidFill>
          <a:srgbClr val="00B050"/>
        </a:solidFill>
        <a:ln>
          <a:solidFill>
            <a:srgbClr val="FFFF00"/>
          </a:solidFill>
        </a:ln>
      </dgm:spPr>
      <dgm:t>
        <a:bodyPr/>
        <a:lstStyle/>
        <a:p>
          <a:r>
            <a:rPr lang="es-ES" sz="1600" dirty="0" smtClean="0">
              <a:solidFill>
                <a:schemeClr val="bg1"/>
              </a:solidFill>
              <a:latin typeface="Times New Roman" pitchFamily="18" charset="0"/>
              <a:cs typeface="Times New Roman" pitchFamily="18" charset="0"/>
            </a:rPr>
            <a:t>Recolección de Información</a:t>
          </a:r>
          <a:endParaRPr lang="es-ES" sz="1600" dirty="0">
            <a:solidFill>
              <a:schemeClr val="bg1"/>
            </a:solidFill>
            <a:latin typeface="Times New Roman" pitchFamily="18" charset="0"/>
            <a:cs typeface="Times New Roman" pitchFamily="18" charset="0"/>
          </a:endParaRPr>
        </a:p>
      </dgm:t>
    </dgm:pt>
    <dgm:pt modelId="{FCAA5EB3-5003-4547-8600-206C28C77727}" type="parTrans" cxnId="{320697D8-3CF7-40B4-830C-07F4F136A16E}">
      <dgm:prSet/>
      <dgm:spPr/>
      <dgm:t>
        <a:bodyPr/>
        <a:lstStyle/>
        <a:p>
          <a:endParaRPr lang="es-ES"/>
        </a:p>
      </dgm:t>
    </dgm:pt>
    <dgm:pt modelId="{5624D39F-63FC-4C7B-940B-91B981E91636}" type="sibTrans" cxnId="{320697D8-3CF7-40B4-830C-07F4F136A16E}">
      <dgm:prSet/>
      <dgm:spPr/>
      <dgm:t>
        <a:bodyPr/>
        <a:lstStyle/>
        <a:p>
          <a:endParaRPr lang="es-ES"/>
        </a:p>
      </dgm:t>
    </dgm:pt>
    <dgm:pt modelId="{F75FBD83-8244-4211-B75B-57764EF4F8F8}">
      <dgm:prSet custT="1"/>
      <dgm:spPr>
        <a:ln>
          <a:solidFill>
            <a:srgbClr val="FF0000"/>
          </a:solidFill>
        </a:ln>
      </dgm:spPr>
      <dgm:t>
        <a:bodyPr/>
        <a:lstStyle/>
        <a:p>
          <a:pPr algn="ctr"/>
          <a:r>
            <a:rPr lang="es-ES" sz="1100" b="1" dirty="0" smtClean="0">
              <a:solidFill>
                <a:srgbClr val="FFFF00"/>
              </a:solidFill>
              <a:latin typeface="Times New Roman" pitchFamily="18" charset="0"/>
              <a:cs typeface="Times New Roman" pitchFamily="18" charset="0"/>
            </a:rPr>
            <a:t>MODALIDADES</a:t>
          </a:r>
        </a:p>
        <a:p>
          <a:pPr algn="just"/>
          <a:r>
            <a:rPr lang="es-ES" sz="1400" dirty="0" smtClean="0">
              <a:solidFill>
                <a:schemeClr val="bg1"/>
              </a:solidFill>
              <a:latin typeface="Times New Roman" pitchFamily="18" charset="0"/>
              <a:cs typeface="Times New Roman" pitchFamily="18" charset="0"/>
            </a:rPr>
            <a:t>- Bibliográfica</a:t>
          </a:r>
        </a:p>
        <a:p>
          <a:pPr algn="just"/>
          <a:r>
            <a:rPr lang="es-ES" sz="1400" dirty="0" smtClean="0">
              <a:solidFill>
                <a:schemeClr val="bg1"/>
              </a:solidFill>
              <a:latin typeface="Times New Roman" pitchFamily="18" charset="0"/>
              <a:cs typeface="Times New Roman" pitchFamily="18" charset="0"/>
            </a:rPr>
            <a:t>- De Campo</a:t>
          </a:r>
        </a:p>
        <a:p>
          <a:pPr algn="just"/>
          <a:r>
            <a:rPr lang="es-ES" sz="1400" dirty="0" smtClean="0">
              <a:solidFill>
                <a:schemeClr val="bg1"/>
              </a:solidFill>
              <a:latin typeface="Times New Roman" pitchFamily="18" charset="0"/>
              <a:cs typeface="Times New Roman" pitchFamily="18" charset="0"/>
            </a:rPr>
            <a:t>-Proyecto      Factible</a:t>
          </a:r>
          <a:endParaRPr lang="es-ES" sz="1400" dirty="0">
            <a:solidFill>
              <a:schemeClr val="bg1"/>
            </a:solidFill>
            <a:latin typeface="Times New Roman" pitchFamily="18" charset="0"/>
            <a:cs typeface="Times New Roman" pitchFamily="18" charset="0"/>
          </a:endParaRPr>
        </a:p>
      </dgm:t>
    </dgm:pt>
    <dgm:pt modelId="{0365EB3C-9CAC-4779-8720-EED3AA3C1CCF}" type="parTrans" cxnId="{15B98C97-895E-49F0-9B44-C57F80A5EDA2}">
      <dgm:prSet/>
      <dgm:spPr/>
      <dgm:t>
        <a:bodyPr/>
        <a:lstStyle/>
        <a:p>
          <a:endParaRPr lang="es-ES"/>
        </a:p>
      </dgm:t>
    </dgm:pt>
    <dgm:pt modelId="{1B421F67-BBCF-43CA-B8A6-3B7A15238782}" type="sibTrans" cxnId="{15B98C97-895E-49F0-9B44-C57F80A5EDA2}">
      <dgm:prSet/>
      <dgm:spPr/>
      <dgm:t>
        <a:bodyPr/>
        <a:lstStyle/>
        <a:p>
          <a:endParaRPr lang="es-ES"/>
        </a:p>
      </dgm:t>
    </dgm:pt>
    <dgm:pt modelId="{22924B12-F677-4988-90B0-4A706613D646}">
      <dgm:prSet custT="1"/>
      <dgm:spPr>
        <a:ln>
          <a:solidFill>
            <a:srgbClr val="FF0000"/>
          </a:solidFill>
        </a:ln>
      </dgm:spPr>
      <dgm:t>
        <a:bodyPr/>
        <a:lstStyle/>
        <a:p>
          <a:pPr algn="ctr"/>
          <a:r>
            <a:rPr lang="es-ES" sz="1400" dirty="0" smtClean="0">
              <a:solidFill>
                <a:schemeClr val="bg1"/>
              </a:solidFill>
              <a:latin typeface="Times New Roman" pitchFamily="18" charset="0"/>
              <a:cs typeface="Times New Roman" pitchFamily="18" charset="0"/>
            </a:rPr>
            <a:t>- </a:t>
          </a:r>
        </a:p>
        <a:p>
          <a:pPr algn="ctr"/>
          <a:r>
            <a:rPr lang="es-ES" sz="1100" b="1" dirty="0" smtClean="0">
              <a:solidFill>
                <a:srgbClr val="FFFF00"/>
              </a:solidFill>
              <a:latin typeface="Times New Roman" pitchFamily="18" charset="0"/>
              <a:cs typeface="Times New Roman" pitchFamily="18" charset="0"/>
            </a:rPr>
            <a:t>TIPOS DE INVESTIGACIÓN</a:t>
          </a:r>
          <a:endParaRPr lang="es-ES" sz="1400" dirty="0" smtClean="0">
            <a:solidFill>
              <a:srgbClr val="FFFF00"/>
            </a:solidFill>
            <a:latin typeface="Times New Roman" pitchFamily="18" charset="0"/>
            <a:cs typeface="Times New Roman" pitchFamily="18" charset="0"/>
          </a:endParaRPr>
        </a:p>
        <a:p>
          <a:pPr algn="ctr"/>
          <a:r>
            <a:rPr lang="es-ES" sz="1400" dirty="0" smtClean="0">
              <a:solidFill>
                <a:schemeClr val="bg1"/>
              </a:solidFill>
              <a:latin typeface="Times New Roman" pitchFamily="18" charset="0"/>
              <a:cs typeface="Times New Roman" pitchFamily="18" charset="0"/>
            </a:rPr>
            <a:t>-Exploratorio</a:t>
          </a:r>
        </a:p>
        <a:p>
          <a:pPr algn="ctr"/>
          <a:r>
            <a:rPr lang="es-ES" sz="1400" dirty="0" smtClean="0">
              <a:solidFill>
                <a:schemeClr val="bg1"/>
              </a:solidFill>
              <a:latin typeface="Times New Roman" pitchFamily="18" charset="0"/>
              <a:cs typeface="Times New Roman" pitchFamily="18" charset="0"/>
            </a:rPr>
            <a:t>- Descriptivo</a:t>
          </a:r>
        </a:p>
        <a:p>
          <a:pPr algn="ctr"/>
          <a:endParaRPr lang="es-ES" sz="1400" dirty="0">
            <a:solidFill>
              <a:schemeClr val="bg1"/>
            </a:solidFill>
            <a:latin typeface="Times New Roman" pitchFamily="18" charset="0"/>
            <a:cs typeface="Times New Roman" pitchFamily="18" charset="0"/>
          </a:endParaRPr>
        </a:p>
      </dgm:t>
    </dgm:pt>
    <dgm:pt modelId="{800068A0-E7ED-4EB5-8683-87F7B60D25BF}" type="parTrans" cxnId="{F2859D45-1137-4509-B22B-9FE754E0687A}">
      <dgm:prSet/>
      <dgm:spPr/>
      <dgm:t>
        <a:bodyPr/>
        <a:lstStyle/>
        <a:p>
          <a:endParaRPr lang="es-ES"/>
        </a:p>
      </dgm:t>
    </dgm:pt>
    <dgm:pt modelId="{95729739-02D7-47D1-BD8D-2B1CC39A6E31}" type="sibTrans" cxnId="{F2859D45-1137-4509-B22B-9FE754E0687A}">
      <dgm:prSet/>
      <dgm:spPr/>
      <dgm:t>
        <a:bodyPr/>
        <a:lstStyle/>
        <a:p>
          <a:endParaRPr lang="es-ES"/>
        </a:p>
      </dgm:t>
    </dgm:pt>
    <dgm:pt modelId="{EDF490F5-C24D-4BFC-8D92-CDFE559EC682}">
      <dgm:prSet custT="1"/>
      <dgm:spPr>
        <a:ln>
          <a:solidFill>
            <a:srgbClr val="FF0000"/>
          </a:solidFill>
        </a:ln>
      </dgm:spPr>
      <dgm:t>
        <a:bodyPr/>
        <a:lstStyle/>
        <a:p>
          <a:pPr marL="0" indent="95250" algn="just"/>
          <a:r>
            <a:rPr lang="es-ES" sz="1400" dirty="0" smtClean="0">
              <a:solidFill>
                <a:schemeClr val="bg1"/>
              </a:solidFill>
              <a:latin typeface="Times New Roman" pitchFamily="18" charset="0"/>
              <a:cs typeface="Times New Roman" pitchFamily="18" charset="0"/>
            </a:rPr>
            <a:t>Principios: </a:t>
          </a:r>
        </a:p>
        <a:p>
          <a:pPr marL="0" indent="95250" algn="just"/>
          <a:r>
            <a:rPr lang="es-ES" sz="1400" dirty="0" smtClean="0">
              <a:solidFill>
                <a:schemeClr val="bg1"/>
              </a:solidFill>
              <a:latin typeface="Times New Roman" pitchFamily="18" charset="0"/>
              <a:cs typeface="Times New Roman" pitchFamily="18" charset="0"/>
            </a:rPr>
            <a:t> paradigma</a:t>
          </a:r>
        </a:p>
        <a:p>
          <a:pPr marL="0" indent="95250" algn="just"/>
          <a:r>
            <a:rPr lang="es-ES" sz="1400" dirty="0" smtClean="0">
              <a:solidFill>
                <a:schemeClr val="bg1"/>
              </a:solidFill>
              <a:latin typeface="Times New Roman" pitchFamily="18" charset="0"/>
              <a:cs typeface="Times New Roman" pitchFamily="18" charset="0"/>
            </a:rPr>
            <a:t>- Critico </a:t>
          </a:r>
        </a:p>
        <a:p>
          <a:pPr marL="0" indent="95250" algn="just"/>
          <a:r>
            <a:rPr lang="es-ES" sz="1400" dirty="0" smtClean="0">
              <a:solidFill>
                <a:schemeClr val="bg1"/>
              </a:solidFill>
              <a:latin typeface="Times New Roman" pitchFamily="18" charset="0"/>
              <a:cs typeface="Times New Roman" pitchFamily="18" charset="0"/>
            </a:rPr>
            <a:t>Propositivo</a:t>
          </a:r>
        </a:p>
        <a:p>
          <a:pPr marL="0" indent="95250" algn="just"/>
          <a:r>
            <a:rPr lang="es-ES" sz="1400" dirty="0" smtClean="0">
              <a:solidFill>
                <a:schemeClr val="bg1"/>
              </a:solidFill>
              <a:latin typeface="Times New Roman" pitchFamily="18" charset="0"/>
              <a:cs typeface="Times New Roman" pitchFamily="18" charset="0"/>
            </a:rPr>
            <a:t>Carácter :</a:t>
          </a:r>
        </a:p>
        <a:p>
          <a:pPr marL="0" indent="95250" algn="just"/>
          <a:r>
            <a:rPr lang="es-ES" sz="1400" dirty="0" smtClean="0">
              <a:solidFill>
                <a:schemeClr val="bg1"/>
              </a:solidFill>
              <a:latin typeface="Times New Roman" pitchFamily="18" charset="0"/>
              <a:cs typeface="Times New Roman" pitchFamily="18" charset="0"/>
            </a:rPr>
            <a:t>- Cuantitativo</a:t>
          </a:r>
        </a:p>
        <a:p>
          <a:pPr marL="0" indent="95250" algn="just"/>
          <a:r>
            <a:rPr lang="es-ES" sz="1400" dirty="0" smtClean="0">
              <a:solidFill>
                <a:schemeClr val="bg1"/>
              </a:solidFill>
              <a:latin typeface="Times New Roman" pitchFamily="18" charset="0"/>
              <a:cs typeface="Times New Roman" pitchFamily="18" charset="0"/>
            </a:rPr>
            <a:t>- Cualitativo</a:t>
          </a:r>
          <a:endParaRPr lang="es-ES" sz="1400" dirty="0">
            <a:solidFill>
              <a:schemeClr val="bg1"/>
            </a:solidFill>
            <a:latin typeface="Times New Roman" pitchFamily="18" charset="0"/>
            <a:cs typeface="Times New Roman" pitchFamily="18" charset="0"/>
          </a:endParaRPr>
        </a:p>
      </dgm:t>
    </dgm:pt>
    <dgm:pt modelId="{3D637042-0D01-4EE9-AA0B-C907E048F7EC}" type="parTrans" cxnId="{B683402C-F707-4190-AE97-804278A7001D}">
      <dgm:prSet/>
      <dgm:spPr/>
      <dgm:t>
        <a:bodyPr/>
        <a:lstStyle/>
        <a:p>
          <a:endParaRPr lang="es-ES"/>
        </a:p>
      </dgm:t>
    </dgm:pt>
    <dgm:pt modelId="{E615CA35-E8F8-4D87-A0DB-C764A1FCADBE}" type="sibTrans" cxnId="{B683402C-F707-4190-AE97-804278A7001D}">
      <dgm:prSet/>
      <dgm:spPr/>
      <dgm:t>
        <a:bodyPr/>
        <a:lstStyle/>
        <a:p>
          <a:endParaRPr lang="es-ES"/>
        </a:p>
      </dgm:t>
    </dgm:pt>
    <dgm:pt modelId="{B925CA91-D521-43F9-8735-5DE8E5DA0951}">
      <dgm:prSet custT="1"/>
      <dgm:spPr>
        <a:ln>
          <a:solidFill>
            <a:srgbClr val="FF0000"/>
          </a:solidFill>
        </a:ln>
      </dgm:spPr>
      <dgm:t>
        <a:bodyPr/>
        <a:lstStyle/>
        <a:p>
          <a:pPr algn="just"/>
          <a:r>
            <a:rPr lang="es-ES" sz="1400" dirty="0" smtClean="0">
              <a:solidFill>
                <a:schemeClr val="bg1"/>
              </a:solidFill>
              <a:latin typeface="Times New Roman" pitchFamily="18" charset="0"/>
              <a:cs typeface="Times New Roman" pitchFamily="18" charset="0"/>
            </a:rPr>
            <a:t>- </a:t>
          </a:r>
          <a:r>
            <a:rPr lang="es-ES" sz="1600" dirty="0" smtClean="0">
              <a:solidFill>
                <a:schemeClr val="bg1"/>
              </a:solidFill>
              <a:latin typeface="Times New Roman" pitchFamily="18" charset="0"/>
              <a:cs typeface="Times New Roman" pitchFamily="18" charset="0"/>
            </a:rPr>
            <a:t>Personal </a:t>
          </a:r>
        </a:p>
        <a:p>
          <a:pPr algn="just"/>
          <a:r>
            <a:rPr lang="es-ES" sz="1600" dirty="0" smtClean="0">
              <a:solidFill>
                <a:schemeClr val="bg1"/>
              </a:solidFill>
              <a:latin typeface="Times New Roman" pitchFamily="18" charset="0"/>
              <a:cs typeface="Times New Roman" pitchFamily="18" charset="0"/>
            </a:rPr>
            <a:t>que labora (07).</a:t>
          </a:r>
        </a:p>
        <a:p>
          <a:pPr algn="just"/>
          <a:endParaRPr lang="es-ES" sz="1600" dirty="0" smtClean="0">
            <a:solidFill>
              <a:schemeClr val="bg1"/>
            </a:solidFill>
            <a:latin typeface="Times New Roman" pitchFamily="18" charset="0"/>
            <a:cs typeface="Times New Roman" pitchFamily="18" charset="0"/>
          </a:endParaRPr>
        </a:p>
        <a:p>
          <a:pPr algn="just"/>
          <a:r>
            <a:rPr lang="es-ES" sz="1600" dirty="0" smtClean="0">
              <a:solidFill>
                <a:schemeClr val="bg1"/>
              </a:solidFill>
              <a:latin typeface="Times New Roman" pitchFamily="18" charset="0"/>
              <a:cs typeface="Times New Roman" pitchFamily="18" charset="0"/>
            </a:rPr>
            <a:t>- Medico </a:t>
          </a:r>
        </a:p>
        <a:p>
          <a:pPr algn="just"/>
          <a:r>
            <a:rPr lang="es-ES" sz="1600" dirty="0" smtClean="0">
              <a:solidFill>
                <a:schemeClr val="bg1"/>
              </a:solidFill>
              <a:latin typeface="Times New Roman" pitchFamily="18" charset="0"/>
              <a:cs typeface="Times New Roman" pitchFamily="18" charset="0"/>
            </a:rPr>
            <a:t>que colabora (02).</a:t>
          </a:r>
        </a:p>
        <a:p>
          <a:pPr algn="just"/>
          <a:endParaRPr lang="es-ES" sz="1600" dirty="0" smtClean="0">
            <a:solidFill>
              <a:schemeClr val="bg1"/>
            </a:solidFill>
            <a:latin typeface="Times New Roman" pitchFamily="18" charset="0"/>
            <a:cs typeface="Times New Roman" pitchFamily="18" charset="0"/>
          </a:endParaRPr>
        </a:p>
        <a:p>
          <a:pPr algn="just"/>
          <a:r>
            <a:rPr lang="es-ES" sz="1600" dirty="0" smtClean="0">
              <a:solidFill>
                <a:schemeClr val="bg1"/>
              </a:solidFill>
              <a:latin typeface="Times New Roman" pitchFamily="18" charset="0"/>
              <a:cs typeface="Times New Roman" pitchFamily="18" charset="0"/>
            </a:rPr>
            <a:t>-Familiares</a:t>
          </a:r>
        </a:p>
        <a:p>
          <a:pPr algn="just"/>
          <a:r>
            <a:rPr lang="es-ES" sz="1600" dirty="0" smtClean="0">
              <a:solidFill>
                <a:schemeClr val="bg1"/>
              </a:solidFill>
              <a:latin typeface="Times New Roman" pitchFamily="18" charset="0"/>
              <a:cs typeface="Times New Roman" pitchFamily="18" charset="0"/>
            </a:rPr>
            <a:t> cercanos (07).</a:t>
          </a:r>
        </a:p>
        <a:p>
          <a:pPr algn="just"/>
          <a:endParaRPr lang="es-ES" sz="1600" dirty="0" smtClean="0">
            <a:solidFill>
              <a:schemeClr val="bg1"/>
            </a:solidFill>
            <a:latin typeface="Times New Roman" pitchFamily="18" charset="0"/>
            <a:cs typeface="Times New Roman" pitchFamily="18" charset="0"/>
          </a:endParaRPr>
        </a:p>
        <a:p>
          <a:pPr algn="just"/>
          <a:r>
            <a:rPr lang="es-ES" sz="1600" dirty="0" smtClean="0">
              <a:solidFill>
                <a:schemeClr val="bg1"/>
              </a:solidFill>
              <a:latin typeface="Times New Roman" pitchFamily="18" charset="0"/>
              <a:cs typeface="Times New Roman" pitchFamily="18" charset="0"/>
            </a:rPr>
            <a:t>-Adultos</a:t>
          </a:r>
        </a:p>
        <a:p>
          <a:pPr algn="just"/>
          <a:r>
            <a:rPr lang="es-ES" sz="1600" dirty="0" smtClean="0">
              <a:solidFill>
                <a:schemeClr val="bg1"/>
              </a:solidFill>
              <a:latin typeface="Times New Roman" pitchFamily="18" charset="0"/>
              <a:cs typeface="Times New Roman" pitchFamily="18" charset="0"/>
            </a:rPr>
            <a:t> Mayores (51)</a:t>
          </a:r>
          <a:endParaRPr lang="es-ES" sz="1600" dirty="0">
            <a:solidFill>
              <a:schemeClr val="bg1"/>
            </a:solidFill>
            <a:latin typeface="Times New Roman" pitchFamily="18" charset="0"/>
            <a:cs typeface="Times New Roman" pitchFamily="18" charset="0"/>
          </a:endParaRPr>
        </a:p>
      </dgm:t>
    </dgm:pt>
    <dgm:pt modelId="{B8F87CE9-51AF-41DD-BDE5-4B7094B09C5A}" type="parTrans" cxnId="{E1C79FAF-9658-4122-B411-89F018E32D4C}">
      <dgm:prSet/>
      <dgm:spPr/>
      <dgm:t>
        <a:bodyPr/>
        <a:lstStyle/>
        <a:p>
          <a:endParaRPr lang="es-ES"/>
        </a:p>
      </dgm:t>
    </dgm:pt>
    <dgm:pt modelId="{D1187B9A-3457-4106-AFE9-1AE2732FC9F7}" type="sibTrans" cxnId="{E1C79FAF-9658-4122-B411-89F018E32D4C}">
      <dgm:prSet/>
      <dgm:spPr/>
      <dgm:t>
        <a:bodyPr/>
        <a:lstStyle/>
        <a:p>
          <a:endParaRPr lang="es-ES"/>
        </a:p>
      </dgm:t>
    </dgm:pt>
    <dgm:pt modelId="{A3C882B2-B5F9-4B2D-9F67-6ABC3D691397}">
      <dgm:prSet custT="1"/>
      <dgm:spPr>
        <a:ln>
          <a:solidFill>
            <a:srgbClr val="FF0000"/>
          </a:solidFill>
        </a:ln>
      </dgm:spPr>
      <dgm:t>
        <a:bodyPr/>
        <a:lstStyle/>
        <a:p>
          <a:r>
            <a:rPr lang="es-ES" sz="1400" dirty="0" smtClean="0">
              <a:solidFill>
                <a:schemeClr val="bg1"/>
              </a:solidFill>
              <a:latin typeface="Times New Roman" pitchFamily="18" charset="0"/>
              <a:cs typeface="Times New Roman" pitchFamily="18" charset="0"/>
            </a:rPr>
            <a:t>Se utilizó</a:t>
          </a:r>
        </a:p>
        <a:p>
          <a:r>
            <a:rPr lang="es-ES" sz="1400" dirty="0" smtClean="0">
              <a:solidFill>
                <a:schemeClr val="bg1"/>
              </a:solidFill>
              <a:latin typeface="Times New Roman" pitchFamily="18" charset="0"/>
              <a:cs typeface="Times New Roman" pitchFamily="18" charset="0"/>
            </a:rPr>
            <a:t>- Encuesta</a:t>
          </a:r>
        </a:p>
        <a:p>
          <a:r>
            <a:rPr lang="es-ES" sz="1400" dirty="0" smtClean="0">
              <a:solidFill>
                <a:schemeClr val="bg1"/>
              </a:solidFill>
              <a:latin typeface="Times New Roman" pitchFamily="18" charset="0"/>
              <a:cs typeface="Times New Roman" pitchFamily="18" charset="0"/>
            </a:rPr>
            <a:t>- Test </a:t>
          </a:r>
        </a:p>
        <a:p>
          <a:r>
            <a:rPr lang="es-ES" sz="1400" b="1" dirty="0" smtClean="0">
              <a:solidFill>
                <a:schemeClr val="bg1"/>
              </a:solidFill>
            </a:rPr>
            <a:t>YESAVAGE</a:t>
          </a:r>
          <a:endParaRPr lang="es-ES" sz="1400" dirty="0" smtClean="0">
            <a:solidFill>
              <a:schemeClr val="bg1"/>
            </a:solidFill>
            <a:latin typeface="Times New Roman" pitchFamily="18" charset="0"/>
            <a:cs typeface="Times New Roman" pitchFamily="18" charset="0"/>
          </a:endParaRPr>
        </a:p>
        <a:p>
          <a:endParaRPr lang="es-ES" sz="1400" dirty="0">
            <a:solidFill>
              <a:schemeClr val="bg1"/>
            </a:solidFill>
            <a:latin typeface="Times New Roman" pitchFamily="18" charset="0"/>
            <a:cs typeface="Times New Roman" pitchFamily="18" charset="0"/>
          </a:endParaRPr>
        </a:p>
      </dgm:t>
    </dgm:pt>
    <dgm:pt modelId="{3292A1F9-C241-4A1F-AA2D-BA4F51CDDE75}" type="parTrans" cxnId="{18FBBF6F-4B28-4F2D-8F24-040CE9F54A2C}">
      <dgm:prSet/>
      <dgm:spPr/>
      <dgm:t>
        <a:bodyPr/>
        <a:lstStyle/>
        <a:p>
          <a:endParaRPr lang="es-ES"/>
        </a:p>
      </dgm:t>
    </dgm:pt>
    <dgm:pt modelId="{5524DCD1-13A3-4E73-8BEC-F73AEB1D9B65}" type="sibTrans" cxnId="{18FBBF6F-4B28-4F2D-8F24-040CE9F54A2C}">
      <dgm:prSet/>
      <dgm:spPr/>
      <dgm:t>
        <a:bodyPr/>
        <a:lstStyle/>
        <a:p>
          <a:endParaRPr lang="es-ES"/>
        </a:p>
      </dgm:t>
    </dgm:pt>
    <dgm:pt modelId="{B7986084-6D38-4615-9B9E-2DF219E016C5}">
      <dgm:prSet custT="1"/>
      <dgm:spPr>
        <a:ln>
          <a:solidFill>
            <a:srgbClr val="FF0000"/>
          </a:solidFill>
        </a:ln>
      </dgm:spPr>
      <dgm:t>
        <a:bodyPr/>
        <a:lstStyle/>
        <a:p>
          <a:r>
            <a:rPr lang="es-ES" sz="1400" dirty="0" smtClean="0">
              <a:solidFill>
                <a:schemeClr val="bg1"/>
              </a:solidFill>
              <a:latin typeface="Times New Roman" pitchFamily="18" charset="0"/>
              <a:cs typeface="Times New Roman" pitchFamily="18" charset="0"/>
            </a:rPr>
            <a:t>Instrumento:</a:t>
          </a:r>
        </a:p>
        <a:p>
          <a:r>
            <a:rPr lang="es-ES" sz="1400" dirty="0" smtClean="0">
              <a:solidFill>
                <a:schemeClr val="bg1"/>
              </a:solidFill>
              <a:latin typeface="Times New Roman" pitchFamily="18" charset="0"/>
              <a:cs typeface="Times New Roman" pitchFamily="18" charset="0"/>
            </a:rPr>
            <a:t>Cuestionario</a:t>
          </a:r>
          <a:endParaRPr lang="es-ES" sz="1400" dirty="0">
            <a:solidFill>
              <a:schemeClr val="bg1"/>
            </a:solidFill>
            <a:latin typeface="Times New Roman" pitchFamily="18" charset="0"/>
            <a:cs typeface="Times New Roman" pitchFamily="18" charset="0"/>
          </a:endParaRPr>
        </a:p>
      </dgm:t>
    </dgm:pt>
    <dgm:pt modelId="{1182A304-3B5F-475F-AC5A-200221F241A2}" type="parTrans" cxnId="{BC7B04CC-5C34-4811-8E18-BDDB51DCF7E9}">
      <dgm:prSet/>
      <dgm:spPr/>
      <dgm:t>
        <a:bodyPr/>
        <a:lstStyle/>
        <a:p>
          <a:endParaRPr lang="es-ES"/>
        </a:p>
      </dgm:t>
    </dgm:pt>
    <dgm:pt modelId="{465FD234-5680-4669-8D2A-7DFBC8AD11B5}" type="sibTrans" cxnId="{BC7B04CC-5C34-4811-8E18-BDDB51DCF7E9}">
      <dgm:prSet/>
      <dgm:spPr/>
      <dgm:t>
        <a:bodyPr/>
        <a:lstStyle/>
        <a:p>
          <a:endParaRPr lang="es-ES"/>
        </a:p>
      </dgm:t>
    </dgm:pt>
    <dgm:pt modelId="{4000B794-6811-49BE-BB3B-3DA309C415DD}">
      <dgm:prSet phldrT="[Texto]" custT="1"/>
      <dgm:spPr>
        <a:solidFill>
          <a:srgbClr val="FFFF00"/>
        </a:solidFill>
      </dgm:spPr>
      <dgm:t>
        <a:bodyPr/>
        <a:lstStyle/>
        <a:p>
          <a:r>
            <a:rPr lang="es-ES" sz="2000" b="1" dirty="0" smtClean="0">
              <a:solidFill>
                <a:schemeClr val="bg1"/>
              </a:solidFill>
              <a:latin typeface="Times New Roman" pitchFamily="18" charset="0"/>
              <a:cs typeface="Times New Roman" pitchFamily="18" charset="0"/>
            </a:rPr>
            <a:t>CAPÍTULO III </a:t>
          </a:r>
          <a:endParaRPr lang="es-ES" sz="2000" b="1" dirty="0">
            <a:solidFill>
              <a:schemeClr val="bg1"/>
            </a:solidFill>
            <a:latin typeface="Times New Roman" pitchFamily="18" charset="0"/>
            <a:cs typeface="Times New Roman" pitchFamily="18" charset="0"/>
          </a:endParaRPr>
        </a:p>
      </dgm:t>
    </dgm:pt>
    <dgm:pt modelId="{55F66FEA-F93D-46E6-B555-C934ABF16570}" type="sibTrans" cxnId="{76BA5709-70AF-4668-B885-2DDD37259C9F}">
      <dgm:prSet/>
      <dgm:spPr/>
      <dgm:t>
        <a:bodyPr/>
        <a:lstStyle/>
        <a:p>
          <a:endParaRPr lang="es-ES"/>
        </a:p>
      </dgm:t>
    </dgm:pt>
    <dgm:pt modelId="{E43D00F9-B0FC-487D-9DBA-C2630FA6CB63}" type="parTrans" cxnId="{76BA5709-70AF-4668-B885-2DDD37259C9F}">
      <dgm:prSet/>
      <dgm:spPr/>
      <dgm:t>
        <a:bodyPr/>
        <a:lstStyle/>
        <a:p>
          <a:endParaRPr lang="es-ES"/>
        </a:p>
      </dgm:t>
    </dgm:pt>
    <dgm:pt modelId="{7EB96B3D-42A0-492B-8570-FD50969E08CC}">
      <dgm:prSet custT="1"/>
      <dgm:spPr>
        <a:ln>
          <a:solidFill>
            <a:srgbClr val="FF0000"/>
          </a:solidFill>
        </a:ln>
      </dgm:spPr>
      <dgm:t>
        <a:bodyPr/>
        <a:lstStyle/>
        <a:p>
          <a:r>
            <a:rPr lang="es-ES" sz="1600" b="1" dirty="0" smtClean="0">
              <a:solidFill>
                <a:schemeClr val="bg1"/>
              </a:solidFill>
              <a:latin typeface="Times New Roman" pitchFamily="18" charset="0"/>
              <a:cs typeface="Times New Roman" pitchFamily="18" charset="0"/>
            </a:rPr>
            <a:t>V.I</a:t>
          </a:r>
        </a:p>
        <a:p>
          <a:r>
            <a:rPr lang="es-ES" sz="1600" dirty="0" smtClean="0">
              <a:solidFill>
                <a:schemeClr val="bg1"/>
              </a:solidFill>
              <a:latin typeface="Times New Roman" pitchFamily="18" charset="0"/>
              <a:cs typeface="Times New Roman" pitchFamily="18" charset="0"/>
            </a:rPr>
            <a:t>Lámina  - 8</a:t>
          </a:r>
        </a:p>
        <a:p>
          <a:r>
            <a:rPr lang="es-ES" sz="1600" b="1" dirty="0" smtClean="0">
              <a:solidFill>
                <a:schemeClr val="bg1"/>
              </a:solidFill>
              <a:latin typeface="Times New Roman" pitchFamily="18" charset="0"/>
              <a:cs typeface="Times New Roman" pitchFamily="18" charset="0"/>
            </a:rPr>
            <a:t>VD.</a:t>
          </a:r>
        </a:p>
        <a:p>
          <a:r>
            <a:rPr lang="es-ES" sz="1600" dirty="0" smtClean="0">
              <a:solidFill>
                <a:schemeClr val="bg1"/>
              </a:solidFill>
              <a:latin typeface="Times New Roman" pitchFamily="18" charset="0"/>
              <a:cs typeface="Times New Roman" pitchFamily="18" charset="0"/>
            </a:rPr>
            <a:t>Lámina  - 9</a:t>
          </a:r>
          <a:endParaRPr lang="es-ES" sz="1600" dirty="0">
            <a:solidFill>
              <a:schemeClr val="bg1"/>
            </a:solidFill>
            <a:latin typeface="Times New Roman" pitchFamily="18" charset="0"/>
            <a:cs typeface="Times New Roman" pitchFamily="18" charset="0"/>
          </a:endParaRPr>
        </a:p>
      </dgm:t>
    </dgm:pt>
    <dgm:pt modelId="{94EFF73B-2EAC-4F10-96C4-6E9BDF5BAD58}" type="parTrans" cxnId="{10E832D2-D14A-4792-BCEB-04239CA9DA34}">
      <dgm:prSet/>
      <dgm:spPr/>
      <dgm:t>
        <a:bodyPr/>
        <a:lstStyle/>
        <a:p>
          <a:endParaRPr lang="es-ES"/>
        </a:p>
      </dgm:t>
    </dgm:pt>
    <dgm:pt modelId="{DDDFFCC1-8F69-4B25-A47B-0E7856544E6E}" type="sibTrans" cxnId="{10E832D2-D14A-4792-BCEB-04239CA9DA34}">
      <dgm:prSet/>
      <dgm:spPr/>
      <dgm:t>
        <a:bodyPr/>
        <a:lstStyle/>
        <a:p>
          <a:endParaRPr lang="es-ES"/>
        </a:p>
      </dgm:t>
    </dgm:pt>
    <dgm:pt modelId="{E4DF5C3A-83D6-4D6F-86E0-3B2EC95E9E6A}" type="pres">
      <dgm:prSet presAssocID="{1CE6B63C-BD65-4FC4-A00E-C55617CF3374}" presName="hierChild1" presStyleCnt="0">
        <dgm:presLayoutVars>
          <dgm:orgChart val="1"/>
          <dgm:chPref val="1"/>
          <dgm:dir/>
          <dgm:animOne val="branch"/>
          <dgm:animLvl val="lvl"/>
          <dgm:resizeHandles/>
        </dgm:presLayoutVars>
      </dgm:prSet>
      <dgm:spPr/>
      <dgm:t>
        <a:bodyPr/>
        <a:lstStyle/>
        <a:p>
          <a:endParaRPr lang="es-ES"/>
        </a:p>
      </dgm:t>
    </dgm:pt>
    <dgm:pt modelId="{56560D13-63BE-4C3C-86A4-3E7E5BD6FF04}" type="pres">
      <dgm:prSet presAssocID="{4000B794-6811-49BE-BB3B-3DA309C415DD}" presName="hierRoot1" presStyleCnt="0">
        <dgm:presLayoutVars>
          <dgm:hierBranch val="init"/>
        </dgm:presLayoutVars>
      </dgm:prSet>
      <dgm:spPr/>
    </dgm:pt>
    <dgm:pt modelId="{1FE914D9-FABC-4EF4-912C-31620D4B4205}" type="pres">
      <dgm:prSet presAssocID="{4000B794-6811-49BE-BB3B-3DA309C415DD}" presName="rootComposite1" presStyleCnt="0"/>
      <dgm:spPr/>
    </dgm:pt>
    <dgm:pt modelId="{B5030C78-991E-46F6-83B0-12B34F830568}" type="pres">
      <dgm:prSet presAssocID="{4000B794-6811-49BE-BB3B-3DA309C415DD}" presName="rootText1" presStyleLbl="node0" presStyleIdx="0" presStyleCnt="1" custScaleX="177793" custLinFactY="-64273" custLinFactNeighborY="-100000">
        <dgm:presLayoutVars>
          <dgm:chPref val="3"/>
        </dgm:presLayoutVars>
      </dgm:prSet>
      <dgm:spPr/>
      <dgm:t>
        <a:bodyPr/>
        <a:lstStyle/>
        <a:p>
          <a:endParaRPr lang="es-ES"/>
        </a:p>
      </dgm:t>
    </dgm:pt>
    <dgm:pt modelId="{B2997D98-F94F-45E0-AD8D-1E28A9FC1FB8}" type="pres">
      <dgm:prSet presAssocID="{4000B794-6811-49BE-BB3B-3DA309C415DD}" presName="rootConnector1" presStyleLbl="node1" presStyleIdx="0" presStyleCnt="0"/>
      <dgm:spPr/>
      <dgm:t>
        <a:bodyPr/>
        <a:lstStyle/>
        <a:p>
          <a:endParaRPr lang="es-ES"/>
        </a:p>
      </dgm:t>
    </dgm:pt>
    <dgm:pt modelId="{36523A66-D900-4D90-BAEB-1AF8F3FC41F3}" type="pres">
      <dgm:prSet presAssocID="{4000B794-6811-49BE-BB3B-3DA309C415DD}" presName="hierChild2" presStyleCnt="0"/>
      <dgm:spPr/>
    </dgm:pt>
    <dgm:pt modelId="{F82ED123-2B62-48A4-B44F-4EF1C935CBD5}" type="pres">
      <dgm:prSet presAssocID="{2E311A4F-9BDA-4444-8229-DE9725F46BD5}" presName="Name37" presStyleLbl="parChTrans1D2" presStyleIdx="0" presStyleCnt="6"/>
      <dgm:spPr/>
      <dgm:t>
        <a:bodyPr/>
        <a:lstStyle/>
        <a:p>
          <a:endParaRPr lang="es-ES"/>
        </a:p>
      </dgm:t>
    </dgm:pt>
    <dgm:pt modelId="{F63BC423-8788-49F6-BEED-B50E074EAC95}" type="pres">
      <dgm:prSet presAssocID="{B4CE2D50-0ABE-483E-AF67-ADF2D19053D6}" presName="hierRoot2" presStyleCnt="0">
        <dgm:presLayoutVars>
          <dgm:hierBranch val="init"/>
        </dgm:presLayoutVars>
      </dgm:prSet>
      <dgm:spPr/>
    </dgm:pt>
    <dgm:pt modelId="{FECE256C-C5CE-4C80-ACC1-93B40BDA796C}" type="pres">
      <dgm:prSet presAssocID="{B4CE2D50-0ABE-483E-AF67-ADF2D19053D6}" presName="rootComposite" presStyleCnt="0"/>
      <dgm:spPr/>
    </dgm:pt>
    <dgm:pt modelId="{AB259C4D-3C14-48C5-9423-53AF66C1B6C3}" type="pres">
      <dgm:prSet presAssocID="{B4CE2D50-0ABE-483E-AF67-ADF2D19053D6}" presName="rootText" presStyleLbl="node2" presStyleIdx="0" presStyleCnt="5" custScaleY="146777" custLinFactY="-4016" custLinFactNeighborX="4511" custLinFactNeighborY="-100000">
        <dgm:presLayoutVars>
          <dgm:chPref val="3"/>
        </dgm:presLayoutVars>
      </dgm:prSet>
      <dgm:spPr/>
      <dgm:t>
        <a:bodyPr/>
        <a:lstStyle/>
        <a:p>
          <a:endParaRPr lang="es-ES"/>
        </a:p>
      </dgm:t>
    </dgm:pt>
    <dgm:pt modelId="{E47B54F8-67BB-454B-BF69-044C4C662351}" type="pres">
      <dgm:prSet presAssocID="{B4CE2D50-0ABE-483E-AF67-ADF2D19053D6}" presName="rootConnector" presStyleLbl="node2" presStyleIdx="0" presStyleCnt="5"/>
      <dgm:spPr/>
      <dgm:t>
        <a:bodyPr/>
        <a:lstStyle/>
        <a:p>
          <a:endParaRPr lang="es-ES"/>
        </a:p>
      </dgm:t>
    </dgm:pt>
    <dgm:pt modelId="{7412140D-FC9D-4347-8ECA-8E75ABB6EB74}" type="pres">
      <dgm:prSet presAssocID="{B4CE2D50-0ABE-483E-AF67-ADF2D19053D6}" presName="hierChild4" presStyleCnt="0"/>
      <dgm:spPr/>
    </dgm:pt>
    <dgm:pt modelId="{72C6FE01-4748-4DA3-811C-61CD85BF4EF9}" type="pres">
      <dgm:prSet presAssocID="{3D637042-0D01-4EE9-AA0B-C907E048F7EC}" presName="Name37" presStyleLbl="parChTrans1D3" presStyleIdx="0" presStyleCnt="7"/>
      <dgm:spPr/>
      <dgm:t>
        <a:bodyPr/>
        <a:lstStyle/>
        <a:p>
          <a:endParaRPr lang="es-ES"/>
        </a:p>
      </dgm:t>
    </dgm:pt>
    <dgm:pt modelId="{6F7570AB-10CF-41B9-828D-D6B627A643A0}" type="pres">
      <dgm:prSet presAssocID="{EDF490F5-C24D-4BFC-8D92-CDFE559EC682}" presName="hierRoot2" presStyleCnt="0">
        <dgm:presLayoutVars>
          <dgm:hierBranch val="init"/>
        </dgm:presLayoutVars>
      </dgm:prSet>
      <dgm:spPr/>
    </dgm:pt>
    <dgm:pt modelId="{8D0217DA-8589-40C4-9862-611AE4692268}" type="pres">
      <dgm:prSet presAssocID="{EDF490F5-C24D-4BFC-8D92-CDFE559EC682}" presName="rootComposite" presStyleCnt="0"/>
      <dgm:spPr/>
    </dgm:pt>
    <dgm:pt modelId="{B19B2FB7-4A5D-475A-8FBD-C2D1FFD62115}" type="pres">
      <dgm:prSet presAssocID="{EDF490F5-C24D-4BFC-8D92-CDFE559EC682}" presName="rootText" presStyleLbl="node3" presStyleIdx="0" presStyleCnt="7" custScaleY="291596" custLinFactNeighborX="-8017" custLinFactNeighborY="-29935">
        <dgm:presLayoutVars>
          <dgm:chPref val="3"/>
        </dgm:presLayoutVars>
      </dgm:prSet>
      <dgm:spPr/>
      <dgm:t>
        <a:bodyPr/>
        <a:lstStyle/>
        <a:p>
          <a:endParaRPr lang="es-ES"/>
        </a:p>
      </dgm:t>
    </dgm:pt>
    <dgm:pt modelId="{E981E9C9-5D28-426A-B301-7E3661FBD05C}" type="pres">
      <dgm:prSet presAssocID="{EDF490F5-C24D-4BFC-8D92-CDFE559EC682}" presName="rootConnector" presStyleLbl="node3" presStyleIdx="0" presStyleCnt="7"/>
      <dgm:spPr/>
      <dgm:t>
        <a:bodyPr/>
        <a:lstStyle/>
        <a:p>
          <a:endParaRPr lang="es-ES"/>
        </a:p>
      </dgm:t>
    </dgm:pt>
    <dgm:pt modelId="{390EBBF0-8C0C-42AB-BDB0-BB2C761E7949}" type="pres">
      <dgm:prSet presAssocID="{EDF490F5-C24D-4BFC-8D92-CDFE559EC682}" presName="hierChild4" presStyleCnt="0"/>
      <dgm:spPr/>
    </dgm:pt>
    <dgm:pt modelId="{D1E726BC-889F-4307-97FE-B1C49C2304D1}" type="pres">
      <dgm:prSet presAssocID="{EDF490F5-C24D-4BFC-8D92-CDFE559EC682}" presName="hierChild5" presStyleCnt="0"/>
      <dgm:spPr/>
    </dgm:pt>
    <dgm:pt modelId="{77B0C20D-CF84-417F-B20B-CF9B8E5D87BE}" type="pres">
      <dgm:prSet presAssocID="{B4CE2D50-0ABE-483E-AF67-ADF2D19053D6}" presName="hierChild5" presStyleCnt="0"/>
      <dgm:spPr/>
    </dgm:pt>
    <dgm:pt modelId="{D5A88A21-5062-401D-AF84-429B78423FBE}" type="pres">
      <dgm:prSet presAssocID="{F49C81D7-2806-433D-8805-0B7F40D6FB7A}" presName="Name37" presStyleLbl="parChTrans1D2" presStyleIdx="1" presStyleCnt="6"/>
      <dgm:spPr/>
      <dgm:t>
        <a:bodyPr/>
        <a:lstStyle/>
        <a:p>
          <a:endParaRPr lang="es-ES"/>
        </a:p>
      </dgm:t>
    </dgm:pt>
    <dgm:pt modelId="{5E20087B-AB95-4822-AC94-32C395913AAE}" type="pres">
      <dgm:prSet presAssocID="{9F7A34A4-D857-4D8B-A7C2-5756E9D12294}" presName="hierRoot2" presStyleCnt="0">
        <dgm:presLayoutVars>
          <dgm:hierBranch val="init"/>
        </dgm:presLayoutVars>
      </dgm:prSet>
      <dgm:spPr/>
    </dgm:pt>
    <dgm:pt modelId="{46C63582-5F6F-4A1B-B77E-DD35507BA60E}" type="pres">
      <dgm:prSet presAssocID="{9F7A34A4-D857-4D8B-A7C2-5756E9D12294}" presName="rootComposite" presStyleCnt="0"/>
      <dgm:spPr/>
    </dgm:pt>
    <dgm:pt modelId="{B4EB4F57-5590-4035-8DF1-66BDA87AF405}" type="pres">
      <dgm:prSet presAssocID="{9F7A34A4-D857-4D8B-A7C2-5756E9D12294}" presName="rootText" presStyleLbl="node2" presStyleIdx="1" presStyleCnt="5" custScaleY="158260" custLinFactY="-3569" custLinFactNeighborX="-2192" custLinFactNeighborY="-100000">
        <dgm:presLayoutVars>
          <dgm:chPref val="3"/>
        </dgm:presLayoutVars>
      </dgm:prSet>
      <dgm:spPr/>
      <dgm:t>
        <a:bodyPr/>
        <a:lstStyle/>
        <a:p>
          <a:endParaRPr lang="es-ES"/>
        </a:p>
      </dgm:t>
    </dgm:pt>
    <dgm:pt modelId="{2C5073BE-0411-4DD4-97D7-7761948C32EA}" type="pres">
      <dgm:prSet presAssocID="{9F7A34A4-D857-4D8B-A7C2-5756E9D12294}" presName="rootConnector" presStyleLbl="node2" presStyleIdx="1" presStyleCnt="5"/>
      <dgm:spPr/>
      <dgm:t>
        <a:bodyPr/>
        <a:lstStyle/>
        <a:p>
          <a:endParaRPr lang="es-ES"/>
        </a:p>
      </dgm:t>
    </dgm:pt>
    <dgm:pt modelId="{F28B4FFA-D33A-431A-B567-9C9789659F61}" type="pres">
      <dgm:prSet presAssocID="{9F7A34A4-D857-4D8B-A7C2-5756E9D12294}" presName="hierChild4" presStyleCnt="0"/>
      <dgm:spPr/>
    </dgm:pt>
    <dgm:pt modelId="{ACF68A16-1E69-4E3F-BA90-C343631026DD}" type="pres">
      <dgm:prSet presAssocID="{0365EB3C-9CAC-4779-8720-EED3AA3C1CCF}" presName="Name37" presStyleLbl="parChTrans1D3" presStyleIdx="1" presStyleCnt="7"/>
      <dgm:spPr/>
      <dgm:t>
        <a:bodyPr/>
        <a:lstStyle/>
        <a:p>
          <a:endParaRPr lang="es-ES"/>
        </a:p>
      </dgm:t>
    </dgm:pt>
    <dgm:pt modelId="{1D40896D-3DD3-4692-A020-BEB305FDB553}" type="pres">
      <dgm:prSet presAssocID="{F75FBD83-8244-4211-B75B-57764EF4F8F8}" presName="hierRoot2" presStyleCnt="0">
        <dgm:presLayoutVars>
          <dgm:hierBranch val="init"/>
        </dgm:presLayoutVars>
      </dgm:prSet>
      <dgm:spPr/>
    </dgm:pt>
    <dgm:pt modelId="{A0154AFC-76DB-4639-9D9A-494A01A4BB04}" type="pres">
      <dgm:prSet presAssocID="{F75FBD83-8244-4211-B75B-57764EF4F8F8}" presName="rootComposite" presStyleCnt="0"/>
      <dgm:spPr/>
    </dgm:pt>
    <dgm:pt modelId="{0EB445F2-00C9-4BC7-B9AA-B987C27F89D0}" type="pres">
      <dgm:prSet presAssocID="{F75FBD83-8244-4211-B75B-57764EF4F8F8}" presName="rootText" presStyleLbl="node3" presStyleIdx="1" presStyleCnt="7" custScaleY="244738" custLinFactNeighborX="-8575" custLinFactNeighborY="-61148">
        <dgm:presLayoutVars>
          <dgm:chPref val="3"/>
        </dgm:presLayoutVars>
      </dgm:prSet>
      <dgm:spPr/>
      <dgm:t>
        <a:bodyPr/>
        <a:lstStyle/>
        <a:p>
          <a:endParaRPr lang="es-ES"/>
        </a:p>
      </dgm:t>
    </dgm:pt>
    <dgm:pt modelId="{3DCBE598-F2C5-44C6-B53F-2AFC69D4F954}" type="pres">
      <dgm:prSet presAssocID="{F75FBD83-8244-4211-B75B-57764EF4F8F8}" presName="rootConnector" presStyleLbl="node3" presStyleIdx="1" presStyleCnt="7"/>
      <dgm:spPr/>
      <dgm:t>
        <a:bodyPr/>
        <a:lstStyle/>
        <a:p>
          <a:endParaRPr lang="es-ES"/>
        </a:p>
      </dgm:t>
    </dgm:pt>
    <dgm:pt modelId="{8C741323-FAEF-4E6D-BCB6-3715B8A847B6}" type="pres">
      <dgm:prSet presAssocID="{F75FBD83-8244-4211-B75B-57764EF4F8F8}" presName="hierChild4" presStyleCnt="0"/>
      <dgm:spPr/>
    </dgm:pt>
    <dgm:pt modelId="{19DDDDBE-7106-4205-BD25-33DD5095BB3E}" type="pres">
      <dgm:prSet presAssocID="{F75FBD83-8244-4211-B75B-57764EF4F8F8}" presName="hierChild5" presStyleCnt="0"/>
      <dgm:spPr/>
    </dgm:pt>
    <dgm:pt modelId="{58974E97-47B2-480F-A2D9-8A76E1DE2AB5}" type="pres">
      <dgm:prSet presAssocID="{800068A0-E7ED-4EB5-8683-87F7B60D25BF}" presName="Name37" presStyleLbl="parChTrans1D3" presStyleIdx="2" presStyleCnt="7"/>
      <dgm:spPr/>
      <dgm:t>
        <a:bodyPr/>
        <a:lstStyle/>
        <a:p>
          <a:endParaRPr lang="es-ES"/>
        </a:p>
      </dgm:t>
    </dgm:pt>
    <dgm:pt modelId="{C6A9D9F0-48C4-47D3-8568-DB6B9C64EAB7}" type="pres">
      <dgm:prSet presAssocID="{22924B12-F677-4988-90B0-4A706613D646}" presName="hierRoot2" presStyleCnt="0">
        <dgm:presLayoutVars>
          <dgm:hierBranch val="init"/>
        </dgm:presLayoutVars>
      </dgm:prSet>
      <dgm:spPr/>
    </dgm:pt>
    <dgm:pt modelId="{269FD0A9-CFFB-49E1-9A96-9D9D4A1504E2}" type="pres">
      <dgm:prSet presAssocID="{22924B12-F677-4988-90B0-4A706613D646}" presName="rootComposite" presStyleCnt="0"/>
      <dgm:spPr/>
    </dgm:pt>
    <dgm:pt modelId="{56F89303-597F-429F-AE8D-D7BC7D509B56}" type="pres">
      <dgm:prSet presAssocID="{22924B12-F677-4988-90B0-4A706613D646}" presName="rootText" presStyleLbl="node3" presStyleIdx="2" presStyleCnt="7" custScaleY="166582" custLinFactNeighborX="-8575" custLinFactNeighborY="-66665">
        <dgm:presLayoutVars>
          <dgm:chPref val="3"/>
        </dgm:presLayoutVars>
      </dgm:prSet>
      <dgm:spPr/>
      <dgm:t>
        <a:bodyPr/>
        <a:lstStyle/>
        <a:p>
          <a:endParaRPr lang="es-ES"/>
        </a:p>
      </dgm:t>
    </dgm:pt>
    <dgm:pt modelId="{8793F2E3-417B-4114-AACF-1C1D94B36E8F}" type="pres">
      <dgm:prSet presAssocID="{22924B12-F677-4988-90B0-4A706613D646}" presName="rootConnector" presStyleLbl="node3" presStyleIdx="2" presStyleCnt="7"/>
      <dgm:spPr/>
      <dgm:t>
        <a:bodyPr/>
        <a:lstStyle/>
        <a:p>
          <a:endParaRPr lang="es-ES"/>
        </a:p>
      </dgm:t>
    </dgm:pt>
    <dgm:pt modelId="{E9C8862E-F016-4460-920D-0DF5ABA1445B}" type="pres">
      <dgm:prSet presAssocID="{22924B12-F677-4988-90B0-4A706613D646}" presName="hierChild4" presStyleCnt="0"/>
      <dgm:spPr/>
    </dgm:pt>
    <dgm:pt modelId="{A18CCA01-0255-4292-9525-172234E70CB5}" type="pres">
      <dgm:prSet presAssocID="{22924B12-F677-4988-90B0-4A706613D646}" presName="hierChild5" presStyleCnt="0"/>
      <dgm:spPr/>
    </dgm:pt>
    <dgm:pt modelId="{02E4A6AB-3CDC-4EC2-8A1E-3D5A999BF1C9}" type="pres">
      <dgm:prSet presAssocID="{9F7A34A4-D857-4D8B-A7C2-5756E9D12294}" presName="hierChild5" presStyleCnt="0"/>
      <dgm:spPr/>
    </dgm:pt>
    <dgm:pt modelId="{466E371A-04AE-4449-B567-C5277CAE840F}" type="pres">
      <dgm:prSet presAssocID="{BBA27D7D-EC09-426A-A1A9-8CF662560E46}" presName="Name37" presStyleLbl="parChTrans1D2" presStyleIdx="2" presStyleCnt="6"/>
      <dgm:spPr/>
      <dgm:t>
        <a:bodyPr/>
        <a:lstStyle/>
        <a:p>
          <a:endParaRPr lang="es-ES"/>
        </a:p>
      </dgm:t>
    </dgm:pt>
    <dgm:pt modelId="{485295A3-2598-41DE-81AF-C4C1083160AF}" type="pres">
      <dgm:prSet presAssocID="{74491518-BADA-459D-B8B0-5C0A343A471F}" presName="hierRoot2" presStyleCnt="0">
        <dgm:presLayoutVars>
          <dgm:hierBranch val="init"/>
        </dgm:presLayoutVars>
      </dgm:prSet>
      <dgm:spPr/>
    </dgm:pt>
    <dgm:pt modelId="{E1BEE70B-3D64-4CAC-998B-435C677537CA}" type="pres">
      <dgm:prSet presAssocID="{74491518-BADA-459D-B8B0-5C0A343A471F}" presName="rootComposite" presStyleCnt="0"/>
      <dgm:spPr/>
    </dgm:pt>
    <dgm:pt modelId="{29A31581-A465-4B59-8B67-155C79039B43}" type="pres">
      <dgm:prSet presAssocID="{74491518-BADA-459D-B8B0-5C0A343A471F}" presName="rootText" presStyleLbl="node2" presStyleIdx="2" presStyleCnt="5" custScaleY="133308" custLinFactY="-7846" custLinFactNeighborY="-100000">
        <dgm:presLayoutVars>
          <dgm:chPref val="3"/>
        </dgm:presLayoutVars>
      </dgm:prSet>
      <dgm:spPr/>
      <dgm:t>
        <a:bodyPr/>
        <a:lstStyle/>
        <a:p>
          <a:endParaRPr lang="es-ES"/>
        </a:p>
      </dgm:t>
    </dgm:pt>
    <dgm:pt modelId="{D4016191-F6DE-4794-83E0-6A76A5A7250D}" type="pres">
      <dgm:prSet presAssocID="{74491518-BADA-459D-B8B0-5C0A343A471F}" presName="rootConnector" presStyleLbl="node2" presStyleIdx="2" presStyleCnt="5"/>
      <dgm:spPr/>
      <dgm:t>
        <a:bodyPr/>
        <a:lstStyle/>
        <a:p>
          <a:endParaRPr lang="es-ES"/>
        </a:p>
      </dgm:t>
    </dgm:pt>
    <dgm:pt modelId="{AC46DEC3-D498-43E8-9AAA-6404B79E2C50}" type="pres">
      <dgm:prSet presAssocID="{74491518-BADA-459D-B8B0-5C0A343A471F}" presName="hierChild4" presStyleCnt="0"/>
      <dgm:spPr/>
    </dgm:pt>
    <dgm:pt modelId="{62909196-5F62-42D3-971F-04244E9F61D7}" type="pres">
      <dgm:prSet presAssocID="{B8F87CE9-51AF-41DD-BDE5-4B7094B09C5A}" presName="Name37" presStyleLbl="parChTrans1D3" presStyleIdx="3" presStyleCnt="7"/>
      <dgm:spPr/>
      <dgm:t>
        <a:bodyPr/>
        <a:lstStyle/>
        <a:p>
          <a:endParaRPr lang="es-ES"/>
        </a:p>
      </dgm:t>
    </dgm:pt>
    <dgm:pt modelId="{C9ED7D4D-BC8F-4913-AA33-3DF27049C92B}" type="pres">
      <dgm:prSet presAssocID="{B925CA91-D521-43F9-8735-5DE8E5DA0951}" presName="hierRoot2" presStyleCnt="0">
        <dgm:presLayoutVars>
          <dgm:hierBranch val="init"/>
        </dgm:presLayoutVars>
      </dgm:prSet>
      <dgm:spPr/>
    </dgm:pt>
    <dgm:pt modelId="{8EBD3CC2-07AB-401A-B6B6-EB18ADB47CC9}" type="pres">
      <dgm:prSet presAssocID="{B925CA91-D521-43F9-8735-5DE8E5DA0951}" presName="rootComposite" presStyleCnt="0"/>
      <dgm:spPr/>
    </dgm:pt>
    <dgm:pt modelId="{F25CE544-287F-410B-A4AB-118F2B8C5CB3}" type="pres">
      <dgm:prSet presAssocID="{B925CA91-D521-43F9-8735-5DE8E5DA0951}" presName="rootText" presStyleLbl="node3" presStyleIdx="3" presStyleCnt="7" custScaleX="117278" custScaleY="516169" custLinFactNeighborX="-9132" custLinFactNeighborY="-44425">
        <dgm:presLayoutVars>
          <dgm:chPref val="3"/>
        </dgm:presLayoutVars>
      </dgm:prSet>
      <dgm:spPr/>
      <dgm:t>
        <a:bodyPr/>
        <a:lstStyle/>
        <a:p>
          <a:endParaRPr lang="es-ES"/>
        </a:p>
      </dgm:t>
    </dgm:pt>
    <dgm:pt modelId="{C3ECF497-131C-4596-8A4C-370DEA68411C}" type="pres">
      <dgm:prSet presAssocID="{B925CA91-D521-43F9-8735-5DE8E5DA0951}" presName="rootConnector" presStyleLbl="node3" presStyleIdx="3" presStyleCnt="7"/>
      <dgm:spPr/>
      <dgm:t>
        <a:bodyPr/>
        <a:lstStyle/>
        <a:p>
          <a:endParaRPr lang="es-ES"/>
        </a:p>
      </dgm:t>
    </dgm:pt>
    <dgm:pt modelId="{B95B03ED-151A-49D5-B134-7AFAC74DEAF6}" type="pres">
      <dgm:prSet presAssocID="{B925CA91-D521-43F9-8735-5DE8E5DA0951}" presName="hierChild4" presStyleCnt="0"/>
      <dgm:spPr/>
    </dgm:pt>
    <dgm:pt modelId="{5EF1162B-9969-4BD3-BAD4-4375736B81B5}" type="pres">
      <dgm:prSet presAssocID="{B925CA91-D521-43F9-8735-5DE8E5DA0951}" presName="hierChild5" presStyleCnt="0"/>
      <dgm:spPr/>
    </dgm:pt>
    <dgm:pt modelId="{760B33F1-DD6A-49B1-9361-9FF8290D009D}" type="pres">
      <dgm:prSet presAssocID="{74491518-BADA-459D-B8B0-5C0A343A471F}" presName="hierChild5" presStyleCnt="0"/>
      <dgm:spPr/>
    </dgm:pt>
    <dgm:pt modelId="{146730D7-139C-4F63-A3F1-5945878F3A51}" type="pres">
      <dgm:prSet presAssocID="{FCDCB75E-7E05-49BA-8167-698F993E385A}" presName="Name37" presStyleLbl="parChTrans1D2" presStyleIdx="3" presStyleCnt="6"/>
      <dgm:spPr/>
      <dgm:t>
        <a:bodyPr/>
        <a:lstStyle/>
        <a:p>
          <a:endParaRPr lang="es-ES"/>
        </a:p>
      </dgm:t>
    </dgm:pt>
    <dgm:pt modelId="{C4FEF914-9B75-4B9B-9882-256C903DBF1D}" type="pres">
      <dgm:prSet presAssocID="{50E358D8-0281-4F66-8F79-F37F688EE293}" presName="hierRoot2" presStyleCnt="0">
        <dgm:presLayoutVars>
          <dgm:hierBranch val="init"/>
        </dgm:presLayoutVars>
      </dgm:prSet>
      <dgm:spPr/>
    </dgm:pt>
    <dgm:pt modelId="{54E11E1E-BE86-47B9-9C04-09108E4019F5}" type="pres">
      <dgm:prSet presAssocID="{50E358D8-0281-4F66-8F79-F37F688EE293}" presName="rootComposite" presStyleCnt="0"/>
      <dgm:spPr/>
    </dgm:pt>
    <dgm:pt modelId="{E63D599D-BC26-4516-BAFD-CCAA6EFF5BFB}" type="pres">
      <dgm:prSet presAssocID="{50E358D8-0281-4F66-8F79-F37F688EE293}" presName="rootText" presStyleLbl="node2" presStyleIdx="3" presStyleCnt="5" custScaleX="127305" custScaleY="156250" custLinFactY="-7846" custLinFactNeighborY="-100000">
        <dgm:presLayoutVars>
          <dgm:chPref val="3"/>
        </dgm:presLayoutVars>
      </dgm:prSet>
      <dgm:spPr/>
      <dgm:t>
        <a:bodyPr/>
        <a:lstStyle/>
        <a:p>
          <a:endParaRPr lang="es-ES"/>
        </a:p>
      </dgm:t>
    </dgm:pt>
    <dgm:pt modelId="{73EB1C31-41A8-4D92-8574-D7CE21CC4949}" type="pres">
      <dgm:prSet presAssocID="{50E358D8-0281-4F66-8F79-F37F688EE293}" presName="rootConnector" presStyleLbl="node2" presStyleIdx="3" presStyleCnt="5"/>
      <dgm:spPr/>
      <dgm:t>
        <a:bodyPr/>
        <a:lstStyle/>
        <a:p>
          <a:endParaRPr lang="es-ES"/>
        </a:p>
      </dgm:t>
    </dgm:pt>
    <dgm:pt modelId="{DCDDEEF5-D02F-453E-8613-1488F19E61EB}" type="pres">
      <dgm:prSet presAssocID="{50E358D8-0281-4F66-8F79-F37F688EE293}" presName="hierChild4" presStyleCnt="0"/>
      <dgm:spPr/>
    </dgm:pt>
    <dgm:pt modelId="{F06A2FD3-2355-450C-BABF-E4D423FC4676}" type="pres">
      <dgm:prSet presAssocID="{94EFF73B-2EAC-4F10-96C4-6E9BDF5BAD58}" presName="Name37" presStyleLbl="parChTrans1D3" presStyleIdx="4" presStyleCnt="7"/>
      <dgm:spPr/>
      <dgm:t>
        <a:bodyPr/>
        <a:lstStyle/>
        <a:p>
          <a:endParaRPr lang="es-ES"/>
        </a:p>
      </dgm:t>
    </dgm:pt>
    <dgm:pt modelId="{FFCFF9F3-C52F-4EB3-AB10-63DFDA59EF36}" type="pres">
      <dgm:prSet presAssocID="{7EB96B3D-42A0-492B-8570-FD50969E08CC}" presName="hierRoot2" presStyleCnt="0">
        <dgm:presLayoutVars>
          <dgm:hierBranch val="init"/>
        </dgm:presLayoutVars>
      </dgm:prSet>
      <dgm:spPr/>
    </dgm:pt>
    <dgm:pt modelId="{4FB4481F-4DE8-4965-883C-31B3E62BBF0D}" type="pres">
      <dgm:prSet presAssocID="{7EB96B3D-42A0-492B-8570-FD50969E08CC}" presName="rootComposite" presStyleCnt="0"/>
      <dgm:spPr/>
    </dgm:pt>
    <dgm:pt modelId="{AAB4D11A-9A91-4ADE-8DDB-4195B1AC4C8F}" type="pres">
      <dgm:prSet presAssocID="{7EB96B3D-42A0-492B-8570-FD50969E08CC}" presName="rootText" presStyleLbl="node3" presStyleIdx="4" presStyleCnt="7" custScaleY="241926" custLinFactNeighborX="-9666" custLinFactNeighborY="-67152">
        <dgm:presLayoutVars>
          <dgm:chPref val="3"/>
        </dgm:presLayoutVars>
      </dgm:prSet>
      <dgm:spPr/>
      <dgm:t>
        <a:bodyPr/>
        <a:lstStyle/>
        <a:p>
          <a:endParaRPr lang="es-ES"/>
        </a:p>
      </dgm:t>
    </dgm:pt>
    <dgm:pt modelId="{518C996B-0E9F-4D67-B5BE-865AA2C59325}" type="pres">
      <dgm:prSet presAssocID="{7EB96B3D-42A0-492B-8570-FD50969E08CC}" presName="rootConnector" presStyleLbl="node3" presStyleIdx="4" presStyleCnt="7"/>
      <dgm:spPr/>
      <dgm:t>
        <a:bodyPr/>
        <a:lstStyle/>
        <a:p>
          <a:endParaRPr lang="es-ES"/>
        </a:p>
      </dgm:t>
    </dgm:pt>
    <dgm:pt modelId="{2C3FADF3-EA57-405E-85BB-DE1A3E74CD36}" type="pres">
      <dgm:prSet presAssocID="{7EB96B3D-42A0-492B-8570-FD50969E08CC}" presName="hierChild4" presStyleCnt="0"/>
      <dgm:spPr/>
    </dgm:pt>
    <dgm:pt modelId="{2AA6BE4D-E1DE-4993-911D-674CC3159909}" type="pres">
      <dgm:prSet presAssocID="{7EB96B3D-42A0-492B-8570-FD50969E08CC}" presName="hierChild5" presStyleCnt="0"/>
      <dgm:spPr/>
    </dgm:pt>
    <dgm:pt modelId="{A0184D91-40A0-40FD-8F40-B94EBD2A2A46}" type="pres">
      <dgm:prSet presAssocID="{50E358D8-0281-4F66-8F79-F37F688EE293}" presName="hierChild5" presStyleCnt="0"/>
      <dgm:spPr/>
    </dgm:pt>
    <dgm:pt modelId="{9A380B51-9392-41C9-A7EE-E7BF9F95607B}" type="pres">
      <dgm:prSet presAssocID="{FCAA5EB3-5003-4547-8600-206C28C77727}" presName="Name37" presStyleLbl="parChTrans1D2" presStyleIdx="4" presStyleCnt="6"/>
      <dgm:spPr/>
      <dgm:t>
        <a:bodyPr/>
        <a:lstStyle/>
        <a:p>
          <a:endParaRPr lang="es-ES"/>
        </a:p>
      </dgm:t>
    </dgm:pt>
    <dgm:pt modelId="{E9A4E732-7E12-434B-A402-0DBCF4AF279B}" type="pres">
      <dgm:prSet presAssocID="{97FDE1AD-95FC-4ED4-9C0D-4DF08067F5D8}" presName="hierRoot2" presStyleCnt="0">
        <dgm:presLayoutVars>
          <dgm:hierBranch val="init"/>
        </dgm:presLayoutVars>
      </dgm:prSet>
      <dgm:spPr/>
    </dgm:pt>
    <dgm:pt modelId="{3EAFE211-8546-4DA7-9BDB-A48A92B49DBC}" type="pres">
      <dgm:prSet presAssocID="{97FDE1AD-95FC-4ED4-9C0D-4DF08067F5D8}" presName="rootComposite" presStyleCnt="0"/>
      <dgm:spPr/>
    </dgm:pt>
    <dgm:pt modelId="{C8E4EB0C-D83D-4EB1-862C-6312D4AC1FF8}" type="pres">
      <dgm:prSet presAssocID="{97FDE1AD-95FC-4ED4-9C0D-4DF08067F5D8}" presName="rootText" presStyleLbl="node2" presStyleIdx="4" presStyleCnt="5" custScaleY="158080" custLinFactY="-8761" custLinFactNeighborX="3282" custLinFactNeighborY="-100000">
        <dgm:presLayoutVars>
          <dgm:chPref val="3"/>
        </dgm:presLayoutVars>
      </dgm:prSet>
      <dgm:spPr/>
      <dgm:t>
        <a:bodyPr/>
        <a:lstStyle/>
        <a:p>
          <a:endParaRPr lang="es-ES"/>
        </a:p>
      </dgm:t>
    </dgm:pt>
    <dgm:pt modelId="{132F0D91-1C37-4B6D-8A9B-BA7EF41826C3}" type="pres">
      <dgm:prSet presAssocID="{97FDE1AD-95FC-4ED4-9C0D-4DF08067F5D8}" presName="rootConnector" presStyleLbl="node2" presStyleIdx="4" presStyleCnt="5"/>
      <dgm:spPr/>
      <dgm:t>
        <a:bodyPr/>
        <a:lstStyle/>
        <a:p>
          <a:endParaRPr lang="es-ES"/>
        </a:p>
      </dgm:t>
    </dgm:pt>
    <dgm:pt modelId="{11DC0699-9947-4634-84DF-8E8DB1F32604}" type="pres">
      <dgm:prSet presAssocID="{97FDE1AD-95FC-4ED4-9C0D-4DF08067F5D8}" presName="hierChild4" presStyleCnt="0"/>
      <dgm:spPr/>
    </dgm:pt>
    <dgm:pt modelId="{EA3AF07D-C8BF-45B8-B5AA-13EC6D5EFC94}" type="pres">
      <dgm:prSet presAssocID="{3292A1F9-C241-4A1F-AA2D-BA4F51CDDE75}" presName="Name37" presStyleLbl="parChTrans1D3" presStyleIdx="5" presStyleCnt="7"/>
      <dgm:spPr/>
      <dgm:t>
        <a:bodyPr/>
        <a:lstStyle/>
        <a:p>
          <a:endParaRPr lang="es-ES"/>
        </a:p>
      </dgm:t>
    </dgm:pt>
    <dgm:pt modelId="{3B73AD17-64DD-4797-92CC-A63A439376FD}" type="pres">
      <dgm:prSet presAssocID="{A3C882B2-B5F9-4B2D-9F67-6ABC3D691397}" presName="hierRoot2" presStyleCnt="0">
        <dgm:presLayoutVars>
          <dgm:hierBranch val="init"/>
        </dgm:presLayoutVars>
      </dgm:prSet>
      <dgm:spPr/>
    </dgm:pt>
    <dgm:pt modelId="{8EA4689D-A6A1-4F67-AAD5-4B98A2ADA259}" type="pres">
      <dgm:prSet presAssocID="{A3C882B2-B5F9-4B2D-9F67-6ABC3D691397}" presName="rootComposite" presStyleCnt="0"/>
      <dgm:spPr/>
    </dgm:pt>
    <dgm:pt modelId="{41B8696A-957F-45D5-84BA-971F04180880}" type="pres">
      <dgm:prSet presAssocID="{A3C882B2-B5F9-4B2D-9F67-6ABC3D691397}" presName="rootText" presStyleLbl="node3" presStyleIdx="5" presStyleCnt="7" custScaleY="211604" custLinFactNeighborX="-4512" custLinFactNeighborY="-69056">
        <dgm:presLayoutVars>
          <dgm:chPref val="3"/>
        </dgm:presLayoutVars>
      </dgm:prSet>
      <dgm:spPr/>
      <dgm:t>
        <a:bodyPr/>
        <a:lstStyle/>
        <a:p>
          <a:endParaRPr lang="es-ES"/>
        </a:p>
      </dgm:t>
    </dgm:pt>
    <dgm:pt modelId="{1A7CF25C-B8BE-4A0B-B178-FD80E5E02341}" type="pres">
      <dgm:prSet presAssocID="{A3C882B2-B5F9-4B2D-9F67-6ABC3D691397}" presName="rootConnector" presStyleLbl="node3" presStyleIdx="5" presStyleCnt="7"/>
      <dgm:spPr/>
      <dgm:t>
        <a:bodyPr/>
        <a:lstStyle/>
        <a:p>
          <a:endParaRPr lang="es-ES"/>
        </a:p>
      </dgm:t>
    </dgm:pt>
    <dgm:pt modelId="{5D31A1C8-E830-49C9-9893-9A3532F688A5}" type="pres">
      <dgm:prSet presAssocID="{A3C882B2-B5F9-4B2D-9F67-6ABC3D691397}" presName="hierChild4" presStyleCnt="0"/>
      <dgm:spPr/>
    </dgm:pt>
    <dgm:pt modelId="{065C33B4-DB4D-49BC-ABBC-0C953E3FBB07}" type="pres">
      <dgm:prSet presAssocID="{A3C882B2-B5F9-4B2D-9F67-6ABC3D691397}" presName="hierChild5" presStyleCnt="0"/>
      <dgm:spPr/>
    </dgm:pt>
    <dgm:pt modelId="{584DDE75-0F67-4311-8B4B-12332BD04013}" type="pres">
      <dgm:prSet presAssocID="{1182A304-3B5F-475F-AC5A-200221F241A2}" presName="Name37" presStyleLbl="parChTrans1D3" presStyleIdx="6" presStyleCnt="7"/>
      <dgm:spPr/>
      <dgm:t>
        <a:bodyPr/>
        <a:lstStyle/>
        <a:p>
          <a:endParaRPr lang="es-ES"/>
        </a:p>
      </dgm:t>
    </dgm:pt>
    <dgm:pt modelId="{4A7C4106-5D5B-4C95-8D24-93CB2C789B57}" type="pres">
      <dgm:prSet presAssocID="{B7986084-6D38-4615-9B9E-2DF219E016C5}" presName="hierRoot2" presStyleCnt="0">
        <dgm:presLayoutVars>
          <dgm:hierBranch val="init"/>
        </dgm:presLayoutVars>
      </dgm:prSet>
      <dgm:spPr/>
    </dgm:pt>
    <dgm:pt modelId="{251D215C-243F-4DEB-96B4-FD0A8BCFF8D8}" type="pres">
      <dgm:prSet presAssocID="{B7986084-6D38-4615-9B9E-2DF219E016C5}" presName="rootComposite" presStyleCnt="0"/>
      <dgm:spPr/>
    </dgm:pt>
    <dgm:pt modelId="{591D6CE8-A114-41EE-ADF0-E893A38C507D}" type="pres">
      <dgm:prSet presAssocID="{B7986084-6D38-4615-9B9E-2DF219E016C5}" presName="rootText" presStyleLbl="node3" presStyleIdx="6" presStyleCnt="7" custLinFactNeighborX="-4512" custLinFactNeighborY="-69056">
        <dgm:presLayoutVars>
          <dgm:chPref val="3"/>
        </dgm:presLayoutVars>
      </dgm:prSet>
      <dgm:spPr/>
      <dgm:t>
        <a:bodyPr/>
        <a:lstStyle/>
        <a:p>
          <a:endParaRPr lang="es-ES"/>
        </a:p>
      </dgm:t>
    </dgm:pt>
    <dgm:pt modelId="{47DA19D8-A2C5-45CE-B4A0-2C032EE105F4}" type="pres">
      <dgm:prSet presAssocID="{B7986084-6D38-4615-9B9E-2DF219E016C5}" presName="rootConnector" presStyleLbl="node3" presStyleIdx="6" presStyleCnt="7"/>
      <dgm:spPr/>
      <dgm:t>
        <a:bodyPr/>
        <a:lstStyle/>
        <a:p>
          <a:endParaRPr lang="es-ES"/>
        </a:p>
      </dgm:t>
    </dgm:pt>
    <dgm:pt modelId="{C4E9C722-49F8-493C-B5CE-73EF1782F45D}" type="pres">
      <dgm:prSet presAssocID="{B7986084-6D38-4615-9B9E-2DF219E016C5}" presName="hierChild4" presStyleCnt="0"/>
      <dgm:spPr/>
    </dgm:pt>
    <dgm:pt modelId="{6320B2D3-36BB-4C38-8227-0FC9D020D743}" type="pres">
      <dgm:prSet presAssocID="{B7986084-6D38-4615-9B9E-2DF219E016C5}" presName="hierChild5" presStyleCnt="0"/>
      <dgm:spPr/>
    </dgm:pt>
    <dgm:pt modelId="{98229205-D0CA-4FEB-8047-D6AA5C964BEF}" type="pres">
      <dgm:prSet presAssocID="{97FDE1AD-95FC-4ED4-9C0D-4DF08067F5D8}" presName="hierChild5" presStyleCnt="0"/>
      <dgm:spPr/>
    </dgm:pt>
    <dgm:pt modelId="{26F4FF6F-8CE8-457F-8D94-61FCD53A12A1}" type="pres">
      <dgm:prSet presAssocID="{4000B794-6811-49BE-BB3B-3DA309C415DD}" presName="hierChild3" presStyleCnt="0"/>
      <dgm:spPr/>
    </dgm:pt>
    <dgm:pt modelId="{6BA45691-CA9B-49AB-A9A7-B7900A85268B}" type="pres">
      <dgm:prSet presAssocID="{037210FF-5E39-4372-9E0A-E2E179D7EA24}" presName="Name111" presStyleLbl="parChTrans1D2" presStyleIdx="5" presStyleCnt="6"/>
      <dgm:spPr/>
      <dgm:t>
        <a:bodyPr/>
        <a:lstStyle/>
        <a:p>
          <a:endParaRPr lang="es-ES"/>
        </a:p>
      </dgm:t>
    </dgm:pt>
    <dgm:pt modelId="{684D376C-7D3A-4903-BEA0-6CAA90330802}" type="pres">
      <dgm:prSet presAssocID="{F6BCEC5E-1FB5-4A42-8A45-562B67F8ED1A}" presName="hierRoot3" presStyleCnt="0">
        <dgm:presLayoutVars>
          <dgm:hierBranch val="init"/>
        </dgm:presLayoutVars>
      </dgm:prSet>
      <dgm:spPr/>
    </dgm:pt>
    <dgm:pt modelId="{B5719630-DE28-41C9-9B5F-BC4E3B644BC3}" type="pres">
      <dgm:prSet presAssocID="{F6BCEC5E-1FB5-4A42-8A45-562B67F8ED1A}" presName="rootComposite3" presStyleCnt="0"/>
      <dgm:spPr/>
    </dgm:pt>
    <dgm:pt modelId="{BC0425C6-64BF-4DA6-8695-FD6113A0C0DD}" type="pres">
      <dgm:prSet presAssocID="{F6BCEC5E-1FB5-4A42-8A45-562B67F8ED1A}" presName="rootText3" presStyleLbl="asst1" presStyleIdx="0" presStyleCnt="1" custScaleX="157353" custScaleY="85762" custLinFactX="-7447" custLinFactNeighborX="-100000" custLinFactNeighborY="-99450">
        <dgm:presLayoutVars>
          <dgm:chPref val="3"/>
        </dgm:presLayoutVars>
      </dgm:prSet>
      <dgm:spPr/>
      <dgm:t>
        <a:bodyPr/>
        <a:lstStyle/>
        <a:p>
          <a:endParaRPr lang="es-ES"/>
        </a:p>
      </dgm:t>
    </dgm:pt>
    <dgm:pt modelId="{EF37600A-F0AD-4313-B221-BA0A20BED89E}" type="pres">
      <dgm:prSet presAssocID="{F6BCEC5E-1FB5-4A42-8A45-562B67F8ED1A}" presName="rootConnector3" presStyleLbl="asst1" presStyleIdx="0" presStyleCnt="1"/>
      <dgm:spPr/>
      <dgm:t>
        <a:bodyPr/>
        <a:lstStyle/>
        <a:p>
          <a:endParaRPr lang="es-ES"/>
        </a:p>
      </dgm:t>
    </dgm:pt>
    <dgm:pt modelId="{4C5AB58B-5EFD-4762-8D74-DC864514776D}" type="pres">
      <dgm:prSet presAssocID="{F6BCEC5E-1FB5-4A42-8A45-562B67F8ED1A}" presName="hierChild6" presStyleCnt="0"/>
      <dgm:spPr/>
    </dgm:pt>
    <dgm:pt modelId="{9B5272DC-B59C-472A-8171-D1E9D11CBF60}" type="pres">
      <dgm:prSet presAssocID="{F6BCEC5E-1FB5-4A42-8A45-562B67F8ED1A}" presName="hierChild7" presStyleCnt="0"/>
      <dgm:spPr/>
    </dgm:pt>
  </dgm:ptLst>
  <dgm:cxnLst>
    <dgm:cxn modelId="{15B98C97-895E-49F0-9B44-C57F80A5EDA2}" srcId="{9F7A34A4-D857-4D8B-A7C2-5756E9D12294}" destId="{F75FBD83-8244-4211-B75B-57764EF4F8F8}" srcOrd="0" destOrd="0" parTransId="{0365EB3C-9CAC-4779-8720-EED3AA3C1CCF}" sibTransId="{1B421F67-BBCF-43CA-B8A6-3B7A15238782}"/>
    <dgm:cxn modelId="{527BA644-F8C3-42CD-8C10-4ACA94229210}" srcId="{4000B794-6811-49BE-BB3B-3DA309C415DD}" destId="{F6BCEC5E-1FB5-4A42-8A45-562B67F8ED1A}" srcOrd="0" destOrd="0" parTransId="{037210FF-5E39-4372-9E0A-E2E179D7EA24}" sibTransId="{21D663FE-E1B1-48BB-96EE-5C94BA71077C}"/>
    <dgm:cxn modelId="{FE7E06F9-E2C3-4FBA-B277-3C5AC268482F}" type="presOf" srcId="{1182A304-3B5F-475F-AC5A-200221F241A2}" destId="{584DDE75-0F67-4311-8B4B-12332BD04013}" srcOrd="0" destOrd="0" presId="urn:microsoft.com/office/officeart/2005/8/layout/orgChart1"/>
    <dgm:cxn modelId="{CDF307F3-6AD8-475B-8E0B-6577441AAEC3}" type="presOf" srcId="{97FDE1AD-95FC-4ED4-9C0D-4DF08067F5D8}" destId="{C8E4EB0C-D83D-4EB1-862C-6312D4AC1FF8}" srcOrd="0" destOrd="0" presId="urn:microsoft.com/office/officeart/2005/8/layout/orgChart1"/>
    <dgm:cxn modelId="{B683402C-F707-4190-AE97-804278A7001D}" srcId="{B4CE2D50-0ABE-483E-AF67-ADF2D19053D6}" destId="{EDF490F5-C24D-4BFC-8D92-CDFE559EC682}" srcOrd="0" destOrd="0" parTransId="{3D637042-0D01-4EE9-AA0B-C907E048F7EC}" sibTransId="{E615CA35-E8F8-4D87-A0DB-C764A1FCADBE}"/>
    <dgm:cxn modelId="{18FBBF6F-4B28-4F2D-8F24-040CE9F54A2C}" srcId="{97FDE1AD-95FC-4ED4-9C0D-4DF08067F5D8}" destId="{A3C882B2-B5F9-4B2D-9F67-6ABC3D691397}" srcOrd="0" destOrd="0" parTransId="{3292A1F9-C241-4A1F-AA2D-BA4F51CDDE75}" sibTransId="{5524DCD1-13A3-4E73-8BEC-F73AEB1D9B65}"/>
    <dgm:cxn modelId="{D860CED3-6EDB-45C0-B75F-4FB5EF78CFC7}" type="presOf" srcId="{22924B12-F677-4988-90B0-4A706613D646}" destId="{8793F2E3-417B-4114-AACF-1C1D94B36E8F}" srcOrd="1" destOrd="0" presId="urn:microsoft.com/office/officeart/2005/8/layout/orgChart1"/>
    <dgm:cxn modelId="{A5917AC3-A77D-486F-827D-576E7EE5E4C8}" type="presOf" srcId="{F75FBD83-8244-4211-B75B-57764EF4F8F8}" destId="{3DCBE598-F2C5-44C6-B53F-2AFC69D4F954}" srcOrd="1" destOrd="0" presId="urn:microsoft.com/office/officeart/2005/8/layout/orgChart1"/>
    <dgm:cxn modelId="{C9987793-1826-4C83-96BD-E443C9C8147F}" type="presOf" srcId="{B4CE2D50-0ABE-483E-AF67-ADF2D19053D6}" destId="{E47B54F8-67BB-454B-BF69-044C4C662351}" srcOrd="1" destOrd="0" presId="urn:microsoft.com/office/officeart/2005/8/layout/orgChart1"/>
    <dgm:cxn modelId="{54595EC0-025B-43E9-98DB-B0AEDB607829}" srcId="{4000B794-6811-49BE-BB3B-3DA309C415DD}" destId="{50E358D8-0281-4F66-8F79-F37F688EE293}" srcOrd="4" destOrd="0" parTransId="{FCDCB75E-7E05-49BA-8167-698F993E385A}" sibTransId="{4847F17A-6003-44CD-AC0A-2728212770E4}"/>
    <dgm:cxn modelId="{5EFD61E4-98EB-4C90-98EA-4515A8CC7962}" type="presOf" srcId="{FCDCB75E-7E05-49BA-8167-698F993E385A}" destId="{146730D7-139C-4F63-A3F1-5945878F3A51}" srcOrd="0" destOrd="0" presId="urn:microsoft.com/office/officeart/2005/8/layout/orgChart1"/>
    <dgm:cxn modelId="{2BC0A9E6-9278-49E4-B0B3-5FAEF371D7A5}" type="presOf" srcId="{FCAA5EB3-5003-4547-8600-206C28C77727}" destId="{9A380B51-9392-41C9-A7EE-E7BF9F95607B}" srcOrd="0" destOrd="0" presId="urn:microsoft.com/office/officeart/2005/8/layout/orgChart1"/>
    <dgm:cxn modelId="{76BA5709-70AF-4668-B885-2DDD37259C9F}" srcId="{1CE6B63C-BD65-4FC4-A00E-C55617CF3374}" destId="{4000B794-6811-49BE-BB3B-3DA309C415DD}" srcOrd="0" destOrd="0" parTransId="{E43D00F9-B0FC-487D-9DBA-C2630FA6CB63}" sibTransId="{55F66FEA-F93D-46E6-B555-C934ABF16570}"/>
    <dgm:cxn modelId="{0CDCD653-ED8B-490B-9A61-EA40D77861BE}" type="presOf" srcId="{94EFF73B-2EAC-4F10-96C4-6E9BDF5BAD58}" destId="{F06A2FD3-2355-450C-BABF-E4D423FC4676}" srcOrd="0" destOrd="0" presId="urn:microsoft.com/office/officeart/2005/8/layout/orgChart1"/>
    <dgm:cxn modelId="{320697D8-3CF7-40B4-830C-07F4F136A16E}" srcId="{4000B794-6811-49BE-BB3B-3DA309C415DD}" destId="{97FDE1AD-95FC-4ED4-9C0D-4DF08067F5D8}" srcOrd="5" destOrd="0" parTransId="{FCAA5EB3-5003-4547-8600-206C28C77727}" sibTransId="{5624D39F-63FC-4C7B-940B-91B981E91636}"/>
    <dgm:cxn modelId="{A7752A30-FF0E-45DC-9719-7A8BC83CD406}" type="presOf" srcId="{B925CA91-D521-43F9-8735-5DE8E5DA0951}" destId="{F25CE544-287F-410B-A4AB-118F2B8C5CB3}" srcOrd="0" destOrd="0" presId="urn:microsoft.com/office/officeart/2005/8/layout/orgChart1"/>
    <dgm:cxn modelId="{3917E1D3-52DE-402A-B05D-4CCD10DC0902}" type="presOf" srcId="{74491518-BADA-459D-B8B0-5C0A343A471F}" destId="{29A31581-A465-4B59-8B67-155C79039B43}" srcOrd="0" destOrd="0" presId="urn:microsoft.com/office/officeart/2005/8/layout/orgChart1"/>
    <dgm:cxn modelId="{7098CE5D-7C75-4B26-B6BA-F88FFC33FC76}" type="presOf" srcId="{F75FBD83-8244-4211-B75B-57764EF4F8F8}" destId="{0EB445F2-00C9-4BC7-B9AA-B987C27F89D0}" srcOrd="0" destOrd="0" presId="urn:microsoft.com/office/officeart/2005/8/layout/orgChart1"/>
    <dgm:cxn modelId="{4A583C5A-F2C1-44F3-8824-18B80CC95773}" type="presOf" srcId="{9F7A34A4-D857-4D8B-A7C2-5756E9D12294}" destId="{2C5073BE-0411-4DD4-97D7-7761948C32EA}" srcOrd="1" destOrd="0" presId="urn:microsoft.com/office/officeart/2005/8/layout/orgChart1"/>
    <dgm:cxn modelId="{72D2FDDA-ECB5-4797-9DBF-73DD9B69C0F3}" type="presOf" srcId="{7EB96B3D-42A0-492B-8570-FD50969E08CC}" destId="{518C996B-0E9F-4D67-B5BE-865AA2C59325}" srcOrd="1" destOrd="0" presId="urn:microsoft.com/office/officeart/2005/8/layout/orgChart1"/>
    <dgm:cxn modelId="{CF174612-EEC9-4F2E-B5F0-B3DB65F33377}" type="presOf" srcId="{B7986084-6D38-4615-9B9E-2DF219E016C5}" destId="{47DA19D8-A2C5-45CE-B4A0-2C032EE105F4}" srcOrd="1" destOrd="0" presId="urn:microsoft.com/office/officeart/2005/8/layout/orgChart1"/>
    <dgm:cxn modelId="{BA7AE1CD-5697-49DE-8C54-28DF2780B1B8}" type="presOf" srcId="{B8F87CE9-51AF-41DD-BDE5-4B7094B09C5A}" destId="{62909196-5F62-42D3-971F-04244E9F61D7}" srcOrd="0" destOrd="0" presId="urn:microsoft.com/office/officeart/2005/8/layout/orgChart1"/>
    <dgm:cxn modelId="{CFCE772C-E530-4612-BB67-076FA359FC84}" type="presOf" srcId="{B7986084-6D38-4615-9B9E-2DF219E016C5}" destId="{591D6CE8-A114-41EE-ADF0-E893A38C507D}" srcOrd="0" destOrd="0" presId="urn:microsoft.com/office/officeart/2005/8/layout/orgChart1"/>
    <dgm:cxn modelId="{0B213A01-5A57-4C73-974F-08346E405727}" type="presOf" srcId="{EDF490F5-C24D-4BFC-8D92-CDFE559EC682}" destId="{B19B2FB7-4A5D-475A-8FBD-C2D1FFD62115}" srcOrd="0" destOrd="0" presId="urn:microsoft.com/office/officeart/2005/8/layout/orgChart1"/>
    <dgm:cxn modelId="{E1C79FAF-9658-4122-B411-89F018E32D4C}" srcId="{74491518-BADA-459D-B8B0-5C0A343A471F}" destId="{B925CA91-D521-43F9-8735-5DE8E5DA0951}" srcOrd="0" destOrd="0" parTransId="{B8F87CE9-51AF-41DD-BDE5-4B7094B09C5A}" sibTransId="{D1187B9A-3457-4106-AFE9-1AE2732FC9F7}"/>
    <dgm:cxn modelId="{E47FB677-D579-4BB5-BFC1-E41FC97971EF}" srcId="{4000B794-6811-49BE-BB3B-3DA309C415DD}" destId="{B4CE2D50-0ABE-483E-AF67-ADF2D19053D6}" srcOrd="1" destOrd="0" parTransId="{2E311A4F-9BDA-4444-8229-DE9725F46BD5}" sibTransId="{34249151-90BF-4005-913F-179D1492879A}"/>
    <dgm:cxn modelId="{7496E011-530C-40BC-B3B8-39CCF39778F9}" type="presOf" srcId="{F6BCEC5E-1FB5-4A42-8A45-562B67F8ED1A}" destId="{BC0425C6-64BF-4DA6-8695-FD6113A0C0DD}" srcOrd="0" destOrd="0" presId="urn:microsoft.com/office/officeart/2005/8/layout/orgChart1"/>
    <dgm:cxn modelId="{B6FF3126-F693-4A13-98D7-99CA1C5E0F29}" srcId="{4000B794-6811-49BE-BB3B-3DA309C415DD}" destId="{74491518-BADA-459D-B8B0-5C0A343A471F}" srcOrd="3" destOrd="0" parTransId="{BBA27D7D-EC09-426A-A1A9-8CF662560E46}" sibTransId="{90F0C478-9564-48FD-BC06-BCA0BF30B697}"/>
    <dgm:cxn modelId="{824743DD-2248-4185-AC3C-83F05DACBDFC}" type="presOf" srcId="{3D637042-0D01-4EE9-AA0B-C907E048F7EC}" destId="{72C6FE01-4748-4DA3-811C-61CD85BF4EF9}" srcOrd="0" destOrd="0" presId="urn:microsoft.com/office/officeart/2005/8/layout/orgChart1"/>
    <dgm:cxn modelId="{2B812567-14D3-422A-AA89-1FF2AE79B48C}" type="presOf" srcId="{50E358D8-0281-4F66-8F79-F37F688EE293}" destId="{E63D599D-BC26-4516-BAFD-CCAA6EFF5BFB}" srcOrd="0" destOrd="0" presId="urn:microsoft.com/office/officeart/2005/8/layout/orgChart1"/>
    <dgm:cxn modelId="{492650D7-2C9F-4C48-847D-18E8CA5B2806}" type="presOf" srcId="{B925CA91-D521-43F9-8735-5DE8E5DA0951}" destId="{C3ECF497-131C-4596-8A4C-370DEA68411C}" srcOrd="1" destOrd="0" presId="urn:microsoft.com/office/officeart/2005/8/layout/orgChart1"/>
    <dgm:cxn modelId="{99523B05-65E8-4DF0-8FA1-22B57B47146D}" type="presOf" srcId="{F49C81D7-2806-433D-8805-0B7F40D6FB7A}" destId="{D5A88A21-5062-401D-AF84-429B78423FBE}" srcOrd="0" destOrd="0" presId="urn:microsoft.com/office/officeart/2005/8/layout/orgChart1"/>
    <dgm:cxn modelId="{1B354475-53E4-49FB-B7A6-BB983B4084FC}" type="presOf" srcId="{B4CE2D50-0ABE-483E-AF67-ADF2D19053D6}" destId="{AB259C4D-3C14-48C5-9423-53AF66C1B6C3}" srcOrd="0" destOrd="0" presId="urn:microsoft.com/office/officeart/2005/8/layout/orgChart1"/>
    <dgm:cxn modelId="{C60CC8FF-F73F-4F39-B6B0-34614A5D57CC}" type="presOf" srcId="{A3C882B2-B5F9-4B2D-9F67-6ABC3D691397}" destId="{1A7CF25C-B8BE-4A0B-B178-FD80E5E02341}" srcOrd="1" destOrd="0" presId="urn:microsoft.com/office/officeart/2005/8/layout/orgChart1"/>
    <dgm:cxn modelId="{F6DC2DE4-96AE-4FC8-B5F9-4CB60635CE91}" type="presOf" srcId="{0365EB3C-9CAC-4779-8720-EED3AA3C1CCF}" destId="{ACF68A16-1E69-4E3F-BA90-C343631026DD}" srcOrd="0" destOrd="0" presId="urn:microsoft.com/office/officeart/2005/8/layout/orgChart1"/>
    <dgm:cxn modelId="{950DB73A-E5A9-40D0-84BE-FA0B3551FFC3}" type="presOf" srcId="{4000B794-6811-49BE-BB3B-3DA309C415DD}" destId="{B2997D98-F94F-45E0-AD8D-1E28A9FC1FB8}" srcOrd="1" destOrd="0" presId="urn:microsoft.com/office/officeart/2005/8/layout/orgChart1"/>
    <dgm:cxn modelId="{C0809CF8-0680-42BD-ABF4-6D26992C055D}" type="presOf" srcId="{74491518-BADA-459D-B8B0-5C0A343A471F}" destId="{D4016191-F6DE-4794-83E0-6A76A5A7250D}" srcOrd="1" destOrd="0" presId="urn:microsoft.com/office/officeart/2005/8/layout/orgChart1"/>
    <dgm:cxn modelId="{4CB55114-973A-4264-B91D-7A1C031ED451}" type="presOf" srcId="{2E311A4F-9BDA-4444-8229-DE9725F46BD5}" destId="{F82ED123-2B62-48A4-B44F-4EF1C935CBD5}" srcOrd="0" destOrd="0" presId="urn:microsoft.com/office/officeart/2005/8/layout/orgChart1"/>
    <dgm:cxn modelId="{E128DEF1-EBDC-4FF5-87AA-E21E8666242E}" srcId="{4000B794-6811-49BE-BB3B-3DA309C415DD}" destId="{9F7A34A4-D857-4D8B-A7C2-5756E9D12294}" srcOrd="2" destOrd="0" parTransId="{F49C81D7-2806-433D-8805-0B7F40D6FB7A}" sibTransId="{0BFA5C2A-7892-4F38-BA2E-530B86087105}"/>
    <dgm:cxn modelId="{8F803AFD-7DA6-4355-AEE6-534759F7A793}" type="presOf" srcId="{037210FF-5E39-4372-9E0A-E2E179D7EA24}" destId="{6BA45691-CA9B-49AB-A9A7-B7900A85268B}" srcOrd="0" destOrd="0" presId="urn:microsoft.com/office/officeart/2005/8/layout/orgChart1"/>
    <dgm:cxn modelId="{476EB4DA-8660-4712-9DBF-112952100C1F}" type="presOf" srcId="{50E358D8-0281-4F66-8F79-F37F688EE293}" destId="{73EB1C31-41A8-4D92-8574-D7CE21CC4949}" srcOrd="1" destOrd="0" presId="urn:microsoft.com/office/officeart/2005/8/layout/orgChart1"/>
    <dgm:cxn modelId="{342CB968-3844-4625-A5DD-64B9B874D050}" type="presOf" srcId="{EDF490F5-C24D-4BFC-8D92-CDFE559EC682}" destId="{E981E9C9-5D28-426A-B301-7E3661FBD05C}" srcOrd="1" destOrd="0" presId="urn:microsoft.com/office/officeart/2005/8/layout/orgChart1"/>
    <dgm:cxn modelId="{FA84E6CB-FC57-45E8-929C-4FC4E161D36D}" type="presOf" srcId="{9F7A34A4-D857-4D8B-A7C2-5756E9D12294}" destId="{B4EB4F57-5590-4035-8DF1-66BDA87AF405}" srcOrd="0" destOrd="0" presId="urn:microsoft.com/office/officeart/2005/8/layout/orgChart1"/>
    <dgm:cxn modelId="{10E832D2-D14A-4792-BCEB-04239CA9DA34}" srcId="{50E358D8-0281-4F66-8F79-F37F688EE293}" destId="{7EB96B3D-42A0-492B-8570-FD50969E08CC}" srcOrd="0" destOrd="0" parTransId="{94EFF73B-2EAC-4F10-96C4-6E9BDF5BAD58}" sibTransId="{DDDFFCC1-8F69-4B25-A47B-0E7856544E6E}"/>
    <dgm:cxn modelId="{4F3A5E82-0B78-4B83-9320-85507A88B6FD}" type="presOf" srcId="{1CE6B63C-BD65-4FC4-A00E-C55617CF3374}" destId="{E4DF5C3A-83D6-4D6F-86E0-3B2EC95E9E6A}" srcOrd="0" destOrd="0" presId="urn:microsoft.com/office/officeart/2005/8/layout/orgChart1"/>
    <dgm:cxn modelId="{B0A92984-EE06-45C3-B99A-E166735D1944}" type="presOf" srcId="{4000B794-6811-49BE-BB3B-3DA309C415DD}" destId="{B5030C78-991E-46F6-83B0-12B34F830568}" srcOrd="0" destOrd="0" presId="urn:microsoft.com/office/officeart/2005/8/layout/orgChart1"/>
    <dgm:cxn modelId="{BC7B04CC-5C34-4811-8E18-BDDB51DCF7E9}" srcId="{97FDE1AD-95FC-4ED4-9C0D-4DF08067F5D8}" destId="{B7986084-6D38-4615-9B9E-2DF219E016C5}" srcOrd="1" destOrd="0" parTransId="{1182A304-3B5F-475F-AC5A-200221F241A2}" sibTransId="{465FD234-5680-4669-8D2A-7DFBC8AD11B5}"/>
    <dgm:cxn modelId="{8DC583D0-4F2A-4284-881C-86DB0AE07318}" type="presOf" srcId="{F6BCEC5E-1FB5-4A42-8A45-562B67F8ED1A}" destId="{EF37600A-F0AD-4313-B221-BA0A20BED89E}" srcOrd="1" destOrd="0" presId="urn:microsoft.com/office/officeart/2005/8/layout/orgChart1"/>
    <dgm:cxn modelId="{E0F6B209-701B-4389-A7C0-23382A8120EA}" type="presOf" srcId="{BBA27D7D-EC09-426A-A1A9-8CF662560E46}" destId="{466E371A-04AE-4449-B567-C5277CAE840F}" srcOrd="0" destOrd="0" presId="urn:microsoft.com/office/officeart/2005/8/layout/orgChart1"/>
    <dgm:cxn modelId="{8C342CED-B716-49D4-B00F-6944762097B2}" type="presOf" srcId="{A3C882B2-B5F9-4B2D-9F67-6ABC3D691397}" destId="{41B8696A-957F-45D5-84BA-971F04180880}" srcOrd="0" destOrd="0" presId="urn:microsoft.com/office/officeart/2005/8/layout/orgChart1"/>
    <dgm:cxn modelId="{93F46A33-B2D7-445B-A387-7FADD8994277}" type="presOf" srcId="{97FDE1AD-95FC-4ED4-9C0D-4DF08067F5D8}" destId="{132F0D91-1C37-4B6D-8A9B-BA7EF41826C3}" srcOrd="1" destOrd="0" presId="urn:microsoft.com/office/officeart/2005/8/layout/orgChart1"/>
    <dgm:cxn modelId="{02AE8FA7-0605-461F-986E-EB0032DA0A19}" type="presOf" srcId="{800068A0-E7ED-4EB5-8683-87F7B60D25BF}" destId="{58974E97-47B2-480F-A2D9-8A76E1DE2AB5}" srcOrd="0" destOrd="0" presId="urn:microsoft.com/office/officeart/2005/8/layout/orgChart1"/>
    <dgm:cxn modelId="{F2859D45-1137-4509-B22B-9FE754E0687A}" srcId="{9F7A34A4-D857-4D8B-A7C2-5756E9D12294}" destId="{22924B12-F677-4988-90B0-4A706613D646}" srcOrd="1" destOrd="0" parTransId="{800068A0-E7ED-4EB5-8683-87F7B60D25BF}" sibTransId="{95729739-02D7-47D1-BD8D-2B1CC39A6E31}"/>
    <dgm:cxn modelId="{8039C4ED-D7BD-449C-B34F-3947682D3DDE}" type="presOf" srcId="{22924B12-F677-4988-90B0-4A706613D646}" destId="{56F89303-597F-429F-AE8D-D7BC7D509B56}" srcOrd="0" destOrd="0" presId="urn:microsoft.com/office/officeart/2005/8/layout/orgChart1"/>
    <dgm:cxn modelId="{C128A237-9B18-400E-82B7-A42BD4047CBE}" type="presOf" srcId="{7EB96B3D-42A0-492B-8570-FD50969E08CC}" destId="{AAB4D11A-9A91-4ADE-8DDB-4195B1AC4C8F}" srcOrd="0" destOrd="0" presId="urn:microsoft.com/office/officeart/2005/8/layout/orgChart1"/>
    <dgm:cxn modelId="{AC6E7DF3-498B-4EF1-99C3-9D3F1BAD2765}" type="presOf" srcId="{3292A1F9-C241-4A1F-AA2D-BA4F51CDDE75}" destId="{EA3AF07D-C8BF-45B8-B5AA-13EC6D5EFC94}" srcOrd="0" destOrd="0" presId="urn:microsoft.com/office/officeart/2005/8/layout/orgChart1"/>
    <dgm:cxn modelId="{772FD2EA-A983-42C1-B76E-476492B5DA11}" type="presParOf" srcId="{E4DF5C3A-83D6-4D6F-86E0-3B2EC95E9E6A}" destId="{56560D13-63BE-4C3C-86A4-3E7E5BD6FF04}" srcOrd="0" destOrd="0" presId="urn:microsoft.com/office/officeart/2005/8/layout/orgChart1"/>
    <dgm:cxn modelId="{C57ACC2B-E124-4700-A571-7CCCD88FFA9F}" type="presParOf" srcId="{56560D13-63BE-4C3C-86A4-3E7E5BD6FF04}" destId="{1FE914D9-FABC-4EF4-912C-31620D4B4205}" srcOrd="0" destOrd="0" presId="urn:microsoft.com/office/officeart/2005/8/layout/orgChart1"/>
    <dgm:cxn modelId="{458A4CDA-69D8-46F7-AAFB-B842A408F2F4}" type="presParOf" srcId="{1FE914D9-FABC-4EF4-912C-31620D4B4205}" destId="{B5030C78-991E-46F6-83B0-12B34F830568}" srcOrd="0" destOrd="0" presId="urn:microsoft.com/office/officeart/2005/8/layout/orgChart1"/>
    <dgm:cxn modelId="{5529C3CB-8A45-40EA-B04D-8B605B06BF25}" type="presParOf" srcId="{1FE914D9-FABC-4EF4-912C-31620D4B4205}" destId="{B2997D98-F94F-45E0-AD8D-1E28A9FC1FB8}" srcOrd="1" destOrd="0" presId="urn:microsoft.com/office/officeart/2005/8/layout/orgChart1"/>
    <dgm:cxn modelId="{BC5FA09D-E388-401A-A067-B2C800856844}" type="presParOf" srcId="{56560D13-63BE-4C3C-86A4-3E7E5BD6FF04}" destId="{36523A66-D900-4D90-BAEB-1AF8F3FC41F3}" srcOrd="1" destOrd="0" presId="urn:microsoft.com/office/officeart/2005/8/layout/orgChart1"/>
    <dgm:cxn modelId="{B8000087-D5FB-4DA2-A65F-B7B07785B148}" type="presParOf" srcId="{36523A66-D900-4D90-BAEB-1AF8F3FC41F3}" destId="{F82ED123-2B62-48A4-B44F-4EF1C935CBD5}" srcOrd="0" destOrd="0" presId="urn:microsoft.com/office/officeart/2005/8/layout/orgChart1"/>
    <dgm:cxn modelId="{69177D40-E487-419D-910A-383A28C2DC92}" type="presParOf" srcId="{36523A66-D900-4D90-BAEB-1AF8F3FC41F3}" destId="{F63BC423-8788-49F6-BEED-B50E074EAC95}" srcOrd="1" destOrd="0" presId="urn:microsoft.com/office/officeart/2005/8/layout/orgChart1"/>
    <dgm:cxn modelId="{7743CB91-9A8C-42E4-BD33-45DE7C5215C7}" type="presParOf" srcId="{F63BC423-8788-49F6-BEED-B50E074EAC95}" destId="{FECE256C-C5CE-4C80-ACC1-93B40BDA796C}" srcOrd="0" destOrd="0" presId="urn:microsoft.com/office/officeart/2005/8/layout/orgChart1"/>
    <dgm:cxn modelId="{32666462-0DCC-4E7E-A077-9589A198107B}" type="presParOf" srcId="{FECE256C-C5CE-4C80-ACC1-93B40BDA796C}" destId="{AB259C4D-3C14-48C5-9423-53AF66C1B6C3}" srcOrd="0" destOrd="0" presId="urn:microsoft.com/office/officeart/2005/8/layout/orgChart1"/>
    <dgm:cxn modelId="{F8AA9479-9D06-41E9-9412-BFD8D972E426}" type="presParOf" srcId="{FECE256C-C5CE-4C80-ACC1-93B40BDA796C}" destId="{E47B54F8-67BB-454B-BF69-044C4C662351}" srcOrd="1" destOrd="0" presId="urn:microsoft.com/office/officeart/2005/8/layout/orgChart1"/>
    <dgm:cxn modelId="{B138E98E-5AC4-4B3C-95C0-63FEB6F937A3}" type="presParOf" srcId="{F63BC423-8788-49F6-BEED-B50E074EAC95}" destId="{7412140D-FC9D-4347-8ECA-8E75ABB6EB74}" srcOrd="1" destOrd="0" presId="urn:microsoft.com/office/officeart/2005/8/layout/orgChart1"/>
    <dgm:cxn modelId="{DC4CAB6E-AEEC-4CB8-BD05-45BC99E916BB}" type="presParOf" srcId="{7412140D-FC9D-4347-8ECA-8E75ABB6EB74}" destId="{72C6FE01-4748-4DA3-811C-61CD85BF4EF9}" srcOrd="0" destOrd="0" presId="urn:microsoft.com/office/officeart/2005/8/layout/orgChart1"/>
    <dgm:cxn modelId="{AAD2A882-5914-4567-A070-3D35861E3D90}" type="presParOf" srcId="{7412140D-FC9D-4347-8ECA-8E75ABB6EB74}" destId="{6F7570AB-10CF-41B9-828D-D6B627A643A0}" srcOrd="1" destOrd="0" presId="urn:microsoft.com/office/officeart/2005/8/layout/orgChart1"/>
    <dgm:cxn modelId="{C7D0576A-CC5D-4D86-89C5-6BF1D5432FA6}" type="presParOf" srcId="{6F7570AB-10CF-41B9-828D-D6B627A643A0}" destId="{8D0217DA-8589-40C4-9862-611AE4692268}" srcOrd="0" destOrd="0" presId="urn:microsoft.com/office/officeart/2005/8/layout/orgChart1"/>
    <dgm:cxn modelId="{C36B7632-C4A5-4869-88A5-79EA71FD8CC0}" type="presParOf" srcId="{8D0217DA-8589-40C4-9862-611AE4692268}" destId="{B19B2FB7-4A5D-475A-8FBD-C2D1FFD62115}" srcOrd="0" destOrd="0" presId="urn:microsoft.com/office/officeart/2005/8/layout/orgChart1"/>
    <dgm:cxn modelId="{7A7028DF-ECF9-48B9-9BA4-7C6E7F298816}" type="presParOf" srcId="{8D0217DA-8589-40C4-9862-611AE4692268}" destId="{E981E9C9-5D28-426A-B301-7E3661FBD05C}" srcOrd="1" destOrd="0" presId="urn:microsoft.com/office/officeart/2005/8/layout/orgChart1"/>
    <dgm:cxn modelId="{2C26ACDA-5062-46E2-9690-F39221CE65BE}" type="presParOf" srcId="{6F7570AB-10CF-41B9-828D-D6B627A643A0}" destId="{390EBBF0-8C0C-42AB-BDB0-BB2C761E7949}" srcOrd="1" destOrd="0" presId="urn:microsoft.com/office/officeart/2005/8/layout/orgChart1"/>
    <dgm:cxn modelId="{1BFB64F4-58D6-4DC7-835E-291D131DE51F}" type="presParOf" srcId="{6F7570AB-10CF-41B9-828D-D6B627A643A0}" destId="{D1E726BC-889F-4307-97FE-B1C49C2304D1}" srcOrd="2" destOrd="0" presId="urn:microsoft.com/office/officeart/2005/8/layout/orgChart1"/>
    <dgm:cxn modelId="{51EE70EC-1501-41ED-949B-C84328FE2084}" type="presParOf" srcId="{F63BC423-8788-49F6-BEED-B50E074EAC95}" destId="{77B0C20D-CF84-417F-B20B-CF9B8E5D87BE}" srcOrd="2" destOrd="0" presId="urn:microsoft.com/office/officeart/2005/8/layout/orgChart1"/>
    <dgm:cxn modelId="{5D13D899-32CC-4DA3-9067-77E1C815B7D0}" type="presParOf" srcId="{36523A66-D900-4D90-BAEB-1AF8F3FC41F3}" destId="{D5A88A21-5062-401D-AF84-429B78423FBE}" srcOrd="2" destOrd="0" presId="urn:microsoft.com/office/officeart/2005/8/layout/orgChart1"/>
    <dgm:cxn modelId="{F31A2F13-B594-4E8F-BE42-98CEFC6A775C}" type="presParOf" srcId="{36523A66-D900-4D90-BAEB-1AF8F3FC41F3}" destId="{5E20087B-AB95-4822-AC94-32C395913AAE}" srcOrd="3" destOrd="0" presId="urn:microsoft.com/office/officeart/2005/8/layout/orgChart1"/>
    <dgm:cxn modelId="{417928A9-5738-437A-AB15-76DE07C7CB55}" type="presParOf" srcId="{5E20087B-AB95-4822-AC94-32C395913AAE}" destId="{46C63582-5F6F-4A1B-B77E-DD35507BA60E}" srcOrd="0" destOrd="0" presId="urn:microsoft.com/office/officeart/2005/8/layout/orgChart1"/>
    <dgm:cxn modelId="{8A5B0759-1163-4725-BDA6-37DA1221E461}" type="presParOf" srcId="{46C63582-5F6F-4A1B-B77E-DD35507BA60E}" destId="{B4EB4F57-5590-4035-8DF1-66BDA87AF405}" srcOrd="0" destOrd="0" presId="urn:microsoft.com/office/officeart/2005/8/layout/orgChart1"/>
    <dgm:cxn modelId="{1FBB10A9-92FB-48B9-BCD6-782E428FB077}" type="presParOf" srcId="{46C63582-5F6F-4A1B-B77E-DD35507BA60E}" destId="{2C5073BE-0411-4DD4-97D7-7761948C32EA}" srcOrd="1" destOrd="0" presId="urn:microsoft.com/office/officeart/2005/8/layout/orgChart1"/>
    <dgm:cxn modelId="{EA3E70F4-0534-464D-AF26-AA88270B1DAB}" type="presParOf" srcId="{5E20087B-AB95-4822-AC94-32C395913AAE}" destId="{F28B4FFA-D33A-431A-B567-9C9789659F61}" srcOrd="1" destOrd="0" presId="urn:microsoft.com/office/officeart/2005/8/layout/orgChart1"/>
    <dgm:cxn modelId="{4FF7B613-B560-4957-9DE5-ACC78D49EB4D}" type="presParOf" srcId="{F28B4FFA-D33A-431A-B567-9C9789659F61}" destId="{ACF68A16-1E69-4E3F-BA90-C343631026DD}" srcOrd="0" destOrd="0" presId="urn:microsoft.com/office/officeart/2005/8/layout/orgChart1"/>
    <dgm:cxn modelId="{9EA8D63A-33EA-45BD-9597-DE0F411EED02}" type="presParOf" srcId="{F28B4FFA-D33A-431A-B567-9C9789659F61}" destId="{1D40896D-3DD3-4692-A020-BEB305FDB553}" srcOrd="1" destOrd="0" presId="urn:microsoft.com/office/officeart/2005/8/layout/orgChart1"/>
    <dgm:cxn modelId="{BBDF8E23-A8AD-4E1C-8F05-3901EE21D9CD}" type="presParOf" srcId="{1D40896D-3DD3-4692-A020-BEB305FDB553}" destId="{A0154AFC-76DB-4639-9D9A-494A01A4BB04}" srcOrd="0" destOrd="0" presId="urn:microsoft.com/office/officeart/2005/8/layout/orgChart1"/>
    <dgm:cxn modelId="{B0EA5E42-F512-4FAE-8CFB-1F9EEE8F2E24}" type="presParOf" srcId="{A0154AFC-76DB-4639-9D9A-494A01A4BB04}" destId="{0EB445F2-00C9-4BC7-B9AA-B987C27F89D0}" srcOrd="0" destOrd="0" presId="urn:microsoft.com/office/officeart/2005/8/layout/orgChart1"/>
    <dgm:cxn modelId="{2E720525-14DF-4324-AA54-2AAF59F85B67}" type="presParOf" srcId="{A0154AFC-76DB-4639-9D9A-494A01A4BB04}" destId="{3DCBE598-F2C5-44C6-B53F-2AFC69D4F954}" srcOrd="1" destOrd="0" presId="urn:microsoft.com/office/officeart/2005/8/layout/orgChart1"/>
    <dgm:cxn modelId="{1E61FAC8-A1D0-4BF9-B34B-2247DCB3A65B}" type="presParOf" srcId="{1D40896D-3DD3-4692-A020-BEB305FDB553}" destId="{8C741323-FAEF-4E6D-BCB6-3715B8A847B6}" srcOrd="1" destOrd="0" presId="urn:microsoft.com/office/officeart/2005/8/layout/orgChart1"/>
    <dgm:cxn modelId="{0307D0DF-7D0B-47D5-90B3-B51EEB3149B4}" type="presParOf" srcId="{1D40896D-3DD3-4692-A020-BEB305FDB553}" destId="{19DDDDBE-7106-4205-BD25-33DD5095BB3E}" srcOrd="2" destOrd="0" presId="urn:microsoft.com/office/officeart/2005/8/layout/orgChart1"/>
    <dgm:cxn modelId="{31041167-D5DE-4C1D-94AA-183AB7619940}" type="presParOf" srcId="{F28B4FFA-D33A-431A-B567-9C9789659F61}" destId="{58974E97-47B2-480F-A2D9-8A76E1DE2AB5}" srcOrd="2" destOrd="0" presId="urn:microsoft.com/office/officeart/2005/8/layout/orgChart1"/>
    <dgm:cxn modelId="{4CFDE3DF-6329-4EED-AF22-DC1EE0C286E8}" type="presParOf" srcId="{F28B4FFA-D33A-431A-B567-9C9789659F61}" destId="{C6A9D9F0-48C4-47D3-8568-DB6B9C64EAB7}" srcOrd="3" destOrd="0" presId="urn:microsoft.com/office/officeart/2005/8/layout/orgChart1"/>
    <dgm:cxn modelId="{512441A9-9091-43D3-843A-0009D3649531}" type="presParOf" srcId="{C6A9D9F0-48C4-47D3-8568-DB6B9C64EAB7}" destId="{269FD0A9-CFFB-49E1-9A96-9D9D4A1504E2}" srcOrd="0" destOrd="0" presId="urn:microsoft.com/office/officeart/2005/8/layout/orgChart1"/>
    <dgm:cxn modelId="{685CFE29-C6B8-44A0-8D86-7C335AB8773D}" type="presParOf" srcId="{269FD0A9-CFFB-49E1-9A96-9D9D4A1504E2}" destId="{56F89303-597F-429F-AE8D-D7BC7D509B56}" srcOrd="0" destOrd="0" presId="urn:microsoft.com/office/officeart/2005/8/layout/orgChart1"/>
    <dgm:cxn modelId="{5A4D617C-EC0C-4DBC-9091-C58F16D2A74D}" type="presParOf" srcId="{269FD0A9-CFFB-49E1-9A96-9D9D4A1504E2}" destId="{8793F2E3-417B-4114-AACF-1C1D94B36E8F}" srcOrd="1" destOrd="0" presId="urn:microsoft.com/office/officeart/2005/8/layout/orgChart1"/>
    <dgm:cxn modelId="{25B4B6EF-8DDF-4AF0-95BD-7029C44328A5}" type="presParOf" srcId="{C6A9D9F0-48C4-47D3-8568-DB6B9C64EAB7}" destId="{E9C8862E-F016-4460-920D-0DF5ABA1445B}" srcOrd="1" destOrd="0" presId="urn:microsoft.com/office/officeart/2005/8/layout/orgChart1"/>
    <dgm:cxn modelId="{11E615B2-67AA-46A6-BA43-6297135A7EB1}" type="presParOf" srcId="{C6A9D9F0-48C4-47D3-8568-DB6B9C64EAB7}" destId="{A18CCA01-0255-4292-9525-172234E70CB5}" srcOrd="2" destOrd="0" presId="urn:microsoft.com/office/officeart/2005/8/layout/orgChart1"/>
    <dgm:cxn modelId="{D2C12791-DC22-4F7E-80A6-6B1AF9A81FA3}" type="presParOf" srcId="{5E20087B-AB95-4822-AC94-32C395913AAE}" destId="{02E4A6AB-3CDC-4EC2-8A1E-3D5A999BF1C9}" srcOrd="2" destOrd="0" presId="urn:microsoft.com/office/officeart/2005/8/layout/orgChart1"/>
    <dgm:cxn modelId="{D3529589-74E9-4302-9FD0-36F4D125A77C}" type="presParOf" srcId="{36523A66-D900-4D90-BAEB-1AF8F3FC41F3}" destId="{466E371A-04AE-4449-B567-C5277CAE840F}" srcOrd="4" destOrd="0" presId="urn:microsoft.com/office/officeart/2005/8/layout/orgChart1"/>
    <dgm:cxn modelId="{DF392A5A-F280-4542-8D5F-6D11DAA4A155}" type="presParOf" srcId="{36523A66-D900-4D90-BAEB-1AF8F3FC41F3}" destId="{485295A3-2598-41DE-81AF-C4C1083160AF}" srcOrd="5" destOrd="0" presId="urn:microsoft.com/office/officeart/2005/8/layout/orgChart1"/>
    <dgm:cxn modelId="{425E234A-BF7E-4D99-9462-61FF55BCC046}" type="presParOf" srcId="{485295A3-2598-41DE-81AF-C4C1083160AF}" destId="{E1BEE70B-3D64-4CAC-998B-435C677537CA}" srcOrd="0" destOrd="0" presId="urn:microsoft.com/office/officeart/2005/8/layout/orgChart1"/>
    <dgm:cxn modelId="{BD577C65-8B56-44FE-B9D1-66AB38D62BC7}" type="presParOf" srcId="{E1BEE70B-3D64-4CAC-998B-435C677537CA}" destId="{29A31581-A465-4B59-8B67-155C79039B43}" srcOrd="0" destOrd="0" presId="urn:microsoft.com/office/officeart/2005/8/layout/orgChart1"/>
    <dgm:cxn modelId="{CF1E01D5-FA01-4F35-8408-B436D3F52194}" type="presParOf" srcId="{E1BEE70B-3D64-4CAC-998B-435C677537CA}" destId="{D4016191-F6DE-4794-83E0-6A76A5A7250D}" srcOrd="1" destOrd="0" presId="urn:microsoft.com/office/officeart/2005/8/layout/orgChart1"/>
    <dgm:cxn modelId="{B2C90D15-B28C-4B32-B84B-08E5137426CF}" type="presParOf" srcId="{485295A3-2598-41DE-81AF-C4C1083160AF}" destId="{AC46DEC3-D498-43E8-9AAA-6404B79E2C50}" srcOrd="1" destOrd="0" presId="urn:microsoft.com/office/officeart/2005/8/layout/orgChart1"/>
    <dgm:cxn modelId="{4B9D3139-11EB-4DEB-A181-D5E0FE17EC61}" type="presParOf" srcId="{AC46DEC3-D498-43E8-9AAA-6404B79E2C50}" destId="{62909196-5F62-42D3-971F-04244E9F61D7}" srcOrd="0" destOrd="0" presId="urn:microsoft.com/office/officeart/2005/8/layout/orgChart1"/>
    <dgm:cxn modelId="{13760DF6-F69F-4F2C-BB59-DB6EBA2702DA}" type="presParOf" srcId="{AC46DEC3-D498-43E8-9AAA-6404B79E2C50}" destId="{C9ED7D4D-BC8F-4913-AA33-3DF27049C92B}" srcOrd="1" destOrd="0" presId="urn:microsoft.com/office/officeart/2005/8/layout/orgChart1"/>
    <dgm:cxn modelId="{99FB19C6-579C-4733-BEAD-823A00EF85AF}" type="presParOf" srcId="{C9ED7D4D-BC8F-4913-AA33-3DF27049C92B}" destId="{8EBD3CC2-07AB-401A-B6B6-EB18ADB47CC9}" srcOrd="0" destOrd="0" presId="urn:microsoft.com/office/officeart/2005/8/layout/orgChart1"/>
    <dgm:cxn modelId="{C7B4214E-8044-45C6-AD98-0A9A093DF32D}" type="presParOf" srcId="{8EBD3CC2-07AB-401A-B6B6-EB18ADB47CC9}" destId="{F25CE544-287F-410B-A4AB-118F2B8C5CB3}" srcOrd="0" destOrd="0" presId="urn:microsoft.com/office/officeart/2005/8/layout/orgChart1"/>
    <dgm:cxn modelId="{0D88FFDD-8A06-4580-8EB4-22CDC0AF15CD}" type="presParOf" srcId="{8EBD3CC2-07AB-401A-B6B6-EB18ADB47CC9}" destId="{C3ECF497-131C-4596-8A4C-370DEA68411C}" srcOrd="1" destOrd="0" presId="urn:microsoft.com/office/officeart/2005/8/layout/orgChart1"/>
    <dgm:cxn modelId="{8F95F55F-2978-4D57-9F4D-1BFAD7440DCB}" type="presParOf" srcId="{C9ED7D4D-BC8F-4913-AA33-3DF27049C92B}" destId="{B95B03ED-151A-49D5-B134-7AFAC74DEAF6}" srcOrd="1" destOrd="0" presId="urn:microsoft.com/office/officeart/2005/8/layout/orgChart1"/>
    <dgm:cxn modelId="{25D1041C-E58F-4FB7-8C3C-D9B07390BF96}" type="presParOf" srcId="{C9ED7D4D-BC8F-4913-AA33-3DF27049C92B}" destId="{5EF1162B-9969-4BD3-BAD4-4375736B81B5}" srcOrd="2" destOrd="0" presId="urn:microsoft.com/office/officeart/2005/8/layout/orgChart1"/>
    <dgm:cxn modelId="{E65C1C55-05A3-4EAA-8E4A-BA5D598F3402}" type="presParOf" srcId="{485295A3-2598-41DE-81AF-C4C1083160AF}" destId="{760B33F1-DD6A-49B1-9361-9FF8290D009D}" srcOrd="2" destOrd="0" presId="urn:microsoft.com/office/officeart/2005/8/layout/orgChart1"/>
    <dgm:cxn modelId="{757519D4-5401-41C9-8EA8-0FBFAEAB67E9}" type="presParOf" srcId="{36523A66-D900-4D90-BAEB-1AF8F3FC41F3}" destId="{146730D7-139C-4F63-A3F1-5945878F3A51}" srcOrd="6" destOrd="0" presId="urn:microsoft.com/office/officeart/2005/8/layout/orgChart1"/>
    <dgm:cxn modelId="{52C4B75F-75D4-46B3-8FCC-F04E008CB007}" type="presParOf" srcId="{36523A66-D900-4D90-BAEB-1AF8F3FC41F3}" destId="{C4FEF914-9B75-4B9B-9882-256C903DBF1D}" srcOrd="7" destOrd="0" presId="urn:microsoft.com/office/officeart/2005/8/layout/orgChart1"/>
    <dgm:cxn modelId="{62CCCE03-86FB-4CFB-A029-403CD27206E2}" type="presParOf" srcId="{C4FEF914-9B75-4B9B-9882-256C903DBF1D}" destId="{54E11E1E-BE86-47B9-9C04-09108E4019F5}" srcOrd="0" destOrd="0" presId="urn:microsoft.com/office/officeart/2005/8/layout/orgChart1"/>
    <dgm:cxn modelId="{8B1791CC-E811-4150-9568-774C64CB3A17}" type="presParOf" srcId="{54E11E1E-BE86-47B9-9C04-09108E4019F5}" destId="{E63D599D-BC26-4516-BAFD-CCAA6EFF5BFB}" srcOrd="0" destOrd="0" presId="urn:microsoft.com/office/officeart/2005/8/layout/orgChart1"/>
    <dgm:cxn modelId="{F592FCAE-748C-40B7-9C4B-4C4739E744D3}" type="presParOf" srcId="{54E11E1E-BE86-47B9-9C04-09108E4019F5}" destId="{73EB1C31-41A8-4D92-8574-D7CE21CC4949}" srcOrd="1" destOrd="0" presId="urn:microsoft.com/office/officeart/2005/8/layout/orgChart1"/>
    <dgm:cxn modelId="{F8362DD8-5355-41C1-A496-600F72BB2A11}" type="presParOf" srcId="{C4FEF914-9B75-4B9B-9882-256C903DBF1D}" destId="{DCDDEEF5-D02F-453E-8613-1488F19E61EB}" srcOrd="1" destOrd="0" presId="urn:microsoft.com/office/officeart/2005/8/layout/orgChart1"/>
    <dgm:cxn modelId="{956E814F-F2BC-46CE-B9C8-6B1F01EDB228}" type="presParOf" srcId="{DCDDEEF5-D02F-453E-8613-1488F19E61EB}" destId="{F06A2FD3-2355-450C-BABF-E4D423FC4676}" srcOrd="0" destOrd="0" presId="urn:microsoft.com/office/officeart/2005/8/layout/orgChart1"/>
    <dgm:cxn modelId="{C2FA89E9-4702-4DC7-A02B-0C6AFDB9C1D9}" type="presParOf" srcId="{DCDDEEF5-D02F-453E-8613-1488F19E61EB}" destId="{FFCFF9F3-C52F-4EB3-AB10-63DFDA59EF36}" srcOrd="1" destOrd="0" presId="urn:microsoft.com/office/officeart/2005/8/layout/orgChart1"/>
    <dgm:cxn modelId="{E0E1E912-CBED-414C-9CF3-9A041324399E}" type="presParOf" srcId="{FFCFF9F3-C52F-4EB3-AB10-63DFDA59EF36}" destId="{4FB4481F-4DE8-4965-883C-31B3E62BBF0D}" srcOrd="0" destOrd="0" presId="urn:microsoft.com/office/officeart/2005/8/layout/orgChart1"/>
    <dgm:cxn modelId="{63C7CB2B-B651-4D58-888F-C4376193DF2D}" type="presParOf" srcId="{4FB4481F-4DE8-4965-883C-31B3E62BBF0D}" destId="{AAB4D11A-9A91-4ADE-8DDB-4195B1AC4C8F}" srcOrd="0" destOrd="0" presId="urn:microsoft.com/office/officeart/2005/8/layout/orgChart1"/>
    <dgm:cxn modelId="{0CDE2C7B-2E98-4187-918E-C24E611649E1}" type="presParOf" srcId="{4FB4481F-4DE8-4965-883C-31B3E62BBF0D}" destId="{518C996B-0E9F-4D67-B5BE-865AA2C59325}" srcOrd="1" destOrd="0" presId="urn:microsoft.com/office/officeart/2005/8/layout/orgChart1"/>
    <dgm:cxn modelId="{64A81895-43F7-4DBC-AF16-D31447B4BB51}" type="presParOf" srcId="{FFCFF9F3-C52F-4EB3-AB10-63DFDA59EF36}" destId="{2C3FADF3-EA57-405E-85BB-DE1A3E74CD36}" srcOrd="1" destOrd="0" presId="urn:microsoft.com/office/officeart/2005/8/layout/orgChart1"/>
    <dgm:cxn modelId="{32A95395-FA60-4414-B8F2-DB9A227FDC1B}" type="presParOf" srcId="{FFCFF9F3-C52F-4EB3-AB10-63DFDA59EF36}" destId="{2AA6BE4D-E1DE-4993-911D-674CC3159909}" srcOrd="2" destOrd="0" presId="urn:microsoft.com/office/officeart/2005/8/layout/orgChart1"/>
    <dgm:cxn modelId="{FBCDC61B-195E-4BBF-857A-62BB5D11CBDA}" type="presParOf" srcId="{C4FEF914-9B75-4B9B-9882-256C903DBF1D}" destId="{A0184D91-40A0-40FD-8F40-B94EBD2A2A46}" srcOrd="2" destOrd="0" presId="urn:microsoft.com/office/officeart/2005/8/layout/orgChart1"/>
    <dgm:cxn modelId="{4B6B76F0-268B-4831-82E7-5306A4B47E24}" type="presParOf" srcId="{36523A66-D900-4D90-BAEB-1AF8F3FC41F3}" destId="{9A380B51-9392-41C9-A7EE-E7BF9F95607B}" srcOrd="8" destOrd="0" presId="urn:microsoft.com/office/officeart/2005/8/layout/orgChart1"/>
    <dgm:cxn modelId="{FFC9C080-C2BC-4D41-A089-7A0A911339AC}" type="presParOf" srcId="{36523A66-D900-4D90-BAEB-1AF8F3FC41F3}" destId="{E9A4E732-7E12-434B-A402-0DBCF4AF279B}" srcOrd="9" destOrd="0" presId="urn:microsoft.com/office/officeart/2005/8/layout/orgChart1"/>
    <dgm:cxn modelId="{2DC03E5C-6911-4623-BBDD-2B620B75692A}" type="presParOf" srcId="{E9A4E732-7E12-434B-A402-0DBCF4AF279B}" destId="{3EAFE211-8546-4DA7-9BDB-A48A92B49DBC}" srcOrd="0" destOrd="0" presId="urn:microsoft.com/office/officeart/2005/8/layout/orgChart1"/>
    <dgm:cxn modelId="{8D115F1A-9352-4D62-85CC-95C190794CEB}" type="presParOf" srcId="{3EAFE211-8546-4DA7-9BDB-A48A92B49DBC}" destId="{C8E4EB0C-D83D-4EB1-862C-6312D4AC1FF8}" srcOrd="0" destOrd="0" presId="urn:microsoft.com/office/officeart/2005/8/layout/orgChart1"/>
    <dgm:cxn modelId="{48928AA9-FFF2-40A7-AC8C-CEC61FE41A64}" type="presParOf" srcId="{3EAFE211-8546-4DA7-9BDB-A48A92B49DBC}" destId="{132F0D91-1C37-4B6D-8A9B-BA7EF41826C3}" srcOrd="1" destOrd="0" presId="urn:microsoft.com/office/officeart/2005/8/layout/orgChart1"/>
    <dgm:cxn modelId="{56C669C9-AF06-45E6-9EB7-8EF8BAB25CD2}" type="presParOf" srcId="{E9A4E732-7E12-434B-A402-0DBCF4AF279B}" destId="{11DC0699-9947-4634-84DF-8E8DB1F32604}" srcOrd="1" destOrd="0" presId="urn:microsoft.com/office/officeart/2005/8/layout/orgChart1"/>
    <dgm:cxn modelId="{95BC1751-9B41-4B48-88FE-DE63AF2ACDE7}" type="presParOf" srcId="{11DC0699-9947-4634-84DF-8E8DB1F32604}" destId="{EA3AF07D-C8BF-45B8-B5AA-13EC6D5EFC94}" srcOrd="0" destOrd="0" presId="urn:microsoft.com/office/officeart/2005/8/layout/orgChart1"/>
    <dgm:cxn modelId="{4B1C0F4D-AFBC-400B-B2E6-7C4C98B270CC}" type="presParOf" srcId="{11DC0699-9947-4634-84DF-8E8DB1F32604}" destId="{3B73AD17-64DD-4797-92CC-A63A439376FD}" srcOrd="1" destOrd="0" presId="urn:microsoft.com/office/officeart/2005/8/layout/orgChart1"/>
    <dgm:cxn modelId="{CD569270-16F6-4FA0-B8F6-4104A6A69F3E}" type="presParOf" srcId="{3B73AD17-64DD-4797-92CC-A63A439376FD}" destId="{8EA4689D-A6A1-4F67-AAD5-4B98A2ADA259}" srcOrd="0" destOrd="0" presId="urn:microsoft.com/office/officeart/2005/8/layout/orgChart1"/>
    <dgm:cxn modelId="{EAA585F8-A6EC-4D4C-9775-1C510447D8C5}" type="presParOf" srcId="{8EA4689D-A6A1-4F67-AAD5-4B98A2ADA259}" destId="{41B8696A-957F-45D5-84BA-971F04180880}" srcOrd="0" destOrd="0" presId="urn:microsoft.com/office/officeart/2005/8/layout/orgChart1"/>
    <dgm:cxn modelId="{815C1F54-0AEE-4920-B46F-07210C077EEA}" type="presParOf" srcId="{8EA4689D-A6A1-4F67-AAD5-4B98A2ADA259}" destId="{1A7CF25C-B8BE-4A0B-B178-FD80E5E02341}" srcOrd="1" destOrd="0" presId="urn:microsoft.com/office/officeart/2005/8/layout/orgChart1"/>
    <dgm:cxn modelId="{E2F3642D-E0D4-4A7D-B88D-8A721200BCC4}" type="presParOf" srcId="{3B73AD17-64DD-4797-92CC-A63A439376FD}" destId="{5D31A1C8-E830-49C9-9893-9A3532F688A5}" srcOrd="1" destOrd="0" presId="urn:microsoft.com/office/officeart/2005/8/layout/orgChart1"/>
    <dgm:cxn modelId="{6E9D12BC-9ED9-40B9-B3EA-381D7024541E}" type="presParOf" srcId="{3B73AD17-64DD-4797-92CC-A63A439376FD}" destId="{065C33B4-DB4D-49BC-ABBC-0C953E3FBB07}" srcOrd="2" destOrd="0" presId="urn:microsoft.com/office/officeart/2005/8/layout/orgChart1"/>
    <dgm:cxn modelId="{93484608-90B1-481E-95F5-3BA204743B61}" type="presParOf" srcId="{11DC0699-9947-4634-84DF-8E8DB1F32604}" destId="{584DDE75-0F67-4311-8B4B-12332BD04013}" srcOrd="2" destOrd="0" presId="urn:microsoft.com/office/officeart/2005/8/layout/orgChart1"/>
    <dgm:cxn modelId="{F6287CDD-DF8F-4B20-9637-A55929DEA442}" type="presParOf" srcId="{11DC0699-9947-4634-84DF-8E8DB1F32604}" destId="{4A7C4106-5D5B-4C95-8D24-93CB2C789B57}" srcOrd="3" destOrd="0" presId="urn:microsoft.com/office/officeart/2005/8/layout/orgChart1"/>
    <dgm:cxn modelId="{D905F3A6-6565-4337-8482-9A7B81B2F8D9}" type="presParOf" srcId="{4A7C4106-5D5B-4C95-8D24-93CB2C789B57}" destId="{251D215C-243F-4DEB-96B4-FD0A8BCFF8D8}" srcOrd="0" destOrd="0" presId="urn:microsoft.com/office/officeart/2005/8/layout/orgChart1"/>
    <dgm:cxn modelId="{AD35E123-13F7-4A10-A2E1-E5194B72A36C}" type="presParOf" srcId="{251D215C-243F-4DEB-96B4-FD0A8BCFF8D8}" destId="{591D6CE8-A114-41EE-ADF0-E893A38C507D}" srcOrd="0" destOrd="0" presId="urn:microsoft.com/office/officeart/2005/8/layout/orgChart1"/>
    <dgm:cxn modelId="{9D558141-03F9-4334-BADA-4A1410FF8820}" type="presParOf" srcId="{251D215C-243F-4DEB-96B4-FD0A8BCFF8D8}" destId="{47DA19D8-A2C5-45CE-B4A0-2C032EE105F4}" srcOrd="1" destOrd="0" presId="urn:microsoft.com/office/officeart/2005/8/layout/orgChart1"/>
    <dgm:cxn modelId="{A498E067-EEDF-405C-88D3-DF55444EDD08}" type="presParOf" srcId="{4A7C4106-5D5B-4C95-8D24-93CB2C789B57}" destId="{C4E9C722-49F8-493C-B5CE-73EF1782F45D}" srcOrd="1" destOrd="0" presId="urn:microsoft.com/office/officeart/2005/8/layout/orgChart1"/>
    <dgm:cxn modelId="{BCFBC0B2-37D8-4572-9446-EF8D5C0971D9}" type="presParOf" srcId="{4A7C4106-5D5B-4C95-8D24-93CB2C789B57}" destId="{6320B2D3-36BB-4C38-8227-0FC9D020D743}" srcOrd="2" destOrd="0" presId="urn:microsoft.com/office/officeart/2005/8/layout/orgChart1"/>
    <dgm:cxn modelId="{806B9515-6904-4CA2-B0C1-66B1DAD02D52}" type="presParOf" srcId="{E9A4E732-7E12-434B-A402-0DBCF4AF279B}" destId="{98229205-D0CA-4FEB-8047-D6AA5C964BEF}" srcOrd="2" destOrd="0" presId="urn:microsoft.com/office/officeart/2005/8/layout/orgChart1"/>
    <dgm:cxn modelId="{41583504-3CBD-44A7-A76E-5DC02F9F31B1}" type="presParOf" srcId="{56560D13-63BE-4C3C-86A4-3E7E5BD6FF04}" destId="{26F4FF6F-8CE8-457F-8D94-61FCD53A12A1}" srcOrd="2" destOrd="0" presId="urn:microsoft.com/office/officeart/2005/8/layout/orgChart1"/>
    <dgm:cxn modelId="{BAF136FF-3A5F-4E3C-A1FF-F60C7E3456C0}" type="presParOf" srcId="{26F4FF6F-8CE8-457F-8D94-61FCD53A12A1}" destId="{6BA45691-CA9B-49AB-A9A7-B7900A85268B}" srcOrd="0" destOrd="0" presId="urn:microsoft.com/office/officeart/2005/8/layout/orgChart1"/>
    <dgm:cxn modelId="{01A4C592-20A2-4607-841A-C5CA6AB5930B}" type="presParOf" srcId="{26F4FF6F-8CE8-457F-8D94-61FCD53A12A1}" destId="{684D376C-7D3A-4903-BEA0-6CAA90330802}" srcOrd="1" destOrd="0" presId="urn:microsoft.com/office/officeart/2005/8/layout/orgChart1"/>
    <dgm:cxn modelId="{5F5BE62A-DA16-4BEE-813D-A3023F8085C4}" type="presParOf" srcId="{684D376C-7D3A-4903-BEA0-6CAA90330802}" destId="{B5719630-DE28-41C9-9B5F-BC4E3B644BC3}" srcOrd="0" destOrd="0" presId="urn:microsoft.com/office/officeart/2005/8/layout/orgChart1"/>
    <dgm:cxn modelId="{53DE1A75-F48B-4D49-9DFA-8459A67073F7}" type="presParOf" srcId="{B5719630-DE28-41C9-9B5F-BC4E3B644BC3}" destId="{BC0425C6-64BF-4DA6-8695-FD6113A0C0DD}" srcOrd="0" destOrd="0" presId="urn:microsoft.com/office/officeart/2005/8/layout/orgChart1"/>
    <dgm:cxn modelId="{2816D35F-3F8D-4725-AE40-6DB69EA42525}" type="presParOf" srcId="{B5719630-DE28-41C9-9B5F-BC4E3B644BC3}" destId="{EF37600A-F0AD-4313-B221-BA0A20BED89E}" srcOrd="1" destOrd="0" presId="urn:microsoft.com/office/officeart/2005/8/layout/orgChart1"/>
    <dgm:cxn modelId="{6297167C-C1C2-4BFE-A9D1-412B22973F2D}" type="presParOf" srcId="{684D376C-7D3A-4903-BEA0-6CAA90330802}" destId="{4C5AB58B-5EFD-4762-8D74-DC864514776D}" srcOrd="1" destOrd="0" presId="urn:microsoft.com/office/officeart/2005/8/layout/orgChart1"/>
    <dgm:cxn modelId="{3F63D608-2E84-4E17-9185-641053353B9B}" type="presParOf" srcId="{684D376C-7D3A-4903-BEA0-6CAA90330802}" destId="{9B5272DC-B59C-472A-8171-D1E9D11CBF6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CE6B63C-BD65-4FC4-A00E-C55617CF337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4000B794-6811-49BE-BB3B-3DA309C415DD}">
      <dgm:prSet phldrT="[Texto]" custT="1"/>
      <dgm:spPr>
        <a:solidFill>
          <a:srgbClr val="FFFF00"/>
        </a:solidFill>
      </dgm:spPr>
      <dgm:t>
        <a:bodyPr/>
        <a:lstStyle/>
        <a:p>
          <a:r>
            <a:rPr lang="es-ES" sz="1800" b="1" dirty="0" smtClean="0">
              <a:solidFill>
                <a:schemeClr val="bg1"/>
              </a:solidFill>
              <a:latin typeface="Times New Roman" pitchFamily="18" charset="0"/>
              <a:cs typeface="Times New Roman" pitchFamily="18" charset="0"/>
            </a:rPr>
            <a:t>CAPÍTULO IV</a:t>
          </a:r>
          <a:endParaRPr lang="es-ES" sz="1800" b="1" dirty="0">
            <a:solidFill>
              <a:schemeClr val="bg1"/>
            </a:solidFill>
            <a:latin typeface="Times New Roman" pitchFamily="18" charset="0"/>
            <a:cs typeface="Times New Roman" pitchFamily="18" charset="0"/>
          </a:endParaRPr>
        </a:p>
      </dgm:t>
    </dgm:pt>
    <dgm:pt modelId="{E43D00F9-B0FC-487D-9DBA-C2630FA6CB63}" type="parTrans" cxnId="{76BA5709-70AF-4668-B885-2DDD37259C9F}">
      <dgm:prSet/>
      <dgm:spPr/>
      <dgm:t>
        <a:bodyPr/>
        <a:lstStyle/>
        <a:p>
          <a:endParaRPr lang="es-ES" sz="1800"/>
        </a:p>
      </dgm:t>
    </dgm:pt>
    <dgm:pt modelId="{55F66FEA-F93D-46E6-B555-C934ABF16570}" type="sibTrans" cxnId="{76BA5709-70AF-4668-B885-2DDD37259C9F}">
      <dgm:prSet/>
      <dgm:spPr/>
      <dgm:t>
        <a:bodyPr/>
        <a:lstStyle/>
        <a:p>
          <a:endParaRPr lang="es-ES" sz="1800"/>
        </a:p>
      </dgm:t>
    </dgm:pt>
    <dgm:pt modelId="{F6BCEC5E-1FB5-4A42-8A45-562B67F8ED1A}" type="asst">
      <dgm:prSet phldrT="[Texto]" custT="1"/>
      <dgm:spPr>
        <a:solidFill>
          <a:srgbClr val="00B0F0"/>
        </a:solidFill>
        <a:ln>
          <a:solidFill>
            <a:srgbClr val="FFFF00"/>
          </a:solidFill>
        </a:ln>
      </dgm:spPr>
      <dgm:t>
        <a:bodyPr/>
        <a:lstStyle/>
        <a:p>
          <a:r>
            <a:rPr lang="es-ES" sz="2000" b="1" dirty="0" smtClean="0">
              <a:solidFill>
                <a:schemeClr val="bg1"/>
              </a:solidFill>
              <a:latin typeface="Times New Roman" pitchFamily="18" charset="0"/>
              <a:cs typeface="Times New Roman" pitchFamily="18" charset="0"/>
            </a:rPr>
            <a:t>Análisis e Interpretación de Resultados</a:t>
          </a:r>
          <a:endParaRPr lang="es-ES" sz="2000" b="1" dirty="0">
            <a:solidFill>
              <a:schemeClr val="bg1"/>
            </a:solidFill>
            <a:latin typeface="Times New Roman" pitchFamily="18" charset="0"/>
            <a:cs typeface="Times New Roman" pitchFamily="18" charset="0"/>
          </a:endParaRPr>
        </a:p>
      </dgm:t>
    </dgm:pt>
    <dgm:pt modelId="{037210FF-5E39-4372-9E0A-E2E179D7EA24}" type="parTrans" cxnId="{527BA644-F8C3-42CD-8C10-4ACA94229210}">
      <dgm:prSet/>
      <dgm:spPr/>
      <dgm:t>
        <a:bodyPr/>
        <a:lstStyle/>
        <a:p>
          <a:endParaRPr lang="es-ES" sz="1800"/>
        </a:p>
      </dgm:t>
    </dgm:pt>
    <dgm:pt modelId="{21D663FE-E1B1-48BB-96EE-5C94BA71077C}" type="sibTrans" cxnId="{527BA644-F8C3-42CD-8C10-4ACA94229210}">
      <dgm:prSet/>
      <dgm:spPr/>
      <dgm:t>
        <a:bodyPr/>
        <a:lstStyle/>
        <a:p>
          <a:endParaRPr lang="es-ES" sz="1800"/>
        </a:p>
      </dgm:t>
    </dgm:pt>
    <dgm:pt modelId="{97FDE1AD-95FC-4ED4-9C0D-4DF08067F5D8}">
      <dgm:prSet phldrT="[Texto]" custT="1"/>
      <dgm:spPr>
        <a:ln>
          <a:solidFill>
            <a:srgbClr val="FF0000"/>
          </a:solidFill>
        </a:ln>
      </dgm:spPr>
      <dgm:t>
        <a:bodyPr/>
        <a:lstStyle/>
        <a:p>
          <a:r>
            <a:rPr lang="es-ES" sz="1800" dirty="0" smtClean="0">
              <a:solidFill>
                <a:schemeClr val="bg1"/>
              </a:solidFill>
              <a:latin typeface="Times New Roman" pitchFamily="18" charset="0"/>
              <a:cs typeface="Times New Roman" pitchFamily="18" charset="0"/>
            </a:rPr>
            <a:t>Análisis e Interpretación</a:t>
          </a:r>
          <a:endParaRPr lang="es-ES" sz="1800" dirty="0">
            <a:solidFill>
              <a:schemeClr val="bg1"/>
            </a:solidFill>
            <a:latin typeface="Times New Roman" pitchFamily="18" charset="0"/>
            <a:cs typeface="Times New Roman" pitchFamily="18" charset="0"/>
          </a:endParaRPr>
        </a:p>
      </dgm:t>
    </dgm:pt>
    <dgm:pt modelId="{FCAA5EB3-5003-4547-8600-206C28C77727}" type="parTrans" cxnId="{320697D8-3CF7-40B4-830C-07F4F136A16E}">
      <dgm:prSet/>
      <dgm:spPr/>
      <dgm:t>
        <a:bodyPr/>
        <a:lstStyle/>
        <a:p>
          <a:endParaRPr lang="es-ES" sz="1800"/>
        </a:p>
      </dgm:t>
    </dgm:pt>
    <dgm:pt modelId="{5624D39F-63FC-4C7B-940B-91B981E91636}" type="sibTrans" cxnId="{320697D8-3CF7-40B4-830C-07F4F136A16E}">
      <dgm:prSet/>
      <dgm:spPr/>
      <dgm:t>
        <a:bodyPr/>
        <a:lstStyle/>
        <a:p>
          <a:endParaRPr lang="es-ES" sz="1800"/>
        </a:p>
      </dgm:t>
    </dgm:pt>
    <dgm:pt modelId="{9AF2E4D1-964E-4547-B1DF-6E0775E2BB69}">
      <dgm:prSet custT="1"/>
      <dgm:spPr>
        <a:ln>
          <a:solidFill>
            <a:srgbClr val="FF0000"/>
          </a:solidFill>
        </a:ln>
      </dgm:spPr>
      <dgm:t>
        <a:bodyPr/>
        <a:lstStyle/>
        <a:p>
          <a:r>
            <a:rPr lang="es-ES" sz="1800" dirty="0" smtClean="0">
              <a:solidFill>
                <a:schemeClr val="bg1"/>
              </a:solidFill>
              <a:latin typeface="Times New Roman" pitchFamily="18" charset="0"/>
              <a:cs typeface="Times New Roman" pitchFamily="18" charset="0"/>
            </a:rPr>
            <a:t>Comprobación de Hipótesis</a:t>
          </a:r>
          <a:endParaRPr lang="es-ES" sz="1800" dirty="0">
            <a:solidFill>
              <a:schemeClr val="bg1"/>
            </a:solidFill>
            <a:latin typeface="Times New Roman" pitchFamily="18" charset="0"/>
            <a:cs typeface="Times New Roman" pitchFamily="18" charset="0"/>
          </a:endParaRPr>
        </a:p>
      </dgm:t>
    </dgm:pt>
    <dgm:pt modelId="{4A0A7E1E-10AC-407D-97EC-94B513DBC04C}" type="parTrans" cxnId="{DC5619EA-5BDD-4A60-AF8D-A5FC37BC0386}">
      <dgm:prSet/>
      <dgm:spPr/>
      <dgm:t>
        <a:bodyPr/>
        <a:lstStyle/>
        <a:p>
          <a:endParaRPr lang="es-ES" sz="1800"/>
        </a:p>
      </dgm:t>
    </dgm:pt>
    <dgm:pt modelId="{F319FC85-4AFE-4F78-86AE-5C11A1A9C6D4}" type="sibTrans" cxnId="{DC5619EA-5BDD-4A60-AF8D-A5FC37BC0386}">
      <dgm:prSet/>
      <dgm:spPr/>
      <dgm:t>
        <a:bodyPr/>
        <a:lstStyle/>
        <a:p>
          <a:endParaRPr lang="es-ES" sz="1800"/>
        </a:p>
      </dgm:t>
    </dgm:pt>
    <dgm:pt modelId="{F061BC44-054D-443C-819B-4A4E5BE800F6}">
      <dgm:prSet custT="1"/>
      <dgm:spPr>
        <a:ln>
          <a:solidFill>
            <a:srgbClr val="FF0000"/>
          </a:solidFill>
        </a:ln>
      </dgm:spPr>
      <dgm:t>
        <a:bodyPr/>
        <a:lstStyle/>
        <a:p>
          <a:r>
            <a:rPr lang="es-ES" sz="1800" dirty="0" smtClean="0">
              <a:solidFill>
                <a:schemeClr val="bg1"/>
              </a:solidFill>
              <a:latin typeface="Times New Roman" pitchFamily="18" charset="0"/>
              <a:cs typeface="Times New Roman" pitchFamily="18" charset="0"/>
            </a:rPr>
            <a:t>Preguntas de la encuesta aplicada</a:t>
          </a:r>
        </a:p>
        <a:p>
          <a:r>
            <a:rPr lang="es-ES" sz="1800" dirty="0" smtClean="0">
              <a:solidFill>
                <a:schemeClr val="bg1"/>
              </a:solidFill>
              <a:latin typeface="Times New Roman" pitchFamily="18" charset="0"/>
              <a:cs typeface="Times New Roman" pitchFamily="18" charset="0"/>
            </a:rPr>
            <a:t>Láminas del 11 - 15 </a:t>
          </a:r>
          <a:endParaRPr lang="es-ES" sz="1800" dirty="0">
            <a:solidFill>
              <a:schemeClr val="bg1"/>
            </a:solidFill>
            <a:latin typeface="Times New Roman" pitchFamily="18" charset="0"/>
            <a:cs typeface="Times New Roman" pitchFamily="18" charset="0"/>
          </a:endParaRPr>
        </a:p>
      </dgm:t>
    </dgm:pt>
    <dgm:pt modelId="{CAA7E12F-96BB-4D07-9923-9176CB921F0D}" type="parTrans" cxnId="{9C6E11C4-8FA4-443D-B044-7B0812059F66}">
      <dgm:prSet/>
      <dgm:spPr/>
      <dgm:t>
        <a:bodyPr/>
        <a:lstStyle/>
        <a:p>
          <a:endParaRPr lang="es-ES"/>
        </a:p>
      </dgm:t>
    </dgm:pt>
    <dgm:pt modelId="{313433E4-8E2B-4F1A-9DCC-913CCE58127B}" type="sibTrans" cxnId="{9C6E11C4-8FA4-443D-B044-7B0812059F66}">
      <dgm:prSet/>
      <dgm:spPr/>
      <dgm:t>
        <a:bodyPr/>
        <a:lstStyle/>
        <a:p>
          <a:endParaRPr lang="es-ES"/>
        </a:p>
      </dgm:t>
    </dgm:pt>
    <dgm:pt modelId="{83B389B3-C950-4DF4-9A85-CA76BB5B3C47}">
      <dgm:prSet custT="1"/>
      <dgm:spPr/>
      <dgm:t>
        <a:bodyPr/>
        <a:lstStyle/>
        <a:p>
          <a:r>
            <a:rPr lang="es-ES" sz="1800" dirty="0" smtClean="0">
              <a:solidFill>
                <a:schemeClr val="bg1"/>
              </a:solidFill>
              <a:latin typeface="Times New Roman" pitchFamily="18" charset="0"/>
              <a:cs typeface="Times New Roman" pitchFamily="18" charset="0"/>
            </a:rPr>
            <a:t>Lámina 16</a:t>
          </a:r>
          <a:r>
            <a:rPr lang="es-ES" sz="1800" dirty="0" smtClean="0"/>
            <a:t>  </a:t>
          </a:r>
          <a:endParaRPr lang="es-ES" sz="1800" dirty="0"/>
        </a:p>
      </dgm:t>
    </dgm:pt>
    <dgm:pt modelId="{E697CF30-958F-4F49-A127-9009273E7FE6}" type="parTrans" cxnId="{1AD05CDD-AE80-4668-A69F-121534E69138}">
      <dgm:prSet/>
      <dgm:spPr/>
      <dgm:t>
        <a:bodyPr/>
        <a:lstStyle/>
        <a:p>
          <a:endParaRPr lang="es-ES"/>
        </a:p>
      </dgm:t>
    </dgm:pt>
    <dgm:pt modelId="{ED738660-8036-4B29-A4B5-11DDFE80195B}" type="sibTrans" cxnId="{1AD05CDD-AE80-4668-A69F-121534E69138}">
      <dgm:prSet/>
      <dgm:spPr/>
      <dgm:t>
        <a:bodyPr/>
        <a:lstStyle/>
        <a:p>
          <a:endParaRPr lang="es-ES"/>
        </a:p>
      </dgm:t>
    </dgm:pt>
    <dgm:pt modelId="{E4DF5C3A-83D6-4D6F-86E0-3B2EC95E9E6A}" type="pres">
      <dgm:prSet presAssocID="{1CE6B63C-BD65-4FC4-A00E-C55617CF3374}" presName="hierChild1" presStyleCnt="0">
        <dgm:presLayoutVars>
          <dgm:orgChart val="1"/>
          <dgm:chPref val="1"/>
          <dgm:dir/>
          <dgm:animOne val="branch"/>
          <dgm:animLvl val="lvl"/>
          <dgm:resizeHandles/>
        </dgm:presLayoutVars>
      </dgm:prSet>
      <dgm:spPr/>
      <dgm:t>
        <a:bodyPr/>
        <a:lstStyle/>
        <a:p>
          <a:endParaRPr lang="es-ES"/>
        </a:p>
      </dgm:t>
    </dgm:pt>
    <dgm:pt modelId="{56560D13-63BE-4C3C-86A4-3E7E5BD6FF04}" type="pres">
      <dgm:prSet presAssocID="{4000B794-6811-49BE-BB3B-3DA309C415DD}" presName="hierRoot1" presStyleCnt="0">
        <dgm:presLayoutVars>
          <dgm:hierBranch val="init"/>
        </dgm:presLayoutVars>
      </dgm:prSet>
      <dgm:spPr/>
    </dgm:pt>
    <dgm:pt modelId="{1FE914D9-FABC-4EF4-912C-31620D4B4205}" type="pres">
      <dgm:prSet presAssocID="{4000B794-6811-49BE-BB3B-3DA309C415DD}" presName="rootComposite1" presStyleCnt="0"/>
      <dgm:spPr/>
    </dgm:pt>
    <dgm:pt modelId="{B5030C78-991E-46F6-83B0-12B34F830568}" type="pres">
      <dgm:prSet presAssocID="{4000B794-6811-49BE-BB3B-3DA309C415DD}" presName="rootText1" presStyleLbl="node0" presStyleIdx="0" presStyleCnt="1" custScaleX="60882" custScaleY="43765" custLinFactNeighborY="13978">
        <dgm:presLayoutVars>
          <dgm:chPref val="3"/>
        </dgm:presLayoutVars>
      </dgm:prSet>
      <dgm:spPr/>
      <dgm:t>
        <a:bodyPr/>
        <a:lstStyle/>
        <a:p>
          <a:endParaRPr lang="es-ES"/>
        </a:p>
      </dgm:t>
    </dgm:pt>
    <dgm:pt modelId="{B2997D98-F94F-45E0-AD8D-1E28A9FC1FB8}" type="pres">
      <dgm:prSet presAssocID="{4000B794-6811-49BE-BB3B-3DA309C415DD}" presName="rootConnector1" presStyleLbl="node1" presStyleIdx="0" presStyleCnt="0"/>
      <dgm:spPr/>
      <dgm:t>
        <a:bodyPr/>
        <a:lstStyle/>
        <a:p>
          <a:endParaRPr lang="es-ES"/>
        </a:p>
      </dgm:t>
    </dgm:pt>
    <dgm:pt modelId="{36523A66-D900-4D90-BAEB-1AF8F3FC41F3}" type="pres">
      <dgm:prSet presAssocID="{4000B794-6811-49BE-BB3B-3DA309C415DD}" presName="hierChild2" presStyleCnt="0"/>
      <dgm:spPr/>
    </dgm:pt>
    <dgm:pt modelId="{9A380B51-9392-41C9-A7EE-E7BF9F95607B}" type="pres">
      <dgm:prSet presAssocID="{FCAA5EB3-5003-4547-8600-206C28C77727}" presName="Name37" presStyleLbl="parChTrans1D2" presStyleIdx="0" presStyleCnt="3"/>
      <dgm:spPr/>
      <dgm:t>
        <a:bodyPr/>
        <a:lstStyle/>
        <a:p>
          <a:endParaRPr lang="es-ES"/>
        </a:p>
      </dgm:t>
    </dgm:pt>
    <dgm:pt modelId="{E9A4E732-7E12-434B-A402-0DBCF4AF279B}" type="pres">
      <dgm:prSet presAssocID="{97FDE1AD-95FC-4ED4-9C0D-4DF08067F5D8}" presName="hierRoot2" presStyleCnt="0">
        <dgm:presLayoutVars>
          <dgm:hierBranch val="init"/>
        </dgm:presLayoutVars>
      </dgm:prSet>
      <dgm:spPr/>
    </dgm:pt>
    <dgm:pt modelId="{3EAFE211-8546-4DA7-9BDB-A48A92B49DBC}" type="pres">
      <dgm:prSet presAssocID="{97FDE1AD-95FC-4ED4-9C0D-4DF08067F5D8}" presName="rootComposite" presStyleCnt="0"/>
      <dgm:spPr/>
    </dgm:pt>
    <dgm:pt modelId="{C8E4EB0C-D83D-4EB1-862C-6312D4AC1FF8}" type="pres">
      <dgm:prSet presAssocID="{97FDE1AD-95FC-4ED4-9C0D-4DF08067F5D8}" presName="rootText" presStyleLbl="node2" presStyleIdx="0" presStyleCnt="2" custScaleX="78965" custScaleY="47010" custLinFactNeighborX="-3565" custLinFactNeighborY="-94920">
        <dgm:presLayoutVars>
          <dgm:chPref val="3"/>
        </dgm:presLayoutVars>
      </dgm:prSet>
      <dgm:spPr/>
      <dgm:t>
        <a:bodyPr/>
        <a:lstStyle/>
        <a:p>
          <a:endParaRPr lang="es-ES"/>
        </a:p>
      </dgm:t>
    </dgm:pt>
    <dgm:pt modelId="{132F0D91-1C37-4B6D-8A9B-BA7EF41826C3}" type="pres">
      <dgm:prSet presAssocID="{97FDE1AD-95FC-4ED4-9C0D-4DF08067F5D8}" presName="rootConnector" presStyleLbl="node2" presStyleIdx="0" presStyleCnt="2"/>
      <dgm:spPr/>
      <dgm:t>
        <a:bodyPr/>
        <a:lstStyle/>
        <a:p>
          <a:endParaRPr lang="es-ES"/>
        </a:p>
      </dgm:t>
    </dgm:pt>
    <dgm:pt modelId="{11DC0699-9947-4634-84DF-8E8DB1F32604}" type="pres">
      <dgm:prSet presAssocID="{97FDE1AD-95FC-4ED4-9C0D-4DF08067F5D8}" presName="hierChild4" presStyleCnt="0"/>
      <dgm:spPr/>
    </dgm:pt>
    <dgm:pt modelId="{33D6615C-F15C-487E-8AFF-4C1218D1F30D}" type="pres">
      <dgm:prSet presAssocID="{CAA7E12F-96BB-4D07-9923-9176CB921F0D}" presName="Name37" presStyleLbl="parChTrans1D3" presStyleIdx="0" presStyleCnt="2"/>
      <dgm:spPr/>
      <dgm:t>
        <a:bodyPr/>
        <a:lstStyle/>
        <a:p>
          <a:endParaRPr lang="es-ES"/>
        </a:p>
      </dgm:t>
    </dgm:pt>
    <dgm:pt modelId="{4FB7DC99-9E3C-4A2B-8903-1DE372E73F03}" type="pres">
      <dgm:prSet presAssocID="{F061BC44-054D-443C-819B-4A4E5BE800F6}" presName="hierRoot2" presStyleCnt="0">
        <dgm:presLayoutVars>
          <dgm:hierBranch val="init"/>
        </dgm:presLayoutVars>
      </dgm:prSet>
      <dgm:spPr/>
    </dgm:pt>
    <dgm:pt modelId="{F63B5546-ED4D-42AC-B56E-231D3D0D42A0}" type="pres">
      <dgm:prSet presAssocID="{F061BC44-054D-443C-819B-4A4E5BE800F6}" presName="rootComposite" presStyleCnt="0"/>
      <dgm:spPr/>
    </dgm:pt>
    <dgm:pt modelId="{657BCCE9-3A55-4454-ACC2-EDFBD6202EB8}" type="pres">
      <dgm:prSet presAssocID="{F061BC44-054D-443C-819B-4A4E5BE800F6}" presName="rootText" presStyleLbl="node3" presStyleIdx="0" presStyleCnt="2" custScaleX="76736" custScaleY="41895" custLinFactNeighborX="-12585" custLinFactNeighborY="-99695">
        <dgm:presLayoutVars>
          <dgm:chPref val="3"/>
        </dgm:presLayoutVars>
      </dgm:prSet>
      <dgm:spPr/>
      <dgm:t>
        <a:bodyPr/>
        <a:lstStyle/>
        <a:p>
          <a:endParaRPr lang="es-ES"/>
        </a:p>
      </dgm:t>
    </dgm:pt>
    <dgm:pt modelId="{5C9F64C8-9DDE-4D00-A544-FB1832A16054}" type="pres">
      <dgm:prSet presAssocID="{F061BC44-054D-443C-819B-4A4E5BE800F6}" presName="rootConnector" presStyleLbl="node3" presStyleIdx="0" presStyleCnt="2"/>
      <dgm:spPr/>
      <dgm:t>
        <a:bodyPr/>
        <a:lstStyle/>
        <a:p>
          <a:endParaRPr lang="es-ES"/>
        </a:p>
      </dgm:t>
    </dgm:pt>
    <dgm:pt modelId="{6E8F39DB-4DBF-44DD-BA58-35867EEC2EC0}" type="pres">
      <dgm:prSet presAssocID="{F061BC44-054D-443C-819B-4A4E5BE800F6}" presName="hierChild4" presStyleCnt="0"/>
      <dgm:spPr/>
    </dgm:pt>
    <dgm:pt modelId="{AC0A9D82-D76A-4EAE-A3C1-71A4590BC1FF}" type="pres">
      <dgm:prSet presAssocID="{F061BC44-054D-443C-819B-4A4E5BE800F6}" presName="hierChild5" presStyleCnt="0"/>
      <dgm:spPr/>
    </dgm:pt>
    <dgm:pt modelId="{98229205-D0CA-4FEB-8047-D6AA5C964BEF}" type="pres">
      <dgm:prSet presAssocID="{97FDE1AD-95FC-4ED4-9C0D-4DF08067F5D8}" presName="hierChild5" presStyleCnt="0"/>
      <dgm:spPr/>
    </dgm:pt>
    <dgm:pt modelId="{CBD3A0D3-DCC0-4DA9-A035-DFA3A340B299}" type="pres">
      <dgm:prSet presAssocID="{4A0A7E1E-10AC-407D-97EC-94B513DBC04C}" presName="Name37" presStyleLbl="parChTrans1D2" presStyleIdx="1" presStyleCnt="3"/>
      <dgm:spPr/>
      <dgm:t>
        <a:bodyPr/>
        <a:lstStyle/>
        <a:p>
          <a:endParaRPr lang="es-ES"/>
        </a:p>
      </dgm:t>
    </dgm:pt>
    <dgm:pt modelId="{499EC0BF-4652-4D03-B6E2-531F88997D27}" type="pres">
      <dgm:prSet presAssocID="{9AF2E4D1-964E-4547-B1DF-6E0775E2BB69}" presName="hierRoot2" presStyleCnt="0">
        <dgm:presLayoutVars>
          <dgm:hierBranch val="init"/>
        </dgm:presLayoutVars>
      </dgm:prSet>
      <dgm:spPr/>
    </dgm:pt>
    <dgm:pt modelId="{5F526FAF-0C40-4D8C-9D2E-C7BA152826A2}" type="pres">
      <dgm:prSet presAssocID="{9AF2E4D1-964E-4547-B1DF-6E0775E2BB69}" presName="rootComposite" presStyleCnt="0"/>
      <dgm:spPr/>
    </dgm:pt>
    <dgm:pt modelId="{3F2FA169-6ED3-4823-A69E-0EEE71AFB957}" type="pres">
      <dgm:prSet presAssocID="{9AF2E4D1-964E-4547-B1DF-6E0775E2BB69}" presName="rootText" presStyleLbl="node2" presStyleIdx="1" presStyleCnt="2" custScaleX="80923" custScaleY="47010" custLinFactNeighborX="-10332" custLinFactNeighborY="-94005">
        <dgm:presLayoutVars>
          <dgm:chPref val="3"/>
        </dgm:presLayoutVars>
      </dgm:prSet>
      <dgm:spPr/>
      <dgm:t>
        <a:bodyPr/>
        <a:lstStyle/>
        <a:p>
          <a:endParaRPr lang="es-ES"/>
        </a:p>
      </dgm:t>
    </dgm:pt>
    <dgm:pt modelId="{0FEF453D-567B-442C-8B04-E65A741C6269}" type="pres">
      <dgm:prSet presAssocID="{9AF2E4D1-964E-4547-B1DF-6E0775E2BB69}" presName="rootConnector" presStyleLbl="node2" presStyleIdx="1" presStyleCnt="2"/>
      <dgm:spPr/>
      <dgm:t>
        <a:bodyPr/>
        <a:lstStyle/>
        <a:p>
          <a:endParaRPr lang="es-ES"/>
        </a:p>
      </dgm:t>
    </dgm:pt>
    <dgm:pt modelId="{AAD5FED9-EA71-476A-9CD4-E0FFE6804099}" type="pres">
      <dgm:prSet presAssocID="{9AF2E4D1-964E-4547-B1DF-6E0775E2BB69}" presName="hierChild4" presStyleCnt="0"/>
      <dgm:spPr/>
    </dgm:pt>
    <dgm:pt modelId="{F9F23E22-6BEF-412E-A925-6381BB891114}" type="pres">
      <dgm:prSet presAssocID="{E697CF30-958F-4F49-A127-9009273E7FE6}" presName="Name37" presStyleLbl="parChTrans1D3" presStyleIdx="1" presStyleCnt="2"/>
      <dgm:spPr/>
      <dgm:t>
        <a:bodyPr/>
        <a:lstStyle/>
        <a:p>
          <a:endParaRPr lang="es-ES"/>
        </a:p>
      </dgm:t>
    </dgm:pt>
    <dgm:pt modelId="{E80CBC12-7C99-4337-96F9-FB874435322C}" type="pres">
      <dgm:prSet presAssocID="{83B389B3-C950-4DF4-9A85-CA76BB5B3C47}" presName="hierRoot2" presStyleCnt="0">
        <dgm:presLayoutVars>
          <dgm:hierBranch val="init"/>
        </dgm:presLayoutVars>
      </dgm:prSet>
      <dgm:spPr/>
    </dgm:pt>
    <dgm:pt modelId="{6E4CD08A-C7FF-4953-936A-643DC5398A0C}" type="pres">
      <dgm:prSet presAssocID="{83B389B3-C950-4DF4-9A85-CA76BB5B3C47}" presName="rootComposite" presStyleCnt="0"/>
      <dgm:spPr/>
    </dgm:pt>
    <dgm:pt modelId="{C58944EE-4CEC-4737-ABA3-B92D08871394}" type="pres">
      <dgm:prSet presAssocID="{83B389B3-C950-4DF4-9A85-CA76BB5B3C47}" presName="rootText" presStyleLbl="node3" presStyleIdx="1" presStyleCnt="2" custScaleX="65886" custScaleY="44204" custLinFactY="-2406" custLinFactNeighborX="-17733" custLinFactNeighborY="-100000">
        <dgm:presLayoutVars>
          <dgm:chPref val="3"/>
        </dgm:presLayoutVars>
      </dgm:prSet>
      <dgm:spPr/>
      <dgm:t>
        <a:bodyPr/>
        <a:lstStyle/>
        <a:p>
          <a:endParaRPr lang="es-ES"/>
        </a:p>
      </dgm:t>
    </dgm:pt>
    <dgm:pt modelId="{02DA7BDF-3FEE-41D7-8730-0DFC2D95335C}" type="pres">
      <dgm:prSet presAssocID="{83B389B3-C950-4DF4-9A85-CA76BB5B3C47}" presName="rootConnector" presStyleLbl="node3" presStyleIdx="1" presStyleCnt="2"/>
      <dgm:spPr/>
      <dgm:t>
        <a:bodyPr/>
        <a:lstStyle/>
        <a:p>
          <a:endParaRPr lang="es-ES"/>
        </a:p>
      </dgm:t>
    </dgm:pt>
    <dgm:pt modelId="{57E517A2-7F86-4509-B167-061D7F39A5E7}" type="pres">
      <dgm:prSet presAssocID="{83B389B3-C950-4DF4-9A85-CA76BB5B3C47}" presName="hierChild4" presStyleCnt="0"/>
      <dgm:spPr/>
    </dgm:pt>
    <dgm:pt modelId="{10E5738A-A16E-4707-BE52-F5590FA4B7EC}" type="pres">
      <dgm:prSet presAssocID="{83B389B3-C950-4DF4-9A85-CA76BB5B3C47}" presName="hierChild5" presStyleCnt="0"/>
      <dgm:spPr/>
    </dgm:pt>
    <dgm:pt modelId="{EBC92906-16C5-4073-A799-FCCCD51EBFF6}" type="pres">
      <dgm:prSet presAssocID="{9AF2E4D1-964E-4547-B1DF-6E0775E2BB69}" presName="hierChild5" presStyleCnt="0"/>
      <dgm:spPr/>
    </dgm:pt>
    <dgm:pt modelId="{26F4FF6F-8CE8-457F-8D94-61FCD53A12A1}" type="pres">
      <dgm:prSet presAssocID="{4000B794-6811-49BE-BB3B-3DA309C415DD}" presName="hierChild3" presStyleCnt="0"/>
      <dgm:spPr/>
    </dgm:pt>
    <dgm:pt modelId="{6BA45691-CA9B-49AB-A9A7-B7900A85268B}" type="pres">
      <dgm:prSet presAssocID="{037210FF-5E39-4372-9E0A-E2E179D7EA24}" presName="Name111" presStyleLbl="parChTrans1D2" presStyleIdx="2" presStyleCnt="3"/>
      <dgm:spPr/>
      <dgm:t>
        <a:bodyPr/>
        <a:lstStyle/>
        <a:p>
          <a:endParaRPr lang="es-ES"/>
        </a:p>
      </dgm:t>
    </dgm:pt>
    <dgm:pt modelId="{684D376C-7D3A-4903-BEA0-6CAA90330802}" type="pres">
      <dgm:prSet presAssocID="{F6BCEC5E-1FB5-4A42-8A45-562B67F8ED1A}" presName="hierRoot3" presStyleCnt="0">
        <dgm:presLayoutVars>
          <dgm:hierBranch val="init"/>
        </dgm:presLayoutVars>
      </dgm:prSet>
      <dgm:spPr/>
    </dgm:pt>
    <dgm:pt modelId="{B5719630-DE28-41C9-9B5F-BC4E3B644BC3}" type="pres">
      <dgm:prSet presAssocID="{F6BCEC5E-1FB5-4A42-8A45-562B67F8ED1A}" presName="rootComposite3" presStyleCnt="0"/>
      <dgm:spPr/>
    </dgm:pt>
    <dgm:pt modelId="{BC0425C6-64BF-4DA6-8695-FD6113A0C0DD}" type="pres">
      <dgm:prSet presAssocID="{F6BCEC5E-1FB5-4A42-8A45-562B67F8ED1A}" presName="rootText3" presStyleLbl="asst1" presStyleIdx="0" presStyleCnt="1" custScaleX="97488" custScaleY="29841" custLinFactNeighborX="8693" custLinFactNeighborY="-49502">
        <dgm:presLayoutVars>
          <dgm:chPref val="3"/>
        </dgm:presLayoutVars>
      </dgm:prSet>
      <dgm:spPr/>
      <dgm:t>
        <a:bodyPr/>
        <a:lstStyle/>
        <a:p>
          <a:endParaRPr lang="es-ES"/>
        </a:p>
      </dgm:t>
    </dgm:pt>
    <dgm:pt modelId="{EF37600A-F0AD-4313-B221-BA0A20BED89E}" type="pres">
      <dgm:prSet presAssocID="{F6BCEC5E-1FB5-4A42-8A45-562B67F8ED1A}" presName="rootConnector3" presStyleLbl="asst1" presStyleIdx="0" presStyleCnt="1"/>
      <dgm:spPr/>
      <dgm:t>
        <a:bodyPr/>
        <a:lstStyle/>
        <a:p>
          <a:endParaRPr lang="es-ES"/>
        </a:p>
      </dgm:t>
    </dgm:pt>
    <dgm:pt modelId="{4C5AB58B-5EFD-4762-8D74-DC864514776D}" type="pres">
      <dgm:prSet presAssocID="{F6BCEC5E-1FB5-4A42-8A45-562B67F8ED1A}" presName="hierChild6" presStyleCnt="0"/>
      <dgm:spPr/>
    </dgm:pt>
    <dgm:pt modelId="{9B5272DC-B59C-472A-8171-D1E9D11CBF60}" type="pres">
      <dgm:prSet presAssocID="{F6BCEC5E-1FB5-4A42-8A45-562B67F8ED1A}" presName="hierChild7" presStyleCnt="0"/>
      <dgm:spPr/>
    </dgm:pt>
  </dgm:ptLst>
  <dgm:cxnLst>
    <dgm:cxn modelId="{7CBE556A-4307-492A-88BA-14C862C6A23E}" type="presOf" srcId="{97FDE1AD-95FC-4ED4-9C0D-4DF08067F5D8}" destId="{132F0D91-1C37-4B6D-8A9B-BA7EF41826C3}" srcOrd="1" destOrd="0" presId="urn:microsoft.com/office/officeart/2005/8/layout/orgChart1"/>
    <dgm:cxn modelId="{76BA5709-70AF-4668-B885-2DDD37259C9F}" srcId="{1CE6B63C-BD65-4FC4-A00E-C55617CF3374}" destId="{4000B794-6811-49BE-BB3B-3DA309C415DD}" srcOrd="0" destOrd="0" parTransId="{E43D00F9-B0FC-487D-9DBA-C2630FA6CB63}" sibTransId="{55F66FEA-F93D-46E6-B555-C934ABF16570}"/>
    <dgm:cxn modelId="{2999A306-F586-4E36-B412-E6A45810BFE2}" type="presOf" srcId="{4000B794-6811-49BE-BB3B-3DA309C415DD}" destId="{B5030C78-991E-46F6-83B0-12B34F830568}" srcOrd="0" destOrd="0" presId="urn:microsoft.com/office/officeart/2005/8/layout/orgChart1"/>
    <dgm:cxn modelId="{77B6967A-A85F-451D-89A1-16A0B30F3D32}" type="presOf" srcId="{1CE6B63C-BD65-4FC4-A00E-C55617CF3374}" destId="{E4DF5C3A-83D6-4D6F-86E0-3B2EC95E9E6A}" srcOrd="0" destOrd="0" presId="urn:microsoft.com/office/officeart/2005/8/layout/orgChart1"/>
    <dgm:cxn modelId="{B792F618-33B3-4F5A-933E-77ACCB14511C}" type="presOf" srcId="{9AF2E4D1-964E-4547-B1DF-6E0775E2BB69}" destId="{0FEF453D-567B-442C-8B04-E65A741C6269}" srcOrd="1" destOrd="0" presId="urn:microsoft.com/office/officeart/2005/8/layout/orgChart1"/>
    <dgm:cxn modelId="{2BDFA648-9095-4C4F-A08F-85607298ACDE}" type="presOf" srcId="{F061BC44-054D-443C-819B-4A4E5BE800F6}" destId="{5C9F64C8-9DDE-4D00-A544-FB1832A16054}" srcOrd="1" destOrd="0" presId="urn:microsoft.com/office/officeart/2005/8/layout/orgChart1"/>
    <dgm:cxn modelId="{B716938E-B306-48C6-9F67-824AF3002B9A}" type="presOf" srcId="{F061BC44-054D-443C-819B-4A4E5BE800F6}" destId="{657BCCE9-3A55-4454-ACC2-EDFBD6202EB8}" srcOrd="0" destOrd="0" presId="urn:microsoft.com/office/officeart/2005/8/layout/orgChart1"/>
    <dgm:cxn modelId="{79F40BF3-31D8-4282-82D1-5F1874B43E40}" type="presOf" srcId="{83B389B3-C950-4DF4-9A85-CA76BB5B3C47}" destId="{C58944EE-4CEC-4737-ABA3-B92D08871394}" srcOrd="0" destOrd="0" presId="urn:microsoft.com/office/officeart/2005/8/layout/orgChart1"/>
    <dgm:cxn modelId="{DBEC1982-00EE-4559-B635-C3C8247E58B5}" type="presOf" srcId="{4A0A7E1E-10AC-407D-97EC-94B513DBC04C}" destId="{CBD3A0D3-DCC0-4DA9-A035-DFA3A340B299}" srcOrd="0" destOrd="0" presId="urn:microsoft.com/office/officeart/2005/8/layout/orgChart1"/>
    <dgm:cxn modelId="{527BA644-F8C3-42CD-8C10-4ACA94229210}" srcId="{4000B794-6811-49BE-BB3B-3DA309C415DD}" destId="{F6BCEC5E-1FB5-4A42-8A45-562B67F8ED1A}" srcOrd="0" destOrd="0" parTransId="{037210FF-5E39-4372-9E0A-E2E179D7EA24}" sibTransId="{21D663FE-E1B1-48BB-96EE-5C94BA71077C}"/>
    <dgm:cxn modelId="{2BE1CFEE-7494-4FD1-9D41-03B6565FF650}" type="presOf" srcId="{FCAA5EB3-5003-4547-8600-206C28C77727}" destId="{9A380B51-9392-41C9-A7EE-E7BF9F95607B}" srcOrd="0" destOrd="0" presId="urn:microsoft.com/office/officeart/2005/8/layout/orgChart1"/>
    <dgm:cxn modelId="{4D002469-9710-437C-98C9-1BED5A1EF115}" type="presOf" srcId="{97FDE1AD-95FC-4ED4-9C0D-4DF08067F5D8}" destId="{C8E4EB0C-D83D-4EB1-862C-6312D4AC1FF8}" srcOrd="0" destOrd="0" presId="urn:microsoft.com/office/officeart/2005/8/layout/orgChart1"/>
    <dgm:cxn modelId="{82B3961F-D3FA-4C3A-B59D-4FF4A582BA98}" type="presOf" srcId="{CAA7E12F-96BB-4D07-9923-9176CB921F0D}" destId="{33D6615C-F15C-487E-8AFF-4C1218D1F30D}" srcOrd="0" destOrd="0" presId="urn:microsoft.com/office/officeart/2005/8/layout/orgChart1"/>
    <dgm:cxn modelId="{29D2B307-8EF5-4AB5-9D13-F6754E0B8956}" type="presOf" srcId="{E697CF30-958F-4F49-A127-9009273E7FE6}" destId="{F9F23E22-6BEF-412E-A925-6381BB891114}" srcOrd="0" destOrd="0" presId="urn:microsoft.com/office/officeart/2005/8/layout/orgChart1"/>
    <dgm:cxn modelId="{6EBFB0E6-90BA-44FE-A9A4-CDD255E8159B}" type="presOf" srcId="{F6BCEC5E-1FB5-4A42-8A45-562B67F8ED1A}" destId="{EF37600A-F0AD-4313-B221-BA0A20BED89E}" srcOrd="1" destOrd="0" presId="urn:microsoft.com/office/officeart/2005/8/layout/orgChart1"/>
    <dgm:cxn modelId="{60189B30-ED9C-455C-83E2-41166B7231AC}" type="presOf" srcId="{9AF2E4D1-964E-4547-B1DF-6E0775E2BB69}" destId="{3F2FA169-6ED3-4823-A69E-0EEE71AFB957}" srcOrd="0" destOrd="0" presId="urn:microsoft.com/office/officeart/2005/8/layout/orgChart1"/>
    <dgm:cxn modelId="{9C6E11C4-8FA4-443D-B044-7B0812059F66}" srcId="{97FDE1AD-95FC-4ED4-9C0D-4DF08067F5D8}" destId="{F061BC44-054D-443C-819B-4A4E5BE800F6}" srcOrd="0" destOrd="0" parTransId="{CAA7E12F-96BB-4D07-9923-9176CB921F0D}" sibTransId="{313433E4-8E2B-4F1A-9DCC-913CCE58127B}"/>
    <dgm:cxn modelId="{320697D8-3CF7-40B4-830C-07F4F136A16E}" srcId="{4000B794-6811-49BE-BB3B-3DA309C415DD}" destId="{97FDE1AD-95FC-4ED4-9C0D-4DF08067F5D8}" srcOrd="1" destOrd="0" parTransId="{FCAA5EB3-5003-4547-8600-206C28C77727}" sibTransId="{5624D39F-63FC-4C7B-940B-91B981E91636}"/>
    <dgm:cxn modelId="{EAC2D16E-3DD9-4D65-943A-B4504445471B}" type="presOf" srcId="{F6BCEC5E-1FB5-4A42-8A45-562B67F8ED1A}" destId="{BC0425C6-64BF-4DA6-8695-FD6113A0C0DD}" srcOrd="0" destOrd="0" presId="urn:microsoft.com/office/officeart/2005/8/layout/orgChart1"/>
    <dgm:cxn modelId="{41853625-582D-45B8-B0B8-8E5491824D41}" type="presOf" srcId="{4000B794-6811-49BE-BB3B-3DA309C415DD}" destId="{B2997D98-F94F-45E0-AD8D-1E28A9FC1FB8}" srcOrd="1" destOrd="0" presId="urn:microsoft.com/office/officeart/2005/8/layout/orgChart1"/>
    <dgm:cxn modelId="{CCD4DAD8-7DFD-4E35-AFF8-17E3C23CA85D}" type="presOf" srcId="{037210FF-5E39-4372-9E0A-E2E179D7EA24}" destId="{6BA45691-CA9B-49AB-A9A7-B7900A85268B}" srcOrd="0" destOrd="0" presId="urn:microsoft.com/office/officeart/2005/8/layout/orgChart1"/>
    <dgm:cxn modelId="{1AD05CDD-AE80-4668-A69F-121534E69138}" srcId="{9AF2E4D1-964E-4547-B1DF-6E0775E2BB69}" destId="{83B389B3-C950-4DF4-9A85-CA76BB5B3C47}" srcOrd="0" destOrd="0" parTransId="{E697CF30-958F-4F49-A127-9009273E7FE6}" sibTransId="{ED738660-8036-4B29-A4B5-11DDFE80195B}"/>
    <dgm:cxn modelId="{6C1B6AAE-91D4-4EBA-B7FD-84B8BC9162E4}" type="presOf" srcId="{83B389B3-C950-4DF4-9A85-CA76BB5B3C47}" destId="{02DA7BDF-3FEE-41D7-8730-0DFC2D95335C}" srcOrd="1" destOrd="0" presId="urn:microsoft.com/office/officeart/2005/8/layout/orgChart1"/>
    <dgm:cxn modelId="{DC5619EA-5BDD-4A60-AF8D-A5FC37BC0386}" srcId="{4000B794-6811-49BE-BB3B-3DA309C415DD}" destId="{9AF2E4D1-964E-4547-B1DF-6E0775E2BB69}" srcOrd="2" destOrd="0" parTransId="{4A0A7E1E-10AC-407D-97EC-94B513DBC04C}" sibTransId="{F319FC85-4AFE-4F78-86AE-5C11A1A9C6D4}"/>
    <dgm:cxn modelId="{250A213E-F1DF-4A3B-9109-6D2FD8F513BB}" type="presParOf" srcId="{E4DF5C3A-83D6-4D6F-86E0-3B2EC95E9E6A}" destId="{56560D13-63BE-4C3C-86A4-3E7E5BD6FF04}" srcOrd="0" destOrd="0" presId="urn:microsoft.com/office/officeart/2005/8/layout/orgChart1"/>
    <dgm:cxn modelId="{F39CEE6C-A143-4E12-8F78-22B61D15BA03}" type="presParOf" srcId="{56560D13-63BE-4C3C-86A4-3E7E5BD6FF04}" destId="{1FE914D9-FABC-4EF4-912C-31620D4B4205}" srcOrd="0" destOrd="0" presId="urn:microsoft.com/office/officeart/2005/8/layout/orgChart1"/>
    <dgm:cxn modelId="{E3989F9D-8E98-4307-B1EE-EB9B1892469A}" type="presParOf" srcId="{1FE914D9-FABC-4EF4-912C-31620D4B4205}" destId="{B5030C78-991E-46F6-83B0-12B34F830568}" srcOrd="0" destOrd="0" presId="urn:microsoft.com/office/officeart/2005/8/layout/orgChart1"/>
    <dgm:cxn modelId="{2C940C4C-EB66-498E-8A40-14B4E22512F3}" type="presParOf" srcId="{1FE914D9-FABC-4EF4-912C-31620D4B4205}" destId="{B2997D98-F94F-45E0-AD8D-1E28A9FC1FB8}" srcOrd="1" destOrd="0" presId="urn:microsoft.com/office/officeart/2005/8/layout/orgChart1"/>
    <dgm:cxn modelId="{1ED34165-B90A-442E-8366-1446242BA6C6}" type="presParOf" srcId="{56560D13-63BE-4C3C-86A4-3E7E5BD6FF04}" destId="{36523A66-D900-4D90-BAEB-1AF8F3FC41F3}" srcOrd="1" destOrd="0" presId="urn:microsoft.com/office/officeart/2005/8/layout/orgChart1"/>
    <dgm:cxn modelId="{9ECB72AD-57E6-45C8-9DF6-7ACC2DDBCAF4}" type="presParOf" srcId="{36523A66-D900-4D90-BAEB-1AF8F3FC41F3}" destId="{9A380B51-9392-41C9-A7EE-E7BF9F95607B}" srcOrd="0" destOrd="0" presId="urn:microsoft.com/office/officeart/2005/8/layout/orgChart1"/>
    <dgm:cxn modelId="{BC4433AB-2D64-4B92-AC6E-85EF5CEF4B83}" type="presParOf" srcId="{36523A66-D900-4D90-BAEB-1AF8F3FC41F3}" destId="{E9A4E732-7E12-434B-A402-0DBCF4AF279B}" srcOrd="1" destOrd="0" presId="urn:microsoft.com/office/officeart/2005/8/layout/orgChart1"/>
    <dgm:cxn modelId="{8DB6A80A-C96E-4E2E-844E-7F20BE08D935}" type="presParOf" srcId="{E9A4E732-7E12-434B-A402-0DBCF4AF279B}" destId="{3EAFE211-8546-4DA7-9BDB-A48A92B49DBC}" srcOrd="0" destOrd="0" presId="urn:microsoft.com/office/officeart/2005/8/layout/orgChart1"/>
    <dgm:cxn modelId="{C2FFDFB0-F01A-47EE-88E5-B193694A17DA}" type="presParOf" srcId="{3EAFE211-8546-4DA7-9BDB-A48A92B49DBC}" destId="{C8E4EB0C-D83D-4EB1-862C-6312D4AC1FF8}" srcOrd="0" destOrd="0" presId="urn:microsoft.com/office/officeart/2005/8/layout/orgChart1"/>
    <dgm:cxn modelId="{DBD44F0F-0283-4632-9B1D-0D4B9EA77BB4}" type="presParOf" srcId="{3EAFE211-8546-4DA7-9BDB-A48A92B49DBC}" destId="{132F0D91-1C37-4B6D-8A9B-BA7EF41826C3}" srcOrd="1" destOrd="0" presId="urn:microsoft.com/office/officeart/2005/8/layout/orgChart1"/>
    <dgm:cxn modelId="{C9CC9362-7AC6-4AAB-8270-179FDAD1BC44}" type="presParOf" srcId="{E9A4E732-7E12-434B-A402-0DBCF4AF279B}" destId="{11DC0699-9947-4634-84DF-8E8DB1F32604}" srcOrd="1" destOrd="0" presId="urn:microsoft.com/office/officeart/2005/8/layout/orgChart1"/>
    <dgm:cxn modelId="{83EEC50E-9F14-4344-8D17-13167979E7C1}" type="presParOf" srcId="{11DC0699-9947-4634-84DF-8E8DB1F32604}" destId="{33D6615C-F15C-487E-8AFF-4C1218D1F30D}" srcOrd="0" destOrd="0" presId="urn:microsoft.com/office/officeart/2005/8/layout/orgChart1"/>
    <dgm:cxn modelId="{FBF91910-D25B-4756-848A-25DF2B93EBF2}" type="presParOf" srcId="{11DC0699-9947-4634-84DF-8E8DB1F32604}" destId="{4FB7DC99-9E3C-4A2B-8903-1DE372E73F03}" srcOrd="1" destOrd="0" presId="urn:microsoft.com/office/officeart/2005/8/layout/orgChart1"/>
    <dgm:cxn modelId="{9BF367CB-1EC3-48BF-8A1D-A08502CBCE03}" type="presParOf" srcId="{4FB7DC99-9E3C-4A2B-8903-1DE372E73F03}" destId="{F63B5546-ED4D-42AC-B56E-231D3D0D42A0}" srcOrd="0" destOrd="0" presId="urn:microsoft.com/office/officeart/2005/8/layout/orgChart1"/>
    <dgm:cxn modelId="{7E99B99A-2A58-47C3-A017-1F49DCAEE818}" type="presParOf" srcId="{F63B5546-ED4D-42AC-B56E-231D3D0D42A0}" destId="{657BCCE9-3A55-4454-ACC2-EDFBD6202EB8}" srcOrd="0" destOrd="0" presId="urn:microsoft.com/office/officeart/2005/8/layout/orgChart1"/>
    <dgm:cxn modelId="{AF4FCD99-655E-494B-834F-AC748AA34486}" type="presParOf" srcId="{F63B5546-ED4D-42AC-B56E-231D3D0D42A0}" destId="{5C9F64C8-9DDE-4D00-A544-FB1832A16054}" srcOrd="1" destOrd="0" presId="urn:microsoft.com/office/officeart/2005/8/layout/orgChart1"/>
    <dgm:cxn modelId="{AB0DA89E-3E53-4411-890C-963F664D0C07}" type="presParOf" srcId="{4FB7DC99-9E3C-4A2B-8903-1DE372E73F03}" destId="{6E8F39DB-4DBF-44DD-BA58-35867EEC2EC0}" srcOrd="1" destOrd="0" presId="urn:microsoft.com/office/officeart/2005/8/layout/orgChart1"/>
    <dgm:cxn modelId="{E68A8B6E-DDBF-4E93-B324-8BDB9DBB9175}" type="presParOf" srcId="{4FB7DC99-9E3C-4A2B-8903-1DE372E73F03}" destId="{AC0A9D82-D76A-4EAE-A3C1-71A4590BC1FF}" srcOrd="2" destOrd="0" presId="urn:microsoft.com/office/officeart/2005/8/layout/orgChart1"/>
    <dgm:cxn modelId="{2CDB1E84-F637-4A65-9D6A-4C080A6D7DA9}" type="presParOf" srcId="{E9A4E732-7E12-434B-A402-0DBCF4AF279B}" destId="{98229205-D0CA-4FEB-8047-D6AA5C964BEF}" srcOrd="2" destOrd="0" presId="urn:microsoft.com/office/officeart/2005/8/layout/orgChart1"/>
    <dgm:cxn modelId="{33097978-349A-4DC2-97BB-63AAA63CAC4A}" type="presParOf" srcId="{36523A66-D900-4D90-BAEB-1AF8F3FC41F3}" destId="{CBD3A0D3-DCC0-4DA9-A035-DFA3A340B299}" srcOrd="2" destOrd="0" presId="urn:microsoft.com/office/officeart/2005/8/layout/orgChart1"/>
    <dgm:cxn modelId="{1E310C52-DC2C-4AF9-901C-1F95CA7FE913}" type="presParOf" srcId="{36523A66-D900-4D90-BAEB-1AF8F3FC41F3}" destId="{499EC0BF-4652-4D03-B6E2-531F88997D27}" srcOrd="3" destOrd="0" presId="urn:microsoft.com/office/officeart/2005/8/layout/orgChart1"/>
    <dgm:cxn modelId="{9C655EF8-CBE4-4A73-BD79-94E7432466D6}" type="presParOf" srcId="{499EC0BF-4652-4D03-B6E2-531F88997D27}" destId="{5F526FAF-0C40-4D8C-9D2E-C7BA152826A2}" srcOrd="0" destOrd="0" presId="urn:microsoft.com/office/officeart/2005/8/layout/orgChart1"/>
    <dgm:cxn modelId="{16D4C281-2070-43C1-87F9-87E59CD864E1}" type="presParOf" srcId="{5F526FAF-0C40-4D8C-9D2E-C7BA152826A2}" destId="{3F2FA169-6ED3-4823-A69E-0EEE71AFB957}" srcOrd="0" destOrd="0" presId="urn:microsoft.com/office/officeart/2005/8/layout/orgChart1"/>
    <dgm:cxn modelId="{EB00744B-C34D-40A8-9772-B881E161AEFD}" type="presParOf" srcId="{5F526FAF-0C40-4D8C-9D2E-C7BA152826A2}" destId="{0FEF453D-567B-442C-8B04-E65A741C6269}" srcOrd="1" destOrd="0" presId="urn:microsoft.com/office/officeart/2005/8/layout/orgChart1"/>
    <dgm:cxn modelId="{12A54B68-4571-4E14-B11B-A106D1C9DFF2}" type="presParOf" srcId="{499EC0BF-4652-4D03-B6E2-531F88997D27}" destId="{AAD5FED9-EA71-476A-9CD4-E0FFE6804099}" srcOrd="1" destOrd="0" presId="urn:microsoft.com/office/officeart/2005/8/layout/orgChart1"/>
    <dgm:cxn modelId="{63478C89-DB42-4470-85BC-247E6AEF0317}" type="presParOf" srcId="{AAD5FED9-EA71-476A-9CD4-E0FFE6804099}" destId="{F9F23E22-6BEF-412E-A925-6381BB891114}" srcOrd="0" destOrd="0" presId="urn:microsoft.com/office/officeart/2005/8/layout/orgChart1"/>
    <dgm:cxn modelId="{3D20173E-A67F-4A74-8858-C8391F52B491}" type="presParOf" srcId="{AAD5FED9-EA71-476A-9CD4-E0FFE6804099}" destId="{E80CBC12-7C99-4337-96F9-FB874435322C}" srcOrd="1" destOrd="0" presId="urn:microsoft.com/office/officeart/2005/8/layout/orgChart1"/>
    <dgm:cxn modelId="{1A0A309E-B92C-4170-A5C9-A9B3F9416E2C}" type="presParOf" srcId="{E80CBC12-7C99-4337-96F9-FB874435322C}" destId="{6E4CD08A-C7FF-4953-936A-643DC5398A0C}" srcOrd="0" destOrd="0" presId="urn:microsoft.com/office/officeart/2005/8/layout/orgChart1"/>
    <dgm:cxn modelId="{AB15C2FE-D305-40F5-B7C7-1FC83847DEEA}" type="presParOf" srcId="{6E4CD08A-C7FF-4953-936A-643DC5398A0C}" destId="{C58944EE-4CEC-4737-ABA3-B92D08871394}" srcOrd="0" destOrd="0" presId="urn:microsoft.com/office/officeart/2005/8/layout/orgChart1"/>
    <dgm:cxn modelId="{209C4FAD-CAC0-4A6B-894B-2CF29B13B83C}" type="presParOf" srcId="{6E4CD08A-C7FF-4953-936A-643DC5398A0C}" destId="{02DA7BDF-3FEE-41D7-8730-0DFC2D95335C}" srcOrd="1" destOrd="0" presId="urn:microsoft.com/office/officeart/2005/8/layout/orgChart1"/>
    <dgm:cxn modelId="{A261AE97-FAE3-472C-93ED-421A201067D7}" type="presParOf" srcId="{E80CBC12-7C99-4337-96F9-FB874435322C}" destId="{57E517A2-7F86-4509-B167-061D7F39A5E7}" srcOrd="1" destOrd="0" presId="urn:microsoft.com/office/officeart/2005/8/layout/orgChart1"/>
    <dgm:cxn modelId="{51A5131F-617C-49B3-AA90-83AB7DA68F69}" type="presParOf" srcId="{E80CBC12-7C99-4337-96F9-FB874435322C}" destId="{10E5738A-A16E-4707-BE52-F5590FA4B7EC}" srcOrd="2" destOrd="0" presId="urn:microsoft.com/office/officeart/2005/8/layout/orgChart1"/>
    <dgm:cxn modelId="{7440FD0A-38EA-4BC7-BA96-CAE92FDE3A20}" type="presParOf" srcId="{499EC0BF-4652-4D03-B6E2-531F88997D27}" destId="{EBC92906-16C5-4073-A799-FCCCD51EBFF6}" srcOrd="2" destOrd="0" presId="urn:microsoft.com/office/officeart/2005/8/layout/orgChart1"/>
    <dgm:cxn modelId="{FB54BED7-7C3A-4390-897D-3BAE4F163241}" type="presParOf" srcId="{56560D13-63BE-4C3C-86A4-3E7E5BD6FF04}" destId="{26F4FF6F-8CE8-457F-8D94-61FCD53A12A1}" srcOrd="2" destOrd="0" presId="urn:microsoft.com/office/officeart/2005/8/layout/orgChart1"/>
    <dgm:cxn modelId="{D2ED9529-1C1D-4E46-A4A3-62376263EF48}" type="presParOf" srcId="{26F4FF6F-8CE8-457F-8D94-61FCD53A12A1}" destId="{6BA45691-CA9B-49AB-A9A7-B7900A85268B}" srcOrd="0" destOrd="0" presId="urn:microsoft.com/office/officeart/2005/8/layout/orgChart1"/>
    <dgm:cxn modelId="{1F738A16-11B2-41B6-B713-740DDE18017E}" type="presParOf" srcId="{26F4FF6F-8CE8-457F-8D94-61FCD53A12A1}" destId="{684D376C-7D3A-4903-BEA0-6CAA90330802}" srcOrd="1" destOrd="0" presId="urn:microsoft.com/office/officeart/2005/8/layout/orgChart1"/>
    <dgm:cxn modelId="{D25F83B5-44AD-4EF8-9D31-B3442BCBBBBC}" type="presParOf" srcId="{684D376C-7D3A-4903-BEA0-6CAA90330802}" destId="{B5719630-DE28-41C9-9B5F-BC4E3B644BC3}" srcOrd="0" destOrd="0" presId="urn:microsoft.com/office/officeart/2005/8/layout/orgChart1"/>
    <dgm:cxn modelId="{CAF19419-CA31-4570-8588-A1A82743DCCE}" type="presParOf" srcId="{B5719630-DE28-41C9-9B5F-BC4E3B644BC3}" destId="{BC0425C6-64BF-4DA6-8695-FD6113A0C0DD}" srcOrd="0" destOrd="0" presId="urn:microsoft.com/office/officeart/2005/8/layout/orgChart1"/>
    <dgm:cxn modelId="{B574AAFF-4E5E-4771-9675-062BC41F63AA}" type="presParOf" srcId="{B5719630-DE28-41C9-9B5F-BC4E3B644BC3}" destId="{EF37600A-F0AD-4313-B221-BA0A20BED89E}" srcOrd="1" destOrd="0" presId="urn:microsoft.com/office/officeart/2005/8/layout/orgChart1"/>
    <dgm:cxn modelId="{7A51F1E9-97B3-405D-A1AE-57933831B3EE}" type="presParOf" srcId="{684D376C-7D3A-4903-BEA0-6CAA90330802}" destId="{4C5AB58B-5EFD-4762-8D74-DC864514776D}" srcOrd="1" destOrd="0" presId="urn:microsoft.com/office/officeart/2005/8/layout/orgChart1"/>
    <dgm:cxn modelId="{CF0AF606-9D3D-45F5-A8F5-4AFF7F7D49BA}" type="presParOf" srcId="{684D376C-7D3A-4903-BEA0-6CAA90330802}" destId="{9B5272DC-B59C-472A-8171-D1E9D11CBF6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04836B4-D7C9-4748-9376-F30B4D218745}" type="doc">
      <dgm:prSet loTypeId="urn:microsoft.com/office/officeart/2005/8/layout/hList3" loCatId="list" qsTypeId="urn:microsoft.com/office/officeart/2005/8/quickstyle/3d3" qsCatId="3D" csTypeId="urn:microsoft.com/office/officeart/2005/8/colors/colorful5" csCatId="colorful" phldr="1"/>
      <dgm:spPr/>
      <dgm:t>
        <a:bodyPr/>
        <a:lstStyle/>
        <a:p>
          <a:endParaRPr lang="es-ES"/>
        </a:p>
      </dgm:t>
    </dgm:pt>
    <dgm:pt modelId="{1E5D5AB3-78E8-4D42-A712-2F38C44C92BA}">
      <dgm:prSet phldrT="[Texto]" custT="1"/>
      <dgm:spPr>
        <a:solidFill>
          <a:srgbClr val="FFFF00"/>
        </a:solidFill>
      </dgm:spPr>
      <dgm:t>
        <a:bodyPr/>
        <a:lstStyle/>
        <a:p>
          <a:r>
            <a:rPr lang="es-ES" sz="2000" b="1" dirty="0" smtClean="0">
              <a:solidFill>
                <a:schemeClr val="bg1"/>
              </a:solidFill>
              <a:latin typeface="Times New Roman" pitchFamily="18" charset="0"/>
              <a:cs typeface="Times New Roman" pitchFamily="18" charset="0"/>
            </a:rPr>
            <a:t>CAPÍTULO V</a:t>
          </a:r>
        </a:p>
        <a:p>
          <a:r>
            <a:rPr lang="es-ES" sz="1800" b="1" dirty="0" smtClean="0">
              <a:solidFill>
                <a:schemeClr val="bg1"/>
              </a:solidFill>
              <a:latin typeface="Times New Roman" pitchFamily="18" charset="0"/>
              <a:cs typeface="Times New Roman" pitchFamily="18" charset="0"/>
            </a:rPr>
            <a:t>Conclusiones </a:t>
          </a:r>
          <a:endParaRPr lang="es-ES" sz="1800" b="1" dirty="0">
            <a:solidFill>
              <a:schemeClr val="bg1"/>
            </a:solidFill>
            <a:latin typeface="Times New Roman" pitchFamily="18" charset="0"/>
            <a:cs typeface="Times New Roman" pitchFamily="18" charset="0"/>
          </a:endParaRPr>
        </a:p>
      </dgm:t>
    </dgm:pt>
    <dgm:pt modelId="{896865E1-C70E-46C5-99DA-27E8398161F4}" type="parTrans" cxnId="{AF5255EE-47C2-4DD0-9E0B-2079229E9A53}">
      <dgm:prSet/>
      <dgm:spPr/>
      <dgm:t>
        <a:bodyPr/>
        <a:lstStyle/>
        <a:p>
          <a:endParaRPr lang="es-ES"/>
        </a:p>
      </dgm:t>
    </dgm:pt>
    <dgm:pt modelId="{014D57E2-85DC-4BB6-B7D2-2772FF5E6F54}" type="sibTrans" cxnId="{AF5255EE-47C2-4DD0-9E0B-2079229E9A53}">
      <dgm:prSet/>
      <dgm:spPr/>
      <dgm:t>
        <a:bodyPr/>
        <a:lstStyle/>
        <a:p>
          <a:endParaRPr lang="es-ES"/>
        </a:p>
      </dgm:t>
    </dgm:pt>
    <dgm:pt modelId="{6EB69C2E-CCED-4B88-85A3-EDD76B68DA9A}">
      <dgm:prSet phldrT="[Texto]" custT="1"/>
      <dgm:spPr>
        <a:solidFill>
          <a:schemeClr val="accent4">
            <a:lumMod val="20000"/>
            <a:lumOff val="80000"/>
          </a:schemeClr>
        </a:solidFill>
        <a:ln>
          <a:solidFill>
            <a:srgbClr val="FFFF00"/>
          </a:solidFill>
        </a:ln>
      </dgm:spPr>
      <dgm:t>
        <a:bodyPr/>
        <a:lstStyle/>
        <a:p>
          <a:pPr algn="ctr"/>
          <a:r>
            <a:rPr lang="es-ES" sz="1800" dirty="0" smtClean="0">
              <a:solidFill>
                <a:schemeClr val="bg1"/>
              </a:solidFill>
              <a:latin typeface="Times New Roman" pitchFamily="18" charset="0"/>
              <a:cs typeface="Times New Roman" pitchFamily="18" charset="0"/>
            </a:rPr>
            <a:t>El desarrollo del trabajo investigativo ha permitido conocer en suma el desafío que debemos asumir  todos los ecuatorianos. La recreación es un elemento imprescindible en los procesos de mantenimiento y mejora del Adulto Mayor “Instituto </a:t>
          </a:r>
          <a:r>
            <a:rPr lang="es-ES" sz="1800" dirty="0" err="1" smtClean="0">
              <a:solidFill>
                <a:schemeClr val="bg1"/>
              </a:solidFill>
              <a:latin typeface="Times New Roman" pitchFamily="18" charset="0"/>
              <a:cs typeface="Times New Roman" pitchFamily="18" charset="0"/>
            </a:rPr>
            <a:t>Estupiñan</a:t>
          </a:r>
          <a:r>
            <a:rPr lang="es-ES" sz="1800" dirty="0" smtClean="0">
              <a:solidFill>
                <a:schemeClr val="bg1"/>
              </a:solidFill>
              <a:latin typeface="Times New Roman" pitchFamily="18" charset="0"/>
              <a:cs typeface="Times New Roman" pitchFamily="18" charset="0"/>
            </a:rPr>
            <a:t>”, contribuyendo a la mejora de la calidad y estilos de vida saludables.</a:t>
          </a:r>
        </a:p>
        <a:p>
          <a:pPr algn="ctr"/>
          <a:endParaRPr lang="es-ES" sz="1800" dirty="0" smtClean="0">
            <a:solidFill>
              <a:schemeClr val="bg1"/>
            </a:solidFill>
            <a:latin typeface="Times New Roman" pitchFamily="18" charset="0"/>
            <a:cs typeface="Times New Roman" pitchFamily="18" charset="0"/>
          </a:endParaRPr>
        </a:p>
        <a:p>
          <a:pPr algn="ctr"/>
          <a:r>
            <a:rPr lang="es-ES" sz="1800" dirty="0" smtClean="0">
              <a:solidFill>
                <a:schemeClr val="bg1"/>
              </a:solidFill>
              <a:latin typeface="Times New Roman" pitchFamily="18" charset="0"/>
              <a:cs typeface="Times New Roman" pitchFamily="18" charset="0"/>
            </a:rPr>
            <a:t>El estudio realizado permitió corroborar la realidad sobre la necesidad de la práctica de actividades recreativas de los Adultos Mayores, respondiendo a las características, necesidades y preferencias de los mismos, logrando una repuesta satisfactoria en el mejoramiento de las actividades vitales.</a:t>
          </a:r>
        </a:p>
        <a:p>
          <a:pPr algn="ctr"/>
          <a:endParaRPr lang="es-ES" sz="1800" dirty="0" smtClean="0">
            <a:solidFill>
              <a:schemeClr val="bg1"/>
            </a:solidFill>
            <a:latin typeface="Times New Roman" pitchFamily="18" charset="0"/>
            <a:cs typeface="Times New Roman" pitchFamily="18" charset="0"/>
          </a:endParaRPr>
        </a:p>
        <a:p>
          <a:pPr algn="ctr"/>
          <a:r>
            <a:rPr lang="es-ES" sz="1800" dirty="0" smtClean="0">
              <a:solidFill>
                <a:schemeClr val="bg1"/>
              </a:solidFill>
              <a:latin typeface="Times New Roman" pitchFamily="18" charset="0"/>
              <a:cs typeface="Times New Roman" pitchFamily="18" charset="0"/>
            </a:rPr>
            <a:t>El Diagnostico permitió determinar el interés por la recreación, como una vía de atención al Adulto Mayor, así como las actividades que les agradaría realizar y, de esta manera gestionar su tiempo libre, de tal forma que el Adulto Mayor, encauce sus energías e intereses hacia actividades que le permitan sentirse útil e integrada(o) a su ámbito social y que, al mismo tiempo, prevengan el deterioro cognitivo. </a:t>
          </a:r>
          <a:endParaRPr lang="es-ES" sz="1600" dirty="0" smtClean="0">
            <a:solidFill>
              <a:schemeClr val="bg1"/>
            </a:solidFill>
          </a:endParaRPr>
        </a:p>
      </dgm:t>
    </dgm:pt>
    <dgm:pt modelId="{33017156-9E0F-4A8E-84F7-760E21CD4CAB}" type="parTrans" cxnId="{AC3337B5-E4E9-4E9C-BA8D-26904F0F81F6}">
      <dgm:prSet/>
      <dgm:spPr/>
      <dgm:t>
        <a:bodyPr/>
        <a:lstStyle/>
        <a:p>
          <a:endParaRPr lang="es-ES"/>
        </a:p>
      </dgm:t>
    </dgm:pt>
    <dgm:pt modelId="{F71D160B-FE09-44C1-B925-314F09FEC0C7}" type="sibTrans" cxnId="{AC3337B5-E4E9-4E9C-BA8D-26904F0F81F6}">
      <dgm:prSet/>
      <dgm:spPr/>
      <dgm:t>
        <a:bodyPr/>
        <a:lstStyle/>
        <a:p>
          <a:endParaRPr lang="es-ES"/>
        </a:p>
      </dgm:t>
    </dgm:pt>
    <dgm:pt modelId="{37513DCA-5CB3-4438-A22D-C9EAD82CB0B2}" type="pres">
      <dgm:prSet presAssocID="{F04836B4-D7C9-4748-9376-F30B4D218745}" presName="composite" presStyleCnt="0">
        <dgm:presLayoutVars>
          <dgm:chMax val="1"/>
          <dgm:dir/>
          <dgm:resizeHandles val="exact"/>
        </dgm:presLayoutVars>
      </dgm:prSet>
      <dgm:spPr/>
      <dgm:t>
        <a:bodyPr/>
        <a:lstStyle/>
        <a:p>
          <a:endParaRPr lang="es-ES"/>
        </a:p>
      </dgm:t>
    </dgm:pt>
    <dgm:pt modelId="{80B4B8D1-D7DC-4B6E-AFCE-D6FB63A0B48A}" type="pres">
      <dgm:prSet presAssocID="{1E5D5AB3-78E8-4D42-A712-2F38C44C92BA}" presName="roof" presStyleLbl="dkBgShp" presStyleIdx="0" presStyleCnt="2" custScaleY="33701" custLinFactNeighborY="-4365"/>
      <dgm:spPr/>
      <dgm:t>
        <a:bodyPr/>
        <a:lstStyle/>
        <a:p>
          <a:endParaRPr lang="es-ES"/>
        </a:p>
      </dgm:t>
    </dgm:pt>
    <dgm:pt modelId="{5AAD0042-A099-4703-B763-3F04BFAA5C2F}" type="pres">
      <dgm:prSet presAssocID="{1E5D5AB3-78E8-4D42-A712-2F38C44C92BA}" presName="pillars" presStyleCnt="0"/>
      <dgm:spPr/>
      <dgm:t>
        <a:bodyPr/>
        <a:lstStyle/>
        <a:p>
          <a:endParaRPr lang="es-ES"/>
        </a:p>
      </dgm:t>
    </dgm:pt>
    <dgm:pt modelId="{039CA094-4670-4950-A70E-6351D41E730E}" type="pres">
      <dgm:prSet presAssocID="{1E5D5AB3-78E8-4D42-A712-2F38C44C92BA}" presName="pillar1" presStyleLbl="node1" presStyleIdx="0" presStyleCnt="1" custScaleX="100000" custScaleY="138890" custLinFactNeighborX="-890" custLinFactNeighborY="1704">
        <dgm:presLayoutVars>
          <dgm:bulletEnabled val="1"/>
        </dgm:presLayoutVars>
      </dgm:prSet>
      <dgm:spPr/>
      <dgm:t>
        <a:bodyPr/>
        <a:lstStyle/>
        <a:p>
          <a:endParaRPr lang="es-ES"/>
        </a:p>
      </dgm:t>
    </dgm:pt>
    <dgm:pt modelId="{42855D05-30F8-4FCE-84D1-04E31C1075A2}" type="pres">
      <dgm:prSet presAssocID="{1E5D5AB3-78E8-4D42-A712-2F38C44C92BA}" presName="base" presStyleLbl="dkBgShp" presStyleIdx="1" presStyleCnt="2" custAng="15921879" custFlipHor="0" custScaleX="2654" custLinFactY="20926" custLinFactNeighborX="46090" custLinFactNeighborY="100000"/>
      <dgm:spPr>
        <a:solidFill>
          <a:schemeClr val="accent4">
            <a:lumMod val="20000"/>
            <a:lumOff val="80000"/>
          </a:schemeClr>
        </a:solidFill>
        <a:ln>
          <a:solidFill>
            <a:schemeClr val="accent5">
              <a:lumMod val="20000"/>
              <a:lumOff val="80000"/>
            </a:schemeClr>
          </a:solidFill>
        </a:ln>
      </dgm:spPr>
      <dgm:t>
        <a:bodyPr/>
        <a:lstStyle/>
        <a:p>
          <a:endParaRPr lang="es-ES"/>
        </a:p>
      </dgm:t>
    </dgm:pt>
  </dgm:ptLst>
  <dgm:cxnLst>
    <dgm:cxn modelId="{AF5255EE-47C2-4DD0-9E0B-2079229E9A53}" srcId="{F04836B4-D7C9-4748-9376-F30B4D218745}" destId="{1E5D5AB3-78E8-4D42-A712-2F38C44C92BA}" srcOrd="0" destOrd="0" parTransId="{896865E1-C70E-46C5-99DA-27E8398161F4}" sibTransId="{014D57E2-85DC-4BB6-B7D2-2772FF5E6F54}"/>
    <dgm:cxn modelId="{AC3337B5-E4E9-4E9C-BA8D-26904F0F81F6}" srcId="{1E5D5AB3-78E8-4D42-A712-2F38C44C92BA}" destId="{6EB69C2E-CCED-4B88-85A3-EDD76B68DA9A}" srcOrd="0" destOrd="0" parTransId="{33017156-9E0F-4A8E-84F7-760E21CD4CAB}" sibTransId="{F71D160B-FE09-44C1-B925-314F09FEC0C7}"/>
    <dgm:cxn modelId="{75C8E721-D2D8-460C-A1E6-30B11497A465}" type="presOf" srcId="{F04836B4-D7C9-4748-9376-F30B4D218745}" destId="{37513DCA-5CB3-4438-A22D-C9EAD82CB0B2}" srcOrd="0" destOrd="0" presId="urn:microsoft.com/office/officeart/2005/8/layout/hList3"/>
    <dgm:cxn modelId="{68A9951E-B533-457A-8B6B-016DB0005045}" type="presOf" srcId="{1E5D5AB3-78E8-4D42-A712-2F38C44C92BA}" destId="{80B4B8D1-D7DC-4B6E-AFCE-D6FB63A0B48A}" srcOrd="0" destOrd="0" presId="urn:microsoft.com/office/officeart/2005/8/layout/hList3"/>
    <dgm:cxn modelId="{5F7C1193-3F18-43A4-9D46-4A280640ACF3}" type="presOf" srcId="{6EB69C2E-CCED-4B88-85A3-EDD76B68DA9A}" destId="{039CA094-4670-4950-A70E-6351D41E730E}" srcOrd="0" destOrd="0" presId="urn:microsoft.com/office/officeart/2005/8/layout/hList3"/>
    <dgm:cxn modelId="{1F0C528D-4C1C-4A55-9F28-2EA3C80CC932}" type="presParOf" srcId="{37513DCA-5CB3-4438-A22D-C9EAD82CB0B2}" destId="{80B4B8D1-D7DC-4B6E-AFCE-D6FB63A0B48A}" srcOrd="0" destOrd="0" presId="urn:microsoft.com/office/officeart/2005/8/layout/hList3"/>
    <dgm:cxn modelId="{919AC05D-67CB-408A-925A-3C8EE73B36CA}" type="presParOf" srcId="{37513DCA-5CB3-4438-A22D-C9EAD82CB0B2}" destId="{5AAD0042-A099-4703-B763-3F04BFAA5C2F}" srcOrd="1" destOrd="0" presId="urn:microsoft.com/office/officeart/2005/8/layout/hList3"/>
    <dgm:cxn modelId="{27DA4F44-8DA4-4A0B-8557-5A55C399107D}" type="presParOf" srcId="{5AAD0042-A099-4703-B763-3F04BFAA5C2F}" destId="{039CA094-4670-4950-A70E-6351D41E730E}" srcOrd="0" destOrd="0" presId="urn:microsoft.com/office/officeart/2005/8/layout/hList3"/>
    <dgm:cxn modelId="{872ED670-62D5-41A3-9999-08180D63B77A}" type="presParOf" srcId="{37513DCA-5CB3-4438-A22D-C9EAD82CB0B2}" destId="{42855D05-30F8-4FCE-84D1-04E31C1075A2}"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04836B4-D7C9-4748-9376-F30B4D218745}" type="doc">
      <dgm:prSet loTypeId="urn:microsoft.com/office/officeart/2005/8/layout/hList3" loCatId="list" qsTypeId="urn:microsoft.com/office/officeart/2005/8/quickstyle/3d3" qsCatId="3D" csTypeId="urn:microsoft.com/office/officeart/2005/8/colors/colorful5" csCatId="colorful" phldr="1"/>
      <dgm:spPr/>
      <dgm:t>
        <a:bodyPr/>
        <a:lstStyle/>
        <a:p>
          <a:endParaRPr lang="es-ES"/>
        </a:p>
      </dgm:t>
    </dgm:pt>
    <dgm:pt modelId="{1E5D5AB3-78E8-4D42-A712-2F38C44C92BA}">
      <dgm:prSet phldrT="[Texto]" custT="1"/>
      <dgm:spPr>
        <a:solidFill>
          <a:srgbClr val="FFFF00"/>
        </a:solidFill>
      </dgm:spPr>
      <dgm:t>
        <a:bodyPr/>
        <a:lstStyle/>
        <a:p>
          <a:r>
            <a:rPr lang="es-ES" sz="2000" b="1" dirty="0" smtClean="0">
              <a:solidFill>
                <a:schemeClr val="bg1"/>
              </a:solidFill>
              <a:latin typeface="Times New Roman" pitchFamily="18" charset="0"/>
              <a:cs typeface="Times New Roman" pitchFamily="18" charset="0"/>
            </a:rPr>
            <a:t>CAPÍTULO V</a:t>
          </a:r>
        </a:p>
        <a:p>
          <a:r>
            <a:rPr lang="es-ES" sz="1800" b="1" dirty="0" smtClean="0">
              <a:solidFill>
                <a:schemeClr val="bg1"/>
              </a:solidFill>
              <a:latin typeface="Times New Roman" pitchFamily="18" charset="0"/>
              <a:cs typeface="Times New Roman" pitchFamily="18" charset="0"/>
            </a:rPr>
            <a:t>Conclusiones </a:t>
          </a:r>
          <a:endParaRPr lang="es-ES" sz="1800" b="1" dirty="0">
            <a:solidFill>
              <a:schemeClr val="bg1"/>
            </a:solidFill>
            <a:latin typeface="Times New Roman" pitchFamily="18" charset="0"/>
            <a:cs typeface="Times New Roman" pitchFamily="18" charset="0"/>
          </a:endParaRPr>
        </a:p>
      </dgm:t>
    </dgm:pt>
    <dgm:pt modelId="{896865E1-C70E-46C5-99DA-27E8398161F4}" type="parTrans" cxnId="{AF5255EE-47C2-4DD0-9E0B-2079229E9A53}">
      <dgm:prSet/>
      <dgm:spPr/>
      <dgm:t>
        <a:bodyPr/>
        <a:lstStyle/>
        <a:p>
          <a:endParaRPr lang="es-ES"/>
        </a:p>
      </dgm:t>
    </dgm:pt>
    <dgm:pt modelId="{014D57E2-85DC-4BB6-B7D2-2772FF5E6F54}" type="sibTrans" cxnId="{AF5255EE-47C2-4DD0-9E0B-2079229E9A53}">
      <dgm:prSet/>
      <dgm:spPr/>
      <dgm:t>
        <a:bodyPr/>
        <a:lstStyle/>
        <a:p>
          <a:endParaRPr lang="es-ES"/>
        </a:p>
      </dgm:t>
    </dgm:pt>
    <dgm:pt modelId="{6EB69C2E-CCED-4B88-85A3-EDD76B68DA9A}">
      <dgm:prSet phldrT="[Texto]" custT="1"/>
      <dgm:spPr>
        <a:solidFill>
          <a:schemeClr val="accent4">
            <a:lumMod val="20000"/>
            <a:lumOff val="80000"/>
          </a:schemeClr>
        </a:solidFill>
        <a:ln>
          <a:solidFill>
            <a:srgbClr val="FFFF00"/>
          </a:solidFill>
        </a:ln>
      </dgm:spPr>
      <dgm:t>
        <a:bodyPr/>
        <a:lstStyle/>
        <a:p>
          <a:pPr algn="ctr"/>
          <a:r>
            <a:rPr lang="es-ES" sz="1800" dirty="0" smtClean="0">
              <a:solidFill>
                <a:schemeClr val="bg1"/>
              </a:solidFill>
              <a:latin typeface="Times New Roman" pitchFamily="18" charset="0"/>
              <a:cs typeface="Times New Roman" pitchFamily="18" charset="0"/>
            </a:rPr>
            <a:t>Adicionalmente debo concluir, en relación al análisis de los resultados de la aplicación del Test Depresión Geriátrica Abreviada de </a:t>
          </a:r>
          <a:r>
            <a:rPr lang="es-ES" sz="1800" dirty="0" err="1" smtClean="0">
              <a:solidFill>
                <a:schemeClr val="bg1"/>
              </a:solidFill>
              <a:latin typeface="Times New Roman" pitchFamily="18" charset="0"/>
              <a:cs typeface="Times New Roman" pitchFamily="18" charset="0"/>
            </a:rPr>
            <a:t>Yesavage</a:t>
          </a:r>
          <a:r>
            <a:rPr lang="es-ES" sz="1800" dirty="0" smtClean="0">
              <a:solidFill>
                <a:schemeClr val="bg1"/>
              </a:solidFill>
              <a:latin typeface="Times New Roman" pitchFamily="18" charset="0"/>
              <a:cs typeface="Times New Roman" pitchFamily="18" charset="0"/>
            </a:rPr>
            <a:t>, permitieron  inicialmente ayudar a determinar la problemática y posteriormente permitieron establecer el impacto positivo de la ejecución del proyecto. Se detectó que 5 miembros del Instituto presentan un estado de depresión severo, lo que representa el 9,80 % de la población objeto de estudio; 24 miembros del Instituto presentan un estado leve de depresión, lo que representa el 47,05 % de Adultos Mayores y 22 miembros del Instituto presenta un estado normal, lo que representa el 43,13 %, resultados que  expresan la necesidad de buscar alternativas para contribuir a su mejoramiento.</a:t>
          </a:r>
        </a:p>
        <a:p>
          <a:pPr algn="ctr"/>
          <a:endParaRPr lang="es-ES" sz="1800" dirty="0" smtClean="0">
            <a:solidFill>
              <a:schemeClr val="bg1"/>
            </a:solidFill>
            <a:latin typeface="Times New Roman" pitchFamily="18" charset="0"/>
            <a:cs typeface="Times New Roman" pitchFamily="18" charset="0"/>
          </a:endParaRPr>
        </a:p>
        <a:p>
          <a:pPr algn="ctr"/>
          <a:r>
            <a:rPr lang="es-ES" sz="1800" dirty="0" smtClean="0">
              <a:solidFill>
                <a:schemeClr val="bg1"/>
              </a:solidFill>
              <a:latin typeface="Times New Roman" pitchFamily="18" charset="0"/>
              <a:cs typeface="Times New Roman" pitchFamily="18" charset="0"/>
            </a:rPr>
            <a:t>Con la implementación delas actividades recreativas al personal de Adultos Mayores del Instituto durante 4 semanas se concluye que existe una disminución de los estados depresivos del adulto mayor, esta conclusión se fundamenta en la aplicación de la técnica de recolección como es, la observación directa no estructurada, además se observó el cambio de actitud del grupo de estudio y a la vez que fueron mostrando cada día mayor interés por las actividades recreativas que se desarrollaron en el “Instituto </a:t>
          </a:r>
          <a:r>
            <a:rPr lang="es-ES" sz="1800" dirty="0" err="1" smtClean="0">
              <a:solidFill>
                <a:schemeClr val="bg1"/>
              </a:solidFill>
              <a:latin typeface="Times New Roman" pitchFamily="18" charset="0"/>
              <a:cs typeface="Times New Roman" pitchFamily="18" charset="0"/>
            </a:rPr>
            <a:t>Estupiñan</a:t>
          </a:r>
          <a:r>
            <a:rPr lang="es-ES" sz="1800" dirty="0" smtClean="0">
              <a:solidFill>
                <a:schemeClr val="bg1"/>
              </a:solidFill>
              <a:latin typeface="Times New Roman" pitchFamily="18" charset="0"/>
              <a:cs typeface="Times New Roman" pitchFamily="18" charset="0"/>
            </a:rPr>
            <a:t>”. Por lo tanto estamos convencidos que los efectos de la aplicación del proyecto de recreación mejoró la salud de los Adultos Mayores.</a:t>
          </a:r>
        </a:p>
      </dgm:t>
    </dgm:pt>
    <dgm:pt modelId="{33017156-9E0F-4A8E-84F7-760E21CD4CAB}" type="parTrans" cxnId="{AC3337B5-E4E9-4E9C-BA8D-26904F0F81F6}">
      <dgm:prSet/>
      <dgm:spPr/>
      <dgm:t>
        <a:bodyPr/>
        <a:lstStyle/>
        <a:p>
          <a:endParaRPr lang="es-ES"/>
        </a:p>
      </dgm:t>
    </dgm:pt>
    <dgm:pt modelId="{F71D160B-FE09-44C1-B925-314F09FEC0C7}" type="sibTrans" cxnId="{AC3337B5-E4E9-4E9C-BA8D-26904F0F81F6}">
      <dgm:prSet/>
      <dgm:spPr/>
      <dgm:t>
        <a:bodyPr/>
        <a:lstStyle/>
        <a:p>
          <a:endParaRPr lang="es-ES"/>
        </a:p>
      </dgm:t>
    </dgm:pt>
    <dgm:pt modelId="{37513DCA-5CB3-4438-A22D-C9EAD82CB0B2}" type="pres">
      <dgm:prSet presAssocID="{F04836B4-D7C9-4748-9376-F30B4D218745}" presName="composite" presStyleCnt="0">
        <dgm:presLayoutVars>
          <dgm:chMax val="1"/>
          <dgm:dir/>
          <dgm:resizeHandles val="exact"/>
        </dgm:presLayoutVars>
      </dgm:prSet>
      <dgm:spPr/>
      <dgm:t>
        <a:bodyPr/>
        <a:lstStyle/>
        <a:p>
          <a:endParaRPr lang="es-ES"/>
        </a:p>
      </dgm:t>
    </dgm:pt>
    <dgm:pt modelId="{80B4B8D1-D7DC-4B6E-AFCE-D6FB63A0B48A}" type="pres">
      <dgm:prSet presAssocID="{1E5D5AB3-78E8-4D42-A712-2F38C44C92BA}" presName="roof" presStyleLbl="dkBgShp" presStyleIdx="0" presStyleCnt="2" custScaleY="33701" custLinFactNeighborY="-4365"/>
      <dgm:spPr/>
      <dgm:t>
        <a:bodyPr/>
        <a:lstStyle/>
        <a:p>
          <a:endParaRPr lang="es-ES"/>
        </a:p>
      </dgm:t>
    </dgm:pt>
    <dgm:pt modelId="{5AAD0042-A099-4703-B763-3F04BFAA5C2F}" type="pres">
      <dgm:prSet presAssocID="{1E5D5AB3-78E8-4D42-A712-2F38C44C92BA}" presName="pillars" presStyleCnt="0"/>
      <dgm:spPr/>
      <dgm:t>
        <a:bodyPr/>
        <a:lstStyle/>
        <a:p>
          <a:endParaRPr lang="es-ES"/>
        </a:p>
      </dgm:t>
    </dgm:pt>
    <dgm:pt modelId="{039CA094-4670-4950-A70E-6351D41E730E}" type="pres">
      <dgm:prSet presAssocID="{1E5D5AB3-78E8-4D42-A712-2F38C44C92BA}" presName="pillar1" presStyleLbl="node1" presStyleIdx="0" presStyleCnt="1" custScaleX="100000" custScaleY="138890" custLinFactNeighborY="3726">
        <dgm:presLayoutVars>
          <dgm:bulletEnabled val="1"/>
        </dgm:presLayoutVars>
      </dgm:prSet>
      <dgm:spPr/>
      <dgm:t>
        <a:bodyPr/>
        <a:lstStyle/>
        <a:p>
          <a:endParaRPr lang="es-ES"/>
        </a:p>
      </dgm:t>
    </dgm:pt>
    <dgm:pt modelId="{42855D05-30F8-4FCE-84D1-04E31C1075A2}" type="pres">
      <dgm:prSet presAssocID="{1E5D5AB3-78E8-4D42-A712-2F38C44C92BA}" presName="base" presStyleLbl="dkBgShp" presStyleIdx="1" presStyleCnt="2" custAng="15921879" custFlipHor="0" custScaleX="2654" custLinFactY="20926" custLinFactNeighborX="46090" custLinFactNeighborY="100000"/>
      <dgm:spPr>
        <a:solidFill>
          <a:schemeClr val="accent4">
            <a:lumMod val="20000"/>
            <a:lumOff val="80000"/>
          </a:schemeClr>
        </a:solidFill>
        <a:ln>
          <a:solidFill>
            <a:schemeClr val="accent5">
              <a:lumMod val="20000"/>
              <a:lumOff val="80000"/>
            </a:schemeClr>
          </a:solidFill>
        </a:ln>
      </dgm:spPr>
      <dgm:t>
        <a:bodyPr/>
        <a:lstStyle/>
        <a:p>
          <a:endParaRPr lang="es-ES"/>
        </a:p>
      </dgm:t>
    </dgm:pt>
  </dgm:ptLst>
  <dgm:cxnLst>
    <dgm:cxn modelId="{AF5255EE-47C2-4DD0-9E0B-2079229E9A53}" srcId="{F04836B4-D7C9-4748-9376-F30B4D218745}" destId="{1E5D5AB3-78E8-4D42-A712-2F38C44C92BA}" srcOrd="0" destOrd="0" parTransId="{896865E1-C70E-46C5-99DA-27E8398161F4}" sibTransId="{014D57E2-85DC-4BB6-B7D2-2772FF5E6F54}"/>
    <dgm:cxn modelId="{AC3337B5-E4E9-4E9C-BA8D-26904F0F81F6}" srcId="{1E5D5AB3-78E8-4D42-A712-2F38C44C92BA}" destId="{6EB69C2E-CCED-4B88-85A3-EDD76B68DA9A}" srcOrd="0" destOrd="0" parTransId="{33017156-9E0F-4A8E-84F7-760E21CD4CAB}" sibTransId="{F71D160B-FE09-44C1-B925-314F09FEC0C7}"/>
    <dgm:cxn modelId="{F01900FF-6611-4AD6-A308-4F22ED26845F}" type="presOf" srcId="{F04836B4-D7C9-4748-9376-F30B4D218745}" destId="{37513DCA-5CB3-4438-A22D-C9EAD82CB0B2}" srcOrd="0" destOrd="0" presId="urn:microsoft.com/office/officeart/2005/8/layout/hList3"/>
    <dgm:cxn modelId="{EAB3DA98-F5B3-4DA1-8DB0-CF551DEF5138}" type="presOf" srcId="{6EB69C2E-CCED-4B88-85A3-EDD76B68DA9A}" destId="{039CA094-4670-4950-A70E-6351D41E730E}" srcOrd="0" destOrd="0" presId="urn:microsoft.com/office/officeart/2005/8/layout/hList3"/>
    <dgm:cxn modelId="{D15BC6B5-9612-41F6-864C-C49E9B5ADEFD}" type="presOf" srcId="{1E5D5AB3-78E8-4D42-A712-2F38C44C92BA}" destId="{80B4B8D1-D7DC-4B6E-AFCE-D6FB63A0B48A}" srcOrd="0" destOrd="0" presId="urn:microsoft.com/office/officeart/2005/8/layout/hList3"/>
    <dgm:cxn modelId="{67BA4F44-296A-4187-911C-AEE37D547AAF}" type="presParOf" srcId="{37513DCA-5CB3-4438-A22D-C9EAD82CB0B2}" destId="{80B4B8D1-D7DC-4B6E-AFCE-D6FB63A0B48A}" srcOrd="0" destOrd="0" presId="urn:microsoft.com/office/officeart/2005/8/layout/hList3"/>
    <dgm:cxn modelId="{C5AF1252-CBD0-48A4-850F-61F4656A3D11}" type="presParOf" srcId="{37513DCA-5CB3-4438-A22D-C9EAD82CB0B2}" destId="{5AAD0042-A099-4703-B763-3F04BFAA5C2F}" srcOrd="1" destOrd="0" presId="urn:microsoft.com/office/officeart/2005/8/layout/hList3"/>
    <dgm:cxn modelId="{0FA7625B-4BE8-48E9-A3C6-7D9389ABC033}" type="presParOf" srcId="{5AAD0042-A099-4703-B763-3F04BFAA5C2F}" destId="{039CA094-4670-4950-A70E-6351D41E730E}" srcOrd="0" destOrd="0" presId="urn:microsoft.com/office/officeart/2005/8/layout/hList3"/>
    <dgm:cxn modelId="{3621C859-C56C-4FAC-A86C-545C3B7616E7}" type="presParOf" srcId="{37513DCA-5CB3-4438-A22D-C9EAD82CB0B2}" destId="{42855D05-30F8-4FCE-84D1-04E31C1075A2}"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CE6B63C-BD65-4FC4-A00E-C55617CF337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4000B794-6811-49BE-BB3B-3DA309C415DD}">
      <dgm:prSet phldrT="[Texto]" custT="1"/>
      <dgm:spPr>
        <a:solidFill>
          <a:srgbClr val="FFFF00"/>
        </a:solidFill>
        <a:ln>
          <a:solidFill>
            <a:srgbClr val="FFFF00"/>
          </a:solidFill>
        </a:ln>
      </dgm:spPr>
      <dgm:t>
        <a:bodyPr/>
        <a:lstStyle/>
        <a:p>
          <a:r>
            <a:rPr lang="es-ES" sz="1800" b="1" dirty="0" smtClean="0">
              <a:solidFill>
                <a:schemeClr val="bg1"/>
              </a:solidFill>
              <a:latin typeface="Times New Roman" pitchFamily="18" charset="0"/>
              <a:cs typeface="Times New Roman" pitchFamily="18" charset="0"/>
            </a:rPr>
            <a:t>CAPÍTULO VI </a:t>
          </a:r>
          <a:endParaRPr lang="es-ES" sz="1800" b="1" dirty="0">
            <a:solidFill>
              <a:schemeClr val="bg1"/>
            </a:solidFill>
            <a:latin typeface="Times New Roman" pitchFamily="18" charset="0"/>
            <a:cs typeface="Times New Roman" pitchFamily="18" charset="0"/>
          </a:endParaRPr>
        </a:p>
      </dgm:t>
    </dgm:pt>
    <dgm:pt modelId="{E43D00F9-B0FC-487D-9DBA-C2630FA6CB63}" type="parTrans" cxnId="{76BA5709-70AF-4668-B885-2DDD37259C9F}">
      <dgm:prSet/>
      <dgm:spPr/>
      <dgm:t>
        <a:bodyPr/>
        <a:lstStyle/>
        <a:p>
          <a:endParaRPr lang="es-ES"/>
        </a:p>
      </dgm:t>
    </dgm:pt>
    <dgm:pt modelId="{55F66FEA-F93D-46E6-B555-C934ABF16570}" type="sibTrans" cxnId="{76BA5709-70AF-4668-B885-2DDD37259C9F}">
      <dgm:prSet/>
      <dgm:spPr/>
      <dgm:t>
        <a:bodyPr/>
        <a:lstStyle/>
        <a:p>
          <a:endParaRPr lang="es-ES"/>
        </a:p>
      </dgm:t>
    </dgm:pt>
    <dgm:pt modelId="{F6BCEC5E-1FB5-4A42-8A45-562B67F8ED1A}" type="asst">
      <dgm:prSet phldrT="[Texto]" custT="1"/>
      <dgm:spPr>
        <a:solidFill>
          <a:srgbClr val="00B0F0"/>
        </a:solidFill>
        <a:ln>
          <a:solidFill>
            <a:srgbClr val="FFFF00"/>
          </a:solidFill>
        </a:ln>
      </dgm:spPr>
      <dgm:t>
        <a:bodyPr/>
        <a:lstStyle/>
        <a:p>
          <a:r>
            <a:rPr lang="es-ES" sz="1800" dirty="0" smtClean="0">
              <a:solidFill>
                <a:schemeClr val="bg1"/>
              </a:solidFill>
              <a:latin typeface="Times New Roman" pitchFamily="18" charset="0"/>
              <a:cs typeface="Times New Roman" pitchFamily="18" charset="0"/>
            </a:rPr>
            <a:t>Propuesta </a:t>
          </a:r>
          <a:endParaRPr lang="es-ES" sz="1800" dirty="0">
            <a:solidFill>
              <a:schemeClr val="bg1"/>
            </a:solidFill>
            <a:latin typeface="Times New Roman" pitchFamily="18" charset="0"/>
            <a:cs typeface="Times New Roman" pitchFamily="18" charset="0"/>
          </a:endParaRPr>
        </a:p>
      </dgm:t>
    </dgm:pt>
    <dgm:pt modelId="{037210FF-5E39-4372-9E0A-E2E179D7EA24}" type="parTrans" cxnId="{527BA644-F8C3-42CD-8C10-4ACA94229210}">
      <dgm:prSet/>
      <dgm:spPr/>
      <dgm:t>
        <a:bodyPr/>
        <a:lstStyle/>
        <a:p>
          <a:endParaRPr lang="es-ES"/>
        </a:p>
      </dgm:t>
    </dgm:pt>
    <dgm:pt modelId="{21D663FE-E1B1-48BB-96EE-5C94BA71077C}" type="sibTrans" cxnId="{527BA644-F8C3-42CD-8C10-4ACA94229210}">
      <dgm:prSet/>
      <dgm:spPr/>
      <dgm:t>
        <a:bodyPr/>
        <a:lstStyle/>
        <a:p>
          <a:endParaRPr lang="es-ES"/>
        </a:p>
      </dgm:t>
    </dgm:pt>
    <dgm:pt modelId="{B4CE2D50-0ABE-483E-AF67-ADF2D19053D6}">
      <dgm:prSet phldrT="[Texto]" custT="1"/>
      <dgm:spPr>
        <a:solidFill>
          <a:srgbClr val="00B050"/>
        </a:solidFill>
        <a:ln>
          <a:solidFill>
            <a:srgbClr val="FFFF00"/>
          </a:solidFill>
        </a:ln>
      </dgm:spPr>
      <dgm:t>
        <a:bodyPr/>
        <a:lstStyle/>
        <a:p>
          <a:r>
            <a:rPr lang="es-ES" sz="1200" dirty="0" smtClean="0">
              <a:latin typeface="Times New Roman" pitchFamily="18" charset="0"/>
              <a:cs typeface="Times New Roman" pitchFamily="18" charset="0"/>
            </a:rPr>
            <a:t>Tema</a:t>
          </a:r>
          <a:endParaRPr lang="es-ES" sz="1200" dirty="0">
            <a:latin typeface="Times New Roman" pitchFamily="18" charset="0"/>
            <a:cs typeface="Times New Roman" pitchFamily="18" charset="0"/>
          </a:endParaRPr>
        </a:p>
      </dgm:t>
    </dgm:pt>
    <dgm:pt modelId="{2E311A4F-9BDA-4444-8229-DE9725F46BD5}" type="parTrans" cxnId="{E47FB677-D579-4BB5-BFC1-E41FC97971EF}">
      <dgm:prSet/>
      <dgm:spPr/>
      <dgm:t>
        <a:bodyPr/>
        <a:lstStyle/>
        <a:p>
          <a:endParaRPr lang="es-ES"/>
        </a:p>
      </dgm:t>
    </dgm:pt>
    <dgm:pt modelId="{34249151-90BF-4005-913F-179D1492879A}" type="sibTrans" cxnId="{E47FB677-D579-4BB5-BFC1-E41FC97971EF}">
      <dgm:prSet/>
      <dgm:spPr/>
      <dgm:t>
        <a:bodyPr/>
        <a:lstStyle/>
        <a:p>
          <a:endParaRPr lang="es-ES"/>
        </a:p>
      </dgm:t>
    </dgm:pt>
    <dgm:pt modelId="{74491518-BADA-459D-B8B0-5C0A343A471F}">
      <dgm:prSet phldrT="[Texto]" custT="1"/>
      <dgm:spPr>
        <a:solidFill>
          <a:srgbClr val="00B050"/>
        </a:solidFill>
        <a:ln>
          <a:solidFill>
            <a:srgbClr val="FFFF00"/>
          </a:solidFill>
        </a:ln>
      </dgm:spPr>
      <dgm:t>
        <a:bodyPr/>
        <a:lstStyle/>
        <a:p>
          <a:r>
            <a:rPr lang="es-ES" sz="1200" dirty="0" smtClean="0">
              <a:latin typeface="Times New Roman" pitchFamily="18" charset="0"/>
              <a:cs typeface="Times New Roman" pitchFamily="18" charset="0"/>
            </a:rPr>
            <a:t>Antecedentes</a:t>
          </a:r>
          <a:endParaRPr lang="es-ES" sz="1200" dirty="0">
            <a:latin typeface="Times New Roman" pitchFamily="18" charset="0"/>
            <a:cs typeface="Times New Roman" pitchFamily="18" charset="0"/>
          </a:endParaRPr>
        </a:p>
      </dgm:t>
    </dgm:pt>
    <dgm:pt modelId="{BBA27D7D-EC09-426A-A1A9-8CF662560E46}" type="parTrans" cxnId="{B6FF3126-F693-4A13-98D7-99CA1C5E0F29}">
      <dgm:prSet/>
      <dgm:spPr/>
      <dgm:t>
        <a:bodyPr/>
        <a:lstStyle/>
        <a:p>
          <a:endParaRPr lang="es-ES"/>
        </a:p>
      </dgm:t>
    </dgm:pt>
    <dgm:pt modelId="{90F0C478-9564-48FD-BC06-BCA0BF30B697}" type="sibTrans" cxnId="{B6FF3126-F693-4A13-98D7-99CA1C5E0F29}">
      <dgm:prSet/>
      <dgm:spPr/>
      <dgm:t>
        <a:bodyPr/>
        <a:lstStyle/>
        <a:p>
          <a:endParaRPr lang="es-ES"/>
        </a:p>
      </dgm:t>
    </dgm:pt>
    <dgm:pt modelId="{50E358D8-0281-4F66-8F79-F37F688EE293}">
      <dgm:prSet phldrT="[Texto]" custT="1"/>
      <dgm:spPr>
        <a:solidFill>
          <a:srgbClr val="00B050"/>
        </a:solidFill>
        <a:ln>
          <a:solidFill>
            <a:srgbClr val="FFFF00"/>
          </a:solidFill>
        </a:ln>
      </dgm:spPr>
      <dgm:t>
        <a:bodyPr/>
        <a:lstStyle/>
        <a:p>
          <a:r>
            <a:rPr lang="es-ES" sz="1200" dirty="0" smtClean="0">
              <a:latin typeface="Times New Roman" pitchFamily="18" charset="0"/>
              <a:cs typeface="Times New Roman" pitchFamily="18" charset="0"/>
            </a:rPr>
            <a:t>Objetivos</a:t>
          </a:r>
          <a:endParaRPr lang="es-ES" sz="1200" dirty="0">
            <a:latin typeface="Times New Roman" pitchFamily="18" charset="0"/>
            <a:cs typeface="Times New Roman" pitchFamily="18" charset="0"/>
          </a:endParaRPr>
        </a:p>
      </dgm:t>
    </dgm:pt>
    <dgm:pt modelId="{FCDCB75E-7E05-49BA-8167-698F993E385A}" type="parTrans" cxnId="{54595EC0-025B-43E9-98DB-B0AEDB607829}">
      <dgm:prSet/>
      <dgm:spPr/>
      <dgm:t>
        <a:bodyPr/>
        <a:lstStyle/>
        <a:p>
          <a:endParaRPr lang="es-ES"/>
        </a:p>
      </dgm:t>
    </dgm:pt>
    <dgm:pt modelId="{4847F17A-6003-44CD-AC0A-2728212770E4}" type="sibTrans" cxnId="{54595EC0-025B-43E9-98DB-B0AEDB607829}">
      <dgm:prSet/>
      <dgm:spPr/>
      <dgm:t>
        <a:bodyPr/>
        <a:lstStyle/>
        <a:p>
          <a:endParaRPr lang="es-ES"/>
        </a:p>
      </dgm:t>
    </dgm:pt>
    <dgm:pt modelId="{9F7A34A4-D857-4D8B-A7C2-5756E9D12294}">
      <dgm:prSet phldrT="[Texto]" custT="1"/>
      <dgm:spPr>
        <a:solidFill>
          <a:srgbClr val="00B050"/>
        </a:solidFill>
        <a:ln>
          <a:solidFill>
            <a:srgbClr val="FFFF00"/>
          </a:solidFill>
        </a:ln>
      </dgm:spPr>
      <dgm:t>
        <a:bodyPr/>
        <a:lstStyle/>
        <a:p>
          <a:r>
            <a:rPr lang="es-ES" sz="1200" dirty="0" smtClean="0">
              <a:latin typeface="Times New Roman" pitchFamily="18" charset="0"/>
              <a:cs typeface="Times New Roman" pitchFamily="18" charset="0"/>
            </a:rPr>
            <a:t>Datos</a:t>
          </a:r>
        </a:p>
        <a:p>
          <a:r>
            <a:rPr lang="es-ES" sz="1200" dirty="0" smtClean="0">
              <a:latin typeface="Times New Roman" pitchFamily="18" charset="0"/>
              <a:cs typeface="Times New Roman" pitchFamily="18" charset="0"/>
            </a:rPr>
            <a:t> Informativos</a:t>
          </a:r>
          <a:endParaRPr lang="es-ES" sz="1200" dirty="0">
            <a:latin typeface="Times New Roman" pitchFamily="18" charset="0"/>
            <a:cs typeface="Times New Roman" pitchFamily="18" charset="0"/>
          </a:endParaRPr>
        </a:p>
      </dgm:t>
    </dgm:pt>
    <dgm:pt modelId="{F49C81D7-2806-433D-8805-0B7F40D6FB7A}" type="parTrans" cxnId="{E128DEF1-EBDC-4FF5-87AA-E21E8666242E}">
      <dgm:prSet/>
      <dgm:spPr/>
      <dgm:t>
        <a:bodyPr/>
        <a:lstStyle/>
        <a:p>
          <a:endParaRPr lang="es-ES"/>
        </a:p>
      </dgm:t>
    </dgm:pt>
    <dgm:pt modelId="{0BFA5C2A-7892-4F38-BA2E-530B86087105}" type="sibTrans" cxnId="{E128DEF1-EBDC-4FF5-87AA-E21E8666242E}">
      <dgm:prSet/>
      <dgm:spPr/>
      <dgm:t>
        <a:bodyPr/>
        <a:lstStyle/>
        <a:p>
          <a:endParaRPr lang="es-ES"/>
        </a:p>
      </dgm:t>
    </dgm:pt>
    <dgm:pt modelId="{97FDE1AD-95FC-4ED4-9C0D-4DF08067F5D8}">
      <dgm:prSet phldrT="[Texto]" custT="1"/>
      <dgm:spPr>
        <a:solidFill>
          <a:srgbClr val="00B050"/>
        </a:solidFill>
        <a:ln>
          <a:solidFill>
            <a:srgbClr val="FFFF00"/>
          </a:solidFill>
        </a:ln>
      </dgm:spPr>
      <dgm:t>
        <a:bodyPr/>
        <a:lstStyle/>
        <a:p>
          <a:r>
            <a:rPr lang="es-ES" sz="1200" dirty="0" smtClean="0">
              <a:latin typeface="Times New Roman" pitchFamily="18" charset="0"/>
              <a:cs typeface="Times New Roman" pitchFamily="18" charset="0"/>
            </a:rPr>
            <a:t>Justificación</a:t>
          </a:r>
          <a:endParaRPr lang="es-ES" sz="1200" dirty="0">
            <a:latin typeface="Times New Roman" pitchFamily="18" charset="0"/>
            <a:cs typeface="Times New Roman" pitchFamily="18" charset="0"/>
          </a:endParaRPr>
        </a:p>
      </dgm:t>
    </dgm:pt>
    <dgm:pt modelId="{FCAA5EB3-5003-4547-8600-206C28C77727}" type="parTrans" cxnId="{320697D8-3CF7-40B4-830C-07F4F136A16E}">
      <dgm:prSet/>
      <dgm:spPr/>
      <dgm:t>
        <a:bodyPr/>
        <a:lstStyle/>
        <a:p>
          <a:endParaRPr lang="es-ES"/>
        </a:p>
      </dgm:t>
    </dgm:pt>
    <dgm:pt modelId="{5624D39F-63FC-4C7B-940B-91B981E91636}" type="sibTrans" cxnId="{320697D8-3CF7-40B4-830C-07F4F136A16E}">
      <dgm:prSet/>
      <dgm:spPr/>
      <dgm:t>
        <a:bodyPr/>
        <a:lstStyle/>
        <a:p>
          <a:endParaRPr lang="es-ES"/>
        </a:p>
      </dgm:t>
    </dgm:pt>
    <dgm:pt modelId="{F75FBD83-8244-4211-B75B-57764EF4F8F8}">
      <dgm:prSet custT="1"/>
      <dgm:spPr>
        <a:ln>
          <a:solidFill>
            <a:srgbClr val="FF0000"/>
          </a:solidFill>
        </a:ln>
      </dgm:spPr>
      <dgm:t>
        <a:bodyPr/>
        <a:lstStyle/>
        <a:p>
          <a:pPr marL="82550" indent="0" algn="just"/>
          <a:r>
            <a:rPr lang="es-EC" sz="1400" dirty="0" smtClean="0">
              <a:solidFill>
                <a:schemeClr val="bg1"/>
              </a:solidFill>
              <a:latin typeface="Times New Roman" pitchFamily="18" charset="0"/>
              <a:cs typeface="Times New Roman" pitchFamily="18" charset="0"/>
            </a:rPr>
            <a:t>-Hogar de Ancianos Instituto </a:t>
          </a:r>
          <a:r>
            <a:rPr lang="es-EC" sz="1400" dirty="0" err="1" smtClean="0">
              <a:solidFill>
                <a:schemeClr val="bg1"/>
              </a:solidFill>
              <a:latin typeface="Times New Roman" pitchFamily="18" charset="0"/>
              <a:cs typeface="Times New Roman" pitchFamily="18" charset="0"/>
            </a:rPr>
            <a:t>Estupiñan</a:t>
          </a:r>
          <a:endParaRPr lang="es-EC" sz="1400" dirty="0" smtClean="0">
            <a:solidFill>
              <a:schemeClr val="bg1"/>
            </a:solidFill>
            <a:latin typeface="Times New Roman" pitchFamily="18" charset="0"/>
            <a:cs typeface="Times New Roman" pitchFamily="18" charset="0"/>
          </a:endParaRPr>
        </a:p>
        <a:p>
          <a:pPr marL="82550" indent="0" algn="just"/>
          <a:r>
            <a:rPr lang="es-EC" sz="1400" dirty="0" smtClean="0">
              <a:solidFill>
                <a:schemeClr val="bg1"/>
              </a:solidFill>
              <a:latin typeface="Times New Roman" pitchFamily="18" charset="0"/>
              <a:cs typeface="Times New Roman" pitchFamily="18" charset="0"/>
            </a:rPr>
            <a:t>- Provincia de Cotopaxi.</a:t>
          </a:r>
        </a:p>
        <a:p>
          <a:pPr marL="82550" indent="0" algn="just"/>
          <a:r>
            <a:rPr lang="es-EC" sz="1400" dirty="0" smtClean="0">
              <a:solidFill>
                <a:schemeClr val="bg1"/>
              </a:solidFill>
              <a:latin typeface="Times New Roman" pitchFamily="18" charset="0"/>
              <a:cs typeface="Times New Roman" pitchFamily="18" charset="0"/>
            </a:rPr>
            <a:t>- Latacunga – La Matriz.</a:t>
          </a:r>
        </a:p>
        <a:p>
          <a:pPr marL="82550" indent="0" algn="just"/>
          <a:r>
            <a:rPr lang="es-EC" sz="1400" dirty="0" smtClean="0">
              <a:solidFill>
                <a:schemeClr val="bg1"/>
              </a:solidFill>
              <a:latin typeface="Times New Roman" pitchFamily="18" charset="0"/>
              <a:cs typeface="Times New Roman" pitchFamily="18" charset="0"/>
            </a:rPr>
            <a:t>- Barrio “San </a:t>
          </a:r>
          <a:r>
            <a:rPr lang="es-EC" sz="1400" dirty="0" err="1" smtClean="0">
              <a:solidFill>
                <a:schemeClr val="bg1"/>
              </a:solidFill>
              <a:latin typeface="Times New Roman" pitchFamily="18" charset="0"/>
              <a:cs typeface="Times New Roman" pitchFamily="18" charset="0"/>
            </a:rPr>
            <a:t>Sebastian</a:t>
          </a:r>
          <a:r>
            <a:rPr lang="es-EC" sz="1400" dirty="0" smtClean="0">
              <a:solidFill>
                <a:schemeClr val="bg1"/>
              </a:solidFill>
              <a:latin typeface="Times New Roman" pitchFamily="18" charset="0"/>
              <a:cs typeface="Times New Roman" pitchFamily="18" charset="0"/>
            </a:rPr>
            <a:t>”</a:t>
          </a:r>
        </a:p>
        <a:p>
          <a:pPr marL="82550" indent="0" algn="just"/>
          <a:r>
            <a:rPr lang="es-EC" sz="1400" dirty="0" smtClean="0">
              <a:solidFill>
                <a:schemeClr val="bg1"/>
              </a:solidFill>
              <a:latin typeface="Times New Roman" pitchFamily="18" charset="0"/>
              <a:cs typeface="Times New Roman" pitchFamily="18" charset="0"/>
            </a:rPr>
            <a:t>_ Adultos mayores 61</a:t>
          </a:r>
        </a:p>
        <a:p>
          <a:pPr marL="82550" indent="0" algn="just"/>
          <a:r>
            <a:rPr lang="es-EC" sz="1400" dirty="0" smtClean="0">
              <a:solidFill>
                <a:schemeClr val="bg1"/>
              </a:solidFill>
              <a:latin typeface="Times New Roman" pitchFamily="18" charset="0"/>
              <a:cs typeface="Times New Roman" pitchFamily="18" charset="0"/>
            </a:rPr>
            <a:t>- Colaboradores Estudiantes ESPE-EL</a:t>
          </a:r>
        </a:p>
        <a:p>
          <a:pPr marL="82550" indent="0" algn="just"/>
          <a:r>
            <a:rPr lang="es-EC" sz="1400" dirty="0" smtClean="0">
              <a:solidFill>
                <a:schemeClr val="bg1"/>
              </a:solidFill>
              <a:latin typeface="Times New Roman" pitchFamily="18" charset="0"/>
              <a:cs typeface="Times New Roman" pitchFamily="18" charset="0"/>
            </a:rPr>
            <a:t>-Campo: La salud- </a:t>
          </a:r>
        </a:p>
        <a:p>
          <a:pPr marL="82550" indent="0" algn="just"/>
          <a:endParaRPr lang="es-ES" sz="1600" dirty="0">
            <a:solidFill>
              <a:schemeClr val="bg1"/>
            </a:solidFill>
            <a:latin typeface="Times New Roman" pitchFamily="18" charset="0"/>
            <a:cs typeface="Times New Roman" pitchFamily="18" charset="0"/>
          </a:endParaRPr>
        </a:p>
      </dgm:t>
    </dgm:pt>
    <dgm:pt modelId="{0365EB3C-9CAC-4779-8720-EED3AA3C1CCF}" type="parTrans" cxnId="{15B98C97-895E-49F0-9B44-C57F80A5EDA2}">
      <dgm:prSet/>
      <dgm:spPr/>
      <dgm:t>
        <a:bodyPr/>
        <a:lstStyle/>
        <a:p>
          <a:endParaRPr lang="es-ES"/>
        </a:p>
      </dgm:t>
    </dgm:pt>
    <dgm:pt modelId="{1B421F67-BBCF-43CA-B8A6-3B7A15238782}" type="sibTrans" cxnId="{15B98C97-895E-49F0-9B44-C57F80A5EDA2}">
      <dgm:prSet/>
      <dgm:spPr/>
      <dgm:t>
        <a:bodyPr/>
        <a:lstStyle/>
        <a:p>
          <a:endParaRPr lang="es-ES"/>
        </a:p>
      </dgm:t>
    </dgm:pt>
    <dgm:pt modelId="{EDF490F5-C24D-4BFC-8D92-CDFE559EC682}">
      <dgm:prSet custT="1"/>
      <dgm:spPr>
        <a:ln>
          <a:solidFill>
            <a:srgbClr val="FF0000"/>
          </a:solidFill>
        </a:ln>
      </dgm:spPr>
      <dgm:t>
        <a:bodyPr/>
        <a:lstStyle/>
        <a:p>
          <a:pPr marL="82550" indent="0" algn="just"/>
          <a:r>
            <a:rPr lang="es-ES" sz="1400" b="0" dirty="0" smtClean="0">
              <a:solidFill>
                <a:schemeClr val="bg1"/>
              </a:solidFill>
              <a:latin typeface="Times New Roman" pitchFamily="18" charset="0"/>
              <a:cs typeface="Times New Roman" pitchFamily="18" charset="0"/>
            </a:rPr>
            <a:t>Creación de un programa de alternativas recreativas para el Adulto Mayor del “Instituto </a:t>
          </a:r>
          <a:r>
            <a:rPr lang="es-ES" sz="1400" b="0" dirty="0" err="1" smtClean="0">
              <a:solidFill>
                <a:schemeClr val="bg1"/>
              </a:solidFill>
              <a:latin typeface="Times New Roman" pitchFamily="18" charset="0"/>
              <a:cs typeface="Times New Roman" pitchFamily="18" charset="0"/>
            </a:rPr>
            <a:t>Estupiñan</a:t>
          </a:r>
          <a:r>
            <a:rPr lang="es-ES" sz="1400" b="0" dirty="0" smtClean="0">
              <a:solidFill>
                <a:schemeClr val="bg1"/>
              </a:solidFill>
              <a:latin typeface="Times New Roman" pitchFamily="18" charset="0"/>
              <a:cs typeface="Times New Roman" pitchFamily="18" charset="0"/>
            </a:rPr>
            <a:t>” del barrio San Sebastián de la ciudad de Latacunga</a:t>
          </a:r>
          <a:r>
            <a:rPr lang="es-ES" sz="1600" b="1" dirty="0" smtClean="0">
              <a:solidFill>
                <a:schemeClr val="bg1"/>
              </a:solidFill>
              <a:latin typeface="Times New Roman" pitchFamily="18" charset="0"/>
              <a:cs typeface="Times New Roman" pitchFamily="18" charset="0"/>
            </a:rPr>
            <a:t>.</a:t>
          </a:r>
          <a:endParaRPr lang="es-ES" sz="1600" dirty="0">
            <a:latin typeface="Times New Roman" pitchFamily="18" charset="0"/>
            <a:cs typeface="Times New Roman" pitchFamily="18" charset="0"/>
          </a:endParaRPr>
        </a:p>
      </dgm:t>
    </dgm:pt>
    <dgm:pt modelId="{3D637042-0D01-4EE9-AA0B-C907E048F7EC}" type="parTrans" cxnId="{B683402C-F707-4190-AE97-804278A7001D}">
      <dgm:prSet/>
      <dgm:spPr/>
      <dgm:t>
        <a:bodyPr/>
        <a:lstStyle/>
        <a:p>
          <a:endParaRPr lang="es-ES"/>
        </a:p>
      </dgm:t>
    </dgm:pt>
    <dgm:pt modelId="{E615CA35-E8F8-4D87-A0DB-C764A1FCADBE}" type="sibTrans" cxnId="{B683402C-F707-4190-AE97-804278A7001D}">
      <dgm:prSet/>
      <dgm:spPr/>
      <dgm:t>
        <a:bodyPr/>
        <a:lstStyle/>
        <a:p>
          <a:endParaRPr lang="es-ES"/>
        </a:p>
      </dgm:t>
    </dgm:pt>
    <dgm:pt modelId="{B925CA91-D521-43F9-8735-5DE8E5DA0951}">
      <dgm:prSet custT="1"/>
      <dgm:spPr>
        <a:ln>
          <a:solidFill>
            <a:srgbClr val="FF0000"/>
          </a:solidFill>
        </a:ln>
      </dgm:spPr>
      <dgm:t>
        <a:bodyPr/>
        <a:lstStyle/>
        <a:p>
          <a:pPr marL="82550" indent="0" algn="just"/>
          <a:endParaRPr lang="es-ES" sz="1400" dirty="0" smtClean="0">
            <a:solidFill>
              <a:schemeClr val="bg1"/>
            </a:solidFill>
          </a:endParaRPr>
        </a:p>
        <a:p>
          <a:pPr marL="82550" indent="0" algn="just"/>
          <a:endParaRPr lang="es-ES" sz="1400" dirty="0" smtClean="0">
            <a:solidFill>
              <a:schemeClr val="bg1"/>
            </a:solidFill>
            <a:latin typeface="Times New Roman" pitchFamily="18" charset="0"/>
            <a:cs typeface="Times New Roman" pitchFamily="18" charset="0"/>
          </a:endParaRPr>
        </a:p>
        <a:p>
          <a:pPr marL="82550" indent="0" algn="just"/>
          <a:r>
            <a:rPr lang="es-ES" sz="1400" dirty="0" smtClean="0">
              <a:solidFill>
                <a:schemeClr val="bg1"/>
              </a:solidFill>
              <a:latin typeface="Times New Roman" pitchFamily="18" charset="0"/>
              <a:cs typeface="Times New Roman" pitchFamily="18" charset="0"/>
            </a:rPr>
            <a:t>La presente propuesta, está vinculada con el trabajo de investigación.</a:t>
          </a:r>
        </a:p>
        <a:p>
          <a:pPr marL="82550" indent="0" algn="just"/>
          <a:r>
            <a:rPr lang="es-ES" sz="1400" dirty="0" smtClean="0">
              <a:solidFill>
                <a:schemeClr val="bg1"/>
              </a:solidFill>
              <a:latin typeface="Times New Roman" pitchFamily="18" charset="0"/>
              <a:cs typeface="Times New Roman" pitchFamily="18" charset="0"/>
            </a:rPr>
            <a:t>Influencia legal</a:t>
          </a:r>
        </a:p>
        <a:p>
          <a:pPr marL="82550" indent="0" algn="just"/>
          <a:r>
            <a:rPr lang="es-ES" sz="1400" dirty="0" smtClean="0">
              <a:solidFill>
                <a:schemeClr val="bg1"/>
              </a:solidFill>
              <a:latin typeface="Times New Roman" pitchFamily="18" charset="0"/>
              <a:cs typeface="Times New Roman" pitchFamily="18" charset="0"/>
            </a:rPr>
            <a:t>Da respuesta a una de las problemáticas existentes en el  Ecuador.</a:t>
          </a:r>
        </a:p>
        <a:p>
          <a:pPr marL="82550" indent="0" algn="just"/>
          <a:r>
            <a:rPr lang="es-ES" sz="1400" dirty="0" smtClean="0">
              <a:solidFill>
                <a:schemeClr val="bg1"/>
              </a:solidFill>
              <a:latin typeface="Times New Roman" pitchFamily="18" charset="0"/>
              <a:cs typeface="Times New Roman" pitchFamily="18" charset="0"/>
            </a:rPr>
            <a:t>En este   sentido, se ha demostrado mediante una investigación científica las AR. Constituyen una opción ideal</a:t>
          </a:r>
        </a:p>
        <a:p>
          <a:pPr marL="82550" indent="0" algn="just"/>
          <a:endParaRPr lang="es-ES" sz="1600" dirty="0" smtClean="0"/>
        </a:p>
        <a:p>
          <a:pPr marL="82550" indent="0" algn="just"/>
          <a:endParaRPr lang="es-ES" sz="1600" baseline="0" dirty="0" smtClean="0">
            <a:solidFill>
              <a:schemeClr val="bg1"/>
            </a:solidFill>
            <a:latin typeface="Times New Roman" pitchFamily="18" charset="0"/>
            <a:cs typeface="Times New Roman" pitchFamily="18" charset="0"/>
          </a:endParaRPr>
        </a:p>
      </dgm:t>
    </dgm:pt>
    <dgm:pt modelId="{B8F87CE9-51AF-41DD-BDE5-4B7094B09C5A}" type="parTrans" cxnId="{E1C79FAF-9658-4122-B411-89F018E32D4C}">
      <dgm:prSet/>
      <dgm:spPr/>
      <dgm:t>
        <a:bodyPr/>
        <a:lstStyle/>
        <a:p>
          <a:endParaRPr lang="es-ES"/>
        </a:p>
      </dgm:t>
    </dgm:pt>
    <dgm:pt modelId="{D1187B9A-3457-4106-AFE9-1AE2732FC9F7}" type="sibTrans" cxnId="{E1C79FAF-9658-4122-B411-89F018E32D4C}">
      <dgm:prSet/>
      <dgm:spPr/>
      <dgm:t>
        <a:bodyPr/>
        <a:lstStyle/>
        <a:p>
          <a:endParaRPr lang="es-ES"/>
        </a:p>
      </dgm:t>
    </dgm:pt>
    <dgm:pt modelId="{9AF2E4D1-964E-4547-B1DF-6E0775E2BB69}">
      <dgm:prSet custT="1"/>
      <dgm:spPr>
        <a:solidFill>
          <a:srgbClr val="00B050"/>
        </a:solidFill>
        <a:ln>
          <a:solidFill>
            <a:srgbClr val="FFFF00"/>
          </a:solidFill>
        </a:ln>
      </dgm:spPr>
      <dgm:t>
        <a:bodyPr/>
        <a:lstStyle/>
        <a:p>
          <a:r>
            <a:rPr lang="es-ES" sz="1200" dirty="0" smtClean="0">
              <a:latin typeface="Times New Roman" pitchFamily="18" charset="0"/>
              <a:cs typeface="Times New Roman" pitchFamily="18" charset="0"/>
            </a:rPr>
            <a:t>Metodología</a:t>
          </a:r>
          <a:endParaRPr lang="es-ES" sz="1200" dirty="0">
            <a:latin typeface="Times New Roman" pitchFamily="18" charset="0"/>
            <a:cs typeface="Times New Roman" pitchFamily="18" charset="0"/>
          </a:endParaRPr>
        </a:p>
      </dgm:t>
    </dgm:pt>
    <dgm:pt modelId="{4A0A7E1E-10AC-407D-97EC-94B513DBC04C}" type="parTrans" cxnId="{DC5619EA-5BDD-4A60-AF8D-A5FC37BC0386}">
      <dgm:prSet/>
      <dgm:spPr/>
      <dgm:t>
        <a:bodyPr/>
        <a:lstStyle/>
        <a:p>
          <a:endParaRPr lang="es-ES"/>
        </a:p>
      </dgm:t>
    </dgm:pt>
    <dgm:pt modelId="{F319FC85-4AFE-4F78-86AE-5C11A1A9C6D4}" type="sibTrans" cxnId="{DC5619EA-5BDD-4A60-AF8D-A5FC37BC0386}">
      <dgm:prSet/>
      <dgm:spPr/>
      <dgm:t>
        <a:bodyPr/>
        <a:lstStyle/>
        <a:p>
          <a:endParaRPr lang="es-ES"/>
        </a:p>
      </dgm:t>
    </dgm:pt>
    <dgm:pt modelId="{A3C882B2-B5F9-4B2D-9F67-6ABC3D691397}">
      <dgm:prSet custT="1"/>
      <dgm:spPr>
        <a:ln>
          <a:solidFill>
            <a:srgbClr val="FF0000"/>
          </a:solidFill>
        </a:ln>
      </dgm:spPr>
      <dgm:t>
        <a:bodyPr/>
        <a:lstStyle/>
        <a:p>
          <a:pPr marL="82550" indent="0" algn="just"/>
          <a:r>
            <a:rPr lang="es-ES" sz="1400" dirty="0" smtClean="0">
              <a:solidFill>
                <a:schemeClr val="bg1"/>
              </a:solidFill>
              <a:latin typeface="Times New Roman" pitchFamily="18" charset="0"/>
              <a:cs typeface="Times New Roman" pitchFamily="18" charset="0"/>
            </a:rPr>
            <a:t>-Ofrece una mejor calidad de vida al A.M</a:t>
          </a:r>
        </a:p>
        <a:p>
          <a:pPr marL="82550" indent="0" algn="just"/>
          <a:r>
            <a:rPr lang="es-ES" sz="1400" dirty="0" smtClean="0">
              <a:solidFill>
                <a:schemeClr val="bg1"/>
              </a:solidFill>
              <a:latin typeface="Times New Roman" pitchFamily="18" charset="0"/>
              <a:cs typeface="Times New Roman" pitchFamily="18" charset="0"/>
            </a:rPr>
            <a:t>-Satisface necesidades</a:t>
          </a:r>
        </a:p>
        <a:p>
          <a:pPr marL="82550" indent="0" algn="just"/>
          <a:r>
            <a:rPr lang="es-ES" sz="1400" dirty="0" smtClean="0">
              <a:solidFill>
                <a:schemeClr val="bg1"/>
              </a:solidFill>
              <a:latin typeface="Times New Roman" pitchFamily="18" charset="0"/>
              <a:cs typeface="Times New Roman" pitchFamily="18" charset="0"/>
            </a:rPr>
            <a:t>-Invitará a romper paradigmas.</a:t>
          </a:r>
        </a:p>
        <a:p>
          <a:pPr marL="82550" indent="0" algn="just"/>
          <a:r>
            <a:rPr lang="es-ES" sz="1400" dirty="0" smtClean="0">
              <a:solidFill>
                <a:schemeClr val="bg1"/>
              </a:solidFill>
              <a:latin typeface="Times New Roman" pitchFamily="18" charset="0"/>
              <a:cs typeface="Times New Roman" pitchFamily="18" charset="0"/>
            </a:rPr>
            <a:t>-Beneficiará a la sociedad </a:t>
          </a:r>
        </a:p>
        <a:p>
          <a:pPr marL="82550" indent="0" algn="just"/>
          <a:r>
            <a:rPr lang="es-ES" sz="1400" dirty="0" smtClean="0">
              <a:solidFill>
                <a:schemeClr val="bg1"/>
              </a:solidFill>
              <a:latin typeface="Times New Roman" pitchFamily="18" charset="0"/>
              <a:cs typeface="Times New Roman" pitchFamily="18" charset="0"/>
            </a:rPr>
            <a:t>-Permitirá el aprovechamiento del T.L.</a:t>
          </a:r>
        </a:p>
        <a:p>
          <a:pPr marL="82550" indent="0" algn="just"/>
          <a:r>
            <a:rPr lang="es-ES" sz="1400" dirty="0" smtClean="0">
              <a:solidFill>
                <a:schemeClr val="bg1"/>
              </a:solidFill>
              <a:latin typeface="Times New Roman" pitchFamily="18" charset="0"/>
              <a:cs typeface="Times New Roman" pitchFamily="18" charset="0"/>
            </a:rPr>
            <a:t>Contribuye al formación integral del A.M.</a:t>
          </a:r>
        </a:p>
        <a:p>
          <a:pPr marL="82550" indent="0" algn="just"/>
          <a:endParaRPr lang="es-ES" sz="1600" dirty="0">
            <a:solidFill>
              <a:schemeClr val="bg1"/>
            </a:solidFill>
            <a:latin typeface="Times New Roman" pitchFamily="18" charset="0"/>
            <a:cs typeface="Times New Roman" pitchFamily="18" charset="0"/>
          </a:endParaRPr>
        </a:p>
      </dgm:t>
    </dgm:pt>
    <dgm:pt modelId="{3292A1F9-C241-4A1F-AA2D-BA4F51CDDE75}" type="parTrans" cxnId="{18FBBF6F-4B28-4F2D-8F24-040CE9F54A2C}">
      <dgm:prSet/>
      <dgm:spPr/>
      <dgm:t>
        <a:bodyPr/>
        <a:lstStyle/>
        <a:p>
          <a:endParaRPr lang="es-ES"/>
        </a:p>
      </dgm:t>
    </dgm:pt>
    <dgm:pt modelId="{5524DCD1-13A3-4E73-8BEC-F73AEB1D9B65}" type="sibTrans" cxnId="{18FBBF6F-4B28-4F2D-8F24-040CE9F54A2C}">
      <dgm:prSet/>
      <dgm:spPr/>
      <dgm:t>
        <a:bodyPr/>
        <a:lstStyle/>
        <a:p>
          <a:endParaRPr lang="es-ES"/>
        </a:p>
      </dgm:t>
    </dgm:pt>
    <dgm:pt modelId="{BC83ACAB-6A11-469F-8B1D-804A2BA40A38}">
      <dgm:prSet custT="1"/>
      <dgm:spPr>
        <a:ln>
          <a:solidFill>
            <a:srgbClr val="FF0000"/>
          </a:solidFill>
        </a:ln>
      </dgm:spPr>
      <dgm:t>
        <a:bodyPr/>
        <a:lstStyle/>
        <a:p>
          <a:pPr marL="82550" indent="0" algn="just"/>
          <a:r>
            <a:rPr lang="es-ES" sz="1400" dirty="0" smtClean="0">
              <a:solidFill>
                <a:schemeClr val="bg1"/>
              </a:solidFill>
              <a:latin typeface="Times New Roman" pitchFamily="18" charset="0"/>
              <a:cs typeface="Times New Roman" pitchFamily="18" charset="0"/>
            </a:rPr>
            <a:t>Se utilizará dispositivos:</a:t>
          </a:r>
        </a:p>
        <a:p>
          <a:pPr marL="82550" indent="0" algn="just"/>
          <a:r>
            <a:rPr lang="es-ES" sz="1400" dirty="0" smtClean="0">
              <a:solidFill>
                <a:schemeClr val="bg1"/>
              </a:solidFill>
              <a:latin typeface="Times New Roman" pitchFamily="18" charset="0"/>
              <a:cs typeface="Times New Roman" pitchFamily="18" charset="0"/>
            </a:rPr>
            <a:t>-Indagación</a:t>
          </a:r>
        </a:p>
        <a:p>
          <a:pPr marL="82550" indent="0" algn="just"/>
          <a:r>
            <a:rPr lang="es-ES" sz="1400" dirty="0" smtClean="0">
              <a:solidFill>
                <a:schemeClr val="bg1"/>
              </a:solidFill>
              <a:latin typeface="Times New Roman" pitchFamily="18" charset="0"/>
              <a:cs typeface="Times New Roman" pitchFamily="18" charset="0"/>
            </a:rPr>
            <a:t>- Enseñanza</a:t>
          </a:r>
        </a:p>
        <a:p>
          <a:pPr marL="82550" indent="0" algn="just"/>
          <a:r>
            <a:rPr lang="es-ES" sz="1400" dirty="0" smtClean="0">
              <a:solidFill>
                <a:schemeClr val="bg1"/>
              </a:solidFill>
              <a:latin typeface="Times New Roman" pitchFamily="18" charset="0"/>
              <a:cs typeface="Times New Roman" pitchFamily="18" charset="0"/>
            </a:rPr>
            <a:t>- Validación</a:t>
          </a:r>
        </a:p>
        <a:p>
          <a:pPr marL="82550" indent="0" algn="just"/>
          <a:r>
            <a:rPr lang="es-ES" sz="1400" dirty="0" smtClean="0">
              <a:solidFill>
                <a:schemeClr val="bg1"/>
              </a:solidFill>
              <a:latin typeface="Times New Roman" pitchFamily="18" charset="0"/>
              <a:cs typeface="Times New Roman" pitchFamily="18" charset="0"/>
            </a:rPr>
            <a:t>- Didáctica</a:t>
          </a:r>
        </a:p>
        <a:p>
          <a:pPr marL="82550" indent="0" algn="just"/>
          <a:endParaRPr lang="es-ES" sz="1400" dirty="0" smtClean="0">
            <a:solidFill>
              <a:schemeClr val="bg1"/>
            </a:solidFill>
            <a:latin typeface="Times New Roman" pitchFamily="18" charset="0"/>
            <a:cs typeface="Times New Roman" pitchFamily="18" charset="0"/>
          </a:endParaRPr>
        </a:p>
        <a:p>
          <a:pPr marL="82550" indent="0" algn="just"/>
          <a:r>
            <a:rPr lang="es-ES" sz="1400" dirty="0" smtClean="0">
              <a:solidFill>
                <a:schemeClr val="bg1"/>
              </a:solidFill>
              <a:latin typeface="Times New Roman" pitchFamily="18" charset="0"/>
              <a:cs typeface="Times New Roman" pitchFamily="18" charset="0"/>
            </a:rPr>
            <a:t>-La propuesta está integrada por  3 fases:</a:t>
          </a:r>
        </a:p>
        <a:p>
          <a:pPr marL="82550" indent="0" algn="just"/>
          <a:endParaRPr lang="es-EC" sz="1400" dirty="0" smtClean="0">
            <a:solidFill>
              <a:schemeClr val="bg1"/>
            </a:solidFill>
            <a:latin typeface="Times New Roman" pitchFamily="18" charset="0"/>
            <a:cs typeface="Times New Roman" pitchFamily="18" charset="0"/>
          </a:endParaRPr>
        </a:p>
        <a:p>
          <a:pPr marL="82550" indent="0" algn="just"/>
          <a:r>
            <a:rPr lang="es-EC" sz="1400" dirty="0" smtClean="0">
              <a:solidFill>
                <a:schemeClr val="bg1"/>
              </a:solidFill>
              <a:latin typeface="Times New Roman" pitchFamily="18" charset="0"/>
              <a:cs typeface="Times New Roman" pitchFamily="18" charset="0"/>
            </a:rPr>
            <a:t>El modelo de la propuesta se realizará de manera exploratoria y descriptiva</a:t>
          </a:r>
          <a:endParaRPr lang="es-ES" sz="1400" dirty="0">
            <a:solidFill>
              <a:schemeClr val="bg1"/>
            </a:solidFill>
            <a:latin typeface="Times New Roman" pitchFamily="18" charset="0"/>
            <a:cs typeface="Times New Roman" pitchFamily="18" charset="0"/>
          </a:endParaRPr>
        </a:p>
      </dgm:t>
    </dgm:pt>
    <dgm:pt modelId="{EBD0AC25-EB64-4388-8204-5B78D0EBA3F4}" type="parTrans" cxnId="{F34094C8-CC0C-42AF-943F-4DBE3498E341}">
      <dgm:prSet/>
      <dgm:spPr/>
      <dgm:t>
        <a:bodyPr/>
        <a:lstStyle/>
        <a:p>
          <a:endParaRPr lang="es-ES"/>
        </a:p>
      </dgm:t>
    </dgm:pt>
    <dgm:pt modelId="{59D37638-B3D4-4639-92C0-A48CC9934510}" type="sibTrans" cxnId="{F34094C8-CC0C-42AF-943F-4DBE3498E341}">
      <dgm:prSet/>
      <dgm:spPr/>
      <dgm:t>
        <a:bodyPr/>
        <a:lstStyle/>
        <a:p>
          <a:endParaRPr lang="es-ES"/>
        </a:p>
      </dgm:t>
    </dgm:pt>
    <dgm:pt modelId="{80D73861-6B09-4FBE-8BD1-F79B71CC4533}">
      <dgm:prSet custT="1"/>
      <dgm:spPr>
        <a:ln>
          <a:solidFill>
            <a:srgbClr val="FF0000"/>
          </a:solidFill>
        </a:ln>
      </dgm:spPr>
      <dgm:t>
        <a:bodyPr/>
        <a:lstStyle/>
        <a:p>
          <a:pPr marL="82550" indent="0" algn="just"/>
          <a:endParaRPr lang="es-ES" sz="1400" dirty="0" smtClean="0">
            <a:solidFill>
              <a:schemeClr val="bg1"/>
            </a:solidFill>
            <a:latin typeface="Times New Roman" pitchFamily="18" charset="0"/>
            <a:cs typeface="Times New Roman" pitchFamily="18" charset="0"/>
          </a:endParaRPr>
        </a:p>
        <a:p>
          <a:pPr marL="82550" indent="0" algn="just"/>
          <a:r>
            <a:rPr lang="es-ES" sz="1400" dirty="0" smtClean="0">
              <a:solidFill>
                <a:schemeClr val="bg1"/>
              </a:solidFill>
              <a:latin typeface="Times New Roman" pitchFamily="18" charset="0"/>
              <a:cs typeface="Times New Roman" pitchFamily="18" charset="0"/>
            </a:rPr>
            <a:t>Socializar las actividades recreativas</a:t>
          </a:r>
        </a:p>
        <a:p>
          <a:pPr marL="82550" indent="0" algn="just"/>
          <a:r>
            <a:rPr lang="es-ES" sz="1400" dirty="0" smtClean="0">
              <a:solidFill>
                <a:schemeClr val="bg1"/>
              </a:solidFill>
              <a:latin typeface="Times New Roman" pitchFamily="18" charset="0"/>
              <a:cs typeface="Times New Roman" pitchFamily="18" charset="0"/>
            </a:rPr>
            <a:t>Promover el adecuado uso del tiempo libre</a:t>
          </a:r>
        </a:p>
        <a:p>
          <a:pPr marL="82550" indent="0" algn="just"/>
          <a:r>
            <a:rPr lang="es-ES" sz="1400" dirty="0" smtClean="0">
              <a:solidFill>
                <a:schemeClr val="bg1"/>
              </a:solidFill>
              <a:latin typeface="Times New Roman" pitchFamily="18" charset="0"/>
              <a:cs typeface="Times New Roman" pitchFamily="18" charset="0"/>
            </a:rPr>
            <a:t>Incrementar los niveles de participación </a:t>
          </a:r>
        </a:p>
        <a:p>
          <a:pPr marL="82550" indent="0" algn="just"/>
          <a:r>
            <a:rPr lang="es-ES" sz="1400" dirty="0" smtClean="0"/>
            <a:t> </a:t>
          </a:r>
          <a:endParaRPr lang="es-EC" sz="1600" dirty="0" smtClean="0">
            <a:solidFill>
              <a:schemeClr val="bg1"/>
            </a:solidFill>
            <a:latin typeface="Times New Roman" pitchFamily="18" charset="0"/>
            <a:cs typeface="Times New Roman" pitchFamily="18" charset="0"/>
          </a:endParaRPr>
        </a:p>
      </dgm:t>
    </dgm:pt>
    <dgm:pt modelId="{7E1823AC-1B95-4288-8375-EE6DF3F4CD3E}" type="parTrans" cxnId="{571D3160-7786-4F5A-BB6B-88AA437E2568}">
      <dgm:prSet/>
      <dgm:spPr/>
      <dgm:t>
        <a:bodyPr/>
        <a:lstStyle/>
        <a:p>
          <a:endParaRPr lang="es-ES"/>
        </a:p>
      </dgm:t>
    </dgm:pt>
    <dgm:pt modelId="{80E21CF9-673E-46EF-B6C1-A6DCACA716E0}" type="sibTrans" cxnId="{571D3160-7786-4F5A-BB6B-88AA437E2568}">
      <dgm:prSet/>
      <dgm:spPr/>
      <dgm:t>
        <a:bodyPr/>
        <a:lstStyle/>
        <a:p>
          <a:endParaRPr lang="es-ES"/>
        </a:p>
      </dgm:t>
    </dgm:pt>
    <dgm:pt modelId="{5CBC15AC-B200-4E1D-9535-F71562931D91}">
      <dgm:prSet custT="1"/>
      <dgm:spPr>
        <a:ln>
          <a:solidFill>
            <a:srgbClr val="FF0000"/>
          </a:solidFill>
        </a:ln>
      </dgm:spPr>
      <dgm:t>
        <a:bodyPr/>
        <a:lstStyle/>
        <a:p>
          <a:pPr marL="82550" indent="-82550" algn="just"/>
          <a:r>
            <a:rPr lang="es-EC" sz="1600" dirty="0" smtClean="0">
              <a:solidFill>
                <a:schemeClr val="bg1"/>
              </a:solidFill>
              <a:latin typeface="Times New Roman" pitchFamily="18" charset="0"/>
              <a:cs typeface="Times New Roman" pitchFamily="18" charset="0"/>
            </a:rPr>
            <a:t>.</a:t>
          </a:r>
          <a:r>
            <a:rPr lang="es-ES" sz="1400" dirty="0" smtClean="0">
              <a:solidFill>
                <a:schemeClr val="bg1"/>
              </a:solidFill>
              <a:latin typeface="Times New Roman" pitchFamily="18" charset="0"/>
              <a:cs typeface="Times New Roman" pitchFamily="18" charset="0"/>
            </a:rPr>
            <a:t>Implementar un programa de alternativas recreativas para favorecer la salud física y mental del A.M.</a:t>
          </a:r>
          <a:endParaRPr lang="es-ES" sz="1400" dirty="0">
            <a:solidFill>
              <a:schemeClr val="bg1"/>
            </a:solidFill>
            <a:latin typeface="Times New Roman" pitchFamily="18" charset="0"/>
            <a:cs typeface="Times New Roman" pitchFamily="18" charset="0"/>
          </a:endParaRPr>
        </a:p>
      </dgm:t>
    </dgm:pt>
    <dgm:pt modelId="{2CDA3940-9930-4C7A-AE29-955F8EFFB53D}" type="parTrans" cxnId="{96E9BF9D-3C47-44E4-B0B5-91E6934B5ED7}">
      <dgm:prSet/>
      <dgm:spPr/>
      <dgm:t>
        <a:bodyPr/>
        <a:lstStyle/>
        <a:p>
          <a:endParaRPr lang="es-ES"/>
        </a:p>
      </dgm:t>
    </dgm:pt>
    <dgm:pt modelId="{9CA9045B-BAAD-433F-B208-073F3A618525}" type="sibTrans" cxnId="{96E9BF9D-3C47-44E4-B0B5-91E6934B5ED7}">
      <dgm:prSet/>
      <dgm:spPr/>
      <dgm:t>
        <a:bodyPr/>
        <a:lstStyle/>
        <a:p>
          <a:endParaRPr lang="es-ES"/>
        </a:p>
      </dgm:t>
    </dgm:pt>
    <dgm:pt modelId="{E4DF5C3A-83D6-4D6F-86E0-3B2EC95E9E6A}" type="pres">
      <dgm:prSet presAssocID="{1CE6B63C-BD65-4FC4-A00E-C55617CF3374}" presName="hierChild1" presStyleCnt="0">
        <dgm:presLayoutVars>
          <dgm:orgChart val="1"/>
          <dgm:chPref val="1"/>
          <dgm:dir/>
          <dgm:animOne val="branch"/>
          <dgm:animLvl val="lvl"/>
          <dgm:resizeHandles/>
        </dgm:presLayoutVars>
      </dgm:prSet>
      <dgm:spPr/>
      <dgm:t>
        <a:bodyPr/>
        <a:lstStyle/>
        <a:p>
          <a:endParaRPr lang="es-ES"/>
        </a:p>
      </dgm:t>
    </dgm:pt>
    <dgm:pt modelId="{56560D13-63BE-4C3C-86A4-3E7E5BD6FF04}" type="pres">
      <dgm:prSet presAssocID="{4000B794-6811-49BE-BB3B-3DA309C415DD}" presName="hierRoot1" presStyleCnt="0">
        <dgm:presLayoutVars>
          <dgm:hierBranch val="init"/>
        </dgm:presLayoutVars>
      </dgm:prSet>
      <dgm:spPr/>
    </dgm:pt>
    <dgm:pt modelId="{1FE914D9-FABC-4EF4-912C-31620D4B4205}" type="pres">
      <dgm:prSet presAssocID="{4000B794-6811-49BE-BB3B-3DA309C415DD}" presName="rootComposite1" presStyleCnt="0"/>
      <dgm:spPr/>
    </dgm:pt>
    <dgm:pt modelId="{B5030C78-991E-46F6-83B0-12B34F830568}" type="pres">
      <dgm:prSet presAssocID="{4000B794-6811-49BE-BB3B-3DA309C415DD}" presName="rootText1" presStyleLbl="node0" presStyleIdx="0" presStyleCnt="1" custScaleX="184194" custScaleY="131696" custLinFactNeighborX="1251" custLinFactNeighborY="-53956">
        <dgm:presLayoutVars>
          <dgm:chPref val="3"/>
        </dgm:presLayoutVars>
      </dgm:prSet>
      <dgm:spPr/>
      <dgm:t>
        <a:bodyPr/>
        <a:lstStyle/>
        <a:p>
          <a:endParaRPr lang="es-ES"/>
        </a:p>
      </dgm:t>
    </dgm:pt>
    <dgm:pt modelId="{B2997D98-F94F-45E0-AD8D-1E28A9FC1FB8}" type="pres">
      <dgm:prSet presAssocID="{4000B794-6811-49BE-BB3B-3DA309C415DD}" presName="rootConnector1" presStyleLbl="node1" presStyleIdx="0" presStyleCnt="0"/>
      <dgm:spPr/>
      <dgm:t>
        <a:bodyPr/>
        <a:lstStyle/>
        <a:p>
          <a:endParaRPr lang="es-ES"/>
        </a:p>
      </dgm:t>
    </dgm:pt>
    <dgm:pt modelId="{36523A66-D900-4D90-BAEB-1AF8F3FC41F3}" type="pres">
      <dgm:prSet presAssocID="{4000B794-6811-49BE-BB3B-3DA309C415DD}" presName="hierChild2" presStyleCnt="0"/>
      <dgm:spPr/>
    </dgm:pt>
    <dgm:pt modelId="{F82ED123-2B62-48A4-B44F-4EF1C935CBD5}" type="pres">
      <dgm:prSet presAssocID="{2E311A4F-9BDA-4444-8229-DE9725F46BD5}" presName="Name37" presStyleLbl="parChTrans1D2" presStyleIdx="0" presStyleCnt="7"/>
      <dgm:spPr/>
      <dgm:t>
        <a:bodyPr/>
        <a:lstStyle/>
        <a:p>
          <a:endParaRPr lang="es-ES"/>
        </a:p>
      </dgm:t>
    </dgm:pt>
    <dgm:pt modelId="{F63BC423-8788-49F6-BEED-B50E074EAC95}" type="pres">
      <dgm:prSet presAssocID="{B4CE2D50-0ABE-483E-AF67-ADF2D19053D6}" presName="hierRoot2" presStyleCnt="0">
        <dgm:presLayoutVars>
          <dgm:hierBranch val="init"/>
        </dgm:presLayoutVars>
      </dgm:prSet>
      <dgm:spPr/>
    </dgm:pt>
    <dgm:pt modelId="{FECE256C-C5CE-4C80-ACC1-93B40BDA796C}" type="pres">
      <dgm:prSet presAssocID="{B4CE2D50-0ABE-483E-AF67-ADF2D19053D6}" presName="rootComposite" presStyleCnt="0"/>
      <dgm:spPr/>
    </dgm:pt>
    <dgm:pt modelId="{AB259C4D-3C14-48C5-9423-53AF66C1B6C3}" type="pres">
      <dgm:prSet presAssocID="{B4CE2D50-0ABE-483E-AF67-ADF2D19053D6}" presName="rootText" presStyleLbl="node2" presStyleIdx="0" presStyleCnt="6" custLinFactNeighborX="-29671" custLinFactNeighborY="-34179">
        <dgm:presLayoutVars>
          <dgm:chPref val="3"/>
        </dgm:presLayoutVars>
      </dgm:prSet>
      <dgm:spPr/>
      <dgm:t>
        <a:bodyPr/>
        <a:lstStyle/>
        <a:p>
          <a:endParaRPr lang="es-ES"/>
        </a:p>
      </dgm:t>
    </dgm:pt>
    <dgm:pt modelId="{E47B54F8-67BB-454B-BF69-044C4C662351}" type="pres">
      <dgm:prSet presAssocID="{B4CE2D50-0ABE-483E-AF67-ADF2D19053D6}" presName="rootConnector" presStyleLbl="node2" presStyleIdx="0" presStyleCnt="6"/>
      <dgm:spPr/>
      <dgm:t>
        <a:bodyPr/>
        <a:lstStyle/>
        <a:p>
          <a:endParaRPr lang="es-ES"/>
        </a:p>
      </dgm:t>
    </dgm:pt>
    <dgm:pt modelId="{7412140D-FC9D-4347-8ECA-8E75ABB6EB74}" type="pres">
      <dgm:prSet presAssocID="{B4CE2D50-0ABE-483E-AF67-ADF2D19053D6}" presName="hierChild4" presStyleCnt="0"/>
      <dgm:spPr/>
    </dgm:pt>
    <dgm:pt modelId="{72C6FE01-4748-4DA3-811C-61CD85BF4EF9}" type="pres">
      <dgm:prSet presAssocID="{3D637042-0D01-4EE9-AA0B-C907E048F7EC}" presName="Name37" presStyleLbl="parChTrans1D3" presStyleIdx="0" presStyleCnt="7"/>
      <dgm:spPr/>
      <dgm:t>
        <a:bodyPr/>
        <a:lstStyle/>
        <a:p>
          <a:endParaRPr lang="es-ES"/>
        </a:p>
      </dgm:t>
    </dgm:pt>
    <dgm:pt modelId="{6F7570AB-10CF-41B9-828D-D6B627A643A0}" type="pres">
      <dgm:prSet presAssocID="{EDF490F5-C24D-4BFC-8D92-CDFE559EC682}" presName="hierRoot2" presStyleCnt="0">
        <dgm:presLayoutVars>
          <dgm:hierBranch val="init"/>
        </dgm:presLayoutVars>
      </dgm:prSet>
      <dgm:spPr/>
    </dgm:pt>
    <dgm:pt modelId="{8D0217DA-8589-40C4-9862-611AE4692268}" type="pres">
      <dgm:prSet presAssocID="{EDF490F5-C24D-4BFC-8D92-CDFE559EC682}" presName="rootComposite" presStyleCnt="0"/>
      <dgm:spPr/>
    </dgm:pt>
    <dgm:pt modelId="{B19B2FB7-4A5D-475A-8FBD-C2D1FFD62115}" type="pres">
      <dgm:prSet presAssocID="{EDF490F5-C24D-4BFC-8D92-CDFE559EC682}" presName="rootText" presStyleLbl="node3" presStyleIdx="0" presStyleCnt="7" custScaleX="157809" custScaleY="1087265" custLinFactNeighborX="-52498" custLinFactNeighborY="-29529">
        <dgm:presLayoutVars>
          <dgm:chPref val="3"/>
        </dgm:presLayoutVars>
      </dgm:prSet>
      <dgm:spPr/>
      <dgm:t>
        <a:bodyPr/>
        <a:lstStyle/>
        <a:p>
          <a:endParaRPr lang="es-ES"/>
        </a:p>
      </dgm:t>
    </dgm:pt>
    <dgm:pt modelId="{E981E9C9-5D28-426A-B301-7E3661FBD05C}" type="pres">
      <dgm:prSet presAssocID="{EDF490F5-C24D-4BFC-8D92-CDFE559EC682}" presName="rootConnector" presStyleLbl="node3" presStyleIdx="0" presStyleCnt="7"/>
      <dgm:spPr/>
      <dgm:t>
        <a:bodyPr/>
        <a:lstStyle/>
        <a:p>
          <a:endParaRPr lang="es-ES"/>
        </a:p>
      </dgm:t>
    </dgm:pt>
    <dgm:pt modelId="{390EBBF0-8C0C-42AB-BDB0-BB2C761E7949}" type="pres">
      <dgm:prSet presAssocID="{EDF490F5-C24D-4BFC-8D92-CDFE559EC682}" presName="hierChild4" presStyleCnt="0"/>
      <dgm:spPr/>
    </dgm:pt>
    <dgm:pt modelId="{D1E726BC-889F-4307-97FE-B1C49C2304D1}" type="pres">
      <dgm:prSet presAssocID="{EDF490F5-C24D-4BFC-8D92-CDFE559EC682}" presName="hierChild5" presStyleCnt="0"/>
      <dgm:spPr/>
    </dgm:pt>
    <dgm:pt modelId="{77B0C20D-CF84-417F-B20B-CF9B8E5D87BE}" type="pres">
      <dgm:prSet presAssocID="{B4CE2D50-0ABE-483E-AF67-ADF2D19053D6}" presName="hierChild5" presStyleCnt="0"/>
      <dgm:spPr/>
    </dgm:pt>
    <dgm:pt modelId="{D5A88A21-5062-401D-AF84-429B78423FBE}" type="pres">
      <dgm:prSet presAssocID="{F49C81D7-2806-433D-8805-0B7F40D6FB7A}" presName="Name37" presStyleLbl="parChTrans1D2" presStyleIdx="1" presStyleCnt="7"/>
      <dgm:spPr/>
      <dgm:t>
        <a:bodyPr/>
        <a:lstStyle/>
        <a:p>
          <a:endParaRPr lang="es-ES"/>
        </a:p>
      </dgm:t>
    </dgm:pt>
    <dgm:pt modelId="{5E20087B-AB95-4822-AC94-32C395913AAE}" type="pres">
      <dgm:prSet presAssocID="{9F7A34A4-D857-4D8B-A7C2-5756E9D12294}" presName="hierRoot2" presStyleCnt="0">
        <dgm:presLayoutVars>
          <dgm:hierBranch val="init"/>
        </dgm:presLayoutVars>
      </dgm:prSet>
      <dgm:spPr/>
    </dgm:pt>
    <dgm:pt modelId="{46C63582-5F6F-4A1B-B77E-DD35507BA60E}" type="pres">
      <dgm:prSet presAssocID="{9F7A34A4-D857-4D8B-A7C2-5756E9D12294}" presName="rootComposite" presStyleCnt="0"/>
      <dgm:spPr/>
    </dgm:pt>
    <dgm:pt modelId="{B4EB4F57-5590-4035-8DF1-66BDA87AF405}" type="pres">
      <dgm:prSet presAssocID="{9F7A34A4-D857-4D8B-A7C2-5756E9D12294}" presName="rootText" presStyleLbl="node2" presStyleIdx="1" presStyleCnt="6" custScaleX="128792" custLinFactNeighborX="17568" custLinFactNeighborY="-24002">
        <dgm:presLayoutVars>
          <dgm:chPref val="3"/>
        </dgm:presLayoutVars>
      </dgm:prSet>
      <dgm:spPr/>
      <dgm:t>
        <a:bodyPr/>
        <a:lstStyle/>
        <a:p>
          <a:endParaRPr lang="es-ES"/>
        </a:p>
      </dgm:t>
    </dgm:pt>
    <dgm:pt modelId="{2C5073BE-0411-4DD4-97D7-7761948C32EA}" type="pres">
      <dgm:prSet presAssocID="{9F7A34A4-D857-4D8B-A7C2-5756E9D12294}" presName="rootConnector" presStyleLbl="node2" presStyleIdx="1" presStyleCnt="6"/>
      <dgm:spPr/>
      <dgm:t>
        <a:bodyPr/>
        <a:lstStyle/>
        <a:p>
          <a:endParaRPr lang="es-ES"/>
        </a:p>
      </dgm:t>
    </dgm:pt>
    <dgm:pt modelId="{F28B4FFA-D33A-431A-B567-9C9789659F61}" type="pres">
      <dgm:prSet presAssocID="{9F7A34A4-D857-4D8B-A7C2-5756E9D12294}" presName="hierChild4" presStyleCnt="0"/>
      <dgm:spPr/>
    </dgm:pt>
    <dgm:pt modelId="{ACF68A16-1E69-4E3F-BA90-C343631026DD}" type="pres">
      <dgm:prSet presAssocID="{0365EB3C-9CAC-4779-8720-EED3AA3C1CCF}" presName="Name37" presStyleLbl="parChTrans1D3" presStyleIdx="1" presStyleCnt="7"/>
      <dgm:spPr/>
      <dgm:t>
        <a:bodyPr/>
        <a:lstStyle/>
        <a:p>
          <a:endParaRPr lang="es-ES"/>
        </a:p>
      </dgm:t>
    </dgm:pt>
    <dgm:pt modelId="{1D40896D-3DD3-4692-A020-BEB305FDB553}" type="pres">
      <dgm:prSet presAssocID="{F75FBD83-8244-4211-B75B-57764EF4F8F8}" presName="hierRoot2" presStyleCnt="0">
        <dgm:presLayoutVars>
          <dgm:hierBranch val="init"/>
        </dgm:presLayoutVars>
      </dgm:prSet>
      <dgm:spPr/>
    </dgm:pt>
    <dgm:pt modelId="{A0154AFC-76DB-4639-9D9A-494A01A4BB04}" type="pres">
      <dgm:prSet presAssocID="{F75FBD83-8244-4211-B75B-57764EF4F8F8}" presName="rootComposite" presStyleCnt="0"/>
      <dgm:spPr/>
    </dgm:pt>
    <dgm:pt modelId="{0EB445F2-00C9-4BC7-B9AA-B987C27F89D0}" type="pres">
      <dgm:prSet presAssocID="{F75FBD83-8244-4211-B75B-57764EF4F8F8}" presName="rootText" presStyleLbl="node3" presStyleIdx="1" presStyleCnt="7" custScaleX="156511" custScaleY="1085966" custLinFactNeighborX="-15849" custLinFactNeighborY="-31325">
        <dgm:presLayoutVars>
          <dgm:chPref val="3"/>
        </dgm:presLayoutVars>
      </dgm:prSet>
      <dgm:spPr/>
      <dgm:t>
        <a:bodyPr/>
        <a:lstStyle/>
        <a:p>
          <a:endParaRPr lang="es-ES"/>
        </a:p>
      </dgm:t>
    </dgm:pt>
    <dgm:pt modelId="{3DCBE598-F2C5-44C6-B53F-2AFC69D4F954}" type="pres">
      <dgm:prSet presAssocID="{F75FBD83-8244-4211-B75B-57764EF4F8F8}" presName="rootConnector" presStyleLbl="node3" presStyleIdx="1" presStyleCnt="7"/>
      <dgm:spPr/>
      <dgm:t>
        <a:bodyPr/>
        <a:lstStyle/>
        <a:p>
          <a:endParaRPr lang="es-ES"/>
        </a:p>
      </dgm:t>
    </dgm:pt>
    <dgm:pt modelId="{8C741323-FAEF-4E6D-BCB6-3715B8A847B6}" type="pres">
      <dgm:prSet presAssocID="{F75FBD83-8244-4211-B75B-57764EF4F8F8}" presName="hierChild4" presStyleCnt="0"/>
      <dgm:spPr/>
    </dgm:pt>
    <dgm:pt modelId="{19DDDDBE-7106-4205-BD25-33DD5095BB3E}" type="pres">
      <dgm:prSet presAssocID="{F75FBD83-8244-4211-B75B-57764EF4F8F8}" presName="hierChild5" presStyleCnt="0"/>
      <dgm:spPr/>
    </dgm:pt>
    <dgm:pt modelId="{02E4A6AB-3CDC-4EC2-8A1E-3D5A999BF1C9}" type="pres">
      <dgm:prSet presAssocID="{9F7A34A4-D857-4D8B-A7C2-5756E9D12294}" presName="hierChild5" presStyleCnt="0"/>
      <dgm:spPr/>
    </dgm:pt>
    <dgm:pt modelId="{466E371A-04AE-4449-B567-C5277CAE840F}" type="pres">
      <dgm:prSet presAssocID="{BBA27D7D-EC09-426A-A1A9-8CF662560E46}" presName="Name37" presStyleLbl="parChTrans1D2" presStyleIdx="2" presStyleCnt="7"/>
      <dgm:spPr/>
      <dgm:t>
        <a:bodyPr/>
        <a:lstStyle/>
        <a:p>
          <a:endParaRPr lang="es-ES"/>
        </a:p>
      </dgm:t>
    </dgm:pt>
    <dgm:pt modelId="{485295A3-2598-41DE-81AF-C4C1083160AF}" type="pres">
      <dgm:prSet presAssocID="{74491518-BADA-459D-B8B0-5C0A343A471F}" presName="hierRoot2" presStyleCnt="0">
        <dgm:presLayoutVars>
          <dgm:hierBranch val="init"/>
        </dgm:presLayoutVars>
      </dgm:prSet>
      <dgm:spPr/>
    </dgm:pt>
    <dgm:pt modelId="{E1BEE70B-3D64-4CAC-998B-435C677537CA}" type="pres">
      <dgm:prSet presAssocID="{74491518-BADA-459D-B8B0-5C0A343A471F}" presName="rootComposite" presStyleCnt="0"/>
      <dgm:spPr/>
    </dgm:pt>
    <dgm:pt modelId="{29A31581-A465-4B59-8B67-155C79039B43}" type="pres">
      <dgm:prSet presAssocID="{74491518-BADA-459D-B8B0-5C0A343A471F}" presName="rootText" presStyleLbl="node2" presStyleIdx="2" presStyleCnt="6" custScaleX="117271" custLinFactNeighborX="32173" custLinFactNeighborY="-21574">
        <dgm:presLayoutVars>
          <dgm:chPref val="3"/>
        </dgm:presLayoutVars>
      </dgm:prSet>
      <dgm:spPr/>
      <dgm:t>
        <a:bodyPr/>
        <a:lstStyle/>
        <a:p>
          <a:endParaRPr lang="es-ES"/>
        </a:p>
      </dgm:t>
    </dgm:pt>
    <dgm:pt modelId="{D4016191-F6DE-4794-83E0-6A76A5A7250D}" type="pres">
      <dgm:prSet presAssocID="{74491518-BADA-459D-B8B0-5C0A343A471F}" presName="rootConnector" presStyleLbl="node2" presStyleIdx="2" presStyleCnt="6"/>
      <dgm:spPr/>
      <dgm:t>
        <a:bodyPr/>
        <a:lstStyle/>
        <a:p>
          <a:endParaRPr lang="es-ES"/>
        </a:p>
      </dgm:t>
    </dgm:pt>
    <dgm:pt modelId="{AC46DEC3-D498-43E8-9AAA-6404B79E2C50}" type="pres">
      <dgm:prSet presAssocID="{74491518-BADA-459D-B8B0-5C0A343A471F}" presName="hierChild4" presStyleCnt="0"/>
      <dgm:spPr/>
    </dgm:pt>
    <dgm:pt modelId="{62909196-5F62-42D3-971F-04244E9F61D7}" type="pres">
      <dgm:prSet presAssocID="{B8F87CE9-51AF-41DD-BDE5-4B7094B09C5A}" presName="Name37" presStyleLbl="parChTrans1D3" presStyleIdx="2" presStyleCnt="7"/>
      <dgm:spPr/>
      <dgm:t>
        <a:bodyPr/>
        <a:lstStyle/>
        <a:p>
          <a:endParaRPr lang="es-ES"/>
        </a:p>
      </dgm:t>
    </dgm:pt>
    <dgm:pt modelId="{C9ED7D4D-BC8F-4913-AA33-3DF27049C92B}" type="pres">
      <dgm:prSet presAssocID="{B925CA91-D521-43F9-8735-5DE8E5DA0951}" presName="hierRoot2" presStyleCnt="0">
        <dgm:presLayoutVars>
          <dgm:hierBranch val="init"/>
        </dgm:presLayoutVars>
      </dgm:prSet>
      <dgm:spPr/>
    </dgm:pt>
    <dgm:pt modelId="{8EBD3CC2-07AB-401A-B6B6-EB18ADB47CC9}" type="pres">
      <dgm:prSet presAssocID="{B925CA91-D521-43F9-8735-5DE8E5DA0951}" presName="rootComposite" presStyleCnt="0"/>
      <dgm:spPr/>
    </dgm:pt>
    <dgm:pt modelId="{F25CE544-287F-410B-A4AB-118F2B8C5CB3}" type="pres">
      <dgm:prSet presAssocID="{B925CA91-D521-43F9-8735-5DE8E5DA0951}" presName="rootText" presStyleLbl="node3" presStyleIdx="2" presStyleCnt="7" custScaleX="150112" custScaleY="1204851" custLinFactNeighborX="-10098" custLinFactNeighborY="-25404">
        <dgm:presLayoutVars>
          <dgm:chPref val="3"/>
        </dgm:presLayoutVars>
      </dgm:prSet>
      <dgm:spPr/>
      <dgm:t>
        <a:bodyPr/>
        <a:lstStyle/>
        <a:p>
          <a:endParaRPr lang="es-ES"/>
        </a:p>
      </dgm:t>
    </dgm:pt>
    <dgm:pt modelId="{C3ECF497-131C-4596-8A4C-370DEA68411C}" type="pres">
      <dgm:prSet presAssocID="{B925CA91-D521-43F9-8735-5DE8E5DA0951}" presName="rootConnector" presStyleLbl="node3" presStyleIdx="2" presStyleCnt="7"/>
      <dgm:spPr/>
      <dgm:t>
        <a:bodyPr/>
        <a:lstStyle/>
        <a:p>
          <a:endParaRPr lang="es-ES"/>
        </a:p>
      </dgm:t>
    </dgm:pt>
    <dgm:pt modelId="{B95B03ED-151A-49D5-B134-7AFAC74DEAF6}" type="pres">
      <dgm:prSet presAssocID="{B925CA91-D521-43F9-8735-5DE8E5DA0951}" presName="hierChild4" presStyleCnt="0"/>
      <dgm:spPr/>
    </dgm:pt>
    <dgm:pt modelId="{5EF1162B-9969-4BD3-BAD4-4375736B81B5}" type="pres">
      <dgm:prSet presAssocID="{B925CA91-D521-43F9-8735-5DE8E5DA0951}" presName="hierChild5" presStyleCnt="0"/>
      <dgm:spPr/>
    </dgm:pt>
    <dgm:pt modelId="{760B33F1-DD6A-49B1-9361-9FF8290D009D}" type="pres">
      <dgm:prSet presAssocID="{74491518-BADA-459D-B8B0-5C0A343A471F}" presName="hierChild5" presStyleCnt="0"/>
      <dgm:spPr/>
    </dgm:pt>
    <dgm:pt modelId="{146730D7-139C-4F63-A3F1-5945878F3A51}" type="pres">
      <dgm:prSet presAssocID="{FCDCB75E-7E05-49BA-8167-698F993E385A}" presName="Name37" presStyleLbl="parChTrans1D2" presStyleIdx="3" presStyleCnt="7"/>
      <dgm:spPr/>
      <dgm:t>
        <a:bodyPr/>
        <a:lstStyle/>
        <a:p>
          <a:endParaRPr lang="es-ES"/>
        </a:p>
      </dgm:t>
    </dgm:pt>
    <dgm:pt modelId="{C4FEF914-9B75-4B9B-9882-256C903DBF1D}" type="pres">
      <dgm:prSet presAssocID="{50E358D8-0281-4F66-8F79-F37F688EE293}" presName="hierRoot2" presStyleCnt="0">
        <dgm:presLayoutVars>
          <dgm:hierBranch val="init"/>
        </dgm:presLayoutVars>
      </dgm:prSet>
      <dgm:spPr/>
    </dgm:pt>
    <dgm:pt modelId="{54E11E1E-BE86-47B9-9C04-09108E4019F5}" type="pres">
      <dgm:prSet presAssocID="{50E358D8-0281-4F66-8F79-F37F688EE293}" presName="rootComposite" presStyleCnt="0"/>
      <dgm:spPr/>
    </dgm:pt>
    <dgm:pt modelId="{E63D599D-BC26-4516-BAFD-CCAA6EFF5BFB}" type="pres">
      <dgm:prSet presAssocID="{50E358D8-0281-4F66-8F79-F37F688EE293}" presName="rootText" presStyleLbl="node2" presStyleIdx="3" presStyleCnt="6" custLinFactNeighborX="2219" custLinFactNeighborY="-40837">
        <dgm:presLayoutVars>
          <dgm:chPref val="3"/>
        </dgm:presLayoutVars>
      </dgm:prSet>
      <dgm:spPr/>
      <dgm:t>
        <a:bodyPr/>
        <a:lstStyle/>
        <a:p>
          <a:endParaRPr lang="es-ES"/>
        </a:p>
      </dgm:t>
    </dgm:pt>
    <dgm:pt modelId="{73EB1C31-41A8-4D92-8574-D7CE21CC4949}" type="pres">
      <dgm:prSet presAssocID="{50E358D8-0281-4F66-8F79-F37F688EE293}" presName="rootConnector" presStyleLbl="node2" presStyleIdx="3" presStyleCnt="6"/>
      <dgm:spPr/>
      <dgm:t>
        <a:bodyPr/>
        <a:lstStyle/>
        <a:p>
          <a:endParaRPr lang="es-ES"/>
        </a:p>
      </dgm:t>
    </dgm:pt>
    <dgm:pt modelId="{DCDDEEF5-D02F-453E-8613-1488F19E61EB}" type="pres">
      <dgm:prSet presAssocID="{50E358D8-0281-4F66-8F79-F37F688EE293}" presName="hierChild4" presStyleCnt="0"/>
      <dgm:spPr/>
    </dgm:pt>
    <dgm:pt modelId="{30DEDA64-7992-4222-9A76-61FFDB6263C4}" type="pres">
      <dgm:prSet presAssocID="{2CDA3940-9930-4C7A-AE29-955F8EFFB53D}" presName="Name37" presStyleLbl="parChTrans1D3" presStyleIdx="3" presStyleCnt="7"/>
      <dgm:spPr/>
      <dgm:t>
        <a:bodyPr/>
        <a:lstStyle/>
        <a:p>
          <a:endParaRPr lang="es-ES"/>
        </a:p>
      </dgm:t>
    </dgm:pt>
    <dgm:pt modelId="{433BFF9F-FA87-4868-8FD8-C43EE4F60353}" type="pres">
      <dgm:prSet presAssocID="{5CBC15AC-B200-4E1D-9535-F71562931D91}" presName="hierRoot2" presStyleCnt="0">
        <dgm:presLayoutVars>
          <dgm:hierBranch val="init"/>
        </dgm:presLayoutVars>
      </dgm:prSet>
      <dgm:spPr/>
    </dgm:pt>
    <dgm:pt modelId="{FD23A476-EBB1-471D-AF82-615717892CF2}" type="pres">
      <dgm:prSet presAssocID="{5CBC15AC-B200-4E1D-9535-F71562931D91}" presName="rootComposite" presStyleCnt="0"/>
      <dgm:spPr/>
    </dgm:pt>
    <dgm:pt modelId="{84A1F600-B220-47A0-BCA9-F1188D36C990}" type="pres">
      <dgm:prSet presAssocID="{5CBC15AC-B200-4E1D-9535-F71562931D91}" presName="rootText" presStyleLbl="node3" presStyleIdx="3" presStyleCnt="7" custScaleX="141219" custScaleY="656158" custLinFactNeighborX="-5946" custLinFactNeighborY="-31325">
        <dgm:presLayoutVars>
          <dgm:chPref val="3"/>
        </dgm:presLayoutVars>
      </dgm:prSet>
      <dgm:spPr/>
      <dgm:t>
        <a:bodyPr/>
        <a:lstStyle/>
        <a:p>
          <a:endParaRPr lang="es-ES"/>
        </a:p>
      </dgm:t>
    </dgm:pt>
    <dgm:pt modelId="{6623FD4B-79C4-446D-BFBA-F51FE9B8281E}" type="pres">
      <dgm:prSet presAssocID="{5CBC15AC-B200-4E1D-9535-F71562931D91}" presName="rootConnector" presStyleLbl="node3" presStyleIdx="3" presStyleCnt="7"/>
      <dgm:spPr/>
      <dgm:t>
        <a:bodyPr/>
        <a:lstStyle/>
        <a:p>
          <a:endParaRPr lang="es-ES"/>
        </a:p>
      </dgm:t>
    </dgm:pt>
    <dgm:pt modelId="{3131F9CF-8518-4EAE-9FBA-FE072D4D1E0F}" type="pres">
      <dgm:prSet presAssocID="{5CBC15AC-B200-4E1D-9535-F71562931D91}" presName="hierChild4" presStyleCnt="0"/>
      <dgm:spPr/>
    </dgm:pt>
    <dgm:pt modelId="{E8E154BB-B572-4B1B-BAEE-446E9BC1E877}" type="pres">
      <dgm:prSet presAssocID="{5CBC15AC-B200-4E1D-9535-F71562931D91}" presName="hierChild5" presStyleCnt="0"/>
      <dgm:spPr/>
    </dgm:pt>
    <dgm:pt modelId="{AA8B26BD-B543-4742-8C1A-524972875080}" type="pres">
      <dgm:prSet presAssocID="{7E1823AC-1B95-4288-8375-EE6DF3F4CD3E}" presName="Name37" presStyleLbl="parChTrans1D3" presStyleIdx="4" presStyleCnt="7"/>
      <dgm:spPr/>
      <dgm:t>
        <a:bodyPr/>
        <a:lstStyle/>
        <a:p>
          <a:endParaRPr lang="es-ES"/>
        </a:p>
      </dgm:t>
    </dgm:pt>
    <dgm:pt modelId="{45F41236-59B7-42B9-9696-B6121C17A4FE}" type="pres">
      <dgm:prSet presAssocID="{80D73861-6B09-4FBE-8BD1-F79B71CC4533}" presName="hierRoot2" presStyleCnt="0">
        <dgm:presLayoutVars>
          <dgm:hierBranch val="init"/>
        </dgm:presLayoutVars>
      </dgm:prSet>
      <dgm:spPr/>
    </dgm:pt>
    <dgm:pt modelId="{E2911F57-D400-4F45-8616-D39D9F033098}" type="pres">
      <dgm:prSet presAssocID="{80D73861-6B09-4FBE-8BD1-F79B71CC4533}" presName="rootComposite" presStyleCnt="0"/>
      <dgm:spPr/>
    </dgm:pt>
    <dgm:pt modelId="{5D66A9C0-F0D3-4AB0-9482-A07E7D72AE4F}" type="pres">
      <dgm:prSet presAssocID="{80D73861-6B09-4FBE-8BD1-F79B71CC4533}" presName="rootText" presStyleLbl="node3" presStyleIdx="4" presStyleCnt="7" custScaleX="138596" custScaleY="516136" custLinFactNeighborX="-5946" custLinFactNeighborY="-56100">
        <dgm:presLayoutVars>
          <dgm:chPref val="3"/>
        </dgm:presLayoutVars>
      </dgm:prSet>
      <dgm:spPr/>
      <dgm:t>
        <a:bodyPr/>
        <a:lstStyle/>
        <a:p>
          <a:endParaRPr lang="es-ES"/>
        </a:p>
      </dgm:t>
    </dgm:pt>
    <dgm:pt modelId="{1EE6E38B-B8C1-4311-83D8-4C9664E4E56C}" type="pres">
      <dgm:prSet presAssocID="{80D73861-6B09-4FBE-8BD1-F79B71CC4533}" presName="rootConnector" presStyleLbl="node3" presStyleIdx="4" presStyleCnt="7"/>
      <dgm:spPr/>
      <dgm:t>
        <a:bodyPr/>
        <a:lstStyle/>
        <a:p>
          <a:endParaRPr lang="es-ES"/>
        </a:p>
      </dgm:t>
    </dgm:pt>
    <dgm:pt modelId="{9CC802A7-D355-435C-8903-A2A593DCA3FB}" type="pres">
      <dgm:prSet presAssocID="{80D73861-6B09-4FBE-8BD1-F79B71CC4533}" presName="hierChild4" presStyleCnt="0"/>
      <dgm:spPr/>
    </dgm:pt>
    <dgm:pt modelId="{B71EA357-F69A-4369-A88E-519723418556}" type="pres">
      <dgm:prSet presAssocID="{80D73861-6B09-4FBE-8BD1-F79B71CC4533}" presName="hierChild5" presStyleCnt="0"/>
      <dgm:spPr/>
    </dgm:pt>
    <dgm:pt modelId="{A0184D91-40A0-40FD-8F40-B94EBD2A2A46}" type="pres">
      <dgm:prSet presAssocID="{50E358D8-0281-4F66-8F79-F37F688EE293}" presName="hierChild5" presStyleCnt="0"/>
      <dgm:spPr/>
    </dgm:pt>
    <dgm:pt modelId="{9A380B51-9392-41C9-A7EE-E7BF9F95607B}" type="pres">
      <dgm:prSet presAssocID="{FCAA5EB3-5003-4547-8600-206C28C77727}" presName="Name37" presStyleLbl="parChTrans1D2" presStyleIdx="4" presStyleCnt="7"/>
      <dgm:spPr/>
      <dgm:t>
        <a:bodyPr/>
        <a:lstStyle/>
        <a:p>
          <a:endParaRPr lang="es-ES"/>
        </a:p>
      </dgm:t>
    </dgm:pt>
    <dgm:pt modelId="{E9A4E732-7E12-434B-A402-0DBCF4AF279B}" type="pres">
      <dgm:prSet presAssocID="{97FDE1AD-95FC-4ED4-9C0D-4DF08067F5D8}" presName="hierRoot2" presStyleCnt="0">
        <dgm:presLayoutVars>
          <dgm:hierBranch val="init"/>
        </dgm:presLayoutVars>
      </dgm:prSet>
      <dgm:spPr/>
    </dgm:pt>
    <dgm:pt modelId="{3EAFE211-8546-4DA7-9BDB-A48A92B49DBC}" type="pres">
      <dgm:prSet presAssocID="{97FDE1AD-95FC-4ED4-9C0D-4DF08067F5D8}" presName="rootComposite" presStyleCnt="0"/>
      <dgm:spPr/>
    </dgm:pt>
    <dgm:pt modelId="{C8E4EB0C-D83D-4EB1-862C-6312D4AC1FF8}" type="pres">
      <dgm:prSet presAssocID="{97FDE1AD-95FC-4ED4-9C0D-4DF08067F5D8}" presName="rootText" presStyleLbl="node2" presStyleIdx="4" presStyleCnt="6" custLinFactNeighborX="25181" custLinFactNeighborY="-40837">
        <dgm:presLayoutVars>
          <dgm:chPref val="3"/>
        </dgm:presLayoutVars>
      </dgm:prSet>
      <dgm:spPr/>
      <dgm:t>
        <a:bodyPr/>
        <a:lstStyle/>
        <a:p>
          <a:endParaRPr lang="es-ES"/>
        </a:p>
      </dgm:t>
    </dgm:pt>
    <dgm:pt modelId="{132F0D91-1C37-4B6D-8A9B-BA7EF41826C3}" type="pres">
      <dgm:prSet presAssocID="{97FDE1AD-95FC-4ED4-9C0D-4DF08067F5D8}" presName="rootConnector" presStyleLbl="node2" presStyleIdx="4" presStyleCnt="6"/>
      <dgm:spPr/>
      <dgm:t>
        <a:bodyPr/>
        <a:lstStyle/>
        <a:p>
          <a:endParaRPr lang="es-ES"/>
        </a:p>
      </dgm:t>
    </dgm:pt>
    <dgm:pt modelId="{11DC0699-9947-4634-84DF-8E8DB1F32604}" type="pres">
      <dgm:prSet presAssocID="{97FDE1AD-95FC-4ED4-9C0D-4DF08067F5D8}" presName="hierChild4" presStyleCnt="0"/>
      <dgm:spPr/>
    </dgm:pt>
    <dgm:pt modelId="{EA3AF07D-C8BF-45B8-B5AA-13EC6D5EFC94}" type="pres">
      <dgm:prSet presAssocID="{3292A1F9-C241-4A1F-AA2D-BA4F51CDDE75}" presName="Name37" presStyleLbl="parChTrans1D3" presStyleIdx="5" presStyleCnt="7"/>
      <dgm:spPr/>
      <dgm:t>
        <a:bodyPr/>
        <a:lstStyle/>
        <a:p>
          <a:endParaRPr lang="es-ES"/>
        </a:p>
      </dgm:t>
    </dgm:pt>
    <dgm:pt modelId="{3B73AD17-64DD-4797-92CC-A63A439376FD}" type="pres">
      <dgm:prSet presAssocID="{A3C882B2-B5F9-4B2D-9F67-6ABC3D691397}" presName="hierRoot2" presStyleCnt="0">
        <dgm:presLayoutVars>
          <dgm:hierBranch val="init"/>
        </dgm:presLayoutVars>
      </dgm:prSet>
      <dgm:spPr/>
    </dgm:pt>
    <dgm:pt modelId="{8EA4689D-A6A1-4F67-AAD5-4B98A2ADA259}" type="pres">
      <dgm:prSet presAssocID="{A3C882B2-B5F9-4B2D-9F67-6ABC3D691397}" presName="rootComposite" presStyleCnt="0"/>
      <dgm:spPr/>
    </dgm:pt>
    <dgm:pt modelId="{41B8696A-957F-45D5-84BA-971F04180880}" type="pres">
      <dgm:prSet presAssocID="{A3C882B2-B5F9-4B2D-9F67-6ABC3D691397}" presName="rootText" presStyleLbl="node3" presStyleIdx="5" presStyleCnt="7" custScaleX="161054" custScaleY="1151647" custLinFactNeighborX="-8237" custLinFactNeighborY="-14491">
        <dgm:presLayoutVars>
          <dgm:chPref val="3"/>
        </dgm:presLayoutVars>
      </dgm:prSet>
      <dgm:spPr/>
      <dgm:t>
        <a:bodyPr/>
        <a:lstStyle/>
        <a:p>
          <a:endParaRPr lang="es-ES"/>
        </a:p>
      </dgm:t>
    </dgm:pt>
    <dgm:pt modelId="{1A7CF25C-B8BE-4A0B-B178-FD80E5E02341}" type="pres">
      <dgm:prSet presAssocID="{A3C882B2-B5F9-4B2D-9F67-6ABC3D691397}" presName="rootConnector" presStyleLbl="node3" presStyleIdx="5" presStyleCnt="7"/>
      <dgm:spPr/>
      <dgm:t>
        <a:bodyPr/>
        <a:lstStyle/>
        <a:p>
          <a:endParaRPr lang="es-ES"/>
        </a:p>
      </dgm:t>
    </dgm:pt>
    <dgm:pt modelId="{5D31A1C8-E830-49C9-9893-9A3532F688A5}" type="pres">
      <dgm:prSet presAssocID="{A3C882B2-B5F9-4B2D-9F67-6ABC3D691397}" presName="hierChild4" presStyleCnt="0"/>
      <dgm:spPr/>
    </dgm:pt>
    <dgm:pt modelId="{065C33B4-DB4D-49BC-ABBC-0C953E3FBB07}" type="pres">
      <dgm:prSet presAssocID="{A3C882B2-B5F9-4B2D-9F67-6ABC3D691397}" presName="hierChild5" presStyleCnt="0"/>
      <dgm:spPr/>
    </dgm:pt>
    <dgm:pt modelId="{98229205-D0CA-4FEB-8047-D6AA5C964BEF}" type="pres">
      <dgm:prSet presAssocID="{97FDE1AD-95FC-4ED4-9C0D-4DF08067F5D8}" presName="hierChild5" presStyleCnt="0"/>
      <dgm:spPr/>
    </dgm:pt>
    <dgm:pt modelId="{CBD3A0D3-DCC0-4DA9-A035-DFA3A340B299}" type="pres">
      <dgm:prSet presAssocID="{4A0A7E1E-10AC-407D-97EC-94B513DBC04C}" presName="Name37" presStyleLbl="parChTrans1D2" presStyleIdx="5" presStyleCnt="7"/>
      <dgm:spPr/>
      <dgm:t>
        <a:bodyPr/>
        <a:lstStyle/>
        <a:p>
          <a:endParaRPr lang="es-ES"/>
        </a:p>
      </dgm:t>
    </dgm:pt>
    <dgm:pt modelId="{499EC0BF-4652-4D03-B6E2-531F88997D27}" type="pres">
      <dgm:prSet presAssocID="{9AF2E4D1-964E-4547-B1DF-6E0775E2BB69}" presName="hierRoot2" presStyleCnt="0">
        <dgm:presLayoutVars>
          <dgm:hierBranch val="init"/>
        </dgm:presLayoutVars>
      </dgm:prSet>
      <dgm:spPr/>
    </dgm:pt>
    <dgm:pt modelId="{5F526FAF-0C40-4D8C-9D2E-C7BA152826A2}" type="pres">
      <dgm:prSet presAssocID="{9AF2E4D1-964E-4547-B1DF-6E0775E2BB69}" presName="rootComposite" presStyleCnt="0"/>
      <dgm:spPr/>
    </dgm:pt>
    <dgm:pt modelId="{3F2FA169-6ED3-4823-A69E-0EEE71AFB957}" type="pres">
      <dgm:prSet presAssocID="{9AF2E4D1-964E-4547-B1DF-6E0775E2BB69}" presName="rootText" presStyleLbl="node2" presStyleIdx="5" presStyleCnt="6" custLinFactNeighborX="45142" custLinFactNeighborY="-40837">
        <dgm:presLayoutVars>
          <dgm:chPref val="3"/>
        </dgm:presLayoutVars>
      </dgm:prSet>
      <dgm:spPr/>
      <dgm:t>
        <a:bodyPr/>
        <a:lstStyle/>
        <a:p>
          <a:endParaRPr lang="es-ES"/>
        </a:p>
      </dgm:t>
    </dgm:pt>
    <dgm:pt modelId="{0FEF453D-567B-442C-8B04-E65A741C6269}" type="pres">
      <dgm:prSet presAssocID="{9AF2E4D1-964E-4547-B1DF-6E0775E2BB69}" presName="rootConnector" presStyleLbl="node2" presStyleIdx="5" presStyleCnt="6"/>
      <dgm:spPr/>
      <dgm:t>
        <a:bodyPr/>
        <a:lstStyle/>
        <a:p>
          <a:endParaRPr lang="es-ES"/>
        </a:p>
      </dgm:t>
    </dgm:pt>
    <dgm:pt modelId="{AAD5FED9-EA71-476A-9CD4-E0FFE6804099}" type="pres">
      <dgm:prSet presAssocID="{9AF2E4D1-964E-4547-B1DF-6E0775E2BB69}" presName="hierChild4" presStyleCnt="0"/>
      <dgm:spPr/>
    </dgm:pt>
    <dgm:pt modelId="{BC607084-9829-4B93-826A-1095703C599F}" type="pres">
      <dgm:prSet presAssocID="{EBD0AC25-EB64-4388-8204-5B78D0EBA3F4}" presName="Name37" presStyleLbl="parChTrans1D3" presStyleIdx="6" presStyleCnt="7"/>
      <dgm:spPr/>
      <dgm:t>
        <a:bodyPr/>
        <a:lstStyle/>
        <a:p>
          <a:endParaRPr lang="es-ES"/>
        </a:p>
      </dgm:t>
    </dgm:pt>
    <dgm:pt modelId="{DE21A547-0025-4B1A-8919-51841ED063CC}" type="pres">
      <dgm:prSet presAssocID="{BC83ACAB-6A11-469F-8B1D-804A2BA40A38}" presName="hierRoot2" presStyleCnt="0">
        <dgm:presLayoutVars>
          <dgm:hierBranch val="init"/>
        </dgm:presLayoutVars>
      </dgm:prSet>
      <dgm:spPr/>
    </dgm:pt>
    <dgm:pt modelId="{4ABE41F6-3CB9-4957-9D68-9A58FD473DDE}" type="pres">
      <dgm:prSet presAssocID="{BC83ACAB-6A11-469F-8B1D-804A2BA40A38}" presName="rootComposite" presStyleCnt="0"/>
      <dgm:spPr/>
    </dgm:pt>
    <dgm:pt modelId="{418CAF70-6D4F-49E0-953D-93308EFBD456}" type="pres">
      <dgm:prSet presAssocID="{BC83ACAB-6A11-469F-8B1D-804A2BA40A38}" presName="rootText" presStyleLbl="node3" presStyleIdx="6" presStyleCnt="7" custScaleX="165251" custScaleY="1163944" custLinFactNeighborX="23233" custLinFactNeighborY="-31325">
        <dgm:presLayoutVars>
          <dgm:chPref val="3"/>
        </dgm:presLayoutVars>
      </dgm:prSet>
      <dgm:spPr/>
      <dgm:t>
        <a:bodyPr/>
        <a:lstStyle/>
        <a:p>
          <a:endParaRPr lang="es-ES"/>
        </a:p>
      </dgm:t>
    </dgm:pt>
    <dgm:pt modelId="{42A2F9CA-6830-47EE-BEA0-8C4CB7F78459}" type="pres">
      <dgm:prSet presAssocID="{BC83ACAB-6A11-469F-8B1D-804A2BA40A38}" presName="rootConnector" presStyleLbl="node3" presStyleIdx="6" presStyleCnt="7"/>
      <dgm:spPr/>
      <dgm:t>
        <a:bodyPr/>
        <a:lstStyle/>
        <a:p>
          <a:endParaRPr lang="es-ES"/>
        </a:p>
      </dgm:t>
    </dgm:pt>
    <dgm:pt modelId="{66E60CCE-7D87-448E-88FB-31E1227CC84C}" type="pres">
      <dgm:prSet presAssocID="{BC83ACAB-6A11-469F-8B1D-804A2BA40A38}" presName="hierChild4" presStyleCnt="0"/>
      <dgm:spPr/>
    </dgm:pt>
    <dgm:pt modelId="{CE11484F-0813-43C9-B176-10401510DF5D}" type="pres">
      <dgm:prSet presAssocID="{BC83ACAB-6A11-469F-8B1D-804A2BA40A38}" presName="hierChild5" presStyleCnt="0"/>
      <dgm:spPr/>
    </dgm:pt>
    <dgm:pt modelId="{EBC92906-16C5-4073-A799-FCCCD51EBFF6}" type="pres">
      <dgm:prSet presAssocID="{9AF2E4D1-964E-4547-B1DF-6E0775E2BB69}" presName="hierChild5" presStyleCnt="0"/>
      <dgm:spPr/>
    </dgm:pt>
    <dgm:pt modelId="{26F4FF6F-8CE8-457F-8D94-61FCD53A12A1}" type="pres">
      <dgm:prSet presAssocID="{4000B794-6811-49BE-BB3B-3DA309C415DD}" presName="hierChild3" presStyleCnt="0"/>
      <dgm:spPr/>
    </dgm:pt>
    <dgm:pt modelId="{6BA45691-CA9B-49AB-A9A7-B7900A85268B}" type="pres">
      <dgm:prSet presAssocID="{037210FF-5E39-4372-9E0A-E2E179D7EA24}" presName="Name111" presStyleLbl="parChTrans1D2" presStyleIdx="6" presStyleCnt="7"/>
      <dgm:spPr/>
      <dgm:t>
        <a:bodyPr/>
        <a:lstStyle/>
        <a:p>
          <a:endParaRPr lang="es-ES"/>
        </a:p>
      </dgm:t>
    </dgm:pt>
    <dgm:pt modelId="{684D376C-7D3A-4903-BEA0-6CAA90330802}" type="pres">
      <dgm:prSet presAssocID="{F6BCEC5E-1FB5-4A42-8A45-562B67F8ED1A}" presName="hierRoot3" presStyleCnt="0">
        <dgm:presLayoutVars>
          <dgm:hierBranch val="init"/>
        </dgm:presLayoutVars>
      </dgm:prSet>
      <dgm:spPr/>
    </dgm:pt>
    <dgm:pt modelId="{B5719630-DE28-41C9-9B5F-BC4E3B644BC3}" type="pres">
      <dgm:prSet presAssocID="{F6BCEC5E-1FB5-4A42-8A45-562B67F8ED1A}" presName="rootComposite3" presStyleCnt="0"/>
      <dgm:spPr/>
    </dgm:pt>
    <dgm:pt modelId="{BC0425C6-64BF-4DA6-8695-FD6113A0C0DD}" type="pres">
      <dgm:prSet presAssocID="{F6BCEC5E-1FB5-4A42-8A45-562B67F8ED1A}" presName="rootText3" presStyleLbl="asst1" presStyleIdx="0" presStyleCnt="1" custScaleX="127893" custScaleY="54912" custLinFactNeighborX="-1338" custLinFactNeighborY="-16059">
        <dgm:presLayoutVars>
          <dgm:chPref val="3"/>
        </dgm:presLayoutVars>
      </dgm:prSet>
      <dgm:spPr/>
      <dgm:t>
        <a:bodyPr/>
        <a:lstStyle/>
        <a:p>
          <a:endParaRPr lang="es-ES"/>
        </a:p>
      </dgm:t>
    </dgm:pt>
    <dgm:pt modelId="{EF37600A-F0AD-4313-B221-BA0A20BED89E}" type="pres">
      <dgm:prSet presAssocID="{F6BCEC5E-1FB5-4A42-8A45-562B67F8ED1A}" presName="rootConnector3" presStyleLbl="asst1" presStyleIdx="0" presStyleCnt="1"/>
      <dgm:spPr/>
      <dgm:t>
        <a:bodyPr/>
        <a:lstStyle/>
        <a:p>
          <a:endParaRPr lang="es-ES"/>
        </a:p>
      </dgm:t>
    </dgm:pt>
    <dgm:pt modelId="{4C5AB58B-5EFD-4762-8D74-DC864514776D}" type="pres">
      <dgm:prSet presAssocID="{F6BCEC5E-1FB5-4A42-8A45-562B67F8ED1A}" presName="hierChild6" presStyleCnt="0"/>
      <dgm:spPr/>
    </dgm:pt>
    <dgm:pt modelId="{9B5272DC-B59C-472A-8171-D1E9D11CBF60}" type="pres">
      <dgm:prSet presAssocID="{F6BCEC5E-1FB5-4A42-8A45-562B67F8ED1A}" presName="hierChild7" presStyleCnt="0"/>
      <dgm:spPr/>
    </dgm:pt>
  </dgm:ptLst>
  <dgm:cxnLst>
    <dgm:cxn modelId="{B243173E-C56B-4239-8BC2-7514BD7517F4}" type="presOf" srcId="{5CBC15AC-B200-4E1D-9535-F71562931D91}" destId="{6623FD4B-79C4-446D-BFBA-F51FE9B8281E}" srcOrd="1" destOrd="0" presId="urn:microsoft.com/office/officeart/2005/8/layout/orgChart1"/>
    <dgm:cxn modelId="{15B98C97-895E-49F0-9B44-C57F80A5EDA2}" srcId="{9F7A34A4-D857-4D8B-A7C2-5756E9D12294}" destId="{F75FBD83-8244-4211-B75B-57764EF4F8F8}" srcOrd="0" destOrd="0" parTransId="{0365EB3C-9CAC-4779-8720-EED3AA3C1CCF}" sibTransId="{1B421F67-BBCF-43CA-B8A6-3B7A15238782}"/>
    <dgm:cxn modelId="{527BA644-F8C3-42CD-8C10-4ACA94229210}" srcId="{4000B794-6811-49BE-BB3B-3DA309C415DD}" destId="{F6BCEC5E-1FB5-4A42-8A45-562B67F8ED1A}" srcOrd="0" destOrd="0" parTransId="{037210FF-5E39-4372-9E0A-E2E179D7EA24}" sibTransId="{21D663FE-E1B1-48BB-96EE-5C94BA71077C}"/>
    <dgm:cxn modelId="{A118F886-8558-449D-BBC7-6D6866B8FF3C}" type="presOf" srcId="{9AF2E4D1-964E-4547-B1DF-6E0775E2BB69}" destId="{3F2FA169-6ED3-4823-A69E-0EEE71AFB957}" srcOrd="0" destOrd="0" presId="urn:microsoft.com/office/officeart/2005/8/layout/orgChart1"/>
    <dgm:cxn modelId="{EF7B3C10-1445-4AC1-8B1B-747413211505}" type="presOf" srcId="{B4CE2D50-0ABE-483E-AF67-ADF2D19053D6}" destId="{AB259C4D-3C14-48C5-9423-53AF66C1B6C3}" srcOrd="0" destOrd="0" presId="urn:microsoft.com/office/officeart/2005/8/layout/orgChart1"/>
    <dgm:cxn modelId="{825C36E1-764F-4C44-88D9-5E29F108CA42}" type="presOf" srcId="{B4CE2D50-0ABE-483E-AF67-ADF2D19053D6}" destId="{E47B54F8-67BB-454B-BF69-044C4C662351}" srcOrd="1" destOrd="0" presId="urn:microsoft.com/office/officeart/2005/8/layout/orgChart1"/>
    <dgm:cxn modelId="{0C104DA4-A287-43CC-A469-A313C151F247}" type="presOf" srcId="{97FDE1AD-95FC-4ED4-9C0D-4DF08067F5D8}" destId="{C8E4EB0C-D83D-4EB1-862C-6312D4AC1FF8}" srcOrd="0" destOrd="0" presId="urn:microsoft.com/office/officeart/2005/8/layout/orgChart1"/>
    <dgm:cxn modelId="{7E58275E-2233-485A-8C57-CE2A46F33EBD}" type="presOf" srcId="{74491518-BADA-459D-B8B0-5C0A343A471F}" destId="{29A31581-A465-4B59-8B67-155C79039B43}" srcOrd="0" destOrd="0" presId="urn:microsoft.com/office/officeart/2005/8/layout/orgChart1"/>
    <dgm:cxn modelId="{B683402C-F707-4190-AE97-804278A7001D}" srcId="{B4CE2D50-0ABE-483E-AF67-ADF2D19053D6}" destId="{EDF490F5-C24D-4BFC-8D92-CDFE559EC682}" srcOrd="0" destOrd="0" parTransId="{3D637042-0D01-4EE9-AA0B-C907E048F7EC}" sibTransId="{E615CA35-E8F8-4D87-A0DB-C764A1FCADBE}"/>
    <dgm:cxn modelId="{18FBBF6F-4B28-4F2D-8F24-040CE9F54A2C}" srcId="{97FDE1AD-95FC-4ED4-9C0D-4DF08067F5D8}" destId="{A3C882B2-B5F9-4B2D-9F67-6ABC3D691397}" srcOrd="0" destOrd="0" parTransId="{3292A1F9-C241-4A1F-AA2D-BA4F51CDDE75}" sibTransId="{5524DCD1-13A3-4E73-8BEC-F73AEB1D9B65}"/>
    <dgm:cxn modelId="{A23C39E8-6A54-41A3-A2E2-A272DA1A409A}" type="presOf" srcId="{50E358D8-0281-4F66-8F79-F37F688EE293}" destId="{E63D599D-BC26-4516-BAFD-CCAA6EFF5BFB}" srcOrd="0" destOrd="0" presId="urn:microsoft.com/office/officeart/2005/8/layout/orgChart1"/>
    <dgm:cxn modelId="{54595EC0-025B-43E9-98DB-B0AEDB607829}" srcId="{4000B794-6811-49BE-BB3B-3DA309C415DD}" destId="{50E358D8-0281-4F66-8F79-F37F688EE293}" srcOrd="4" destOrd="0" parTransId="{FCDCB75E-7E05-49BA-8167-698F993E385A}" sibTransId="{4847F17A-6003-44CD-AC0A-2728212770E4}"/>
    <dgm:cxn modelId="{76BA5709-70AF-4668-B885-2DDD37259C9F}" srcId="{1CE6B63C-BD65-4FC4-A00E-C55617CF3374}" destId="{4000B794-6811-49BE-BB3B-3DA309C415DD}" srcOrd="0" destOrd="0" parTransId="{E43D00F9-B0FC-487D-9DBA-C2630FA6CB63}" sibTransId="{55F66FEA-F93D-46E6-B555-C934ABF16570}"/>
    <dgm:cxn modelId="{1B6CB091-3DF8-4ABE-A873-3671E30FE750}" type="presOf" srcId="{4000B794-6811-49BE-BB3B-3DA309C415DD}" destId="{B5030C78-991E-46F6-83B0-12B34F830568}" srcOrd="0" destOrd="0" presId="urn:microsoft.com/office/officeart/2005/8/layout/orgChart1"/>
    <dgm:cxn modelId="{61B07D68-DF65-42EA-B631-D6D18CE96661}" type="presOf" srcId="{5CBC15AC-B200-4E1D-9535-F71562931D91}" destId="{84A1F600-B220-47A0-BCA9-F1188D36C990}" srcOrd="0" destOrd="0" presId="urn:microsoft.com/office/officeart/2005/8/layout/orgChart1"/>
    <dgm:cxn modelId="{320697D8-3CF7-40B4-830C-07F4F136A16E}" srcId="{4000B794-6811-49BE-BB3B-3DA309C415DD}" destId="{97FDE1AD-95FC-4ED4-9C0D-4DF08067F5D8}" srcOrd="5" destOrd="0" parTransId="{FCAA5EB3-5003-4547-8600-206C28C77727}" sibTransId="{5624D39F-63FC-4C7B-940B-91B981E91636}"/>
    <dgm:cxn modelId="{3367E128-4BCC-4F16-BDCB-DB23B8228CEA}" type="presOf" srcId="{EDF490F5-C24D-4BFC-8D92-CDFE559EC682}" destId="{B19B2FB7-4A5D-475A-8FBD-C2D1FFD62115}" srcOrd="0" destOrd="0" presId="urn:microsoft.com/office/officeart/2005/8/layout/orgChart1"/>
    <dgm:cxn modelId="{DC5619EA-5BDD-4A60-AF8D-A5FC37BC0386}" srcId="{4000B794-6811-49BE-BB3B-3DA309C415DD}" destId="{9AF2E4D1-964E-4547-B1DF-6E0775E2BB69}" srcOrd="6" destOrd="0" parTransId="{4A0A7E1E-10AC-407D-97EC-94B513DBC04C}" sibTransId="{F319FC85-4AFE-4F78-86AE-5C11A1A9C6D4}"/>
    <dgm:cxn modelId="{74E8912F-7E57-46C1-A4C0-36A67619C036}" type="presOf" srcId="{4000B794-6811-49BE-BB3B-3DA309C415DD}" destId="{B2997D98-F94F-45E0-AD8D-1E28A9FC1FB8}" srcOrd="1" destOrd="0" presId="urn:microsoft.com/office/officeart/2005/8/layout/orgChart1"/>
    <dgm:cxn modelId="{CAD8D36D-09CB-4ADA-83B7-0E650E48844C}" type="presOf" srcId="{BC83ACAB-6A11-469F-8B1D-804A2BA40A38}" destId="{42A2F9CA-6830-47EE-BEA0-8C4CB7F78459}" srcOrd="1" destOrd="0" presId="urn:microsoft.com/office/officeart/2005/8/layout/orgChart1"/>
    <dgm:cxn modelId="{96F69516-2269-4EA3-8B70-A393F7E6ED0C}" type="presOf" srcId="{4A0A7E1E-10AC-407D-97EC-94B513DBC04C}" destId="{CBD3A0D3-DCC0-4DA9-A035-DFA3A340B299}" srcOrd="0" destOrd="0" presId="urn:microsoft.com/office/officeart/2005/8/layout/orgChart1"/>
    <dgm:cxn modelId="{CDF43D74-EFA7-4528-80F3-09F85A91822D}" type="presOf" srcId="{0365EB3C-9CAC-4779-8720-EED3AA3C1CCF}" destId="{ACF68A16-1E69-4E3F-BA90-C343631026DD}" srcOrd="0" destOrd="0" presId="urn:microsoft.com/office/officeart/2005/8/layout/orgChart1"/>
    <dgm:cxn modelId="{5ECF9F90-F6E8-4D03-86AF-597F1B0F4605}" type="presOf" srcId="{F6BCEC5E-1FB5-4A42-8A45-562B67F8ED1A}" destId="{BC0425C6-64BF-4DA6-8695-FD6113A0C0DD}" srcOrd="0" destOrd="0" presId="urn:microsoft.com/office/officeart/2005/8/layout/orgChart1"/>
    <dgm:cxn modelId="{F34094C8-CC0C-42AF-943F-4DBE3498E341}" srcId="{9AF2E4D1-964E-4547-B1DF-6E0775E2BB69}" destId="{BC83ACAB-6A11-469F-8B1D-804A2BA40A38}" srcOrd="0" destOrd="0" parTransId="{EBD0AC25-EB64-4388-8204-5B78D0EBA3F4}" sibTransId="{59D37638-B3D4-4639-92C0-A48CC9934510}"/>
    <dgm:cxn modelId="{86D9E479-C06F-4F38-800C-5B3C46D4E775}" type="presOf" srcId="{BC83ACAB-6A11-469F-8B1D-804A2BA40A38}" destId="{418CAF70-6D4F-49E0-953D-93308EFBD456}" srcOrd="0" destOrd="0" presId="urn:microsoft.com/office/officeart/2005/8/layout/orgChart1"/>
    <dgm:cxn modelId="{E1C79FAF-9658-4122-B411-89F018E32D4C}" srcId="{74491518-BADA-459D-B8B0-5C0A343A471F}" destId="{B925CA91-D521-43F9-8735-5DE8E5DA0951}" srcOrd="0" destOrd="0" parTransId="{B8F87CE9-51AF-41DD-BDE5-4B7094B09C5A}" sibTransId="{D1187B9A-3457-4106-AFE9-1AE2732FC9F7}"/>
    <dgm:cxn modelId="{3A4C2794-8481-40BD-A890-FD8BC8DB4A93}" type="presOf" srcId="{F75FBD83-8244-4211-B75B-57764EF4F8F8}" destId="{0EB445F2-00C9-4BC7-B9AA-B987C27F89D0}" srcOrd="0" destOrd="0" presId="urn:microsoft.com/office/officeart/2005/8/layout/orgChart1"/>
    <dgm:cxn modelId="{E47FB677-D579-4BB5-BFC1-E41FC97971EF}" srcId="{4000B794-6811-49BE-BB3B-3DA309C415DD}" destId="{B4CE2D50-0ABE-483E-AF67-ADF2D19053D6}" srcOrd="1" destOrd="0" parTransId="{2E311A4F-9BDA-4444-8229-DE9725F46BD5}" sibTransId="{34249151-90BF-4005-913F-179D1492879A}"/>
    <dgm:cxn modelId="{B0C8FF26-E074-4DCD-81D4-5E0F383F0AEF}" type="presOf" srcId="{B925CA91-D521-43F9-8735-5DE8E5DA0951}" destId="{F25CE544-287F-410B-A4AB-118F2B8C5CB3}" srcOrd="0" destOrd="0" presId="urn:microsoft.com/office/officeart/2005/8/layout/orgChart1"/>
    <dgm:cxn modelId="{5D6BA2A6-4D76-4AFA-AF6B-3304333437BB}" type="presOf" srcId="{BBA27D7D-EC09-426A-A1A9-8CF662560E46}" destId="{466E371A-04AE-4449-B567-C5277CAE840F}" srcOrd="0" destOrd="0" presId="urn:microsoft.com/office/officeart/2005/8/layout/orgChart1"/>
    <dgm:cxn modelId="{B6FF3126-F693-4A13-98D7-99CA1C5E0F29}" srcId="{4000B794-6811-49BE-BB3B-3DA309C415DD}" destId="{74491518-BADA-459D-B8B0-5C0A343A471F}" srcOrd="3" destOrd="0" parTransId="{BBA27D7D-EC09-426A-A1A9-8CF662560E46}" sibTransId="{90F0C478-9564-48FD-BC06-BCA0BF30B697}"/>
    <dgm:cxn modelId="{C52E00B1-1DC0-4003-938B-2CBD92EC2D06}" type="presOf" srcId="{9AF2E4D1-964E-4547-B1DF-6E0775E2BB69}" destId="{0FEF453D-567B-442C-8B04-E65A741C6269}" srcOrd="1" destOrd="0" presId="urn:microsoft.com/office/officeart/2005/8/layout/orgChart1"/>
    <dgm:cxn modelId="{1407B116-E4AD-40A9-A8C9-46D16E6D6065}" type="presOf" srcId="{A3C882B2-B5F9-4B2D-9F67-6ABC3D691397}" destId="{41B8696A-957F-45D5-84BA-971F04180880}" srcOrd="0" destOrd="0" presId="urn:microsoft.com/office/officeart/2005/8/layout/orgChart1"/>
    <dgm:cxn modelId="{571D3160-7786-4F5A-BB6B-88AA437E2568}" srcId="{50E358D8-0281-4F66-8F79-F37F688EE293}" destId="{80D73861-6B09-4FBE-8BD1-F79B71CC4533}" srcOrd="1" destOrd="0" parTransId="{7E1823AC-1B95-4288-8375-EE6DF3F4CD3E}" sibTransId="{80E21CF9-673E-46EF-B6C1-A6DCACA716E0}"/>
    <dgm:cxn modelId="{E128DEF1-EBDC-4FF5-87AA-E21E8666242E}" srcId="{4000B794-6811-49BE-BB3B-3DA309C415DD}" destId="{9F7A34A4-D857-4D8B-A7C2-5756E9D12294}" srcOrd="2" destOrd="0" parTransId="{F49C81D7-2806-433D-8805-0B7F40D6FB7A}" sibTransId="{0BFA5C2A-7892-4F38-BA2E-530B86087105}"/>
    <dgm:cxn modelId="{2EA586DB-A268-442C-91DF-60ECEE0D55AD}" type="presOf" srcId="{FCAA5EB3-5003-4547-8600-206C28C77727}" destId="{9A380B51-9392-41C9-A7EE-E7BF9F95607B}" srcOrd="0" destOrd="0" presId="urn:microsoft.com/office/officeart/2005/8/layout/orgChart1"/>
    <dgm:cxn modelId="{0A0829DA-1580-46CF-BAB6-21D53C7070E6}" type="presOf" srcId="{80D73861-6B09-4FBE-8BD1-F79B71CC4533}" destId="{1EE6E38B-B8C1-4311-83D8-4C9664E4E56C}" srcOrd="1" destOrd="0" presId="urn:microsoft.com/office/officeart/2005/8/layout/orgChart1"/>
    <dgm:cxn modelId="{83F2C306-86D3-4CE5-BDCE-5B991F3D6179}" type="presOf" srcId="{FCDCB75E-7E05-49BA-8167-698F993E385A}" destId="{146730D7-139C-4F63-A3F1-5945878F3A51}" srcOrd="0" destOrd="0" presId="urn:microsoft.com/office/officeart/2005/8/layout/orgChart1"/>
    <dgm:cxn modelId="{DFBC4550-35AF-4EB2-A142-DEA8194EE8F9}" type="presOf" srcId="{EDF490F5-C24D-4BFC-8D92-CDFE559EC682}" destId="{E981E9C9-5D28-426A-B301-7E3661FBD05C}" srcOrd="1" destOrd="0" presId="urn:microsoft.com/office/officeart/2005/8/layout/orgChart1"/>
    <dgm:cxn modelId="{B050118D-5563-410A-8CDC-6CEB3E6DBDDD}" type="presOf" srcId="{A3C882B2-B5F9-4B2D-9F67-6ABC3D691397}" destId="{1A7CF25C-B8BE-4A0B-B178-FD80E5E02341}" srcOrd="1" destOrd="0" presId="urn:microsoft.com/office/officeart/2005/8/layout/orgChart1"/>
    <dgm:cxn modelId="{798327A1-B93A-4826-BC59-D857B71092E0}" type="presOf" srcId="{EBD0AC25-EB64-4388-8204-5B78D0EBA3F4}" destId="{BC607084-9829-4B93-826A-1095703C599F}" srcOrd="0" destOrd="0" presId="urn:microsoft.com/office/officeart/2005/8/layout/orgChart1"/>
    <dgm:cxn modelId="{96E9BF9D-3C47-44E4-B0B5-91E6934B5ED7}" srcId="{50E358D8-0281-4F66-8F79-F37F688EE293}" destId="{5CBC15AC-B200-4E1D-9535-F71562931D91}" srcOrd="0" destOrd="0" parTransId="{2CDA3940-9930-4C7A-AE29-955F8EFFB53D}" sibTransId="{9CA9045B-BAAD-433F-B208-073F3A618525}"/>
    <dgm:cxn modelId="{F0B8AA55-BEFA-43BB-943C-7A89F10EFA58}" type="presOf" srcId="{7E1823AC-1B95-4288-8375-EE6DF3F4CD3E}" destId="{AA8B26BD-B543-4742-8C1A-524972875080}" srcOrd="0" destOrd="0" presId="urn:microsoft.com/office/officeart/2005/8/layout/orgChart1"/>
    <dgm:cxn modelId="{D8A36CAC-E815-45A1-8176-68D36026A9A7}" type="presOf" srcId="{50E358D8-0281-4F66-8F79-F37F688EE293}" destId="{73EB1C31-41A8-4D92-8574-D7CE21CC4949}" srcOrd="1" destOrd="0" presId="urn:microsoft.com/office/officeart/2005/8/layout/orgChart1"/>
    <dgm:cxn modelId="{9F186B5B-FCEE-460C-BD17-7A90C9F9EA41}" type="presOf" srcId="{1CE6B63C-BD65-4FC4-A00E-C55617CF3374}" destId="{E4DF5C3A-83D6-4D6F-86E0-3B2EC95E9E6A}" srcOrd="0" destOrd="0" presId="urn:microsoft.com/office/officeart/2005/8/layout/orgChart1"/>
    <dgm:cxn modelId="{1E2496FF-2913-41FF-8C5F-B94087390820}" type="presOf" srcId="{2E311A4F-9BDA-4444-8229-DE9725F46BD5}" destId="{F82ED123-2B62-48A4-B44F-4EF1C935CBD5}" srcOrd="0" destOrd="0" presId="urn:microsoft.com/office/officeart/2005/8/layout/orgChart1"/>
    <dgm:cxn modelId="{D20A01A2-66D0-44AC-9035-E07B099C259D}" type="presOf" srcId="{9F7A34A4-D857-4D8B-A7C2-5756E9D12294}" destId="{B4EB4F57-5590-4035-8DF1-66BDA87AF405}" srcOrd="0" destOrd="0" presId="urn:microsoft.com/office/officeart/2005/8/layout/orgChart1"/>
    <dgm:cxn modelId="{47462ABE-05A7-4511-8A4D-54C7EA1478A2}" type="presOf" srcId="{F75FBD83-8244-4211-B75B-57764EF4F8F8}" destId="{3DCBE598-F2C5-44C6-B53F-2AFC69D4F954}" srcOrd="1" destOrd="0" presId="urn:microsoft.com/office/officeart/2005/8/layout/orgChart1"/>
    <dgm:cxn modelId="{216CBE2C-B0A1-4EC2-9484-A0EEBFC7A061}" type="presOf" srcId="{F49C81D7-2806-433D-8805-0B7F40D6FB7A}" destId="{D5A88A21-5062-401D-AF84-429B78423FBE}" srcOrd="0" destOrd="0" presId="urn:microsoft.com/office/officeart/2005/8/layout/orgChart1"/>
    <dgm:cxn modelId="{A9D43166-3216-44E9-8566-169F6AD1E133}" type="presOf" srcId="{B925CA91-D521-43F9-8735-5DE8E5DA0951}" destId="{C3ECF497-131C-4596-8A4C-370DEA68411C}" srcOrd="1" destOrd="0" presId="urn:microsoft.com/office/officeart/2005/8/layout/orgChart1"/>
    <dgm:cxn modelId="{3813429C-8A6D-40CC-B8C8-227AF4C4B218}" type="presOf" srcId="{2CDA3940-9930-4C7A-AE29-955F8EFFB53D}" destId="{30DEDA64-7992-4222-9A76-61FFDB6263C4}" srcOrd="0" destOrd="0" presId="urn:microsoft.com/office/officeart/2005/8/layout/orgChart1"/>
    <dgm:cxn modelId="{854916B1-B8E9-4613-9BB6-85BBE36B11C2}" type="presOf" srcId="{97FDE1AD-95FC-4ED4-9C0D-4DF08067F5D8}" destId="{132F0D91-1C37-4B6D-8A9B-BA7EF41826C3}" srcOrd="1" destOrd="0" presId="urn:microsoft.com/office/officeart/2005/8/layout/orgChart1"/>
    <dgm:cxn modelId="{5D929133-5955-49DF-A998-1AC09DCE1414}" type="presOf" srcId="{80D73861-6B09-4FBE-8BD1-F79B71CC4533}" destId="{5D66A9C0-F0D3-4AB0-9482-A07E7D72AE4F}" srcOrd="0" destOrd="0" presId="urn:microsoft.com/office/officeart/2005/8/layout/orgChart1"/>
    <dgm:cxn modelId="{6AAD9771-90B8-474E-B59D-A7610E150010}" type="presOf" srcId="{3292A1F9-C241-4A1F-AA2D-BA4F51CDDE75}" destId="{EA3AF07D-C8BF-45B8-B5AA-13EC6D5EFC94}" srcOrd="0" destOrd="0" presId="urn:microsoft.com/office/officeart/2005/8/layout/orgChart1"/>
    <dgm:cxn modelId="{79C035D6-D8B6-4EA6-9B33-19E2F7621D66}" type="presOf" srcId="{F6BCEC5E-1FB5-4A42-8A45-562B67F8ED1A}" destId="{EF37600A-F0AD-4313-B221-BA0A20BED89E}" srcOrd="1" destOrd="0" presId="urn:microsoft.com/office/officeart/2005/8/layout/orgChart1"/>
    <dgm:cxn modelId="{BD86ADF3-E246-47B9-BE20-FC2A4D5C5A7F}" type="presOf" srcId="{9F7A34A4-D857-4D8B-A7C2-5756E9D12294}" destId="{2C5073BE-0411-4DD4-97D7-7761948C32EA}" srcOrd="1" destOrd="0" presId="urn:microsoft.com/office/officeart/2005/8/layout/orgChart1"/>
    <dgm:cxn modelId="{1A92407C-8171-4149-ACBA-BF478014E4D5}" type="presOf" srcId="{B8F87CE9-51AF-41DD-BDE5-4B7094B09C5A}" destId="{62909196-5F62-42D3-971F-04244E9F61D7}" srcOrd="0" destOrd="0" presId="urn:microsoft.com/office/officeart/2005/8/layout/orgChart1"/>
    <dgm:cxn modelId="{55FBCC13-9584-402A-9C08-303432FBC54D}" type="presOf" srcId="{037210FF-5E39-4372-9E0A-E2E179D7EA24}" destId="{6BA45691-CA9B-49AB-A9A7-B7900A85268B}" srcOrd="0" destOrd="0" presId="urn:microsoft.com/office/officeart/2005/8/layout/orgChart1"/>
    <dgm:cxn modelId="{16FB239F-E55F-4ED3-AB31-37E9678CC977}" type="presOf" srcId="{74491518-BADA-459D-B8B0-5C0A343A471F}" destId="{D4016191-F6DE-4794-83E0-6A76A5A7250D}" srcOrd="1" destOrd="0" presId="urn:microsoft.com/office/officeart/2005/8/layout/orgChart1"/>
    <dgm:cxn modelId="{256E2E53-5143-4EC5-A751-DECAAFD6E226}" type="presOf" srcId="{3D637042-0D01-4EE9-AA0B-C907E048F7EC}" destId="{72C6FE01-4748-4DA3-811C-61CD85BF4EF9}" srcOrd="0" destOrd="0" presId="urn:microsoft.com/office/officeart/2005/8/layout/orgChart1"/>
    <dgm:cxn modelId="{50D5EC43-79D1-4B12-A775-A11C242569CB}" type="presParOf" srcId="{E4DF5C3A-83D6-4D6F-86E0-3B2EC95E9E6A}" destId="{56560D13-63BE-4C3C-86A4-3E7E5BD6FF04}" srcOrd="0" destOrd="0" presId="urn:microsoft.com/office/officeart/2005/8/layout/orgChart1"/>
    <dgm:cxn modelId="{E68D4CB5-6950-432C-BA53-4F53A0302D85}" type="presParOf" srcId="{56560D13-63BE-4C3C-86A4-3E7E5BD6FF04}" destId="{1FE914D9-FABC-4EF4-912C-31620D4B4205}" srcOrd="0" destOrd="0" presId="urn:microsoft.com/office/officeart/2005/8/layout/orgChart1"/>
    <dgm:cxn modelId="{4A3C27F7-554F-4B48-939C-673E7342E9C0}" type="presParOf" srcId="{1FE914D9-FABC-4EF4-912C-31620D4B4205}" destId="{B5030C78-991E-46F6-83B0-12B34F830568}" srcOrd="0" destOrd="0" presId="urn:microsoft.com/office/officeart/2005/8/layout/orgChart1"/>
    <dgm:cxn modelId="{335D5B05-474D-4284-AEB2-EEF091AA9F3B}" type="presParOf" srcId="{1FE914D9-FABC-4EF4-912C-31620D4B4205}" destId="{B2997D98-F94F-45E0-AD8D-1E28A9FC1FB8}" srcOrd="1" destOrd="0" presId="urn:microsoft.com/office/officeart/2005/8/layout/orgChart1"/>
    <dgm:cxn modelId="{BE160D38-5483-468D-99D1-840003E52ED6}" type="presParOf" srcId="{56560D13-63BE-4C3C-86A4-3E7E5BD6FF04}" destId="{36523A66-D900-4D90-BAEB-1AF8F3FC41F3}" srcOrd="1" destOrd="0" presId="urn:microsoft.com/office/officeart/2005/8/layout/orgChart1"/>
    <dgm:cxn modelId="{904D8A84-E7E6-4DC7-9FBB-E4C1643D6F5E}" type="presParOf" srcId="{36523A66-D900-4D90-BAEB-1AF8F3FC41F3}" destId="{F82ED123-2B62-48A4-B44F-4EF1C935CBD5}" srcOrd="0" destOrd="0" presId="urn:microsoft.com/office/officeart/2005/8/layout/orgChart1"/>
    <dgm:cxn modelId="{BB1C8F6C-6D4B-472E-97E0-CCDCAEE78233}" type="presParOf" srcId="{36523A66-D900-4D90-BAEB-1AF8F3FC41F3}" destId="{F63BC423-8788-49F6-BEED-B50E074EAC95}" srcOrd="1" destOrd="0" presId="urn:microsoft.com/office/officeart/2005/8/layout/orgChart1"/>
    <dgm:cxn modelId="{35057878-BB55-4F46-AF79-54F9E8EDF2E9}" type="presParOf" srcId="{F63BC423-8788-49F6-BEED-B50E074EAC95}" destId="{FECE256C-C5CE-4C80-ACC1-93B40BDA796C}" srcOrd="0" destOrd="0" presId="urn:microsoft.com/office/officeart/2005/8/layout/orgChart1"/>
    <dgm:cxn modelId="{D81C3845-6003-44D7-9553-C2B0E2E3439D}" type="presParOf" srcId="{FECE256C-C5CE-4C80-ACC1-93B40BDA796C}" destId="{AB259C4D-3C14-48C5-9423-53AF66C1B6C3}" srcOrd="0" destOrd="0" presId="urn:microsoft.com/office/officeart/2005/8/layout/orgChart1"/>
    <dgm:cxn modelId="{97F75D15-E796-4FFB-9E80-405A0DFE3780}" type="presParOf" srcId="{FECE256C-C5CE-4C80-ACC1-93B40BDA796C}" destId="{E47B54F8-67BB-454B-BF69-044C4C662351}" srcOrd="1" destOrd="0" presId="urn:microsoft.com/office/officeart/2005/8/layout/orgChart1"/>
    <dgm:cxn modelId="{CA5EC0AD-ACBA-49DD-9D15-C8B5B9158C35}" type="presParOf" srcId="{F63BC423-8788-49F6-BEED-B50E074EAC95}" destId="{7412140D-FC9D-4347-8ECA-8E75ABB6EB74}" srcOrd="1" destOrd="0" presId="urn:microsoft.com/office/officeart/2005/8/layout/orgChart1"/>
    <dgm:cxn modelId="{BD1FAD48-AB3E-4B86-AA38-24D082A728C5}" type="presParOf" srcId="{7412140D-FC9D-4347-8ECA-8E75ABB6EB74}" destId="{72C6FE01-4748-4DA3-811C-61CD85BF4EF9}" srcOrd="0" destOrd="0" presId="urn:microsoft.com/office/officeart/2005/8/layout/orgChart1"/>
    <dgm:cxn modelId="{22AC2F61-BC5D-4F6E-88D9-EE4F29CE80E0}" type="presParOf" srcId="{7412140D-FC9D-4347-8ECA-8E75ABB6EB74}" destId="{6F7570AB-10CF-41B9-828D-D6B627A643A0}" srcOrd="1" destOrd="0" presId="urn:microsoft.com/office/officeart/2005/8/layout/orgChart1"/>
    <dgm:cxn modelId="{E22A72F2-EB37-413C-B647-8DA032696D6D}" type="presParOf" srcId="{6F7570AB-10CF-41B9-828D-D6B627A643A0}" destId="{8D0217DA-8589-40C4-9862-611AE4692268}" srcOrd="0" destOrd="0" presId="urn:microsoft.com/office/officeart/2005/8/layout/orgChart1"/>
    <dgm:cxn modelId="{ECA3EE1C-62F6-4090-9D2B-0F6D886EBA2C}" type="presParOf" srcId="{8D0217DA-8589-40C4-9862-611AE4692268}" destId="{B19B2FB7-4A5D-475A-8FBD-C2D1FFD62115}" srcOrd="0" destOrd="0" presId="urn:microsoft.com/office/officeart/2005/8/layout/orgChart1"/>
    <dgm:cxn modelId="{EB23E83D-CDB2-4048-B3FF-14B301A7BFD2}" type="presParOf" srcId="{8D0217DA-8589-40C4-9862-611AE4692268}" destId="{E981E9C9-5D28-426A-B301-7E3661FBD05C}" srcOrd="1" destOrd="0" presId="urn:microsoft.com/office/officeart/2005/8/layout/orgChart1"/>
    <dgm:cxn modelId="{BA5289E6-B5DB-4712-B9FA-88793C029077}" type="presParOf" srcId="{6F7570AB-10CF-41B9-828D-D6B627A643A0}" destId="{390EBBF0-8C0C-42AB-BDB0-BB2C761E7949}" srcOrd="1" destOrd="0" presId="urn:microsoft.com/office/officeart/2005/8/layout/orgChart1"/>
    <dgm:cxn modelId="{F734E724-FF1C-4E2A-8D0B-7C78753E8C64}" type="presParOf" srcId="{6F7570AB-10CF-41B9-828D-D6B627A643A0}" destId="{D1E726BC-889F-4307-97FE-B1C49C2304D1}" srcOrd="2" destOrd="0" presId="urn:microsoft.com/office/officeart/2005/8/layout/orgChart1"/>
    <dgm:cxn modelId="{CA5A685E-7CE4-4654-86D9-43D93F554598}" type="presParOf" srcId="{F63BC423-8788-49F6-BEED-B50E074EAC95}" destId="{77B0C20D-CF84-417F-B20B-CF9B8E5D87BE}" srcOrd="2" destOrd="0" presId="urn:microsoft.com/office/officeart/2005/8/layout/orgChart1"/>
    <dgm:cxn modelId="{15E9A555-DBE9-4A02-BA36-B6FC573B93D0}" type="presParOf" srcId="{36523A66-D900-4D90-BAEB-1AF8F3FC41F3}" destId="{D5A88A21-5062-401D-AF84-429B78423FBE}" srcOrd="2" destOrd="0" presId="urn:microsoft.com/office/officeart/2005/8/layout/orgChart1"/>
    <dgm:cxn modelId="{42D86D6F-7CBE-4BF2-BF55-404E4F9D7E4B}" type="presParOf" srcId="{36523A66-D900-4D90-BAEB-1AF8F3FC41F3}" destId="{5E20087B-AB95-4822-AC94-32C395913AAE}" srcOrd="3" destOrd="0" presId="urn:microsoft.com/office/officeart/2005/8/layout/orgChart1"/>
    <dgm:cxn modelId="{C39A0B99-3AF7-4766-883D-8E07AE55B372}" type="presParOf" srcId="{5E20087B-AB95-4822-AC94-32C395913AAE}" destId="{46C63582-5F6F-4A1B-B77E-DD35507BA60E}" srcOrd="0" destOrd="0" presId="urn:microsoft.com/office/officeart/2005/8/layout/orgChart1"/>
    <dgm:cxn modelId="{E6BD5AEE-89BE-46BA-A86F-00CA9F9D5149}" type="presParOf" srcId="{46C63582-5F6F-4A1B-B77E-DD35507BA60E}" destId="{B4EB4F57-5590-4035-8DF1-66BDA87AF405}" srcOrd="0" destOrd="0" presId="urn:microsoft.com/office/officeart/2005/8/layout/orgChart1"/>
    <dgm:cxn modelId="{8D837833-E0C5-4C48-B114-44B59C8B543A}" type="presParOf" srcId="{46C63582-5F6F-4A1B-B77E-DD35507BA60E}" destId="{2C5073BE-0411-4DD4-97D7-7761948C32EA}" srcOrd="1" destOrd="0" presId="urn:microsoft.com/office/officeart/2005/8/layout/orgChart1"/>
    <dgm:cxn modelId="{ED9BD0A1-2A04-4832-95C8-5CCCDE597C8F}" type="presParOf" srcId="{5E20087B-AB95-4822-AC94-32C395913AAE}" destId="{F28B4FFA-D33A-431A-B567-9C9789659F61}" srcOrd="1" destOrd="0" presId="urn:microsoft.com/office/officeart/2005/8/layout/orgChart1"/>
    <dgm:cxn modelId="{2B261323-C8C4-4554-8C23-1B16FA346A31}" type="presParOf" srcId="{F28B4FFA-D33A-431A-B567-9C9789659F61}" destId="{ACF68A16-1E69-4E3F-BA90-C343631026DD}" srcOrd="0" destOrd="0" presId="urn:microsoft.com/office/officeart/2005/8/layout/orgChart1"/>
    <dgm:cxn modelId="{30A0EBCC-86EC-487E-BF2C-AE4B5066087C}" type="presParOf" srcId="{F28B4FFA-D33A-431A-B567-9C9789659F61}" destId="{1D40896D-3DD3-4692-A020-BEB305FDB553}" srcOrd="1" destOrd="0" presId="urn:microsoft.com/office/officeart/2005/8/layout/orgChart1"/>
    <dgm:cxn modelId="{B7750D63-49CD-4A80-A229-8D7DB7E594AC}" type="presParOf" srcId="{1D40896D-3DD3-4692-A020-BEB305FDB553}" destId="{A0154AFC-76DB-4639-9D9A-494A01A4BB04}" srcOrd="0" destOrd="0" presId="urn:microsoft.com/office/officeart/2005/8/layout/orgChart1"/>
    <dgm:cxn modelId="{AAD5E2D7-B610-4AD2-B84B-4E6EDEBB3E7C}" type="presParOf" srcId="{A0154AFC-76DB-4639-9D9A-494A01A4BB04}" destId="{0EB445F2-00C9-4BC7-B9AA-B987C27F89D0}" srcOrd="0" destOrd="0" presId="urn:microsoft.com/office/officeart/2005/8/layout/orgChart1"/>
    <dgm:cxn modelId="{E7B38DE9-153E-428A-A910-CD35A3DD1F02}" type="presParOf" srcId="{A0154AFC-76DB-4639-9D9A-494A01A4BB04}" destId="{3DCBE598-F2C5-44C6-B53F-2AFC69D4F954}" srcOrd="1" destOrd="0" presId="urn:microsoft.com/office/officeart/2005/8/layout/orgChart1"/>
    <dgm:cxn modelId="{EEDB7C5B-4404-4FCE-9381-A0D655534181}" type="presParOf" srcId="{1D40896D-3DD3-4692-A020-BEB305FDB553}" destId="{8C741323-FAEF-4E6D-BCB6-3715B8A847B6}" srcOrd="1" destOrd="0" presId="urn:microsoft.com/office/officeart/2005/8/layout/orgChart1"/>
    <dgm:cxn modelId="{814C8838-CBEF-4959-A440-804DA8856602}" type="presParOf" srcId="{1D40896D-3DD3-4692-A020-BEB305FDB553}" destId="{19DDDDBE-7106-4205-BD25-33DD5095BB3E}" srcOrd="2" destOrd="0" presId="urn:microsoft.com/office/officeart/2005/8/layout/orgChart1"/>
    <dgm:cxn modelId="{ECA0B08C-993E-4DB1-8EE1-D98AFA565827}" type="presParOf" srcId="{5E20087B-AB95-4822-AC94-32C395913AAE}" destId="{02E4A6AB-3CDC-4EC2-8A1E-3D5A999BF1C9}" srcOrd="2" destOrd="0" presId="urn:microsoft.com/office/officeart/2005/8/layout/orgChart1"/>
    <dgm:cxn modelId="{A76F7791-E1C9-4964-B976-42B59CD22BA0}" type="presParOf" srcId="{36523A66-D900-4D90-BAEB-1AF8F3FC41F3}" destId="{466E371A-04AE-4449-B567-C5277CAE840F}" srcOrd="4" destOrd="0" presId="urn:microsoft.com/office/officeart/2005/8/layout/orgChart1"/>
    <dgm:cxn modelId="{C8974842-26C5-483C-BEC0-DC1BEBD5CA07}" type="presParOf" srcId="{36523A66-D900-4D90-BAEB-1AF8F3FC41F3}" destId="{485295A3-2598-41DE-81AF-C4C1083160AF}" srcOrd="5" destOrd="0" presId="urn:microsoft.com/office/officeart/2005/8/layout/orgChart1"/>
    <dgm:cxn modelId="{25D75223-06CB-43B7-8B30-2E877E0795BC}" type="presParOf" srcId="{485295A3-2598-41DE-81AF-C4C1083160AF}" destId="{E1BEE70B-3D64-4CAC-998B-435C677537CA}" srcOrd="0" destOrd="0" presId="urn:microsoft.com/office/officeart/2005/8/layout/orgChart1"/>
    <dgm:cxn modelId="{F3C94AF1-347F-4ACE-8923-79C0D2BAABC9}" type="presParOf" srcId="{E1BEE70B-3D64-4CAC-998B-435C677537CA}" destId="{29A31581-A465-4B59-8B67-155C79039B43}" srcOrd="0" destOrd="0" presId="urn:microsoft.com/office/officeart/2005/8/layout/orgChart1"/>
    <dgm:cxn modelId="{8306AA55-BA4F-413E-A60E-C853D9CDB34B}" type="presParOf" srcId="{E1BEE70B-3D64-4CAC-998B-435C677537CA}" destId="{D4016191-F6DE-4794-83E0-6A76A5A7250D}" srcOrd="1" destOrd="0" presId="urn:microsoft.com/office/officeart/2005/8/layout/orgChart1"/>
    <dgm:cxn modelId="{290F73B9-A121-4CF7-98FA-4B36A8F9ADC3}" type="presParOf" srcId="{485295A3-2598-41DE-81AF-C4C1083160AF}" destId="{AC46DEC3-D498-43E8-9AAA-6404B79E2C50}" srcOrd="1" destOrd="0" presId="urn:microsoft.com/office/officeart/2005/8/layout/orgChart1"/>
    <dgm:cxn modelId="{B473B7B6-3ADB-4290-81DF-A8B8C63AD9FB}" type="presParOf" srcId="{AC46DEC3-D498-43E8-9AAA-6404B79E2C50}" destId="{62909196-5F62-42D3-971F-04244E9F61D7}" srcOrd="0" destOrd="0" presId="urn:microsoft.com/office/officeart/2005/8/layout/orgChart1"/>
    <dgm:cxn modelId="{D016FEE7-D666-45B4-A4CB-53FFA87BA182}" type="presParOf" srcId="{AC46DEC3-D498-43E8-9AAA-6404B79E2C50}" destId="{C9ED7D4D-BC8F-4913-AA33-3DF27049C92B}" srcOrd="1" destOrd="0" presId="urn:microsoft.com/office/officeart/2005/8/layout/orgChart1"/>
    <dgm:cxn modelId="{DD739329-9E1A-49DD-A2F9-74E5B6412CBE}" type="presParOf" srcId="{C9ED7D4D-BC8F-4913-AA33-3DF27049C92B}" destId="{8EBD3CC2-07AB-401A-B6B6-EB18ADB47CC9}" srcOrd="0" destOrd="0" presId="urn:microsoft.com/office/officeart/2005/8/layout/orgChart1"/>
    <dgm:cxn modelId="{899C8CC9-7831-4F13-BE3A-69BAB232DCE2}" type="presParOf" srcId="{8EBD3CC2-07AB-401A-B6B6-EB18ADB47CC9}" destId="{F25CE544-287F-410B-A4AB-118F2B8C5CB3}" srcOrd="0" destOrd="0" presId="urn:microsoft.com/office/officeart/2005/8/layout/orgChart1"/>
    <dgm:cxn modelId="{61482B77-8AD5-4A7C-95CE-CDEA60AEF126}" type="presParOf" srcId="{8EBD3CC2-07AB-401A-B6B6-EB18ADB47CC9}" destId="{C3ECF497-131C-4596-8A4C-370DEA68411C}" srcOrd="1" destOrd="0" presId="urn:microsoft.com/office/officeart/2005/8/layout/orgChart1"/>
    <dgm:cxn modelId="{99C81875-0DDC-40E3-9F8D-AC1670118A64}" type="presParOf" srcId="{C9ED7D4D-BC8F-4913-AA33-3DF27049C92B}" destId="{B95B03ED-151A-49D5-B134-7AFAC74DEAF6}" srcOrd="1" destOrd="0" presId="urn:microsoft.com/office/officeart/2005/8/layout/orgChart1"/>
    <dgm:cxn modelId="{9EF9D366-C5D4-4B05-827F-1893251046B1}" type="presParOf" srcId="{C9ED7D4D-BC8F-4913-AA33-3DF27049C92B}" destId="{5EF1162B-9969-4BD3-BAD4-4375736B81B5}" srcOrd="2" destOrd="0" presId="urn:microsoft.com/office/officeart/2005/8/layout/orgChart1"/>
    <dgm:cxn modelId="{716F312D-CEE5-47A4-B2D2-3A06D3E80941}" type="presParOf" srcId="{485295A3-2598-41DE-81AF-C4C1083160AF}" destId="{760B33F1-DD6A-49B1-9361-9FF8290D009D}" srcOrd="2" destOrd="0" presId="urn:microsoft.com/office/officeart/2005/8/layout/orgChart1"/>
    <dgm:cxn modelId="{ABFB372C-3424-4371-B327-4650E6575C0E}" type="presParOf" srcId="{36523A66-D900-4D90-BAEB-1AF8F3FC41F3}" destId="{146730D7-139C-4F63-A3F1-5945878F3A51}" srcOrd="6" destOrd="0" presId="urn:microsoft.com/office/officeart/2005/8/layout/orgChart1"/>
    <dgm:cxn modelId="{A0841497-F30B-465E-B468-423B46922DCD}" type="presParOf" srcId="{36523A66-D900-4D90-BAEB-1AF8F3FC41F3}" destId="{C4FEF914-9B75-4B9B-9882-256C903DBF1D}" srcOrd="7" destOrd="0" presId="urn:microsoft.com/office/officeart/2005/8/layout/orgChart1"/>
    <dgm:cxn modelId="{6555D85F-BA38-43CB-B21F-FC12827E2BF3}" type="presParOf" srcId="{C4FEF914-9B75-4B9B-9882-256C903DBF1D}" destId="{54E11E1E-BE86-47B9-9C04-09108E4019F5}" srcOrd="0" destOrd="0" presId="urn:microsoft.com/office/officeart/2005/8/layout/orgChart1"/>
    <dgm:cxn modelId="{1DE04B15-DB95-40BA-8D78-98B15F975D22}" type="presParOf" srcId="{54E11E1E-BE86-47B9-9C04-09108E4019F5}" destId="{E63D599D-BC26-4516-BAFD-CCAA6EFF5BFB}" srcOrd="0" destOrd="0" presId="urn:microsoft.com/office/officeart/2005/8/layout/orgChart1"/>
    <dgm:cxn modelId="{F33578ED-0518-4302-9B81-7EBCA71A77B7}" type="presParOf" srcId="{54E11E1E-BE86-47B9-9C04-09108E4019F5}" destId="{73EB1C31-41A8-4D92-8574-D7CE21CC4949}" srcOrd="1" destOrd="0" presId="urn:microsoft.com/office/officeart/2005/8/layout/orgChart1"/>
    <dgm:cxn modelId="{BE37DCD3-F9B8-4C11-8AB8-D78ECA881EF7}" type="presParOf" srcId="{C4FEF914-9B75-4B9B-9882-256C903DBF1D}" destId="{DCDDEEF5-D02F-453E-8613-1488F19E61EB}" srcOrd="1" destOrd="0" presId="urn:microsoft.com/office/officeart/2005/8/layout/orgChart1"/>
    <dgm:cxn modelId="{A78A8FB1-EC71-4722-9219-5D4EB0AD6529}" type="presParOf" srcId="{DCDDEEF5-D02F-453E-8613-1488F19E61EB}" destId="{30DEDA64-7992-4222-9A76-61FFDB6263C4}" srcOrd="0" destOrd="0" presId="urn:microsoft.com/office/officeart/2005/8/layout/orgChart1"/>
    <dgm:cxn modelId="{F0BA055C-CCC0-4D56-8627-43A845D6F2F5}" type="presParOf" srcId="{DCDDEEF5-D02F-453E-8613-1488F19E61EB}" destId="{433BFF9F-FA87-4868-8FD8-C43EE4F60353}" srcOrd="1" destOrd="0" presId="urn:microsoft.com/office/officeart/2005/8/layout/orgChart1"/>
    <dgm:cxn modelId="{7E82B823-A156-4A7C-B6AF-F6C839F8D2A0}" type="presParOf" srcId="{433BFF9F-FA87-4868-8FD8-C43EE4F60353}" destId="{FD23A476-EBB1-471D-AF82-615717892CF2}" srcOrd="0" destOrd="0" presId="urn:microsoft.com/office/officeart/2005/8/layout/orgChart1"/>
    <dgm:cxn modelId="{F73F4A99-5085-4440-8ED1-E851E94AE7E0}" type="presParOf" srcId="{FD23A476-EBB1-471D-AF82-615717892CF2}" destId="{84A1F600-B220-47A0-BCA9-F1188D36C990}" srcOrd="0" destOrd="0" presId="urn:microsoft.com/office/officeart/2005/8/layout/orgChart1"/>
    <dgm:cxn modelId="{902A5AA9-308E-485C-9AE6-05E62EFDDA15}" type="presParOf" srcId="{FD23A476-EBB1-471D-AF82-615717892CF2}" destId="{6623FD4B-79C4-446D-BFBA-F51FE9B8281E}" srcOrd="1" destOrd="0" presId="urn:microsoft.com/office/officeart/2005/8/layout/orgChart1"/>
    <dgm:cxn modelId="{0D18DC22-3F62-4B9A-9C64-72C163B6020D}" type="presParOf" srcId="{433BFF9F-FA87-4868-8FD8-C43EE4F60353}" destId="{3131F9CF-8518-4EAE-9FBA-FE072D4D1E0F}" srcOrd="1" destOrd="0" presId="urn:microsoft.com/office/officeart/2005/8/layout/orgChart1"/>
    <dgm:cxn modelId="{7C08AC16-257B-40B5-B210-268D12F46C66}" type="presParOf" srcId="{433BFF9F-FA87-4868-8FD8-C43EE4F60353}" destId="{E8E154BB-B572-4B1B-BAEE-446E9BC1E877}" srcOrd="2" destOrd="0" presId="urn:microsoft.com/office/officeart/2005/8/layout/orgChart1"/>
    <dgm:cxn modelId="{90ADF92A-7AE0-45AE-9732-AC67E330FD0A}" type="presParOf" srcId="{DCDDEEF5-D02F-453E-8613-1488F19E61EB}" destId="{AA8B26BD-B543-4742-8C1A-524972875080}" srcOrd="2" destOrd="0" presId="urn:microsoft.com/office/officeart/2005/8/layout/orgChart1"/>
    <dgm:cxn modelId="{B131B95D-F25B-4946-9317-AD31288A5368}" type="presParOf" srcId="{DCDDEEF5-D02F-453E-8613-1488F19E61EB}" destId="{45F41236-59B7-42B9-9696-B6121C17A4FE}" srcOrd="3" destOrd="0" presId="urn:microsoft.com/office/officeart/2005/8/layout/orgChart1"/>
    <dgm:cxn modelId="{55DF4C9C-029A-4A37-B8B5-4041C993440F}" type="presParOf" srcId="{45F41236-59B7-42B9-9696-B6121C17A4FE}" destId="{E2911F57-D400-4F45-8616-D39D9F033098}" srcOrd="0" destOrd="0" presId="urn:microsoft.com/office/officeart/2005/8/layout/orgChart1"/>
    <dgm:cxn modelId="{AF6400F4-B279-4A35-8506-8DE9736E0C01}" type="presParOf" srcId="{E2911F57-D400-4F45-8616-D39D9F033098}" destId="{5D66A9C0-F0D3-4AB0-9482-A07E7D72AE4F}" srcOrd="0" destOrd="0" presId="urn:microsoft.com/office/officeart/2005/8/layout/orgChart1"/>
    <dgm:cxn modelId="{6FAD5A8D-9628-4E33-AB6B-169110AA71B3}" type="presParOf" srcId="{E2911F57-D400-4F45-8616-D39D9F033098}" destId="{1EE6E38B-B8C1-4311-83D8-4C9664E4E56C}" srcOrd="1" destOrd="0" presId="urn:microsoft.com/office/officeart/2005/8/layout/orgChart1"/>
    <dgm:cxn modelId="{ABB37C82-DBDB-421A-9017-E90721510D56}" type="presParOf" srcId="{45F41236-59B7-42B9-9696-B6121C17A4FE}" destId="{9CC802A7-D355-435C-8903-A2A593DCA3FB}" srcOrd="1" destOrd="0" presId="urn:microsoft.com/office/officeart/2005/8/layout/orgChart1"/>
    <dgm:cxn modelId="{9CB9255F-6828-4CDF-B6D5-6FD73ED569D6}" type="presParOf" srcId="{45F41236-59B7-42B9-9696-B6121C17A4FE}" destId="{B71EA357-F69A-4369-A88E-519723418556}" srcOrd="2" destOrd="0" presId="urn:microsoft.com/office/officeart/2005/8/layout/orgChart1"/>
    <dgm:cxn modelId="{8811728E-77B2-4099-A51F-A49C90738D21}" type="presParOf" srcId="{C4FEF914-9B75-4B9B-9882-256C903DBF1D}" destId="{A0184D91-40A0-40FD-8F40-B94EBD2A2A46}" srcOrd="2" destOrd="0" presId="urn:microsoft.com/office/officeart/2005/8/layout/orgChart1"/>
    <dgm:cxn modelId="{E3438FBD-17FE-4A5B-9525-1917B36443B4}" type="presParOf" srcId="{36523A66-D900-4D90-BAEB-1AF8F3FC41F3}" destId="{9A380B51-9392-41C9-A7EE-E7BF9F95607B}" srcOrd="8" destOrd="0" presId="urn:microsoft.com/office/officeart/2005/8/layout/orgChart1"/>
    <dgm:cxn modelId="{8E8B45F9-A70D-4E40-AB40-DFED5A4B99D3}" type="presParOf" srcId="{36523A66-D900-4D90-BAEB-1AF8F3FC41F3}" destId="{E9A4E732-7E12-434B-A402-0DBCF4AF279B}" srcOrd="9" destOrd="0" presId="urn:microsoft.com/office/officeart/2005/8/layout/orgChart1"/>
    <dgm:cxn modelId="{BD191E7B-F5D9-41C2-917D-65FBE4A4F281}" type="presParOf" srcId="{E9A4E732-7E12-434B-A402-0DBCF4AF279B}" destId="{3EAFE211-8546-4DA7-9BDB-A48A92B49DBC}" srcOrd="0" destOrd="0" presId="urn:microsoft.com/office/officeart/2005/8/layout/orgChart1"/>
    <dgm:cxn modelId="{6D4CAC8F-45D7-41F9-9000-E5BFD6342137}" type="presParOf" srcId="{3EAFE211-8546-4DA7-9BDB-A48A92B49DBC}" destId="{C8E4EB0C-D83D-4EB1-862C-6312D4AC1FF8}" srcOrd="0" destOrd="0" presId="urn:microsoft.com/office/officeart/2005/8/layout/orgChart1"/>
    <dgm:cxn modelId="{73C81A6E-4F4B-4DF4-8AC6-55FAF72D5331}" type="presParOf" srcId="{3EAFE211-8546-4DA7-9BDB-A48A92B49DBC}" destId="{132F0D91-1C37-4B6D-8A9B-BA7EF41826C3}" srcOrd="1" destOrd="0" presId="urn:microsoft.com/office/officeart/2005/8/layout/orgChart1"/>
    <dgm:cxn modelId="{D9E5D7D2-4205-4308-B425-A05789C009A4}" type="presParOf" srcId="{E9A4E732-7E12-434B-A402-0DBCF4AF279B}" destId="{11DC0699-9947-4634-84DF-8E8DB1F32604}" srcOrd="1" destOrd="0" presId="urn:microsoft.com/office/officeart/2005/8/layout/orgChart1"/>
    <dgm:cxn modelId="{1117430D-145A-43EC-B902-0C58E476EC21}" type="presParOf" srcId="{11DC0699-9947-4634-84DF-8E8DB1F32604}" destId="{EA3AF07D-C8BF-45B8-B5AA-13EC6D5EFC94}" srcOrd="0" destOrd="0" presId="urn:microsoft.com/office/officeart/2005/8/layout/orgChart1"/>
    <dgm:cxn modelId="{DB5C3D41-C229-4AC9-A9AD-128228EA7E7E}" type="presParOf" srcId="{11DC0699-9947-4634-84DF-8E8DB1F32604}" destId="{3B73AD17-64DD-4797-92CC-A63A439376FD}" srcOrd="1" destOrd="0" presId="urn:microsoft.com/office/officeart/2005/8/layout/orgChart1"/>
    <dgm:cxn modelId="{C3BA1081-66CD-470B-A799-E30AB4A60ECA}" type="presParOf" srcId="{3B73AD17-64DD-4797-92CC-A63A439376FD}" destId="{8EA4689D-A6A1-4F67-AAD5-4B98A2ADA259}" srcOrd="0" destOrd="0" presId="urn:microsoft.com/office/officeart/2005/8/layout/orgChart1"/>
    <dgm:cxn modelId="{8DAAA7C4-E51B-45DC-8A95-D5448FFC6502}" type="presParOf" srcId="{8EA4689D-A6A1-4F67-AAD5-4B98A2ADA259}" destId="{41B8696A-957F-45D5-84BA-971F04180880}" srcOrd="0" destOrd="0" presId="urn:microsoft.com/office/officeart/2005/8/layout/orgChart1"/>
    <dgm:cxn modelId="{3F2167B9-2B8A-43A9-8622-A2F8707D1225}" type="presParOf" srcId="{8EA4689D-A6A1-4F67-AAD5-4B98A2ADA259}" destId="{1A7CF25C-B8BE-4A0B-B178-FD80E5E02341}" srcOrd="1" destOrd="0" presId="urn:microsoft.com/office/officeart/2005/8/layout/orgChart1"/>
    <dgm:cxn modelId="{EFA913F4-69DD-457C-AC08-D1C839C627FC}" type="presParOf" srcId="{3B73AD17-64DD-4797-92CC-A63A439376FD}" destId="{5D31A1C8-E830-49C9-9893-9A3532F688A5}" srcOrd="1" destOrd="0" presId="urn:microsoft.com/office/officeart/2005/8/layout/orgChart1"/>
    <dgm:cxn modelId="{FF232C4E-6B61-46B3-9050-FE93F4C6C9C9}" type="presParOf" srcId="{3B73AD17-64DD-4797-92CC-A63A439376FD}" destId="{065C33B4-DB4D-49BC-ABBC-0C953E3FBB07}" srcOrd="2" destOrd="0" presId="urn:microsoft.com/office/officeart/2005/8/layout/orgChart1"/>
    <dgm:cxn modelId="{01D563E1-7D64-4FCE-9D8C-9934A9248C6C}" type="presParOf" srcId="{E9A4E732-7E12-434B-A402-0DBCF4AF279B}" destId="{98229205-D0CA-4FEB-8047-D6AA5C964BEF}" srcOrd="2" destOrd="0" presId="urn:microsoft.com/office/officeart/2005/8/layout/orgChart1"/>
    <dgm:cxn modelId="{27FFC9C0-B896-4805-AC0D-8D5E6727B990}" type="presParOf" srcId="{36523A66-D900-4D90-BAEB-1AF8F3FC41F3}" destId="{CBD3A0D3-DCC0-4DA9-A035-DFA3A340B299}" srcOrd="10" destOrd="0" presId="urn:microsoft.com/office/officeart/2005/8/layout/orgChart1"/>
    <dgm:cxn modelId="{691FBE7B-5F5D-4DA0-B6FC-2327528900D5}" type="presParOf" srcId="{36523A66-D900-4D90-BAEB-1AF8F3FC41F3}" destId="{499EC0BF-4652-4D03-B6E2-531F88997D27}" srcOrd="11" destOrd="0" presId="urn:microsoft.com/office/officeart/2005/8/layout/orgChart1"/>
    <dgm:cxn modelId="{D003F7C0-D9CB-4ED6-B823-CDE7703960BF}" type="presParOf" srcId="{499EC0BF-4652-4D03-B6E2-531F88997D27}" destId="{5F526FAF-0C40-4D8C-9D2E-C7BA152826A2}" srcOrd="0" destOrd="0" presId="urn:microsoft.com/office/officeart/2005/8/layout/orgChart1"/>
    <dgm:cxn modelId="{431B4F24-DFC6-408F-A8F1-0E82084C3B71}" type="presParOf" srcId="{5F526FAF-0C40-4D8C-9D2E-C7BA152826A2}" destId="{3F2FA169-6ED3-4823-A69E-0EEE71AFB957}" srcOrd="0" destOrd="0" presId="urn:microsoft.com/office/officeart/2005/8/layout/orgChart1"/>
    <dgm:cxn modelId="{975AF934-9260-4F42-A6F1-9137226930B6}" type="presParOf" srcId="{5F526FAF-0C40-4D8C-9D2E-C7BA152826A2}" destId="{0FEF453D-567B-442C-8B04-E65A741C6269}" srcOrd="1" destOrd="0" presId="urn:microsoft.com/office/officeart/2005/8/layout/orgChart1"/>
    <dgm:cxn modelId="{978EB1BB-7DDE-4E82-9CD6-FB148392F308}" type="presParOf" srcId="{499EC0BF-4652-4D03-B6E2-531F88997D27}" destId="{AAD5FED9-EA71-476A-9CD4-E0FFE6804099}" srcOrd="1" destOrd="0" presId="urn:microsoft.com/office/officeart/2005/8/layout/orgChart1"/>
    <dgm:cxn modelId="{FC338352-D7E3-4556-ABE0-09DF7491FD41}" type="presParOf" srcId="{AAD5FED9-EA71-476A-9CD4-E0FFE6804099}" destId="{BC607084-9829-4B93-826A-1095703C599F}" srcOrd="0" destOrd="0" presId="urn:microsoft.com/office/officeart/2005/8/layout/orgChart1"/>
    <dgm:cxn modelId="{4E00AFDE-DE60-4A56-8A37-9033A2442B39}" type="presParOf" srcId="{AAD5FED9-EA71-476A-9CD4-E0FFE6804099}" destId="{DE21A547-0025-4B1A-8919-51841ED063CC}" srcOrd="1" destOrd="0" presId="urn:microsoft.com/office/officeart/2005/8/layout/orgChart1"/>
    <dgm:cxn modelId="{5B9C5A53-8372-4807-9560-24AADC257B2E}" type="presParOf" srcId="{DE21A547-0025-4B1A-8919-51841ED063CC}" destId="{4ABE41F6-3CB9-4957-9D68-9A58FD473DDE}" srcOrd="0" destOrd="0" presId="urn:microsoft.com/office/officeart/2005/8/layout/orgChart1"/>
    <dgm:cxn modelId="{B5C552EA-AB17-4690-B8CC-2912138CB89C}" type="presParOf" srcId="{4ABE41F6-3CB9-4957-9D68-9A58FD473DDE}" destId="{418CAF70-6D4F-49E0-953D-93308EFBD456}" srcOrd="0" destOrd="0" presId="urn:microsoft.com/office/officeart/2005/8/layout/orgChart1"/>
    <dgm:cxn modelId="{2CA949E4-448C-48AC-9874-785B5834E43A}" type="presParOf" srcId="{4ABE41F6-3CB9-4957-9D68-9A58FD473DDE}" destId="{42A2F9CA-6830-47EE-BEA0-8C4CB7F78459}" srcOrd="1" destOrd="0" presId="urn:microsoft.com/office/officeart/2005/8/layout/orgChart1"/>
    <dgm:cxn modelId="{17C109C6-400B-4A84-8AFB-7CE8DFEA1151}" type="presParOf" srcId="{DE21A547-0025-4B1A-8919-51841ED063CC}" destId="{66E60CCE-7D87-448E-88FB-31E1227CC84C}" srcOrd="1" destOrd="0" presId="urn:microsoft.com/office/officeart/2005/8/layout/orgChart1"/>
    <dgm:cxn modelId="{70033581-568E-4E75-935C-8E5E5F9901A4}" type="presParOf" srcId="{DE21A547-0025-4B1A-8919-51841ED063CC}" destId="{CE11484F-0813-43C9-B176-10401510DF5D}" srcOrd="2" destOrd="0" presId="urn:microsoft.com/office/officeart/2005/8/layout/orgChart1"/>
    <dgm:cxn modelId="{CD338385-6850-426F-A063-C2D0F131F91F}" type="presParOf" srcId="{499EC0BF-4652-4D03-B6E2-531F88997D27}" destId="{EBC92906-16C5-4073-A799-FCCCD51EBFF6}" srcOrd="2" destOrd="0" presId="urn:microsoft.com/office/officeart/2005/8/layout/orgChart1"/>
    <dgm:cxn modelId="{7371242E-81F2-4634-AF10-38B535ADFA5D}" type="presParOf" srcId="{56560D13-63BE-4C3C-86A4-3E7E5BD6FF04}" destId="{26F4FF6F-8CE8-457F-8D94-61FCD53A12A1}" srcOrd="2" destOrd="0" presId="urn:microsoft.com/office/officeart/2005/8/layout/orgChart1"/>
    <dgm:cxn modelId="{AF94F43A-21AA-4CAA-B87C-C6CE9F189D23}" type="presParOf" srcId="{26F4FF6F-8CE8-457F-8D94-61FCD53A12A1}" destId="{6BA45691-CA9B-49AB-A9A7-B7900A85268B}" srcOrd="0" destOrd="0" presId="urn:microsoft.com/office/officeart/2005/8/layout/orgChart1"/>
    <dgm:cxn modelId="{7FB5B643-AE2F-4DE3-8A06-F62BFFEE8666}" type="presParOf" srcId="{26F4FF6F-8CE8-457F-8D94-61FCD53A12A1}" destId="{684D376C-7D3A-4903-BEA0-6CAA90330802}" srcOrd="1" destOrd="0" presId="urn:microsoft.com/office/officeart/2005/8/layout/orgChart1"/>
    <dgm:cxn modelId="{8D9D2D4F-5FA7-4329-BB84-44AA6E00BFA6}" type="presParOf" srcId="{684D376C-7D3A-4903-BEA0-6CAA90330802}" destId="{B5719630-DE28-41C9-9B5F-BC4E3B644BC3}" srcOrd="0" destOrd="0" presId="urn:microsoft.com/office/officeart/2005/8/layout/orgChart1"/>
    <dgm:cxn modelId="{8307FB22-E627-420E-8F71-ED14798DAF71}" type="presParOf" srcId="{B5719630-DE28-41C9-9B5F-BC4E3B644BC3}" destId="{BC0425C6-64BF-4DA6-8695-FD6113A0C0DD}" srcOrd="0" destOrd="0" presId="urn:microsoft.com/office/officeart/2005/8/layout/orgChart1"/>
    <dgm:cxn modelId="{78A26AA4-DC49-4386-8783-10ADB2B48ACB}" type="presParOf" srcId="{B5719630-DE28-41C9-9B5F-BC4E3B644BC3}" destId="{EF37600A-F0AD-4313-B221-BA0A20BED89E}" srcOrd="1" destOrd="0" presId="urn:microsoft.com/office/officeart/2005/8/layout/orgChart1"/>
    <dgm:cxn modelId="{D0D9F5F2-0B3B-4EDE-98D0-AB662E41BD6A}" type="presParOf" srcId="{684D376C-7D3A-4903-BEA0-6CAA90330802}" destId="{4C5AB58B-5EFD-4762-8D74-DC864514776D}" srcOrd="1" destOrd="0" presId="urn:microsoft.com/office/officeart/2005/8/layout/orgChart1"/>
    <dgm:cxn modelId="{1E7F555B-06AD-457C-8B5B-B6FBD224C714}" type="presParOf" srcId="{684D376C-7D3A-4903-BEA0-6CAA90330802}" destId="{9B5272DC-B59C-472A-8171-D1E9D11CBF6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45691-CA9B-49AB-A9A7-B7900A85268B}">
      <dsp:nvSpPr>
        <dsp:cNvPr id="0" name=""/>
        <dsp:cNvSpPr/>
      </dsp:nvSpPr>
      <dsp:spPr>
        <a:xfrm>
          <a:off x="3849312" y="595970"/>
          <a:ext cx="93376" cy="182036"/>
        </a:xfrm>
        <a:custGeom>
          <a:avLst/>
          <a:gdLst/>
          <a:ahLst/>
          <a:cxnLst/>
          <a:rect l="0" t="0" r="0" b="0"/>
          <a:pathLst>
            <a:path>
              <a:moveTo>
                <a:pt x="93376" y="0"/>
              </a:moveTo>
              <a:lnTo>
                <a:pt x="93376" y="182036"/>
              </a:lnTo>
              <a:lnTo>
                <a:pt x="0" y="18203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126FE6-C236-49E8-808A-EFCF015F0B8B}">
      <dsp:nvSpPr>
        <dsp:cNvPr id="0" name=""/>
        <dsp:cNvSpPr/>
      </dsp:nvSpPr>
      <dsp:spPr>
        <a:xfrm>
          <a:off x="6669331" y="1961336"/>
          <a:ext cx="137800" cy="2874678"/>
        </a:xfrm>
        <a:custGeom>
          <a:avLst/>
          <a:gdLst/>
          <a:ahLst/>
          <a:cxnLst/>
          <a:rect l="0" t="0" r="0" b="0"/>
          <a:pathLst>
            <a:path>
              <a:moveTo>
                <a:pt x="0" y="0"/>
              </a:moveTo>
              <a:lnTo>
                <a:pt x="0" y="2874678"/>
              </a:lnTo>
              <a:lnTo>
                <a:pt x="137800" y="287467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3C0E5C-06A6-47FC-B93C-20FF54725C37}">
      <dsp:nvSpPr>
        <dsp:cNvPr id="0" name=""/>
        <dsp:cNvSpPr/>
      </dsp:nvSpPr>
      <dsp:spPr>
        <a:xfrm>
          <a:off x="6669331" y="1961336"/>
          <a:ext cx="122066" cy="769919"/>
        </a:xfrm>
        <a:custGeom>
          <a:avLst/>
          <a:gdLst/>
          <a:ahLst/>
          <a:cxnLst/>
          <a:rect l="0" t="0" r="0" b="0"/>
          <a:pathLst>
            <a:path>
              <a:moveTo>
                <a:pt x="0" y="0"/>
              </a:moveTo>
              <a:lnTo>
                <a:pt x="0" y="769919"/>
              </a:lnTo>
              <a:lnTo>
                <a:pt x="122066" y="76991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380B51-9392-41C9-A7EE-E7BF9F95607B}">
      <dsp:nvSpPr>
        <dsp:cNvPr id="0" name=""/>
        <dsp:cNvSpPr/>
      </dsp:nvSpPr>
      <dsp:spPr>
        <a:xfrm>
          <a:off x="3942689" y="595970"/>
          <a:ext cx="3203418" cy="769395"/>
        </a:xfrm>
        <a:custGeom>
          <a:avLst/>
          <a:gdLst/>
          <a:ahLst/>
          <a:cxnLst/>
          <a:rect l="0" t="0" r="0" b="0"/>
          <a:pathLst>
            <a:path>
              <a:moveTo>
                <a:pt x="0" y="0"/>
              </a:moveTo>
              <a:lnTo>
                <a:pt x="0" y="644241"/>
              </a:lnTo>
              <a:lnTo>
                <a:pt x="3203418" y="644241"/>
              </a:lnTo>
              <a:lnTo>
                <a:pt x="3203418" y="76939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26DCFA-8A9A-42AD-B901-C7479C1C0EF5}">
      <dsp:nvSpPr>
        <dsp:cNvPr id="0" name=""/>
        <dsp:cNvSpPr/>
      </dsp:nvSpPr>
      <dsp:spPr>
        <a:xfrm>
          <a:off x="5025489" y="1961336"/>
          <a:ext cx="135988" cy="2483557"/>
        </a:xfrm>
        <a:custGeom>
          <a:avLst/>
          <a:gdLst/>
          <a:ahLst/>
          <a:cxnLst/>
          <a:rect l="0" t="0" r="0" b="0"/>
          <a:pathLst>
            <a:path>
              <a:moveTo>
                <a:pt x="0" y="0"/>
              </a:moveTo>
              <a:lnTo>
                <a:pt x="0" y="2483557"/>
              </a:lnTo>
              <a:lnTo>
                <a:pt x="135988" y="248355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6730D7-139C-4F63-A3F1-5945878F3A51}">
      <dsp:nvSpPr>
        <dsp:cNvPr id="0" name=""/>
        <dsp:cNvSpPr/>
      </dsp:nvSpPr>
      <dsp:spPr>
        <a:xfrm>
          <a:off x="3942689" y="595970"/>
          <a:ext cx="1559577" cy="769395"/>
        </a:xfrm>
        <a:custGeom>
          <a:avLst/>
          <a:gdLst/>
          <a:ahLst/>
          <a:cxnLst/>
          <a:rect l="0" t="0" r="0" b="0"/>
          <a:pathLst>
            <a:path>
              <a:moveTo>
                <a:pt x="0" y="0"/>
              </a:moveTo>
              <a:lnTo>
                <a:pt x="0" y="644241"/>
              </a:lnTo>
              <a:lnTo>
                <a:pt x="1559577" y="644241"/>
              </a:lnTo>
              <a:lnTo>
                <a:pt x="1559577" y="76939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47E216-3036-4E30-B0B2-D0AB980B0C91}">
      <dsp:nvSpPr>
        <dsp:cNvPr id="0" name=""/>
        <dsp:cNvSpPr/>
      </dsp:nvSpPr>
      <dsp:spPr>
        <a:xfrm>
          <a:off x="3416134" y="1961336"/>
          <a:ext cx="91440" cy="3298034"/>
        </a:xfrm>
        <a:custGeom>
          <a:avLst/>
          <a:gdLst/>
          <a:ahLst/>
          <a:cxnLst/>
          <a:rect l="0" t="0" r="0" b="0"/>
          <a:pathLst>
            <a:path>
              <a:moveTo>
                <a:pt x="45720" y="0"/>
              </a:moveTo>
              <a:lnTo>
                <a:pt x="45720" y="3298034"/>
              </a:lnTo>
              <a:lnTo>
                <a:pt x="132910" y="3298034"/>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3FF384-B9E7-4341-AE5F-6B79299A99FB}">
      <dsp:nvSpPr>
        <dsp:cNvPr id="0" name=""/>
        <dsp:cNvSpPr/>
      </dsp:nvSpPr>
      <dsp:spPr>
        <a:xfrm>
          <a:off x="3416134" y="1961336"/>
          <a:ext cx="91440" cy="2365117"/>
        </a:xfrm>
        <a:custGeom>
          <a:avLst/>
          <a:gdLst/>
          <a:ahLst/>
          <a:cxnLst/>
          <a:rect l="0" t="0" r="0" b="0"/>
          <a:pathLst>
            <a:path>
              <a:moveTo>
                <a:pt x="45720" y="0"/>
              </a:moveTo>
              <a:lnTo>
                <a:pt x="45720" y="2365117"/>
              </a:lnTo>
              <a:lnTo>
                <a:pt x="132910" y="236511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6A9BFD-06B5-4070-84DF-2725FAC8BC67}">
      <dsp:nvSpPr>
        <dsp:cNvPr id="0" name=""/>
        <dsp:cNvSpPr/>
      </dsp:nvSpPr>
      <dsp:spPr>
        <a:xfrm>
          <a:off x="3416134" y="1961336"/>
          <a:ext cx="91440" cy="1305187"/>
        </a:xfrm>
        <a:custGeom>
          <a:avLst/>
          <a:gdLst/>
          <a:ahLst/>
          <a:cxnLst/>
          <a:rect l="0" t="0" r="0" b="0"/>
          <a:pathLst>
            <a:path>
              <a:moveTo>
                <a:pt x="45720" y="0"/>
              </a:moveTo>
              <a:lnTo>
                <a:pt x="45720" y="1305187"/>
              </a:lnTo>
              <a:lnTo>
                <a:pt x="132040" y="130518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6E371A-04AE-4449-B567-C5277CAE840F}">
      <dsp:nvSpPr>
        <dsp:cNvPr id="0" name=""/>
        <dsp:cNvSpPr/>
      </dsp:nvSpPr>
      <dsp:spPr>
        <a:xfrm>
          <a:off x="3892910" y="595970"/>
          <a:ext cx="91440" cy="769395"/>
        </a:xfrm>
        <a:custGeom>
          <a:avLst/>
          <a:gdLst/>
          <a:ahLst/>
          <a:cxnLst/>
          <a:rect l="0" t="0" r="0" b="0"/>
          <a:pathLst>
            <a:path>
              <a:moveTo>
                <a:pt x="49778" y="0"/>
              </a:moveTo>
              <a:lnTo>
                <a:pt x="49778" y="644241"/>
              </a:lnTo>
              <a:lnTo>
                <a:pt x="45720" y="644241"/>
              </a:lnTo>
              <a:lnTo>
                <a:pt x="45720" y="76939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AA4AF6-D112-4B59-A585-A11E7F67442F}">
      <dsp:nvSpPr>
        <dsp:cNvPr id="0" name=""/>
        <dsp:cNvSpPr/>
      </dsp:nvSpPr>
      <dsp:spPr>
        <a:xfrm>
          <a:off x="2079810" y="1961336"/>
          <a:ext cx="103114" cy="2721907"/>
        </a:xfrm>
        <a:custGeom>
          <a:avLst/>
          <a:gdLst/>
          <a:ahLst/>
          <a:cxnLst/>
          <a:rect l="0" t="0" r="0" b="0"/>
          <a:pathLst>
            <a:path>
              <a:moveTo>
                <a:pt x="0" y="0"/>
              </a:moveTo>
              <a:lnTo>
                <a:pt x="0" y="2721907"/>
              </a:lnTo>
              <a:lnTo>
                <a:pt x="103114" y="272190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A88A21-5062-401D-AF84-429B78423FBE}">
      <dsp:nvSpPr>
        <dsp:cNvPr id="0" name=""/>
        <dsp:cNvSpPr/>
      </dsp:nvSpPr>
      <dsp:spPr>
        <a:xfrm>
          <a:off x="2556587" y="595970"/>
          <a:ext cx="1386102" cy="769395"/>
        </a:xfrm>
        <a:custGeom>
          <a:avLst/>
          <a:gdLst/>
          <a:ahLst/>
          <a:cxnLst/>
          <a:rect l="0" t="0" r="0" b="0"/>
          <a:pathLst>
            <a:path>
              <a:moveTo>
                <a:pt x="1386102" y="0"/>
              </a:moveTo>
              <a:lnTo>
                <a:pt x="1386102" y="644241"/>
              </a:lnTo>
              <a:lnTo>
                <a:pt x="0" y="644241"/>
              </a:lnTo>
              <a:lnTo>
                <a:pt x="0" y="76939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646B17-B9D0-42E9-BFEA-0D184FF25084}">
      <dsp:nvSpPr>
        <dsp:cNvPr id="0" name=""/>
        <dsp:cNvSpPr/>
      </dsp:nvSpPr>
      <dsp:spPr>
        <a:xfrm>
          <a:off x="336741" y="1961336"/>
          <a:ext cx="187762" cy="1761777"/>
        </a:xfrm>
        <a:custGeom>
          <a:avLst/>
          <a:gdLst/>
          <a:ahLst/>
          <a:cxnLst/>
          <a:rect l="0" t="0" r="0" b="0"/>
          <a:pathLst>
            <a:path>
              <a:moveTo>
                <a:pt x="0" y="0"/>
              </a:moveTo>
              <a:lnTo>
                <a:pt x="0" y="1761777"/>
              </a:lnTo>
              <a:lnTo>
                <a:pt x="187762" y="176177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BC6A33-D3D1-4957-B2CF-440195DD53BC}">
      <dsp:nvSpPr>
        <dsp:cNvPr id="0" name=""/>
        <dsp:cNvSpPr/>
      </dsp:nvSpPr>
      <dsp:spPr>
        <a:xfrm>
          <a:off x="336741" y="1961336"/>
          <a:ext cx="187762" cy="1131047"/>
        </a:xfrm>
        <a:custGeom>
          <a:avLst/>
          <a:gdLst/>
          <a:ahLst/>
          <a:cxnLst/>
          <a:rect l="0" t="0" r="0" b="0"/>
          <a:pathLst>
            <a:path>
              <a:moveTo>
                <a:pt x="0" y="0"/>
              </a:moveTo>
              <a:lnTo>
                <a:pt x="0" y="1131047"/>
              </a:lnTo>
              <a:lnTo>
                <a:pt x="187762" y="113104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C9B4F1-0881-4DEE-BA8A-12E12B12333B}">
      <dsp:nvSpPr>
        <dsp:cNvPr id="0" name=""/>
        <dsp:cNvSpPr/>
      </dsp:nvSpPr>
      <dsp:spPr>
        <a:xfrm>
          <a:off x="336741" y="1961336"/>
          <a:ext cx="187762" cy="477893"/>
        </a:xfrm>
        <a:custGeom>
          <a:avLst/>
          <a:gdLst/>
          <a:ahLst/>
          <a:cxnLst/>
          <a:rect l="0" t="0" r="0" b="0"/>
          <a:pathLst>
            <a:path>
              <a:moveTo>
                <a:pt x="0" y="0"/>
              </a:moveTo>
              <a:lnTo>
                <a:pt x="0" y="477893"/>
              </a:lnTo>
              <a:lnTo>
                <a:pt x="187762" y="47789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2ED123-2B62-48A4-B44F-4EF1C935CBD5}">
      <dsp:nvSpPr>
        <dsp:cNvPr id="0" name=""/>
        <dsp:cNvSpPr/>
      </dsp:nvSpPr>
      <dsp:spPr>
        <a:xfrm>
          <a:off x="980823" y="595970"/>
          <a:ext cx="2961865" cy="769395"/>
        </a:xfrm>
        <a:custGeom>
          <a:avLst/>
          <a:gdLst/>
          <a:ahLst/>
          <a:cxnLst/>
          <a:rect l="0" t="0" r="0" b="0"/>
          <a:pathLst>
            <a:path>
              <a:moveTo>
                <a:pt x="2961865" y="0"/>
              </a:moveTo>
              <a:lnTo>
                <a:pt x="2961865" y="644241"/>
              </a:lnTo>
              <a:lnTo>
                <a:pt x="0" y="644241"/>
              </a:lnTo>
              <a:lnTo>
                <a:pt x="0" y="76939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030C78-991E-46F6-83B0-12B34F830568}">
      <dsp:nvSpPr>
        <dsp:cNvPr id="0" name=""/>
        <dsp:cNvSpPr/>
      </dsp:nvSpPr>
      <dsp:spPr>
        <a:xfrm>
          <a:off x="3064413" y="0"/>
          <a:ext cx="1756551" cy="595970"/>
        </a:xfrm>
        <a:prstGeom prst="rect">
          <a:avLst/>
        </a:prstGeom>
        <a:solidFill>
          <a:srgbClr val="FFFF00"/>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bg1"/>
              </a:solidFill>
              <a:latin typeface="Times New Roman" pitchFamily="18" charset="0"/>
              <a:cs typeface="Times New Roman" pitchFamily="18" charset="0"/>
            </a:rPr>
            <a:t>CAPÍTULO I </a:t>
          </a:r>
          <a:endParaRPr lang="es-ES" sz="2000" b="1" kern="1200" dirty="0">
            <a:solidFill>
              <a:schemeClr val="bg1"/>
            </a:solidFill>
            <a:latin typeface="Times New Roman" pitchFamily="18" charset="0"/>
            <a:cs typeface="Times New Roman" pitchFamily="18" charset="0"/>
          </a:endParaRPr>
        </a:p>
      </dsp:txBody>
      <dsp:txXfrm>
        <a:off x="3064413" y="0"/>
        <a:ext cx="1756551" cy="595970"/>
      </dsp:txXfrm>
    </dsp:sp>
    <dsp:sp modelId="{AB259C4D-3C14-48C5-9423-53AF66C1B6C3}">
      <dsp:nvSpPr>
        <dsp:cNvPr id="0" name=""/>
        <dsp:cNvSpPr/>
      </dsp:nvSpPr>
      <dsp:spPr>
        <a:xfrm>
          <a:off x="175720" y="1365366"/>
          <a:ext cx="1610204" cy="595970"/>
        </a:xfrm>
        <a:prstGeom prst="rect">
          <a:avLst/>
        </a:prstGeom>
        <a:solidFill>
          <a:schemeClr val="accent6"/>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Contextualización </a:t>
          </a:r>
          <a:endParaRPr lang="es-ES" sz="1600" kern="1200" dirty="0">
            <a:solidFill>
              <a:schemeClr val="bg1"/>
            </a:solidFill>
            <a:latin typeface="Times New Roman" pitchFamily="18" charset="0"/>
            <a:cs typeface="Times New Roman" pitchFamily="18" charset="0"/>
          </a:endParaRPr>
        </a:p>
      </dsp:txBody>
      <dsp:txXfrm>
        <a:off x="175720" y="1365366"/>
        <a:ext cx="1610204" cy="595970"/>
      </dsp:txXfrm>
    </dsp:sp>
    <dsp:sp modelId="{68AD22C1-2AD4-4367-9FAC-4D41C43D79F4}">
      <dsp:nvSpPr>
        <dsp:cNvPr id="0" name=""/>
        <dsp:cNvSpPr/>
      </dsp:nvSpPr>
      <dsp:spPr>
        <a:xfrm>
          <a:off x="524503" y="2302487"/>
          <a:ext cx="681849" cy="273484"/>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Macro </a:t>
          </a:r>
          <a:endParaRPr lang="es-ES" sz="1600" kern="1200" dirty="0">
            <a:solidFill>
              <a:schemeClr val="bg1"/>
            </a:solidFill>
            <a:latin typeface="Times New Roman" pitchFamily="18" charset="0"/>
            <a:cs typeface="Times New Roman" pitchFamily="18" charset="0"/>
          </a:endParaRPr>
        </a:p>
      </dsp:txBody>
      <dsp:txXfrm>
        <a:off x="524503" y="2302487"/>
        <a:ext cx="681849" cy="273484"/>
      </dsp:txXfrm>
    </dsp:sp>
    <dsp:sp modelId="{F9CB7B8D-202E-4D7F-9648-649523705A7B}">
      <dsp:nvSpPr>
        <dsp:cNvPr id="0" name=""/>
        <dsp:cNvSpPr/>
      </dsp:nvSpPr>
      <dsp:spPr>
        <a:xfrm>
          <a:off x="524503" y="2953311"/>
          <a:ext cx="674566" cy="278145"/>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Meso </a:t>
          </a:r>
          <a:endParaRPr lang="es-ES" sz="1600" kern="1200" dirty="0">
            <a:solidFill>
              <a:schemeClr val="bg1"/>
            </a:solidFill>
            <a:latin typeface="Times New Roman" pitchFamily="18" charset="0"/>
            <a:cs typeface="Times New Roman" pitchFamily="18" charset="0"/>
          </a:endParaRPr>
        </a:p>
      </dsp:txBody>
      <dsp:txXfrm>
        <a:off x="524503" y="2953311"/>
        <a:ext cx="674566" cy="278145"/>
      </dsp:txXfrm>
    </dsp:sp>
    <dsp:sp modelId="{4BD34CF7-6C0B-4FB5-8E8F-11DE85BBF73F}">
      <dsp:nvSpPr>
        <dsp:cNvPr id="0" name=""/>
        <dsp:cNvSpPr/>
      </dsp:nvSpPr>
      <dsp:spPr>
        <a:xfrm>
          <a:off x="524503" y="3592531"/>
          <a:ext cx="674555" cy="261166"/>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Micro</a:t>
          </a:r>
          <a:endParaRPr lang="es-ES" sz="1600" kern="1200" dirty="0">
            <a:solidFill>
              <a:schemeClr val="bg1"/>
            </a:solidFill>
            <a:latin typeface="Times New Roman" pitchFamily="18" charset="0"/>
            <a:cs typeface="Times New Roman" pitchFamily="18" charset="0"/>
          </a:endParaRPr>
        </a:p>
      </dsp:txBody>
      <dsp:txXfrm>
        <a:off x="524503" y="3592531"/>
        <a:ext cx="674555" cy="261166"/>
      </dsp:txXfrm>
    </dsp:sp>
    <dsp:sp modelId="{B4EB4F57-5590-4035-8DF1-66BDA87AF405}">
      <dsp:nvSpPr>
        <dsp:cNvPr id="0" name=""/>
        <dsp:cNvSpPr/>
      </dsp:nvSpPr>
      <dsp:spPr>
        <a:xfrm>
          <a:off x="1960616" y="1365366"/>
          <a:ext cx="1191940" cy="595970"/>
        </a:xfrm>
        <a:prstGeom prst="rect">
          <a:avLst/>
        </a:prstGeom>
        <a:solidFill>
          <a:schemeClr val="accent6"/>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Análisis Crítico</a:t>
          </a:r>
          <a:endParaRPr lang="es-ES" sz="1600" kern="1200" dirty="0">
            <a:solidFill>
              <a:schemeClr val="bg1"/>
            </a:solidFill>
            <a:latin typeface="Times New Roman" pitchFamily="18" charset="0"/>
            <a:cs typeface="Times New Roman" pitchFamily="18" charset="0"/>
          </a:endParaRPr>
        </a:p>
      </dsp:txBody>
      <dsp:txXfrm>
        <a:off x="1960616" y="1365366"/>
        <a:ext cx="1191940" cy="595970"/>
      </dsp:txXfrm>
    </dsp:sp>
    <dsp:sp modelId="{8A18B514-B1A4-473F-B2B2-1AC988C50167}">
      <dsp:nvSpPr>
        <dsp:cNvPr id="0" name=""/>
        <dsp:cNvSpPr/>
      </dsp:nvSpPr>
      <dsp:spPr>
        <a:xfrm>
          <a:off x="2182925" y="2525112"/>
          <a:ext cx="1191940" cy="43162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Formulación del </a:t>
          </a:r>
        </a:p>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Problem</a:t>
          </a:r>
          <a:r>
            <a:rPr lang="es-ES" sz="1400" kern="1200" dirty="0" smtClean="0">
              <a:solidFill>
                <a:schemeClr val="bg1"/>
              </a:solidFill>
              <a:latin typeface="Times New Roman" pitchFamily="18" charset="0"/>
              <a:cs typeface="Times New Roman" pitchFamily="18" charset="0"/>
            </a:rPr>
            <a:t>a:</a:t>
          </a:r>
        </a:p>
        <a:p>
          <a:pPr lvl="0" algn="ctr" defTabSz="7112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¿De que manera incide la ejecución de un proyecto de recreación en la salud del Adulto Mayor del Hogar de Ancianos  “Instituto </a:t>
          </a:r>
          <a:r>
            <a:rPr lang="es-ES" sz="1400" kern="1200" dirty="0" err="1" smtClean="0">
              <a:solidFill>
                <a:schemeClr val="bg1"/>
              </a:solidFill>
              <a:latin typeface="Times New Roman" pitchFamily="18" charset="0"/>
              <a:cs typeface="Times New Roman" pitchFamily="18" charset="0"/>
            </a:rPr>
            <a:t>Estupiñan</a:t>
          </a:r>
          <a:r>
            <a:rPr lang="es-ES" sz="1400" kern="1200" dirty="0" smtClean="0">
              <a:solidFill>
                <a:schemeClr val="bg1"/>
              </a:solidFill>
              <a:latin typeface="Times New Roman" pitchFamily="18" charset="0"/>
              <a:cs typeface="Times New Roman" pitchFamily="18" charset="0"/>
            </a:rPr>
            <a:t> “, del barrio San Sebastián de la ciudad de Latacunga?</a:t>
          </a:r>
          <a:endParaRPr lang="es-ES" sz="1400" kern="1200" dirty="0">
            <a:solidFill>
              <a:schemeClr val="bg1"/>
            </a:solidFill>
            <a:latin typeface="Times New Roman" pitchFamily="18" charset="0"/>
            <a:cs typeface="Times New Roman" pitchFamily="18" charset="0"/>
          </a:endParaRPr>
        </a:p>
      </dsp:txBody>
      <dsp:txXfrm>
        <a:off x="2182925" y="2525112"/>
        <a:ext cx="1191940" cy="4316262"/>
      </dsp:txXfrm>
    </dsp:sp>
    <dsp:sp modelId="{29A31581-A465-4B59-8B67-155C79039B43}">
      <dsp:nvSpPr>
        <dsp:cNvPr id="0" name=""/>
        <dsp:cNvSpPr/>
      </dsp:nvSpPr>
      <dsp:spPr>
        <a:xfrm>
          <a:off x="3342660" y="1365366"/>
          <a:ext cx="1191940" cy="595970"/>
        </a:xfrm>
        <a:prstGeom prst="rect">
          <a:avLst/>
        </a:prstGeom>
        <a:solidFill>
          <a:schemeClr val="accent6"/>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Delimitación </a:t>
          </a:r>
          <a:endParaRPr lang="es-ES" sz="1600" kern="1200" dirty="0">
            <a:solidFill>
              <a:schemeClr val="bg1"/>
            </a:solidFill>
            <a:latin typeface="Times New Roman" pitchFamily="18" charset="0"/>
            <a:cs typeface="Times New Roman" pitchFamily="18" charset="0"/>
          </a:endParaRPr>
        </a:p>
      </dsp:txBody>
      <dsp:txXfrm>
        <a:off x="3342660" y="1365366"/>
        <a:ext cx="1191940" cy="595970"/>
      </dsp:txXfrm>
    </dsp:sp>
    <dsp:sp modelId="{914F6502-1814-4C45-9846-0CF9A8BFBDBA}">
      <dsp:nvSpPr>
        <dsp:cNvPr id="0" name=""/>
        <dsp:cNvSpPr/>
      </dsp:nvSpPr>
      <dsp:spPr>
        <a:xfrm>
          <a:off x="3548174" y="2690905"/>
          <a:ext cx="1191940" cy="1151236"/>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95250" lvl="0" indent="0" algn="just" defTabSz="622300">
            <a:lnSpc>
              <a:spcPct val="90000"/>
            </a:lnSpc>
            <a:spcBef>
              <a:spcPct val="0"/>
            </a:spcBef>
            <a:spcAft>
              <a:spcPct val="35000"/>
            </a:spcAft>
          </a:pPr>
          <a:r>
            <a:rPr lang="es-ES" sz="1400" b="1" kern="1200" dirty="0" smtClean="0">
              <a:solidFill>
                <a:schemeClr val="bg1"/>
              </a:solidFill>
              <a:latin typeface="Times New Roman" pitchFamily="18" charset="0"/>
              <a:cs typeface="Times New Roman" pitchFamily="18" charset="0"/>
            </a:rPr>
            <a:t>Campo</a:t>
          </a:r>
          <a:r>
            <a:rPr lang="es-ES" sz="1400" kern="1200" dirty="0" smtClean="0">
              <a:solidFill>
                <a:schemeClr val="bg1"/>
              </a:solidFill>
              <a:latin typeface="Times New Roman" pitchFamily="18" charset="0"/>
              <a:cs typeface="Times New Roman" pitchFamily="18" charset="0"/>
            </a:rPr>
            <a:t>: </a:t>
          </a:r>
        </a:p>
        <a:p>
          <a:pPr marL="95250" lvl="0" indent="0" algn="just"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Salud</a:t>
          </a:r>
        </a:p>
        <a:p>
          <a:pPr marL="95250" lvl="0" indent="0" algn="just" defTabSz="622300">
            <a:lnSpc>
              <a:spcPct val="90000"/>
            </a:lnSpc>
            <a:spcBef>
              <a:spcPct val="0"/>
            </a:spcBef>
            <a:spcAft>
              <a:spcPct val="35000"/>
            </a:spcAft>
          </a:pPr>
          <a:r>
            <a:rPr lang="es-ES" sz="1400" b="1" kern="1200" dirty="0" smtClean="0">
              <a:solidFill>
                <a:schemeClr val="bg1"/>
              </a:solidFill>
              <a:latin typeface="Times New Roman" pitchFamily="18" charset="0"/>
              <a:cs typeface="Times New Roman" pitchFamily="18" charset="0"/>
            </a:rPr>
            <a:t>Área</a:t>
          </a:r>
          <a:r>
            <a:rPr lang="es-ES" sz="1400" kern="1200" dirty="0" smtClean="0">
              <a:solidFill>
                <a:schemeClr val="bg1"/>
              </a:solidFill>
              <a:latin typeface="Times New Roman" pitchFamily="18" charset="0"/>
              <a:cs typeface="Times New Roman" pitchFamily="18" charset="0"/>
            </a:rPr>
            <a:t>: Social</a:t>
          </a:r>
        </a:p>
        <a:p>
          <a:pPr marL="95250" lvl="0" indent="0" algn="just" defTabSz="622300">
            <a:lnSpc>
              <a:spcPct val="90000"/>
            </a:lnSpc>
            <a:spcBef>
              <a:spcPct val="0"/>
            </a:spcBef>
            <a:spcAft>
              <a:spcPct val="35000"/>
            </a:spcAft>
          </a:pPr>
          <a:endParaRPr lang="es-ES" sz="1400" kern="1200" dirty="0">
            <a:solidFill>
              <a:schemeClr val="bg1"/>
            </a:solidFill>
            <a:latin typeface="Times New Roman" pitchFamily="18" charset="0"/>
            <a:cs typeface="Times New Roman" pitchFamily="18" charset="0"/>
          </a:endParaRPr>
        </a:p>
      </dsp:txBody>
      <dsp:txXfrm>
        <a:off x="3548174" y="2690905"/>
        <a:ext cx="1191940" cy="1151236"/>
      </dsp:txXfrm>
    </dsp:sp>
    <dsp:sp modelId="{843E9FD7-8838-48D9-B23C-CD9D21A98E0A}">
      <dsp:nvSpPr>
        <dsp:cNvPr id="0" name=""/>
        <dsp:cNvSpPr/>
      </dsp:nvSpPr>
      <dsp:spPr>
        <a:xfrm>
          <a:off x="3549044" y="3941829"/>
          <a:ext cx="1191940" cy="769248"/>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bg1"/>
              </a:solidFill>
              <a:latin typeface="Times New Roman" pitchFamily="18" charset="0"/>
              <a:cs typeface="Times New Roman" pitchFamily="18" charset="0"/>
            </a:rPr>
            <a:t>Espacial: </a:t>
          </a:r>
        </a:p>
        <a:p>
          <a:pPr lvl="0" algn="ctr" defTabSz="7112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Instituto  </a:t>
          </a:r>
          <a:r>
            <a:rPr lang="es-ES" sz="1400" kern="1200" dirty="0" err="1" smtClean="0">
              <a:solidFill>
                <a:schemeClr val="bg1"/>
              </a:solidFill>
              <a:latin typeface="Times New Roman" pitchFamily="18" charset="0"/>
              <a:cs typeface="Times New Roman" pitchFamily="18" charset="0"/>
            </a:rPr>
            <a:t>Estupiñan</a:t>
          </a:r>
          <a:endParaRPr lang="es-ES" sz="1400" kern="1200" dirty="0">
            <a:solidFill>
              <a:schemeClr val="bg1"/>
            </a:solidFill>
            <a:latin typeface="Times New Roman" pitchFamily="18" charset="0"/>
            <a:cs typeface="Times New Roman" pitchFamily="18" charset="0"/>
          </a:endParaRPr>
        </a:p>
      </dsp:txBody>
      <dsp:txXfrm>
        <a:off x="3549044" y="3941829"/>
        <a:ext cx="1191940" cy="769248"/>
      </dsp:txXfrm>
    </dsp:sp>
    <dsp:sp modelId="{9FA1C422-4730-45D2-8A49-D84F9E0C224E}">
      <dsp:nvSpPr>
        <dsp:cNvPr id="0" name=""/>
        <dsp:cNvSpPr/>
      </dsp:nvSpPr>
      <dsp:spPr>
        <a:xfrm>
          <a:off x="3549044" y="4961385"/>
          <a:ext cx="1191940" cy="595970"/>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bg1"/>
              </a:solidFill>
              <a:latin typeface="Times New Roman" pitchFamily="18" charset="0"/>
              <a:cs typeface="Times New Roman" pitchFamily="18" charset="0"/>
            </a:rPr>
            <a:t>Temporal </a:t>
          </a:r>
          <a:r>
            <a:rPr lang="es-ES" sz="1900" kern="1200" dirty="0" smtClean="0">
              <a:solidFill>
                <a:schemeClr val="bg1"/>
              </a:solidFill>
              <a:latin typeface="Times New Roman" pitchFamily="18" charset="0"/>
              <a:cs typeface="Times New Roman" pitchFamily="18" charset="0"/>
            </a:rPr>
            <a:t>: </a:t>
          </a:r>
          <a:r>
            <a:rPr lang="es-ES" sz="1400" kern="1200" dirty="0" smtClean="0">
              <a:solidFill>
                <a:schemeClr val="bg1"/>
              </a:solidFill>
              <a:latin typeface="Times New Roman" pitchFamily="18" charset="0"/>
              <a:cs typeface="Times New Roman" pitchFamily="18" charset="0"/>
            </a:rPr>
            <a:t>2012 </a:t>
          </a:r>
          <a:endParaRPr lang="es-ES" sz="1400" kern="1200" dirty="0">
            <a:solidFill>
              <a:schemeClr val="bg1"/>
            </a:solidFill>
            <a:latin typeface="Times New Roman" pitchFamily="18" charset="0"/>
            <a:cs typeface="Times New Roman" pitchFamily="18" charset="0"/>
          </a:endParaRPr>
        </a:p>
      </dsp:txBody>
      <dsp:txXfrm>
        <a:off x="3549044" y="4961385"/>
        <a:ext cx="1191940" cy="595970"/>
      </dsp:txXfrm>
    </dsp:sp>
    <dsp:sp modelId="{E63D599D-BC26-4516-BAFD-CCAA6EFF5BFB}">
      <dsp:nvSpPr>
        <dsp:cNvPr id="0" name=""/>
        <dsp:cNvSpPr/>
      </dsp:nvSpPr>
      <dsp:spPr>
        <a:xfrm>
          <a:off x="4906295" y="1365366"/>
          <a:ext cx="1191940" cy="595970"/>
        </a:xfrm>
        <a:prstGeom prst="rect">
          <a:avLst/>
        </a:prstGeom>
        <a:solidFill>
          <a:schemeClr val="accent6"/>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Justificación </a:t>
          </a:r>
          <a:endParaRPr lang="es-ES" sz="1600" kern="1200" dirty="0">
            <a:solidFill>
              <a:schemeClr val="bg1"/>
            </a:solidFill>
            <a:latin typeface="Times New Roman" pitchFamily="18" charset="0"/>
            <a:cs typeface="Times New Roman" pitchFamily="18" charset="0"/>
          </a:endParaRPr>
        </a:p>
      </dsp:txBody>
      <dsp:txXfrm>
        <a:off x="4906295" y="1365366"/>
        <a:ext cx="1191940" cy="595970"/>
      </dsp:txXfrm>
    </dsp:sp>
    <dsp:sp modelId="{8669E1F8-268B-40E8-9C24-C01C67BFD9C4}">
      <dsp:nvSpPr>
        <dsp:cNvPr id="0" name=""/>
        <dsp:cNvSpPr/>
      </dsp:nvSpPr>
      <dsp:spPr>
        <a:xfrm>
          <a:off x="5161478" y="2540285"/>
          <a:ext cx="1439816" cy="3809216"/>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s-ES" sz="1600" kern="1200" dirty="0" smtClean="0">
            <a:solidFill>
              <a:schemeClr val="bg1"/>
            </a:solidFill>
            <a:latin typeface="Times New Roman" pitchFamily="18" charset="0"/>
            <a:cs typeface="Times New Roman" pitchFamily="18" charset="0"/>
          </a:endParaRPr>
        </a:p>
        <a:p>
          <a:pPr marL="173038" lvl="0" indent="0" algn="just"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-Interés</a:t>
          </a:r>
        </a:p>
        <a:p>
          <a:pPr marL="173038" lvl="0" indent="0" algn="just"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-Importancia</a:t>
          </a:r>
        </a:p>
        <a:p>
          <a:pPr marL="173038" lvl="0" indent="0" algn="just"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Utilidad   Práctica</a:t>
          </a:r>
        </a:p>
        <a:p>
          <a:pPr marL="173038" lvl="0" indent="0" algn="just"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-Beneficiarios</a:t>
          </a:r>
        </a:p>
        <a:p>
          <a:pPr marL="173038" lvl="0" indent="0" algn="just"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-Misión</a:t>
          </a:r>
        </a:p>
        <a:p>
          <a:pPr marL="173038" lvl="0" indent="0" algn="just"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Visión</a:t>
          </a:r>
        </a:p>
        <a:p>
          <a:pPr marL="173038" lvl="0" indent="0" algn="just"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-Vinculante</a:t>
          </a:r>
          <a:endParaRPr lang="es-ES" sz="1600" kern="1200" dirty="0">
            <a:solidFill>
              <a:schemeClr val="bg1"/>
            </a:solidFill>
            <a:latin typeface="Times New Roman" pitchFamily="18" charset="0"/>
            <a:cs typeface="Times New Roman" pitchFamily="18" charset="0"/>
          </a:endParaRPr>
        </a:p>
      </dsp:txBody>
      <dsp:txXfrm>
        <a:off x="5161478" y="2540285"/>
        <a:ext cx="1439816" cy="3809216"/>
      </dsp:txXfrm>
    </dsp:sp>
    <dsp:sp modelId="{C8E4EB0C-D83D-4EB1-862C-6312D4AC1FF8}">
      <dsp:nvSpPr>
        <dsp:cNvPr id="0" name=""/>
        <dsp:cNvSpPr/>
      </dsp:nvSpPr>
      <dsp:spPr>
        <a:xfrm>
          <a:off x="6550137" y="1365366"/>
          <a:ext cx="1191940" cy="595970"/>
        </a:xfrm>
        <a:prstGeom prst="rect">
          <a:avLst/>
        </a:prstGeom>
        <a:solidFill>
          <a:schemeClr val="accent6"/>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Objetivos: </a:t>
          </a:r>
          <a:endParaRPr lang="es-ES" sz="1600" kern="1200" dirty="0">
            <a:solidFill>
              <a:schemeClr val="bg1"/>
            </a:solidFill>
            <a:latin typeface="Times New Roman" pitchFamily="18" charset="0"/>
            <a:cs typeface="Times New Roman" pitchFamily="18" charset="0"/>
          </a:endParaRPr>
        </a:p>
      </dsp:txBody>
      <dsp:txXfrm>
        <a:off x="6550137" y="1365366"/>
        <a:ext cx="1191940" cy="595970"/>
      </dsp:txXfrm>
    </dsp:sp>
    <dsp:sp modelId="{D4189269-553E-4CAB-974E-0BF8D703906A}">
      <dsp:nvSpPr>
        <dsp:cNvPr id="0" name=""/>
        <dsp:cNvSpPr/>
      </dsp:nvSpPr>
      <dsp:spPr>
        <a:xfrm>
          <a:off x="6791397" y="2024205"/>
          <a:ext cx="1751008" cy="1414100"/>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bg1"/>
              </a:solidFill>
              <a:latin typeface="Times New Roman" pitchFamily="18" charset="0"/>
              <a:cs typeface="Times New Roman" pitchFamily="18" charset="0"/>
            </a:rPr>
            <a:t>General</a:t>
          </a:r>
          <a:endParaRPr lang="es-ES" sz="1600" kern="1200" dirty="0" smtClean="0">
            <a:solidFill>
              <a:schemeClr val="bg1"/>
            </a:solidFill>
            <a:latin typeface="Times New Roman" pitchFamily="18" charset="0"/>
            <a:cs typeface="Times New Roman" pitchFamily="18" charset="0"/>
          </a:endParaRPr>
        </a:p>
        <a:p>
          <a:pPr marL="95250" lvl="0" indent="0" algn="just" defTabSz="711200">
            <a:lnSpc>
              <a:spcPct val="90000"/>
            </a:lnSpc>
            <a:spcBef>
              <a:spcPct val="0"/>
            </a:spcBef>
            <a:spcAft>
              <a:spcPct val="35000"/>
            </a:spcAft>
          </a:pPr>
          <a:r>
            <a:rPr lang="es-ES" sz="1200" b="0" kern="1200" dirty="0" smtClean="0">
              <a:solidFill>
                <a:schemeClr val="bg1"/>
              </a:solidFill>
              <a:latin typeface="Times New Roman" pitchFamily="18" charset="0"/>
              <a:cs typeface="Times New Roman" pitchFamily="18" charset="0"/>
            </a:rPr>
            <a:t>Determinar el impacto del proyecto de recreación en la salud del Adulto Mayor del Hogar de Ancianos “Instituto </a:t>
          </a:r>
          <a:r>
            <a:rPr lang="es-ES" sz="1200" b="0" kern="1200" dirty="0" err="1" smtClean="0">
              <a:solidFill>
                <a:schemeClr val="bg1"/>
              </a:solidFill>
              <a:latin typeface="Times New Roman" pitchFamily="18" charset="0"/>
              <a:cs typeface="Times New Roman" pitchFamily="18" charset="0"/>
            </a:rPr>
            <a:t>Estupiñán</a:t>
          </a:r>
          <a:r>
            <a:rPr lang="es-ES" sz="1200" b="0" kern="1200" dirty="0" smtClean="0">
              <a:solidFill>
                <a:schemeClr val="bg1"/>
              </a:solidFill>
            </a:rPr>
            <a:t>”</a:t>
          </a:r>
          <a:r>
            <a:rPr lang="es-ES" sz="1200" kern="1200" dirty="0" smtClean="0">
              <a:solidFill>
                <a:schemeClr val="bg1"/>
              </a:solidFill>
            </a:rPr>
            <a:t> </a:t>
          </a:r>
          <a:endParaRPr lang="es-ES" sz="1200" kern="1200" dirty="0">
            <a:solidFill>
              <a:schemeClr val="bg1"/>
            </a:solidFill>
            <a:latin typeface="Times New Roman" pitchFamily="18" charset="0"/>
            <a:cs typeface="Times New Roman" pitchFamily="18" charset="0"/>
          </a:endParaRPr>
        </a:p>
      </dsp:txBody>
      <dsp:txXfrm>
        <a:off x="6791397" y="2024205"/>
        <a:ext cx="1751008" cy="1414100"/>
      </dsp:txXfrm>
    </dsp:sp>
    <dsp:sp modelId="{3B943DA5-00DA-4461-85EC-CB14F68CEA94}">
      <dsp:nvSpPr>
        <dsp:cNvPr id="0" name=""/>
        <dsp:cNvSpPr/>
      </dsp:nvSpPr>
      <dsp:spPr>
        <a:xfrm>
          <a:off x="6807131" y="3571898"/>
          <a:ext cx="1809819" cy="2528231"/>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pPr>
          <a:endParaRPr lang="es-ES" sz="1600" b="1" kern="1200" dirty="0" smtClean="0">
            <a:solidFill>
              <a:schemeClr val="bg1"/>
            </a:solidFill>
            <a:latin typeface="Times New Roman" pitchFamily="18" charset="0"/>
            <a:cs typeface="Times New Roman" pitchFamily="18" charset="0"/>
          </a:endParaRPr>
        </a:p>
        <a:p>
          <a:pPr marL="0" lvl="0" indent="0" algn="ctr" defTabSz="711200">
            <a:lnSpc>
              <a:spcPct val="90000"/>
            </a:lnSpc>
            <a:spcBef>
              <a:spcPct val="0"/>
            </a:spcBef>
            <a:spcAft>
              <a:spcPct val="35000"/>
            </a:spcAft>
          </a:pPr>
          <a:r>
            <a:rPr lang="es-ES" sz="1600" b="1" kern="1200" dirty="0" smtClean="0">
              <a:solidFill>
                <a:schemeClr val="bg1"/>
              </a:solidFill>
              <a:latin typeface="Times New Roman" pitchFamily="18" charset="0"/>
              <a:cs typeface="Times New Roman" pitchFamily="18" charset="0"/>
            </a:rPr>
            <a:t>Específicos</a:t>
          </a:r>
        </a:p>
        <a:p>
          <a:pPr marL="95250" lvl="0" indent="0" algn="just" defTabSz="711200">
            <a:lnSpc>
              <a:spcPct val="90000"/>
            </a:lnSpc>
            <a:spcBef>
              <a:spcPct val="0"/>
            </a:spcBef>
            <a:spcAft>
              <a:spcPct val="35000"/>
            </a:spcAft>
            <a:tabLst>
              <a:tab pos="0" algn="l"/>
            </a:tabLst>
          </a:pPr>
          <a:r>
            <a:rPr lang="es-AR" sz="1200" kern="1200" dirty="0" smtClean="0">
              <a:solidFill>
                <a:schemeClr val="bg1"/>
              </a:solidFill>
              <a:latin typeface="Times New Roman" pitchFamily="18" charset="0"/>
              <a:cs typeface="Times New Roman" pitchFamily="18" charset="0"/>
            </a:rPr>
            <a:t>Realizar un diagnóstico situacional de los Adultos Mayores</a:t>
          </a:r>
          <a:endParaRPr lang="es-ES" sz="1200" kern="1200" dirty="0" smtClean="0">
            <a:solidFill>
              <a:schemeClr val="bg1"/>
            </a:solidFill>
            <a:latin typeface="Times New Roman" pitchFamily="18" charset="0"/>
            <a:cs typeface="Times New Roman" pitchFamily="18" charset="0"/>
          </a:endParaRPr>
        </a:p>
        <a:p>
          <a:pPr marL="95250" lvl="0" indent="0" algn="l" defTabSz="711200">
            <a:lnSpc>
              <a:spcPct val="90000"/>
            </a:lnSpc>
            <a:spcBef>
              <a:spcPct val="0"/>
            </a:spcBef>
            <a:spcAft>
              <a:spcPct val="35000"/>
            </a:spcAft>
            <a:tabLst>
              <a:tab pos="0" algn="l"/>
            </a:tabLst>
          </a:pPr>
          <a:endParaRPr lang="es-AR" sz="1200" b="0" kern="1200" dirty="0" smtClean="0">
            <a:solidFill>
              <a:schemeClr val="bg1"/>
            </a:solidFill>
            <a:latin typeface="Times New Roman" pitchFamily="18" charset="0"/>
            <a:cs typeface="Times New Roman" pitchFamily="18" charset="0"/>
          </a:endParaRPr>
        </a:p>
        <a:p>
          <a:pPr marL="95250" lvl="0" indent="0" algn="l" defTabSz="711200">
            <a:lnSpc>
              <a:spcPct val="90000"/>
            </a:lnSpc>
            <a:spcBef>
              <a:spcPct val="0"/>
            </a:spcBef>
            <a:spcAft>
              <a:spcPct val="35000"/>
            </a:spcAft>
            <a:tabLst>
              <a:tab pos="0" algn="l"/>
            </a:tabLst>
          </a:pPr>
          <a:r>
            <a:rPr lang="es-AR" sz="1200" b="0" kern="1200" dirty="0" smtClean="0">
              <a:solidFill>
                <a:schemeClr val="bg1"/>
              </a:solidFill>
              <a:latin typeface="Times New Roman" pitchFamily="18" charset="0"/>
              <a:cs typeface="Times New Roman" pitchFamily="18" charset="0"/>
            </a:rPr>
            <a:t>Determinar cómo influenciará el uso de la recreación y el tiempo libre en el  Adulto Mayor</a:t>
          </a:r>
        </a:p>
        <a:p>
          <a:pPr marL="95250" lvl="0" indent="0" algn="l" defTabSz="711200">
            <a:lnSpc>
              <a:spcPct val="90000"/>
            </a:lnSpc>
            <a:spcBef>
              <a:spcPct val="0"/>
            </a:spcBef>
            <a:spcAft>
              <a:spcPct val="35000"/>
            </a:spcAft>
            <a:tabLst>
              <a:tab pos="0" algn="l"/>
            </a:tabLst>
          </a:pPr>
          <a:endParaRPr lang="es-AR" sz="1200" b="0" kern="1200" dirty="0" smtClean="0">
            <a:solidFill>
              <a:schemeClr val="bg1"/>
            </a:solidFill>
            <a:latin typeface="Times New Roman" pitchFamily="18" charset="0"/>
            <a:cs typeface="Times New Roman" pitchFamily="18" charset="0"/>
          </a:endParaRPr>
        </a:p>
        <a:p>
          <a:pPr marL="95250" lvl="0" indent="0" algn="l" defTabSz="711200">
            <a:lnSpc>
              <a:spcPct val="90000"/>
            </a:lnSpc>
            <a:spcBef>
              <a:spcPct val="0"/>
            </a:spcBef>
            <a:spcAft>
              <a:spcPct val="35000"/>
            </a:spcAft>
            <a:tabLst>
              <a:tab pos="0" algn="l"/>
            </a:tabLst>
          </a:pPr>
          <a:r>
            <a:rPr lang="es-AR" sz="1200" kern="1200" dirty="0" smtClean="0">
              <a:solidFill>
                <a:schemeClr val="bg1"/>
              </a:solidFill>
              <a:latin typeface="Times New Roman" pitchFamily="18" charset="0"/>
              <a:cs typeface="Times New Roman" pitchFamily="18" charset="0"/>
            </a:rPr>
            <a:t>Formular una propuesta alternativa de recreación para el Adulto Mayor </a:t>
          </a:r>
          <a:endParaRPr lang="es-ES" sz="1200" b="0" kern="1200" dirty="0" smtClean="0">
            <a:solidFill>
              <a:schemeClr val="bg1"/>
            </a:solidFill>
            <a:latin typeface="Times New Roman" pitchFamily="18" charset="0"/>
            <a:cs typeface="Times New Roman" pitchFamily="18" charset="0"/>
          </a:endParaRPr>
        </a:p>
        <a:p>
          <a:pPr marL="95250" lvl="0" indent="0" algn="ctr" defTabSz="711200">
            <a:lnSpc>
              <a:spcPct val="90000"/>
            </a:lnSpc>
            <a:spcBef>
              <a:spcPct val="0"/>
            </a:spcBef>
            <a:spcAft>
              <a:spcPct val="35000"/>
            </a:spcAft>
            <a:tabLst>
              <a:tab pos="0" algn="l"/>
            </a:tabLst>
          </a:pPr>
          <a:endParaRPr lang="es-ES" sz="1200" kern="1200" dirty="0" smtClean="0">
            <a:solidFill>
              <a:schemeClr val="bg1"/>
            </a:solidFill>
            <a:latin typeface="Times New Roman" pitchFamily="18" charset="0"/>
            <a:cs typeface="Times New Roman" pitchFamily="18" charset="0"/>
          </a:endParaRPr>
        </a:p>
        <a:p>
          <a:pPr lvl="0" algn="ctr" defTabSz="711200">
            <a:lnSpc>
              <a:spcPct val="90000"/>
            </a:lnSpc>
            <a:spcBef>
              <a:spcPct val="0"/>
            </a:spcBef>
            <a:spcAft>
              <a:spcPct val="35000"/>
            </a:spcAft>
          </a:pPr>
          <a:endParaRPr lang="es-ES" sz="1600" kern="1200" dirty="0">
            <a:solidFill>
              <a:schemeClr val="bg1"/>
            </a:solidFill>
            <a:latin typeface="Times New Roman" pitchFamily="18" charset="0"/>
            <a:cs typeface="Times New Roman" pitchFamily="18" charset="0"/>
          </a:endParaRPr>
        </a:p>
      </dsp:txBody>
      <dsp:txXfrm>
        <a:off x="6807131" y="3571898"/>
        <a:ext cx="1809819" cy="2528231"/>
      </dsp:txXfrm>
    </dsp:sp>
    <dsp:sp modelId="{BC0425C6-64BF-4DA6-8695-FD6113A0C0DD}">
      <dsp:nvSpPr>
        <dsp:cNvPr id="0" name=""/>
        <dsp:cNvSpPr/>
      </dsp:nvSpPr>
      <dsp:spPr>
        <a:xfrm>
          <a:off x="2225281" y="603811"/>
          <a:ext cx="1624031" cy="348392"/>
        </a:xfrm>
        <a:prstGeom prst="rect">
          <a:avLst/>
        </a:prstGeom>
        <a:solidFill>
          <a:schemeClr val="tx2">
            <a:lumMod val="7500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bg1"/>
              </a:solidFill>
              <a:latin typeface="Times New Roman" pitchFamily="18" charset="0"/>
              <a:cs typeface="Times New Roman" pitchFamily="18" charset="0"/>
            </a:rPr>
            <a:t>El problema </a:t>
          </a:r>
          <a:endParaRPr lang="es-ES" sz="2000" b="1" kern="1200" dirty="0">
            <a:solidFill>
              <a:schemeClr val="bg1"/>
            </a:solidFill>
            <a:latin typeface="Times New Roman" pitchFamily="18" charset="0"/>
            <a:cs typeface="Times New Roman" pitchFamily="18" charset="0"/>
          </a:endParaRPr>
        </a:p>
      </dsp:txBody>
      <dsp:txXfrm>
        <a:off x="2225281" y="603811"/>
        <a:ext cx="1624031" cy="3483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45691-CA9B-49AB-A9A7-B7900A85268B}">
      <dsp:nvSpPr>
        <dsp:cNvPr id="0" name=""/>
        <dsp:cNvSpPr/>
      </dsp:nvSpPr>
      <dsp:spPr>
        <a:xfrm>
          <a:off x="4007334" y="683485"/>
          <a:ext cx="176257" cy="551264"/>
        </a:xfrm>
        <a:custGeom>
          <a:avLst/>
          <a:gdLst/>
          <a:ahLst/>
          <a:cxnLst/>
          <a:rect l="0" t="0" r="0" b="0"/>
          <a:pathLst>
            <a:path>
              <a:moveTo>
                <a:pt x="176257" y="0"/>
              </a:moveTo>
              <a:lnTo>
                <a:pt x="176257" y="551264"/>
              </a:lnTo>
              <a:lnTo>
                <a:pt x="0" y="55126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26DCFA-8A9A-42AD-B901-C7479C1C0EF5}">
      <dsp:nvSpPr>
        <dsp:cNvPr id="0" name=""/>
        <dsp:cNvSpPr/>
      </dsp:nvSpPr>
      <dsp:spPr>
        <a:xfrm>
          <a:off x="6817784" y="2698389"/>
          <a:ext cx="91440" cy="2286360"/>
        </a:xfrm>
        <a:custGeom>
          <a:avLst/>
          <a:gdLst/>
          <a:ahLst/>
          <a:cxnLst/>
          <a:rect l="0" t="0" r="0" b="0"/>
          <a:pathLst>
            <a:path>
              <a:moveTo>
                <a:pt x="45720" y="0"/>
              </a:moveTo>
              <a:lnTo>
                <a:pt x="45720" y="2286360"/>
              </a:lnTo>
              <a:lnTo>
                <a:pt x="135359" y="228636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6730D7-139C-4F63-A3F1-5945878F3A51}">
      <dsp:nvSpPr>
        <dsp:cNvPr id="0" name=""/>
        <dsp:cNvSpPr/>
      </dsp:nvSpPr>
      <dsp:spPr>
        <a:xfrm>
          <a:off x="4183591" y="683485"/>
          <a:ext cx="3351368" cy="1422302"/>
        </a:xfrm>
        <a:custGeom>
          <a:avLst/>
          <a:gdLst/>
          <a:ahLst/>
          <a:cxnLst/>
          <a:rect l="0" t="0" r="0" b="0"/>
          <a:pathLst>
            <a:path>
              <a:moveTo>
                <a:pt x="0" y="0"/>
              </a:moveTo>
              <a:lnTo>
                <a:pt x="0" y="1246045"/>
              </a:lnTo>
              <a:lnTo>
                <a:pt x="3351368" y="1246045"/>
              </a:lnTo>
              <a:lnTo>
                <a:pt x="3351368" y="142230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FC7AEC-538B-4F3B-9772-7AFC492DFE5F}">
      <dsp:nvSpPr>
        <dsp:cNvPr id="0" name=""/>
        <dsp:cNvSpPr/>
      </dsp:nvSpPr>
      <dsp:spPr>
        <a:xfrm>
          <a:off x="4702794" y="3724876"/>
          <a:ext cx="369669" cy="1169100"/>
        </a:xfrm>
        <a:custGeom>
          <a:avLst/>
          <a:gdLst/>
          <a:ahLst/>
          <a:cxnLst/>
          <a:rect l="0" t="0" r="0" b="0"/>
          <a:pathLst>
            <a:path>
              <a:moveTo>
                <a:pt x="0" y="0"/>
              </a:moveTo>
              <a:lnTo>
                <a:pt x="0" y="1169100"/>
              </a:lnTo>
              <a:lnTo>
                <a:pt x="369669" y="116910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008867-3F68-4C48-9144-17FCE49BD9B4}">
      <dsp:nvSpPr>
        <dsp:cNvPr id="0" name=""/>
        <dsp:cNvSpPr/>
      </dsp:nvSpPr>
      <dsp:spPr>
        <a:xfrm>
          <a:off x="5374250" y="2698389"/>
          <a:ext cx="186496" cy="380622"/>
        </a:xfrm>
        <a:custGeom>
          <a:avLst/>
          <a:gdLst/>
          <a:ahLst/>
          <a:cxnLst/>
          <a:rect l="0" t="0" r="0" b="0"/>
          <a:pathLst>
            <a:path>
              <a:moveTo>
                <a:pt x="186496" y="0"/>
              </a:moveTo>
              <a:lnTo>
                <a:pt x="186496" y="204365"/>
              </a:lnTo>
              <a:lnTo>
                <a:pt x="0" y="204365"/>
              </a:lnTo>
              <a:lnTo>
                <a:pt x="0" y="380622"/>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6E371A-04AE-4449-B567-C5277CAE840F}">
      <dsp:nvSpPr>
        <dsp:cNvPr id="0" name=""/>
        <dsp:cNvSpPr/>
      </dsp:nvSpPr>
      <dsp:spPr>
        <a:xfrm>
          <a:off x="4183591" y="683485"/>
          <a:ext cx="1377155" cy="1422302"/>
        </a:xfrm>
        <a:custGeom>
          <a:avLst/>
          <a:gdLst/>
          <a:ahLst/>
          <a:cxnLst/>
          <a:rect l="0" t="0" r="0" b="0"/>
          <a:pathLst>
            <a:path>
              <a:moveTo>
                <a:pt x="0" y="0"/>
              </a:moveTo>
              <a:lnTo>
                <a:pt x="0" y="1246045"/>
              </a:lnTo>
              <a:lnTo>
                <a:pt x="1377155" y="1246045"/>
              </a:lnTo>
              <a:lnTo>
                <a:pt x="1377155" y="142230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324EC4-AD37-43CF-8D91-FDC64F3D5C5C}">
      <dsp:nvSpPr>
        <dsp:cNvPr id="0" name=""/>
        <dsp:cNvSpPr/>
      </dsp:nvSpPr>
      <dsp:spPr>
        <a:xfrm>
          <a:off x="2529645" y="3711674"/>
          <a:ext cx="345413" cy="1253741"/>
        </a:xfrm>
        <a:custGeom>
          <a:avLst/>
          <a:gdLst/>
          <a:ahLst/>
          <a:cxnLst/>
          <a:rect l="0" t="0" r="0" b="0"/>
          <a:pathLst>
            <a:path>
              <a:moveTo>
                <a:pt x="0" y="0"/>
              </a:moveTo>
              <a:lnTo>
                <a:pt x="0" y="1253741"/>
              </a:lnTo>
              <a:lnTo>
                <a:pt x="345413" y="125374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F68A16-1E69-4E3F-BA90-C343631026DD}">
      <dsp:nvSpPr>
        <dsp:cNvPr id="0" name=""/>
        <dsp:cNvSpPr/>
      </dsp:nvSpPr>
      <dsp:spPr>
        <a:xfrm>
          <a:off x="3201101" y="2689618"/>
          <a:ext cx="206892" cy="316616"/>
        </a:xfrm>
        <a:custGeom>
          <a:avLst/>
          <a:gdLst/>
          <a:ahLst/>
          <a:cxnLst/>
          <a:rect l="0" t="0" r="0" b="0"/>
          <a:pathLst>
            <a:path>
              <a:moveTo>
                <a:pt x="206892" y="0"/>
              </a:moveTo>
              <a:lnTo>
                <a:pt x="206892" y="140359"/>
              </a:lnTo>
              <a:lnTo>
                <a:pt x="0" y="140359"/>
              </a:lnTo>
              <a:lnTo>
                <a:pt x="0" y="31661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A88A21-5062-401D-AF84-429B78423FBE}">
      <dsp:nvSpPr>
        <dsp:cNvPr id="0" name=""/>
        <dsp:cNvSpPr/>
      </dsp:nvSpPr>
      <dsp:spPr>
        <a:xfrm>
          <a:off x="3407993" y="683485"/>
          <a:ext cx="775598" cy="1413531"/>
        </a:xfrm>
        <a:custGeom>
          <a:avLst/>
          <a:gdLst/>
          <a:ahLst/>
          <a:cxnLst/>
          <a:rect l="0" t="0" r="0" b="0"/>
          <a:pathLst>
            <a:path>
              <a:moveTo>
                <a:pt x="775598" y="0"/>
              </a:moveTo>
              <a:lnTo>
                <a:pt x="775598" y="1237274"/>
              </a:lnTo>
              <a:lnTo>
                <a:pt x="0" y="1237274"/>
              </a:lnTo>
              <a:lnTo>
                <a:pt x="0" y="141353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8B0826-75B1-464B-9707-F888DD6F3EF9}">
      <dsp:nvSpPr>
        <dsp:cNvPr id="0" name=""/>
        <dsp:cNvSpPr/>
      </dsp:nvSpPr>
      <dsp:spPr>
        <a:xfrm>
          <a:off x="248173" y="2685866"/>
          <a:ext cx="176072" cy="2118375"/>
        </a:xfrm>
        <a:custGeom>
          <a:avLst/>
          <a:gdLst/>
          <a:ahLst/>
          <a:cxnLst/>
          <a:rect l="0" t="0" r="0" b="0"/>
          <a:pathLst>
            <a:path>
              <a:moveTo>
                <a:pt x="0" y="0"/>
              </a:moveTo>
              <a:lnTo>
                <a:pt x="0" y="2118375"/>
              </a:lnTo>
              <a:lnTo>
                <a:pt x="176072" y="211837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2ED123-2B62-48A4-B44F-4EF1C935CBD5}">
      <dsp:nvSpPr>
        <dsp:cNvPr id="0" name=""/>
        <dsp:cNvSpPr/>
      </dsp:nvSpPr>
      <dsp:spPr>
        <a:xfrm>
          <a:off x="919629" y="683485"/>
          <a:ext cx="3263962" cy="1409779"/>
        </a:xfrm>
        <a:custGeom>
          <a:avLst/>
          <a:gdLst/>
          <a:ahLst/>
          <a:cxnLst/>
          <a:rect l="0" t="0" r="0" b="0"/>
          <a:pathLst>
            <a:path>
              <a:moveTo>
                <a:pt x="3263962" y="0"/>
              </a:moveTo>
              <a:lnTo>
                <a:pt x="3263962" y="1233522"/>
              </a:lnTo>
              <a:lnTo>
                <a:pt x="0" y="1233522"/>
              </a:lnTo>
              <a:lnTo>
                <a:pt x="0" y="140977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030C78-991E-46F6-83B0-12B34F830568}">
      <dsp:nvSpPr>
        <dsp:cNvPr id="0" name=""/>
        <dsp:cNvSpPr/>
      </dsp:nvSpPr>
      <dsp:spPr>
        <a:xfrm>
          <a:off x="3019354" y="191207"/>
          <a:ext cx="2328473" cy="492277"/>
        </a:xfrm>
        <a:prstGeom prst="rect">
          <a:avLst/>
        </a:prstGeom>
        <a:solidFill>
          <a:srgbClr val="FFFF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bg1"/>
              </a:solidFill>
              <a:latin typeface="Times New Roman" pitchFamily="18" charset="0"/>
              <a:cs typeface="Times New Roman" pitchFamily="18" charset="0"/>
            </a:rPr>
            <a:t>CAPÍTULO II </a:t>
          </a:r>
          <a:endParaRPr lang="es-ES" sz="2000" b="1" kern="1200" dirty="0">
            <a:solidFill>
              <a:schemeClr val="bg1"/>
            </a:solidFill>
            <a:latin typeface="Times New Roman" pitchFamily="18" charset="0"/>
            <a:cs typeface="Times New Roman" pitchFamily="18" charset="0"/>
          </a:endParaRPr>
        </a:p>
      </dsp:txBody>
      <dsp:txXfrm>
        <a:off x="3019354" y="191207"/>
        <a:ext cx="2328473" cy="492277"/>
      </dsp:txXfrm>
    </dsp:sp>
    <dsp:sp modelId="{AB259C4D-3C14-48C5-9423-53AF66C1B6C3}">
      <dsp:nvSpPr>
        <dsp:cNvPr id="0" name=""/>
        <dsp:cNvSpPr/>
      </dsp:nvSpPr>
      <dsp:spPr>
        <a:xfrm>
          <a:off x="80310" y="2093265"/>
          <a:ext cx="1678638" cy="592601"/>
        </a:xfrm>
        <a:prstGeom prst="rect">
          <a:avLst/>
        </a:prstGeom>
        <a:solidFill>
          <a:srgbClr val="00B050"/>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bg1"/>
              </a:solidFill>
              <a:latin typeface="Times New Roman" pitchFamily="18" charset="0"/>
              <a:cs typeface="Times New Roman" pitchFamily="18" charset="0"/>
            </a:rPr>
            <a:t>Antecedentes</a:t>
          </a:r>
          <a:endParaRPr lang="es-ES" sz="1800" b="1" kern="1200" dirty="0">
            <a:solidFill>
              <a:schemeClr val="bg1"/>
            </a:solidFill>
            <a:latin typeface="Times New Roman" pitchFamily="18" charset="0"/>
            <a:cs typeface="Times New Roman" pitchFamily="18" charset="0"/>
          </a:endParaRPr>
        </a:p>
      </dsp:txBody>
      <dsp:txXfrm>
        <a:off x="80310" y="2093265"/>
        <a:ext cx="1678638" cy="592601"/>
      </dsp:txXfrm>
    </dsp:sp>
    <dsp:sp modelId="{4B3CD861-C413-40A5-84B2-63BF128545BA}">
      <dsp:nvSpPr>
        <dsp:cNvPr id="0" name=""/>
        <dsp:cNvSpPr/>
      </dsp:nvSpPr>
      <dsp:spPr>
        <a:xfrm>
          <a:off x="424246" y="3382417"/>
          <a:ext cx="1678638" cy="284364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Grupo etario que tienen más de 60 – 65 años.</a:t>
          </a:r>
        </a:p>
        <a:p>
          <a:pPr lvl="0" algn="ctr"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Desde una perspectiva biológico – funcional  se habla de 3 patrones de envejecimiento</a:t>
          </a:r>
        </a:p>
        <a:p>
          <a:pPr lvl="0" algn="ctr"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Existen 3 etapas.</a:t>
          </a:r>
        </a:p>
        <a:p>
          <a:pPr lvl="0" algn="ctr" defTabSz="622300">
            <a:lnSpc>
              <a:spcPct val="90000"/>
            </a:lnSpc>
            <a:spcBef>
              <a:spcPct val="0"/>
            </a:spcBef>
            <a:spcAft>
              <a:spcPct val="35000"/>
            </a:spcAft>
          </a:pPr>
          <a:endParaRPr lang="es-ES" sz="1400" kern="1200" dirty="0" smtClean="0">
            <a:solidFill>
              <a:schemeClr val="bg1"/>
            </a:solidFill>
            <a:latin typeface="Times New Roman" pitchFamily="18" charset="0"/>
            <a:cs typeface="Times New Roman" pitchFamily="18" charset="0"/>
          </a:endParaRPr>
        </a:p>
        <a:p>
          <a:pPr lvl="0" algn="ctr"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El A.M presenta varios problemas a resolver.</a:t>
          </a:r>
        </a:p>
        <a:p>
          <a:pPr lvl="0" algn="ctr" defTabSz="622300">
            <a:lnSpc>
              <a:spcPct val="90000"/>
            </a:lnSpc>
            <a:spcBef>
              <a:spcPct val="0"/>
            </a:spcBef>
            <a:spcAft>
              <a:spcPct val="35000"/>
            </a:spcAft>
          </a:pPr>
          <a:endParaRPr lang="es-ES" sz="1400" kern="1200" dirty="0">
            <a:solidFill>
              <a:schemeClr val="bg1"/>
            </a:solidFill>
          </a:endParaRPr>
        </a:p>
      </dsp:txBody>
      <dsp:txXfrm>
        <a:off x="424246" y="3382417"/>
        <a:ext cx="1678638" cy="2843647"/>
      </dsp:txXfrm>
    </dsp:sp>
    <dsp:sp modelId="{B4EB4F57-5590-4035-8DF1-66BDA87AF405}">
      <dsp:nvSpPr>
        <dsp:cNvPr id="0" name=""/>
        <dsp:cNvSpPr/>
      </dsp:nvSpPr>
      <dsp:spPr>
        <a:xfrm>
          <a:off x="2402421" y="2097016"/>
          <a:ext cx="2011143" cy="592601"/>
        </a:xfrm>
        <a:prstGeom prst="rect">
          <a:avLst/>
        </a:prstGeom>
        <a:solidFill>
          <a:srgbClr val="00B050"/>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bg1"/>
              </a:solidFill>
              <a:latin typeface="Times New Roman" pitchFamily="18" charset="0"/>
              <a:cs typeface="Times New Roman" pitchFamily="18" charset="0"/>
            </a:rPr>
            <a:t>V.I </a:t>
          </a:r>
        </a:p>
        <a:p>
          <a:pPr lvl="0" algn="ctr" defTabSz="800100">
            <a:lnSpc>
              <a:spcPct val="90000"/>
            </a:lnSpc>
            <a:spcBef>
              <a:spcPct val="0"/>
            </a:spcBef>
            <a:spcAft>
              <a:spcPct val="35000"/>
            </a:spcAft>
          </a:pPr>
          <a:r>
            <a:rPr lang="es-ES" sz="1800" b="1" kern="1200" dirty="0" smtClean="0">
              <a:solidFill>
                <a:schemeClr val="bg1"/>
              </a:solidFill>
              <a:latin typeface="Times New Roman" pitchFamily="18" charset="0"/>
              <a:cs typeface="Times New Roman" pitchFamily="18" charset="0"/>
            </a:rPr>
            <a:t>Recreación</a:t>
          </a:r>
          <a:endParaRPr lang="es-ES" sz="1800" b="1" kern="1200" dirty="0">
            <a:solidFill>
              <a:schemeClr val="bg1"/>
            </a:solidFill>
            <a:latin typeface="Times New Roman" pitchFamily="18" charset="0"/>
            <a:cs typeface="Times New Roman" pitchFamily="18" charset="0"/>
          </a:endParaRPr>
        </a:p>
      </dsp:txBody>
      <dsp:txXfrm>
        <a:off x="2402421" y="2097016"/>
        <a:ext cx="2011143" cy="592601"/>
      </dsp:txXfrm>
    </dsp:sp>
    <dsp:sp modelId="{0EB445F2-00C9-4BC7-B9AA-B987C27F89D0}">
      <dsp:nvSpPr>
        <dsp:cNvPr id="0" name=""/>
        <dsp:cNvSpPr/>
      </dsp:nvSpPr>
      <dsp:spPr>
        <a:xfrm>
          <a:off x="2361781" y="3006234"/>
          <a:ext cx="1678638" cy="705439"/>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bg1"/>
              </a:solidFill>
              <a:latin typeface="Times New Roman" pitchFamily="18" charset="0"/>
              <a:cs typeface="Times New Roman" pitchFamily="18" charset="0"/>
            </a:rPr>
            <a:t>Red de inclusión</a:t>
          </a:r>
          <a:endParaRPr lang="es-ES" sz="1800" kern="1200" dirty="0">
            <a:solidFill>
              <a:schemeClr val="bg1"/>
            </a:solidFill>
            <a:latin typeface="Times New Roman" pitchFamily="18" charset="0"/>
            <a:cs typeface="Times New Roman" pitchFamily="18" charset="0"/>
          </a:endParaRPr>
        </a:p>
      </dsp:txBody>
      <dsp:txXfrm>
        <a:off x="2361781" y="3006234"/>
        <a:ext cx="1678638" cy="705439"/>
      </dsp:txXfrm>
    </dsp:sp>
    <dsp:sp modelId="{D378240C-FBFE-4C59-8EE5-482442A47544}">
      <dsp:nvSpPr>
        <dsp:cNvPr id="0" name=""/>
        <dsp:cNvSpPr/>
      </dsp:nvSpPr>
      <dsp:spPr>
        <a:xfrm>
          <a:off x="2875059" y="4440371"/>
          <a:ext cx="1678638" cy="105008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bg1"/>
              </a:solidFill>
              <a:latin typeface="Times New Roman" pitchFamily="18" charset="0"/>
              <a:cs typeface="Times New Roman" pitchFamily="18" charset="0"/>
            </a:rPr>
            <a:t>Constelación </a:t>
          </a:r>
        </a:p>
        <a:p>
          <a:pPr lvl="0" algn="ctr" defTabSz="800100">
            <a:lnSpc>
              <a:spcPct val="90000"/>
            </a:lnSpc>
            <a:spcBef>
              <a:spcPct val="0"/>
            </a:spcBef>
            <a:spcAft>
              <a:spcPct val="35000"/>
            </a:spcAft>
          </a:pPr>
          <a:r>
            <a:rPr lang="es-ES" sz="1800" kern="1200" dirty="0" smtClean="0">
              <a:solidFill>
                <a:schemeClr val="bg1"/>
              </a:solidFill>
              <a:latin typeface="Times New Roman" pitchFamily="18" charset="0"/>
              <a:cs typeface="Times New Roman" pitchFamily="18" charset="0"/>
            </a:rPr>
            <a:t>de </a:t>
          </a:r>
        </a:p>
        <a:p>
          <a:pPr lvl="0" algn="ctr" defTabSz="800100">
            <a:lnSpc>
              <a:spcPct val="90000"/>
            </a:lnSpc>
            <a:spcBef>
              <a:spcPct val="0"/>
            </a:spcBef>
            <a:spcAft>
              <a:spcPct val="35000"/>
            </a:spcAft>
          </a:pPr>
          <a:r>
            <a:rPr lang="es-ES" sz="1800" kern="1200" dirty="0" smtClean="0">
              <a:solidFill>
                <a:schemeClr val="bg1"/>
              </a:solidFill>
              <a:latin typeface="Times New Roman" pitchFamily="18" charset="0"/>
              <a:cs typeface="Times New Roman" pitchFamily="18" charset="0"/>
            </a:rPr>
            <a:t>ideas</a:t>
          </a:r>
          <a:endParaRPr lang="es-ES" sz="1800" kern="1200" dirty="0">
            <a:solidFill>
              <a:schemeClr val="bg1"/>
            </a:solidFill>
            <a:latin typeface="Times New Roman" pitchFamily="18" charset="0"/>
            <a:cs typeface="Times New Roman" pitchFamily="18" charset="0"/>
          </a:endParaRPr>
        </a:p>
      </dsp:txBody>
      <dsp:txXfrm>
        <a:off x="2875059" y="4440371"/>
        <a:ext cx="1678638" cy="1050089"/>
      </dsp:txXfrm>
    </dsp:sp>
    <dsp:sp modelId="{29A31581-A465-4B59-8B67-155C79039B43}">
      <dsp:nvSpPr>
        <dsp:cNvPr id="0" name=""/>
        <dsp:cNvSpPr/>
      </dsp:nvSpPr>
      <dsp:spPr>
        <a:xfrm>
          <a:off x="4721427" y="2105787"/>
          <a:ext cx="1678638" cy="592601"/>
        </a:xfrm>
        <a:prstGeom prst="rect">
          <a:avLst/>
        </a:prstGeom>
        <a:solidFill>
          <a:srgbClr val="00B050"/>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bg1"/>
              </a:solidFill>
              <a:latin typeface="Times New Roman" pitchFamily="18" charset="0"/>
              <a:cs typeface="Times New Roman" pitchFamily="18" charset="0"/>
            </a:rPr>
            <a:t>V.D.</a:t>
          </a:r>
        </a:p>
        <a:p>
          <a:pPr lvl="0" algn="ctr" defTabSz="800100">
            <a:lnSpc>
              <a:spcPct val="90000"/>
            </a:lnSpc>
            <a:spcBef>
              <a:spcPct val="0"/>
            </a:spcBef>
            <a:spcAft>
              <a:spcPct val="35000"/>
            </a:spcAft>
          </a:pPr>
          <a:r>
            <a:rPr lang="es-ES" sz="1800" b="1" kern="1200" dirty="0" smtClean="0">
              <a:solidFill>
                <a:schemeClr val="bg1"/>
              </a:solidFill>
              <a:latin typeface="Times New Roman" pitchFamily="18" charset="0"/>
              <a:cs typeface="Times New Roman" pitchFamily="18" charset="0"/>
            </a:rPr>
            <a:t>Salud   </a:t>
          </a:r>
          <a:endParaRPr lang="es-ES" sz="1800" b="1" kern="1200" dirty="0">
            <a:solidFill>
              <a:schemeClr val="bg1"/>
            </a:solidFill>
            <a:latin typeface="Times New Roman" pitchFamily="18" charset="0"/>
            <a:cs typeface="Times New Roman" pitchFamily="18" charset="0"/>
          </a:endParaRPr>
        </a:p>
      </dsp:txBody>
      <dsp:txXfrm>
        <a:off x="4721427" y="2105787"/>
        <a:ext cx="1678638" cy="592601"/>
      </dsp:txXfrm>
    </dsp:sp>
    <dsp:sp modelId="{5A5CCDC0-FA51-4209-BCAF-CEB6517CF045}">
      <dsp:nvSpPr>
        <dsp:cNvPr id="0" name=""/>
        <dsp:cNvSpPr/>
      </dsp:nvSpPr>
      <dsp:spPr>
        <a:xfrm>
          <a:off x="4534930" y="3079012"/>
          <a:ext cx="1678638" cy="64586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bg1"/>
              </a:solidFill>
              <a:latin typeface="Times New Roman" pitchFamily="18" charset="0"/>
              <a:cs typeface="Times New Roman" pitchFamily="18" charset="0"/>
            </a:rPr>
            <a:t>Red de inclusión</a:t>
          </a:r>
          <a:endParaRPr lang="es-ES" sz="1800" kern="1200" dirty="0"/>
        </a:p>
      </dsp:txBody>
      <dsp:txXfrm>
        <a:off x="4534930" y="3079012"/>
        <a:ext cx="1678638" cy="645864"/>
      </dsp:txXfrm>
    </dsp:sp>
    <dsp:sp modelId="{17C93B63-74C4-4E86-8DCC-0F5BD27E48DB}">
      <dsp:nvSpPr>
        <dsp:cNvPr id="0" name=""/>
        <dsp:cNvSpPr/>
      </dsp:nvSpPr>
      <dsp:spPr>
        <a:xfrm>
          <a:off x="5072464" y="4380796"/>
          <a:ext cx="1678638" cy="102636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bg1"/>
              </a:solidFill>
              <a:latin typeface="Times New Roman" pitchFamily="18" charset="0"/>
              <a:cs typeface="Times New Roman" pitchFamily="18" charset="0"/>
            </a:rPr>
            <a:t>Constelación </a:t>
          </a:r>
        </a:p>
        <a:p>
          <a:pPr lvl="0" algn="ctr" defTabSz="800100">
            <a:lnSpc>
              <a:spcPct val="90000"/>
            </a:lnSpc>
            <a:spcBef>
              <a:spcPct val="0"/>
            </a:spcBef>
            <a:spcAft>
              <a:spcPct val="35000"/>
            </a:spcAft>
          </a:pPr>
          <a:r>
            <a:rPr lang="es-ES" sz="1800" kern="1200" dirty="0" smtClean="0">
              <a:solidFill>
                <a:schemeClr val="bg1"/>
              </a:solidFill>
              <a:latin typeface="Times New Roman" pitchFamily="18" charset="0"/>
              <a:cs typeface="Times New Roman" pitchFamily="18" charset="0"/>
            </a:rPr>
            <a:t>de </a:t>
          </a:r>
        </a:p>
        <a:p>
          <a:pPr lvl="0" algn="ctr" defTabSz="800100">
            <a:lnSpc>
              <a:spcPct val="90000"/>
            </a:lnSpc>
            <a:spcBef>
              <a:spcPct val="0"/>
            </a:spcBef>
            <a:spcAft>
              <a:spcPct val="35000"/>
            </a:spcAft>
          </a:pPr>
          <a:r>
            <a:rPr lang="es-ES" sz="1800" kern="1200" dirty="0" smtClean="0">
              <a:solidFill>
                <a:schemeClr val="bg1"/>
              </a:solidFill>
              <a:latin typeface="Times New Roman" pitchFamily="18" charset="0"/>
              <a:cs typeface="Times New Roman" pitchFamily="18" charset="0"/>
            </a:rPr>
            <a:t>ideas</a:t>
          </a:r>
          <a:endParaRPr lang="es-ES" sz="1800" kern="1200" dirty="0">
            <a:solidFill>
              <a:schemeClr val="bg1"/>
            </a:solidFill>
            <a:latin typeface="Times New Roman" pitchFamily="18" charset="0"/>
            <a:cs typeface="Times New Roman" pitchFamily="18" charset="0"/>
          </a:endParaRPr>
        </a:p>
      </dsp:txBody>
      <dsp:txXfrm>
        <a:off x="5072464" y="4380796"/>
        <a:ext cx="1678638" cy="1026361"/>
      </dsp:txXfrm>
    </dsp:sp>
    <dsp:sp modelId="{E63D599D-BC26-4516-BAFD-CCAA6EFF5BFB}">
      <dsp:nvSpPr>
        <dsp:cNvPr id="0" name=""/>
        <dsp:cNvSpPr/>
      </dsp:nvSpPr>
      <dsp:spPr>
        <a:xfrm>
          <a:off x="6695641" y="2105787"/>
          <a:ext cx="1678638" cy="592601"/>
        </a:xfrm>
        <a:prstGeom prst="rect">
          <a:avLst/>
        </a:prstGeom>
        <a:solidFill>
          <a:srgbClr val="00B050"/>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bg1"/>
              </a:solidFill>
              <a:latin typeface="Times New Roman" pitchFamily="18" charset="0"/>
              <a:cs typeface="Times New Roman" pitchFamily="18" charset="0"/>
            </a:rPr>
            <a:t>Hipótesis </a:t>
          </a:r>
          <a:endParaRPr lang="es-ES" sz="1800" b="1" kern="1200" dirty="0">
            <a:solidFill>
              <a:schemeClr val="bg1"/>
            </a:solidFill>
            <a:latin typeface="Times New Roman" pitchFamily="18" charset="0"/>
            <a:cs typeface="Times New Roman" pitchFamily="18" charset="0"/>
          </a:endParaRPr>
        </a:p>
      </dsp:txBody>
      <dsp:txXfrm>
        <a:off x="6695641" y="2105787"/>
        <a:ext cx="1678638" cy="592601"/>
      </dsp:txXfrm>
    </dsp:sp>
    <dsp:sp modelId="{8669E1F8-268B-40E8-9C24-C01C67BFD9C4}">
      <dsp:nvSpPr>
        <dsp:cNvPr id="0" name=""/>
        <dsp:cNvSpPr/>
      </dsp:nvSpPr>
      <dsp:spPr>
        <a:xfrm>
          <a:off x="6953144" y="3447297"/>
          <a:ext cx="1678638" cy="3074905"/>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95250" lvl="0" indent="0" algn="just"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La ejecución de un proyecto de recreación incide en el mejoramiento de la salud o calidad de vida del Adulto Mayor del Hogar de Ancianos “Instituto </a:t>
          </a:r>
          <a:r>
            <a:rPr lang="es-ES" sz="1400" kern="1200" dirty="0" err="1" smtClean="0">
              <a:solidFill>
                <a:schemeClr val="bg1"/>
              </a:solidFill>
              <a:latin typeface="Times New Roman" pitchFamily="18" charset="0"/>
              <a:cs typeface="Times New Roman" pitchFamily="18" charset="0"/>
            </a:rPr>
            <a:t>Estupiñán</a:t>
          </a:r>
          <a:r>
            <a:rPr lang="es-ES" sz="1400" kern="1200" dirty="0" smtClean="0">
              <a:solidFill>
                <a:schemeClr val="bg1"/>
              </a:solidFill>
              <a:latin typeface="Times New Roman" pitchFamily="18" charset="0"/>
              <a:cs typeface="Times New Roman" pitchFamily="18" charset="0"/>
            </a:rPr>
            <a:t>” del barrio de San Sebastián de la ciudad de Latacunga.</a:t>
          </a:r>
        </a:p>
        <a:p>
          <a:pPr marL="95250" lvl="0" indent="0" algn="just" defTabSz="622300">
            <a:lnSpc>
              <a:spcPct val="90000"/>
            </a:lnSpc>
            <a:spcBef>
              <a:spcPct val="0"/>
            </a:spcBef>
            <a:spcAft>
              <a:spcPct val="35000"/>
            </a:spcAft>
          </a:pPr>
          <a:endParaRPr lang="es-ES" sz="1400" kern="1200" dirty="0">
            <a:solidFill>
              <a:schemeClr val="bg1"/>
            </a:solidFill>
            <a:latin typeface="Times New Roman" pitchFamily="18" charset="0"/>
            <a:cs typeface="Times New Roman" pitchFamily="18" charset="0"/>
          </a:endParaRPr>
        </a:p>
      </dsp:txBody>
      <dsp:txXfrm>
        <a:off x="6953144" y="3447297"/>
        <a:ext cx="1678638" cy="3074905"/>
      </dsp:txXfrm>
    </dsp:sp>
    <dsp:sp modelId="{BC0425C6-64BF-4DA6-8695-FD6113A0C0DD}">
      <dsp:nvSpPr>
        <dsp:cNvPr id="0" name=""/>
        <dsp:cNvSpPr/>
      </dsp:nvSpPr>
      <dsp:spPr>
        <a:xfrm>
          <a:off x="1211679" y="1016304"/>
          <a:ext cx="2795655" cy="436890"/>
        </a:xfrm>
        <a:prstGeom prst="rect">
          <a:avLst/>
        </a:prstGeom>
        <a:solidFill>
          <a:srgbClr val="00B0F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bg1"/>
              </a:solidFill>
              <a:latin typeface="Times New Roman" pitchFamily="18" charset="0"/>
              <a:cs typeface="Times New Roman" pitchFamily="18" charset="0"/>
            </a:rPr>
            <a:t>Marco Teórico</a:t>
          </a:r>
          <a:endParaRPr lang="es-ES" sz="1800" b="1" kern="1200" dirty="0">
            <a:solidFill>
              <a:schemeClr val="bg1"/>
            </a:solidFill>
            <a:latin typeface="Times New Roman" pitchFamily="18" charset="0"/>
            <a:cs typeface="Times New Roman" pitchFamily="18" charset="0"/>
          </a:endParaRPr>
        </a:p>
      </dsp:txBody>
      <dsp:txXfrm>
        <a:off x="1211679" y="1016304"/>
        <a:ext cx="2795655" cy="4368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EA1E4-79FF-44EA-A64C-C146A26CBA64}">
      <dsp:nvSpPr>
        <dsp:cNvPr id="0" name=""/>
        <dsp:cNvSpPr/>
      </dsp:nvSpPr>
      <dsp:spPr>
        <a:xfrm>
          <a:off x="0" y="-2"/>
          <a:ext cx="3762382" cy="4564070"/>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tabLst/>
          </a:pPr>
          <a:r>
            <a:rPr lang="es-ES" sz="1600" kern="1200" dirty="0" smtClean="0">
              <a:solidFill>
                <a:schemeClr val="bg1"/>
              </a:solidFill>
              <a:latin typeface="Times New Roman" pitchFamily="18" charset="0"/>
              <a:cs typeface="Times New Roman" pitchFamily="18" charset="0"/>
            </a:rPr>
            <a:t>Actividad física</a:t>
          </a:r>
          <a:endParaRPr lang="es-ES" sz="1600" kern="1200" dirty="0">
            <a:solidFill>
              <a:schemeClr val="bg1"/>
            </a:solidFill>
            <a:latin typeface="Times New Roman" pitchFamily="18" charset="0"/>
            <a:cs typeface="Times New Roman" pitchFamily="18" charset="0"/>
          </a:endParaRPr>
        </a:p>
      </dsp:txBody>
      <dsp:txXfrm>
        <a:off x="1223714" y="228201"/>
        <a:ext cx="1314952" cy="684610"/>
      </dsp:txXfrm>
    </dsp:sp>
    <dsp:sp modelId="{E4F08BC5-8FA8-4740-916F-7F9A654E93EB}">
      <dsp:nvSpPr>
        <dsp:cNvPr id="0" name=""/>
        <dsp:cNvSpPr/>
      </dsp:nvSpPr>
      <dsp:spPr>
        <a:xfrm>
          <a:off x="251524" y="1197822"/>
          <a:ext cx="3259332" cy="3109016"/>
        </a:xfrm>
        <a:prstGeom prst="ellipse">
          <a:avLst/>
        </a:prstGeom>
        <a:solidFill>
          <a:schemeClr val="accent4">
            <a:hueOff val="928412"/>
            <a:satOff val="-28205"/>
            <a:lumOff val="9314"/>
            <a:alphaOff val="0"/>
          </a:schemeClr>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Ocio y El tiempo libre</a:t>
          </a:r>
          <a:endParaRPr lang="es-ES" sz="1600" kern="1200" dirty="0">
            <a:solidFill>
              <a:schemeClr val="bg1"/>
            </a:solidFill>
            <a:latin typeface="Times New Roman" pitchFamily="18" charset="0"/>
            <a:cs typeface="Times New Roman" pitchFamily="18" charset="0"/>
          </a:endParaRPr>
        </a:p>
      </dsp:txBody>
      <dsp:txXfrm>
        <a:off x="1121766" y="1392136"/>
        <a:ext cx="1518849" cy="582940"/>
      </dsp:txXfrm>
    </dsp:sp>
    <dsp:sp modelId="{4F2C9012-AAE9-4E68-90CC-284CBE3FC3AF}">
      <dsp:nvSpPr>
        <dsp:cNvPr id="0" name=""/>
        <dsp:cNvSpPr/>
      </dsp:nvSpPr>
      <dsp:spPr>
        <a:xfrm>
          <a:off x="730250" y="2384576"/>
          <a:ext cx="2301881" cy="1881191"/>
        </a:xfrm>
        <a:prstGeom prst="ellipse">
          <a:avLst/>
        </a:prstGeom>
        <a:solidFill>
          <a:schemeClr val="accent4">
            <a:hueOff val="1856823"/>
            <a:satOff val="-56410"/>
            <a:lumOff val="1862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Recreación</a:t>
          </a:r>
          <a:endParaRPr lang="es-ES" sz="1600" kern="1200" dirty="0">
            <a:solidFill>
              <a:schemeClr val="bg1"/>
            </a:solidFill>
            <a:latin typeface="Times New Roman" pitchFamily="18" charset="0"/>
            <a:cs typeface="Times New Roman" pitchFamily="18" charset="0"/>
          </a:endParaRPr>
        </a:p>
      </dsp:txBody>
      <dsp:txXfrm>
        <a:off x="1067352" y="2854874"/>
        <a:ext cx="1627676" cy="9405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EA1E4-79FF-44EA-A64C-C146A26CBA64}">
      <dsp:nvSpPr>
        <dsp:cNvPr id="0" name=""/>
        <dsp:cNvSpPr/>
      </dsp:nvSpPr>
      <dsp:spPr>
        <a:xfrm>
          <a:off x="0" y="0"/>
          <a:ext cx="3929090" cy="4635501"/>
        </a:xfrm>
        <a:prstGeom prst="ellipse">
          <a:avLst/>
        </a:prstGeom>
        <a:solidFill>
          <a:schemeClr val="accent4">
            <a:hueOff val="0"/>
            <a:satOff val="0"/>
            <a:lumOff val="0"/>
            <a:alphaOff val="0"/>
          </a:schemeClr>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endParaRPr lang="es-ES" sz="1600" kern="1200" dirty="0" smtClean="0">
            <a:solidFill>
              <a:schemeClr val="bg1"/>
            </a:solidFill>
            <a:latin typeface="Times New Roman" pitchFamily="18" charset="0"/>
            <a:cs typeface="Times New Roman" pitchFamily="18" charset="0"/>
          </a:endParaRPr>
        </a:p>
        <a:p>
          <a:pPr marL="0" lvl="0" indent="0" algn="ctr" defTabSz="711200">
            <a:lnSpc>
              <a:spcPct val="90000"/>
            </a:lnSpc>
            <a:spcBef>
              <a:spcPct val="0"/>
            </a:spcBef>
            <a:spcAft>
              <a:spcPct val="35000"/>
            </a:spcAft>
          </a:pPr>
          <a:endParaRPr lang="es-ES" sz="1600" kern="1200" dirty="0" smtClean="0">
            <a:solidFill>
              <a:schemeClr val="bg1"/>
            </a:solidFill>
            <a:latin typeface="Times New Roman" pitchFamily="18" charset="0"/>
            <a:cs typeface="Times New Roman" pitchFamily="18" charset="0"/>
          </a:endParaRPr>
        </a:p>
        <a:p>
          <a:pPr marL="0" lvl="0" indent="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Calidad de vida</a:t>
          </a:r>
        </a:p>
        <a:p>
          <a:pPr lvl="0" algn="ctr" defTabSz="711200">
            <a:lnSpc>
              <a:spcPct val="90000"/>
            </a:lnSpc>
            <a:spcBef>
              <a:spcPct val="0"/>
            </a:spcBef>
            <a:spcAft>
              <a:spcPct val="35000"/>
            </a:spcAft>
          </a:pPr>
          <a:endParaRPr lang="es-ES" sz="1600" kern="1200" dirty="0">
            <a:solidFill>
              <a:schemeClr val="bg1"/>
            </a:solidFill>
            <a:latin typeface="Times New Roman" pitchFamily="18" charset="0"/>
            <a:cs typeface="Times New Roman" pitchFamily="18" charset="0"/>
          </a:endParaRPr>
        </a:p>
      </dsp:txBody>
      <dsp:txXfrm>
        <a:off x="1277936" y="231775"/>
        <a:ext cx="1373216" cy="695325"/>
      </dsp:txXfrm>
    </dsp:sp>
    <dsp:sp modelId="{E4F08BC5-8FA8-4740-916F-7F9A654E93EB}">
      <dsp:nvSpPr>
        <dsp:cNvPr id="0" name=""/>
        <dsp:cNvSpPr/>
      </dsp:nvSpPr>
      <dsp:spPr>
        <a:xfrm>
          <a:off x="189765" y="1071312"/>
          <a:ext cx="3549559" cy="3341190"/>
        </a:xfrm>
        <a:prstGeom prst="ellipse">
          <a:avLst/>
        </a:prstGeom>
        <a:solidFill>
          <a:schemeClr val="accent4">
            <a:hueOff val="928412"/>
            <a:satOff val="-28205"/>
            <a:lumOff val="931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Estilos de vida</a:t>
          </a:r>
          <a:endParaRPr lang="es-ES" sz="1600" kern="1200" dirty="0">
            <a:solidFill>
              <a:schemeClr val="bg1"/>
            </a:solidFill>
            <a:latin typeface="Times New Roman" pitchFamily="18" charset="0"/>
            <a:cs typeface="Times New Roman" pitchFamily="18" charset="0"/>
          </a:endParaRPr>
        </a:p>
      </dsp:txBody>
      <dsp:txXfrm>
        <a:off x="1137497" y="1280136"/>
        <a:ext cx="1654094" cy="626473"/>
      </dsp:txXfrm>
    </dsp:sp>
    <dsp:sp modelId="{4F2C9012-AAE9-4E68-90CC-284CBE3FC3AF}">
      <dsp:nvSpPr>
        <dsp:cNvPr id="0" name=""/>
        <dsp:cNvSpPr/>
      </dsp:nvSpPr>
      <dsp:spPr>
        <a:xfrm>
          <a:off x="744150" y="2440143"/>
          <a:ext cx="2440789" cy="1964545"/>
        </a:xfrm>
        <a:prstGeom prst="ellipse">
          <a:avLst/>
        </a:prstGeom>
        <a:solidFill>
          <a:schemeClr val="accent4">
            <a:hueOff val="1856823"/>
            <a:satOff val="-56410"/>
            <a:lumOff val="1862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Salud</a:t>
          </a:r>
          <a:endParaRPr lang="es-ES" sz="1600" kern="1200" dirty="0">
            <a:solidFill>
              <a:schemeClr val="bg1"/>
            </a:solidFill>
            <a:latin typeface="Times New Roman" pitchFamily="18" charset="0"/>
            <a:cs typeface="Times New Roman" pitchFamily="18" charset="0"/>
          </a:endParaRPr>
        </a:p>
      </dsp:txBody>
      <dsp:txXfrm>
        <a:off x="1101595" y="2931279"/>
        <a:ext cx="1725899" cy="9822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45691-CA9B-49AB-A9A7-B7900A85268B}">
      <dsp:nvSpPr>
        <dsp:cNvPr id="0" name=""/>
        <dsp:cNvSpPr/>
      </dsp:nvSpPr>
      <dsp:spPr>
        <a:xfrm>
          <a:off x="2621695" y="633377"/>
          <a:ext cx="1601951" cy="91440"/>
        </a:xfrm>
        <a:custGeom>
          <a:avLst/>
          <a:gdLst/>
          <a:ahLst/>
          <a:cxnLst/>
          <a:rect l="0" t="0" r="0" b="0"/>
          <a:pathLst>
            <a:path>
              <a:moveTo>
                <a:pt x="1601951" y="45720"/>
              </a:moveTo>
              <a:lnTo>
                <a:pt x="1601951" y="111905"/>
              </a:lnTo>
              <a:lnTo>
                <a:pt x="0" y="11190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4DDE75-0F67-4311-8B4B-12332BD04013}">
      <dsp:nvSpPr>
        <dsp:cNvPr id="0" name=""/>
        <dsp:cNvSpPr/>
      </dsp:nvSpPr>
      <dsp:spPr>
        <a:xfrm>
          <a:off x="7268183" y="2380340"/>
          <a:ext cx="97871" cy="2616625"/>
        </a:xfrm>
        <a:custGeom>
          <a:avLst/>
          <a:gdLst/>
          <a:ahLst/>
          <a:cxnLst/>
          <a:rect l="0" t="0" r="0" b="0"/>
          <a:pathLst>
            <a:path>
              <a:moveTo>
                <a:pt x="0" y="0"/>
              </a:moveTo>
              <a:lnTo>
                <a:pt x="0" y="2616625"/>
              </a:lnTo>
              <a:lnTo>
                <a:pt x="97871" y="26166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3AF07D-C8BF-45B8-B5AA-13EC6D5EFC94}">
      <dsp:nvSpPr>
        <dsp:cNvPr id="0" name=""/>
        <dsp:cNvSpPr/>
      </dsp:nvSpPr>
      <dsp:spPr>
        <a:xfrm>
          <a:off x="7268183" y="2380340"/>
          <a:ext cx="97871" cy="1273356"/>
        </a:xfrm>
        <a:custGeom>
          <a:avLst/>
          <a:gdLst/>
          <a:ahLst/>
          <a:cxnLst/>
          <a:rect l="0" t="0" r="0" b="0"/>
          <a:pathLst>
            <a:path>
              <a:moveTo>
                <a:pt x="0" y="0"/>
              </a:moveTo>
              <a:lnTo>
                <a:pt x="0" y="1273356"/>
              </a:lnTo>
              <a:lnTo>
                <a:pt x="97871" y="127335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380B51-9392-41C9-A7EE-E7BF9F95607B}">
      <dsp:nvSpPr>
        <dsp:cNvPr id="0" name=""/>
        <dsp:cNvSpPr/>
      </dsp:nvSpPr>
      <dsp:spPr>
        <a:xfrm>
          <a:off x="4223647" y="679097"/>
          <a:ext cx="3587815" cy="627724"/>
        </a:xfrm>
        <a:custGeom>
          <a:avLst/>
          <a:gdLst/>
          <a:ahLst/>
          <a:cxnLst/>
          <a:rect l="0" t="0" r="0" b="0"/>
          <a:pathLst>
            <a:path>
              <a:moveTo>
                <a:pt x="0" y="0"/>
              </a:moveTo>
              <a:lnTo>
                <a:pt x="0" y="485114"/>
              </a:lnTo>
              <a:lnTo>
                <a:pt x="3587815" y="485114"/>
              </a:lnTo>
              <a:lnTo>
                <a:pt x="3587815" y="62772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6A2FD3-2355-450C-BABF-E4D423FC4676}">
      <dsp:nvSpPr>
        <dsp:cNvPr id="0" name=""/>
        <dsp:cNvSpPr/>
      </dsp:nvSpPr>
      <dsp:spPr>
        <a:xfrm>
          <a:off x="5246421" y="2374126"/>
          <a:ext cx="128074" cy="1383030"/>
        </a:xfrm>
        <a:custGeom>
          <a:avLst/>
          <a:gdLst/>
          <a:ahLst/>
          <a:cxnLst/>
          <a:rect l="0" t="0" r="0" b="0"/>
          <a:pathLst>
            <a:path>
              <a:moveTo>
                <a:pt x="0" y="0"/>
              </a:moveTo>
              <a:lnTo>
                <a:pt x="0" y="1383030"/>
              </a:lnTo>
              <a:lnTo>
                <a:pt x="128074" y="138303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6730D7-139C-4F63-A3F1-5945878F3A51}">
      <dsp:nvSpPr>
        <dsp:cNvPr id="0" name=""/>
        <dsp:cNvSpPr/>
      </dsp:nvSpPr>
      <dsp:spPr>
        <a:xfrm>
          <a:off x="4223647" y="679097"/>
          <a:ext cx="1714394" cy="633938"/>
        </a:xfrm>
        <a:custGeom>
          <a:avLst/>
          <a:gdLst/>
          <a:ahLst/>
          <a:cxnLst/>
          <a:rect l="0" t="0" r="0" b="0"/>
          <a:pathLst>
            <a:path>
              <a:moveTo>
                <a:pt x="0" y="0"/>
              </a:moveTo>
              <a:lnTo>
                <a:pt x="0" y="491327"/>
              </a:lnTo>
              <a:lnTo>
                <a:pt x="1714394" y="491327"/>
              </a:lnTo>
              <a:lnTo>
                <a:pt x="1714394" y="63393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909196-5F62-42D3-971F-04244E9F61D7}">
      <dsp:nvSpPr>
        <dsp:cNvPr id="0" name=""/>
        <dsp:cNvSpPr/>
      </dsp:nvSpPr>
      <dsp:spPr>
        <a:xfrm>
          <a:off x="3378243" y="2218328"/>
          <a:ext cx="91440" cy="2468558"/>
        </a:xfrm>
        <a:custGeom>
          <a:avLst/>
          <a:gdLst/>
          <a:ahLst/>
          <a:cxnLst/>
          <a:rect l="0" t="0" r="0" b="0"/>
          <a:pathLst>
            <a:path>
              <a:moveTo>
                <a:pt x="45720" y="0"/>
              </a:moveTo>
              <a:lnTo>
                <a:pt x="45720" y="2468558"/>
              </a:lnTo>
              <a:lnTo>
                <a:pt x="125418" y="246855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6E371A-04AE-4449-B567-C5277CAE840F}">
      <dsp:nvSpPr>
        <dsp:cNvPr id="0" name=""/>
        <dsp:cNvSpPr/>
      </dsp:nvSpPr>
      <dsp:spPr>
        <a:xfrm>
          <a:off x="3967241" y="679097"/>
          <a:ext cx="256405" cy="633938"/>
        </a:xfrm>
        <a:custGeom>
          <a:avLst/>
          <a:gdLst/>
          <a:ahLst/>
          <a:cxnLst/>
          <a:rect l="0" t="0" r="0" b="0"/>
          <a:pathLst>
            <a:path>
              <a:moveTo>
                <a:pt x="256405" y="0"/>
              </a:moveTo>
              <a:lnTo>
                <a:pt x="256405" y="491327"/>
              </a:lnTo>
              <a:lnTo>
                <a:pt x="0" y="491327"/>
              </a:lnTo>
              <a:lnTo>
                <a:pt x="0" y="63393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974E97-47B2-480F-A2D9-8A76E1DE2AB5}">
      <dsp:nvSpPr>
        <dsp:cNvPr id="0" name=""/>
        <dsp:cNvSpPr/>
      </dsp:nvSpPr>
      <dsp:spPr>
        <a:xfrm>
          <a:off x="1750774" y="2416821"/>
          <a:ext cx="117035" cy="3048694"/>
        </a:xfrm>
        <a:custGeom>
          <a:avLst/>
          <a:gdLst/>
          <a:ahLst/>
          <a:cxnLst/>
          <a:rect l="0" t="0" r="0" b="0"/>
          <a:pathLst>
            <a:path>
              <a:moveTo>
                <a:pt x="0" y="0"/>
              </a:moveTo>
              <a:lnTo>
                <a:pt x="0" y="3048694"/>
              </a:lnTo>
              <a:lnTo>
                <a:pt x="117035" y="3048694"/>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F68A16-1E69-4E3F-BA90-C343631026DD}">
      <dsp:nvSpPr>
        <dsp:cNvPr id="0" name=""/>
        <dsp:cNvSpPr/>
      </dsp:nvSpPr>
      <dsp:spPr>
        <a:xfrm>
          <a:off x="1750774" y="2416821"/>
          <a:ext cx="117035" cy="1404306"/>
        </a:xfrm>
        <a:custGeom>
          <a:avLst/>
          <a:gdLst/>
          <a:ahLst/>
          <a:cxnLst/>
          <a:rect l="0" t="0" r="0" b="0"/>
          <a:pathLst>
            <a:path>
              <a:moveTo>
                <a:pt x="0" y="0"/>
              </a:moveTo>
              <a:lnTo>
                <a:pt x="0" y="1404306"/>
              </a:lnTo>
              <a:lnTo>
                <a:pt x="117035" y="140430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A88A21-5062-401D-AF84-429B78423FBE}">
      <dsp:nvSpPr>
        <dsp:cNvPr id="0" name=""/>
        <dsp:cNvSpPr/>
      </dsp:nvSpPr>
      <dsp:spPr>
        <a:xfrm>
          <a:off x="2294053" y="679097"/>
          <a:ext cx="1929593" cy="662983"/>
        </a:xfrm>
        <a:custGeom>
          <a:avLst/>
          <a:gdLst/>
          <a:ahLst/>
          <a:cxnLst/>
          <a:rect l="0" t="0" r="0" b="0"/>
          <a:pathLst>
            <a:path>
              <a:moveTo>
                <a:pt x="1929593" y="0"/>
              </a:moveTo>
              <a:lnTo>
                <a:pt x="1929593" y="520372"/>
              </a:lnTo>
              <a:lnTo>
                <a:pt x="0" y="520372"/>
              </a:lnTo>
              <a:lnTo>
                <a:pt x="0" y="66298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C6FE01-4748-4DA3-811C-61CD85BF4EF9}">
      <dsp:nvSpPr>
        <dsp:cNvPr id="0" name=""/>
        <dsp:cNvSpPr/>
      </dsp:nvSpPr>
      <dsp:spPr>
        <a:xfrm>
          <a:off x="152677" y="2335805"/>
          <a:ext cx="91440" cy="1778414"/>
        </a:xfrm>
        <a:custGeom>
          <a:avLst/>
          <a:gdLst/>
          <a:ahLst/>
          <a:cxnLst/>
          <a:rect l="0" t="0" r="0" b="0"/>
          <a:pathLst>
            <a:path>
              <a:moveTo>
                <a:pt x="45720" y="0"/>
              </a:moveTo>
              <a:lnTo>
                <a:pt x="45720" y="1778414"/>
              </a:lnTo>
              <a:lnTo>
                <a:pt x="79294" y="1778414"/>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2ED123-2B62-48A4-B44F-4EF1C935CBD5}">
      <dsp:nvSpPr>
        <dsp:cNvPr id="0" name=""/>
        <dsp:cNvSpPr/>
      </dsp:nvSpPr>
      <dsp:spPr>
        <a:xfrm>
          <a:off x="741676" y="679097"/>
          <a:ext cx="3481970" cy="659947"/>
        </a:xfrm>
        <a:custGeom>
          <a:avLst/>
          <a:gdLst/>
          <a:ahLst/>
          <a:cxnLst/>
          <a:rect l="0" t="0" r="0" b="0"/>
          <a:pathLst>
            <a:path>
              <a:moveTo>
                <a:pt x="3481970" y="0"/>
              </a:moveTo>
              <a:lnTo>
                <a:pt x="3481970" y="517337"/>
              </a:lnTo>
              <a:lnTo>
                <a:pt x="0" y="517337"/>
              </a:lnTo>
              <a:lnTo>
                <a:pt x="0" y="65994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030C78-991E-46F6-83B0-12B34F830568}">
      <dsp:nvSpPr>
        <dsp:cNvPr id="0" name=""/>
        <dsp:cNvSpPr/>
      </dsp:nvSpPr>
      <dsp:spPr>
        <a:xfrm>
          <a:off x="3016258" y="0"/>
          <a:ext cx="2414777" cy="679097"/>
        </a:xfrm>
        <a:prstGeom prst="rect">
          <a:avLst/>
        </a:prstGeom>
        <a:solidFill>
          <a:srgbClr val="FFFF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bg1"/>
              </a:solidFill>
              <a:latin typeface="Times New Roman" pitchFamily="18" charset="0"/>
              <a:cs typeface="Times New Roman" pitchFamily="18" charset="0"/>
            </a:rPr>
            <a:t>CAPÍTULO III </a:t>
          </a:r>
          <a:endParaRPr lang="es-ES" sz="2000" b="1" kern="1200" dirty="0">
            <a:solidFill>
              <a:schemeClr val="bg1"/>
            </a:solidFill>
            <a:latin typeface="Times New Roman" pitchFamily="18" charset="0"/>
            <a:cs typeface="Times New Roman" pitchFamily="18" charset="0"/>
          </a:endParaRPr>
        </a:p>
      </dsp:txBody>
      <dsp:txXfrm>
        <a:off x="3016258" y="0"/>
        <a:ext cx="2414777" cy="679097"/>
      </dsp:txXfrm>
    </dsp:sp>
    <dsp:sp modelId="{AB259C4D-3C14-48C5-9423-53AF66C1B6C3}">
      <dsp:nvSpPr>
        <dsp:cNvPr id="0" name=""/>
        <dsp:cNvSpPr/>
      </dsp:nvSpPr>
      <dsp:spPr>
        <a:xfrm>
          <a:off x="62578" y="1339045"/>
          <a:ext cx="1358195" cy="996759"/>
        </a:xfrm>
        <a:prstGeom prst="rect">
          <a:avLst/>
        </a:prstGeom>
        <a:solidFill>
          <a:srgbClr val="00B050"/>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Enfoque</a:t>
          </a:r>
        </a:p>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Constructivista.</a:t>
          </a:r>
          <a:endParaRPr lang="es-ES" sz="1600" kern="1200" dirty="0">
            <a:solidFill>
              <a:schemeClr val="bg1"/>
            </a:solidFill>
            <a:latin typeface="Times New Roman" pitchFamily="18" charset="0"/>
            <a:cs typeface="Times New Roman" pitchFamily="18" charset="0"/>
          </a:endParaRPr>
        </a:p>
      </dsp:txBody>
      <dsp:txXfrm>
        <a:off x="62578" y="1339045"/>
        <a:ext cx="1358195" cy="996759"/>
      </dsp:txXfrm>
    </dsp:sp>
    <dsp:sp modelId="{B19B2FB7-4A5D-475A-8FBD-C2D1FFD62115}">
      <dsp:nvSpPr>
        <dsp:cNvPr id="0" name=""/>
        <dsp:cNvSpPr/>
      </dsp:nvSpPr>
      <dsp:spPr>
        <a:xfrm>
          <a:off x="231972" y="3124108"/>
          <a:ext cx="1358195" cy="1980222"/>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95250" algn="just"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Principios: </a:t>
          </a:r>
        </a:p>
        <a:p>
          <a:pPr marL="0" lvl="0" indent="95250" algn="just"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 paradigma</a:t>
          </a:r>
        </a:p>
        <a:p>
          <a:pPr marL="0" lvl="0" indent="95250" algn="just"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 Critico </a:t>
          </a:r>
        </a:p>
        <a:p>
          <a:pPr marL="0" lvl="0" indent="95250" algn="just"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Propositivo</a:t>
          </a:r>
        </a:p>
        <a:p>
          <a:pPr marL="0" lvl="0" indent="95250" algn="just"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Carácter :</a:t>
          </a:r>
        </a:p>
        <a:p>
          <a:pPr marL="0" lvl="0" indent="95250" algn="just"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 Cuantitativo</a:t>
          </a:r>
        </a:p>
        <a:p>
          <a:pPr marL="0" lvl="0" indent="95250" algn="just"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 Cualitativo</a:t>
          </a:r>
          <a:endParaRPr lang="es-ES" sz="1400" kern="1200" dirty="0">
            <a:solidFill>
              <a:schemeClr val="bg1"/>
            </a:solidFill>
            <a:latin typeface="Times New Roman" pitchFamily="18" charset="0"/>
            <a:cs typeface="Times New Roman" pitchFamily="18" charset="0"/>
          </a:endParaRPr>
        </a:p>
      </dsp:txBody>
      <dsp:txXfrm>
        <a:off x="231972" y="3124108"/>
        <a:ext cx="1358195" cy="1980222"/>
      </dsp:txXfrm>
    </dsp:sp>
    <dsp:sp modelId="{B4EB4F57-5590-4035-8DF1-66BDA87AF405}">
      <dsp:nvSpPr>
        <dsp:cNvPr id="0" name=""/>
        <dsp:cNvSpPr/>
      </dsp:nvSpPr>
      <dsp:spPr>
        <a:xfrm>
          <a:off x="1614955" y="1342081"/>
          <a:ext cx="1358195" cy="1074740"/>
        </a:xfrm>
        <a:prstGeom prst="rect">
          <a:avLst/>
        </a:prstGeom>
        <a:solidFill>
          <a:srgbClr val="00B050"/>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Modalidades y Tipos de Investigación</a:t>
          </a:r>
          <a:endParaRPr lang="es-ES" sz="1600" kern="1200" dirty="0">
            <a:solidFill>
              <a:schemeClr val="bg1"/>
            </a:solidFill>
            <a:latin typeface="Times New Roman" pitchFamily="18" charset="0"/>
            <a:cs typeface="Times New Roman" pitchFamily="18" charset="0"/>
          </a:endParaRPr>
        </a:p>
      </dsp:txBody>
      <dsp:txXfrm>
        <a:off x="1614955" y="1342081"/>
        <a:ext cx="1358195" cy="1074740"/>
      </dsp:txXfrm>
    </dsp:sp>
    <dsp:sp modelId="{0EB445F2-00C9-4BC7-B9AA-B987C27F89D0}">
      <dsp:nvSpPr>
        <dsp:cNvPr id="0" name=""/>
        <dsp:cNvSpPr/>
      </dsp:nvSpPr>
      <dsp:spPr>
        <a:xfrm>
          <a:off x="1867810" y="2990122"/>
          <a:ext cx="1358195" cy="1662010"/>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b="1" kern="1200" dirty="0" smtClean="0">
              <a:solidFill>
                <a:srgbClr val="FFFF00"/>
              </a:solidFill>
              <a:latin typeface="Times New Roman" pitchFamily="18" charset="0"/>
              <a:cs typeface="Times New Roman" pitchFamily="18" charset="0"/>
            </a:rPr>
            <a:t>MODALIDADES</a:t>
          </a:r>
        </a:p>
        <a:p>
          <a:pPr lvl="0" algn="just" defTabSz="48895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 Bibliográfica</a:t>
          </a:r>
        </a:p>
        <a:p>
          <a:pPr lvl="0" algn="just" defTabSz="48895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 De Campo</a:t>
          </a:r>
        </a:p>
        <a:p>
          <a:pPr lvl="0" algn="just" defTabSz="48895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-Proyecto      Factible</a:t>
          </a:r>
          <a:endParaRPr lang="es-ES" sz="1400" kern="1200" dirty="0">
            <a:solidFill>
              <a:schemeClr val="bg1"/>
            </a:solidFill>
            <a:latin typeface="Times New Roman" pitchFamily="18" charset="0"/>
            <a:cs typeface="Times New Roman" pitchFamily="18" charset="0"/>
          </a:endParaRPr>
        </a:p>
      </dsp:txBody>
      <dsp:txXfrm>
        <a:off x="1867810" y="2990122"/>
        <a:ext cx="1358195" cy="1662010"/>
      </dsp:txXfrm>
    </dsp:sp>
    <dsp:sp modelId="{56F89303-597F-429F-AE8D-D7BC7D509B56}">
      <dsp:nvSpPr>
        <dsp:cNvPr id="0" name=""/>
        <dsp:cNvSpPr/>
      </dsp:nvSpPr>
      <dsp:spPr>
        <a:xfrm>
          <a:off x="1867810" y="4899888"/>
          <a:ext cx="1358195" cy="1131254"/>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 </a:t>
          </a:r>
        </a:p>
        <a:p>
          <a:pPr lvl="0" algn="ctr" defTabSz="622300">
            <a:lnSpc>
              <a:spcPct val="90000"/>
            </a:lnSpc>
            <a:spcBef>
              <a:spcPct val="0"/>
            </a:spcBef>
            <a:spcAft>
              <a:spcPct val="35000"/>
            </a:spcAft>
          </a:pPr>
          <a:r>
            <a:rPr lang="es-ES" sz="1100" b="1" kern="1200" dirty="0" smtClean="0">
              <a:solidFill>
                <a:srgbClr val="FFFF00"/>
              </a:solidFill>
              <a:latin typeface="Times New Roman" pitchFamily="18" charset="0"/>
              <a:cs typeface="Times New Roman" pitchFamily="18" charset="0"/>
            </a:rPr>
            <a:t>TIPOS DE INVESTIGACIÓN</a:t>
          </a:r>
          <a:endParaRPr lang="es-ES" sz="1400" kern="1200" dirty="0" smtClean="0">
            <a:solidFill>
              <a:srgbClr val="FFFF00"/>
            </a:solidFill>
            <a:latin typeface="Times New Roman" pitchFamily="18" charset="0"/>
            <a:cs typeface="Times New Roman" pitchFamily="18" charset="0"/>
          </a:endParaRPr>
        </a:p>
        <a:p>
          <a:pPr lvl="0" algn="ctr"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-Exploratorio</a:t>
          </a:r>
        </a:p>
        <a:p>
          <a:pPr lvl="0" algn="ctr"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 Descriptivo</a:t>
          </a:r>
        </a:p>
        <a:p>
          <a:pPr lvl="0" algn="ctr" defTabSz="622300">
            <a:lnSpc>
              <a:spcPct val="90000"/>
            </a:lnSpc>
            <a:spcBef>
              <a:spcPct val="0"/>
            </a:spcBef>
            <a:spcAft>
              <a:spcPct val="35000"/>
            </a:spcAft>
          </a:pPr>
          <a:endParaRPr lang="es-ES" sz="1400" kern="1200" dirty="0">
            <a:solidFill>
              <a:schemeClr val="bg1"/>
            </a:solidFill>
            <a:latin typeface="Times New Roman" pitchFamily="18" charset="0"/>
            <a:cs typeface="Times New Roman" pitchFamily="18" charset="0"/>
          </a:endParaRPr>
        </a:p>
      </dsp:txBody>
      <dsp:txXfrm>
        <a:off x="1867810" y="4899888"/>
        <a:ext cx="1358195" cy="1131254"/>
      </dsp:txXfrm>
    </dsp:sp>
    <dsp:sp modelId="{29A31581-A465-4B59-8B67-155C79039B43}">
      <dsp:nvSpPr>
        <dsp:cNvPr id="0" name=""/>
        <dsp:cNvSpPr/>
      </dsp:nvSpPr>
      <dsp:spPr>
        <a:xfrm>
          <a:off x="3288143" y="1313036"/>
          <a:ext cx="1358195" cy="905291"/>
        </a:xfrm>
        <a:prstGeom prst="rect">
          <a:avLst/>
        </a:prstGeom>
        <a:solidFill>
          <a:srgbClr val="00B050"/>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Población y Muestra</a:t>
          </a:r>
          <a:endParaRPr lang="es-ES" sz="1600" kern="1200" dirty="0">
            <a:solidFill>
              <a:schemeClr val="bg1"/>
            </a:solidFill>
            <a:latin typeface="Times New Roman" pitchFamily="18" charset="0"/>
            <a:cs typeface="Times New Roman" pitchFamily="18" charset="0"/>
          </a:endParaRPr>
        </a:p>
      </dsp:txBody>
      <dsp:txXfrm>
        <a:off x="3288143" y="1313036"/>
        <a:ext cx="1358195" cy="905291"/>
      </dsp:txXfrm>
    </dsp:sp>
    <dsp:sp modelId="{F25CE544-287F-410B-A4AB-118F2B8C5CB3}">
      <dsp:nvSpPr>
        <dsp:cNvPr id="0" name=""/>
        <dsp:cNvSpPr/>
      </dsp:nvSpPr>
      <dsp:spPr>
        <a:xfrm>
          <a:off x="3503662" y="2934239"/>
          <a:ext cx="1592864" cy="3505292"/>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just"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 </a:t>
          </a:r>
          <a:r>
            <a:rPr lang="es-ES" sz="1600" kern="1200" dirty="0" smtClean="0">
              <a:solidFill>
                <a:schemeClr val="bg1"/>
              </a:solidFill>
              <a:latin typeface="Times New Roman" pitchFamily="18" charset="0"/>
              <a:cs typeface="Times New Roman" pitchFamily="18" charset="0"/>
            </a:rPr>
            <a:t>Personal </a:t>
          </a:r>
        </a:p>
        <a:p>
          <a:pPr lvl="0" algn="just" defTabSz="6223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que labora (07).</a:t>
          </a:r>
        </a:p>
        <a:p>
          <a:pPr lvl="0" algn="just" defTabSz="622300">
            <a:lnSpc>
              <a:spcPct val="90000"/>
            </a:lnSpc>
            <a:spcBef>
              <a:spcPct val="0"/>
            </a:spcBef>
            <a:spcAft>
              <a:spcPct val="35000"/>
            </a:spcAft>
          </a:pPr>
          <a:endParaRPr lang="es-ES" sz="1600" kern="1200" dirty="0" smtClean="0">
            <a:solidFill>
              <a:schemeClr val="bg1"/>
            </a:solidFill>
            <a:latin typeface="Times New Roman" pitchFamily="18" charset="0"/>
            <a:cs typeface="Times New Roman" pitchFamily="18" charset="0"/>
          </a:endParaRPr>
        </a:p>
        <a:p>
          <a:pPr lvl="0" algn="just" defTabSz="6223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 Medico </a:t>
          </a:r>
        </a:p>
        <a:p>
          <a:pPr lvl="0" algn="just" defTabSz="6223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que colabora (02).</a:t>
          </a:r>
        </a:p>
        <a:p>
          <a:pPr lvl="0" algn="just" defTabSz="622300">
            <a:lnSpc>
              <a:spcPct val="90000"/>
            </a:lnSpc>
            <a:spcBef>
              <a:spcPct val="0"/>
            </a:spcBef>
            <a:spcAft>
              <a:spcPct val="35000"/>
            </a:spcAft>
          </a:pPr>
          <a:endParaRPr lang="es-ES" sz="1600" kern="1200" dirty="0" smtClean="0">
            <a:solidFill>
              <a:schemeClr val="bg1"/>
            </a:solidFill>
            <a:latin typeface="Times New Roman" pitchFamily="18" charset="0"/>
            <a:cs typeface="Times New Roman" pitchFamily="18" charset="0"/>
          </a:endParaRPr>
        </a:p>
        <a:p>
          <a:pPr lvl="0" algn="just" defTabSz="6223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-Familiares</a:t>
          </a:r>
        </a:p>
        <a:p>
          <a:pPr lvl="0" algn="just" defTabSz="6223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 cercanos (07).</a:t>
          </a:r>
        </a:p>
        <a:p>
          <a:pPr lvl="0" algn="just" defTabSz="622300">
            <a:lnSpc>
              <a:spcPct val="90000"/>
            </a:lnSpc>
            <a:spcBef>
              <a:spcPct val="0"/>
            </a:spcBef>
            <a:spcAft>
              <a:spcPct val="35000"/>
            </a:spcAft>
          </a:pPr>
          <a:endParaRPr lang="es-ES" sz="1600" kern="1200" dirty="0" smtClean="0">
            <a:solidFill>
              <a:schemeClr val="bg1"/>
            </a:solidFill>
            <a:latin typeface="Times New Roman" pitchFamily="18" charset="0"/>
            <a:cs typeface="Times New Roman" pitchFamily="18" charset="0"/>
          </a:endParaRPr>
        </a:p>
        <a:p>
          <a:pPr lvl="0" algn="just" defTabSz="6223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-Adultos</a:t>
          </a:r>
        </a:p>
        <a:p>
          <a:pPr lvl="0" algn="just" defTabSz="6223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 Mayores (51)</a:t>
          </a:r>
          <a:endParaRPr lang="es-ES" sz="1600" kern="1200" dirty="0">
            <a:solidFill>
              <a:schemeClr val="bg1"/>
            </a:solidFill>
            <a:latin typeface="Times New Roman" pitchFamily="18" charset="0"/>
            <a:cs typeface="Times New Roman" pitchFamily="18" charset="0"/>
          </a:endParaRPr>
        </a:p>
      </dsp:txBody>
      <dsp:txXfrm>
        <a:off x="3503662" y="2934239"/>
        <a:ext cx="1592864" cy="3505292"/>
      </dsp:txXfrm>
    </dsp:sp>
    <dsp:sp modelId="{E63D599D-BC26-4516-BAFD-CCAA6EFF5BFB}">
      <dsp:nvSpPr>
        <dsp:cNvPr id="0" name=""/>
        <dsp:cNvSpPr/>
      </dsp:nvSpPr>
      <dsp:spPr>
        <a:xfrm>
          <a:off x="5073515" y="1313036"/>
          <a:ext cx="1729051" cy="1061090"/>
        </a:xfrm>
        <a:prstGeom prst="rect">
          <a:avLst/>
        </a:prstGeom>
        <a:solidFill>
          <a:srgbClr val="00B050"/>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Operacionalización de las  Variables</a:t>
          </a:r>
          <a:endParaRPr lang="es-ES" sz="1600" kern="1200" dirty="0">
            <a:solidFill>
              <a:schemeClr val="bg1"/>
            </a:solidFill>
            <a:latin typeface="Times New Roman" pitchFamily="18" charset="0"/>
            <a:cs typeface="Times New Roman" pitchFamily="18" charset="0"/>
          </a:endParaRPr>
        </a:p>
      </dsp:txBody>
      <dsp:txXfrm>
        <a:off x="5073515" y="1313036"/>
        <a:ext cx="1729051" cy="1061090"/>
      </dsp:txXfrm>
    </dsp:sp>
    <dsp:sp modelId="{AAB4D11A-9A91-4ADE-8DDB-4195B1AC4C8F}">
      <dsp:nvSpPr>
        <dsp:cNvPr id="0" name=""/>
        <dsp:cNvSpPr/>
      </dsp:nvSpPr>
      <dsp:spPr>
        <a:xfrm>
          <a:off x="5374495" y="2935699"/>
          <a:ext cx="1358195" cy="1642914"/>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bg1"/>
              </a:solidFill>
              <a:latin typeface="Times New Roman" pitchFamily="18" charset="0"/>
              <a:cs typeface="Times New Roman" pitchFamily="18" charset="0"/>
            </a:rPr>
            <a:t>V.I</a:t>
          </a:r>
        </a:p>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Lámina  - 8</a:t>
          </a:r>
        </a:p>
        <a:p>
          <a:pPr lvl="0" algn="ctr" defTabSz="711200">
            <a:lnSpc>
              <a:spcPct val="90000"/>
            </a:lnSpc>
            <a:spcBef>
              <a:spcPct val="0"/>
            </a:spcBef>
            <a:spcAft>
              <a:spcPct val="35000"/>
            </a:spcAft>
          </a:pPr>
          <a:r>
            <a:rPr lang="es-ES" sz="1600" b="1" kern="1200" dirty="0" smtClean="0">
              <a:solidFill>
                <a:schemeClr val="bg1"/>
              </a:solidFill>
              <a:latin typeface="Times New Roman" pitchFamily="18" charset="0"/>
              <a:cs typeface="Times New Roman" pitchFamily="18" charset="0"/>
            </a:rPr>
            <a:t>VD.</a:t>
          </a:r>
        </a:p>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Lámina  - 9</a:t>
          </a:r>
          <a:endParaRPr lang="es-ES" sz="1600" kern="1200" dirty="0">
            <a:solidFill>
              <a:schemeClr val="bg1"/>
            </a:solidFill>
            <a:latin typeface="Times New Roman" pitchFamily="18" charset="0"/>
            <a:cs typeface="Times New Roman" pitchFamily="18" charset="0"/>
          </a:endParaRPr>
        </a:p>
      </dsp:txBody>
      <dsp:txXfrm>
        <a:off x="5374495" y="2935699"/>
        <a:ext cx="1358195" cy="1642914"/>
      </dsp:txXfrm>
    </dsp:sp>
    <dsp:sp modelId="{C8E4EB0C-D83D-4EB1-862C-6312D4AC1FF8}">
      <dsp:nvSpPr>
        <dsp:cNvPr id="0" name=""/>
        <dsp:cNvSpPr/>
      </dsp:nvSpPr>
      <dsp:spPr>
        <a:xfrm>
          <a:off x="7132364" y="1306822"/>
          <a:ext cx="1358195" cy="1073517"/>
        </a:xfrm>
        <a:prstGeom prst="rect">
          <a:avLst/>
        </a:prstGeom>
        <a:solidFill>
          <a:srgbClr val="00B050"/>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bg1"/>
              </a:solidFill>
              <a:latin typeface="Times New Roman" pitchFamily="18" charset="0"/>
              <a:cs typeface="Times New Roman" pitchFamily="18" charset="0"/>
            </a:rPr>
            <a:t>Recolección de Información</a:t>
          </a:r>
          <a:endParaRPr lang="es-ES" sz="1600" kern="1200" dirty="0">
            <a:solidFill>
              <a:schemeClr val="bg1"/>
            </a:solidFill>
            <a:latin typeface="Times New Roman" pitchFamily="18" charset="0"/>
            <a:cs typeface="Times New Roman" pitchFamily="18" charset="0"/>
          </a:endParaRPr>
        </a:p>
      </dsp:txBody>
      <dsp:txXfrm>
        <a:off x="7132364" y="1306822"/>
        <a:ext cx="1358195" cy="1073517"/>
      </dsp:txXfrm>
    </dsp:sp>
    <dsp:sp modelId="{41B8696A-957F-45D5-84BA-971F04180880}">
      <dsp:nvSpPr>
        <dsp:cNvPr id="0" name=""/>
        <dsp:cNvSpPr/>
      </dsp:nvSpPr>
      <dsp:spPr>
        <a:xfrm>
          <a:off x="7366055" y="2935197"/>
          <a:ext cx="1358195" cy="1436998"/>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Se utilizó</a:t>
          </a:r>
        </a:p>
        <a:p>
          <a:pPr lvl="0" algn="ctr"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 Encuesta</a:t>
          </a:r>
        </a:p>
        <a:p>
          <a:pPr lvl="0" algn="ctr"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 Test </a:t>
          </a:r>
        </a:p>
        <a:p>
          <a:pPr lvl="0" algn="ctr" defTabSz="622300">
            <a:lnSpc>
              <a:spcPct val="90000"/>
            </a:lnSpc>
            <a:spcBef>
              <a:spcPct val="0"/>
            </a:spcBef>
            <a:spcAft>
              <a:spcPct val="35000"/>
            </a:spcAft>
          </a:pPr>
          <a:r>
            <a:rPr lang="es-ES" sz="1400" b="1" kern="1200" dirty="0" smtClean="0">
              <a:solidFill>
                <a:schemeClr val="bg1"/>
              </a:solidFill>
            </a:rPr>
            <a:t>YESAVAGE</a:t>
          </a:r>
          <a:endParaRPr lang="es-ES" sz="1400" kern="1200" dirty="0" smtClean="0">
            <a:solidFill>
              <a:schemeClr val="bg1"/>
            </a:solidFill>
            <a:latin typeface="Times New Roman" pitchFamily="18" charset="0"/>
            <a:cs typeface="Times New Roman" pitchFamily="18" charset="0"/>
          </a:endParaRPr>
        </a:p>
        <a:p>
          <a:pPr lvl="0" algn="ctr" defTabSz="622300">
            <a:lnSpc>
              <a:spcPct val="90000"/>
            </a:lnSpc>
            <a:spcBef>
              <a:spcPct val="0"/>
            </a:spcBef>
            <a:spcAft>
              <a:spcPct val="35000"/>
            </a:spcAft>
          </a:pPr>
          <a:endParaRPr lang="es-ES" sz="1400" kern="1200" dirty="0">
            <a:solidFill>
              <a:schemeClr val="bg1"/>
            </a:solidFill>
            <a:latin typeface="Times New Roman" pitchFamily="18" charset="0"/>
            <a:cs typeface="Times New Roman" pitchFamily="18" charset="0"/>
          </a:endParaRPr>
        </a:p>
      </dsp:txBody>
      <dsp:txXfrm>
        <a:off x="7366055" y="2935197"/>
        <a:ext cx="1358195" cy="1436998"/>
      </dsp:txXfrm>
    </dsp:sp>
    <dsp:sp modelId="{591D6CE8-A114-41EE-ADF0-E893A38C507D}">
      <dsp:nvSpPr>
        <dsp:cNvPr id="0" name=""/>
        <dsp:cNvSpPr/>
      </dsp:nvSpPr>
      <dsp:spPr>
        <a:xfrm>
          <a:off x="7366055" y="4657416"/>
          <a:ext cx="1358195" cy="679097"/>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Instrumento:</a:t>
          </a:r>
        </a:p>
        <a:p>
          <a:pPr lvl="0" algn="ctr" defTabSz="622300">
            <a:lnSpc>
              <a:spcPct val="90000"/>
            </a:lnSpc>
            <a:spcBef>
              <a:spcPct val="0"/>
            </a:spcBef>
            <a:spcAft>
              <a:spcPct val="35000"/>
            </a:spcAft>
          </a:pPr>
          <a:r>
            <a:rPr lang="es-ES" sz="1400" kern="1200" dirty="0" smtClean="0">
              <a:solidFill>
                <a:schemeClr val="bg1"/>
              </a:solidFill>
              <a:latin typeface="Times New Roman" pitchFamily="18" charset="0"/>
              <a:cs typeface="Times New Roman" pitchFamily="18" charset="0"/>
            </a:rPr>
            <a:t>Cuestionario</a:t>
          </a:r>
          <a:endParaRPr lang="es-ES" sz="1400" kern="1200" dirty="0">
            <a:solidFill>
              <a:schemeClr val="bg1"/>
            </a:solidFill>
            <a:latin typeface="Times New Roman" pitchFamily="18" charset="0"/>
            <a:cs typeface="Times New Roman" pitchFamily="18" charset="0"/>
          </a:endParaRPr>
        </a:p>
      </dsp:txBody>
      <dsp:txXfrm>
        <a:off x="7366055" y="4657416"/>
        <a:ext cx="1358195" cy="679097"/>
      </dsp:txXfrm>
    </dsp:sp>
    <dsp:sp modelId="{BC0425C6-64BF-4DA6-8695-FD6113A0C0DD}">
      <dsp:nvSpPr>
        <dsp:cNvPr id="0" name=""/>
        <dsp:cNvSpPr/>
      </dsp:nvSpPr>
      <dsp:spPr>
        <a:xfrm>
          <a:off x="484534" y="454079"/>
          <a:ext cx="2137161" cy="582407"/>
        </a:xfrm>
        <a:prstGeom prst="rect">
          <a:avLst/>
        </a:prstGeom>
        <a:solidFill>
          <a:srgbClr val="00B0F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bg1"/>
              </a:solidFill>
              <a:latin typeface="Times New Roman" pitchFamily="18" charset="0"/>
              <a:cs typeface="Times New Roman" pitchFamily="18" charset="0"/>
            </a:rPr>
            <a:t>Metodología</a:t>
          </a:r>
          <a:endParaRPr lang="es-ES" sz="1800" kern="1200" dirty="0">
            <a:solidFill>
              <a:schemeClr val="bg1"/>
            </a:solidFill>
            <a:latin typeface="Times New Roman" pitchFamily="18" charset="0"/>
            <a:cs typeface="Times New Roman" pitchFamily="18" charset="0"/>
          </a:endParaRPr>
        </a:p>
      </dsp:txBody>
      <dsp:txXfrm>
        <a:off x="484534" y="454079"/>
        <a:ext cx="2137161" cy="5824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45691-CA9B-49AB-A9A7-B7900A85268B}">
      <dsp:nvSpPr>
        <dsp:cNvPr id="0" name=""/>
        <dsp:cNvSpPr/>
      </dsp:nvSpPr>
      <dsp:spPr>
        <a:xfrm>
          <a:off x="4573046" y="1099591"/>
          <a:ext cx="91440" cy="541235"/>
        </a:xfrm>
        <a:custGeom>
          <a:avLst/>
          <a:gdLst/>
          <a:ahLst/>
          <a:cxnLst/>
          <a:rect l="0" t="0" r="0" b="0"/>
          <a:pathLst>
            <a:path>
              <a:moveTo>
                <a:pt x="114304" y="0"/>
              </a:moveTo>
              <a:lnTo>
                <a:pt x="114304" y="541235"/>
              </a:lnTo>
              <a:lnTo>
                <a:pt x="45720" y="54123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F23E22-6BEF-412E-A925-6381BB891114}">
      <dsp:nvSpPr>
        <dsp:cNvPr id="0" name=""/>
        <dsp:cNvSpPr/>
      </dsp:nvSpPr>
      <dsp:spPr>
        <a:xfrm>
          <a:off x="4963711" y="3434323"/>
          <a:ext cx="179808" cy="1057059"/>
        </a:xfrm>
        <a:custGeom>
          <a:avLst/>
          <a:gdLst/>
          <a:ahLst/>
          <a:cxnLst/>
          <a:rect l="0" t="0" r="0" b="0"/>
          <a:pathLst>
            <a:path>
              <a:moveTo>
                <a:pt x="0" y="0"/>
              </a:moveTo>
              <a:lnTo>
                <a:pt x="0" y="1057059"/>
              </a:lnTo>
              <a:lnTo>
                <a:pt x="179808" y="105705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D3A0D3-DCC0-4DA9-A035-DFA3A340B299}">
      <dsp:nvSpPr>
        <dsp:cNvPr id="0" name=""/>
        <dsp:cNvSpPr/>
      </dsp:nvSpPr>
      <dsp:spPr>
        <a:xfrm>
          <a:off x="4687351" y="1099591"/>
          <a:ext cx="1504926" cy="1442604"/>
        </a:xfrm>
        <a:custGeom>
          <a:avLst/>
          <a:gdLst/>
          <a:ahLst/>
          <a:cxnLst/>
          <a:rect l="0" t="0" r="0" b="0"/>
          <a:pathLst>
            <a:path>
              <a:moveTo>
                <a:pt x="0" y="0"/>
              </a:moveTo>
              <a:lnTo>
                <a:pt x="0" y="1044079"/>
              </a:lnTo>
              <a:lnTo>
                <a:pt x="1504926" y="1044079"/>
              </a:lnTo>
              <a:lnTo>
                <a:pt x="1504926" y="144260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D6615C-F15C-487E-8AFF-4C1218D1F30D}">
      <dsp:nvSpPr>
        <dsp:cNvPr id="0" name=""/>
        <dsp:cNvSpPr/>
      </dsp:nvSpPr>
      <dsp:spPr>
        <a:xfrm>
          <a:off x="1418969" y="3416958"/>
          <a:ext cx="107212" cy="1103962"/>
        </a:xfrm>
        <a:custGeom>
          <a:avLst/>
          <a:gdLst/>
          <a:ahLst/>
          <a:cxnLst/>
          <a:rect l="0" t="0" r="0" b="0"/>
          <a:pathLst>
            <a:path>
              <a:moveTo>
                <a:pt x="0" y="0"/>
              </a:moveTo>
              <a:lnTo>
                <a:pt x="0" y="1103962"/>
              </a:lnTo>
              <a:lnTo>
                <a:pt x="107212" y="1103962"/>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380B51-9392-41C9-A7EE-E7BF9F95607B}">
      <dsp:nvSpPr>
        <dsp:cNvPr id="0" name=""/>
        <dsp:cNvSpPr/>
      </dsp:nvSpPr>
      <dsp:spPr>
        <a:xfrm>
          <a:off x="2617809" y="1099591"/>
          <a:ext cx="2069541" cy="1425240"/>
        </a:xfrm>
        <a:custGeom>
          <a:avLst/>
          <a:gdLst/>
          <a:ahLst/>
          <a:cxnLst/>
          <a:rect l="0" t="0" r="0" b="0"/>
          <a:pathLst>
            <a:path>
              <a:moveTo>
                <a:pt x="2069541" y="0"/>
              </a:moveTo>
              <a:lnTo>
                <a:pt x="2069541" y="1026714"/>
              </a:lnTo>
              <a:lnTo>
                <a:pt x="0" y="1026714"/>
              </a:lnTo>
              <a:lnTo>
                <a:pt x="0" y="142524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030C78-991E-46F6-83B0-12B34F830568}">
      <dsp:nvSpPr>
        <dsp:cNvPr id="0" name=""/>
        <dsp:cNvSpPr/>
      </dsp:nvSpPr>
      <dsp:spPr>
        <a:xfrm>
          <a:off x="3531969" y="269045"/>
          <a:ext cx="2310763" cy="830545"/>
        </a:xfrm>
        <a:prstGeom prst="rect">
          <a:avLst/>
        </a:prstGeom>
        <a:solidFill>
          <a:srgbClr val="FFFF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bg1"/>
              </a:solidFill>
              <a:latin typeface="Times New Roman" pitchFamily="18" charset="0"/>
              <a:cs typeface="Times New Roman" pitchFamily="18" charset="0"/>
            </a:rPr>
            <a:t>CAPÍTULO IV</a:t>
          </a:r>
          <a:endParaRPr lang="es-ES" sz="1800" b="1" kern="1200" dirty="0">
            <a:solidFill>
              <a:schemeClr val="bg1"/>
            </a:solidFill>
            <a:latin typeface="Times New Roman" pitchFamily="18" charset="0"/>
            <a:cs typeface="Times New Roman" pitchFamily="18" charset="0"/>
          </a:endParaRPr>
        </a:p>
      </dsp:txBody>
      <dsp:txXfrm>
        <a:off x="3531969" y="269045"/>
        <a:ext cx="2310763" cy="830545"/>
      </dsp:txXfrm>
    </dsp:sp>
    <dsp:sp modelId="{C8E4EB0C-D83D-4EB1-862C-6312D4AC1FF8}">
      <dsp:nvSpPr>
        <dsp:cNvPr id="0" name=""/>
        <dsp:cNvSpPr/>
      </dsp:nvSpPr>
      <dsp:spPr>
        <a:xfrm>
          <a:off x="1119259" y="2524831"/>
          <a:ext cx="2997099" cy="892127"/>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bg1"/>
              </a:solidFill>
              <a:latin typeface="Times New Roman" pitchFamily="18" charset="0"/>
              <a:cs typeface="Times New Roman" pitchFamily="18" charset="0"/>
            </a:rPr>
            <a:t>Análisis e Interpretación</a:t>
          </a:r>
          <a:endParaRPr lang="es-ES" sz="1800" kern="1200" dirty="0">
            <a:solidFill>
              <a:schemeClr val="bg1"/>
            </a:solidFill>
            <a:latin typeface="Times New Roman" pitchFamily="18" charset="0"/>
            <a:cs typeface="Times New Roman" pitchFamily="18" charset="0"/>
          </a:endParaRPr>
        </a:p>
      </dsp:txBody>
      <dsp:txXfrm>
        <a:off x="1119259" y="2524831"/>
        <a:ext cx="2997099" cy="892127"/>
      </dsp:txXfrm>
    </dsp:sp>
    <dsp:sp modelId="{657BCCE9-3A55-4454-ACC2-EDFBD6202EB8}">
      <dsp:nvSpPr>
        <dsp:cNvPr id="0" name=""/>
        <dsp:cNvSpPr/>
      </dsp:nvSpPr>
      <dsp:spPr>
        <a:xfrm>
          <a:off x="1526182" y="4123392"/>
          <a:ext cx="2912498" cy="795057"/>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bg1"/>
              </a:solidFill>
              <a:latin typeface="Times New Roman" pitchFamily="18" charset="0"/>
              <a:cs typeface="Times New Roman" pitchFamily="18" charset="0"/>
            </a:rPr>
            <a:t>Preguntas de la encuesta aplicada</a:t>
          </a:r>
        </a:p>
        <a:p>
          <a:pPr lvl="0" algn="ctr" defTabSz="800100">
            <a:lnSpc>
              <a:spcPct val="90000"/>
            </a:lnSpc>
            <a:spcBef>
              <a:spcPct val="0"/>
            </a:spcBef>
            <a:spcAft>
              <a:spcPct val="35000"/>
            </a:spcAft>
          </a:pPr>
          <a:r>
            <a:rPr lang="es-ES" sz="1800" kern="1200" dirty="0" smtClean="0">
              <a:solidFill>
                <a:schemeClr val="bg1"/>
              </a:solidFill>
              <a:latin typeface="Times New Roman" pitchFamily="18" charset="0"/>
              <a:cs typeface="Times New Roman" pitchFamily="18" charset="0"/>
            </a:rPr>
            <a:t>Láminas del 11 - 15 </a:t>
          </a:r>
          <a:endParaRPr lang="es-ES" sz="1800" kern="1200" dirty="0">
            <a:solidFill>
              <a:schemeClr val="bg1"/>
            </a:solidFill>
            <a:latin typeface="Times New Roman" pitchFamily="18" charset="0"/>
            <a:cs typeface="Times New Roman" pitchFamily="18" charset="0"/>
          </a:endParaRPr>
        </a:p>
      </dsp:txBody>
      <dsp:txXfrm>
        <a:off x="1526182" y="4123392"/>
        <a:ext cx="2912498" cy="795057"/>
      </dsp:txXfrm>
    </dsp:sp>
    <dsp:sp modelId="{3F2FA169-6ED3-4823-A69E-0EEE71AFB957}">
      <dsp:nvSpPr>
        <dsp:cNvPr id="0" name=""/>
        <dsp:cNvSpPr/>
      </dsp:nvSpPr>
      <dsp:spPr>
        <a:xfrm>
          <a:off x="4656569" y="2542195"/>
          <a:ext cx="3071415" cy="892127"/>
        </a:xfrm>
        <a:prstGeom prst="rect">
          <a:avLst/>
        </a:prstGeom>
        <a:solidFill>
          <a:schemeClr val="accent1">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bg1"/>
              </a:solidFill>
              <a:latin typeface="Times New Roman" pitchFamily="18" charset="0"/>
              <a:cs typeface="Times New Roman" pitchFamily="18" charset="0"/>
            </a:rPr>
            <a:t>Comprobación de Hipótesis</a:t>
          </a:r>
          <a:endParaRPr lang="es-ES" sz="1800" kern="1200" dirty="0">
            <a:solidFill>
              <a:schemeClr val="bg1"/>
            </a:solidFill>
            <a:latin typeface="Times New Roman" pitchFamily="18" charset="0"/>
            <a:cs typeface="Times New Roman" pitchFamily="18" charset="0"/>
          </a:endParaRPr>
        </a:p>
      </dsp:txBody>
      <dsp:txXfrm>
        <a:off x="4656569" y="2542195"/>
        <a:ext cx="3071415" cy="892127"/>
      </dsp:txXfrm>
    </dsp:sp>
    <dsp:sp modelId="{C58944EE-4CEC-4737-ABA3-B92D08871394}">
      <dsp:nvSpPr>
        <dsp:cNvPr id="0" name=""/>
        <dsp:cNvSpPr/>
      </dsp:nvSpPr>
      <dsp:spPr>
        <a:xfrm>
          <a:off x="5143520" y="4071944"/>
          <a:ext cx="2500689" cy="83887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dirty="0" smtClean="0">
              <a:solidFill>
                <a:schemeClr val="bg1"/>
              </a:solidFill>
              <a:latin typeface="Times New Roman" pitchFamily="18" charset="0"/>
              <a:cs typeface="Times New Roman" pitchFamily="18" charset="0"/>
            </a:rPr>
            <a:t>Lámina 16</a:t>
          </a:r>
          <a:r>
            <a:rPr lang="es-ES" sz="1800" kern="1200" dirty="0" smtClean="0"/>
            <a:t>  </a:t>
          </a:r>
          <a:endParaRPr lang="es-ES" sz="1800" kern="1200" dirty="0"/>
        </a:p>
      </dsp:txBody>
      <dsp:txXfrm>
        <a:off x="5143520" y="4071944"/>
        <a:ext cx="2500689" cy="838876"/>
      </dsp:txXfrm>
    </dsp:sp>
    <dsp:sp modelId="{BC0425C6-64BF-4DA6-8695-FD6113A0C0DD}">
      <dsp:nvSpPr>
        <dsp:cNvPr id="0" name=""/>
        <dsp:cNvSpPr/>
      </dsp:nvSpPr>
      <dsp:spPr>
        <a:xfrm>
          <a:off x="918630" y="1357674"/>
          <a:ext cx="3700136" cy="566304"/>
        </a:xfrm>
        <a:prstGeom prst="rect">
          <a:avLst/>
        </a:prstGeom>
        <a:solidFill>
          <a:srgbClr val="00B0F0"/>
        </a:solidFill>
        <a:ln w="1905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bg1"/>
              </a:solidFill>
              <a:latin typeface="Times New Roman" pitchFamily="18" charset="0"/>
              <a:cs typeface="Times New Roman" pitchFamily="18" charset="0"/>
            </a:rPr>
            <a:t>Análisis e Interpretación de Resultados</a:t>
          </a:r>
          <a:endParaRPr lang="es-ES" sz="2000" b="1" kern="1200" dirty="0">
            <a:solidFill>
              <a:schemeClr val="bg1"/>
            </a:solidFill>
            <a:latin typeface="Times New Roman" pitchFamily="18" charset="0"/>
            <a:cs typeface="Times New Roman" pitchFamily="18" charset="0"/>
          </a:endParaRPr>
        </a:p>
      </dsp:txBody>
      <dsp:txXfrm>
        <a:off x="918630" y="1357674"/>
        <a:ext cx="3700136" cy="56630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BE8E3F-570F-45C1-BCE1-B87852A3A3BF}" type="datetimeFigureOut">
              <a:rPr lang="es-ES" smtClean="0"/>
              <a:pPr/>
              <a:t>09/04/2013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2C0FCF-3D7F-4566-A792-B8509D5E8C0F}" type="slidenum">
              <a:rPr lang="es-ES" smtClean="0"/>
              <a:pPr/>
              <a:t>‹Nº›</a:t>
            </a:fld>
            <a:endParaRPr lang="es-ES"/>
          </a:p>
        </p:txBody>
      </p:sp>
    </p:spTree>
    <p:extLst>
      <p:ext uri="{BB962C8B-B14F-4D97-AF65-F5344CB8AC3E}">
        <p14:creationId xmlns:p14="http://schemas.microsoft.com/office/powerpoint/2010/main" val="918130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422C0FCF-3D7F-4566-A792-B8509D5E8C0F}"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47500" lnSpcReduction="20000"/>
          </a:bodyPr>
          <a:lstStyle/>
          <a:p>
            <a:r>
              <a:rPr lang="es-ES" sz="1200" b="1" kern="1200" dirty="0" smtClean="0">
                <a:solidFill>
                  <a:schemeClr val="tx1"/>
                </a:solidFill>
                <a:effectLst/>
                <a:latin typeface="+mn-lt"/>
                <a:ea typeface="+mn-ea"/>
                <a:cs typeface="+mn-cs"/>
              </a:rPr>
              <a:t>CONCLUSIONES Y RECOMENDACIONES</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CONCLUSIONES</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pPr lvl="0"/>
            <a:r>
              <a:rPr lang="es-ES" sz="1200" kern="1200" dirty="0" smtClean="0">
                <a:solidFill>
                  <a:schemeClr val="tx1"/>
                </a:solidFill>
                <a:effectLst/>
                <a:latin typeface="+mn-lt"/>
                <a:ea typeface="+mn-ea"/>
                <a:cs typeface="+mn-cs"/>
              </a:rPr>
              <a:t>El desarrollo del trabajo investigativo ha permitido conocer en suma el desafío que debemos asumir  todos los ecuatorianos. La recreación es un elemento imprescindible en los procesos de mantenimiento del Adulto Mayor “Instituto </a:t>
            </a:r>
            <a:r>
              <a:rPr lang="es-ES" sz="1200" kern="1200" dirty="0" err="1" smtClean="0">
                <a:solidFill>
                  <a:schemeClr val="tx1"/>
                </a:solidFill>
                <a:effectLst/>
                <a:latin typeface="+mn-lt"/>
                <a:ea typeface="+mn-ea"/>
                <a:cs typeface="+mn-cs"/>
              </a:rPr>
              <a:t>Estupiñan</a:t>
            </a:r>
            <a:r>
              <a:rPr lang="es-ES" sz="1200" kern="1200" dirty="0" smtClean="0">
                <a:solidFill>
                  <a:schemeClr val="tx1"/>
                </a:solidFill>
                <a:effectLst/>
                <a:latin typeface="+mn-lt"/>
                <a:ea typeface="+mn-ea"/>
                <a:cs typeface="+mn-cs"/>
              </a:rPr>
              <a:t>”, contribuyendo a la mejora de la calidad y estilos de vida saludables.</a:t>
            </a:r>
            <a:endParaRPr lang="es-EC" sz="1200" kern="1200" dirty="0" smtClean="0">
              <a:solidFill>
                <a:schemeClr val="tx1"/>
              </a:solidFill>
              <a:effectLst/>
              <a:latin typeface="+mn-lt"/>
              <a:ea typeface="+mn-ea"/>
              <a:cs typeface="+mn-cs"/>
            </a:endParaRPr>
          </a:p>
          <a:p>
            <a:pPr lvl="0"/>
            <a:r>
              <a:rPr lang="es-ES" sz="1200" kern="1200" dirty="0" smtClean="0">
                <a:solidFill>
                  <a:schemeClr val="tx1"/>
                </a:solidFill>
                <a:effectLst/>
                <a:latin typeface="+mn-lt"/>
                <a:ea typeface="+mn-ea"/>
                <a:cs typeface="+mn-cs"/>
              </a:rPr>
              <a:t>El estudio realizado permitió corroborar la realidad sobre la necesidad de la práctica de actividades recreativas de los Adultos Mayores, respondiendo a las características, necesidades y preferencias de los mismos, logrando una repuesta satisfactoria en el mejoramiento de las actividades vitales e instrumentadas de la vida diaria.</a:t>
            </a:r>
            <a:endParaRPr lang="es-EC" sz="1200" kern="1200" dirty="0" smtClean="0">
              <a:solidFill>
                <a:schemeClr val="tx1"/>
              </a:solidFill>
              <a:effectLst/>
              <a:latin typeface="+mn-lt"/>
              <a:ea typeface="+mn-ea"/>
              <a:cs typeface="+mn-cs"/>
            </a:endParaRPr>
          </a:p>
          <a:p>
            <a:pPr lvl="0"/>
            <a:r>
              <a:rPr lang="es-ES" sz="1200" kern="1200" dirty="0" smtClean="0">
                <a:solidFill>
                  <a:schemeClr val="tx1"/>
                </a:solidFill>
                <a:effectLst/>
                <a:latin typeface="+mn-lt"/>
                <a:ea typeface="+mn-ea"/>
                <a:cs typeface="+mn-cs"/>
              </a:rPr>
              <a:t>El Diagnostico permitió determinar el interés por la recreación, como una vía de atención al Adulto Mayor, así como las actividades que les agradaría realizar y de esta manera gestionar su tiempo libre, de tal forma que el Adulto Mayor, encauce sus energías e intereses hacia actividades que le permitan sentirse útil e integrada(o) a su ámbito social y que, al mismo tiempo, prevengan el deterioro cognitivo.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422C0FCF-3D7F-4566-A792-B8509D5E8C0F}" type="slidenum">
              <a:rPr lang="es-ES" smtClean="0"/>
              <a:pPr/>
              <a:t>17</a:t>
            </a:fld>
            <a:endParaRPr lang="es-ES"/>
          </a:p>
        </p:txBody>
      </p:sp>
    </p:spTree>
    <p:extLst>
      <p:ext uri="{BB962C8B-B14F-4D97-AF65-F5344CB8AC3E}">
        <p14:creationId xmlns:p14="http://schemas.microsoft.com/office/powerpoint/2010/main" val="3128127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422C0FCF-3D7F-4566-A792-B8509D5E8C0F}" type="slidenum">
              <a:rPr lang="es-ES" smtClean="0"/>
              <a:pPr/>
              <a:t>18</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20000"/>
          </a:bodyPr>
          <a:lstStyle/>
          <a:p>
            <a:r>
              <a:rPr lang="es-ES" sz="1200" b="1" kern="1200" dirty="0" smtClean="0">
                <a:solidFill>
                  <a:schemeClr val="tx1"/>
                </a:solidFill>
                <a:effectLst/>
                <a:latin typeface="+mn-lt"/>
                <a:ea typeface="+mn-ea"/>
                <a:cs typeface="+mn-cs"/>
              </a:rPr>
              <a:t>RECOMENDACIONES</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El investigador se permite recomendar lo siguiente:</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Profundizar y continuar el estudio de otras problemáticas del adulto mayor, con el objetivo de obtener mayor información y poder analizar y proponer nuevas alternativas de actividad física.</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Utilizar la alternativa recreativa en otras comunidades del territorio, donde se presente la problemática tratada en esta investigación en relación al Adulto Mayor.</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Promover con las Instituciones de Educación Superior proyectos de vinculación con la comunidad; en el cual los beneficiarios sean el grupo de Adultos Mayores que viven en los diferentes centros de descanso de ancianos de la provincia de Cotopaxi, mismos que se encuentran olvidados por la Sociedad.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422C0FCF-3D7F-4566-A792-B8509D5E8C0F}" type="slidenum">
              <a:rPr lang="es-ES" smtClean="0"/>
              <a:pPr/>
              <a:t>19</a:t>
            </a:fld>
            <a:endParaRPr lang="es-ES"/>
          </a:p>
        </p:txBody>
      </p:sp>
    </p:spTree>
    <p:extLst>
      <p:ext uri="{BB962C8B-B14F-4D97-AF65-F5344CB8AC3E}">
        <p14:creationId xmlns:p14="http://schemas.microsoft.com/office/powerpoint/2010/main" val="2097170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200" kern="1200" dirty="0" smtClean="0">
                <a:solidFill>
                  <a:schemeClr val="tx1"/>
                </a:solidFill>
                <a:effectLst/>
                <a:latin typeface="+mn-lt"/>
                <a:ea typeface="+mn-ea"/>
                <a:cs typeface="+mn-cs"/>
              </a:rPr>
              <a:t>Concientizar a la comunidad en general la importancia de la actividad recreativa, como una necesidad básica en la formación del ser humano, para prevenir problemas relacionados con la epidemia del siglo XXI (el sedentarismo).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Se permita realizar un análisis a los Adultos Mayores, en plena ejecución de sus actividades recreativas, con el objetivo de comprobar el estado de depresión que estos presentaron antes, durante y después de la investigación y de esta forma valorar la efectividad de la propuesta.</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Este tipo de proyectos sociales deben ser expuestos en organismos como el Ministerio de Inclusión Social, organismo que controla y supervisa este tipo de Instituciones de carácter social; y este programa se desarrolle sistemáticamente en toda la nación, en beneficio del Adulto Mayor.</a:t>
            </a:r>
            <a:endParaRPr lang="es-EC" sz="1200" kern="1200" dirty="0" smtClean="0">
              <a:solidFill>
                <a:schemeClr val="tx1"/>
              </a:solidFill>
              <a:effectLst/>
              <a:latin typeface="+mn-lt"/>
              <a:ea typeface="+mn-ea"/>
              <a:cs typeface="+mn-cs"/>
            </a:endParaRPr>
          </a:p>
          <a:p>
            <a:endParaRPr lang="es-EC" dirty="0" smtClean="0"/>
          </a:p>
          <a:p>
            <a:endParaRPr lang="es-EC" dirty="0" smtClean="0"/>
          </a:p>
          <a:p>
            <a:endParaRPr lang="es-EC" dirty="0"/>
          </a:p>
        </p:txBody>
      </p:sp>
      <p:sp>
        <p:nvSpPr>
          <p:cNvPr id="4" name="3 Marcador de número de diapositiva"/>
          <p:cNvSpPr>
            <a:spLocks noGrp="1"/>
          </p:cNvSpPr>
          <p:nvPr>
            <p:ph type="sldNum" sz="quarter" idx="10"/>
          </p:nvPr>
        </p:nvSpPr>
        <p:spPr/>
        <p:txBody>
          <a:bodyPr/>
          <a:lstStyle/>
          <a:p>
            <a:fld id="{422C0FCF-3D7F-4566-A792-B8509D5E8C0F}" type="slidenum">
              <a:rPr lang="es-ES" smtClean="0"/>
              <a:pPr/>
              <a:t>20</a:t>
            </a:fld>
            <a:endParaRPr lang="es-ES"/>
          </a:p>
        </p:txBody>
      </p:sp>
    </p:spTree>
    <p:extLst>
      <p:ext uri="{BB962C8B-B14F-4D97-AF65-F5344CB8AC3E}">
        <p14:creationId xmlns:p14="http://schemas.microsoft.com/office/powerpoint/2010/main" val="19475141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endParaRPr lang="es-ES" baseline="0" dirty="0" smtClean="0"/>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Introducción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 presente propuesta, está vinculada con el trabajo de investigación, ya que la primera parte permite comprobar la hipótesis o determinar que lo planteado es lo correcto y es el complemento de la tesis, bajo los principios de la investigación. Ya que se plantea una de las posibles soluciones al problema determinado.</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Además, existe una influencia legal de la ley y a la Universidad ecuatoriana para los trabajos de tesis o temas de investigación a nivel maestría que debe cumplir con este formato.</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 tesis de maestría da respuesta a una de las problemáticas existentes en el  Ecuador, relacionada con las alternativas  recreativas orientadas al Adulto Mayor. Su objetivo es el diseño de una alternativa recreativa para favorecer la salud física, mental y social de los integrantes del “Instituto </a:t>
            </a:r>
            <a:r>
              <a:rPr lang="es-ES" sz="1200" kern="1200" dirty="0" err="1" smtClean="0">
                <a:solidFill>
                  <a:schemeClr val="tx1"/>
                </a:solidFill>
                <a:effectLst/>
                <a:latin typeface="+mn-lt"/>
                <a:ea typeface="+mn-ea"/>
                <a:cs typeface="+mn-cs"/>
              </a:rPr>
              <a:t>Estupiñan</a:t>
            </a:r>
            <a:r>
              <a:rPr lang="es-ES" sz="1200" kern="1200" dirty="0" smtClean="0">
                <a:solidFill>
                  <a:schemeClr val="tx1"/>
                </a:solidFill>
                <a:effectLst/>
                <a:latin typeface="+mn-lt"/>
                <a:ea typeface="+mn-ea"/>
                <a:cs typeface="+mn-cs"/>
              </a:rPr>
              <a:t>” del barrio San Sebastián de la ciudad de Latacunga.</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En este sentido, se ha demostrado mediante una investigación científica, que las actividades recreativas constituyen una opción ideal para la ocupación del tiempo libre.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Justificación de la propuesta:</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 importancia de este trabajo radica fundamentalmente en la elaboración de una alternativa recreativa para favorecer al Adulto Mayor una mejor calidad de vida a través de un grupo de actividades recreativas concebidas dentro del entorno comunitario, éstas, están planificadas para ejecutarse en el tiempo libre del Adulto Mayor</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Se pudo constatar que los principales problemas están dados por las deficientes ofertas de actividades recreativas dirigidas a este sector de la población. Las diferencias en las convivencias familiares donde los adultos mayores asumen responsabilidades que en ocasiones dañan su salud. Después de detectadas las dificultades, el autor, se vio en la tarea deseleccionar juegos y actividades lúdicas, juegos tradicionales, actividades básicas gimnasticas, actividades recreativas, ejercicios de psicomotricidad, ejercicios de relajamiento, actividades acuáticas, actividades rítmicas y ejercicios utilitarios, para el aprovechamiento del tiempo libre del Adulto Mayor del “Instituto </a:t>
            </a:r>
            <a:r>
              <a:rPr lang="es-ES" sz="1200" kern="1200" dirty="0" err="1" smtClean="0">
                <a:solidFill>
                  <a:schemeClr val="tx1"/>
                </a:solidFill>
                <a:effectLst/>
                <a:latin typeface="+mn-lt"/>
                <a:ea typeface="+mn-ea"/>
                <a:cs typeface="+mn-cs"/>
              </a:rPr>
              <a:t>Estupiñan</a:t>
            </a:r>
            <a:r>
              <a:rPr lang="es-ES" sz="1200" kern="1200" dirty="0" smtClean="0">
                <a:solidFill>
                  <a:schemeClr val="tx1"/>
                </a:solidFill>
                <a:effectLst/>
                <a:latin typeface="+mn-lt"/>
                <a:ea typeface="+mn-ea"/>
                <a:cs typeface="+mn-cs"/>
              </a:rPr>
              <a:t>”. El autor considera que este trabajo tiene gran importancia social, ya que el problema que se investiga, contribuye a la formación integral del hombre y la familia en general.</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Metodología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 metodología que se utilizará será: con todos los dispositivos de indagación, enseñanza, entendimiento, validación, legitimidad, didáctica  e investigación, cuyo plan tiene flexibilidad suficiente como para adecuarse a las transformaciones de los entornos sociales y de los saberes.</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 propuesta se llevará a cabo, bajo los principios del paradigma crítico – propositivo, de carácter cuantitativo – cualitativo. Cuantitativo se recogerá datos numéricos con el apoyo de encuestas y pruebas de diagnóstico. Cualitativa porque desarrollará habilidades y capacidades que serán sometidas a interpretaciones con el apoyo del marco teórico .El modelo de la propuesta se realizará de manera exploratoria y descriptiva.</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endParaRPr lang="es-ES" baseline="0" dirty="0" smtClean="0"/>
          </a:p>
          <a:p>
            <a:endParaRPr lang="es-ES" baseline="0" dirty="0" smtClean="0"/>
          </a:p>
          <a:p>
            <a:endParaRPr lang="es-ES" baseline="0" dirty="0" smtClean="0"/>
          </a:p>
          <a:p>
            <a:endParaRPr lang="es-ES" baseline="0" dirty="0" smtClean="0"/>
          </a:p>
          <a:p>
            <a:endParaRPr lang="es-ES" dirty="0"/>
          </a:p>
        </p:txBody>
      </p:sp>
      <p:sp>
        <p:nvSpPr>
          <p:cNvPr id="4" name="3 Marcador de número de diapositiva"/>
          <p:cNvSpPr>
            <a:spLocks noGrp="1"/>
          </p:cNvSpPr>
          <p:nvPr>
            <p:ph type="sldNum" sz="quarter" idx="10"/>
          </p:nvPr>
        </p:nvSpPr>
        <p:spPr/>
        <p:txBody>
          <a:bodyPr/>
          <a:lstStyle/>
          <a:p>
            <a:fld id="{422C0FCF-3D7F-4566-A792-B8509D5E8C0F}" type="slidenum">
              <a:rPr lang="es-ES" smtClean="0"/>
              <a:pPr/>
              <a:t>21</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422C0FCF-3D7F-4566-A792-B8509D5E8C0F}" type="slidenum">
              <a:rPr lang="es-ES" smtClean="0"/>
              <a:pPr/>
              <a:t>22</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b="1" i="1" dirty="0"/>
          </a:p>
        </p:txBody>
      </p:sp>
      <p:sp>
        <p:nvSpPr>
          <p:cNvPr id="4" name="3 Marcador de número de diapositiva"/>
          <p:cNvSpPr>
            <a:spLocks noGrp="1"/>
          </p:cNvSpPr>
          <p:nvPr>
            <p:ph type="sldNum" sz="quarter" idx="10"/>
          </p:nvPr>
        </p:nvSpPr>
        <p:spPr/>
        <p:txBody>
          <a:bodyPr/>
          <a:lstStyle/>
          <a:p>
            <a:fld id="{422C0FCF-3D7F-4566-A792-B8509D5E8C0F}" type="slidenum">
              <a:rPr lang="es-ES" smtClean="0"/>
              <a:pPr/>
              <a:t>2</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endParaRPr lang="es-ES" baseline="0" dirty="0" smtClean="0"/>
          </a:p>
          <a:p>
            <a:r>
              <a:rPr lang="es-AR" sz="1200" b="1" kern="1200" dirty="0" smtClean="0">
                <a:solidFill>
                  <a:schemeClr val="tx1"/>
                </a:solidFill>
                <a:effectLst/>
                <a:latin typeface="+mn-lt"/>
                <a:ea typeface="+mn-ea"/>
                <a:cs typeface="+mn-cs"/>
              </a:rPr>
              <a:t>CAPITULO II</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Desde una perspectiva biológica – funcional se habla de tres patrones de envejecimiento: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El normal o usual, caracterizado por la inexistencia de patología biológica o mental.</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El óptimo o competente y saludable, que asocia un buen funcionamiento cognoscitivo y una adecuada capacidad física y una baja probabilidad de existencia de enfermedad y/o discapacidad.</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El envejecimiento patológico que está determinado por presencia de enfermedad.</a:t>
            </a:r>
            <a:endParaRPr lang="es-EC" sz="1200" kern="1200" dirty="0" smtClean="0">
              <a:solidFill>
                <a:schemeClr val="tx1"/>
              </a:solidFill>
              <a:effectLst/>
              <a:latin typeface="+mn-lt"/>
              <a:ea typeface="+mn-ea"/>
              <a:cs typeface="+mn-cs"/>
            </a:endParaRPr>
          </a:p>
          <a:p>
            <a:r>
              <a:rPr lang="es-ES" sz="1200" b="1" i="1" kern="1200" dirty="0" smtClean="0">
                <a:solidFill>
                  <a:schemeClr val="tx1"/>
                </a:solidFill>
                <a:effectLst/>
                <a:latin typeface="+mn-lt"/>
                <a:ea typeface="+mn-ea"/>
                <a:cs typeface="+mn-cs"/>
              </a:rPr>
              <a:t>Se reconocen tres etapas del envejecimiento, las cuales también tiene una edad variable de aparición:</a:t>
            </a:r>
            <a:endParaRPr lang="es-EC" sz="1200" kern="1200" dirty="0" smtClean="0">
              <a:solidFill>
                <a:schemeClr val="tx1"/>
              </a:solidFill>
              <a:effectLst/>
              <a:latin typeface="+mn-lt"/>
              <a:ea typeface="+mn-ea"/>
              <a:cs typeface="+mn-cs"/>
            </a:endParaRPr>
          </a:p>
          <a:p>
            <a:r>
              <a:rPr lang="es-ES" sz="1200" b="1" i="1" kern="1200" dirty="0" smtClean="0">
                <a:solidFill>
                  <a:schemeClr val="tx1"/>
                </a:solidFill>
                <a:effectLst/>
                <a:latin typeface="+mn-lt"/>
                <a:ea typeface="+mn-ea"/>
                <a:cs typeface="+mn-cs"/>
              </a:rPr>
              <a:t>Primera.- Fase inicial del envejecimiento o inicio de la misma.</a:t>
            </a:r>
            <a:endParaRPr lang="es-EC" sz="1200" kern="1200" dirty="0" smtClean="0">
              <a:solidFill>
                <a:schemeClr val="tx1"/>
              </a:solidFill>
              <a:effectLst/>
              <a:latin typeface="+mn-lt"/>
              <a:ea typeface="+mn-ea"/>
              <a:cs typeface="+mn-cs"/>
            </a:endParaRPr>
          </a:p>
          <a:p>
            <a:r>
              <a:rPr lang="es-ES" sz="1200" b="1" i="1" kern="1200" dirty="0" smtClean="0">
                <a:solidFill>
                  <a:schemeClr val="tx1"/>
                </a:solidFill>
                <a:effectLst/>
                <a:latin typeface="+mn-lt"/>
                <a:ea typeface="+mn-ea"/>
                <a:cs typeface="+mn-cs"/>
              </a:rPr>
              <a:t>Segunda.- Cuadro florido del envejecimiento.</a:t>
            </a:r>
            <a:endParaRPr lang="es-EC" sz="1200" kern="1200" dirty="0" smtClean="0">
              <a:solidFill>
                <a:schemeClr val="tx1"/>
              </a:solidFill>
              <a:effectLst/>
              <a:latin typeface="+mn-lt"/>
              <a:ea typeface="+mn-ea"/>
              <a:cs typeface="+mn-cs"/>
            </a:endParaRPr>
          </a:p>
          <a:p>
            <a:r>
              <a:rPr lang="es-ES" sz="1200" b="1" i="1" kern="1200" dirty="0" smtClean="0">
                <a:solidFill>
                  <a:schemeClr val="tx1"/>
                </a:solidFill>
                <a:effectLst/>
                <a:latin typeface="+mn-lt"/>
                <a:ea typeface="+mn-ea"/>
                <a:cs typeface="+mn-cs"/>
              </a:rPr>
              <a:t>Tercera.- Declinación o fase terminal del anciano.</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El Adulto Mayor presenta varios problemas a resolver: como el biológico, el financiero, el sexual, las relaciones sociales y el problema lúdico. Es un punto importante ya que los individuos no saben cómo ocupar el tiempo libre que antes ocupaban con el trabajo; no saben cómo recrearse, ni que actividades recreativas realizar.</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endParaRPr lang="es-ES" baseline="0" dirty="0" smtClean="0"/>
          </a:p>
          <a:p>
            <a:r>
              <a:rPr lang="es-ES" baseline="0" dirty="0" smtClean="0"/>
              <a:t> </a:t>
            </a:r>
            <a:endParaRPr lang="es-ES" dirty="0"/>
          </a:p>
        </p:txBody>
      </p:sp>
      <p:sp>
        <p:nvSpPr>
          <p:cNvPr id="4" name="3 Marcador de número de diapositiva"/>
          <p:cNvSpPr>
            <a:spLocks noGrp="1"/>
          </p:cNvSpPr>
          <p:nvPr>
            <p:ph type="sldNum" sz="quarter" idx="10"/>
          </p:nvPr>
        </p:nvSpPr>
        <p:spPr/>
        <p:txBody>
          <a:bodyPr/>
          <a:lstStyle/>
          <a:p>
            <a:fld id="{422C0FCF-3D7F-4566-A792-B8509D5E8C0F}" type="slidenum">
              <a:rPr lang="es-ES" smtClean="0"/>
              <a:pPr/>
              <a:t>3</a:t>
            </a:fld>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r>
              <a:rPr lang="es-ES" sz="1200" b="1" kern="1200" dirty="0" smtClean="0">
                <a:solidFill>
                  <a:schemeClr val="tx1"/>
                </a:solidFill>
                <a:effectLst/>
                <a:latin typeface="+mn-lt"/>
                <a:ea typeface="+mn-ea"/>
                <a:cs typeface="+mn-cs"/>
              </a:rPr>
              <a:t>La actividad física</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Según la Organización mundial de la Salud, define a la actividad física como “Todos los movimientos que forman parte de la vida diaria, incluyendo el trabajo, la recreación, el ejercicio y las actividades deportivas”.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 actividad física es una medida poderosa y practica para mejorar la salud, prevenir enfermedades, reducir la necesidad de medicamentos y ahorrar en gastos relacionados con la salud.</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El ocio y tiempo libre en el Adulto Mayor</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Etimológicamente </a:t>
            </a:r>
            <a:r>
              <a:rPr lang="es-ES" sz="1200" kern="1200" dirty="0" err="1" smtClean="0">
                <a:solidFill>
                  <a:schemeClr val="tx1"/>
                </a:solidFill>
                <a:effectLst/>
                <a:latin typeface="+mn-lt"/>
                <a:ea typeface="+mn-ea"/>
                <a:cs typeface="+mn-cs"/>
              </a:rPr>
              <a:t>skholé</a:t>
            </a:r>
            <a:r>
              <a:rPr lang="es-ES" sz="1200" kern="1200" dirty="0" smtClean="0">
                <a:solidFill>
                  <a:schemeClr val="tx1"/>
                </a:solidFill>
                <a:effectLst/>
                <a:latin typeface="+mn-lt"/>
                <a:ea typeface="+mn-ea"/>
                <a:cs typeface="+mn-cs"/>
              </a:rPr>
              <a:t> significa parar o cesar,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En la antigua Roma, Cicerón afirmo que el ocio, no es tiempo de ociosidad, sino de descanso y de recreo tanto como de meditación.</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El ocio y tiempo libre  es el conjunto de ocupaciones a los que el individuo puede entregarse de manera completamente voluntaria, tras haberse liberado de sus obligaciones profesionales, familiares y sociales. Podemos mencionar las 3d de J. </a:t>
            </a:r>
            <a:r>
              <a:rPr lang="es-ES" sz="1200" kern="1200" dirty="0" err="1" smtClean="0">
                <a:solidFill>
                  <a:schemeClr val="tx1"/>
                </a:solidFill>
                <a:effectLst/>
                <a:latin typeface="+mn-lt"/>
                <a:ea typeface="+mn-ea"/>
                <a:cs typeface="+mn-cs"/>
              </a:rPr>
              <a:t>Damazedier</a:t>
            </a:r>
            <a:r>
              <a:rPr lang="es-ES" sz="1200" kern="1200" dirty="0" smtClean="0">
                <a:solidFill>
                  <a:schemeClr val="tx1"/>
                </a:solidFill>
                <a:effectLst/>
                <a:latin typeface="+mn-lt"/>
                <a:ea typeface="+mn-ea"/>
                <a:cs typeface="+mn-cs"/>
              </a:rPr>
              <a:t> diversión, descanso y desarrollo.</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La Recreación</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 recreación, en la sociedad actual se ha convertido en una necesidad de gran importancia, ya que en los últimos años los investigadores en el campo socio cultural le han dado el lugar que le corresponde.</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Definiciones</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Es el conjunto de actividades,  sistemáticas, graduales, continuas y sostenidas en el tiempo, que producen placer y una participación real del hombre en su tiempo libre, con tendencia a satisfacer necesidades psicológicas, espirituales de descanso, entretenimiento, expresión, y socialización; mediante la práctica de actividades terapéuticas, comunitarias, ambientales, pedagógicas, o artística cultural.</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En resumen a la recreación se la reconoce como un agente promotor de la salud.</a:t>
            </a:r>
            <a:endParaRPr lang="es-EC" sz="1200" kern="1200" dirty="0" smtClean="0">
              <a:solidFill>
                <a:schemeClr val="tx1"/>
              </a:solidFill>
              <a:effectLst/>
              <a:latin typeface="+mn-lt"/>
              <a:ea typeface="+mn-ea"/>
              <a:cs typeface="+mn-cs"/>
            </a:endParaRPr>
          </a:p>
          <a:p>
            <a:endParaRPr lang="es-ES" dirty="0" smtClean="0"/>
          </a:p>
          <a:p>
            <a:endParaRPr lang="es-ES" dirty="0" smtClean="0"/>
          </a:p>
          <a:p>
            <a:r>
              <a:rPr lang="es-ES" sz="1200" b="1" kern="1200" dirty="0" smtClean="0">
                <a:solidFill>
                  <a:schemeClr val="tx1"/>
                </a:solidFill>
                <a:effectLst/>
                <a:latin typeface="+mn-lt"/>
                <a:ea typeface="+mn-ea"/>
                <a:cs typeface="+mn-cs"/>
              </a:rPr>
              <a:t>Calidad de vida y desarrollo personal del Adulto Mayor</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 calidad de vida es una categoría socioeconómica que expresa las características de vida cualitativas.</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Hablar de calidad de vida se puede hacer entre otros, desde puntos de vista: económicos, ambientales, tecnológicos, sociológicos, biomédicos, o psicológicos. En concreto, y desde el punto de vista de la actividad física y la salud, estaría implicando una mayor esperanza de vida y, sobre todo vivir en mejores condiciones físicas y mentales.</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No es hasta años recientes cuando se empieza a relacionar ejercicio físico y salud, por tanto a considerar el ejercicio habitual, como medida de prevención de enfermedades de distinta índoles.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Estilo de vida del Adulto Mayor</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Podemos decir que estilo de vida es un componente de la salud, del bienestar y de la enfermedad, ya que este comportamiento puede ser negativo, como el sedentarismo, la obesidad, mala nutrición, consumo del alcohol, tabaco entre otros.</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 calidad de la vida y la creación de un estilo de vida en la población, presuponen una relación dialéctica entre la utilización adecuada del tiempo libre y la salud mental y física de cada persona, ya que la realización de adecuadas actividades recreativas  fortalecen la salud y lo preparan para el pleno disfrute de la vida.</a:t>
            </a:r>
            <a:endParaRPr lang="es-EC" sz="1200" kern="1200" dirty="0" smtClean="0">
              <a:solidFill>
                <a:schemeClr val="tx1"/>
              </a:solidFill>
              <a:effectLst/>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422C0FCF-3D7F-4566-A792-B8509D5E8C0F}"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r>
              <a:rPr lang="es-ES" baseline="0" dirty="0" smtClean="0"/>
              <a:t>  </a:t>
            </a:r>
            <a:r>
              <a:rPr lang="es-ES" sz="1200" b="1" kern="1200" dirty="0" smtClean="0">
                <a:solidFill>
                  <a:schemeClr val="tx1"/>
                </a:solidFill>
                <a:effectLst/>
                <a:latin typeface="+mn-lt"/>
                <a:ea typeface="+mn-ea"/>
                <a:cs typeface="+mn-cs"/>
              </a:rPr>
              <a:t>Características de la Recreación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 recreación posee los siguientes atributos o características:</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Ocurre principalmente en el tiempo libre</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Provee goce y placer</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Ofrece satisfacción inmediata y directa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Le da la oportunidad al individuo de manifestar su creatividad</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 recreación es sana, constructiva y socialmente aceptable entre otros.</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Beneficios de la Recreación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El disfrutar del tiempo libre es aún uno de los tantos prejuicios que se debe derrumbar en pos de un proceso de envejecimiento activo y saludable. Prejuicio que no tiene sustento científico.</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El psicólogo Sergio </a:t>
            </a:r>
            <a:r>
              <a:rPr lang="es-ES" sz="1200" kern="1200" dirty="0" err="1" smtClean="0">
                <a:solidFill>
                  <a:schemeClr val="tx1"/>
                </a:solidFill>
                <a:effectLst/>
                <a:latin typeface="+mn-lt"/>
                <a:ea typeface="+mn-ea"/>
                <a:cs typeface="+mn-cs"/>
              </a:rPr>
              <a:t>Fajn</a:t>
            </a:r>
            <a:r>
              <a:rPr lang="es-ES" sz="1200" kern="1200" dirty="0" smtClean="0">
                <a:solidFill>
                  <a:schemeClr val="tx1"/>
                </a:solidFill>
                <a:effectLst/>
                <a:latin typeface="+mn-lt"/>
                <a:ea typeface="+mn-ea"/>
                <a:cs typeface="+mn-cs"/>
              </a:rPr>
              <a:t> explico que “si en la vejez es esperable un importante incremento de pérdidas y un aumento del tiempo libre, la recreación es un espacio privilegiado donde se pueden elaborar esas pérdidas y las compensaciones”.</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Los beneficios que alcanzan los Adultos Mayores que participan en actividades recreativas organizadas:</a:t>
            </a:r>
            <a:endParaRPr lang="es-EC" sz="1200" kern="1200" dirty="0" smtClean="0">
              <a:solidFill>
                <a:schemeClr val="tx1"/>
              </a:solidFill>
              <a:effectLst/>
              <a:latin typeface="+mn-lt"/>
              <a:ea typeface="+mn-ea"/>
              <a:cs typeface="+mn-cs"/>
            </a:endParaRPr>
          </a:p>
          <a:p>
            <a:pPr lvl="0"/>
            <a:r>
              <a:rPr lang="es-ES" sz="1200" kern="1200" dirty="0" smtClean="0">
                <a:solidFill>
                  <a:schemeClr val="tx1"/>
                </a:solidFill>
                <a:effectLst/>
                <a:latin typeface="+mn-lt"/>
                <a:ea typeface="+mn-ea"/>
                <a:cs typeface="+mn-cs"/>
              </a:rPr>
              <a:t>Modifican la imagen propia del cuerpo</a:t>
            </a:r>
            <a:endParaRPr lang="es-EC" sz="1200" kern="1200" dirty="0" smtClean="0">
              <a:solidFill>
                <a:schemeClr val="tx1"/>
              </a:solidFill>
              <a:effectLst/>
              <a:latin typeface="+mn-lt"/>
              <a:ea typeface="+mn-ea"/>
              <a:cs typeface="+mn-cs"/>
            </a:endParaRPr>
          </a:p>
          <a:p>
            <a:pPr lvl="0"/>
            <a:r>
              <a:rPr lang="es-ES" sz="1200" kern="1200" dirty="0" smtClean="0">
                <a:solidFill>
                  <a:schemeClr val="tx1"/>
                </a:solidFill>
                <a:effectLst/>
                <a:latin typeface="+mn-lt"/>
                <a:ea typeface="+mn-ea"/>
                <a:cs typeface="+mn-cs"/>
              </a:rPr>
              <a:t>Abandonan el aislamiento, la angustia, la autoexclusión  y la depresión.</a:t>
            </a:r>
            <a:endParaRPr lang="es-EC" sz="1200" kern="1200" dirty="0" smtClean="0">
              <a:solidFill>
                <a:schemeClr val="tx1"/>
              </a:solidFill>
              <a:effectLst/>
              <a:latin typeface="+mn-lt"/>
              <a:ea typeface="+mn-ea"/>
              <a:cs typeface="+mn-cs"/>
            </a:endParaRPr>
          </a:p>
          <a:p>
            <a:pPr lvl="0"/>
            <a:r>
              <a:rPr lang="es-ES" sz="1200" kern="1200" dirty="0" smtClean="0">
                <a:solidFill>
                  <a:schemeClr val="tx1"/>
                </a:solidFill>
                <a:effectLst/>
                <a:latin typeface="+mn-lt"/>
                <a:ea typeface="+mn-ea"/>
                <a:cs typeface="+mn-cs"/>
              </a:rPr>
              <a:t>Promoción de bienestar general </a:t>
            </a:r>
            <a:r>
              <a:rPr lang="es-ES" sz="1200" kern="1200" dirty="0" err="1" smtClean="0">
                <a:solidFill>
                  <a:schemeClr val="tx1"/>
                </a:solidFill>
                <a:effectLst/>
                <a:latin typeface="+mn-lt"/>
                <a:ea typeface="+mn-ea"/>
                <a:cs typeface="+mn-cs"/>
              </a:rPr>
              <a:t>bio</a:t>
            </a:r>
            <a:r>
              <a:rPr lang="es-ES" sz="1200" kern="1200" dirty="0" smtClean="0">
                <a:solidFill>
                  <a:schemeClr val="tx1"/>
                </a:solidFill>
                <a:effectLst/>
                <a:latin typeface="+mn-lt"/>
                <a:ea typeface="+mn-ea"/>
                <a:cs typeface="+mn-cs"/>
              </a:rPr>
              <a:t>–</a:t>
            </a:r>
            <a:r>
              <a:rPr lang="es-ES" sz="1200" kern="1200" dirty="0" err="1" smtClean="0">
                <a:solidFill>
                  <a:schemeClr val="tx1"/>
                </a:solidFill>
                <a:effectLst/>
                <a:latin typeface="+mn-lt"/>
                <a:ea typeface="+mn-ea"/>
                <a:cs typeface="+mn-cs"/>
              </a:rPr>
              <a:t>psico</a:t>
            </a:r>
            <a:r>
              <a:rPr lang="es-ES" sz="1200" kern="1200" dirty="0" smtClean="0">
                <a:solidFill>
                  <a:schemeClr val="tx1"/>
                </a:solidFill>
                <a:effectLst/>
                <a:latin typeface="+mn-lt"/>
                <a:ea typeface="+mn-ea"/>
                <a:cs typeface="+mn-cs"/>
              </a:rPr>
              <a:t>–social, considerándole a la recreación como promotora de salud.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Por lo tanto es necesario la </a:t>
            </a:r>
            <a:r>
              <a:rPr lang="es-ES" sz="1200" kern="1200" dirty="0" err="1" smtClean="0">
                <a:solidFill>
                  <a:schemeClr val="tx1"/>
                </a:solidFill>
                <a:effectLst/>
                <a:latin typeface="+mn-lt"/>
                <a:ea typeface="+mn-ea"/>
                <a:cs typeface="+mn-cs"/>
              </a:rPr>
              <a:t>realizacion</a:t>
            </a:r>
            <a:r>
              <a:rPr lang="es-ES" sz="1200" kern="1200" dirty="0" smtClean="0">
                <a:solidFill>
                  <a:schemeClr val="tx1"/>
                </a:solidFill>
                <a:effectLst/>
                <a:latin typeface="+mn-lt"/>
                <a:ea typeface="+mn-ea"/>
                <a:cs typeface="+mn-cs"/>
              </a:rPr>
              <a:t> de actividades recreativas dirigidas al Adulto Mayor, como una vía para retardar y atenuar los cambios producidos por el organismo.</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Actividades Recreativas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Las actividades recreativas bien dirigidas y organizadas, constituyen una actividad sana, alegre y educativa que contribuye positivamente al desarrollo psíquico-físico y social de los A.M.</a:t>
            </a:r>
            <a:endParaRPr lang="es-EC" sz="1200" kern="1200" dirty="0" smtClean="0">
              <a:solidFill>
                <a:schemeClr val="tx1"/>
              </a:solidFill>
              <a:effectLst/>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422C0FCF-3D7F-4566-A792-B8509D5E8C0F}"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r>
              <a:rPr lang="es-ES" sz="1200" b="1" kern="1200" dirty="0" smtClean="0">
                <a:solidFill>
                  <a:schemeClr val="tx1"/>
                </a:solidFill>
                <a:effectLst/>
                <a:latin typeface="+mn-lt"/>
                <a:ea typeface="+mn-ea"/>
                <a:cs typeface="+mn-cs"/>
              </a:rPr>
              <a:t>La Salud</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La salud en los ancianos depende de muchos factores, entre ellos el estilo de vida y hábitos saludables que se transfieren de las etapas anteriores hacia la vejez. Incluso por acontecimientos ocurridos antes de su nacimiento, por ejemplo, el estado nutricional de la madre, influye en el crecimiento y desarrollo intrauterino.</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La </a:t>
            </a:r>
            <a:r>
              <a:rPr lang="es-ES" sz="1200" b="1" kern="1200" dirty="0" err="1" smtClean="0">
                <a:solidFill>
                  <a:schemeClr val="tx1"/>
                </a:solidFill>
                <a:effectLst/>
                <a:latin typeface="+mn-lt"/>
                <a:ea typeface="+mn-ea"/>
                <a:cs typeface="+mn-cs"/>
              </a:rPr>
              <a:t>oms</a:t>
            </a:r>
            <a:r>
              <a:rPr lang="es-ES" sz="1200" b="1" kern="1200" dirty="0" smtClean="0">
                <a:solidFill>
                  <a:schemeClr val="tx1"/>
                </a:solidFill>
                <a:effectLst/>
                <a:latin typeface="+mn-lt"/>
                <a:ea typeface="+mn-ea"/>
                <a:cs typeface="+mn-cs"/>
              </a:rPr>
              <a:t> Define la salud como “un estado de completo bienestar físico, mental y social y no meramente la ausencia de afecciones o enfermedades”.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La concepción de la salud va ligada al concepto de bienestar y calidad de vida. </a:t>
            </a:r>
            <a:r>
              <a:rPr lang="es-ES" sz="1200" b="1" kern="1200" dirty="0" err="1" smtClean="0">
                <a:solidFill>
                  <a:schemeClr val="tx1"/>
                </a:solidFill>
                <a:effectLst/>
                <a:latin typeface="+mn-lt"/>
                <a:ea typeface="+mn-ea"/>
                <a:cs typeface="+mn-cs"/>
              </a:rPr>
              <a:t>Albuixech</a:t>
            </a:r>
            <a:r>
              <a:rPr lang="es-ES" sz="1200" b="1" kern="1200" dirty="0" smtClean="0">
                <a:solidFill>
                  <a:schemeClr val="tx1"/>
                </a:solidFill>
                <a:effectLst/>
                <a:latin typeface="+mn-lt"/>
                <a:ea typeface="+mn-ea"/>
                <a:cs typeface="+mn-cs"/>
              </a:rPr>
              <a:t> (2003) afirma que “no solo es importante los años que se viven sino cómo se viven.</a:t>
            </a:r>
            <a:endParaRPr lang="es-EC" sz="1200" kern="1200" dirty="0" smtClean="0">
              <a:solidFill>
                <a:schemeClr val="tx1"/>
              </a:solidFill>
              <a:effectLst/>
              <a:latin typeface="+mn-lt"/>
              <a:ea typeface="+mn-ea"/>
              <a:cs typeface="+mn-cs"/>
            </a:endParaRPr>
          </a:p>
          <a:p>
            <a:endParaRPr lang="es-ES" dirty="0" smtClean="0"/>
          </a:p>
          <a:p>
            <a:r>
              <a:rPr lang="es-ES" sz="1200" b="1" kern="1200" dirty="0" smtClean="0">
                <a:solidFill>
                  <a:schemeClr val="tx1"/>
                </a:solidFill>
                <a:effectLst/>
                <a:latin typeface="+mn-lt"/>
                <a:ea typeface="+mn-ea"/>
                <a:cs typeface="+mn-cs"/>
              </a:rPr>
              <a:t>El envejecimiento</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pPr lvl="0"/>
            <a:r>
              <a:rPr lang="es-ES" sz="1200" kern="1200" dirty="0" smtClean="0">
                <a:solidFill>
                  <a:schemeClr val="tx1"/>
                </a:solidFill>
                <a:effectLst/>
                <a:latin typeface="+mn-lt"/>
                <a:ea typeface="+mn-ea"/>
                <a:cs typeface="+mn-cs"/>
              </a:rPr>
              <a:t>Es Un fenómeno irreversible que incluye cambios estructurales y funcionales.</a:t>
            </a:r>
            <a:endParaRPr lang="es-EC" sz="1200" kern="1200" dirty="0" smtClean="0">
              <a:solidFill>
                <a:schemeClr val="tx1"/>
              </a:solidFill>
              <a:effectLst/>
              <a:latin typeface="+mn-lt"/>
              <a:ea typeface="+mn-ea"/>
              <a:cs typeface="+mn-cs"/>
            </a:endParaRPr>
          </a:p>
          <a:p>
            <a:pPr lvl="0"/>
            <a:r>
              <a:rPr lang="es-ES" sz="1200" kern="1200" dirty="0" smtClean="0">
                <a:solidFill>
                  <a:schemeClr val="tx1"/>
                </a:solidFill>
                <a:effectLst/>
                <a:latin typeface="+mn-lt"/>
                <a:ea typeface="+mn-ea"/>
                <a:cs typeface="+mn-cs"/>
              </a:rPr>
              <a:t>Es un proceso que comienza en el momento de la concepción después de alcanzar la madurez reproductora.</a:t>
            </a:r>
            <a:endParaRPr lang="es-EC" sz="1200" kern="1200" dirty="0" smtClean="0">
              <a:solidFill>
                <a:schemeClr val="tx1"/>
              </a:solidFill>
              <a:effectLst/>
              <a:latin typeface="+mn-lt"/>
              <a:ea typeface="+mn-ea"/>
              <a:cs typeface="+mn-cs"/>
            </a:endParaRPr>
          </a:p>
          <a:p>
            <a:pPr lvl="0"/>
            <a:r>
              <a:rPr lang="es-ES" sz="1200" kern="1200" dirty="0" smtClean="0">
                <a:solidFill>
                  <a:schemeClr val="tx1"/>
                </a:solidFill>
                <a:effectLst/>
                <a:latin typeface="+mn-lt"/>
                <a:ea typeface="+mn-ea"/>
                <a:cs typeface="+mn-cs"/>
              </a:rPr>
              <a:t>Es el Resultado de una disminución de la capacidad de adaptación.</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Las ciencias que estudian el envejecimiento son:</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pPr lvl="0"/>
            <a:r>
              <a:rPr lang="es-ES" sz="1200" kern="1200" dirty="0" smtClean="0">
                <a:solidFill>
                  <a:schemeClr val="tx1"/>
                </a:solidFill>
                <a:effectLst/>
                <a:latin typeface="+mn-lt"/>
                <a:ea typeface="+mn-ea"/>
                <a:cs typeface="+mn-cs"/>
              </a:rPr>
              <a:t>La Gerontología: Estudia el envejecimiento y los factores que influyen en él.</a:t>
            </a:r>
            <a:endParaRPr lang="es-EC" sz="1200" kern="1200" dirty="0" smtClean="0">
              <a:solidFill>
                <a:schemeClr val="tx1"/>
              </a:solidFill>
              <a:effectLst/>
              <a:latin typeface="+mn-lt"/>
              <a:ea typeface="+mn-ea"/>
              <a:cs typeface="+mn-cs"/>
            </a:endParaRPr>
          </a:p>
          <a:p>
            <a:pPr lvl="0"/>
            <a:r>
              <a:rPr lang="es-ES" sz="1200" kern="1200" dirty="0" smtClean="0">
                <a:solidFill>
                  <a:schemeClr val="tx1"/>
                </a:solidFill>
                <a:effectLst/>
                <a:latin typeface="+mn-lt"/>
                <a:ea typeface="+mn-ea"/>
                <a:cs typeface="+mn-cs"/>
              </a:rPr>
              <a:t>La Geriatría: se ocupa de la atención del anciano y las enfermedades que se ven en ellos con mayor frecuencia.</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Características biológicas del envejecimiento.</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Así como el siglo XX fue el siglo del crecimiento demográfico, el siglo XXI será el del envejecimiento de la población.</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Una sociedad envejece cuando se incrementa proporcionalmente el número de ancianos en relación con otros grupos de edad .</a:t>
            </a:r>
          </a:p>
          <a:p>
            <a:r>
              <a:rPr lang="es-ES" sz="1200" kern="1200" dirty="0" smtClean="0">
                <a:solidFill>
                  <a:schemeClr val="tx1"/>
                </a:solidFill>
                <a:effectLst/>
                <a:latin typeface="+mn-lt"/>
                <a:ea typeface="+mn-ea"/>
                <a:cs typeface="+mn-cs"/>
              </a:rPr>
              <a:t> El envejecimiento constituye una etapa vital como la niñez, madurez o adolescencia y no tiene necesariamente que asociarse con enfermedad.</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Las principales modificaciones que se evidencian en el Adulto Mayor son las siguientes:</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En la piel, Disminución de la movilidad, Disminución de la masa ósea, Sistema Cardiovascular, La motricidad y La memoria</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Los expertos dicen que la mayoría de las personas permanece alerta a medida que envejece, aunque quizá se requiera un poco más tiempo para recordar cosas.</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Características psíquicas del Adulto Mayor</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Con el envejecimiento existe una alta probabilidad de alteraciones afectivas y cognitivas que pueden trastornar ostensiblemente el desenvolvimiento social del individuo.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Salud mental del Adulto Mayor</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Otro aspecto importante de la investigación es la salud mental, ya que no todas las personas Adultas Mayores son saludables emocionalmente. En el plano psicológico, se pueden presentar ciertos cambios en la memoria, aprendizaje, atención, orientación y agilidad mental. Sin embargo, la cultura, educación y la experiencia adquirida a lo largo de la vida, constituye la base para re entrenar y reaprender las habilidades disminuidas por la edad.</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Las enfermedades mentales o emocionales, pueden manifestarse de muchas maneras y, generalmente, se malinterpretan como enfermedades propias de la edad.</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 depresión, que es el producto de la marginación social, disminución de la autoestima, falta de herramientas para la adaptación.</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Ansiedad</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En la mayoría de los casos, los trastornos de ansiedad de la vejez son crónicos y han persistido desde la juventud o adultez. El inicio en la vejez es posible, pero poco frecuente.</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AR" sz="1200" b="1" u="sng" kern="1200" dirty="0" smtClean="0">
                <a:solidFill>
                  <a:schemeClr val="tx1"/>
                </a:solidFill>
                <a:effectLst/>
                <a:latin typeface="+mn-lt"/>
                <a:ea typeface="+mn-ea"/>
                <a:cs typeface="+mn-cs"/>
              </a:rPr>
              <a:t>Mitos y Prejuicios sobre la vejez</a:t>
            </a:r>
            <a:endParaRPr lang="es-EC" sz="1200" kern="1200" dirty="0" smtClean="0">
              <a:solidFill>
                <a:schemeClr val="tx1"/>
              </a:solidFill>
              <a:effectLst/>
              <a:latin typeface="+mn-lt"/>
              <a:ea typeface="+mn-ea"/>
              <a:cs typeface="+mn-cs"/>
            </a:endParaRPr>
          </a:p>
          <a:p>
            <a:r>
              <a:rPr lang="es-AR"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Al estudiar la vejez, como otros temas sociales, abunda la confusión entre hechos científicos y mitos de la opinión pública. Los mensajes se hallan deformados por intereses que rigen la selección de noticias y por el desconocimiento de los auténticos hechos.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Descubriendo la significación de los mitos sobre la vejez estaremos en condición de reducir los efectos de los mismos. Por ejemplo, si un viejo se olvida las llaves de su casa creeremos que el viejo está perdiendo la memoria (mito del viejo desmemoriado) y hasta quizás consultemos a un médico para que lo medique.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Comienza a operar  un mito que nos informa que la vejez invariablemente conduce a la pérdida de la memoria. Si un joven extravía sus llaves solo diremos que es olvidadizo.</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Estereotipos negativos sobre la vejez</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 Que la vejez es una enfermedad.</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 Que los viejos se llevan mal con los jóvenes. Mito del conflicto intergeneracional.</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 Que los viejos son gruñones y malos. Mito del viejo brujo.</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Estos estereotipos refuerzan la imagen negativa que se tiene de la vejez y colaboran para que los viejos sean marginados De esta manera, estas ideas contribuirán a que se recluya a las personas viejas en geriátricos o en  "</a:t>
            </a:r>
            <a:r>
              <a:rPr lang="es-ES" sz="1200" kern="1200" dirty="0" err="1" smtClean="0">
                <a:solidFill>
                  <a:schemeClr val="tx1"/>
                </a:solidFill>
                <a:effectLst/>
                <a:latin typeface="+mn-lt"/>
                <a:ea typeface="+mn-ea"/>
                <a:cs typeface="+mn-cs"/>
              </a:rPr>
              <a:t>ghettos</a:t>
            </a:r>
            <a:r>
              <a:rPr lang="es-ES" sz="1200" kern="1200" dirty="0" smtClean="0">
                <a:solidFill>
                  <a:schemeClr val="tx1"/>
                </a:solidFill>
                <a:effectLst/>
                <a:latin typeface="+mn-lt"/>
                <a:ea typeface="+mn-ea"/>
                <a:cs typeface="+mn-cs"/>
              </a:rPr>
              <a:t> de incomprensión".</a:t>
            </a:r>
            <a:endParaRPr lang="es-EC" sz="1200" kern="1200" dirty="0" smtClean="0">
              <a:solidFill>
                <a:schemeClr val="tx1"/>
              </a:solidFill>
              <a:effectLst/>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422C0FCF-3D7F-4566-A792-B8509D5E8C0F}"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47500" lnSpcReduction="20000"/>
          </a:bodyPr>
          <a:lstStyle/>
          <a:p>
            <a:r>
              <a:rPr lang="es-ES" sz="1200" b="1"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Metodología de la investigación</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Tipos de investigación</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El autor para realizar el trabajo de investigación se encuadro en los principios del paradigma Crítico – Propositivo  de carácter cuantitativo y cualitativo.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i="1" u="sng" kern="1200" dirty="0" smtClean="0">
                <a:solidFill>
                  <a:schemeClr val="tx1"/>
                </a:solidFill>
                <a:effectLst/>
                <a:latin typeface="+mn-lt"/>
                <a:ea typeface="+mn-ea"/>
                <a:cs typeface="+mn-cs"/>
              </a:rPr>
              <a:t>Critico </a:t>
            </a:r>
            <a:r>
              <a:rPr lang="es-ES" sz="1200" b="1" kern="1200" dirty="0" smtClean="0">
                <a:solidFill>
                  <a:schemeClr val="tx1"/>
                </a:solidFill>
                <a:effectLst/>
                <a:latin typeface="+mn-lt"/>
                <a:ea typeface="+mn-ea"/>
                <a:cs typeface="+mn-cs"/>
              </a:rPr>
              <a:t>porque cuestiona los esquemas modelos de hacer investigación que están comprometidos con la lógica. </a:t>
            </a:r>
            <a:r>
              <a:rPr lang="es-ES" sz="1200" b="1" i="1" u="sng" kern="1200" dirty="0" smtClean="0">
                <a:solidFill>
                  <a:schemeClr val="tx1"/>
                </a:solidFill>
                <a:effectLst/>
                <a:latin typeface="+mn-lt"/>
                <a:ea typeface="+mn-ea"/>
                <a:cs typeface="+mn-cs"/>
              </a:rPr>
              <a:t>Propositivo</a:t>
            </a:r>
            <a:r>
              <a:rPr lang="es-ES" sz="1200" b="1" kern="1200" dirty="0" smtClean="0">
                <a:solidFill>
                  <a:schemeClr val="tx1"/>
                </a:solidFill>
                <a:effectLst/>
                <a:latin typeface="+mn-lt"/>
                <a:ea typeface="+mn-ea"/>
                <a:cs typeface="+mn-cs"/>
              </a:rPr>
              <a:t>  porque plantea alternativas de solución construidas en un clima de sinergia y pro actividad.</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Cuantitativo porque  reunió datos numéricos con el apoyo de la estadística  descriptiva o inferencial. Cualitativo porque estos resultados  estadísticos fueron sometidos a interpretaciones  con apoyo del  marco teórico.</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Exploratorio </a:t>
            </a:r>
            <a:r>
              <a:rPr lang="es-ES" sz="1200" kern="1200" dirty="0" smtClean="0">
                <a:solidFill>
                  <a:schemeClr val="tx1"/>
                </a:solidFill>
                <a:effectLst/>
                <a:latin typeface="+mn-lt"/>
                <a:ea typeface="+mn-ea"/>
                <a:cs typeface="+mn-cs"/>
              </a:rPr>
              <a:t>Este nivel de investigación se desarrolló respondiendo a una metodología  más flexible.</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Descriptivo porque </a:t>
            </a:r>
            <a:r>
              <a:rPr lang="es-ES" sz="1200" kern="1200" dirty="0" smtClean="0">
                <a:solidFill>
                  <a:schemeClr val="tx1"/>
                </a:solidFill>
                <a:effectLst/>
                <a:latin typeface="+mn-lt"/>
                <a:ea typeface="+mn-ea"/>
                <a:cs typeface="+mn-cs"/>
              </a:rPr>
              <a:t>indagó, comparó entre dos o más fenómenos (la recreación y la salud), situacionales.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De campo</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Por qué el Investigador acudió al lugar donde se produce  los hechos o fenómenos, para recabar  información de primera mano.</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Instrumentos de la investigación</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El instrumento que se utilizó para recoger la información es: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 encuesta: este instrumento fue utilizado para recolectar datos. A través de un cuestionario “Que consiste en un conjunto de preguntas respecto a una o más variables a medir.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El cuestionario elaborado se utilizo; para el personal que labora, médicos, familiares y adultos mayores del “Instituto </a:t>
            </a:r>
            <a:r>
              <a:rPr lang="es-ES" sz="1200" kern="1200" dirty="0" err="1" smtClean="0">
                <a:solidFill>
                  <a:schemeClr val="tx1"/>
                </a:solidFill>
                <a:effectLst/>
                <a:latin typeface="+mn-lt"/>
                <a:ea typeface="+mn-ea"/>
                <a:cs typeface="+mn-cs"/>
              </a:rPr>
              <a:t>Estupiñan</a:t>
            </a:r>
            <a:r>
              <a:rPr lang="es-ES" sz="1200" kern="1200" dirty="0" smtClean="0">
                <a:solidFill>
                  <a:schemeClr val="tx1"/>
                </a:solidFill>
                <a:effectLst/>
                <a:latin typeface="+mn-lt"/>
                <a:ea typeface="+mn-ea"/>
                <a:cs typeface="+mn-cs"/>
              </a:rPr>
              <a:t>” y está orientado a indagar si la recreación puede ser una vía que beneficia las esferas físicas, psicológicas, biológicas, sociales y culturales.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Se elaboro un cuestionario conformada por 12 preguntas, aplicadas a la muestra del “Instituto </a:t>
            </a:r>
            <a:r>
              <a:rPr lang="es-ES" sz="1200" kern="1200" dirty="0" err="1" smtClean="0">
                <a:solidFill>
                  <a:schemeClr val="tx1"/>
                </a:solidFill>
                <a:effectLst/>
                <a:latin typeface="+mn-lt"/>
                <a:ea typeface="+mn-ea"/>
                <a:cs typeface="+mn-cs"/>
              </a:rPr>
              <a:t>Estupiñan</a:t>
            </a:r>
            <a:r>
              <a:rPr lang="es-ES" sz="1200" kern="1200" dirty="0" smtClean="0">
                <a:solidFill>
                  <a:schemeClr val="tx1"/>
                </a:solidFill>
                <a:effectLst/>
                <a:latin typeface="+mn-lt"/>
                <a:ea typeface="+mn-ea"/>
                <a:cs typeface="+mn-cs"/>
              </a:rPr>
              <a:t>”, del barrio San Sebastián del cantón Latacunga.</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Además se aplicó a los Adultos Mayores el cuestionario de escala de depresión geriátrica abreviada de </a:t>
            </a:r>
            <a:r>
              <a:rPr lang="es-ES" sz="1200" kern="1200" dirty="0" err="1" smtClean="0">
                <a:solidFill>
                  <a:schemeClr val="tx1"/>
                </a:solidFill>
                <a:effectLst/>
                <a:latin typeface="+mn-lt"/>
                <a:ea typeface="+mn-ea"/>
                <a:cs typeface="+mn-cs"/>
              </a:rPr>
              <a:t>Yesavage</a:t>
            </a:r>
            <a:r>
              <a:rPr lang="es-ES" sz="1200" kern="1200" dirty="0" smtClean="0">
                <a:solidFill>
                  <a:schemeClr val="tx1"/>
                </a:solidFill>
                <a:effectLst/>
                <a:latin typeface="+mn-lt"/>
                <a:ea typeface="+mn-ea"/>
                <a:cs typeface="+mn-cs"/>
              </a:rPr>
              <a:t> para obtener una información más detallada de los estados de depresión presente en ellos.</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 Escala geriátrica de depresión de </a:t>
            </a:r>
            <a:r>
              <a:rPr lang="es-ES" sz="1200" kern="1200" dirty="0" err="1" smtClean="0">
                <a:solidFill>
                  <a:schemeClr val="tx1"/>
                </a:solidFill>
                <a:effectLst/>
                <a:latin typeface="+mn-lt"/>
                <a:ea typeface="+mn-ea"/>
                <a:cs typeface="+mn-cs"/>
              </a:rPr>
              <a:t>Yesavege</a:t>
            </a:r>
            <a:r>
              <a:rPr lang="es-ES" sz="1200" kern="1200" dirty="0" smtClean="0">
                <a:solidFill>
                  <a:schemeClr val="tx1"/>
                </a:solidFill>
                <a:effectLst/>
                <a:latin typeface="+mn-lt"/>
                <a:ea typeface="+mn-ea"/>
                <a:cs typeface="+mn-cs"/>
              </a:rPr>
              <a:t>, ha sido probada y utilizada extensamente con la población de Adultos Mayores. Es un cuestionario breve en cual se le pide al individuo responda 15 preguntas contestando sí o no respecto a cómo se sintió durante la última semana de la fecha en que se administró dicho cuestionario. Una puntuación ente 0 a 5 se considera normal, 6 a 10 indica depresión leve y 11 a 15 indica depresión severa.</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Tratamiento y análisis estadístico de los datos</a:t>
            </a:r>
            <a:endParaRPr lang="es-EC"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Para procesar la información nos apoyamos en el programa Microsoft  Office Excel 2007, que es una hoja de cálculo diseñada para manipular datos y números.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Tomando en cuenta que es una investigación de índole social y además porque se trabajo con toda la población el error admisible del cálculo estadístico fue el del 5%.</a:t>
            </a:r>
            <a:endParaRPr lang="es-EC"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 </a:t>
            </a:r>
            <a:endParaRPr lang="es-EC"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422C0FCF-3D7F-4566-A792-B8509D5E8C0F}" type="slidenum">
              <a:rPr lang="es-ES" smtClean="0"/>
              <a:pPr/>
              <a:t>7</a:t>
            </a:fld>
            <a:endParaRPr lang="es-ES"/>
          </a:p>
        </p:txBody>
      </p:sp>
    </p:spTree>
    <p:extLst>
      <p:ext uri="{BB962C8B-B14F-4D97-AF65-F5344CB8AC3E}">
        <p14:creationId xmlns:p14="http://schemas.microsoft.com/office/powerpoint/2010/main" val="413851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422C0FCF-3D7F-4566-A792-B8509D5E8C0F}" type="slidenum">
              <a:rPr lang="es-ES" smtClean="0"/>
              <a:pPr/>
              <a:t>9</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422C0FCF-3D7F-4566-A792-B8509D5E8C0F}" type="slidenum">
              <a:rPr lang="es-ES" smtClean="0"/>
              <a:pPr/>
              <a:t>11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E78E5B79-A173-405F-AEAE-AC47D480F904}" type="datetimeFigureOut">
              <a:rPr lang="es-ES" smtClean="0"/>
              <a:pPr/>
              <a:t>09/04/2013</a:t>
            </a:fld>
            <a:endParaRPr lang="es-ES"/>
          </a:p>
        </p:txBody>
      </p:sp>
      <p:sp>
        <p:nvSpPr>
          <p:cNvPr id="17" name="16 Marcador de pie de página"/>
          <p:cNvSpPr>
            <a:spLocks noGrp="1"/>
          </p:cNvSpPr>
          <p:nvPr>
            <p:ph type="ftr" sz="quarter" idx="11"/>
          </p:nvPr>
        </p:nvSpPr>
        <p:spPr/>
        <p:txBody>
          <a:bodyPr/>
          <a:lstStyle>
            <a:extLst/>
          </a:lstStyle>
          <a:p>
            <a:endParaRPr lang="es-ES"/>
          </a:p>
        </p:txBody>
      </p:sp>
      <p:sp>
        <p:nvSpPr>
          <p:cNvPr id="29" name="28 Marcador de número de diapositiva"/>
          <p:cNvSpPr>
            <a:spLocks noGrp="1"/>
          </p:cNvSpPr>
          <p:nvPr>
            <p:ph type="sldNum" sz="quarter" idx="12"/>
          </p:nvPr>
        </p:nvSpPr>
        <p:spPr/>
        <p:txBody>
          <a:bodyPr/>
          <a:lstStyle>
            <a:extLst/>
          </a:lstStyle>
          <a:p>
            <a:fld id="{3AB1EA27-E083-49BA-82E1-1E96DD1A0C09}" type="slidenum">
              <a:rPr lang="es-ES" smtClean="0"/>
              <a:pPr/>
              <a:t>‹Nº›</a:t>
            </a:fld>
            <a:endParaRPr lang="es-E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9"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78E5B79-A173-405F-AEAE-AC47D480F904}" type="datetimeFigureOut">
              <a:rPr lang="es-ES" smtClean="0"/>
              <a:pPr/>
              <a:t>09/04/2013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AB1EA27-E083-49BA-82E1-1E96DD1A0C09}" type="slidenum">
              <a:rPr lang="es-ES" smtClean="0"/>
              <a:pPr/>
              <a:t>‹Nº›</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41"/>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78E5B79-A173-405F-AEAE-AC47D480F904}" type="datetimeFigureOut">
              <a:rPr lang="es-ES" smtClean="0"/>
              <a:pPr/>
              <a:t>09/04/2013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AB1EA27-E083-49BA-82E1-1E96DD1A0C09}" type="slidenum">
              <a:rPr lang="es-ES" smtClean="0"/>
              <a:pPr/>
              <a:t>‹Nº›</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78E5B79-A173-405F-AEAE-AC47D480F904}" type="datetimeFigureOut">
              <a:rPr lang="es-ES" smtClean="0"/>
              <a:pPr/>
              <a:t>09/04/2013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AB1EA27-E083-49BA-82E1-1E96DD1A0C09}" type="slidenum">
              <a:rPr lang="es-ES" smtClean="0"/>
              <a:pPr/>
              <a:t>‹Nº›</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7" y="1"/>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6" y="4246565"/>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3"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E78E5B79-A173-405F-AEAE-AC47D480F904}" type="datetimeFigureOut">
              <a:rPr lang="es-ES" smtClean="0"/>
              <a:pPr/>
              <a:t>09/04/2013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AB1EA27-E083-49BA-82E1-1E96DD1A0C09}" type="slidenum">
              <a:rPr lang="es-ES" smtClean="0"/>
              <a:pPr/>
              <a:t>‹Nº›</a:t>
            </a:fld>
            <a:endParaRPr lang="es-ES"/>
          </a:p>
        </p:txBody>
      </p:sp>
      <p:sp>
        <p:nvSpPr>
          <p:cNvPr id="7" name="6 Rectángulo"/>
          <p:cNvSpPr/>
          <p:nvPr/>
        </p:nvSpPr>
        <p:spPr>
          <a:xfrm>
            <a:off x="363160" y="402266"/>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1"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1"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3"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9"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3"/>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3"/>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78E5B79-A173-405F-AEAE-AC47D480F904}" type="datetimeFigureOut">
              <a:rPr lang="es-ES" smtClean="0"/>
              <a:pPr/>
              <a:t>09/04/2013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3AB1EA27-E083-49BA-82E1-1E96DD1A0C09}" type="slidenum">
              <a:rPr lang="es-ES" smtClean="0"/>
              <a:pPr/>
              <a:t>‹Nº›</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7"/>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2"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7"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2"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7"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E78E5B79-A173-405F-AEAE-AC47D480F904}" type="datetimeFigureOut">
              <a:rPr lang="es-ES" smtClean="0"/>
              <a:pPr/>
              <a:t>09/04/2013</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3AB1EA27-E083-49BA-82E1-1E96DD1A0C09}" type="slidenum">
              <a:rPr lang="es-ES" smtClean="0"/>
              <a:pPr/>
              <a:t>‹Nº›</a:t>
            </a:fld>
            <a:endParaRPr lang="es-ES"/>
          </a:p>
        </p:txBody>
      </p:sp>
      <p:sp>
        <p:nvSpPr>
          <p:cNvPr id="16" name="15 Rectángulo"/>
          <p:cNvSpPr/>
          <p:nvPr/>
        </p:nvSpPr>
        <p:spPr>
          <a:xfrm>
            <a:off x="87791"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3"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5"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1"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E78E5B79-A173-405F-AEAE-AC47D480F904}" type="datetimeFigureOut">
              <a:rPr lang="es-ES" smtClean="0"/>
              <a:pPr/>
              <a:t>09/04/2013</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3AB1EA27-E083-49BA-82E1-1E96DD1A0C09}" type="slidenum">
              <a:rPr lang="es-ES" smtClean="0"/>
              <a:pPr/>
              <a:t>‹Nº›</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E78E5B79-A173-405F-AEAE-AC47D480F904}" type="datetimeFigureOut">
              <a:rPr lang="es-ES" smtClean="0"/>
              <a:pPr/>
              <a:t>09/04/2013</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3AB1EA27-E083-49BA-82E1-1E96DD1A0C09}" type="slidenum">
              <a:rPr lang="es-ES" smtClean="0"/>
              <a:pPr/>
              <a:t>‹Nº›</a:t>
            </a:fld>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78E5B79-A173-405F-AEAE-AC47D480F904}" type="datetimeFigureOut">
              <a:rPr lang="es-ES" smtClean="0"/>
              <a:pPr/>
              <a:t>09/04/2013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3AB1EA27-E083-49BA-82E1-1E96DD1A0C09}" type="slidenum">
              <a:rPr lang="es-ES" smtClean="0"/>
              <a:pPr/>
              <a:t>‹Nº›</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2"/>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6" y="1885028"/>
            <a:ext cx="878262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4" y="1219200"/>
            <a:ext cx="132763" cy="128467"/>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3"/>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3"/>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4" y="1371600"/>
            <a:ext cx="132763" cy="128467"/>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91" y="1474764"/>
            <a:ext cx="132763" cy="128467"/>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501"/>
            <a:ext cx="2133600" cy="365125"/>
          </a:xfrm>
        </p:spPr>
        <p:txBody>
          <a:bodyPr/>
          <a:lstStyle>
            <a:extLst/>
          </a:lstStyle>
          <a:p>
            <a:fld id="{E78E5B79-A173-405F-AEAE-AC47D480F904}" type="datetimeFigureOut">
              <a:rPr lang="es-ES" smtClean="0"/>
              <a:pPr/>
              <a:t>09/04/2013</a:t>
            </a:fld>
            <a:endParaRPr lang="es-ES"/>
          </a:p>
        </p:txBody>
      </p:sp>
      <p:sp>
        <p:nvSpPr>
          <p:cNvPr id="6" name="5 Marcador de pie de página"/>
          <p:cNvSpPr>
            <a:spLocks noGrp="1"/>
          </p:cNvSpPr>
          <p:nvPr>
            <p:ph type="ftr" sz="quarter" idx="11"/>
          </p:nvPr>
        </p:nvSpPr>
        <p:spPr>
          <a:xfrm>
            <a:off x="914400" y="55501"/>
            <a:ext cx="5562600" cy="365125"/>
          </a:xfrm>
        </p:spPr>
        <p:txBody>
          <a:bodyPr/>
          <a:lstStyle>
            <a:extLst/>
          </a:lstStyle>
          <a:p>
            <a:endParaRPr lang="es-ES"/>
          </a:p>
        </p:txBody>
      </p:sp>
      <p:sp>
        <p:nvSpPr>
          <p:cNvPr id="7" name="6 Marcador de número de diapositiva"/>
          <p:cNvSpPr>
            <a:spLocks noGrp="1"/>
          </p:cNvSpPr>
          <p:nvPr>
            <p:ph type="sldNum" sz="quarter" idx="12"/>
          </p:nvPr>
        </p:nvSpPr>
        <p:spPr>
          <a:xfrm>
            <a:off x="8610600" y="55501"/>
            <a:ext cx="457200" cy="365125"/>
          </a:xfrm>
        </p:spPr>
        <p:txBody>
          <a:bodyPr/>
          <a:lstStyle>
            <a:extLst/>
          </a:lstStyle>
          <a:p>
            <a:fld id="{3AB1EA27-E083-49BA-82E1-1E96DD1A0C09}" type="slidenum">
              <a:rPr lang="es-ES" smtClean="0"/>
              <a:pPr/>
              <a:t>‹Nº›</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9"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7"/>
            <a:ext cx="2133600" cy="365125"/>
          </a:xfrm>
          <a:prstGeom prst="rect">
            <a:avLst/>
          </a:prstGeom>
        </p:spPr>
        <p:txBody>
          <a:bodyPr vert="horz" anchor="b"/>
          <a:lstStyle>
            <a:lvl1pPr algn="l" eaLnBrk="1" latinLnBrk="0" hangingPunct="1">
              <a:defRPr kumimoji="0" sz="1100">
                <a:solidFill>
                  <a:schemeClr val="tx2"/>
                </a:solidFill>
              </a:defRPr>
            </a:lvl1pPr>
            <a:extLst/>
          </a:lstStyle>
          <a:p>
            <a:fld id="{E78E5B79-A173-405F-AEAE-AC47D480F904}" type="datetimeFigureOut">
              <a:rPr lang="es-ES" smtClean="0"/>
              <a:pPr/>
              <a:t>09/04/2013</a:t>
            </a:fld>
            <a:endParaRPr lang="es-ES"/>
          </a:p>
        </p:txBody>
      </p:sp>
      <p:sp>
        <p:nvSpPr>
          <p:cNvPr id="3" name="2 Marcador de pie de página"/>
          <p:cNvSpPr>
            <a:spLocks noGrp="1"/>
          </p:cNvSpPr>
          <p:nvPr>
            <p:ph type="ftr" sz="quarter" idx="3"/>
          </p:nvPr>
        </p:nvSpPr>
        <p:spPr>
          <a:xfrm>
            <a:off x="914400" y="6416677"/>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ES"/>
          </a:p>
        </p:txBody>
      </p:sp>
      <p:sp>
        <p:nvSpPr>
          <p:cNvPr id="23" name="22 Marcador de número de diapositiva"/>
          <p:cNvSpPr>
            <a:spLocks noGrp="1"/>
          </p:cNvSpPr>
          <p:nvPr>
            <p:ph type="sldNum" sz="quarter" idx="4"/>
          </p:nvPr>
        </p:nvSpPr>
        <p:spPr>
          <a:xfrm>
            <a:off x="8610600" y="6416677"/>
            <a:ext cx="457200" cy="365125"/>
          </a:xfrm>
          <a:prstGeom prst="rect">
            <a:avLst/>
          </a:prstGeom>
        </p:spPr>
        <p:txBody>
          <a:bodyPr vert="horz" anchor="b"/>
          <a:lstStyle>
            <a:lvl1pPr algn="l" eaLnBrk="1" latinLnBrk="0" hangingPunct="1">
              <a:defRPr kumimoji="0" sz="1200">
                <a:solidFill>
                  <a:schemeClr val="tx2"/>
                </a:solidFill>
              </a:defRPr>
            </a:lvl1pPr>
            <a:extLst/>
          </a:lstStyle>
          <a:p>
            <a:fld id="{3AB1EA27-E083-49BA-82E1-1E96DD1A0C09}"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 y="0"/>
            <a:ext cx="8929718" cy="6857999"/>
          </a:xfrm>
        </p:spPr>
        <p:txBody>
          <a:bodyPr>
            <a:normAutofit fontScale="25000" lnSpcReduction="20000"/>
          </a:bodyPr>
          <a:lstStyle/>
          <a:p>
            <a:pPr algn="ctr">
              <a:buNone/>
            </a:pPr>
            <a:r>
              <a:rPr lang="es-ES" sz="9600" b="1" dirty="0" smtClean="0">
                <a:latin typeface="Times New Roman" pitchFamily="18" charset="0"/>
                <a:ea typeface="Cambria Math" pitchFamily="18" charset="0"/>
                <a:cs typeface="Times New Roman" pitchFamily="18" charset="0"/>
              </a:rPr>
              <a:t>ESCUELA POLITÉCNICA DEL EJÉRCITO</a:t>
            </a:r>
            <a:endParaRPr lang="es-ES" sz="9600" dirty="0" smtClean="0">
              <a:latin typeface="Times New Roman" pitchFamily="18" charset="0"/>
              <a:ea typeface="Cambria Math" pitchFamily="18" charset="0"/>
              <a:cs typeface="Times New Roman" pitchFamily="18" charset="0"/>
            </a:endParaRPr>
          </a:p>
          <a:p>
            <a:pPr algn="ctr">
              <a:buNone/>
            </a:pPr>
            <a:r>
              <a:rPr lang="es-ES" sz="9600" b="1" dirty="0" smtClean="0">
                <a:solidFill>
                  <a:srgbClr val="FFFF00"/>
                </a:solidFill>
                <a:latin typeface="Times New Roman" pitchFamily="18" charset="0"/>
                <a:ea typeface="Cambria Math" pitchFamily="18" charset="0"/>
                <a:cs typeface="Times New Roman" pitchFamily="18" charset="0"/>
              </a:rPr>
              <a:t>DIRECCIÓN DE POSGRADOS</a:t>
            </a:r>
            <a:endParaRPr lang="es-ES" sz="9600" dirty="0" smtClean="0">
              <a:solidFill>
                <a:srgbClr val="FFFF00"/>
              </a:solidFill>
              <a:latin typeface="Times New Roman" pitchFamily="18" charset="0"/>
              <a:ea typeface="Cambria Math" pitchFamily="18" charset="0"/>
              <a:cs typeface="Times New Roman" pitchFamily="18" charset="0"/>
            </a:endParaRPr>
          </a:p>
          <a:p>
            <a:pPr algn="ctr">
              <a:buNone/>
            </a:pPr>
            <a:endParaRPr lang="es-ES" sz="9600" b="1" dirty="0" smtClean="0">
              <a:latin typeface="Times New Roman" pitchFamily="18" charset="0"/>
              <a:ea typeface="Cambria Math" pitchFamily="18" charset="0"/>
              <a:cs typeface="Times New Roman" pitchFamily="18" charset="0"/>
            </a:endParaRPr>
          </a:p>
          <a:p>
            <a:pPr algn="ctr">
              <a:buNone/>
            </a:pPr>
            <a:r>
              <a:rPr lang="es-ES" sz="9600" b="1" dirty="0" smtClean="0">
                <a:latin typeface="Times New Roman" pitchFamily="18" charset="0"/>
                <a:ea typeface="Cambria Math" pitchFamily="18" charset="0"/>
                <a:cs typeface="Times New Roman" pitchFamily="18" charset="0"/>
              </a:rPr>
              <a:t>MAESTRÍA   EN  RECREACIÓN Y TIEMPO LIBRE</a:t>
            </a:r>
            <a:endParaRPr lang="es-ES" sz="9600" dirty="0" smtClean="0">
              <a:latin typeface="Times New Roman" pitchFamily="18" charset="0"/>
              <a:ea typeface="Cambria Math" pitchFamily="18" charset="0"/>
              <a:cs typeface="Times New Roman" pitchFamily="18" charset="0"/>
            </a:endParaRPr>
          </a:p>
          <a:p>
            <a:endParaRPr lang="es-ES" b="1" dirty="0" smtClean="0">
              <a:latin typeface="Times New Roman" pitchFamily="18" charset="0"/>
              <a:ea typeface="Cambria Math" pitchFamily="18" charset="0"/>
              <a:cs typeface="Times New Roman" pitchFamily="18" charset="0"/>
            </a:endParaRPr>
          </a:p>
          <a:p>
            <a:endParaRPr lang="es-ES" b="1" dirty="0" smtClean="0">
              <a:latin typeface="Times New Roman" pitchFamily="18" charset="0"/>
              <a:ea typeface="Cambria Math" pitchFamily="18" charset="0"/>
              <a:cs typeface="Times New Roman" pitchFamily="18" charset="0"/>
            </a:endParaRPr>
          </a:p>
          <a:p>
            <a:endParaRPr lang="es-ES" b="1" dirty="0" smtClean="0">
              <a:latin typeface="Times New Roman" pitchFamily="18" charset="0"/>
              <a:ea typeface="Cambria Math" pitchFamily="18" charset="0"/>
              <a:cs typeface="Times New Roman" pitchFamily="18" charset="0"/>
            </a:endParaRPr>
          </a:p>
          <a:p>
            <a:endParaRPr lang="es-ES" b="1" dirty="0" smtClean="0">
              <a:latin typeface="Times New Roman" pitchFamily="18" charset="0"/>
              <a:ea typeface="Cambria Math" pitchFamily="18" charset="0"/>
              <a:cs typeface="Times New Roman" pitchFamily="18" charset="0"/>
            </a:endParaRPr>
          </a:p>
          <a:p>
            <a:pPr>
              <a:buNone/>
            </a:pPr>
            <a:r>
              <a:rPr lang="es-ES" b="1" dirty="0" smtClean="0">
                <a:latin typeface="Times New Roman" pitchFamily="18" charset="0"/>
                <a:ea typeface="Cambria Math" pitchFamily="18" charset="0"/>
                <a:cs typeface="Times New Roman" pitchFamily="18" charset="0"/>
              </a:rPr>
              <a:t>           </a:t>
            </a:r>
            <a:r>
              <a:rPr lang="es-ES" sz="7200" b="1" dirty="0" smtClean="0">
                <a:solidFill>
                  <a:srgbClr val="FFFF00"/>
                </a:solidFill>
                <a:latin typeface="Times New Roman" pitchFamily="18" charset="0"/>
                <a:ea typeface="Cambria Math" pitchFamily="18" charset="0"/>
                <a:cs typeface="Times New Roman" pitchFamily="18" charset="0"/>
              </a:rPr>
              <a:t>TEMA</a:t>
            </a:r>
            <a:r>
              <a:rPr lang="es-ES" sz="7200" b="1" dirty="0" smtClean="0">
                <a:latin typeface="Times New Roman" pitchFamily="18" charset="0"/>
                <a:ea typeface="Cambria Math" pitchFamily="18" charset="0"/>
                <a:cs typeface="Times New Roman" pitchFamily="18" charset="0"/>
              </a:rPr>
              <a:t>:</a:t>
            </a:r>
            <a:endParaRPr lang="es-ES" sz="7200" dirty="0" smtClean="0">
              <a:latin typeface="Times New Roman" pitchFamily="18" charset="0"/>
              <a:ea typeface="Cambria Math" pitchFamily="18" charset="0"/>
              <a:cs typeface="Times New Roman" pitchFamily="18" charset="0"/>
            </a:endParaRPr>
          </a:p>
          <a:p>
            <a:pPr algn="just">
              <a:buNone/>
            </a:pPr>
            <a:r>
              <a:rPr lang="es-ES" sz="7200" b="1" dirty="0" smtClean="0">
                <a:latin typeface="Times New Roman" pitchFamily="18" charset="0"/>
                <a:ea typeface="Cambria Math" pitchFamily="18" charset="0"/>
                <a:cs typeface="Times New Roman" pitchFamily="18" charset="0"/>
              </a:rPr>
              <a:t>	EFECTOS DE LA APLICACIÓN DE UN PROYECTO DE RECREACIÓN DIRIGIDO A MEJORAR LA SALUD DEL ADULTO MAYOR DEL HOGAR DE ANCIANOS “INSTITUTO ESTUPIÑÁN” DEL BARRIO DE SAN SEBASTIÁN DE LA CIUDAD DE LATACUNGA.</a:t>
            </a:r>
          </a:p>
          <a:p>
            <a:pPr algn="just">
              <a:buNone/>
            </a:pPr>
            <a:endParaRPr lang="es-ES" sz="7200" b="1" dirty="0" smtClean="0">
              <a:solidFill>
                <a:srgbClr val="FFFF00"/>
              </a:solidFill>
              <a:latin typeface="Times New Roman" pitchFamily="18" charset="0"/>
              <a:ea typeface="Cambria Math" pitchFamily="18" charset="0"/>
              <a:cs typeface="Times New Roman" pitchFamily="18" charset="0"/>
            </a:endParaRPr>
          </a:p>
          <a:p>
            <a:pPr algn="ctr">
              <a:buNone/>
            </a:pPr>
            <a:r>
              <a:rPr lang="es-ES" sz="7200" b="1" dirty="0" smtClean="0">
                <a:solidFill>
                  <a:srgbClr val="FFFF00"/>
                </a:solidFill>
                <a:latin typeface="Times New Roman" pitchFamily="18" charset="0"/>
                <a:ea typeface="Cambria Math" pitchFamily="18" charset="0"/>
                <a:cs typeface="Times New Roman" pitchFamily="18" charset="0"/>
              </a:rPr>
              <a:t>			 </a:t>
            </a:r>
            <a:r>
              <a:rPr lang="es-ES" sz="6400" b="1" dirty="0" smtClean="0">
                <a:solidFill>
                  <a:srgbClr val="FFFF00"/>
                </a:solidFill>
                <a:latin typeface="Times New Roman" pitchFamily="18" charset="0"/>
                <a:ea typeface="Cambria Math" pitchFamily="18" charset="0"/>
                <a:cs typeface="Times New Roman" pitchFamily="18" charset="0"/>
              </a:rPr>
              <a:t>AUTOR</a:t>
            </a:r>
            <a:r>
              <a:rPr lang="es-ES" sz="6400" b="1" dirty="0" smtClean="0">
                <a:latin typeface="Times New Roman" pitchFamily="18" charset="0"/>
                <a:ea typeface="Cambria Math" pitchFamily="18" charset="0"/>
                <a:cs typeface="Times New Roman" pitchFamily="18" charset="0"/>
              </a:rPr>
              <a:t>: </a:t>
            </a:r>
            <a:endParaRPr lang="es-ES" sz="6400" dirty="0" smtClean="0">
              <a:latin typeface="Times New Roman" pitchFamily="18" charset="0"/>
              <a:ea typeface="Cambria Math" pitchFamily="18" charset="0"/>
              <a:cs typeface="Times New Roman" pitchFamily="18" charset="0"/>
            </a:endParaRPr>
          </a:p>
          <a:p>
            <a:pPr algn="ctr">
              <a:buNone/>
            </a:pPr>
            <a:r>
              <a:rPr lang="es-ES" sz="6400" b="1" dirty="0" smtClean="0">
                <a:latin typeface="Times New Roman" pitchFamily="18" charset="0"/>
                <a:ea typeface="Cambria Math" pitchFamily="18" charset="0"/>
                <a:cs typeface="Times New Roman" pitchFamily="18" charset="0"/>
              </a:rPr>
              <a:t>	 				Cabezas Mejía Edison  Damián</a:t>
            </a:r>
            <a:endParaRPr lang="es-ES" sz="6400" dirty="0" smtClean="0">
              <a:latin typeface="Times New Roman" pitchFamily="18" charset="0"/>
              <a:ea typeface="Cambria Math" pitchFamily="18" charset="0"/>
              <a:cs typeface="Times New Roman" pitchFamily="18" charset="0"/>
            </a:endParaRPr>
          </a:p>
          <a:p>
            <a:pPr algn="ctr">
              <a:buNone/>
            </a:pPr>
            <a:r>
              <a:rPr lang="es-ES" sz="6400" b="1" dirty="0" smtClean="0">
                <a:latin typeface="Times New Roman" pitchFamily="18" charset="0"/>
                <a:ea typeface="Cambria Math" pitchFamily="18" charset="0"/>
                <a:cs typeface="Times New Roman" pitchFamily="18" charset="0"/>
              </a:rPr>
              <a:t>						                 </a:t>
            </a:r>
          </a:p>
          <a:p>
            <a:pPr algn="ctr">
              <a:buNone/>
            </a:pPr>
            <a:r>
              <a:rPr lang="es-ES" sz="6400" b="1" dirty="0" smtClean="0">
                <a:solidFill>
                  <a:srgbClr val="FFFF00"/>
                </a:solidFill>
                <a:latin typeface="Times New Roman" pitchFamily="18" charset="0"/>
                <a:ea typeface="Cambria Math" pitchFamily="18" charset="0"/>
                <a:cs typeface="Times New Roman" pitchFamily="18" charset="0"/>
              </a:rPr>
              <a:t>			TUTOR</a:t>
            </a:r>
            <a:r>
              <a:rPr lang="es-ES" sz="6400" b="1" dirty="0" smtClean="0">
                <a:latin typeface="Times New Roman" pitchFamily="18" charset="0"/>
                <a:ea typeface="Cambria Math" pitchFamily="18" charset="0"/>
                <a:cs typeface="Times New Roman" pitchFamily="18" charset="0"/>
              </a:rPr>
              <a:t>: </a:t>
            </a:r>
            <a:endParaRPr lang="es-ES" sz="6400" dirty="0" smtClean="0">
              <a:latin typeface="Times New Roman" pitchFamily="18" charset="0"/>
              <a:ea typeface="Cambria Math" pitchFamily="18" charset="0"/>
              <a:cs typeface="Times New Roman" pitchFamily="18" charset="0"/>
            </a:endParaRPr>
          </a:p>
          <a:p>
            <a:pPr marL="468000" algn="ctr">
              <a:lnSpc>
                <a:spcPct val="120000"/>
              </a:lnSpc>
              <a:spcAft>
                <a:spcPts val="1000"/>
              </a:spcAft>
              <a:buNone/>
            </a:pPr>
            <a:r>
              <a:rPr lang="es-ES" sz="6400" b="1" dirty="0" smtClean="0">
                <a:latin typeface="Times New Roman" pitchFamily="18" charset="0"/>
                <a:ea typeface="Cambria Math" pitchFamily="18" charset="0"/>
                <a:cs typeface="Times New Roman" pitchFamily="18" charset="0"/>
              </a:rPr>
              <a:t>  					                 </a:t>
            </a:r>
            <a:r>
              <a:rPr lang="es-ES" sz="6600" b="1" dirty="0" smtClean="0">
                <a:latin typeface="Arial"/>
                <a:ea typeface="Times New Roman"/>
                <a:cs typeface="Times New Roman"/>
              </a:rPr>
              <a:t>Dr. Víctor E. Villavicencio A., </a:t>
            </a:r>
            <a:r>
              <a:rPr lang="es-ES" sz="6600" b="1" dirty="0" err="1" smtClean="0">
                <a:latin typeface="Arial"/>
                <a:ea typeface="Times New Roman"/>
                <a:cs typeface="Times New Roman"/>
              </a:rPr>
              <a:t>Msc</a:t>
            </a:r>
            <a:r>
              <a:rPr lang="es-ES" sz="6600" b="1" dirty="0" smtClean="0">
                <a:latin typeface="Arial"/>
                <a:ea typeface="Times New Roman"/>
                <a:cs typeface="Times New Roman"/>
              </a:rPr>
              <a:t>.</a:t>
            </a:r>
            <a:endParaRPr lang="es-ES" sz="6000" dirty="0" smtClean="0">
              <a:latin typeface="Calibri"/>
              <a:ea typeface="Times New Roman"/>
              <a:cs typeface="Times New Roman"/>
            </a:endParaRPr>
          </a:p>
          <a:p>
            <a:pPr marL="468000" algn="ctr">
              <a:lnSpc>
                <a:spcPct val="120000"/>
              </a:lnSpc>
              <a:spcAft>
                <a:spcPts val="1000"/>
              </a:spcAft>
              <a:buNone/>
            </a:pPr>
            <a:r>
              <a:rPr lang="es-ES" sz="6600" b="1" dirty="0" smtClean="0">
                <a:latin typeface="Arial"/>
                <a:ea typeface="Times New Roman"/>
                <a:cs typeface="Times New Roman"/>
              </a:rPr>
              <a:t>                                            MAYO. DE CED.</a:t>
            </a:r>
            <a:endParaRPr lang="es-ES" sz="6000" dirty="0" smtClean="0">
              <a:latin typeface="Calibri"/>
              <a:ea typeface="Times New Roman"/>
              <a:cs typeface="Times New Roman"/>
            </a:endParaRPr>
          </a:p>
          <a:p>
            <a:pPr>
              <a:buNone/>
            </a:pPr>
            <a:r>
              <a:rPr lang="es-ES" sz="4000" b="1" dirty="0" smtClean="0">
                <a:latin typeface="Times New Roman" pitchFamily="18" charset="0"/>
                <a:ea typeface="Cambria Math" pitchFamily="18" charset="0"/>
                <a:cs typeface="Times New Roman" pitchFamily="18" charset="0"/>
              </a:rPr>
              <a:t> </a:t>
            </a:r>
            <a:endParaRPr lang="es-ES" sz="4000" dirty="0" smtClean="0">
              <a:latin typeface="Times New Roman" pitchFamily="18" charset="0"/>
              <a:ea typeface="Cambria Math" pitchFamily="18" charset="0"/>
              <a:cs typeface="Times New Roman" pitchFamily="18" charset="0"/>
            </a:endParaRPr>
          </a:p>
          <a:p>
            <a:pPr algn="ctr">
              <a:buNone/>
            </a:pPr>
            <a:r>
              <a:rPr lang="es-ES" sz="6400" b="1" dirty="0" err="1" smtClean="0">
                <a:latin typeface="Times New Roman" pitchFamily="18" charset="0"/>
                <a:ea typeface="Cambria Math" pitchFamily="18" charset="0"/>
                <a:cs typeface="Times New Roman" pitchFamily="18" charset="0"/>
              </a:rPr>
              <a:t>Sangolquí</a:t>
            </a:r>
            <a:r>
              <a:rPr lang="es-ES" sz="6400" b="1" dirty="0" smtClean="0">
                <a:latin typeface="Times New Roman" pitchFamily="18" charset="0"/>
                <a:ea typeface="Cambria Math" pitchFamily="18" charset="0"/>
                <a:cs typeface="Times New Roman" pitchFamily="18" charset="0"/>
              </a:rPr>
              <a:t> – Ecuador</a:t>
            </a:r>
            <a:endParaRPr lang="es-ES" sz="6400" dirty="0" smtClean="0">
              <a:latin typeface="Times New Roman" pitchFamily="18" charset="0"/>
              <a:ea typeface="Cambria Math" pitchFamily="18" charset="0"/>
              <a:cs typeface="Times New Roman" pitchFamily="18" charset="0"/>
            </a:endParaRPr>
          </a:p>
          <a:p>
            <a:pPr algn="ctr">
              <a:buNone/>
            </a:pPr>
            <a:r>
              <a:rPr lang="es-ES" sz="6400" b="1" dirty="0" smtClean="0">
                <a:latin typeface="Times New Roman" pitchFamily="18" charset="0"/>
                <a:ea typeface="Cambria Math" pitchFamily="18" charset="0"/>
                <a:cs typeface="Times New Roman" pitchFamily="18" charset="0"/>
              </a:rPr>
              <a:t>2013</a:t>
            </a:r>
            <a:endParaRPr lang="es-ES" sz="6400" dirty="0" smtClean="0">
              <a:latin typeface="Times New Roman" pitchFamily="18" charset="0"/>
              <a:ea typeface="Cambria Math" pitchFamily="18" charset="0"/>
              <a:cs typeface="Times New Roman" pitchFamily="18" charset="0"/>
            </a:endParaRPr>
          </a:p>
          <a:p>
            <a:endParaRPr lang="es-ES"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ox(in)">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checkerboard(across)">
                                      <p:cBhvr>
                                        <p:cTn id="18" dur="500"/>
                                        <p:tgtEl>
                                          <p:spTgt spid="3">
                                            <p:txEl>
                                              <p:pRg st="8" end="8"/>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checkerboard(across)">
                                      <p:cBhvr>
                                        <p:cTn id="21" dur="500"/>
                                        <p:tgtEl>
                                          <p:spTgt spid="3">
                                            <p:txEl>
                                              <p:pRg st="9" end="9"/>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11" end="11"/>
                                            </p:txEl>
                                          </p:spTgt>
                                        </p:tgtEl>
                                        <p:attrNameLst>
                                          <p:attrName>style.visibility</p:attrName>
                                        </p:attrNameLst>
                                      </p:cBhvr>
                                      <p:to>
                                        <p:strVal val="visible"/>
                                      </p:to>
                                    </p:set>
                                    <p:anim calcmode="lin" valueType="num">
                                      <p:cBhvr additive="base">
                                        <p:cTn id="26"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
                                            <p:txEl>
                                              <p:pRg st="12" end="12"/>
                                            </p:txEl>
                                          </p:spTgt>
                                        </p:tgtEl>
                                        <p:attrNameLst>
                                          <p:attrName>style.visibility</p:attrName>
                                        </p:attrNameLst>
                                      </p:cBhvr>
                                      <p:to>
                                        <p:strVal val="visible"/>
                                      </p:to>
                                    </p:set>
                                    <p:anim calcmode="lin" valueType="num">
                                      <p:cBhvr additive="base">
                                        <p:cTn id="30"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
                                            <p:txEl>
                                              <p:pRg st="13" end="13"/>
                                            </p:txEl>
                                          </p:spTgt>
                                        </p:tgtEl>
                                        <p:attrNameLst>
                                          <p:attrName>style.visibility</p:attrName>
                                        </p:attrNameLst>
                                      </p:cBhvr>
                                      <p:to>
                                        <p:strVal val="visible"/>
                                      </p:to>
                                    </p:set>
                                    <p:anim calcmode="lin" valueType="num">
                                      <p:cBhvr additive="base">
                                        <p:cTn id="34"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3">
                                            <p:txEl>
                                              <p:pRg st="14" end="14"/>
                                            </p:txEl>
                                          </p:spTgt>
                                        </p:tgtEl>
                                        <p:attrNameLst>
                                          <p:attrName>style.visibility</p:attrName>
                                        </p:attrNameLst>
                                      </p:cBhvr>
                                      <p:to>
                                        <p:strVal val="visible"/>
                                      </p:to>
                                    </p:set>
                                    <p:anim calcmode="lin" valueType="num">
                                      <p:cBhvr additive="base">
                                        <p:cTn id="38"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xEl>
                                              <p:pRg st="15" end="15"/>
                                            </p:txEl>
                                          </p:spTgt>
                                        </p:tgtEl>
                                        <p:attrNameLst>
                                          <p:attrName>style.visibility</p:attrName>
                                        </p:attrNameLst>
                                      </p:cBhvr>
                                      <p:to>
                                        <p:strVal val="visible"/>
                                      </p:to>
                                    </p:set>
                                    <p:anim calcmode="lin" valueType="num">
                                      <p:cBhvr additive="base">
                                        <p:cTn id="42"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3">
                                            <p:txEl>
                                              <p:pRg st="16" end="16"/>
                                            </p:txEl>
                                          </p:spTgt>
                                        </p:tgtEl>
                                        <p:attrNameLst>
                                          <p:attrName>style.visibility</p:attrName>
                                        </p:attrNameLst>
                                      </p:cBhvr>
                                      <p:to>
                                        <p:strVal val="visible"/>
                                      </p:to>
                                    </p:set>
                                    <p:anim calcmode="lin" valueType="num">
                                      <p:cBhvr additive="base">
                                        <p:cTn id="46"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3">
                                            <p:txEl>
                                              <p:pRg st="17" end="17"/>
                                            </p:txEl>
                                          </p:spTgt>
                                        </p:tgtEl>
                                        <p:attrNameLst>
                                          <p:attrName>style.visibility</p:attrName>
                                        </p:attrNameLst>
                                      </p:cBhvr>
                                      <p:to>
                                        <p:strVal val="visible"/>
                                      </p:to>
                                    </p:set>
                                    <p:anim calcmode="lin" valueType="num">
                                      <p:cBhvr additive="base">
                                        <p:cTn id="50"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17" end="17"/>
                                            </p:txEl>
                                          </p:spTgt>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3">
                                            <p:txEl>
                                              <p:pRg st="18" end="18"/>
                                            </p:txEl>
                                          </p:spTgt>
                                        </p:tgtEl>
                                        <p:attrNameLst>
                                          <p:attrName>style.visibility</p:attrName>
                                        </p:attrNameLst>
                                      </p:cBhvr>
                                      <p:to>
                                        <p:strVal val="visible"/>
                                      </p:to>
                                    </p:set>
                                    <p:anim calcmode="lin" valueType="num">
                                      <p:cBhvr additive="base">
                                        <p:cTn id="54"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18" end="18"/>
                                            </p:txEl>
                                          </p:spTgt>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3">
                                            <p:txEl>
                                              <p:pRg st="19" end="19"/>
                                            </p:txEl>
                                          </p:spTgt>
                                        </p:tgtEl>
                                        <p:attrNameLst>
                                          <p:attrName>style.visibility</p:attrName>
                                        </p:attrNameLst>
                                      </p:cBhvr>
                                      <p:to>
                                        <p:strVal val="visible"/>
                                      </p:to>
                                    </p:set>
                                    <p:anim calcmode="lin" valueType="num">
                                      <p:cBhvr additive="base">
                                        <p:cTn id="58"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214282" y="0"/>
          <a:ext cx="885828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785786" y="142852"/>
            <a:ext cx="7572428" cy="1015663"/>
          </a:xfrm>
          <a:prstGeom prst="rect">
            <a:avLst/>
          </a:prstGeom>
          <a:solidFill>
            <a:schemeClr val="accent6"/>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80975" algn="ctr" fontAlgn="base">
              <a:spcBef>
                <a:spcPct val="0"/>
              </a:spcBef>
              <a:spcAft>
                <a:spcPct val="0"/>
              </a:spcAft>
            </a:pPr>
            <a:r>
              <a:rPr kumimoji="0" lang="es-EC" sz="2000"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Pregunta Nº- 2. -</a:t>
            </a:r>
            <a:r>
              <a:rPr lang="es-ES" sz="2000" b="1" dirty="0" smtClean="0">
                <a:solidFill>
                  <a:srgbClr val="FFFF00"/>
                </a:solidFill>
                <a:latin typeface="Times New Roman" pitchFamily="18" charset="0"/>
                <a:cs typeface="Times New Roman" pitchFamily="18" charset="0"/>
              </a:rPr>
              <a:t>¿Considera usted que la recreación contribuye e influye en el mejoramiento de la calidad y estilo de vida del Adulto Mayor?</a:t>
            </a:r>
            <a:endParaRPr kumimoji="0" lang="es-ES" sz="2000" b="1" i="0" u="none" strike="noStrike" cap="none" normalizeH="0" baseline="0" dirty="0" smtClean="0">
              <a:ln>
                <a:noFill/>
              </a:ln>
              <a:solidFill>
                <a:srgbClr val="FFFF00"/>
              </a:solidFill>
              <a:effectLst/>
              <a:latin typeface="Times New Roman" pitchFamily="18" charset="0"/>
              <a:cs typeface="Times New Roman" pitchFamily="18" charset="0"/>
            </a:endParaRPr>
          </a:p>
        </p:txBody>
      </p:sp>
      <p:sp>
        <p:nvSpPr>
          <p:cNvPr id="7171" name="Rectangle 3"/>
          <p:cNvSpPr>
            <a:spLocks noChangeArrowheads="1"/>
          </p:cNvSpPr>
          <p:nvPr/>
        </p:nvSpPr>
        <p:spPr bwMode="auto">
          <a:xfrm>
            <a:off x="428596" y="3643314"/>
            <a:ext cx="857252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ctr" defTabSz="914400" rtl="0" eaLnBrk="0" fontAlgn="base" latinLnBrk="0" hangingPunct="0">
              <a:lnSpc>
                <a:spcPct val="100000"/>
              </a:lnSpc>
              <a:spcBef>
                <a:spcPct val="0"/>
              </a:spcBef>
              <a:spcAft>
                <a:spcPct val="0"/>
              </a:spcAft>
              <a:buClrTx/>
              <a:buSzTx/>
              <a:buFontTx/>
              <a:buNone/>
              <a:tabLst/>
            </a:pPr>
            <a:endParaRPr kumimoji="0" lang="es-EC"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180975" algn="ctr" defTabSz="914400" rtl="0" eaLnBrk="0" fontAlgn="base" latinLnBrk="0" hangingPunct="0">
              <a:lnSpc>
                <a:spcPct val="100000"/>
              </a:lnSpc>
              <a:spcBef>
                <a:spcPct val="0"/>
              </a:spcBef>
              <a:spcAft>
                <a:spcPct val="0"/>
              </a:spcAft>
              <a:buClrTx/>
              <a:buSzTx/>
              <a:buFontTx/>
              <a:buNone/>
              <a:tabLst/>
            </a:pPr>
            <a:r>
              <a:rPr kumimoji="0" lang="es-EC" b="1" i="0" u="none" strike="noStrike" cap="none" normalizeH="0" baseline="0" dirty="0" smtClean="0">
                <a:ln>
                  <a:noFill/>
                </a:ln>
                <a:solidFill>
                  <a:schemeClr val="accent3"/>
                </a:solidFill>
                <a:effectLst/>
                <a:latin typeface="Times New Roman" pitchFamily="18" charset="0"/>
                <a:ea typeface="Times New Roman" pitchFamily="18" charset="0"/>
                <a:cs typeface="Times New Roman" pitchFamily="18" charset="0"/>
              </a:rPr>
              <a:t>Análisis e interpretación :</a:t>
            </a:r>
          </a:p>
          <a:p>
            <a:pPr indent="180975" algn="ctr" eaLnBrk="0" fontAlgn="base" hangingPunct="0">
              <a:spcBef>
                <a:spcPct val="0"/>
              </a:spcBef>
              <a:spcAft>
                <a:spcPct val="0"/>
              </a:spcAft>
            </a:pPr>
            <a:r>
              <a:rPr lang="es-ES" dirty="0" smtClean="0">
                <a:latin typeface="Times New Roman" pitchFamily="18" charset="0"/>
                <a:cs typeface="Times New Roman" pitchFamily="18" charset="0"/>
              </a:rPr>
              <a:t>Por consiguiente, un porcentaje global del 97% de todos los estratos que conforman la población en estudio determinan que: El Adulto Mayor debido a los cambios físicos, psicológicos y sociales asociados al proceso del envejecimiento constituye una población particularmente vulnerable, que requiere de la realización de actividades recreativas, instrumento  que les permite una calidad y estilo de vida digna.</a:t>
            </a:r>
          </a:p>
        </p:txBody>
      </p:sp>
      <p:graphicFrame>
        <p:nvGraphicFramePr>
          <p:cNvPr id="7" name="6 Tabla"/>
          <p:cNvGraphicFramePr>
            <a:graphicFrameLocks noGrp="1"/>
          </p:cNvGraphicFramePr>
          <p:nvPr/>
        </p:nvGraphicFramePr>
        <p:xfrm>
          <a:off x="642910" y="1428736"/>
          <a:ext cx="4786345" cy="2032703"/>
        </p:xfrm>
        <a:graphic>
          <a:graphicData uri="http://schemas.openxmlformats.org/drawingml/2006/table">
            <a:tbl>
              <a:tblPr/>
              <a:tblGrid>
                <a:gridCol w="739383"/>
                <a:gridCol w="591149"/>
                <a:gridCol w="1009062"/>
                <a:gridCol w="803678"/>
                <a:gridCol w="546500"/>
                <a:gridCol w="506019"/>
                <a:gridCol w="590554"/>
              </a:tblGrid>
              <a:tr h="857256">
                <a:tc>
                  <a:txBody>
                    <a:bodyPr/>
                    <a:lstStyle/>
                    <a:p>
                      <a:pPr>
                        <a:lnSpc>
                          <a:spcPct val="150000"/>
                        </a:lnSpc>
                        <a:spcAft>
                          <a:spcPts val="0"/>
                        </a:spcAft>
                      </a:pPr>
                      <a:r>
                        <a:rPr lang="es-ES" sz="900" dirty="0">
                          <a:latin typeface="Arial"/>
                          <a:ea typeface="Times New Roman"/>
                          <a:cs typeface="Times New Roman"/>
                        </a:rPr>
                        <a:t>Alternativa</a:t>
                      </a:r>
                      <a:endParaRPr lang="es-E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dirty="0">
                          <a:latin typeface="Arial"/>
                          <a:ea typeface="Times New Roman"/>
                          <a:cs typeface="Times New Roman"/>
                        </a:rPr>
                        <a:t>Médicos</a:t>
                      </a:r>
                      <a:endParaRPr lang="es-E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dirty="0">
                          <a:latin typeface="Arial"/>
                          <a:ea typeface="Times New Roman"/>
                          <a:cs typeface="Times New Roman"/>
                        </a:rPr>
                        <a:t>Administrativos</a:t>
                      </a:r>
                      <a:endParaRPr lang="es-E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dirty="0">
                          <a:latin typeface="Arial"/>
                          <a:ea typeface="Times New Roman"/>
                          <a:cs typeface="Times New Roman"/>
                        </a:rPr>
                        <a:t>Familiares</a:t>
                      </a:r>
                      <a:endParaRPr lang="es-E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dirty="0">
                          <a:latin typeface="Arial"/>
                          <a:ea typeface="Times New Roman"/>
                          <a:cs typeface="Times New Roman"/>
                        </a:rPr>
                        <a:t>Adulto</a:t>
                      </a:r>
                      <a:endParaRPr lang="es-ES" sz="1100" dirty="0">
                        <a:latin typeface="Calibri"/>
                        <a:ea typeface="Times New Roman"/>
                        <a:cs typeface="Times New Roman"/>
                      </a:endParaRPr>
                    </a:p>
                    <a:p>
                      <a:pPr>
                        <a:lnSpc>
                          <a:spcPct val="150000"/>
                        </a:lnSpc>
                        <a:spcAft>
                          <a:spcPts val="0"/>
                        </a:spcAft>
                      </a:pPr>
                      <a:r>
                        <a:rPr lang="es-ES" sz="900" dirty="0">
                          <a:latin typeface="Arial"/>
                          <a:ea typeface="Times New Roman"/>
                          <a:cs typeface="Times New Roman"/>
                        </a:rPr>
                        <a:t>Mayor</a:t>
                      </a:r>
                      <a:endParaRPr lang="es-E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dirty="0">
                          <a:latin typeface="Arial"/>
                          <a:ea typeface="Times New Roman"/>
                          <a:cs typeface="Times New Roman"/>
                        </a:rPr>
                        <a:t>Total</a:t>
                      </a:r>
                      <a:endParaRPr lang="es-E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dirty="0">
                          <a:latin typeface="Arial"/>
                          <a:ea typeface="Times New Roman"/>
                          <a:cs typeface="Times New Roman"/>
                        </a:rPr>
                        <a:t>%</a:t>
                      </a:r>
                      <a:endParaRPr lang="es-E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357">
                <a:tc>
                  <a:txBody>
                    <a:bodyPr/>
                    <a:lstStyle/>
                    <a:p>
                      <a:pPr>
                        <a:lnSpc>
                          <a:spcPct val="150000"/>
                        </a:lnSpc>
                        <a:spcAft>
                          <a:spcPts val="0"/>
                        </a:spcAft>
                      </a:pPr>
                      <a:r>
                        <a:rPr lang="es-ES" sz="1200" dirty="0">
                          <a:latin typeface="Arial"/>
                          <a:ea typeface="Times New Roman"/>
                          <a:cs typeface="Times New Roman"/>
                        </a:rPr>
                        <a:t>Si</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2</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14</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7</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45</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68</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97%</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545">
                <a:tc>
                  <a:txBody>
                    <a:bodyPr/>
                    <a:lstStyle/>
                    <a:p>
                      <a:pPr>
                        <a:lnSpc>
                          <a:spcPct val="150000"/>
                        </a:lnSpc>
                        <a:spcAft>
                          <a:spcPts val="0"/>
                        </a:spcAft>
                      </a:pPr>
                      <a:r>
                        <a:rPr lang="es-ES" sz="1200" dirty="0">
                          <a:latin typeface="Arial"/>
                          <a:ea typeface="Times New Roman"/>
                          <a:cs typeface="Times New Roman"/>
                        </a:rPr>
                        <a:t>No</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0</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0</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0</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6</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6</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3%</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545">
                <a:tc>
                  <a:txBody>
                    <a:bodyPr/>
                    <a:lstStyle/>
                    <a:p>
                      <a:pPr>
                        <a:lnSpc>
                          <a:spcPct val="150000"/>
                        </a:lnSpc>
                        <a:spcAft>
                          <a:spcPts val="0"/>
                        </a:spcAft>
                      </a:pPr>
                      <a:r>
                        <a:rPr lang="es-ES" sz="1200" dirty="0">
                          <a:latin typeface="Arial"/>
                          <a:ea typeface="Times New Roman"/>
                          <a:cs typeface="Times New Roman"/>
                        </a:rPr>
                        <a:t>Total</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2</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14</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7</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51</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74</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100%</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7 Gráfico"/>
          <p:cNvGraphicFramePr/>
          <p:nvPr/>
        </p:nvGraphicFramePr>
        <p:xfrm>
          <a:off x="5357818" y="1428736"/>
          <a:ext cx="3419475" cy="2071702"/>
        </p:xfrm>
        <a:graphic>
          <a:graphicData uri="http://schemas.openxmlformats.org/drawingml/2006/chart">
            <c:chart xmlns:c="http://schemas.openxmlformats.org/drawingml/2006/chart" xmlns:r="http://schemas.openxmlformats.org/officeDocument/2006/relationships" r:id="rId3"/>
          </a:graphicData>
        </a:graphic>
      </p:graphicFrame>
      <p:sp>
        <p:nvSpPr>
          <p:cNvPr id="9" name="8 Rectángulo"/>
          <p:cNvSpPr/>
          <p:nvPr/>
        </p:nvSpPr>
        <p:spPr>
          <a:xfrm>
            <a:off x="4286248" y="5857892"/>
            <a:ext cx="4572000" cy="646331"/>
          </a:xfrm>
          <a:prstGeom prst="rect">
            <a:avLst/>
          </a:prstGeom>
        </p:spPr>
        <p:txBody>
          <a:bodyPr>
            <a:spAutoFit/>
          </a:bodyPr>
          <a:lstStyle/>
          <a:p>
            <a:pPr lvl="0" indent="180975" fontAlgn="base">
              <a:spcBef>
                <a:spcPct val="0"/>
              </a:spcBef>
              <a:spcAft>
                <a:spcPct val="0"/>
              </a:spcAft>
            </a:pPr>
            <a:r>
              <a:rPr lang="es-EC" b="1" dirty="0" smtClean="0">
                <a:latin typeface="Times New Roman" pitchFamily="18" charset="0"/>
                <a:ea typeface="Times New Roman" pitchFamily="18" charset="0"/>
                <a:cs typeface="Times New Roman" pitchFamily="18" charset="0"/>
              </a:rPr>
              <a:t> </a:t>
            </a:r>
            <a:endParaRPr lang="es-ES" dirty="0" smtClean="0">
              <a:latin typeface="Times New Roman" pitchFamily="18" charset="0"/>
              <a:cs typeface="Times New Roman" pitchFamily="18" charset="0"/>
            </a:endParaRPr>
          </a:p>
          <a:p>
            <a:pPr lvl="0" indent="180975" eaLnBrk="0" fontAlgn="base" hangingPunct="0">
              <a:spcBef>
                <a:spcPct val="0"/>
              </a:spcBef>
              <a:spcAft>
                <a:spcPct val="0"/>
              </a:spcAft>
            </a:pPr>
            <a:r>
              <a:rPr lang="es-EC" b="1" dirty="0" smtClean="0">
                <a:latin typeface="Times New Roman" pitchFamily="18" charset="0"/>
                <a:ea typeface="Times New Roman" pitchFamily="18" charset="0"/>
                <a:cs typeface="Times New Roman" pitchFamily="18" charset="0"/>
              </a:rPr>
              <a:t>Elaborado por: E. Cabezas</a:t>
            </a:r>
            <a:endParaRPr lang="es-ES"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785786" y="142852"/>
            <a:ext cx="7572428" cy="1200329"/>
          </a:xfrm>
          <a:prstGeom prst="rect">
            <a:avLst/>
          </a:prstGeom>
          <a:solidFill>
            <a:schemeClr val="accent6"/>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80975" algn="ctr" fontAlgn="base">
              <a:spcBef>
                <a:spcPct val="0"/>
              </a:spcBef>
              <a:spcAft>
                <a:spcPct val="0"/>
              </a:spcAft>
            </a:pPr>
            <a:r>
              <a:rPr kumimoji="0" lang="es-EC"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Pregunta Nº</a:t>
            </a:r>
            <a:r>
              <a:rPr kumimoji="0" lang="es-EC" b="0"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- 7. -</a:t>
            </a:r>
            <a:r>
              <a:rPr lang="es-EC" b="1" dirty="0" smtClean="0">
                <a:solidFill>
                  <a:srgbClr val="FFFF00"/>
                </a:solidFill>
                <a:latin typeface="Times New Roman" pitchFamily="18" charset="0"/>
                <a:cs typeface="Times New Roman" pitchFamily="18" charset="0"/>
              </a:rPr>
              <a:t>¿</a:t>
            </a:r>
            <a:r>
              <a:rPr lang="es-ES" b="1" dirty="0" smtClean="0">
                <a:solidFill>
                  <a:srgbClr val="FFFF00"/>
                </a:solidFill>
                <a:latin typeface="Times New Roman" pitchFamily="18" charset="0"/>
                <a:cs typeface="Times New Roman" pitchFamily="18" charset="0"/>
              </a:rPr>
              <a:t>Considera usted  que, con la ejecución de actividades que despierten la motivación y la creatividad, se pueda disminuir los problemas de depresión, irritabilidad y ansiedad; mejorando así la salud mental del Adulto Mayor?</a:t>
            </a:r>
            <a:endParaRPr kumimoji="0" lang="es-ES" sz="1800" b="0" i="0" u="none" strike="noStrike" cap="none" normalizeH="0" baseline="0" dirty="0" smtClean="0">
              <a:ln>
                <a:noFill/>
              </a:ln>
              <a:solidFill>
                <a:schemeClr val="tx1"/>
              </a:solidFill>
              <a:effectLst/>
              <a:latin typeface="Arial" pitchFamily="34" charset="0"/>
            </a:endParaRPr>
          </a:p>
        </p:txBody>
      </p:sp>
      <p:graphicFrame>
        <p:nvGraphicFramePr>
          <p:cNvPr id="8" name="1 Gráfico"/>
          <p:cNvGraphicFramePr/>
          <p:nvPr/>
        </p:nvGraphicFramePr>
        <p:xfrm>
          <a:off x="5357818" y="1643050"/>
          <a:ext cx="3500446" cy="215741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8 Tabla"/>
          <p:cNvGraphicFramePr>
            <a:graphicFrameLocks noGrp="1"/>
          </p:cNvGraphicFramePr>
          <p:nvPr/>
        </p:nvGraphicFramePr>
        <p:xfrm>
          <a:off x="714348" y="1928802"/>
          <a:ext cx="5105400" cy="1234440"/>
        </p:xfrm>
        <a:graphic>
          <a:graphicData uri="http://schemas.openxmlformats.org/drawingml/2006/table">
            <a:tbl>
              <a:tblPr/>
              <a:tblGrid>
                <a:gridCol w="788670"/>
                <a:gridCol w="630555"/>
                <a:gridCol w="1076325"/>
                <a:gridCol w="809625"/>
                <a:gridCol w="630555"/>
                <a:gridCol w="539750"/>
                <a:gridCol w="629920"/>
              </a:tblGrid>
              <a:tr h="0">
                <a:tc>
                  <a:txBody>
                    <a:bodyPr/>
                    <a:lstStyle/>
                    <a:p>
                      <a:pPr>
                        <a:lnSpc>
                          <a:spcPct val="150000"/>
                        </a:lnSpc>
                        <a:spcAft>
                          <a:spcPts val="0"/>
                        </a:spcAft>
                      </a:pPr>
                      <a:r>
                        <a:rPr lang="es-ES" sz="900" dirty="0">
                          <a:latin typeface="Arial"/>
                          <a:ea typeface="Times New Roman"/>
                          <a:cs typeface="Times New Roman"/>
                        </a:rPr>
                        <a:t>Alternativa</a:t>
                      </a:r>
                      <a:endParaRPr lang="es-E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Médicos</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Administrativos</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Familiares</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dirty="0">
                          <a:latin typeface="Arial"/>
                          <a:ea typeface="Times New Roman"/>
                          <a:cs typeface="Times New Roman"/>
                        </a:rPr>
                        <a:t>Adulto</a:t>
                      </a:r>
                      <a:endParaRPr lang="es-ES" sz="1100" dirty="0">
                        <a:latin typeface="Calibri"/>
                        <a:ea typeface="Times New Roman"/>
                        <a:cs typeface="Times New Roman"/>
                      </a:endParaRPr>
                    </a:p>
                    <a:p>
                      <a:pPr>
                        <a:lnSpc>
                          <a:spcPct val="150000"/>
                        </a:lnSpc>
                        <a:spcAft>
                          <a:spcPts val="0"/>
                        </a:spcAft>
                      </a:pPr>
                      <a:r>
                        <a:rPr lang="es-ES" sz="900" dirty="0">
                          <a:latin typeface="Arial"/>
                          <a:ea typeface="Times New Roman"/>
                          <a:cs typeface="Times New Roman"/>
                        </a:rPr>
                        <a:t>Mayor</a:t>
                      </a:r>
                      <a:endParaRPr lang="es-E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Total</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s-ES" sz="1200" dirty="0">
                          <a:latin typeface="Arial"/>
                          <a:ea typeface="Times New Roman"/>
                          <a:cs typeface="Times New Roman"/>
                        </a:rPr>
                        <a:t>Si</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2</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14</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6</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45</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68</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smtClean="0">
                          <a:latin typeface="Arial"/>
                          <a:ea typeface="Times New Roman"/>
                          <a:cs typeface="Times New Roman"/>
                        </a:rPr>
                        <a:t>94.0%</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s-ES" sz="1200" dirty="0">
                          <a:latin typeface="Arial"/>
                          <a:ea typeface="Times New Roman"/>
                          <a:cs typeface="Times New Roman"/>
                        </a:rPr>
                        <a:t>No</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0</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0</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1</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6</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6</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smtClean="0">
                          <a:latin typeface="Arial"/>
                          <a:ea typeface="Times New Roman"/>
                          <a:cs typeface="Times New Roman"/>
                        </a:rPr>
                        <a:t>6,0%</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s-ES" sz="1200" dirty="0">
                          <a:latin typeface="Arial"/>
                          <a:ea typeface="Times New Roman"/>
                          <a:cs typeface="Times New Roman"/>
                        </a:rPr>
                        <a:t>Total</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2</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14</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7</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51</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74</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100%</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9 Rectángulo"/>
          <p:cNvSpPr/>
          <p:nvPr/>
        </p:nvSpPr>
        <p:spPr>
          <a:xfrm>
            <a:off x="428596" y="3857628"/>
            <a:ext cx="8501122" cy="3416320"/>
          </a:xfrm>
          <a:prstGeom prst="rect">
            <a:avLst/>
          </a:prstGeom>
        </p:spPr>
        <p:txBody>
          <a:bodyPr wrap="square">
            <a:spAutoFit/>
          </a:bodyPr>
          <a:lstStyle/>
          <a:p>
            <a:pPr lvl="0" indent="180975" eaLnBrk="0" fontAlgn="base" hangingPunct="0">
              <a:spcBef>
                <a:spcPct val="0"/>
              </a:spcBef>
              <a:spcAft>
                <a:spcPct val="0"/>
              </a:spcAft>
            </a:pPr>
            <a:r>
              <a:rPr lang="es-EC" b="1" dirty="0" smtClean="0">
                <a:solidFill>
                  <a:schemeClr val="accent3"/>
                </a:solidFill>
                <a:latin typeface="Times New Roman" pitchFamily="18" charset="0"/>
                <a:ea typeface="Times New Roman" pitchFamily="18" charset="0"/>
                <a:cs typeface="Times New Roman" pitchFamily="18" charset="0"/>
              </a:rPr>
              <a:t>Análisis e interpretación :</a:t>
            </a:r>
          </a:p>
          <a:p>
            <a:pPr indent="180975" algn="ctr" eaLnBrk="0" fontAlgn="base" hangingPunct="0">
              <a:spcBef>
                <a:spcPct val="0"/>
              </a:spcBef>
              <a:spcAft>
                <a:spcPct val="0"/>
              </a:spcAft>
            </a:pPr>
            <a:r>
              <a:rPr lang="es-ES" dirty="0" smtClean="0">
                <a:latin typeface="Times New Roman" pitchFamily="18" charset="0"/>
                <a:cs typeface="Times New Roman" pitchFamily="18" charset="0"/>
              </a:rPr>
              <a:t>Por consiguiente, con un porcentaje global del 94% todos los estratos que conforman la población en estudio determinan que: La ejecución de programas de recreación estimularan al Adulto Mayor  a  desarrollar la creatividad y la motivación;  mejorando la salud mental y el mantenimiento de la misma en un sentido holístico de bienestar,  permitiendo la prevención, mediación y restauración del estrés, alcanzando cambios positivos en los estados de ánimo y emociones, consiguiendo prevenir y reducir los niveles de depresión, e irritabilidad. </a:t>
            </a:r>
          </a:p>
          <a:p>
            <a:pPr lvl="0" indent="180975" algn="r" fontAlgn="base">
              <a:spcBef>
                <a:spcPct val="0"/>
              </a:spcBef>
              <a:spcAft>
                <a:spcPct val="0"/>
              </a:spcAft>
            </a:pPr>
            <a:r>
              <a:rPr lang="es-EC" b="1" dirty="0" smtClean="0">
                <a:latin typeface="Times New Roman" pitchFamily="18" charset="0"/>
                <a:ea typeface="Times New Roman" pitchFamily="18" charset="0"/>
                <a:cs typeface="Times New Roman" pitchFamily="18" charset="0"/>
              </a:rPr>
              <a:t>		</a:t>
            </a:r>
            <a:endParaRPr lang="es-ES" dirty="0" smtClean="0">
              <a:latin typeface="Times New Roman" pitchFamily="18" charset="0"/>
              <a:cs typeface="Times New Roman" pitchFamily="18" charset="0"/>
            </a:endParaRPr>
          </a:p>
          <a:p>
            <a:pPr lvl="0" indent="180975" algn="r" eaLnBrk="0" fontAlgn="base" hangingPunct="0">
              <a:spcBef>
                <a:spcPct val="0"/>
              </a:spcBef>
              <a:spcAft>
                <a:spcPct val="0"/>
              </a:spcAft>
            </a:pPr>
            <a:r>
              <a:rPr lang="es-EC" b="1" dirty="0" smtClean="0">
                <a:latin typeface="Times New Roman" pitchFamily="18" charset="0"/>
                <a:ea typeface="Times New Roman" pitchFamily="18" charset="0"/>
                <a:cs typeface="Times New Roman" pitchFamily="18" charset="0"/>
              </a:rPr>
              <a:t>			Elaborado por: E. Cabezas</a:t>
            </a:r>
            <a:endParaRPr lang="es-ES" dirty="0" smtClean="0">
              <a:latin typeface="Times New Roman" pitchFamily="18" charset="0"/>
              <a:cs typeface="Times New Roman" pitchFamily="18" charset="0"/>
            </a:endParaRPr>
          </a:p>
          <a:p>
            <a:pPr indent="180975" algn="r" eaLnBrk="0" fontAlgn="base" hangingPunct="0">
              <a:spcBef>
                <a:spcPct val="0"/>
              </a:spcBef>
              <a:spcAft>
                <a:spcPct val="0"/>
              </a:spcAft>
            </a:pPr>
            <a:endParaRPr lang="es-ES" dirty="0" smtClean="0"/>
          </a:p>
          <a:p>
            <a:pPr lvl="0" indent="180975" eaLnBrk="0" fontAlgn="base" hangingPunct="0">
              <a:spcBef>
                <a:spcPct val="0"/>
              </a:spcBef>
              <a:spcAft>
                <a:spcPct val="0"/>
              </a:spcAft>
            </a:pPr>
            <a:endParaRPr lang="es-EC" b="1" dirty="0" smtClean="0">
              <a:solidFill>
                <a:schemeClr val="accent3"/>
              </a:solidFill>
              <a:latin typeface="Times New Roman" pitchFamily="18" charset="0"/>
              <a:ea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14282" y="71414"/>
            <a:ext cx="8643998" cy="707886"/>
          </a:xfrm>
          <a:prstGeom prst="rect">
            <a:avLst/>
          </a:prstGeom>
          <a:solidFill>
            <a:schemeClr val="accent6"/>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80975" algn="just" fontAlgn="base">
              <a:spcBef>
                <a:spcPct val="0"/>
              </a:spcBef>
              <a:spcAft>
                <a:spcPct val="0"/>
              </a:spcAft>
            </a:pPr>
            <a:r>
              <a:rPr kumimoji="0" lang="es-EC" sz="2000"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Pregunta </a:t>
            </a:r>
            <a:r>
              <a:rPr lang="es-EC" sz="2000" b="1" dirty="0" smtClean="0">
                <a:solidFill>
                  <a:srgbClr val="FFFF00"/>
                </a:solidFill>
                <a:latin typeface="Times New Roman" pitchFamily="18" charset="0"/>
                <a:cs typeface="Times New Roman" pitchFamily="18" charset="0"/>
              </a:rPr>
              <a:t>Nº 10</a:t>
            </a:r>
            <a:r>
              <a:rPr lang="es-EC" sz="2000" dirty="0" smtClean="0">
                <a:solidFill>
                  <a:srgbClr val="FFFF00"/>
                </a:solidFill>
                <a:latin typeface="Times New Roman" pitchFamily="18" charset="0"/>
                <a:cs typeface="Times New Roman" pitchFamily="18" charset="0"/>
              </a:rPr>
              <a:t>. -</a:t>
            </a:r>
            <a:r>
              <a:rPr lang="es-EC" sz="2000" b="1" dirty="0" smtClean="0">
                <a:solidFill>
                  <a:srgbClr val="FFFF00"/>
                </a:solidFill>
                <a:latin typeface="Times New Roman" pitchFamily="18" charset="0"/>
                <a:cs typeface="Times New Roman" pitchFamily="18" charset="0"/>
              </a:rPr>
              <a:t>¿</a:t>
            </a:r>
            <a:r>
              <a:rPr lang="es-ES" sz="2000" b="1" dirty="0" smtClean="0">
                <a:solidFill>
                  <a:srgbClr val="FFFF00"/>
                </a:solidFill>
                <a:latin typeface="Times New Roman" pitchFamily="18" charset="0"/>
                <a:cs typeface="Times New Roman" pitchFamily="18" charset="0"/>
              </a:rPr>
              <a:t>Cree usted  que el disfrute de las manifestaciones artísticas, consigan mejorar la comunicación (salud social) del Adulto Mayor?</a:t>
            </a:r>
          </a:p>
        </p:txBody>
      </p:sp>
      <p:sp>
        <p:nvSpPr>
          <p:cNvPr id="7171" name="Rectangle 3"/>
          <p:cNvSpPr>
            <a:spLocks noChangeArrowheads="1"/>
          </p:cNvSpPr>
          <p:nvPr/>
        </p:nvSpPr>
        <p:spPr bwMode="auto">
          <a:xfrm>
            <a:off x="285720" y="3357562"/>
            <a:ext cx="8572528"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0" fontAlgn="base" latinLnBrk="0" hangingPunct="0">
              <a:lnSpc>
                <a:spcPct val="100000"/>
              </a:lnSpc>
              <a:spcBef>
                <a:spcPct val="0"/>
              </a:spcBef>
              <a:spcAft>
                <a:spcPct val="0"/>
              </a:spcAft>
              <a:buClrTx/>
              <a:buSzTx/>
              <a:buFontTx/>
              <a:buNone/>
              <a:tabLst/>
            </a:pPr>
            <a:r>
              <a:rPr kumimoji="0" lang="es-EC" sz="1200" b="1" i="0" u="none" strike="noStrike" cap="none" normalizeH="0" baseline="0" dirty="0" smtClean="0">
                <a:ln>
                  <a:noFill/>
                </a:ln>
                <a:solidFill>
                  <a:schemeClr val="accent3"/>
                </a:solidFill>
                <a:effectLst/>
                <a:latin typeface="Times New Roman" pitchFamily="18" charset="0"/>
                <a:ea typeface="Times New Roman" pitchFamily="18" charset="0"/>
                <a:cs typeface="Times New Roman" pitchFamily="18" charset="0"/>
              </a:rPr>
              <a:t>Análisis e interpretación :</a:t>
            </a:r>
          </a:p>
          <a:p>
            <a:pPr algn="just"/>
            <a:r>
              <a:rPr lang="es-ES" sz="2200" dirty="0" smtClean="0">
                <a:latin typeface="Times New Roman" pitchFamily="18" charset="0"/>
                <a:cs typeface="Times New Roman" pitchFamily="18" charset="0"/>
              </a:rPr>
              <a:t>Por consiguiente con un porcentaje global del 93,25 % todos los estratos que conforman la población en estudio determinan que: Mediante la ejecución las manifestaciones plásticas, escénicas, artísticas y culturales,  en el cual se presenten al Adulto Mayor no simplemente como espectáculo o actividad exclusivamente de diversión, sino como objeto de participación creadora de todos, fomentando la comunicación, la amistad y el establecimiento de relaciones interpersonales ricas y variables.</a:t>
            </a:r>
          </a:p>
          <a:p>
            <a:pPr lvl="0" algn="r"/>
            <a:r>
              <a:rPr lang="es-ES" sz="2200" dirty="0" smtClean="0">
                <a:latin typeface="Times New Roman" pitchFamily="18" charset="0"/>
                <a:cs typeface="Times New Roman" pitchFamily="18" charset="0"/>
              </a:rPr>
              <a:t>. </a:t>
            </a:r>
          </a:p>
          <a:p>
            <a:pPr lvl="0" algn="r"/>
            <a:r>
              <a:rPr lang="es-ES" sz="2200" dirty="0" smtClean="0">
                <a:latin typeface="Times New Roman" pitchFamily="18" charset="0"/>
                <a:cs typeface="Times New Roman" pitchFamily="18" charset="0"/>
              </a:rPr>
              <a:t>Elaborado por: E. Cabezas</a:t>
            </a:r>
          </a:p>
          <a:p>
            <a:pPr algn="r"/>
            <a:endParaRPr kumimoji="0" lang="es-EC" sz="2200" b="1" i="0" u="none" strike="noStrike" cap="none" normalizeH="0" baseline="0" dirty="0" smtClean="0">
              <a:ln>
                <a:noFill/>
              </a:ln>
              <a:solidFill>
                <a:schemeClr val="accent3"/>
              </a:solidFill>
              <a:effectLst/>
              <a:latin typeface="Times New Roman" pitchFamily="18" charset="0"/>
              <a:ea typeface="Times New Roman" pitchFamily="18" charset="0"/>
              <a:cs typeface="Times New Roman" pitchFamily="18" charset="0"/>
            </a:endParaRPr>
          </a:p>
        </p:txBody>
      </p:sp>
      <p:graphicFrame>
        <p:nvGraphicFramePr>
          <p:cNvPr id="6" name="5 Tabla"/>
          <p:cNvGraphicFramePr>
            <a:graphicFrameLocks noGrp="1"/>
          </p:cNvGraphicFramePr>
          <p:nvPr/>
        </p:nvGraphicFramePr>
        <p:xfrm>
          <a:off x="357158" y="1285860"/>
          <a:ext cx="5105400" cy="1234440"/>
        </p:xfrm>
        <a:graphic>
          <a:graphicData uri="http://schemas.openxmlformats.org/drawingml/2006/table">
            <a:tbl>
              <a:tblPr/>
              <a:tblGrid>
                <a:gridCol w="788670"/>
                <a:gridCol w="630555"/>
                <a:gridCol w="1076325"/>
                <a:gridCol w="809625"/>
                <a:gridCol w="630555"/>
                <a:gridCol w="539750"/>
                <a:gridCol w="629920"/>
              </a:tblGrid>
              <a:tr h="0">
                <a:tc>
                  <a:txBody>
                    <a:bodyPr/>
                    <a:lstStyle/>
                    <a:p>
                      <a:pPr>
                        <a:lnSpc>
                          <a:spcPct val="150000"/>
                        </a:lnSpc>
                        <a:spcAft>
                          <a:spcPts val="0"/>
                        </a:spcAft>
                      </a:pPr>
                      <a:r>
                        <a:rPr lang="es-ES" sz="900" dirty="0">
                          <a:latin typeface="Arial"/>
                          <a:ea typeface="Times New Roman"/>
                          <a:cs typeface="Times New Roman"/>
                        </a:rPr>
                        <a:t>Alternativa</a:t>
                      </a:r>
                      <a:endParaRPr lang="es-E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Médicos</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Administrativos</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Familiares</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Adulto</a:t>
                      </a:r>
                      <a:endParaRPr lang="es-ES" sz="1100">
                        <a:latin typeface="Calibri"/>
                        <a:ea typeface="Times New Roman"/>
                        <a:cs typeface="Times New Roman"/>
                      </a:endParaRPr>
                    </a:p>
                    <a:p>
                      <a:pPr>
                        <a:lnSpc>
                          <a:spcPct val="150000"/>
                        </a:lnSpc>
                        <a:spcAft>
                          <a:spcPts val="0"/>
                        </a:spcAft>
                      </a:pPr>
                      <a:r>
                        <a:rPr lang="es-ES" sz="900">
                          <a:latin typeface="Arial"/>
                          <a:ea typeface="Times New Roman"/>
                          <a:cs typeface="Times New Roman"/>
                        </a:rPr>
                        <a:t>Mayor</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Total</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s-ES" sz="1200" dirty="0">
                          <a:latin typeface="Arial"/>
                          <a:ea typeface="Times New Roman"/>
                          <a:cs typeface="Times New Roman"/>
                        </a:rPr>
                        <a:t>Si</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2</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14</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7</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37</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60</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smtClean="0">
                          <a:latin typeface="Arial"/>
                          <a:ea typeface="Times New Roman"/>
                          <a:cs typeface="Times New Roman"/>
                        </a:rPr>
                        <a:t>93,2%</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s-ES" sz="1200" dirty="0">
                          <a:latin typeface="Arial"/>
                          <a:ea typeface="Times New Roman"/>
                          <a:cs typeface="Times New Roman"/>
                        </a:rPr>
                        <a:t>No</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0</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0</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0</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14</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14</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6,75%</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s-ES" sz="1200">
                          <a:latin typeface="Arial"/>
                          <a:ea typeface="Times New Roman"/>
                          <a:cs typeface="Times New Roman"/>
                        </a:rPr>
                        <a:t>Total</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2</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14</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7</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51</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74</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100%</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1 Gráfico"/>
          <p:cNvGraphicFramePr/>
          <p:nvPr/>
        </p:nvGraphicFramePr>
        <p:xfrm>
          <a:off x="5500694" y="1000108"/>
          <a:ext cx="3286116" cy="235745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85720" y="71414"/>
            <a:ext cx="8429684" cy="646331"/>
          </a:xfrm>
          <a:prstGeom prst="rect">
            <a:avLst/>
          </a:prstGeom>
          <a:solidFill>
            <a:schemeClr val="accent6"/>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80975" algn="ctr" fontAlgn="base">
              <a:spcBef>
                <a:spcPct val="0"/>
              </a:spcBef>
              <a:spcAft>
                <a:spcPct val="0"/>
              </a:spcAft>
            </a:pPr>
            <a:r>
              <a:rPr kumimoji="0" lang="es-EC"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Pregunta </a:t>
            </a:r>
            <a:r>
              <a:rPr lang="es-EC" b="1" dirty="0" smtClean="0">
                <a:solidFill>
                  <a:srgbClr val="FFFF00"/>
                </a:solidFill>
                <a:latin typeface="Times New Roman" pitchFamily="18" charset="0"/>
                <a:cs typeface="Times New Roman" pitchFamily="18" charset="0"/>
              </a:rPr>
              <a:t>Nº 11 -</a:t>
            </a:r>
            <a:r>
              <a:rPr lang="es-ES" b="1" dirty="0" smtClean="0">
                <a:solidFill>
                  <a:srgbClr val="FFFF00"/>
                </a:solidFill>
                <a:latin typeface="Times New Roman" pitchFamily="18" charset="0"/>
                <a:cs typeface="Times New Roman" pitchFamily="18" charset="0"/>
              </a:rPr>
              <a:t> ¿Si existiera la posibilidad de ejecutar un programa  actividades recreativas; para el fortalecimiento de su salud del Adulto Mayor lo utilizaría? </a:t>
            </a:r>
          </a:p>
        </p:txBody>
      </p:sp>
      <p:sp>
        <p:nvSpPr>
          <p:cNvPr id="7171" name="Rectangle 3"/>
          <p:cNvSpPr>
            <a:spLocks noChangeArrowheads="1"/>
          </p:cNvSpPr>
          <p:nvPr/>
        </p:nvSpPr>
        <p:spPr bwMode="auto">
          <a:xfrm>
            <a:off x="285720" y="2928934"/>
            <a:ext cx="8643998"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endParaRPr kumimoji="0" lang="es-EC"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es-EC" sz="2000" b="1" i="0" u="none" strike="noStrike" cap="none" normalizeH="0" baseline="0" dirty="0" smtClean="0">
                <a:ln>
                  <a:noFill/>
                </a:ln>
                <a:solidFill>
                  <a:schemeClr val="accent3"/>
                </a:solidFill>
                <a:effectLst/>
                <a:latin typeface="Times New Roman" pitchFamily="18" charset="0"/>
                <a:ea typeface="Times New Roman" pitchFamily="18" charset="0"/>
                <a:cs typeface="Times New Roman" pitchFamily="18" charset="0"/>
              </a:rPr>
              <a:t>Análisis e interpretación :</a:t>
            </a:r>
          </a:p>
          <a:p>
            <a:pPr marL="0" marR="0" lvl="0" indent="180975" algn="l" defTabSz="914400" rtl="0" eaLnBrk="0" fontAlgn="base" latinLnBrk="0" hangingPunct="0">
              <a:lnSpc>
                <a:spcPct val="100000"/>
              </a:lnSpc>
              <a:spcBef>
                <a:spcPct val="0"/>
              </a:spcBef>
              <a:spcAft>
                <a:spcPct val="0"/>
              </a:spcAft>
              <a:buClrTx/>
              <a:buSzTx/>
              <a:buFontTx/>
              <a:buNone/>
              <a:tabLst/>
            </a:pPr>
            <a:endParaRPr kumimoji="0" lang="es-EC" sz="2000" b="1" i="0" u="none" strike="noStrike" cap="none" normalizeH="0" baseline="0" dirty="0" smtClean="0">
              <a:ln>
                <a:noFill/>
              </a:ln>
              <a:solidFill>
                <a:schemeClr val="accent3"/>
              </a:solidFill>
              <a:effectLst/>
              <a:latin typeface="Times New Roman" pitchFamily="18" charset="0"/>
              <a:ea typeface="Times New Roman" pitchFamily="18" charset="0"/>
              <a:cs typeface="Times New Roman" pitchFamily="18" charset="0"/>
            </a:endParaRPr>
          </a:p>
          <a:p>
            <a:pPr indent="180975" algn="ctr" eaLnBrk="0" fontAlgn="base" hangingPunct="0">
              <a:spcBef>
                <a:spcPct val="0"/>
              </a:spcBef>
              <a:spcAft>
                <a:spcPct val="0"/>
              </a:spcAft>
            </a:pPr>
            <a:r>
              <a:rPr lang="es-ES" sz="2000" dirty="0" smtClean="0">
                <a:latin typeface="Times New Roman" pitchFamily="18" charset="0"/>
                <a:cs typeface="Times New Roman" pitchFamily="18" charset="0"/>
              </a:rPr>
              <a:t>Por consiguiente con un porcentaje global del 98,5 % todos los estratos que conforman la población en estudio determinan que: Es primordial las actividades recreativas en el Adulto Mayor,  en virtud que se pueden alcanzar beneficios en distintos ámbitos, dinamización ocupacional, desarrollo físico – mental, formativo – cultural y humano – social. </a:t>
            </a:r>
          </a:p>
          <a:p>
            <a:pPr indent="180975" algn="ctr" eaLnBrk="0" fontAlgn="base" hangingPunct="0">
              <a:spcBef>
                <a:spcPct val="0"/>
              </a:spcBef>
              <a:spcAft>
                <a:spcPct val="0"/>
              </a:spcAft>
            </a:pPr>
            <a:endParaRPr lang="es-ES" sz="2000" dirty="0" smtClean="0"/>
          </a:p>
          <a:p>
            <a:pPr indent="180975" algn="r" eaLnBrk="0" fontAlgn="base" hangingPunct="0">
              <a:spcBef>
                <a:spcPct val="0"/>
              </a:spcBef>
              <a:spcAft>
                <a:spcPct val="0"/>
              </a:spcAft>
            </a:pPr>
            <a:r>
              <a:rPr lang="es-EC" sz="2000" b="1" dirty="0" smtClean="0">
                <a:latin typeface="Times New Roman" pitchFamily="18" charset="0"/>
                <a:ea typeface="Times New Roman" pitchFamily="18" charset="0"/>
                <a:cs typeface="Times New Roman" pitchFamily="18" charset="0"/>
              </a:rPr>
              <a:t>Elaborado por: E. Cabezas</a:t>
            </a:r>
            <a:endParaRPr lang="es-ES" sz="2000" dirty="0" smtClean="0"/>
          </a:p>
          <a:p>
            <a:pPr marL="0" marR="0" lvl="0" indent="180975" algn="l" defTabSz="914400" rtl="0" eaLnBrk="0" fontAlgn="base" latinLnBrk="0" hangingPunct="0">
              <a:lnSpc>
                <a:spcPct val="100000"/>
              </a:lnSpc>
              <a:spcBef>
                <a:spcPct val="0"/>
              </a:spcBef>
              <a:spcAft>
                <a:spcPct val="0"/>
              </a:spcAft>
              <a:buClrTx/>
              <a:buSzTx/>
              <a:buFontTx/>
              <a:buNone/>
              <a:tabLst/>
            </a:pPr>
            <a:endParaRPr kumimoji="0" lang="es-EC" sz="1200" b="1" i="0" u="none" strike="noStrike" cap="none" normalizeH="0" baseline="0" dirty="0" smtClean="0">
              <a:ln>
                <a:noFill/>
              </a:ln>
              <a:solidFill>
                <a:schemeClr val="accent3"/>
              </a:solidFill>
              <a:effectLst/>
              <a:latin typeface="Times New Roman" pitchFamily="18" charset="0"/>
              <a:ea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endParaRPr kumimoji="0" lang="es-EC" sz="1200" b="1" i="0" u="none" strike="noStrike" cap="none" normalizeH="0" baseline="0" dirty="0" smtClean="0">
              <a:ln>
                <a:noFill/>
              </a:ln>
              <a:solidFill>
                <a:schemeClr val="accent3"/>
              </a:solidFill>
              <a:effectLst/>
              <a:latin typeface="Times New Roman" pitchFamily="18" charset="0"/>
              <a:ea typeface="Times New Roman" pitchFamily="18" charset="0"/>
              <a:cs typeface="Times New Roman" pitchFamily="18" charset="0"/>
            </a:endParaRPr>
          </a:p>
        </p:txBody>
      </p:sp>
      <p:graphicFrame>
        <p:nvGraphicFramePr>
          <p:cNvPr id="6" name="5 Tabla"/>
          <p:cNvGraphicFramePr>
            <a:graphicFrameLocks noGrp="1"/>
          </p:cNvGraphicFramePr>
          <p:nvPr/>
        </p:nvGraphicFramePr>
        <p:xfrm>
          <a:off x="357158" y="1142984"/>
          <a:ext cx="5105400" cy="1234440"/>
        </p:xfrm>
        <a:graphic>
          <a:graphicData uri="http://schemas.openxmlformats.org/drawingml/2006/table">
            <a:tbl>
              <a:tblPr/>
              <a:tblGrid>
                <a:gridCol w="788670"/>
                <a:gridCol w="630555"/>
                <a:gridCol w="1076325"/>
                <a:gridCol w="809625"/>
                <a:gridCol w="630555"/>
                <a:gridCol w="539750"/>
                <a:gridCol w="629920"/>
              </a:tblGrid>
              <a:tr h="0">
                <a:tc>
                  <a:txBody>
                    <a:bodyPr/>
                    <a:lstStyle/>
                    <a:p>
                      <a:pPr>
                        <a:lnSpc>
                          <a:spcPct val="150000"/>
                        </a:lnSpc>
                        <a:spcAft>
                          <a:spcPts val="0"/>
                        </a:spcAft>
                      </a:pPr>
                      <a:r>
                        <a:rPr lang="es-ES" sz="900" dirty="0">
                          <a:latin typeface="Arial"/>
                          <a:ea typeface="Times New Roman"/>
                          <a:cs typeface="Times New Roman"/>
                        </a:rPr>
                        <a:t>Alternativa</a:t>
                      </a:r>
                      <a:endParaRPr lang="es-E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Médicos</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Administrativos</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Familiares</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Adulto</a:t>
                      </a:r>
                      <a:endParaRPr lang="es-ES" sz="1100">
                        <a:latin typeface="Calibri"/>
                        <a:ea typeface="Times New Roman"/>
                        <a:cs typeface="Times New Roman"/>
                      </a:endParaRPr>
                    </a:p>
                    <a:p>
                      <a:pPr>
                        <a:lnSpc>
                          <a:spcPct val="150000"/>
                        </a:lnSpc>
                        <a:spcAft>
                          <a:spcPts val="0"/>
                        </a:spcAft>
                      </a:pPr>
                      <a:r>
                        <a:rPr lang="es-ES" sz="900">
                          <a:latin typeface="Arial"/>
                          <a:ea typeface="Times New Roman"/>
                          <a:cs typeface="Times New Roman"/>
                        </a:rPr>
                        <a:t>Mayor</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Total</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s-ES" sz="1200" dirty="0">
                          <a:latin typeface="Arial"/>
                          <a:ea typeface="Times New Roman"/>
                          <a:cs typeface="Times New Roman"/>
                        </a:rPr>
                        <a:t>Si</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2</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14</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7</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48</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71</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98,5%</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s-ES" sz="1200" dirty="0">
                          <a:latin typeface="Arial"/>
                          <a:ea typeface="Times New Roman"/>
                          <a:cs typeface="Times New Roman"/>
                        </a:rPr>
                        <a:t>No</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0</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0</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0</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3</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3</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a:latin typeface="Arial"/>
                          <a:ea typeface="Times New Roman"/>
                          <a:cs typeface="Times New Roman"/>
                        </a:rPr>
                        <a:t>1,5%</a:t>
                      </a:r>
                      <a:endParaRPr lang="es-ES"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s-ES" sz="1200" dirty="0">
                          <a:latin typeface="Arial"/>
                          <a:ea typeface="Times New Roman"/>
                          <a:cs typeface="Times New Roman"/>
                        </a:rPr>
                        <a:t>Total</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2</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14</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7</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51</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74</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200" dirty="0">
                          <a:latin typeface="Arial"/>
                          <a:ea typeface="Times New Roman"/>
                          <a:cs typeface="Times New Roman"/>
                        </a:rPr>
                        <a:t>100%</a:t>
                      </a:r>
                      <a:endParaRPr lang="es-ES"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1 Gráfico"/>
          <p:cNvGraphicFramePr/>
          <p:nvPr/>
        </p:nvGraphicFramePr>
        <p:xfrm>
          <a:off x="5500694" y="1071546"/>
          <a:ext cx="3071834" cy="25003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85720" y="214290"/>
            <a:ext cx="8643998" cy="646331"/>
          </a:xfrm>
          <a:prstGeom prst="rect">
            <a:avLst/>
          </a:prstGeom>
          <a:solidFill>
            <a:schemeClr val="accent6"/>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180975" algn="ctr" fontAlgn="base">
              <a:spcBef>
                <a:spcPct val="0"/>
              </a:spcBef>
              <a:spcAft>
                <a:spcPct val="0"/>
              </a:spcAft>
            </a:pPr>
            <a:r>
              <a:rPr kumimoji="0" lang="es-EC" b="1" i="0" u="none" strike="noStrike" cap="none" normalizeH="0" baseline="0" dirty="0" smtClean="0">
                <a:ln>
                  <a:noFill/>
                </a:ln>
                <a:solidFill>
                  <a:srgbClr val="FFFF00"/>
                </a:solidFill>
                <a:effectLst/>
                <a:latin typeface="Times New Roman" pitchFamily="18" charset="0"/>
                <a:ea typeface="Times New Roman" pitchFamily="18" charset="0"/>
                <a:cs typeface="Times New Roman" pitchFamily="18" charset="0"/>
              </a:rPr>
              <a:t>Pregunta </a:t>
            </a:r>
            <a:r>
              <a:rPr lang="es-EC" b="1" dirty="0" smtClean="0">
                <a:solidFill>
                  <a:srgbClr val="FFFF00"/>
                </a:solidFill>
                <a:latin typeface="Times New Roman" pitchFamily="18" charset="0"/>
                <a:cs typeface="Times New Roman" pitchFamily="18" charset="0"/>
              </a:rPr>
              <a:t>Nº 12</a:t>
            </a:r>
            <a:r>
              <a:rPr lang="es-EC" dirty="0" smtClean="0">
                <a:solidFill>
                  <a:srgbClr val="FFFF00"/>
                </a:solidFill>
                <a:latin typeface="Times New Roman" pitchFamily="18" charset="0"/>
                <a:cs typeface="Times New Roman" pitchFamily="18" charset="0"/>
              </a:rPr>
              <a:t>. </a:t>
            </a:r>
            <a:r>
              <a:rPr lang="es-EC" b="1" dirty="0" smtClean="0">
                <a:solidFill>
                  <a:srgbClr val="FFFF00"/>
                </a:solidFill>
                <a:latin typeface="Times New Roman" pitchFamily="18" charset="0"/>
                <a:cs typeface="Times New Roman" pitchFamily="18" charset="0"/>
              </a:rPr>
              <a:t>-¿</a:t>
            </a:r>
            <a:r>
              <a:rPr lang="es-ES" b="1" dirty="0" smtClean="0">
                <a:solidFill>
                  <a:srgbClr val="FFFF00"/>
                </a:solidFill>
                <a:latin typeface="Times New Roman" pitchFamily="18" charset="0"/>
                <a:cs typeface="Times New Roman" pitchFamily="18" charset="0"/>
              </a:rPr>
              <a:t> Cree usted que sería de beneficio la aplicación de un programa de actividades recreativas para fortalecer su salud del Adulto Mayor?</a:t>
            </a:r>
          </a:p>
        </p:txBody>
      </p:sp>
      <p:sp>
        <p:nvSpPr>
          <p:cNvPr id="7171" name="Rectangle 3"/>
          <p:cNvSpPr>
            <a:spLocks noChangeArrowheads="1"/>
          </p:cNvSpPr>
          <p:nvPr/>
        </p:nvSpPr>
        <p:spPr bwMode="auto">
          <a:xfrm>
            <a:off x="285720" y="3643314"/>
            <a:ext cx="8643998" cy="3447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0" fontAlgn="base" latinLnBrk="0" hangingPunct="0">
              <a:lnSpc>
                <a:spcPct val="100000"/>
              </a:lnSpc>
              <a:spcBef>
                <a:spcPct val="0"/>
              </a:spcBef>
              <a:spcAft>
                <a:spcPct val="0"/>
              </a:spcAft>
              <a:buClrTx/>
              <a:buSzTx/>
              <a:buFontTx/>
              <a:buNone/>
              <a:tabLst/>
            </a:pPr>
            <a:endParaRPr kumimoji="0" lang="es-EC"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es-EC" b="1" i="0" u="none" strike="noStrike" cap="none" normalizeH="0" baseline="0" dirty="0" smtClean="0">
                <a:ln>
                  <a:noFill/>
                </a:ln>
                <a:solidFill>
                  <a:schemeClr val="accent3"/>
                </a:solidFill>
                <a:effectLst/>
                <a:latin typeface="Times New Roman" pitchFamily="18" charset="0"/>
                <a:ea typeface="Times New Roman" pitchFamily="18" charset="0"/>
                <a:cs typeface="Times New Roman" pitchFamily="18" charset="0"/>
              </a:rPr>
              <a:t>Análisis e interpretación :</a:t>
            </a:r>
          </a:p>
          <a:p>
            <a:pPr algn="ctr"/>
            <a:r>
              <a:rPr lang="es-ES" dirty="0" smtClean="0">
                <a:latin typeface="Times New Roman" pitchFamily="18" charset="0"/>
                <a:cs typeface="Times New Roman" pitchFamily="18" charset="0"/>
              </a:rPr>
              <a:t>Por consiguiente con un porcentaje global del 98,5 % todos los estratos que conforman la población en estudio determinan que: La población de Adultos Mayores es la menos atendida en nuestra sociedad, por lo que es beneficioso la aplicación de un programa de actividades recreativas, para satisfacer la salud del Adulto Mayor, convirtiéndose en una necesidad social que permite llegar al permanente enriquecimiento físico y espiritual del ser humano. Reduciendo de esta manera el gasto que se genera por concepto de asistencia médica. </a:t>
            </a:r>
          </a:p>
          <a:p>
            <a:pPr lvl="0" algn="r"/>
            <a:r>
              <a:rPr lang="es-EC" b="1" dirty="0" smtClean="0">
                <a:latin typeface="Times New Roman" pitchFamily="18" charset="0"/>
                <a:ea typeface="Times New Roman" pitchFamily="18" charset="0"/>
                <a:cs typeface="Times New Roman" pitchFamily="18" charset="0"/>
              </a:rPr>
              <a:t>Elaborado por: E. Cabezas</a:t>
            </a:r>
            <a:endParaRPr lang="es-ES" dirty="0" smtClean="0">
              <a:latin typeface="Times New Roman" pitchFamily="18" charset="0"/>
              <a:cs typeface="Times New Roman" pitchFamily="18" charset="0"/>
            </a:endParaRPr>
          </a:p>
          <a:p>
            <a:pPr algn="r"/>
            <a:endParaRPr lang="es-ES" sz="2200" dirty="0" smtClean="0">
              <a:latin typeface="Times New Roman" pitchFamily="18" charset="0"/>
              <a:cs typeface="Times New Roman" pitchFamily="18" charset="0"/>
            </a:endParaRPr>
          </a:p>
          <a:p>
            <a:pPr algn="just"/>
            <a:endParaRPr lang="es-ES" sz="2200" dirty="0" smtClean="0">
              <a:latin typeface="Times New Roman" pitchFamily="18" charset="0"/>
              <a:cs typeface="Times New Roman" pitchFamily="18" charset="0"/>
            </a:endParaRPr>
          </a:p>
        </p:txBody>
      </p:sp>
      <p:graphicFrame>
        <p:nvGraphicFramePr>
          <p:cNvPr id="6" name="5 Tabla"/>
          <p:cNvGraphicFramePr>
            <a:graphicFrameLocks noGrp="1"/>
          </p:cNvGraphicFramePr>
          <p:nvPr/>
        </p:nvGraphicFramePr>
        <p:xfrm>
          <a:off x="357158" y="1285860"/>
          <a:ext cx="5105400" cy="1097280"/>
        </p:xfrm>
        <a:graphic>
          <a:graphicData uri="http://schemas.openxmlformats.org/drawingml/2006/table">
            <a:tbl>
              <a:tblPr/>
              <a:tblGrid>
                <a:gridCol w="788670"/>
                <a:gridCol w="630555"/>
                <a:gridCol w="1076325"/>
                <a:gridCol w="809625"/>
                <a:gridCol w="630555"/>
                <a:gridCol w="539750"/>
                <a:gridCol w="629920"/>
              </a:tblGrid>
              <a:tr h="0">
                <a:tc>
                  <a:txBody>
                    <a:bodyPr/>
                    <a:lstStyle/>
                    <a:p>
                      <a:pPr>
                        <a:lnSpc>
                          <a:spcPct val="150000"/>
                        </a:lnSpc>
                        <a:spcAft>
                          <a:spcPts val="0"/>
                        </a:spcAft>
                      </a:pPr>
                      <a:r>
                        <a:rPr lang="es-ES" sz="900" dirty="0">
                          <a:latin typeface="Arial"/>
                          <a:ea typeface="Times New Roman"/>
                          <a:cs typeface="Times New Roman"/>
                        </a:rPr>
                        <a:t>Alternativa</a:t>
                      </a:r>
                      <a:endParaRPr lang="es-E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Médicos</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Administrativos</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Familiares</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Adulto</a:t>
                      </a:r>
                      <a:endParaRPr lang="es-ES" sz="1100">
                        <a:latin typeface="Calibri"/>
                        <a:ea typeface="Times New Roman"/>
                        <a:cs typeface="Times New Roman"/>
                      </a:endParaRPr>
                    </a:p>
                    <a:p>
                      <a:pPr>
                        <a:lnSpc>
                          <a:spcPct val="150000"/>
                        </a:lnSpc>
                        <a:spcAft>
                          <a:spcPts val="0"/>
                        </a:spcAft>
                      </a:pPr>
                      <a:r>
                        <a:rPr lang="es-ES" sz="900">
                          <a:latin typeface="Arial"/>
                          <a:ea typeface="Times New Roman"/>
                          <a:cs typeface="Times New Roman"/>
                        </a:rPr>
                        <a:t>Mayor</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Total</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900">
                          <a:latin typeface="Arial"/>
                          <a:ea typeface="Times New Roman"/>
                          <a:cs typeface="Times New Roman"/>
                        </a:rPr>
                        <a:t>%</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s-ES" sz="1000">
                          <a:latin typeface="Arial"/>
                          <a:ea typeface="Times New Roman"/>
                          <a:cs typeface="Times New Roman"/>
                        </a:rPr>
                        <a:t>Si</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000">
                          <a:latin typeface="Arial"/>
                          <a:ea typeface="Times New Roman"/>
                          <a:cs typeface="Times New Roman"/>
                        </a:rPr>
                        <a:t>2</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000">
                          <a:latin typeface="Arial"/>
                          <a:ea typeface="Times New Roman"/>
                          <a:cs typeface="Times New Roman"/>
                        </a:rPr>
                        <a:t>14</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000">
                          <a:latin typeface="Arial"/>
                          <a:ea typeface="Times New Roman"/>
                          <a:cs typeface="Times New Roman"/>
                        </a:rPr>
                        <a:t>7</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000">
                          <a:latin typeface="Arial"/>
                          <a:ea typeface="Times New Roman"/>
                          <a:cs typeface="Times New Roman"/>
                        </a:rPr>
                        <a:t>48</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000">
                          <a:latin typeface="Arial"/>
                          <a:ea typeface="Times New Roman"/>
                          <a:cs typeface="Times New Roman"/>
                        </a:rPr>
                        <a:t>71</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000">
                          <a:latin typeface="Arial"/>
                          <a:ea typeface="Times New Roman"/>
                          <a:cs typeface="Times New Roman"/>
                        </a:rPr>
                        <a:t>98,5%</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s-ES" sz="1000">
                          <a:latin typeface="Arial"/>
                          <a:ea typeface="Times New Roman"/>
                          <a:cs typeface="Times New Roman"/>
                        </a:rPr>
                        <a:t>No</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000">
                          <a:latin typeface="Arial"/>
                          <a:ea typeface="Times New Roman"/>
                          <a:cs typeface="Times New Roman"/>
                        </a:rPr>
                        <a:t>0</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000">
                          <a:latin typeface="Arial"/>
                          <a:ea typeface="Times New Roman"/>
                          <a:cs typeface="Times New Roman"/>
                        </a:rPr>
                        <a:t>0</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000">
                          <a:latin typeface="Arial"/>
                          <a:ea typeface="Times New Roman"/>
                          <a:cs typeface="Times New Roman"/>
                        </a:rPr>
                        <a:t>0</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000">
                          <a:latin typeface="Arial"/>
                          <a:ea typeface="Times New Roman"/>
                          <a:cs typeface="Times New Roman"/>
                        </a:rPr>
                        <a:t>3</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000">
                          <a:latin typeface="Arial"/>
                          <a:ea typeface="Times New Roman"/>
                          <a:cs typeface="Times New Roman"/>
                        </a:rPr>
                        <a:t>3</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000">
                          <a:latin typeface="Arial"/>
                          <a:ea typeface="Times New Roman"/>
                          <a:cs typeface="Times New Roman"/>
                        </a:rPr>
                        <a:t>1,5%</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s-ES" sz="1000">
                          <a:latin typeface="Arial"/>
                          <a:ea typeface="Times New Roman"/>
                          <a:cs typeface="Times New Roman"/>
                        </a:rPr>
                        <a:t>Total</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000">
                          <a:latin typeface="Arial"/>
                          <a:ea typeface="Times New Roman"/>
                          <a:cs typeface="Times New Roman"/>
                        </a:rPr>
                        <a:t>2</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000">
                          <a:latin typeface="Arial"/>
                          <a:ea typeface="Times New Roman"/>
                          <a:cs typeface="Times New Roman"/>
                        </a:rPr>
                        <a:t>14</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000" dirty="0">
                          <a:latin typeface="Arial"/>
                          <a:ea typeface="Times New Roman"/>
                          <a:cs typeface="Times New Roman"/>
                        </a:rPr>
                        <a:t>7</a:t>
                      </a:r>
                      <a:endParaRPr lang="es-E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000">
                          <a:latin typeface="Arial"/>
                          <a:ea typeface="Times New Roman"/>
                          <a:cs typeface="Times New Roman"/>
                        </a:rPr>
                        <a:t>51</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000">
                          <a:latin typeface="Arial"/>
                          <a:ea typeface="Times New Roman"/>
                          <a:cs typeface="Times New Roman"/>
                        </a:rPr>
                        <a:t>74</a:t>
                      </a:r>
                      <a:endParaRPr lang="es-E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s-ES" sz="1000" dirty="0">
                          <a:latin typeface="Arial"/>
                          <a:ea typeface="Times New Roman"/>
                          <a:cs typeface="Times New Roman"/>
                        </a:rPr>
                        <a:t>100%</a:t>
                      </a:r>
                      <a:endParaRPr lang="es-E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1 Gráfico"/>
          <p:cNvGraphicFramePr/>
          <p:nvPr/>
        </p:nvGraphicFramePr>
        <p:xfrm>
          <a:off x="5500694" y="1142984"/>
          <a:ext cx="3000396" cy="25003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71438" y="-134147"/>
            <a:ext cx="8858280" cy="7355860"/>
          </a:xfrm>
          <a:prstGeom prst="rect">
            <a:avLst/>
          </a:prstGeom>
          <a:solidFill>
            <a:schemeClr val="tx2">
              <a:lumMod val="90000"/>
            </a:schemeClr>
          </a:solidFill>
          <a:ln w="9525">
            <a:solidFill>
              <a:srgbClr val="FFFF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ctr" defTabSz="914400" rtl="0" eaLnBrk="1" fontAlgn="base" latinLnBrk="0" hangingPunct="1">
              <a:lnSpc>
                <a:spcPct val="100000"/>
              </a:lnSpc>
              <a:spcBef>
                <a:spcPct val="0"/>
              </a:spcBef>
              <a:spcAft>
                <a:spcPct val="0"/>
              </a:spcAft>
              <a:buClrTx/>
              <a:buSzTx/>
              <a:buFontTx/>
              <a:buNone/>
              <a:tabLst/>
            </a:pPr>
            <a:r>
              <a:rPr kumimoji="0" lang="es-ES_tradnl" sz="36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Cálculo Del Chi-Cuadrado</a:t>
            </a:r>
            <a:r>
              <a:rPr kumimoji="0" lang="es-ES_tradnl"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p>
          <a:p>
            <a:pPr indent="180975" algn="ctr" fontAlgn="base">
              <a:spcBef>
                <a:spcPct val="0"/>
              </a:spcBef>
              <a:spcAft>
                <a:spcPct val="0"/>
              </a:spcAft>
            </a:pPr>
            <a:r>
              <a:rPr lang="es-ES_tradnl" sz="4000" b="1" dirty="0" smtClean="0">
                <a:solidFill>
                  <a:srgbClr val="FF0000"/>
                </a:solidFill>
                <a:latin typeface="Times New Roman" pitchFamily="18" charset="0"/>
                <a:ea typeface="Times New Roman" pitchFamily="18" charset="0"/>
                <a:cs typeface="Times New Roman" pitchFamily="18" charset="0"/>
              </a:rPr>
              <a:t>Decisión:</a:t>
            </a:r>
            <a:endParaRPr kumimoji="0" lang="es-ES_tradnl"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pPr>
            <a:r>
              <a:rPr lang="es-ES" sz="3600" dirty="0" smtClean="0">
                <a:solidFill>
                  <a:schemeClr val="bg1"/>
                </a:solidFill>
                <a:latin typeface="Times New Roman" pitchFamily="18" charset="0"/>
                <a:ea typeface="Times New Roman" pitchFamily="18" charset="0"/>
                <a:cs typeface="Times New Roman" pitchFamily="18" charset="0"/>
              </a:rPr>
              <a:t>Para un contraste bilateral, el valor del Chi-cuadrado con 3 grados de libertad es 7,815 y el valor calculado es 12,602; por tanto, se rechaza la hipótesis nula y se acepta la alterna, determinando que: “La ejecución del proyecto de recreación si incide en el mejoramiento de la salud o calidad de vida del Adulto Mayor del hogar de Ancianos “Instituto </a:t>
            </a:r>
            <a:r>
              <a:rPr lang="es-ES" sz="3600" dirty="0" err="1" smtClean="0">
                <a:solidFill>
                  <a:schemeClr val="bg1"/>
                </a:solidFill>
                <a:latin typeface="Times New Roman" pitchFamily="18" charset="0"/>
                <a:ea typeface="Times New Roman" pitchFamily="18" charset="0"/>
                <a:cs typeface="Times New Roman" pitchFamily="18" charset="0"/>
              </a:rPr>
              <a:t>Estupiñan</a:t>
            </a:r>
            <a:r>
              <a:rPr lang="es-ES" sz="3600" dirty="0" smtClean="0">
                <a:solidFill>
                  <a:schemeClr val="bg1"/>
                </a:solidFill>
                <a:latin typeface="Times New Roman" pitchFamily="18" charset="0"/>
                <a:ea typeface="Times New Roman" pitchFamily="18" charset="0"/>
                <a:cs typeface="Times New Roman" pitchFamily="18" charset="0"/>
              </a:rPr>
              <a:t>” del barrio San Sebastián de la ciudad de Latacunga”.</a:t>
            </a:r>
          </a:p>
          <a:p>
            <a:pPr marR="0" lvl="0" algn="just" defTabSz="914400" rtl="0" eaLnBrk="0" fontAlgn="base" latinLnBrk="0" hangingPunct="0">
              <a:lnSpc>
                <a:spcPct val="100000"/>
              </a:lnSpc>
              <a:spcBef>
                <a:spcPct val="0"/>
              </a:spcBef>
              <a:spcAft>
                <a:spcPct val="0"/>
              </a:spcAft>
              <a:buClrTx/>
              <a:buSzTx/>
              <a:buFontTx/>
              <a:buNone/>
              <a:tabLst/>
            </a:pPr>
            <a:endParaRPr kumimoji="0" lang="es-ES_tradnl" sz="36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4294967295"/>
            <p:extLst>
              <p:ext uri="{D42A27DB-BD31-4B8C-83A1-F6EECF244321}">
                <p14:modId xmlns:p14="http://schemas.microsoft.com/office/powerpoint/2010/main" val="2449572800"/>
              </p:ext>
            </p:extLst>
          </p:nvPr>
        </p:nvGraphicFramePr>
        <p:xfrm>
          <a:off x="285720" y="0"/>
          <a:ext cx="8643997"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42855D05-30F8-4FCE-84D1-04E31C1075A2}"/>
                                            </p:graphicEl>
                                          </p:spTgt>
                                        </p:tgtEl>
                                        <p:attrNameLst>
                                          <p:attrName>style.visibility</p:attrName>
                                        </p:attrNameLst>
                                      </p:cBhvr>
                                      <p:to>
                                        <p:strVal val="visible"/>
                                      </p:to>
                                    </p:set>
                                    <p:animEffect transition="in" filter="fade">
                                      <p:cBhvr>
                                        <p:cTn id="7" dur="2000"/>
                                        <p:tgtEl>
                                          <p:spTgt spid="4">
                                            <p:graphicEl>
                                              <a:dgm id="{42855D05-30F8-4FCE-84D1-04E31C1075A2}"/>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80B4B8D1-D7DC-4B6E-AFCE-D6FB63A0B48A}"/>
                                            </p:graphicEl>
                                          </p:spTgt>
                                        </p:tgtEl>
                                        <p:attrNameLst>
                                          <p:attrName>style.visibility</p:attrName>
                                        </p:attrNameLst>
                                      </p:cBhvr>
                                      <p:to>
                                        <p:strVal val="visible"/>
                                      </p:to>
                                    </p:set>
                                    <p:animEffect transition="in" filter="fade">
                                      <p:cBhvr>
                                        <p:cTn id="10" dur="2000"/>
                                        <p:tgtEl>
                                          <p:spTgt spid="4">
                                            <p:graphicEl>
                                              <a:dgm id="{80B4B8D1-D7DC-4B6E-AFCE-D6FB63A0B48A}"/>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graphicEl>
                                              <a:dgm id="{039CA094-4670-4950-A70E-6351D41E730E}"/>
                                            </p:graphicEl>
                                          </p:spTgt>
                                        </p:tgtEl>
                                        <p:attrNameLst>
                                          <p:attrName>style.visibility</p:attrName>
                                        </p:attrNameLst>
                                      </p:cBhvr>
                                      <p:to>
                                        <p:strVal val="visible"/>
                                      </p:to>
                                    </p:set>
                                    <p:animEffect transition="in" filter="fade">
                                      <p:cBhvr>
                                        <p:cTn id="13" dur="2000"/>
                                        <p:tgtEl>
                                          <p:spTgt spid="4">
                                            <p:graphicEl>
                                              <a:dgm id="{039CA094-4670-4950-A70E-6351D41E730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4294967295"/>
            <p:extLst>
              <p:ext uri="{D42A27DB-BD31-4B8C-83A1-F6EECF244321}">
                <p14:modId xmlns:p14="http://schemas.microsoft.com/office/powerpoint/2010/main" val="2140499330"/>
              </p:ext>
            </p:extLst>
          </p:nvPr>
        </p:nvGraphicFramePr>
        <p:xfrm>
          <a:off x="285720" y="0"/>
          <a:ext cx="8643997"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42855D05-30F8-4FCE-84D1-04E31C1075A2}"/>
                                            </p:graphicEl>
                                          </p:spTgt>
                                        </p:tgtEl>
                                        <p:attrNameLst>
                                          <p:attrName>style.visibility</p:attrName>
                                        </p:attrNameLst>
                                      </p:cBhvr>
                                      <p:to>
                                        <p:strVal val="visible"/>
                                      </p:to>
                                    </p:set>
                                    <p:animEffect transition="in" filter="fade">
                                      <p:cBhvr>
                                        <p:cTn id="7" dur="2000"/>
                                        <p:tgtEl>
                                          <p:spTgt spid="4">
                                            <p:graphicEl>
                                              <a:dgm id="{42855D05-30F8-4FCE-84D1-04E31C1075A2}"/>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80B4B8D1-D7DC-4B6E-AFCE-D6FB63A0B48A}"/>
                                            </p:graphicEl>
                                          </p:spTgt>
                                        </p:tgtEl>
                                        <p:attrNameLst>
                                          <p:attrName>style.visibility</p:attrName>
                                        </p:attrNameLst>
                                      </p:cBhvr>
                                      <p:to>
                                        <p:strVal val="visible"/>
                                      </p:to>
                                    </p:set>
                                    <p:animEffect transition="in" filter="fade">
                                      <p:cBhvr>
                                        <p:cTn id="10" dur="2000"/>
                                        <p:tgtEl>
                                          <p:spTgt spid="4">
                                            <p:graphicEl>
                                              <a:dgm id="{80B4B8D1-D7DC-4B6E-AFCE-D6FB63A0B48A}"/>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graphicEl>
                                              <a:dgm id="{039CA094-4670-4950-A70E-6351D41E730E}"/>
                                            </p:graphicEl>
                                          </p:spTgt>
                                        </p:tgtEl>
                                        <p:attrNameLst>
                                          <p:attrName>style.visibility</p:attrName>
                                        </p:attrNameLst>
                                      </p:cBhvr>
                                      <p:to>
                                        <p:strVal val="visible"/>
                                      </p:to>
                                    </p:set>
                                    <p:animEffect transition="in" filter="fade">
                                      <p:cBhvr>
                                        <p:cTn id="13" dur="2000"/>
                                        <p:tgtEl>
                                          <p:spTgt spid="4">
                                            <p:graphicEl>
                                              <a:dgm id="{039CA094-4670-4950-A70E-6351D41E730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214282" y="0"/>
            <a:ext cx="8929718" cy="6858000"/>
            <a:chOff x="4720227" y="581724"/>
            <a:chExt cx="3923769" cy="6530863"/>
          </a:xfrm>
          <a:scene3d>
            <a:camera prst="orthographicFront">
              <a:rot lat="0" lon="0" rev="0"/>
            </a:camera>
            <a:lightRig rig="contrasting" dir="t">
              <a:rot lat="0" lon="0" rev="1200000"/>
            </a:lightRig>
          </a:scene3d>
        </p:grpSpPr>
        <p:sp>
          <p:nvSpPr>
            <p:cNvPr id="3" name="2 Rectángulo"/>
            <p:cNvSpPr/>
            <p:nvPr/>
          </p:nvSpPr>
          <p:spPr>
            <a:xfrm>
              <a:off x="4720227" y="785792"/>
              <a:ext cx="3923769" cy="5843962"/>
            </a:xfrm>
            <a:prstGeom prst="rect">
              <a:avLst/>
            </a:prstGeom>
            <a:sp3d contourW="19050" prstMaterial="metal">
              <a:bevelT w="88900" h="203200"/>
              <a:bevelB w="165100" h="254000"/>
            </a:sp3d>
          </p:spPr>
          <p:style>
            <a:lnRef idx="0">
              <a:schemeClr val="lt1">
                <a:hueOff val="0"/>
                <a:satOff val="0"/>
                <a:lumOff val="0"/>
                <a:alphaOff val="0"/>
              </a:schemeClr>
            </a:lnRef>
            <a:fillRef idx="1">
              <a:schemeClr val="accent5">
                <a:hueOff val="-3096517"/>
                <a:satOff val="31044"/>
                <a:lumOff val="-21569"/>
                <a:alphaOff val="0"/>
              </a:schemeClr>
            </a:fillRef>
            <a:effectRef idx="2">
              <a:schemeClr val="accent5">
                <a:hueOff val="-3096517"/>
                <a:satOff val="31044"/>
                <a:lumOff val="-21569"/>
                <a:alphaOff val="0"/>
              </a:schemeClr>
            </a:effectRef>
            <a:fontRef idx="minor">
              <a:schemeClr val="lt1"/>
            </a:fontRef>
          </p:style>
        </p:sp>
        <p:sp>
          <p:nvSpPr>
            <p:cNvPr id="4" name="3 Rectángulo"/>
            <p:cNvSpPr/>
            <p:nvPr/>
          </p:nvSpPr>
          <p:spPr>
            <a:xfrm>
              <a:off x="4720227" y="581724"/>
              <a:ext cx="3923769" cy="6530863"/>
            </a:xfrm>
            <a:prstGeom prst="rect">
              <a:avLst/>
            </a:prstGeom>
            <a:solidFill>
              <a:schemeClr val="accent6">
                <a:lumMod val="20000"/>
                <a:lumOff val="80000"/>
              </a:schemeClr>
            </a:solidFill>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82550" lvl="0" indent="0" algn="ctr" defTabSz="800100">
                <a:lnSpc>
                  <a:spcPct val="90000"/>
                </a:lnSpc>
                <a:spcBef>
                  <a:spcPct val="0"/>
                </a:spcBef>
                <a:spcAft>
                  <a:spcPct val="35000"/>
                </a:spcAft>
              </a:pPr>
              <a:endParaRPr lang="es-ES" b="1" kern="1200" dirty="0" smtClean="0">
                <a:solidFill>
                  <a:schemeClr val="bg1"/>
                </a:solidFill>
                <a:latin typeface="Times New Roman" pitchFamily="18" charset="0"/>
                <a:cs typeface="Times New Roman" pitchFamily="18" charset="0"/>
              </a:endParaRPr>
            </a:p>
            <a:p>
              <a:pPr algn="ctr"/>
              <a:r>
                <a:rPr lang="es-ES" dirty="0" smtClean="0">
                  <a:solidFill>
                    <a:schemeClr val="bg1"/>
                  </a:solidFill>
                  <a:latin typeface="Times New Roman" pitchFamily="18" charset="0"/>
                  <a:cs typeface="Times New Roman" pitchFamily="18" charset="0"/>
                </a:rPr>
                <a:t>El investigador se permite recomendar lo siguiente:</a:t>
              </a:r>
            </a:p>
            <a:p>
              <a:pPr algn="ctr"/>
              <a:r>
                <a:rPr lang="es-ES" dirty="0" smtClean="0">
                  <a:solidFill>
                    <a:schemeClr val="bg1"/>
                  </a:solidFill>
                  <a:latin typeface="Times New Roman" pitchFamily="18" charset="0"/>
                  <a:cs typeface="Times New Roman" pitchFamily="18" charset="0"/>
                </a:rPr>
                <a:t> </a:t>
              </a:r>
            </a:p>
            <a:p>
              <a:pPr algn="ctr"/>
              <a:r>
                <a:rPr lang="es-ES" dirty="0" smtClean="0">
                  <a:solidFill>
                    <a:schemeClr val="bg1"/>
                  </a:solidFill>
                  <a:latin typeface="Times New Roman" pitchFamily="18" charset="0"/>
                  <a:cs typeface="Times New Roman" pitchFamily="18" charset="0"/>
                </a:rPr>
                <a:t>Profundizar y continuar el estudio de otras problemáticas del adulto mayor, con el objetivo de obtener mayor información y poder analizar y proponer nuevas alternativas de actividad física.</a:t>
              </a:r>
            </a:p>
            <a:p>
              <a:pPr algn="ctr"/>
              <a:r>
                <a:rPr lang="es-ES" dirty="0" smtClean="0">
                  <a:solidFill>
                    <a:schemeClr val="bg1"/>
                  </a:solidFill>
                  <a:latin typeface="Times New Roman" pitchFamily="18" charset="0"/>
                  <a:cs typeface="Times New Roman" pitchFamily="18" charset="0"/>
                </a:rPr>
                <a:t> </a:t>
              </a:r>
            </a:p>
            <a:p>
              <a:pPr algn="ctr"/>
              <a:r>
                <a:rPr lang="es-ES" dirty="0" smtClean="0">
                  <a:solidFill>
                    <a:schemeClr val="bg1"/>
                  </a:solidFill>
                  <a:latin typeface="Times New Roman" pitchFamily="18" charset="0"/>
                  <a:cs typeface="Times New Roman" pitchFamily="18" charset="0"/>
                </a:rPr>
                <a:t>Utilizar la alternativa recreativa en otras comunidades del territorio, donde se presente la problemática tratada en esta investigación en relación al Adulto Mayor.</a:t>
              </a:r>
            </a:p>
            <a:p>
              <a:pPr algn="ctr"/>
              <a:r>
                <a:rPr lang="es-ES" dirty="0" smtClean="0">
                  <a:solidFill>
                    <a:schemeClr val="bg1"/>
                  </a:solidFill>
                  <a:latin typeface="Times New Roman" pitchFamily="18" charset="0"/>
                  <a:cs typeface="Times New Roman" pitchFamily="18" charset="0"/>
                </a:rPr>
                <a:t> </a:t>
              </a:r>
            </a:p>
            <a:p>
              <a:pPr algn="ctr"/>
              <a:r>
                <a:rPr lang="es-ES" dirty="0" smtClean="0">
                  <a:solidFill>
                    <a:schemeClr val="bg1"/>
                  </a:solidFill>
                  <a:latin typeface="Times New Roman" pitchFamily="18" charset="0"/>
                  <a:cs typeface="Times New Roman" pitchFamily="18" charset="0"/>
                </a:rPr>
                <a:t>Promover con las Instituciones de Educación Superior proyectos de vinculación con la comunidad; en el cual los beneficiarios sean el grupo de Adultos Mayores que viven en los diferentes centros de descanso de ancianos de la provincia de Cotopaxi, mismos que se encuentran olvidados por la Sociedad.       </a:t>
              </a:r>
            </a:p>
            <a:p>
              <a:pPr algn="ctr"/>
              <a:r>
                <a:rPr lang="es-ES" dirty="0" smtClean="0">
                  <a:solidFill>
                    <a:schemeClr val="bg1"/>
                  </a:solidFill>
                  <a:latin typeface="Times New Roman" pitchFamily="18" charset="0"/>
                  <a:cs typeface="Times New Roman" pitchFamily="18" charset="0"/>
                </a:rPr>
                <a:t> </a:t>
              </a:r>
            </a:p>
            <a:p>
              <a:pPr marL="82550" lvl="0" indent="0" algn="ctr" defTabSz="800100">
                <a:lnSpc>
                  <a:spcPct val="90000"/>
                </a:lnSpc>
                <a:spcBef>
                  <a:spcPct val="0"/>
                </a:spcBef>
                <a:spcAft>
                  <a:spcPct val="35000"/>
                </a:spcAft>
              </a:pPr>
              <a:endParaRPr lang="es-ES" b="1" kern="1200" dirty="0" smtClean="0">
                <a:solidFill>
                  <a:schemeClr val="bg1"/>
                </a:solidFill>
                <a:latin typeface="Times New Roman" pitchFamily="18" charset="0"/>
                <a:cs typeface="Times New Roman" pitchFamily="18" charset="0"/>
              </a:endParaRPr>
            </a:p>
            <a:p>
              <a:pPr marL="82550" lvl="0" indent="0" algn="ctr" defTabSz="800100">
                <a:lnSpc>
                  <a:spcPct val="90000"/>
                </a:lnSpc>
                <a:spcBef>
                  <a:spcPct val="0"/>
                </a:spcBef>
                <a:spcAft>
                  <a:spcPct val="35000"/>
                </a:spcAft>
              </a:pPr>
              <a:endParaRPr lang="es-ES" sz="1300" kern="1200" dirty="0">
                <a:solidFill>
                  <a:schemeClr val="bg1"/>
                </a:solidFill>
              </a:endParaRPr>
            </a:p>
          </p:txBody>
        </p:sp>
      </p:grpSp>
      <p:grpSp>
        <p:nvGrpSpPr>
          <p:cNvPr id="5" name="4 Grupo"/>
          <p:cNvGrpSpPr/>
          <p:nvPr/>
        </p:nvGrpSpPr>
        <p:grpSpPr>
          <a:xfrm>
            <a:off x="285720" y="214290"/>
            <a:ext cx="8643997" cy="693364"/>
            <a:chOff x="0" y="71168"/>
            <a:chExt cx="8643997" cy="693364"/>
          </a:xfrm>
          <a:scene3d>
            <a:camera prst="orthographicFront">
              <a:rot lat="0" lon="0" rev="0"/>
            </a:camera>
            <a:lightRig rig="contrasting" dir="t">
              <a:rot lat="0" lon="0" rev="1200000"/>
            </a:lightRig>
          </a:scene3d>
        </p:grpSpPr>
        <p:sp>
          <p:nvSpPr>
            <p:cNvPr id="6" name="5 Rectángulo"/>
            <p:cNvSpPr/>
            <p:nvPr/>
          </p:nvSpPr>
          <p:spPr>
            <a:xfrm>
              <a:off x="0" y="71168"/>
              <a:ext cx="8643997" cy="693364"/>
            </a:xfrm>
            <a:prstGeom prst="rect">
              <a:avLst/>
            </a:prstGeom>
            <a:solidFill>
              <a:srgbClr val="FFFF00"/>
            </a:solidFill>
            <a:sp3d contourW="12700" prstMaterial="flat">
              <a:bevelT w="100800" h="154000"/>
              <a:bevelB w="152400"/>
            </a:sp3d>
          </p:spPr>
          <p:style>
            <a:lnRef idx="0">
              <a:schemeClr val="dk1">
                <a:hueOff val="0"/>
                <a:satOff val="0"/>
                <a:lumOff val="0"/>
                <a:alphaOff val="0"/>
              </a:schemeClr>
            </a:lnRef>
            <a:fillRef idx="1">
              <a:scrgbClr r="0" g="0" b="0"/>
            </a:fillRef>
            <a:effectRef idx="0">
              <a:schemeClr val="accent5">
                <a:shade val="90000"/>
                <a:hueOff val="0"/>
                <a:satOff val="0"/>
                <a:lumOff val="0"/>
                <a:alphaOff val="0"/>
              </a:schemeClr>
            </a:effectRef>
            <a:fontRef idx="minor">
              <a:schemeClr val="lt1">
                <a:hueOff val="0"/>
                <a:satOff val="0"/>
                <a:lumOff val="0"/>
                <a:alphaOff val="0"/>
              </a:schemeClr>
            </a:fontRef>
          </p:style>
        </p:sp>
        <p:sp>
          <p:nvSpPr>
            <p:cNvPr id="7" name="6 Rectángulo"/>
            <p:cNvSpPr/>
            <p:nvPr/>
          </p:nvSpPr>
          <p:spPr>
            <a:xfrm>
              <a:off x="0" y="71168"/>
              <a:ext cx="8643997" cy="693364"/>
            </a:xfrm>
            <a:prstGeom prst="rect">
              <a:avLst/>
            </a:prstGeom>
            <a:sp3d/>
          </p:spPr>
          <p:style>
            <a:lnRef idx="0">
              <a:scrgbClr r="0" g="0" b="0"/>
            </a:lnRef>
            <a:fillRef idx="0">
              <a:scrgbClr r="0" g="0" b="0"/>
            </a:fillRef>
            <a:effectRef idx="0">
              <a:scrgbClr r="0" g="0" b="0"/>
            </a:effectRef>
            <a:fontRef idx="minor">
              <a:schemeClr val="lt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bg1"/>
                  </a:solidFill>
                  <a:latin typeface="Times New Roman" pitchFamily="18" charset="0"/>
                  <a:cs typeface="Times New Roman" pitchFamily="18" charset="0"/>
                </a:rPr>
                <a:t>CAPÍTULO  V</a:t>
              </a:r>
            </a:p>
            <a:p>
              <a:pPr lvl="0" algn="ctr" defTabSz="889000">
                <a:lnSpc>
                  <a:spcPct val="90000"/>
                </a:lnSpc>
                <a:spcBef>
                  <a:spcPct val="0"/>
                </a:spcBef>
                <a:spcAft>
                  <a:spcPct val="35000"/>
                </a:spcAft>
              </a:pPr>
              <a:r>
                <a:rPr lang="es-ES" sz="1800" b="1" kern="1200" dirty="0" smtClean="0">
                  <a:solidFill>
                    <a:schemeClr val="bg1"/>
                  </a:solidFill>
                  <a:latin typeface="Times New Roman" pitchFamily="18" charset="0"/>
                  <a:cs typeface="Times New Roman" pitchFamily="18" charset="0"/>
                </a:rPr>
                <a:t>Recomendaciones</a:t>
              </a:r>
              <a:endParaRPr lang="es-ES" sz="1800" b="1" kern="1200" dirty="0">
                <a:solidFill>
                  <a:schemeClr val="bg1"/>
                </a:solidFill>
                <a:latin typeface="Times New Roman" pitchFamily="18" charset="0"/>
                <a:cs typeface="Times New Roman" pitchFamily="18"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3315720236"/>
              </p:ext>
            </p:extLst>
          </p:nvPr>
        </p:nvGraphicFramePr>
        <p:xfrm>
          <a:off x="357157" y="-142900"/>
          <a:ext cx="8786843"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B5030C78-991E-46F6-83B0-12B34F830568}"/>
                                            </p:graphicEl>
                                          </p:spTgt>
                                        </p:tgtEl>
                                        <p:attrNameLst>
                                          <p:attrName>style.visibility</p:attrName>
                                        </p:attrNameLst>
                                      </p:cBhvr>
                                      <p:to>
                                        <p:strVal val="visible"/>
                                      </p:to>
                                    </p:set>
                                    <p:animEffect transition="in" filter="fade">
                                      <p:cBhvr>
                                        <p:cTn id="7" dur="2000"/>
                                        <p:tgtEl>
                                          <p:spTgt spid="4">
                                            <p:graphicEl>
                                              <a:dgm id="{B5030C78-991E-46F6-83B0-12B34F83056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6BA45691-CA9B-49AB-A9A7-B7900A85268B}"/>
                                            </p:graphicEl>
                                          </p:spTgt>
                                        </p:tgtEl>
                                        <p:attrNameLst>
                                          <p:attrName>style.visibility</p:attrName>
                                        </p:attrNameLst>
                                      </p:cBhvr>
                                      <p:to>
                                        <p:strVal val="visible"/>
                                      </p:to>
                                    </p:set>
                                    <p:animEffect transition="in" filter="fade">
                                      <p:cBhvr>
                                        <p:cTn id="12" dur="2000"/>
                                        <p:tgtEl>
                                          <p:spTgt spid="4">
                                            <p:graphicEl>
                                              <a:dgm id="{6BA45691-CA9B-49AB-A9A7-B7900A85268B}"/>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BC0425C6-64BF-4DA6-8695-FD6113A0C0DD}"/>
                                            </p:graphicEl>
                                          </p:spTgt>
                                        </p:tgtEl>
                                        <p:attrNameLst>
                                          <p:attrName>style.visibility</p:attrName>
                                        </p:attrNameLst>
                                      </p:cBhvr>
                                      <p:to>
                                        <p:strVal val="visible"/>
                                      </p:to>
                                    </p:set>
                                    <p:animEffect transition="in" filter="fade">
                                      <p:cBhvr>
                                        <p:cTn id="15" dur="2000"/>
                                        <p:tgtEl>
                                          <p:spTgt spid="4">
                                            <p:graphicEl>
                                              <a:dgm id="{BC0425C6-64BF-4DA6-8695-FD6113A0C0D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F82ED123-2B62-48A4-B44F-4EF1C935CBD5}"/>
                                            </p:graphicEl>
                                          </p:spTgt>
                                        </p:tgtEl>
                                        <p:attrNameLst>
                                          <p:attrName>style.visibility</p:attrName>
                                        </p:attrNameLst>
                                      </p:cBhvr>
                                      <p:to>
                                        <p:strVal val="visible"/>
                                      </p:to>
                                    </p:set>
                                    <p:animEffect transition="in" filter="fade">
                                      <p:cBhvr>
                                        <p:cTn id="20" dur="2000"/>
                                        <p:tgtEl>
                                          <p:spTgt spid="4">
                                            <p:graphicEl>
                                              <a:dgm id="{F82ED123-2B62-48A4-B44F-4EF1C935CBD5}"/>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AB259C4D-3C14-48C5-9423-53AF66C1B6C3}"/>
                                            </p:graphicEl>
                                          </p:spTgt>
                                        </p:tgtEl>
                                        <p:attrNameLst>
                                          <p:attrName>style.visibility</p:attrName>
                                        </p:attrNameLst>
                                      </p:cBhvr>
                                      <p:to>
                                        <p:strVal val="visible"/>
                                      </p:to>
                                    </p:set>
                                    <p:animEffect transition="in" filter="fade">
                                      <p:cBhvr>
                                        <p:cTn id="23" dur="2000"/>
                                        <p:tgtEl>
                                          <p:spTgt spid="4">
                                            <p:graphicEl>
                                              <a:dgm id="{AB259C4D-3C14-48C5-9423-53AF66C1B6C3}"/>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31C9B4F1-0881-4DEE-BA8A-12E12B12333B}"/>
                                            </p:graphicEl>
                                          </p:spTgt>
                                        </p:tgtEl>
                                        <p:attrNameLst>
                                          <p:attrName>style.visibility</p:attrName>
                                        </p:attrNameLst>
                                      </p:cBhvr>
                                      <p:to>
                                        <p:strVal val="visible"/>
                                      </p:to>
                                    </p:set>
                                    <p:animEffect transition="in" filter="fade">
                                      <p:cBhvr>
                                        <p:cTn id="28" dur="2000"/>
                                        <p:tgtEl>
                                          <p:spTgt spid="4">
                                            <p:graphicEl>
                                              <a:dgm id="{31C9B4F1-0881-4DEE-BA8A-12E12B12333B}"/>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68AD22C1-2AD4-4367-9FAC-4D41C43D79F4}"/>
                                            </p:graphicEl>
                                          </p:spTgt>
                                        </p:tgtEl>
                                        <p:attrNameLst>
                                          <p:attrName>style.visibility</p:attrName>
                                        </p:attrNameLst>
                                      </p:cBhvr>
                                      <p:to>
                                        <p:strVal val="visible"/>
                                      </p:to>
                                    </p:set>
                                    <p:animEffect transition="in" filter="fade">
                                      <p:cBhvr>
                                        <p:cTn id="31" dur="2000"/>
                                        <p:tgtEl>
                                          <p:spTgt spid="4">
                                            <p:graphicEl>
                                              <a:dgm id="{68AD22C1-2AD4-4367-9FAC-4D41C43D79F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DDBC6A33-D3D1-4957-B2CF-440195DD53BC}"/>
                                            </p:graphicEl>
                                          </p:spTgt>
                                        </p:tgtEl>
                                        <p:attrNameLst>
                                          <p:attrName>style.visibility</p:attrName>
                                        </p:attrNameLst>
                                      </p:cBhvr>
                                      <p:to>
                                        <p:strVal val="visible"/>
                                      </p:to>
                                    </p:set>
                                    <p:animEffect transition="in" filter="fade">
                                      <p:cBhvr>
                                        <p:cTn id="36" dur="2000"/>
                                        <p:tgtEl>
                                          <p:spTgt spid="4">
                                            <p:graphicEl>
                                              <a:dgm id="{DDBC6A33-D3D1-4957-B2CF-440195DD53BC}"/>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F9CB7B8D-202E-4D7F-9648-649523705A7B}"/>
                                            </p:graphicEl>
                                          </p:spTgt>
                                        </p:tgtEl>
                                        <p:attrNameLst>
                                          <p:attrName>style.visibility</p:attrName>
                                        </p:attrNameLst>
                                      </p:cBhvr>
                                      <p:to>
                                        <p:strVal val="visible"/>
                                      </p:to>
                                    </p:set>
                                    <p:animEffect transition="in" filter="fade">
                                      <p:cBhvr>
                                        <p:cTn id="39" dur="2000"/>
                                        <p:tgtEl>
                                          <p:spTgt spid="4">
                                            <p:graphicEl>
                                              <a:dgm id="{F9CB7B8D-202E-4D7F-9648-649523705A7B}"/>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C2646B17-B9D0-42E9-BFEA-0D184FF25084}"/>
                                            </p:graphicEl>
                                          </p:spTgt>
                                        </p:tgtEl>
                                        <p:attrNameLst>
                                          <p:attrName>style.visibility</p:attrName>
                                        </p:attrNameLst>
                                      </p:cBhvr>
                                      <p:to>
                                        <p:strVal val="visible"/>
                                      </p:to>
                                    </p:set>
                                    <p:animEffect transition="in" filter="fade">
                                      <p:cBhvr>
                                        <p:cTn id="44" dur="2000"/>
                                        <p:tgtEl>
                                          <p:spTgt spid="4">
                                            <p:graphicEl>
                                              <a:dgm id="{C2646B17-B9D0-42E9-BFEA-0D184FF25084}"/>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4BD34CF7-6C0B-4FB5-8E8F-11DE85BBF73F}"/>
                                            </p:graphicEl>
                                          </p:spTgt>
                                        </p:tgtEl>
                                        <p:attrNameLst>
                                          <p:attrName>style.visibility</p:attrName>
                                        </p:attrNameLst>
                                      </p:cBhvr>
                                      <p:to>
                                        <p:strVal val="visible"/>
                                      </p:to>
                                    </p:set>
                                    <p:animEffect transition="in" filter="fade">
                                      <p:cBhvr>
                                        <p:cTn id="47" dur="2000"/>
                                        <p:tgtEl>
                                          <p:spTgt spid="4">
                                            <p:graphicEl>
                                              <a:dgm id="{4BD34CF7-6C0B-4FB5-8E8F-11DE85BBF73F}"/>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D5A88A21-5062-401D-AF84-429B78423FBE}"/>
                                            </p:graphicEl>
                                          </p:spTgt>
                                        </p:tgtEl>
                                        <p:attrNameLst>
                                          <p:attrName>style.visibility</p:attrName>
                                        </p:attrNameLst>
                                      </p:cBhvr>
                                      <p:to>
                                        <p:strVal val="visible"/>
                                      </p:to>
                                    </p:set>
                                    <p:animEffect transition="in" filter="fade">
                                      <p:cBhvr>
                                        <p:cTn id="52" dur="2000"/>
                                        <p:tgtEl>
                                          <p:spTgt spid="4">
                                            <p:graphicEl>
                                              <a:dgm id="{D5A88A21-5062-401D-AF84-429B78423FBE}"/>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
                                            <p:graphicEl>
                                              <a:dgm id="{B4EB4F57-5590-4035-8DF1-66BDA87AF405}"/>
                                            </p:graphicEl>
                                          </p:spTgt>
                                        </p:tgtEl>
                                        <p:attrNameLst>
                                          <p:attrName>style.visibility</p:attrName>
                                        </p:attrNameLst>
                                      </p:cBhvr>
                                      <p:to>
                                        <p:strVal val="visible"/>
                                      </p:to>
                                    </p:set>
                                    <p:animEffect transition="in" filter="fade">
                                      <p:cBhvr>
                                        <p:cTn id="55" dur="2000"/>
                                        <p:tgtEl>
                                          <p:spTgt spid="4">
                                            <p:graphicEl>
                                              <a:dgm id="{B4EB4F57-5590-4035-8DF1-66BDA87AF405}"/>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4">
                                            <p:graphicEl>
                                              <a:dgm id="{A9AA4AF6-D112-4B59-A585-A11E7F67442F}"/>
                                            </p:graphicEl>
                                          </p:spTgt>
                                        </p:tgtEl>
                                        <p:attrNameLst>
                                          <p:attrName>style.visibility</p:attrName>
                                        </p:attrNameLst>
                                      </p:cBhvr>
                                      <p:to>
                                        <p:strVal val="visible"/>
                                      </p:to>
                                    </p:set>
                                    <p:animEffect transition="in" filter="fade">
                                      <p:cBhvr>
                                        <p:cTn id="60" dur="2000"/>
                                        <p:tgtEl>
                                          <p:spTgt spid="4">
                                            <p:graphicEl>
                                              <a:dgm id="{A9AA4AF6-D112-4B59-A585-A11E7F67442F}"/>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
                                            <p:graphicEl>
                                              <a:dgm id="{8A18B514-B1A4-473F-B2B2-1AC988C50167}"/>
                                            </p:graphicEl>
                                          </p:spTgt>
                                        </p:tgtEl>
                                        <p:attrNameLst>
                                          <p:attrName>style.visibility</p:attrName>
                                        </p:attrNameLst>
                                      </p:cBhvr>
                                      <p:to>
                                        <p:strVal val="visible"/>
                                      </p:to>
                                    </p:set>
                                    <p:animEffect transition="in" filter="fade">
                                      <p:cBhvr>
                                        <p:cTn id="63" dur="2000"/>
                                        <p:tgtEl>
                                          <p:spTgt spid="4">
                                            <p:graphicEl>
                                              <a:dgm id="{8A18B514-B1A4-473F-B2B2-1AC988C50167}"/>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
                                            <p:graphicEl>
                                              <a:dgm id="{466E371A-04AE-4449-B567-C5277CAE840F}"/>
                                            </p:graphicEl>
                                          </p:spTgt>
                                        </p:tgtEl>
                                        <p:attrNameLst>
                                          <p:attrName>style.visibility</p:attrName>
                                        </p:attrNameLst>
                                      </p:cBhvr>
                                      <p:to>
                                        <p:strVal val="visible"/>
                                      </p:to>
                                    </p:set>
                                    <p:animEffect transition="in" filter="fade">
                                      <p:cBhvr>
                                        <p:cTn id="68" dur="2000"/>
                                        <p:tgtEl>
                                          <p:spTgt spid="4">
                                            <p:graphicEl>
                                              <a:dgm id="{466E371A-04AE-4449-B567-C5277CAE840F}"/>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
                                            <p:graphicEl>
                                              <a:dgm id="{29A31581-A465-4B59-8B67-155C79039B43}"/>
                                            </p:graphicEl>
                                          </p:spTgt>
                                        </p:tgtEl>
                                        <p:attrNameLst>
                                          <p:attrName>style.visibility</p:attrName>
                                        </p:attrNameLst>
                                      </p:cBhvr>
                                      <p:to>
                                        <p:strVal val="visible"/>
                                      </p:to>
                                    </p:set>
                                    <p:animEffect transition="in" filter="fade">
                                      <p:cBhvr>
                                        <p:cTn id="71" dur="2000"/>
                                        <p:tgtEl>
                                          <p:spTgt spid="4">
                                            <p:graphicEl>
                                              <a:dgm id="{29A31581-A465-4B59-8B67-155C79039B43}"/>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4">
                                            <p:graphicEl>
                                              <a:dgm id="{3A6A9BFD-06B5-4070-84DF-2725FAC8BC67}"/>
                                            </p:graphicEl>
                                          </p:spTgt>
                                        </p:tgtEl>
                                        <p:attrNameLst>
                                          <p:attrName>style.visibility</p:attrName>
                                        </p:attrNameLst>
                                      </p:cBhvr>
                                      <p:to>
                                        <p:strVal val="visible"/>
                                      </p:to>
                                    </p:set>
                                    <p:animEffect transition="in" filter="fade">
                                      <p:cBhvr>
                                        <p:cTn id="76" dur="2000"/>
                                        <p:tgtEl>
                                          <p:spTgt spid="4">
                                            <p:graphicEl>
                                              <a:dgm id="{3A6A9BFD-06B5-4070-84DF-2725FAC8BC67}"/>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
                                            <p:graphicEl>
                                              <a:dgm id="{914F6502-1814-4C45-9846-0CF9A8BFBDBA}"/>
                                            </p:graphicEl>
                                          </p:spTgt>
                                        </p:tgtEl>
                                        <p:attrNameLst>
                                          <p:attrName>style.visibility</p:attrName>
                                        </p:attrNameLst>
                                      </p:cBhvr>
                                      <p:to>
                                        <p:strVal val="visible"/>
                                      </p:to>
                                    </p:set>
                                    <p:animEffect transition="in" filter="fade">
                                      <p:cBhvr>
                                        <p:cTn id="79" dur="2000"/>
                                        <p:tgtEl>
                                          <p:spTgt spid="4">
                                            <p:graphicEl>
                                              <a:dgm id="{914F6502-1814-4C45-9846-0CF9A8BFBDBA}"/>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4">
                                            <p:graphicEl>
                                              <a:dgm id="{B93FF384-B9E7-4341-AE5F-6B79299A99FB}"/>
                                            </p:graphicEl>
                                          </p:spTgt>
                                        </p:tgtEl>
                                        <p:attrNameLst>
                                          <p:attrName>style.visibility</p:attrName>
                                        </p:attrNameLst>
                                      </p:cBhvr>
                                      <p:to>
                                        <p:strVal val="visible"/>
                                      </p:to>
                                    </p:set>
                                    <p:animEffect transition="in" filter="fade">
                                      <p:cBhvr>
                                        <p:cTn id="84" dur="2000"/>
                                        <p:tgtEl>
                                          <p:spTgt spid="4">
                                            <p:graphicEl>
                                              <a:dgm id="{B93FF384-B9E7-4341-AE5F-6B79299A99FB}"/>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
                                            <p:graphicEl>
                                              <a:dgm id="{843E9FD7-8838-48D9-B23C-CD9D21A98E0A}"/>
                                            </p:graphicEl>
                                          </p:spTgt>
                                        </p:tgtEl>
                                        <p:attrNameLst>
                                          <p:attrName>style.visibility</p:attrName>
                                        </p:attrNameLst>
                                      </p:cBhvr>
                                      <p:to>
                                        <p:strVal val="visible"/>
                                      </p:to>
                                    </p:set>
                                    <p:animEffect transition="in" filter="fade">
                                      <p:cBhvr>
                                        <p:cTn id="87" dur="2000"/>
                                        <p:tgtEl>
                                          <p:spTgt spid="4">
                                            <p:graphicEl>
                                              <a:dgm id="{843E9FD7-8838-48D9-B23C-CD9D21A98E0A}"/>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
                                            <p:graphicEl>
                                              <a:dgm id="{9D47E216-3036-4E30-B0B2-D0AB980B0C91}"/>
                                            </p:graphicEl>
                                          </p:spTgt>
                                        </p:tgtEl>
                                        <p:attrNameLst>
                                          <p:attrName>style.visibility</p:attrName>
                                        </p:attrNameLst>
                                      </p:cBhvr>
                                      <p:to>
                                        <p:strVal val="visible"/>
                                      </p:to>
                                    </p:set>
                                    <p:animEffect transition="in" filter="fade">
                                      <p:cBhvr>
                                        <p:cTn id="92" dur="2000"/>
                                        <p:tgtEl>
                                          <p:spTgt spid="4">
                                            <p:graphicEl>
                                              <a:dgm id="{9D47E216-3036-4E30-B0B2-D0AB980B0C91}"/>
                                            </p:graphic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4">
                                            <p:graphicEl>
                                              <a:dgm id="{9FA1C422-4730-45D2-8A49-D84F9E0C224E}"/>
                                            </p:graphicEl>
                                          </p:spTgt>
                                        </p:tgtEl>
                                        <p:attrNameLst>
                                          <p:attrName>style.visibility</p:attrName>
                                        </p:attrNameLst>
                                      </p:cBhvr>
                                      <p:to>
                                        <p:strVal val="visible"/>
                                      </p:to>
                                    </p:set>
                                    <p:animEffect transition="in" filter="fade">
                                      <p:cBhvr>
                                        <p:cTn id="95" dur="2000"/>
                                        <p:tgtEl>
                                          <p:spTgt spid="4">
                                            <p:graphicEl>
                                              <a:dgm id="{9FA1C422-4730-45D2-8A49-D84F9E0C224E}"/>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4">
                                            <p:graphicEl>
                                              <a:dgm id="{146730D7-139C-4F63-A3F1-5945878F3A51}"/>
                                            </p:graphicEl>
                                          </p:spTgt>
                                        </p:tgtEl>
                                        <p:attrNameLst>
                                          <p:attrName>style.visibility</p:attrName>
                                        </p:attrNameLst>
                                      </p:cBhvr>
                                      <p:to>
                                        <p:strVal val="visible"/>
                                      </p:to>
                                    </p:set>
                                    <p:animEffect transition="in" filter="fade">
                                      <p:cBhvr>
                                        <p:cTn id="100" dur="2000"/>
                                        <p:tgtEl>
                                          <p:spTgt spid="4">
                                            <p:graphicEl>
                                              <a:dgm id="{146730D7-139C-4F63-A3F1-5945878F3A51}"/>
                                            </p:graphic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4">
                                            <p:graphicEl>
                                              <a:dgm id="{E63D599D-BC26-4516-BAFD-CCAA6EFF5BFB}"/>
                                            </p:graphicEl>
                                          </p:spTgt>
                                        </p:tgtEl>
                                        <p:attrNameLst>
                                          <p:attrName>style.visibility</p:attrName>
                                        </p:attrNameLst>
                                      </p:cBhvr>
                                      <p:to>
                                        <p:strVal val="visible"/>
                                      </p:to>
                                    </p:set>
                                    <p:animEffect transition="in" filter="fade">
                                      <p:cBhvr>
                                        <p:cTn id="103" dur="2000"/>
                                        <p:tgtEl>
                                          <p:spTgt spid="4">
                                            <p:graphicEl>
                                              <a:dgm id="{E63D599D-BC26-4516-BAFD-CCAA6EFF5BFB}"/>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4">
                                            <p:graphicEl>
                                              <a:dgm id="{1C26DCFA-8A9A-42AD-B901-C7479C1C0EF5}"/>
                                            </p:graphicEl>
                                          </p:spTgt>
                                        </p:tgtEl>
                                        <p:attrNameLst>
                                          <p:attrName>style.visibility</p:attrName>
                                        </p:attrNameLst>
                                      </p:cBhvr>
                                      <p:to>
                                        <p:strVal val="visible"/>
                                      </p:to>
                                    </p:set>
                                    <p:animEffect transition="in" filter="fade">
                                      <p:cBhvr>
                                        <p:cTn id="108" dur="2000"/>
                                        <p:tgtEl>
                                          <p:spTgt spid="4">
                                            <p:graphicEl>
                                              <a:dgm id="{1C26DCFA-8A9A-42AD-B901-C7479C1C0EF5}"/>
                                            </p:graphicEl>
                                          </p:spTgt>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4">
                                            <p:graphicEl>
                                              <a:dgm id="{8669E1F8-268B-40E8-9C24-C01C67BFD9C4}"/>
                                            </p:graphicEl>
                                          </p:spTgt>
                                        </p:tgtEl>
                                        <p:attrNameLst>
                                          <p:attrName>style.visibility</p:attrName>
                                        </p:attrNameLst>
                                      </p:cBhvr>
                                      <p:to>
                                        <p:strVal val="visible"/>
                                      </p:to>
                                    </p:set>
                                    <p:animEffect transition="in" filter="fade">
                                      <p:cBhvr>
                                        <p:cTn id="111" dur="2000"/>
                                        <p:tgtEl>
                                          <p:spTgt spid="4">
                                            <p:graphicEl>
                                              <a:dgm id="{8669E1F8-268B-40E8-9C24-C01C67BFD9C4}"/>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4">
                                            <p:graphicEl>
                                              <a:dgm id="{9A380B51-9392-41C9-A7EE-E7BF9F95607B}"/>
                                            </p:graphicEl>
                                          </p:spTgt>
                                        </p:tgtEl>
                                        <p:attrNameLst>
                                          <p:attrName>style.visibility</p:attrName>
                                        </p:attrNameLst>
                                      </p:cBhvr>
                                      <p:to>
                                        <p:strVal val="visible"/>
                                      </p:to>
                                    </p:set>
                                    <p:animEffect transition="in" filter="fade">
                                      <p:cBhvr>
                                        <p:cTn id="116" dur="2000"/>
                                        <p:tgtEl>
                                          <p:spTgt spid="4">
                                            <p:graphicEl>
                                              <a:dgm id="{9A380B51-9392-41C9-A7EE-E7BF9F95607B}"/>
                                            </p:graphicEl>
                                          </p:spTgt>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4">
                                            <p:graphicEl>
                                              <a:dgm id="{C8E4EB0C-D83D-4EB1-862C-6312D4AC1FF8}"/>
                                            </p:graphicEl>
                                          </p:spTgt>
                                        </p:tgtEl>
                                        <p:attrNameLst>
                                          <p:attrName>style.visibility</p:attrName>
                                        </p:attrNameLst>
                                      </p:cBhvr>
                                      <p:to>
                                        <p:strVal val="visible"/>
                                      </p:to>
                                    </p:set>
                                    <p:animEffect transition="in" filter="fade">
                                      <p:cBhvr>
                                        <p:cTn id="119" dur="2000"/>
                                        <p:tgtEl>
                                          <p:spTgt spid="4">
                                            <p:graphicEl>
                                              <a:dgm id="{C8E4EB0C-D83D-4EB1-862C-6312D4AC1FF8}"/>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4">
                                            <p:graphicEl>
                                              <a:dgm id="{263C0E5C-06A6-47FC-B93C-20FF54725C37}"/>
                                            </p:graphicEl>
                                          </p:spTgt>
                                        </p:tgtEl>
                                        <p:attrNameLst>
                                          <p:attrName>style.visibility</p:attrName>
                                        </p:attrNameLst>
                                      </p:cBhvr>
                                      <p:to>
                                        <p:strVal val="visible"/>
                                      </p:to>
                                    </p:set>
                                    <p:animEffect transition="in" filter="fade">
                                      <p:cBhvr>
                                        <p:cTn id="124" dur="2000"/>
                                        <p:tgtEl>
                                          <p:spTgt spid="4">
                                            <p:graphicEl>
                                              <a:dgm id="{263C0E5C-06A6-47FC-B93C-20FF54725C37}"/>
                                            </p:graphicEl>
                                          </p:spTgt>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
                                            <p:graphicEl>
                                              <a:dgm id="{D4189269-553E-4CAB-974E-0BF8D703906A}"/>
                                            </p:graphicEl>
                                          </p:spTgt>
                                        </p:tgtEl>
                                        <p:attrNameLst>
                                          <p:attrName>style.visibility</p:attrName>
                                        </p:attrNameLst>
                                      </p:cBhvr>
                                      <p:to>
                                        <p:strVal val="visible"/>
                                      </p:to>
                                    </p:set>
                                    <p:animEffect transition="in" filter="fade">
                                      <p:cBhvr>
                                        <p:cTn id="127" dur="2000"/>
                                        <p:tgtEl>
                                          <p:spTgt spid="4">
                                            <p:graphicEl>
                                              <a:dgm id="{D4189269-553E-4CAB-974E-0BF8D703906A}"/>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4">
                                            <p:graphicEl>
                                              <a:dgm id="{F2126FE6-C236-49E8-808A-EFCF015F0B8B}"/>
                                            </p:graphicEl>
                                          </p:spTgt>
                                        </p:tgtEl>
                                        <p:attrNameLst>
                                          <p:attrName>style.visibility</p:attrName>
                                        </p:attrNameLst>
                                      </p:cBhvr>
                                      <p:to>
                                        <p:strVal val="visible"/>
                                      </p:to>
                                    </p:set>
                                    <p:animEffect transition="in" filter="fade">
                                      <p:cBhvr>
                                        <p:cTn id="132" dur="2000"/>
                                        <p:tgtEl>
                                          <p:spTgt spid="4">
                                            <p:graphicEl>
                                              <a:dgm id="{F2126FE6-C236-49E8-808A-EFCF015F0B8B}"/>
                                            </p:graphicEl>
                                          </p:spTgt>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4">
                                            <p:graphicEl>
                                              <a:dgm id="{3B943DA5-00DA-4461-85EC-CB14F68CEA94}"/>
                                            </p:graphicEl>
                                          </p:spTgt>
                                        </p:tgtEl>
                                        <p:attrNameLst>
                                          <p:attrName>style.visibility</p:attrName>
                                        </p:attrNameLst>
                                      </p:cBhvr>
                                      <p:to>
                                        <p:strVal val="visible"/>
                                      </p:to>
                                    </p:set>
                                    <p:animEffect transition="in" filter="fade">
                                      <p:cBhvr>
                                        <p:cTn id="135" dur="2000"/>
                                        <p:tgtEl>
                                          <p:spTgt spid="4">
                                            <p:graphicEl>
                                              <a:dgm id="{3B943DA5-00DA-4461-85EC-CB14F68CEA9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214282" y="0"/>
            <a:ext cx="8929718" cy="6858000"/>
            <a:chOff x="4720227" y="581724"/>
            <a:chExt cx="3923769" cy="6530863"/>
          </a:xfrm>
          <a:scene3d>
            <a:camera prst="orthographicFront">
              <a:rot lat="0" lon="0" rev="0"/>
            </a:camera>
            <a:lightRig rig="contrasting" dir="t">
              <a:rot lat="0" lon="0" rev="1200000"/>
            </a:lightRig>
          </a:scene3d>
        </p:grpSpPr>
        <p:sp>
          <p:nvSpPr>
            <p:cNvPr id="3" name="2 Rectángulo"/>
            <p:cNvSpPr/>
            <p:nvPr/>
          </p:nvSpPr>
          <p:spPr>
            <a:xfrm>
              <a:off x="4720227" y="785792"/>
              <a:ext cx="3923769" cy="5843962"/>
            </a:xfrm>
            <a:prstGeom prst="rect">
              <a:avLst/>
            </a:prstGeom>
            <a:sp3d contourW="19050" prstMaterial="metal">
              <a:bevelT w="88900" h="203200"/>
              <a:bevelB w="165100" h="254000"/>
            </a:sp3d>
          </p:spPr>
          <p:style>
            <a:lnRef idx="0">
              <a:schemeClr val="lt1">
                <a:hueOff val="0"/>
                <a:satOff val="0"/>
                <a:lumOff val="0"/>
                <a:alphaOff val="0"/>
              </a:schemeClr>
            </a:lnRef>
            <a:fillRef idx="1">
              <a:schemeClr val="accent5">
                <a:hueOff val="-3096517"/>
                <a:satOff val="31044"/>
                <a:lumOff val="-21569"/>
                <a:alphaOff val="0"/>
              </a:schemeClr>
            </a:fillRef>
            <a:effectRef idx="2">
              <a:schemeClr val="accent5">
                <a:hueOff val="-3096517"/>
                <a:satOff val="31044"/>
                <a:lumOff val="-21569"/>
                <a:alphaOff val="0"/>
              </a:schemeClr>
            </a:effectRef>
            <a:fontRef idx="minor">
              <a:schemeClr val="lt1"/>
            </a:fontRef>
          </p:style>
        </p:sp>
        <p:sp>
          <p:nvSpPr>
            <p:cNvPr id="4" name="3 Rectángulo"/>
            <p:cNvSpPr/>
            <p:nvPr/>
          </p:nvSpPr>
          <p:spPr>
            <a:xfrm>
              <a:off x="4720227" y="581724"/>
              <a:ext cx="3923769" cy="6530863"/>
            </a:xfrm>
            <a:prstGeom prst="rect">
              <a:avLst/>
            </a:prstGeom>
            <a:solidFill>
              <a:schemeClr val="accent6">
                <a:lumMod val="20000"/>
                <a:lumOff val="80000"/>
              </a:schemeClr>
            </a:solidFill>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a:r>
                <a:rPr lang="es-ES" dirty="0" smtClean="0">
                  <a:solidFill>
                    <a:schemeClr val="bg1"/>
                  </a:solidFill>
                  <a:latin typeface="Times New Roman" pitchFamily="18" charset="0"/>
                  <a:cs typeface="Times New Roman" pitchFamily="18" charset="0"/>
                </a:rPr>
                <a:t>Concientizar a la comunidad en general la importancia de la actividad recreativa, como una necesidad básica en la formación del ser humano, para prevenir problemas relacionados con la epidemia del siglo XXI (el sedentarismo).</a:t>
              </a:r>
            </a:p>
            <a:p>
              <a:pPr algn="ctr"/>
              <a:r>
                <a:rPr lang="es-ES" dirty="0" smtClean="0">
                  <a:solidFill>
                    <a:schemeClr val="bg1"/>
                  </a:solidFill>
                  <a:latin typeface="Times New Roman" pitchFamily="18" charset="0"/>
                  <a:cs typeface="Times New Roman" pitchFamily="18" charset="0"/>
                </a:rPr>
                <a:t> </a:t>
              </a:r>
            </a:p>
            <a:p>
              <a:pPr algn="ctr"/>
              <a:r>
                <a:rPr lang="es-ES" dirty="0" smtClean="0">
                  <a:solidFill>
                    <a:schemeClr val="bg1"/>
                  </a:solidFill>
                  <a:latin typeface="Times New Roman" pitchFamily="18" charset="0"/>
                  <a:cs typeface="Times New Roman" pitchFamily="18" charset="0"/>
                </a:rPr>
                <a:t>Se permita realizar un análisis a los Adultos Mayores, en plena ejecución de sus actividades recreativas, con el objetivo de comprobar el estado de depresión que estos presentaron antes, durante y después de la investigación y de esta forma valorar la efectividad de la propuesta.</a:t>
              </a:r>
            </a:p>
            <a:p>
              <a:pPr algn="ctr"/>
              <a:r>
                <a:rPr lang="es-ES" dirty="0" smtClean="0">
                  <a:solidFill>
                    <a:schemeClr val="bg1"/>
                  </a:solidFill>
                  <a:latin typeface="Times New Roman" pitchFamily="18" charset="0"/>
                  <a:cs typeface="Times New Roman" pitchFamily="18" charset="0"/>
                </a:rPr>
                <a:t> </a:t>
              </a:r>
            </a:p>
            <a:p>
              <a:pPr algn="ctr"/>
              <a:r>
                <a:rPr lang="es-ES" dirty="0" smtClean="0">
                  <a:solidFill>
                    <a:schemeClr val="bg1"/>
                  </a:solidFill>
                  <a:latin typeface="Times New Roman" pitchFamily="18" charset="0"/>
                  <a:cs typeface="Times New Roman" pitchFamily="18" charset="0"/>
                </a:rPr>
                <a:t>Este proyecto social debe ser expuestos en organismos como el Ministerio de Inclusión Social, organismo que controla y supervisa este tipo de Instituciones de carácter social; y permitir que este programa, se desarrolle sistemáticamente en toda la nación, en beneficio del Adulto Mayor.</a:t>
              </a:r>
            </a:p>
            <a:p>
              <a:pPr marL="82550" lvl="0" indent="0" algn="ctr" defTabSz="800100">
                <a:lnSpc>
                  <a:spcPct val="90000"/>
                </a:lnSpc>
                <a:spcBef>
                  <a:spcPct val="0"/>
                </a:spcBef>
                <a:spcAft>
                  <a:spcPct val="35000"/>
                </a:spcAft>
              </a:pPr>
              <a:endParaRPr lang="es-ES" b="1" kern="1200" dirty="0" smtClean="0">
                <a:solidFill>
                  <a:schemeClr val="bg1"/>
                </a:solidFill>
                <a:latin typeface="Times New Roman" pitchFamily="18" charset="0"/>
                <a:cs typeface="Times New Roman" pitchFamily="18" charset="0"/>
              </a:endParaRPr>
            </a:p>
            <a:p>
              <a:pPr marL="82550" lvl="0" indent="0" algn="ctr" defTabSz="800100">
                <a:lnSpc>
                  <a:spcPct val="90000"/>
                </a:lnSpc>
                <a:spcBef>
                  <a:spcPct val="0"/>
                </a:spcBef>
                <a:spcAft>
                  <a:spcPct val="35000"/>
                </a:spcAft>
              </a:pPr>
              <a:endParaRPr lang="es-ES" kern="1200" dirty="0">
                <a:solidFill>
                  <a:schemeClr val="bg1"/>
                </a:solidFill>
              </a:endParaRPr>
            </a:p>
          </p:txBody>
        </p:sp>
      </p:grpSp>
      <p:grpSp>
        <p:nvGrpSpPr>
          <p:cNvPr id="5" name="4 Grupo"/>
          <p:cNvGrpSpPr/>
          <p:nvPr/>
        </p:nvGrpSpPr>
        <p:grpSpPr>
          <a:xfrm>
            <a:off x="285720" y="0"/>
            <a:ext cx="8643997" cy="693364"/>
            <a:chOff x="0" y="71168"/>
            <a:chExt cx="8643997" cy="693364"/>
          </a:xfrm>
          <a:scene3d>
            <a:camera prst="orthographicFront">
              <a:rot lat="0" lon="0" rev="0"/>
            </a:camera>
            <a:lightRig rig="contrasting" dir="t">
              <a:rot lat="0" lon="0" rev="1200000"/>
            </a:lightRig>
          </a:scene3d>
        </p:grpSpPr>
        <p:sp>
          <p:nvSpPr>
            <p:cNvPr id="6" name="5 Rectángulo"/>
            <p:cNvSpPr/>
            <p:nvPr/>
          </p:nvSpPr>
          <p:spPr>
            <a:xfrm>
              <a:off x="0" y="71168"/>
              <a:ext cx="8643997" cy="693364"/>
            </a:xfrm>
            <a:prstGeom prst="rect">
              <a:avLst/>
            </a:prstGeom>
            <a:solidFill>
              <a:srgbClr val="FFFF00"/>
            </a:solidFill>
            <a:sp3d contourW="12700" prstMaterial="flat">
              <a:bevelT w="100800" h="154000"/>
              <a:bevelB w="152400"/>
            </a:sp3d>
          </p:spPr>
          <p:style>
            <a:lnRef idx="0">
              <a:schemeClr val="dk1">
                <a:hueOff val="0"/>
                <a:satOff val="0"/>
                <a:lumOff val="0"/>
                <a:alphaOff val="0"/>
              </a:schemeClr>
            </a:lnRef>
            <a:fillRef idx="1">
              <a:scrgbClr r="0" g="0" b="0"/>
            </a:fillRef>
            <a:effectRef idx="0">
              <a:schemeClr val="accent5">
                <a:shade val="90000"/>
                <a:hueOff val="0"/>
                <a:satOff val="0"/>
                <a:lumOff val="0"/>
                <a:alphaOff val="0"/>
              </a:schemeClr>
            </a:effectRef>
            <a:fontRef idx="minor">
              <a:schemeClr val="lt1">
                <a:hueOff val="0"/>
                <a:satOff val="0"/>
                <a:lumOff val="0"/>
                <a:alphaOff val="0"/>
              </a:schemeClr>
            </a:fontRef>
          </p:style>
        </p:sp>
        <p:sp>
          <p:nvSpPr>
            <p:cNvPr id="7" name="6 Rectángulo"/>
            <p:cNvSpPr/>
            <p:nvPr/>
          </p:nvSpPr>
          <p:spPr>
            <a:xfrm>
              <a:off x="0" y="71168"/>
              <a:ext cx="8643997" cy="693364"/>
            </a:xfrm>
            <a:prstGeom prst="rect">
              <a:avLst/>
            </a:prstGeom>
            <a:sp3d/>
          </p:spPr>
          <p:style>
            <a:lnRef idx="0">
              <a:scrgbClr r="0" g="0" b="0"/>
            </a:lnRef>
            <a:fillRef idx="0">
              <a:scrgbClr r="0" g="0" b="0"/>
            </a:fillRef>
            <a:effectRef idx="0">
              <a:scrgbClr r="0" g="0" b="0"/>
            </a:effectRef>
            <a:fontRef idx="minor">
              <a:schemeClr val="lt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bg1"/>
                  </a:solidFill>
                  <a:latin typeface="Times New Roman" pitchFamily="18" charset="0"/>
                  <a:cs typeface="Times New Roman" pitchFamily="18" charset="0"/>
                </a:rPr>
                <a:t>CAPÍTULO V</a:t>
              </a:r>
            </a:p>
            <a:p>
              <a:pPr lvl="0" algn="ctr" defTabSz="889000">
                <a:lnSpc>
                  <a:spcPct val="90000"/>
                </a:lnSpc>
                <a:spcBef>
                  <a:spcPct val="0"/>
                </a:spcBef>
                <a:spcAft>
                  <a:spcPct val="35000"/>
                </a:spcAft>
              </a:pPr>
              <a:r>
                <a:rPr lang="es-ES" sz="1800" b="1" kern="1200" dirty="0" smtClean="0">
                  <a:solidFill>
                    <a:schemeClr val="bg1"/>
                  </a:solidFill>
                  <a:latin typeface="Times New Roman" pitchFamily="18" charset="0"/>
                  <a:cs typeface="Times New Roman" pitchFamily="18" charset="0"/>
                </a:rPr>
                <a:t>Recomendaciones</a:t>
              </a:r>
              <a:endParaRPr lang="es-ES" sz="1800" b="1" kern="1200" dirty="0">
                <a:solidFill>
                  <a:schemeClr val="bg1"/>
                </a:solidFill>
                <a:latin typeface="Times New Roman" pitchFamily="18" charset="0"/>
                <a:cs typeface="Times New Roman" pitchFamily="18"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3464934742"/>
              </p:ext>
            </p:extLst>
          </p:nvPr>
        </p:nvGraphicFramePr>
        <p:xfrm>
          <a:off x="357157" y="0"/>
          <a:ext cx="8786843"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B5030C78-991E-46F6-83B0-12B34F830568}"/>
                                            </p:graphicEl>
                                          </p:spTgt>
                                        </p:tgtEl>
                                        <p:attrNameLst>
                                          <p:attrName>style.visibility</p:attrName>
                                        </p:attrNameLst>
                                      </p:cBhvr>
                                      <p:to>
                                        <p:strVal val="visible"/>
                                      </p:to>
                                    </p:set>
                                    <p:animEffect transition="in" filter="fade">
                                      <p:cBhvr>
                                        <p:cTn id="7" dur="2000"/>
                                        <p:tgtEl>
                                          <p:spTgt spid="4">
                                            <p:graphicEl>
                                              <a:dgm id="{B5030C78-991E-46F6-83B0-12B34F83056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6BA45691-CA9B-49AB-A9A7-B7900A85268B}"/>
                                            </p:graphicEl>
                                          </p:spTgt>
                                        </p:tgtEl>
                                        <p:attrNameLst>
                                          <p:attrName>style.visibility</p:attrName>
                                        </p:attrNameLst>
                                      </p:cBhvr>
                                      <p:to>
                                        <p:strVal val="visible"/>
                                      </p:to>
                                    </p:set>
                                    <p:animEffect transition="in" filter="fade">
                                      <p:cBhvr>
                                        <p:cTn id="12" dur="2000"/>
                                        <p:tgtEl>
                                          <p:spTgt spid="4">
                                            <p:graphicEl>
                                              <a:dgm id="{6BA45691-CA9B-49AB-A9A7-B7900A85268B}"/>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BC0425C6-64BF-4DA6-8695-FD6113A0C0DD}"/>
                                            </p:graphicEl>
                                          </p:spTgt>
                                        </p:tgtEl>
                                        <p:attrNameLst>
                                          <p:attrName>style.visibility</p:attrName>
                                        </p:attrNameLst>
                                      </p:cBhvr>
                                      <p:to>
                                        <p:strVal val="visible"/>
                                      </p:to>
                                    </p:set>
                                    <p:animEffect transition="in" filter="fade">
                                      <p:cBhvr>
                                        <p:cTn id="15" dur="2000"/>
                                        <p:tgtEl>
                                          <p:spTgt spid="4">
                                            <p:graphicEl>
                                              <a:dgm id="{BC0425C6-64BF-4DA6-8695-FD6113A0C0D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F82ED123-2B62-48A4-B44F-4EF1C935CBD5}"/>
                                            </p:graphicEl>
                                          </p:spTgt>
                                        </p:tgtEl>
                                        <p:attrNameLst>
                                          <p:attrName>style.visibility</p:attrName>
                                        </p:attrNameLst>
                                      </p:cBhvr>
                                      <p:to>
                                        <p:strVal val="visible"/>
                                      </p:to>
                                    </p:set>
                                    <p:animEffect transition="in" filter="fade">
                                      <p:cBhvr>
                                        <p:cTn id="20" dur="2000"/>
                                        <p:tgtEl>
                                          <p:spTgt spid="4">
                                            <p:graphicEl>
                                              <a:dgm id="{F82ED123-2B62-48A4-B44F-4EF1C935CBD5}"/>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AB259C4D-3C14-48C5-9423-53AF66C1B6C3}"/>
                                            </p:graphicEl>
                                          </p:spTgt>
                                        </p:tgtEl>
                                        <p:attrNameLst>
                                          <p:attrName>style.visibility</p:attrName>
                                        </p:attrNameLst>
                                      </p:cBhvr>
                                      <p:to>
                                        <p:strVal val="visible"/>
                                      </p:to>
                                    </p:set>
                                    <p:animEffect transition="in" filter="fade">
                                      <p:cBhvr>
                                        <p:cTn id="23" dur="2000"/>
                                        <p:tgtEl>
                                          <p:spTgt spid="4">
                                            <p:graphicEl>
                                              <a:dgm id="{AB259C4D-3C14-48C5-9423-53AF66C1B6C3}"/>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72C6FE01-4748-4DA3-811C-61CD85BF4EF9}"/>
                                            </p:graphicEl>
                                          </p:spTgt>
                                        </p:tgtEl>
                                        <p:attrNameLst>
                                          <p:attrName>style.visibility</p:attrName>
                                        </p:attrNameLst>
                                      </p:cBhvr>
                                      <p:to>
                                        <p:strVal val="visible"/>
                                      </p:to>
                                    </p:set>
                                    <p:animEffect transition="in" filter="fade">
                                      <p:cBhvr>
                                        <p:cTn id="28" dur="2000"/>
                                        <p:tgtEl>
                                          <p:spTgt spid="4">
                                            <p:graphicEl>
                                              <a:dgm id="{72C6FE01-4748-4DA3-811C-61CD85BF4EF9}"/>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B19B2FB7-4A5D-475A-8FBD-C2D1FFD62115}"/>
                                            </p:graphicEl>
                                          </p:spTgt>
                                        </p:tgtEl>
                                        <p:attrNameLst>
                                          <p:attrName>style.visibility</p:attrName>
                                        </p:attrNameLst>
                                      </p:cBhvr>
                                      <p:to>
                                        <p:strVal val="visible"/>
                                      </p:to>
                                    </p:set>
                                    <p:animEffect transition="in" filter="fade">
                                      <p:cBhvr>
                                        <p:cTn id="31" dur="2000"/>
                                        <p:tgtEl>
                                          <p:spTgt spid="4">
                                            <p:graphicEl>
                                              <a:dgm id="{B19B2FB7-4A5D-475A-8FBD-C2D1FFD62115}"/>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D5A88A21-5062-401D-AF84-429B78423FBE}"/>
                                            </p:graphicEl>
                                          </p:spTgt>
                                        </p:tgtEl>
                                        <p:attrNameLst>
                                          <p:attrName>style.visibility</p:attrName>
                                        </p:attrNameLst>
                                      </p:cBhvr>
                                      <p:to>
                                        <p:strVal val="visible"/>
                                      </p:to>
                                    </p:set>
                                    <p:animEffect transition="in" filter="fade">
                                      <p:cBhvr>
                                        <p:cTn id="36" dur="2000"/>
                                        <p:tgtEl>
                                          <p:spTgt spid="4">
                                            <p:graphicEl>
                                              <a:dgm id="{D5A88A21-5062-401D-AF84-429B78423FBE}"/>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B4EB4F57-5590-4035-8DF1-66BDA87AF405}"/>
                                            </p:graphicEl>
                                          </p:spTgt>
                                        </p:tgtEl>
                                        <p:attrNameLst>
                                          <p:attrName>style.visibility</p:attrName>
                                        </p:attrNameLst>
                                      </p:cBhvr>
                                      <p:to>
                                        <p:strVal val="visible"/>
                                      </p:to>
                                    </p:set>
                                    <p:animEffect transition="in" filter="fade">
                                      <p:cBhvr>
                                        <p:cTn id="39" dur="2000"/>
                                        <p:tgtEl>
                                          <p:spTgt spid="4">
                                            <p:graphicEl>
                                              <a:dgm id="{B4EB4F57-5590-4035-8DF1-66BDA87AF405}"/>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ACF68A16-1E69-4E3F-BA90-C343631026DD}"/>
                                            </p:graphicEl>
                                          </p:spTgt>
                                        </p:tgtEl>
                                        <p:attrNameLst>
                                          <p:attrName>style.visibility</p:attrName>
                                        </p:attrNameLst>
                                      </p:cBhvr>
                                      <p:to>
                                        <p:strVal val="visible"/>
                                      </p:to>
                                    </p:set>
                                    <p:animEffect transition="in" filter="fade">
                                      <p:cBhvr>
                                        <p:cTn id="44" dur="2000"/>
                                        <p:tgtEl>
                                          <p:spTgt spid="4">
                                            <p:graphicEl>
                                              <a:dgm id="{ACF68A16-1E69-4E3F-BA90-C343631026DD}"/>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0EB445F2-00C9-4BC7-B9AA-B987C27F89D0}"/>
                                            </p:graphicEl>
                                          </p:spTgt>
                                        </p:tgtEl>
                                        <p:attrNameLst>
                                          <p:attrName>style.visibility</p:attrName>
                                        </p:attrNameLst>
                                      </p:cBhvr>
                                      <p:to>
                                        <p:strVal val="visible"/>
                                      </p:to>
                                    </p:set>
                                    <p:animEffect transition="in" filter="fade">
                                      <p:cBhvr>
                                        <p:cTn id="47" dur="2000"/>
                                        <p:tgtEl>
                                          <p:spTgt spid="4">
                                            <p:graphicEl>
                                              <a:dgm id="{0EB445F2-00C9-4BC7-B9AA-B987C27F89D0}"/>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466E371A-04AE-4449-B567-C5277CAE840F}"/>
                                            </p:graphicEl>
                                          </p:spTgt>
                                        </p:tgtEl>
                                        <p:attrNameLst>
                                          <p:attrName>style.visibility</p:attrName>
                                        </p:attrNameLst>
                                      </p:cBhvr>
                                      <p:to>
                                        <p:strVal val="visible"/>
                                      </p:to>
                                    </p:set>
                                    <p:animEffect transition="in" filter="fade">
                                      <p:cBhvr>
                                        <p:cTn id="52" dur="2000"/>
                                        <p:tgtEl>
                                          <p:spTgt spid="4">
                                            <p:graphicEl>
                                              <a:dgm id="{466E371A-04AE-4449-B567-C5277CAE840F}"/>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
                                            <p:graphicEl>
                                              <a:dgm id="{29A31581-A465-4B59-8B67-155C79039B43}"/>
                                            </p:graphicEl>
                                          </p:spTgt>
                                        </p:tgtEl>
                                        <p:attrNameLst>
                                          <p:attrName>style.visibility</p:attrName>
                                        </p:attrNameLst>
                                      </p:cBhvr>
                                      <p:to>
                                        <p:strVal val="visible"/>
                                      </p:to>
                                    </p:set>
                                    <p:animEffect transition="in" filter="fade">
                                      <p:cBhvr>
                                        <p:cTn id="55" dur="2000"/>
                                        <p:tgtEl>
                                          <p:spTgt spid="4">
                                            <p:graphicEl>
                                              <a:dgm id="{29A31581-A465-4B59-8B67-155C79039B43}"/>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4">
                                            <p:graphicEl>
                                              <a:dgm id="{62909196-5F62-42D3-971F-04244E9F61D7}"/>
                                            </p:graphicEl>
                                          </p:spTgt>
                                        </p:tgtEl>
                                        <p:attrNameLst>
                                          <p:attrName>style.visibility</p:attrName>
                                        </p:attrNameLst>
                                      </p:cBhvr>
                                      <p:to>
                                        <p:strVal val="visible"/>
                                      </p:to>
                                    </p:set>
                                    <p:animEffect transition="in" filter="fade">
                                      <p:cBhvr>
                                        <p:cTn id="60" dur="2000"/>
                                        <p:tgtEl>
                                          <p:spTgt spid="4">
                                            <p:graphicEl>
                                              <a:dgm id="{62909196-5F62-42D3-971F-04244E9F61D7}"/>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
                                            <p:graphicEl>
                                              <a:dgm id="{F25CE544-287F-410B-A4AB-118F2B8C5CB3}"/>
                                            </p:graphicEl>
                                          </p:spTgt>
                                        </p:tgtEl>
                                        <p:attrNameLst>
                                          <p:attrName>style.visibility</p:attrName>
                                        </p:attrNameLst>
                                      </p:cBhvr>
                                      <p:to>
                                        <p:strVal val="visible"/>
                                      </p:to>
                                    </p:set>
                                    <p:animEffect transition="in" filter="fade">
                                      <p:cBhvr>
                                        <p:cTn id="63" dur="2000"/>
                                        <p:tgtEl>
                                          <p:spTgt spid="4">
                                            <p:graphicEl>
                                              <a:dgm id="{F25CE544-287F-410B-A4AB-118F2B8C5CB3}"/>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
                                            <p:graphicEl>
                                              <a:dgm id="{146730D7-139C-4F63-A3F1-5945878F3A51}"/>
                                            </p:graphicEl>
                                          </p:spTgt>
                                        </p:tgtEl>
                                        <p:attrNameLst>
                                          <p:attrName>style.visibility</p:attrName>
                                        </p:attrNameLst>
                                      </p:cBhvr>
                                      <p:to>
                                        <p:strVal val="visible"/>
                                      </p:to>
                                    </p:set>
                                    <p:animEffect transition="in" filter="fade">
                                      <p:cBhvr>
                                        <p:cTn id="68" dur="2000"/>
                                        <p:tgtEl>
                                          <p:spTgt spid="4">
                                            <p:graphicEl>
                                              <a:dgm id="{146730D7-139C-4F63-A3F1-5945878F3A51}"/>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
                                            <p:graphicEl>
                                              <a:dgm id="{E63D599D-BC26-4516-BAFD-CCAA6EFF5BFB}"/>
                                            </p:graphicEl>
                                          </p:spTgt>
                                        </p:tgtEl>
                                        <p:attrNameLst>
                                          <p:attrName>style.visibility</p:attrName>
                                        </p:attrNameLst>
                                      </p:cBhvr>
                                      <p:to>
                                        <p:strVal val="visible"/>
                                      </p:to>
                                    </p:set>
                                    <p:animEffect transition="in" filter="fade">
                                      <p:cBhvr>
                                        <p:cTn id="71" dur="2000"/>
                                        <p:tgtEl>
                                          <p:spTgt spid="4">
                                            <p:graphicEl>
                                              <a:dgm id="{E63D599D-BC26-4516-BAFD-CCAA6EFF5BFB}"/>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4">
                                            <p:graphicEl>
                                              <a:dgm id="{30DEDA64-7992-4222-9A76-61FFDB6263C4}"/>
                                            </p:graphicEl>
                                          </p:spTgt>
                                        </p:tgtEl>
                                        <p:attrNameLst>
                                          <p:attrName>style.visibility</p:attrName>
                                        </p:attrNameLst>
                                      </p:cBhvr>
                                      <p:to>
                                        <p:strVal val="visible"/>
                                      </p:to>
                                    </p:set>
                                    <p:animEffect transition="in" filter="fade">
                                      <p:cBhvr>
                                        <p:cTn id="76" dur="2000"/>
                                        <p:tgtEl>
                                          <p:spTgt spid="4">
                                            <p:graphicEl>
                                              <a:dgm id="{30DEDA64-7992-4222-9A76-61FFDB6263C4}"/>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
                                            <p:graphicEl>
                                              <a:dgm id="{84A1F600-B220-47A0-BCA9-F1188D36C990}"/>
                                            </p:graphicEl>
                                          </p:spTgt>
                                        </p:tgtEl>
                                        <p:attrNameLst>
                                          <p:attrName>style.visibility</p:attrName>
                                        </p:attrNameLst>
                                      </p:cBhvr>
                                      <p:to>
                                        <p:strVal val="visible"/>
                                      </p:to>
                                    </p:set>
                                    <p:animEffect transition="in" filter="fade">
                                      <p:cBhvr>
                                        <p:cTn id="79" dur="2000"/>
                                        <p:tgtEl>
                                          <p:spTgt spid="4">
                                            <p:graphicEl>
                                              <a:dgm id="{84A1F600-B220-47A0-BCA9-F1188D36C990}"/>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4">
                                            <p:graphicEl>
                                              <a:dgm id="{AA8B26BD-B543-4742-8C1A-524972875080}"/>
                                            </p:graphicEl>
                                          </p:spTgt>
                                        </p:tgtEl>
                                        <p:attrNameLst>
                                          <p:attrName>style.visibility</p:attrName>
                                        </p:attrNameLst>
                                      </p:cBhvr>
                                      <p:to>
                                        <p:strVal val="visible"/>
                                      </p:to>
                                    </p:set>
                                    <p:animEffect transition="in" filter="fade">
                                      <p:cBhvr>
                                        <p:cTn id="84" dur="2000"/>
                                        <p:tgtEl>
                                          <p:spTgt spid="4">
                                            <p:graphicEl>
                                              <a:dgm id="{AA8B26BD-B543-4742-8C1A-524972875080}"/>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
                                            <p:graphicEl>
                                              <a:dgm id="{5D66A9C0-F0D3-4AB0-9482-A07E7D72AE4F}"/>
                                            </p:graphicEl>
                                          </p:spTgt>
                                        </p:tgtEl>
                                        <p:attrNameLst>
                                          <p:attrName>style.visibility</p:attrName>
                                        </p:attrNameLst>
                                      </p:cBhvr>
                                      <p:to>
                                        <p:strVal val="visible"/>
                                      </p:to>
                                    </p:set>
                                    <p:animEffect transition="in" filter="fade">
                                      <p:cBhvr>
                                        <p:cTn id="87" dur="2000"/>
                                        <p:tgtEl>
                                          <p:spTgt spid="4">
                                            <p:graphicEl>
                                              <a:dgm id="{5D66A9C0-F0D3-4AB0-9482-A07E7D72AE4F}"/>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
                                            <p:graphicEl>
                                              <a:dgm id="{9A380B51-9392-41C9-A7EE-E7BF9F95607B}"/>
                                            </p:graphicEl>
                                          </p:spTgt>
                                        </p:tgtEl>
                                        <p:attrNameLst>
                                          <p:attrName>style.visibility</p:attrName>
                                        </p:attrNameLst>
                                      </p:cBhvr>
                                      <p:to>
                                        <p:strVal val="visible"/>
                                      </p:to>
                                    </p:set>
                                    <p:animEffect transition="in" filter="fade">
                                      <p:cBhvr>
                                        <p:cTn id="92" dur="2000"/>
                                        <p:tgtEl>
                                          <p:spTgt spid="4">
                                            <p:graphicEl>
                                              <a:dgm id="{9A380B51-9392-41C9-A7EE-E7BF9F95607B}"/>
                                            </p:graphic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4">
                                            <p:graphicEl>
                                              <a:dgm id="{C8E4EB0C-D83D-4EB1-862C-6312D4AC1FF8}"/>
                                            </p:graphicEl>
                                          </p:spTgt>
                                        </p:tgtEl>
                                        <p:attrNameLst>
                                          <p:attrName>style.visibility</p:attrName>
                                        </p:attrNameLst>
                                      </p:cBhvr>
                                      <p:to>
                                        <p:strVal val="visible"/>
                                      </p:to>
                                    </p:set>
                                    <p:animEffect transition="in" filter="fade">
                                      <p:cBhvr>
                                        <p:cTn id="95" dur="2000"/>
                                        <p:tgtEl>
                                          <p:spTgt spid="4">
                                            <p:graphicEl>
                                              <a:dgm id="{C8E4EB0C-D83D-4EB1-862C-6312D4AC1FF8}"/>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4">
                                            <p:graphicEl>
                                              <a:dgm id="{EA3AF07D-C8BF-45B8-B5AA-13EC6D5EFC94}"/>
                                            </p:graphicEl>
                                          </p:spTgt>
                                        </p:tgtEl>
                                        <p:attrNameLst>
                                          <p:attrName>style.visibility</p:attrName>
                                        </p:attrNameLst>
                                      </p:cBhvr>
                                      <p:to>
                                        <p:strVal val="visible"/>
                                      </p:to>
                                    </p:set>
                                    <p:animEffect transition="in" filter="fade">
                                      <p:cBhvr>
                                        <p:cTn id="100" dur="2000"/>
                                        <p:tgtEl>
                                          <p:spTgt spid="4">
                                            <p:graphicEl>
                                              <a:dgm id="{EA3AF07D-C8BF-45B8-B5AA-13EC6D5EFC94}"/>
                                            </p:graphic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4">
                                            <p:graphicEl>
                                              <a:dgm id="{41B8696A-957F-45D5-84BA-971F04180880}"/>
                                            </p:graphicEl>
                                          </p:spTgt>
                                        </p:tgtEl>
                                        <p:attrNameLst>
                                          <p:attrName>style.visibility</p:attrName>
                                        </p:attrNameLst>
                                      </p:cBhvr>
                                      <p:to>
                                        <p:strVal val="visible"/>
                                      </p:to>
                                    </p:set>
                                    <p:animEffect transition="in" filter="fade">
                                      <p:cBhvr>
                                        <p:cTn id="103" dur="2000"/>
                                        <p:tgtEl>
                                          <p:spTgt spid="4">
                                            <p:graphicEl>
                                              <a:dgm id="{41B8696A-957F-45D5-84BA-971F04180880}"/>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4">
                                            <p:graphicEl>
                                              <a:dgm id="{CBD3A0D3-DCC0-4DA9-A035-DFA3A340B299}"/>
                                            </p:graphicEl>
                                          </p:spTgt>
                                        </p:tgtEl>
                                        <p:attrNameLst>
                                          <p:attrName>style.visibility</p:attrName>
                                        </p:attrNameLst>
                                      </p:cBhvr>
                                      <p:to>
                                        <p:strVal val="visible"/>
                                      </p:to>
                                    </p:set>
                                    <p:animEffect transition="in" filter="fade">
                                      <p:cBhvr>
                                        <p:cTn id="108" dur="2000"/>
                                        <p:tgtEl>
                                          <p:spTgt spid="4">
                                            <p:graphicEl>
                                              <a:dgm id="{CBD3A0D3-DCC0-4DA9-A035-DFA3A340B299}"/>
                                            </p:graphicEl>
                                          </p:spTgt>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4">
                                            <p:graphicEl>
                                              <a:dgm id="{3F2FA169-6ED3-4823-A69E-0EEE71AFB957}"/>
                                            </p:graphicEl>
                                          </p:spTgt>
                                        </p:tgtEl>
                                        <p:attrNameLst>
                                          <p:attrName>style.visibility</p:attrName>
                                        </p:attrNameLst>
                                      </p:cBhvr>
                                      <p:to>
                                        <p:strVal val="visible"/>
                                      </p:to>
                                    </p:set>
                                    <p:animEffect transition="in" filter="fade">
                                      <p:cBhvr>
                                        <p:cTn id="111" dur="2000"/>
                                        <p:tgtEl>
                                          <p:spTgt spid="4">
                                            <p:graphicEl>
                                              <a:dgm id="{3F2FA169-6ED3-4823-A69E-0EEE71AFB957}"/>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4">
                                            <p:graphicEl>
                                              <a:dgm id="{BC607084-9829-4B93-826A-1095703C599F}"/>
                                            </p:graphicEl>
                                          </p:spTgt>
                                        </p:tgtEl>
                                        <p:attrNameLst>
                                          <p:attrName>style.visibility</p:attrName>
                                        </p:attrNameLst>
                                      </p:cBhvr>
                                      <p:to>
                                        <p:strVal val="visible"/>
                                      </p:to>
                                    </p:set>
                                    <p:animEffect transition="in" filter="fade">
                                      <p:cBhvr>
                                        <p:cTn id="116" dur="2000"/>
                                        <p:tgtEl>
                                          <p:spTgt spid="4">
                                            <p:graphicEl>
                                              <a:dgm id="{BC607084-9829-4B93-826A-1095703C599F}"/>
                                            </p:graphicEl>
                                          </p:spTgt>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4">
                                            <p:graphicEl>
                                              <a:dgm id="{418CAF70-6D4F-49E0-953D-93308EFBD456}"/>
                                            </p:graphicEl>
                                          </p:spTgt>
                                        </p:tgtEl>
                                        <p:attrNameLst>
                                          <p:attrName>style.visibility</p:attrName>
                                        </p:attrNameLst>
                                      </p:cBhvr>
                                      <p:to>
                                        <p:strVal val="visible"/>
                                      </p:to>
                                    </p:set>
                                    <p:animEffect transition="in" filter="fade">
                                      <p:cBhvr>
                                        <p:cTn id="119" dur="2000"/>
                                        <p:tgtEl>
                                          <p:spTgt spid="4">
                                            <p:graphicEl>
                                              <a:dgm id="{418CAF70-6D4F-49E0-953D-93308EFBD45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3" y="285730"/>
          <a:ext cx="9143997" cy="6718295"/>
        </p:xfrm>
        <a:graphic>
          <a:graphicData uri="http://schemas.openxmlformats.org/drawingml/2006/table">
            <a:tbl>
              <a:tblPr/>
              <a:tblGrid>
                <a:gridCol w="714345"/>
                <a:gridCol w="1857388"/>
                <a:gridCol w="1571636"/>
                <a:gridCol w="1214447"/>
                <a:gridCol w="1172841"/>
                <a:gridCol w="1327488"/>
                <a:gridCol w="1285852"/>
              </a:tblGrid>
              <a:tr h="357188">
                <a:tc>
                  <a:txBody>
                    <a:bodyPr/>
                    <a:lstStyle/>
                    <a:p>
                      <a:pPr indent="180340" algn="ctr">
                        <a:lnSpc>
                          <a:spcPct val="150000"/>
                        </a:lnSpc>
                        <a:spcAft>
                          <a:spcPts val="0"/>
                        </a:spcAft>
                      </a:pPr>
                      <a:r>
                        <a:rPr lang="es-EC" sz="1100" b="1" kern="50" dirty="0">
                          <a:solidFill>
                            <a:srgbClr val="FFFF00"/>
                          </a:solidFill>
                          <a:latin typeface="Times New Roman"/>
                          <a:ea typeface="Times New Roman"/>
                          <a:cs typeface="Times New Roman"/>
                        </a:rPr>
                        <a:t>FASES</a:t>
                      </a:r>
                      <a:endParaRPr lang="es-ES" sz="1100" dirty="0">
                        <a:solidFill>
                          <a:srgbClr val="FFFF00"/>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indent="180340" algn="ctr">
                        <a:lnSpc>
                          <a:spcPct val="150000"/>
                        </a:lnSpc>
                        <a:spcAft>
                          <a:spcPts val="0"/>
                        </a:spcAft>
                      </a:pPr>
                      <a:r>
                        <a:rPr lang="es-EC" sz="1100" b="1" kern="50" dirty="0">
                          <a:solidFill>
                            <a:schemeClr val="bg1"/>
                          </a:solidFill>
                          <a:latin typeface="Times New Roman"/>
                          <a:ea typeface="Times New Roman"/>
                          <a:cs typeface="Times New Roman"/>
                        </a:rPr>
                        <a:t>METAS</a:t>
                      </a:r>
                      <a:endParaRPr lang="es-ES" sz="1100" dirty="0">
                        <a:solidFill>
                          <a:schemeClr val="bg1"/>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indent="180340" algn="ctr">
                        <a:lnSpc>
                          <a:spcPct val="150000"/>
                        </a:lnSpc>
                        <a:spcAft>
                          <a:spcPts val="0"/>
                        </a:spcAft>
                      </a:pPr>
                      <a:r>
                        <a:rPr lang="es-EC" sz="1100" b="1" kern="50" dirty="0">
                          <a:solidFill>
                            <a:srgbClr val="FFFF00"/>
                          </a:solidFill>
                          <a:latin typeface="Times New Roman"/>
                          <a:ea typeface="Times New Roman"/>
                          <a:cs typeface="Times New Roman"/>
                        </a:rPr>
                        <a:t>ACTIVIDADES</a:t>
                      </a:r>
                      <a:endParaRPr lang="es-ES" sz="1100" dirty="0">
                        <a:solidFill>
                          <a:srgbClr val="FFFF00"/>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indent="180340" algn="ctr">
                        <a:lnSpc>
                          <a:spcPct val="150000"/>
                        </a:lnSpc>
                        <a:spcAft>
                          <a:spcPts val="0"/>
                        </a:spcAft>
                      </a:pPr>
                      <a:r>
                        <a:rPr lang="es-EC" sz="1100" b="1" kern="50" dirty="0">
                          <a:solidFill>
                            <a:schemeClr val="bg1"/>
                          </a:solidFill>
                          <a:latin typeface="Times New Roman"/>
                          <a:ea typeface="Times New Roman"/>
                          <a:cs typeface="Times New Roman"/>
                        </a:rPr>
                        <a:t>RECURSOS</a:t>
                      </a:r>
                      <a:endParaRPr lang="es-ES" sz="1100" dirty="0">
                        <a:solidFill>
                          <a:schemeClr val="bg1"/>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indent="180340" algn="ctr">
                        <a:lnSpc>
                          <a:spcPct val="150000"/>
                        </a:lnSpc>
                        <a:spcAft>
                          <a:spcPts val="0"/>
                        </a:spcAft>
                      </a:pPr>
                      <a:r>
                        <a:rPr lang="es-EC" sz="1100" b="1" kern="50" dirty="0">
                          <a:solidFill>
                            <a:srgbClr val="FFFF00"/>
                          </a:solidFill>
                          <a:latin typeface="Times New Roman"/>
                          <a:ea typeface="Times New Roman"/>
                          <a:cs typeface="Times New Roman"/>
                        </a:rPr>
                        <a:t>TIEMPO</a:t>
                      </a:r>
                      <a:endParaRPr lang="es-ES" sz="1100" dirty="0">
                        <a:solidFill>
                          <a:srgbClr val="FFFF00"/>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indent="180340" algn="ctr">
                        <a:lnSpc>
                          <a:spcPct val="150000"/>
                        </a:lnSpc>
                        <a:spcAft>
                          <a:spcPts val="0"/>
                        </a:spcAft>
                      </a:pPr>
                      <a:r>
                        <a:rPr lang="es-EC" sz="1100" b="1" kern="50" dirty="0">
                          <a:solidFill>
                            <a:schemeClr val="bg1"/>
                          </a:solidFill>
                          <a:latin typeface="Times New Roman"/>
                          <a:ea typeface="Times New Roman"/>
                          <a:cs typeface="Times New Roman"/>
                        </a:rPr>
                        <a:t>RESPONSABLE</a:t>
                      </a:r>
                      <a:endParaRPr lang="es-ES" sz="1100" dirty="0">
                        <a:solidFill>
                          <a:schemeClr val="bg1"/>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indent="180340" algn="ctr">
                        <a:lnSpc>
                          <a:spcPct val="150000"/>
                        </a:lnSpc>
                        <a:spcAft>
                          <a:spcPts val="0"/>
                        </a:spcAft>
                      </a:pPr>
                      <a:r>
                        <a:rPr lang="es-EC" sz="1100" b="1" kern="50" dirty="0">
                          <a:solidFill>
                            <a:srgbClr val="FFFF00"/>
                          </a:solidFill>
                          <a:latin typeface="Times New Roman"/>
                          <a:ea typeface="Times New Roman"/>
                          <a:cs typeface="Times New Roman"/>
                        </a:rPr>
                        <a:t>EVALUACIÓN</a:t>
                      </a:r>
                      <a:endParaRPr lang="es-ES" sz="1100" dirty="0">
                        <a:solidFill>
                          <a:srgbClr val="FFFF00"/>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1714512">
                <a:tc>
                  <a:txBody>
                    <a:bodyPr/>
                    <a:lstStyle/>
                    <a:p>
                      <a:pPr indent="180340" algn="ctr">
                        <a:lnSpc>
                          <a:spcPct val="100000"/>
                        </a:lnSpc>
                        <a:spcAft>
                          <a:spcPts val="0"/>
                        </a:spcAft>
                      </a:pPr>
                      <a:r>
                        <a:rPr lang="es-EC" sz="1200" b="1" kern="50" dirty="0">
                          <a:solidFill>
                            <a:srgbClr val="FFFF00"/>
                          </a:solidFill>
                          <a:latin typeface="Times New Roman"/>
                          <a:ea typeface="Times New Roman"/>
                          <a:cs typeface="Times New Roman"/>
                        </a:rPr>
                        <a:t>CONCIENCIACIÓN</a:t>
                      </a:r>
                      <a:endParaRPr lang="es-ES" sz="1200" dirty="0">
                        <a:solidFill>
                          <a:srgbClr val="FFFF00"/>
                        </a:solidFill>
                        <a:latin typeface="Times New Roman"/>
                        <a:ea typeface="Times New Roman"/>
                        <a:cs typeface="Times New Roman"/>
                      </a:endParaRPr>
                    </a:p>
                  </a:txBody>
                  <a:tcPr marL="48495" marR="48495"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c>
                  <a:txBody>
                    <a:bodyPr/>
                    <a:lstStyle/>
                    <a:p>
                      <a:pPr marL="0" indent="0" algn="just">
                        <a:lnSpc>
                          <a:spcPct val="100000"/>
                        </a:lnSpc>
                        <a:spcAft>
                          <a:spcPts val="0"/>
                        </a:spcAft>
                      </a:pPr>
                      <a:r>
                        <a:rPr lang="es-EC" sz="1600" kern="50" dirty="0">
                          <a:solidFill>
                            <a:schemeClr val="bg1"/>
                          </a:solidFill>
                          <a:latin typeface="Times New Roman"/>
                          <a:ea typeface="Times New Roman"/>
                          <a:cs typeface="Times New Roman"/>
                        </a:rPr>
                        <a:t>Lograr que el 90% de la </a:t>
                      </a:r>
                      <a:r>
                        <a:rPr lang="es-EC" sz="1600" kern="50" dirty="0" smtClean="0">
                          <a:solidFill>
                            <a:schemeClr val="bg1"/>
                          </a:solidFill>
                          <a:latin typeface="Times New Roman"/>
                          <a:ea typeface="Times New Roman"/>
                          <a:cs typeface="Times New Roman"/>
                        </a:rPr>
                        <a:t>sociedad </a:t>
                      </a:r>
                      <a:r>
                        <a:rPr lang="es-EC" sz="1600" kern="50" baseline="0" dirty="0" smtClean="0">
                          <a:solidFill>
                            <a:schemeClr val="bg1"/>
                          </a:solidFill>
                          <a:latin typeface="Times New Roman"/>
                          <a:ea typeface="Times New Roman"/>
                          <a:cs typeface="Times New Roman"/>
                        </a:rPr>
                        <a:t> Ecuatoriana</a:t>
                      </a:r>
                      <a:r>
                        <a:rPr lang="es-EC" sz="1600" kern="50" dirty="0" smtClean="0">
                          <a:solidFill>
                            <a:schemeClr val="bg1"/>
                          </a:solidFill>
                          <a:latin typeface="Times New Roman"/>
                          <a:ea typeface="Times New Roman"/>
                          <a:cs typeface="Times New Roman"/>
                        </a:rPr>
                        <a:t> </a:t>
                      </a:r>
                      <a:r>
                        <a:rPr lang="es-EC" sz="1600" kern="50" dirty="0">
                          <a:solidFill>
                            <a:schemeClr val="bg1"/>
                          </a:solidFill>
                          <a:latin typeface="Times New Roman"/>
                          <a:ea typeface="Times New Roman"/>
                          <a:cs typeface="Times New Roman"/>
                        </a:rPr>
                        <a:t>se interiorice y aplique el cambio de paradigma.</a:t>
                      </a:r>
                      <a:endParaRPr lang="es-ES" sz="1600" dirty="0">
                        <a:solidFill>
                          <a:schemeClr val="bg1"/>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indent="0" algn="just">
                        <a:lnSpc>
                          <a:spcPct val="100000"/>
                        </a:lnSpc>
                        <a:spcAft>
                          <a:spcPts val="0"/>
                        </a:spcAft>
                      </a:pPr>
                      <a:r>
                        <a:rPr lang="es-EC" sz="1400" kern="50" dirty="0">
                          <a:solidFill>
                            <a:srgbClr val="FFFF00"/>
                          </a:solidFill>
                          <a:latin typeface="Times New Roman"/>
                          <a:ea typeface="Times New Roman"/>
                          <a:cs typeface="Times New Roman"/>
                        </a:rPr>
                        <a:t>Técnicas de </a:t>
                      </a:r>
                      <a:r>
                        <a:rPr lang="es-EC" sz="1400" kern="50" dirty="0" smtClean="0">
                          <a:solidFill>
                            <a:srgbClr val="FFFF00"/>
                          </a:solidFill>
                          <a:latin typeface="Times New Roman"/>
                          <a:ea typeface="Times New Roman"/>
                          <a:cs typeface="Times New Roman"/>
                        </a:rPr>
                        <a:t>motivación, </a:t>
                      </a:r>
                      <a:r>
                        <a:rPr lang="es-EC" sz="1400" kern="50" dirty="0">
                          <a:solidFill>
                            <a:srgbClr val="FFFF00"/>
                          </a:solidFill>
                          <a:latin typeface="Times New Roman"/>
                          <a:ea typeface="Times New Roman"/>
                          <a:cs typeface="Times New Roman"/>
                        </a:rPr>
                        <a:t>conferencia </a:t>
                      </a:r>
                      <a:r>
                        <a:rPr lang="es-EC" sz="1400" kern="50" dirty="0" smtClean="0">
                          <a:solidFill>
                            <a:srgbClr val="FFFF00"/>
                          </a:solidFill>
                          <a:latin typeface="Times New Roman"/>
                          <a:ea typeface="Times New Roman"/>
                          <a:cs typeface="Times New Roman"/>
                        </a:rPr>
                        <a:t>relacionadas a la importancia de la salud de Adulto</a:t>
                      </a:r>
                      <a:r>
                        <a:rPr lang="es-EC" sz="1400" kern="50" baseline="0" dirty="0" smtClean="0">
                          <a:solidFill>
                            <a:srgbClr val="FFFF00"/>
                          </a:solidFill>
                          <a:latin typeface="Times New Roman"/>
                          <a:ea typeface="Times New Roman"/>
                          <a:cs typeface="Times New Roman"/>
                        </a:rPr>
                        <a:t> Mayor</a:t>
                      </a:r>
                      <a:endParaRPr lang="es-ES" sz="1400" dirty="0">
                        <a:solidFill>
                          <a:srgbClr val="FFFF00"/>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c>
                  <a:txBody>
                    <a:bodyPr/>
                    <a:lstStyle/>
                    <a:p>
                      <a:pPr indent="8890" algn="just">
                        <a:lnSpc>
                          <a:spcPct val="100000"/>
                        </a:lnSpc>
                        <a:spcAft>
                          <a:spcPts val="0"/>
                        </a:spcAft>
                      </a:pPr>
                      <a:r>
                        <a:rPr lang="es-EC" sz="1400" kern="50" dirty="0">
                          <a:solidFill>
                            <a:schemeClr val="bg1"/>
                          </a:solidFill>
                          <a:latin typeface="Times New Roman"/>
                          <a:ea typeface="Times New Roman"/>
                          <a:cs typeface="Times New Roman"/>
                        </a:rPr>
                        <a:t>HUMANOS</a:t>
                      </a:r>
                      <a:endParaRPr lang="es-ES" sz="1400" dirty="0">
                        <a:solidFill>
                          <a:schemeClr val="bg1"/>
                        </a:solidFill>
                        <a:latin typeface="Times New Roman"/>
                        <a:ea typeface="Times New Roman"/>
                        <a:cs typeface="Times New Roman"/>
                      </a:endParaRPr>
                    </a:p>
                    <a:p>
                      <a:pPr indent="8890" algn="just">
                        <a:lnSpc>
                          <a:spcPct val="100000"/>
                        </a:lnSpc>
                        <a:spcAft>
                          <a:spcPts val="0"/>
                        </a:spcAft>
                      </a:pPr>
                      <a:r>
                        <a:rPr lang="es-EC" sz="1400" kern="50" dirty="0" smtClean="0">
                          <a:solidFill>
                            <a:schemeClr val="bg1"/>
                          </a:solidFill>
                          <a:latin typeface="Times New Roman"/>
                          <a:ea typeface="Times New Roman"/>
                          <a:cs typeface="Times New Roman"/>
                        </a:rPr>
                        <a:t>Investigador</a:t>
                      </a:r>
                      <a:endParaRPr lang="es-ES" sz="1400" dirty="0">
                        <a:solidFill>
                          <a:schemeClr val="bg1"/>
                        </a:solidFill>
                        <a:latin typeface="Times New Roman"/>
                        <a:ea typeface="Times New Roman"/>
                        <a:cs typeface="Times New Roman"/>
                      </a:endParaRPr>
                    </a:p>
                    <a:p>
                      <a:pPr indent="8890" algn="just">
                        <a:lnSpc>
                          <a:spcPct val="100000"/>
                        </a:lnSpc>
                        <a:spcAft>
                          <a:spcPts val="0"/>
                        </a:spcAft>
                      </a:pPr>
                      <a:r>
                        <a:rPr lang="es-EC" sz="1400" kern="50" dirty="0">
                          <a:solidFill>
                            <a:schemeClr val="bg1"/>
                          </a:solidFill>
                          <a:latin typeface="Times New Roman"/>
                          <a:ea typeface="Times New Roman"/>
                          <a:cs typeface="Times New Roman"/>
                        </a:rPr>
                        <a:t>MATERIALES</a:t>
                      </a:r>
                      <a:endParaRPr lang="es-ES" sz="1400" dirty="0">
                        <a:solidFill>
                          <a:schemeClr val="bg1"/>
                        </a:solidFill>
                        <a:latin typeface="Times New Roman"/>
                        <a:ea typeface="Times New Roman"/>
                        <a:cs typeface="Times New Roman"/>
                      </a:endParaRPr>
                    </a:p>
                    <a:p>
                      <a:pPr indent="8890" algn="just">
                        <a:lnSpc>
                          <a:spcPct val="100000"/>
                        </a:lnSpc>
                        <a:spcAft>
                          <a:spcPts val="0"/>
                        </a:spcAft>
                      </a:pPr>
                      <a:r>
                        <a:rPr lang="es-EC" sz="1400" kern="50" dirty="0" err="1">
                          <a:solidFill>
                            <a:schemeClr val="bg1"/>
                          </a:solidFill>
                          <a:latin typeface="Times New Roman"/>
                          <a:ea typeface="Times New Roman"/>
                          <a:cs typeface="Times New Roman"/>
                        </a:rPr>
                        <a:t>Infocus</a:t>
                      </a:r>
                      <a:endParaRPr lang="es-ES" sz="1400" dirty="0">
                        <a:solidFill>
                          <a:schemeClr val="bg1"/>
                        </a:solidFill>
                        <a:latin typeface="Times New Roman"/>
                        <a:ea typeface="Times New Roman"/>
                        <a:cs typeface="Times New Roman"/>
                      </a:endParaRPr>
                    </a:p>
                    <a:p>
                      <a:pPr indent="8890" algn="just">
                        <a:lnSpc>
                          <a:spcPct val="100000"/>
                        </a:lnSpc>
                        <a:spcAft>
                          <a:spcPts val="0"/>
                        </a:spcAft>
                      </a:pPr>
                      <a:r>
                        <a:rPr lang="es-EC" sz="1400" kern="50" dirty="0">
                          <a:solidFill>
                            <a:schemeClr val="bg1"/>
                          </a:solidFill>
                          <a:latin typeface="Times New Roman"/>
                          <a:ea typeface="Times New Roman"/>
                          <a:cs typeface="Times New Roman"/>
                        </a:rPr>
                        <a:t>Computadora</a:t>
                      </a:r>
                      <a:endParaRPr lang="es-ES" sz="1400" dirty="0">
                        <a:solidFill>
                          <a:schemeClr val="bg1"/>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indent="8890" algn="just">
                        <a:lnSpc>
                          <a:spcPct val="100000"/>
                        </a:lnSpc>
                        <a:spcAft>
                          <a:spcPts val="0"/>
                        </a:spcAft>
                      </a:pPr>
                      <a:r>
                        <a:rPr lang="es-EC" sz="1400" kern="50" dirty="0">
                          <a:solidFill>
                            <a:srgbClr val="FFFF00"/>
                          </a:solidFill>
                          <a:latin typeface="Times New Roman"/>
                          <a:ea typeface="Times New Roman"/>
                          <a:cs typeface="Times New Roman"/>
                        </a:rPr>
                        <a:t>Del </a:t>
                      </a:r>
                      <a:r>
                        <a:rPr lang="es-EC" sz="1400" kern="50" dirty="0" smtClean="0">
                          <a:solidFill>
                            <a:srgbClr val="FFFF00"/>
                          </a:solidFill>
                          <a:latin typeface="Times New Roman"/>
                          <a:ea typeface="Times New Roman"/>
                          <a:cs typeface="Times New Roman"/>
                        </a:rPr>
                        <a:t>3 </a:t>
                      </a:r>
                      <a:r>
                        <a:rPr lang="es-EC" sz="1400" kern="50" dirty="0">
                          <a:solidFill>
                            <a:srgbClr val="FFFF00"/>
                          </a:solidFill>
                          <a:latin typeface="Times New Roman"/>
                          <a:ea typeface="Times New Roman"/>
                          <a:cs typeface="Times New Roman"/>
                        </a:rPr>
                        <a:t>al </a:t>
                      </a:r>
                      <a:r>
                        <a:rPr lang="es-EC" sz="1400" kern="50" dirty="0" smtClean="0">
                          <a:solidFill>
                            <a:srgbClr val="FFFF00"/>
                          </a:solidFill>
                          <a:latin typeface="Times New Roman"/>
                          <a:ea typeface="Times New Roman"/>
                          <a:cs typeface="Times New Roman"/>
                        </a:rPr>
                        <a:t>7 </a:t>
                      </a:r>
                      <a:r>
                        <a:rPr lang="es-EC" sz="1400" kern="50" dirty="0">
                          <a:solidFill>
                            <a:srgbClr val="FFFF00"/>
                          </a:solidFill>
                          <a:latin typeface="Times New Roman"/>
                          <a:ea typeface="Times New Roman"/>
                          <a:cs typeface="Times New Roman"/>
                        </a:rPr>
                        <a:t>de </a:t>
                      </a:r>
                      <a:r>
                        <a:rPr lang="es-EC" sz="1400" kern="50" dirty="0" smtClean="0">
                          <a:solidFill>
                            <a:srgbClr val="FFFF00"/>
                          </a:solidFill>
                          <a:latin typeface="Times New Roman"/>
                          <a:ea typeface="Times New Roman"/>
                          <a:cs typeface="Times New Roman"/>
                        </a:rPr>
                        <a:t>junio  </a:t>
                      </a:r>
                      <a:r>
                        <a:rPr lang="es-EC" sz="1400" kern="50" dirty="0">
                          <a:solidFill>
                            <a:srgbClr val="FFFF00"/>
                          </a:solidFill>
                          <a:latin typeface="Times New Roman"/>
                          <a:ea typeface="Times New Roman"/>
                          <a:cs typeface="Times New Roman"/>
                        </a:rPr>
                        <a:t>del </a:t>
                      </a:r>
                      <a:r>
                        <a:rPr lang="es-EC" sz="1400" kern="50" dirty="0" smtClean="0">
                          <a:solidFill>
                            <a:srgbClr val="FFFF00"/>
                          </a:solidFill>
                          <a:latin typeface="Times New Roman"/>
                          <a:ea typeface="Times New Roman"/>
                          <a:cs typeface="Times New Roman"/>
                        </a:rPr>
                        <a:t>2013 </a:t>
                      </a:r>
                      <a:endParaRPr lang="es-ES" sz="1400" dirty="0">
                        <a:solidFill>
                          <a:srgbClr val="FFFF00"/>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c>
                  <a:txBody>
                    <a:bodyPr/>
                    <a:lstStyle/>
                    <a:p>
                      <a:pPr indent="8890" algn="just">
                        <a:lnSpc>
                          <a:spcPct val="100000"/>
                        </a:lnSpc>
                        <a:spcAft>
                          <a:spcPts val="0"/>
                        </a:spcAft>
                      </a:pPr>
                      <a:r>
                        <a:rPr lang="es-EC" sz="1400" kern="50" dirty="0" smtClean="0">
                          <a:solidFill>
                            <a:schemeClr val="bg1"/>
                          </a:solidFill>
                          <a:latin typeface="Times New Roman"/>
                          <a:ea typeface="Times New Roman"/>
                          <a:cs typeface="Times New Roman"/>
                        </a:rPr>
                        <a:t>Investigador  </a:t>
                      </a:r>
                    </a:p>
                    <a:p>
                      <a:pPr indent="8890" algn="just">
                        <a:lnSpc>
                          <a:spcPct val="100000"/>
                        </a:lnSpc>
                        <a:spcAft>
                          <a:spcPts val="0"/>
                        </a:spcAft>
                      </a:pPr>
                      <a:r>
                        <a:rPr lang="es-EC" sz="1400" kern="50" dirty="0" smtClean="0">
                          <a:solidFill>
                            <a:schemeClr val="bg1"/>
                          </a:solidFill>
                          <a:latin typeface="Times New Roman"/>
                          <a:ea typeface="Times New Roman"/>
                          <a:cs typeface="Times New Roman"/>
                        </a:rPr>
                        <a:t>Autoridades</a:t>
                      </a:r>
                      <a:endParaRPr lang="es-ES" sz="1400" dirty="0">
                        <a:solidFill>
                          <a:schemeClr val="bg1"/>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indent="8890" algn="just">
                        <a:lnSpc>
                          <a:spcPct val="100000"/>
                        </a:lnSpc>
                        <a:spcAft>
                          <a:spcPts val="0"/>
                        </a:spcAft>
                      </a:pPr>
                      <a:r>
                        <a:rPr lang="es-EC" sz="1400" kern="50" dirty="0">
                          <a:solidFill>
                            <a:srgbClr val="FFFF00"/>
                          </a:solidFill>
                          <a:latin typeface="Times New Roman"/>
                          <a:ea typeface="Times New Roman"/>
                          <a:cs typeface="Times New Roman"/>
                        </a:rPr>
                        <a:t>Trabajo grupal </a:t>
                      </a:r>
                      <a:endParaRPr lang="es-ES" sz="1400" dirty="0">
                        <a:solidFill>
                          <a:srgbClr val="FFFF00"/>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r>
              <a:tr h="1324982">
                <a:tc>
                  <a:txBody>
                    <a:bodyPr/>
                    <a:lstStyle/>
                    <a:p>
                      <a:pPr marL="0" indent="0" algn="ctr">
                        <a:lnSpc>
                          <a:spcPct val="100000"/>
                        </a:lnSpc>
                        <a:spcAft>
                          <a:spcPts val="0"/>
                        </a:spcAft>
                      </a:pPr>
                      <a:r>
                        <a:rPr lang="es-EC" sz="1000" b="1" kern="50" dirty="0">
                          <a:solidFill>
                            <a:srgbClr val="FFFF00"/>
                          </a:solidFill>
                          <a:latin typeface="Times New Roman"/>
                          <a:ea typeface="Times New Roman"/>
                          <a:cs typeface="Times New Roman"/>
                        </a:rPr>
                        <a:t>PLANIFICACIÓN</a:t>
                      </a:r>
                      <a:endParaRPr lang="es-ES" sz="1000" dirty="0">
                        <a:solidFill>
                          <a:srgbClr val="FFFF00"/>
                        </a:solidFill>
                        <a:latin typeface="Times New Roman"/>
                        <a:ea typeface="Times New Roman"/>
                        <a:cs typeface="Times New Roman"/>
                      </a:endParaRPr>
                    </a:p>
                  </a:txBody>
                  <a:tcPr marL="48495" marR="48495"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c>
                  <a:txBody>
                    <a:bodyPr/>
                    <a:lstStyle/>
                    <a:p>
                      <a:pPr marL="0" indent="0" algn="just">
                        <a:lnSpc>
                          <a:spcPct val="100000"/>
                        </a:lnSpc>
                        <a:spcAft>
                          <a:spcPts val="0"/>
                        </a:spcAft>
                      </a:pPr>
                      <a:r>
                        <a:rPr lang="es-EC" sz="1600" kern="50" dirty="0">
                          <a:solidFill>
                            <a:schemeClr val="bg1"/>
                          </a:solidFill>
                          <a:latin typeface="Times New Roman"/>
                          <a:ea typeface="Times New Roman"/>
                          <a:cs typeface="Times New Roman"/>
                        </a:rPr>
                        <a:t>Conseguir que la </a:t>
                      </a:r>
                      <a:r>
                        <a:rPr lang="es-EC" sz="1600" kern="50" dirty="0" smtClean="0">
                          <a:solidFill>
                            <a:schemeClr val="bg1"/>
                          </a:solidFill>
                          <a:latin typeface="Times New Roman"/>
                          <a:ea typeface="Times New Roman"/>
                          <a:cs typeface="Times New Roman"/>
                        </a:rPr>
                        <a:t>propuesta de</a:t>
                      </a:r>
                      <a:r>
                        <a:rPr lang="es-EC" sz="1600" kern="50" baseline="0" dirty="0" smtClean="0">
                          <a:solidFill>
                            <a:schemeClr val="bg1"/>
                          </a:solidFill>
                          <a:latin typeface="Times New Roman"/>
                          <a:ea typeface="Times New Roman"/>
                          <a:cs typeface="Times New Roman"/>
                        </a:rPr>
                        <a:t> actividades recreativas </a:t>
                      </a:r>
                      <a:r>
                        <a:rPr lang="es-EC" sz="1600" kern="50" dirty="0" smtClean="0">
                          <a:solidFill>
                            <a:schemeClr val="bg1"/>
                          </a:solidFill>
                          <a:latin typeface="Times New Roman"/>
                          <a:ea typeface="Times New Roman"/>
                          <a:cs typeface="Times New Roman"/>
                        </a:rPr>
                        <a:t>sea </a:t>
                      </a:r>
                      <a:r>
                        <a:rPr lang="es-EC" sz="1600" kern="50" dirty="0">
                          <a:solidFill>
                            <a:schemeClr val="bg1"/>
                          </a:solidFill>
                          <a:latin typeface="Times New Roman"/>
                          <a:ea typeface="Times New Roman"/>
                          <a:cs typeface="Times New Roman"/>
                        </a:rPr>
                        <a:t>aceptado en un 95</a:t>
                      </a:r>
                      <a:r>
                        <a:rPr lang="es-EC" sz="1600" kern="50" dirty="0" smtClean="0">
                          <a:solidFill>
                            <a:schemeClr val="bg1"/>
                          </a:solidFill>
                          <a:latin typeface="Times New Roman"/>
                          <a:ea typeface="Times New Roman"/>
                          <a:cs typeface="Times New Roman"/>
                        </a:rPr>
                        <a:t>%.</a:t>
                      </a:r>
                      <a:endParaRPr lang="es-ES" sz="1600" dirty="0">
                        <a:solidFill>
                          <a:schemeClr val="bg1"/>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indent="0" algn="just">
                        <a:lnSpc>
                          <a:spcPct val="100000"/>
                        </a:lnSpc>
                        <a:spcAft>
                          <a:spcPts val="0"/>
                        </a:spcAft>
                      </a:pPr>
                      <a:r>
                        <a:rPr lang="es-EC" sz="1400" kern="50" dirty="0">
                          <a:solidFill>
                            <a:srgbClr val="FFFF00"/>
                          </a:solidFill>
                          <a:latin typeface="Times New Roman"/>
                          <a:ea typeface="Times New Roman"/>
                          <a:cs typeface="Times New Roman"/>
                        </a:rPr>
                        <a:t>Reuniones de </a:t>
                      </a:r>
                      <a:r>
                        <a:rPr lang="es-EC" sz="1400" kern="50" dirty="0" smtClean="0">
                          <a:solidFill>
                            <a:srgbClr val="FFFF00"/>
                          </a:solidFill>
                          <a:latin typeface="Times New Roman"/>
                          <a:ea typeface="Times New Roman"/>
                          <a:cs typeface="Times New Roman"/>
                        </a:rPr>
                        <a:t>trabajo del </a:t>
                      </a:r>
                      <a:r>
                        <a:rPr lang="es-EC" sz="1400" kern="50" dirty="0">
                          <a:solidFill>
                            <a:srgbClr val="FFFF00"/>
                          </a:solidFill>
                          <a:latin typeface="Times New Roman"/>
                          <a:ea typeface="Times New Roman"/>
                          <a:cs typeface="Times New Roman"/>
                        </a:rPr>
                        <a:t>investigador </a:t>
                      </a:r>
                      <a:r>
                        <a:rPr lang="es-EC" sz="1400" kern="50" dirty="0" smtClean="0">
                          <a:solidFill>
                            <a:srgbClr val="FFFF00"/>
                          </a:solidFill>
                          <a:latin typeface="Times New Roman"/>
                          <a:ea typeface="Times New Roman"/>
                          <a:cs typeface="Times New Roman"/>
                        </a:rPr>
                        <a:t>, con autoridades del</a:t>
                      </a:r>
                      <a:r>
                        <a:rPr lang="es-EC" sz="1400" kern="50" baseline="0" dirty="0" smtClean="0">
                          <a:solidFill>
                            <a:srgbClr val="FFFF00"/>
                          </a:solidFill>
                          <a:latin typeface="Times New Roman"/>
                          <a:ea typeface="Times New Roman"/>
                          <a:cs typeface="Times New Roman"/>
                        </a:rPr>
                        <a:t> Instituto.</a:t>
                      </a:r>
                      <a:endParaRPr lang="es-ES" sz="1400" dirty="0">
                        <a:solidFill>
                          <a:srgbClr val="FFFF00"/>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c>
                  <a:txBody>
                    <a:bodyPr/>
                    <a:lstStyle/>
                    <a:p>
                      <a:pPr indent="8890" algn="just">
                        <a:lnSpc>
                          <a:spcPct val="100000"/>
                        </a:lnSpc>
                        <a:spcAft>
                          <a:spcPts val="0"/>
                        </a:spcAft>
                      </a:pPr>
                      <a:r>
                        <a:rPr lang="es-EC" sz="1400" kern="50" dirty="0">
                          <a:solidFill>
                            <a:schemeClr val="bg1"/>
                          </a:solidFill>
                          <a:latin typeface="Times New Roman"/>
                          <a:ea typeface="Times New Roman"/>
                          <a:cs typeface="Times New Roman"/>
                        </a:rPr>
                        <a:t>HUMANOS</a:t>
                      </a:r>
                      <a:endParaRPr lang="es-ES" sz="1400" dirty="0">
                        <a:solidFill>
                          <a:schemeClr val="bg1"/>
                        </a:solidFill>
                        <a:latin typeface="Times New Roman"/>
                        <a:ea typeface="Times New Roman"/>
                        <a:cs typeface="Times New Roman"/>
                      </a:endParaRPr>
                    </a:p>
                    <a:p>
                      <a:pPr indent="8890" algn="just">
                        <a:lnSpc>
                          <a:spcPct val="100000"/>
                        </a:lnSpc>
                        <a:spcAft>
                          <a:spcPts val="0"/>
                        </a:spcAft>
                      </a:pPr>
                      <a:r>
                        <a:rPr lang="es-EC" sz="1400" kern="50" dirty="0" smtClean="0">
                          <a:solidFill>
                            <a:schemeClr val="bg1"/>
                          </a:solidFill>
                          <a:latin typeface="Times New Roman"/>
                          <a:ea typeface="Times New Roman"/>
                          <a:cs typeface="Times New Roman"/>
                        </a:rPr>
                        <a:t>Investigador</a:t>
                      </a:r>
                    </a:p>
                    <a:p>
                      <a:pPr indent="8890" algn="just">
                        <a:lnSpc>
                          <a:spcPct val="100000"/>
                        </a:lnSpc>
                        <a:spcAft>
                          <a:spcPts val="0"/>
                        </a:spcAft>
                      </a:pPr>
                      <a:r>
                        <a:rPr lang="es-EC" sz="1400" kern="50" dirty="0" smtClean="0">
                          <a:solidFill>
                            <a:schemeClr val="bg1"/>
                          </a:solidFill>
                          <a:latin typeface="Times New Roman"/>
                          <a:ea typeface="Times New Roman"/>
                          <a:cs typeface="Times New Roman"/>
                        </a:rPr>
                        <a:t>MATERIALES</a:t>
                      </a:r>
                      <a:endParaRPr lang="es-ES" sz="1400" dirty="0" smtClean="0">
                        <a:solidFill>
                          <a:schemeClr val="bg1"/>
                        </a:solidFill>
                        <a:latin typeface="Times New Roman"/>
                        <a:ea typeface="Times New Roman"/>
                        <a:cs typeface="Times New Roman"/>
                      </a:endParaRPr>
                    </a:p>
                    <a:p>
                      <a:pPr indent="8890" algn="just">
                        <a:lnSpc>
                          <a:spcPct val="100000"/>
                        </a:lnSpc>
                        <a:spcAft>
                          <a:spcPts val="0"/>
                        </a:spcAft>
                      </a:pPr>
                      <a:r>
                        <a:rPr lang="es-EC" sz="1400" kern="50" dirty="0" err="1" smtClean="0">
                          <a:solidFill>
                            <a:schemeClr val="bg1"/>
                          </a:solidFill>
                          <a:latin typeface="Times New Roman"/>
                          <a:ea typeface="Times New Roman"/>
                          <a:cs typeface="Times New Roman"/>
                        </a:rPr>
                        <a:t>Infocus</a:t>
                      </a:r>
                      <a:endParaRPr lang="es-ES" sz="1400" dirty="0" smtClean="0">
                        <a:solidFill>
                          <a:schemeClr val="bg1"/>
                        </a:solidFill>
                        <a:latin typeface="Times New Roman"/>
                        <a:ea typeface="Times New Roman"/>
                        <a:cs typeface="Times New Roman"/>
                      </a:endParaRPr>
                    </a:p>
                    <a:p>
                      <a:pPr indent="8890" algn="just">
                        <a:lnSpc>
                          <a:spcPct val="100000"/>
                        </a:lnSpc>
                        <a:spcAft>
                          <a:spcPts val="0"/>
                        </a:spcAft>
                      </a:pPr>
                      <a:r>
                        <a:rPr lang="es-EC" sz="1400" kern="50" dirty="0" smtClean="0">
                          <a:solidFill>
                            <a:schemeClr val="bg1"/>
                          </a:solidFill>
                          <a:latin typeface="Times New Roman"/>
                          <a:ea typeface="Times New Roman"/>
                          <a:cs typeface="Times New Roman"/>
                        </a:rPr>
                        <a:t>Computadora</a:t>
                      </a:r>
                      <a:endParaRPr lang="es-ES" sz="1400" dirty="0">
                        <a:solidFill>
                          <a:schemeClr val="bg1"/>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indent="8890" algn="just">
                        <a:lnSpc>
                          <a:spcPct val="100000"/>
                        </a:lnSpc>
                        <a:spcAft>
                          <a:spcPts val="0"/>
                        </a:spcAft>
                      </a:pPr>
                      <a:r>
                        <a:rPr lang="es-EC" sz="1400" kern="50" dirty="0">
                          <a:solidFill>
                            <a:srgbClr val="FFFF00"/>
                          </a:solidFill>
                          <a:latin typeface="Times New Roman"/>
                          <a:ea typeface="Times New Roman"/>
                          <a:cs typeface="Times New Roman"/>
                        </a:rPr>
                        <a:t>Continua durante la duración de la capacitación</a:t>
                      </a:r>
                      <a:endParaRPr lang="es-ES" sz="1400" dirty="0">
                        <a:solidFill>
                          <a:srgbClr val="FFFF00"/>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c>
                  <a:txBody>
                    <a:bodyPr/>
                    <a:lstStyle/>
                    <a:p>
                      <a:pPr indent="8890" algn="just">
                        <a:lnSpc>
                          <a:spcPct val="100000"/>
                        </a:lnSpc>
                        <a:spcAft>
                          <a:spcPts val="0"/>
                        </a:spcAft>
                      </a:pPr>
                      <a:r>
                        <a:rPr lang="es-EC" sz="1400" kern="50" dirty="0" smtClean="0">
                          <a:solidFill>
                            <a:schemeClr val="bg1"/>
                          </a:solidFill>
                          <a:latin typeface="Times New Roman"/>
                          <a:ea typeface="Times New Roman"/>
                          <a:cs typeface="Times New Roman"/>
                        </a:rPr>
                        <a:t>Investigador </a:t>
                      </a:r>
                    </a:p>
                    <a:p>
                      <a:pPr indent="8890" algn="just">
                        <a:lnSpc>
                          <a:spcPct val="100000"/>
                        </a:lnSpc>
                        <a:spcAft>
                          <a:spcPts val="0"/>
                        </a:spcAft>
                      </a:pPr>
                      <a:r>
                        <a:rPr lang="es-EC" sz="1400" kern="50" dirty="0" smtClean="0">
                          <a:solidFill>
                            <a:schemeClr val="bg1"/>
                          </a:solidFill>
                          <a:latin typeface="Times New Roman"/>
                          <a:ea typeface="Times New Roman"/>
                          <a:cs typeface="Times New Roman"/>
                        </a:rPr>
                        <a:t>Autoridades</a:t>
                      </a:r>
                      <a:endParaRPr lang="es-ES" sz="1400" dirty="0">
                        <a:solidFill>
                          <a:schemeClr val="bg1"/>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indent="8890" algn="just">
                        <a:lnSpc>
                          <a:spcPct val="100000"/>
                        </a:lnSpc>
                        <a:spcAft>
                          <a:spcPts val="0"/>
                        </a:spcAft>
                      </a:pPr>
                      <a:r>
                        <a:rPr lang="es-EC" sz="1400" kern="50" dirty="0" smtClean="0">
                          <a:solidFill>
                            <a:srgbClr val="FFFF00"/>
                          </a:solidFill>
                          <a:latin typeface="Times New Roman"/>
                          <a:ea typeface="Times New Roman"/>
                          <a:cs typeface="Times New Roman"/>
                        </a:rPr>
                        <a:t>Entrevista</a:t>
                      </a:r>
                      <a:endParaRPr lang="es-ES" sz="1400" dirty="0">
                        <a:solidFill>
                          <a:srgbClr val="FFFF00"/>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r>
              <a:tr h="1675414">
                <a:tc>
                  <a:txBody>
                    <a:bodyPr/>
                    <a:lstStyle/>
                    <a:p>
                      <a:pPr indent="180340" algn="ctr">
                        <a:lnSpc>
                          <a:spcPct val="100000"/>
                        </a:lnSpc>
                        <a:spcAft>
                          <a:spcPts val="0"/>
                        </a:spcAft>
                      </a:pPr>
                      <a:r>
                        <a:rPr lang="es-EC" sz="1200" b="1" kern="50" dirty="0">
                          <a:solidFill>
                            <a:srgbClr val="FFFF00"/>
                          </a:solidFill>
                          <a:latin typeface="Times New Roman"/>
                          <a:ea typeface="Times New Roman"/>
                          <a:cs typeface="Times New Roman"/>
                        </a:rPr>
                        <a:t>CAPACITACIÓN</a:t>
                      </a:r>
                      <a:endParaRPr lang="es-ES" sz="1200" dirty="0">
                        <a:solidFill>
                          <a:srgbClr val="FFFF00"/>
                        </a:solidFill>
                        <a:latin typeface="Times New Roman"/>
                        <a:ea typeface="Times New Roman"/>
                        <a:cs typeface="Times New Roman"/>
                      </a:endParaRPr>
                    </a:p>
                  </a:txBody>
                  <a:tcPr marL="48495" marR="48495"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c>
                  <a:txBody>
                    <a:bodyPr/>
                    <a:lstStyle/>
                    <a:p>
                      <a:pPr marL="0" indent="0" algn="just">
                        <a:lnSpc>
                          <a:spcPct val="100000"/>
                        </a:lnSpc>
                        <a:spcAft>
                          <a:spcPts val="0"/>
                        </a:spcAft>
                      </a:pPr>
                      <a:r>
                        <a:rPr lang="es-EC" sz="1600" kern="50" dirty="0">
                          <a:solidFill>
                            <a:schemeClr val="bg1"/>
                          </a:solidFill>
                          <a:latin typeface="Times New Roman"/>
                          <a:ea typeface="Times New Roman"/>
                          <a:cs typeface="Times New Roman"/>
                        </a:rPr>
                        <a:t>Mejorar en un 80% de los conocimientos </a:t>
                      </a:r>
                      <a:r>
                        <a:rPr lang="es-EC" sz="1600" kern="50" dirty="0" smtClean="0">
                          <a:solidFill>
                            <a:schemeClr val="bg1"/>
                          </a:solidFill>
                          <a:latin typeface="Times New Roman"/>
                          <a:ea typeface="Times New Roman"/>
                          <a:cs typeface="Times New Roman"/>
                        </a:rPr>
                        <a:t>adquiridos</a:t>
                      </a:r>
                      <a:r>
                        <a:rPr lang="es-EC" sz="1600" kern="50" baseline="0" dirty="0" smtClean="0">
                          <a:solidFill>
                            <a:schemeClr val="bg1"/>
                          </a:solidFill>
                          <a:latin typeface="Times New Roman"/>
                          <a:ea typeface="Times New Roman"/>
                          <a:cs typeface="Times New Roman"/>
                        </a:rPr>
                        <a:t>, a las personas relacionadas con el Adulto Mayor</a:t>
                      </a:r>
                      <a:endParaRPr lang="es-ES" sz="1600" dirty="0">
                        <a:solidFill>
                          <a:schemeClr val="bg1"/>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indent="0" algn="just">
                        <a:lnSpc>
                          <a:spcPct val="100000"/>
                        </a:lnSpc>
                        <a:spcAft>
                          <a:spcPts val="0"/>
                        </a:spcAft>
                      </a:pPr>
                      <a:r>
                        <a:rPr lang="es-EC" sz="1400" kern="50" dirty="0">
                          <a:solidFill>
                            <a:srgbClr val="FFFF00"/>
                          </a:solidFill>
                          <a:latin typeface="Times New Roman"/>
                          <a:ea typeface="Times New Roman"/>
                          <a:cs typeface="Times New Roman"/>
                        </a:rPr>
                        <a:t>Seminario taller, </a:t>
                      </a:r>
                      <a:endParaRPr lang="es-ES" sz="1400" dirty="0">
                        <a:solidFill>
                          <a:srgbClr val="FFFF00"/>
                        </a:solidFill>
                        <a:latin typeface="Times New Roman"/>
                        <a:ea typeface="Times New Roman"/>
                        <a:cs typeface="Times New Roman"/>
                      </a:endParaRPr>
                    </a:p>
                    <a:p>
                      <a:pPr marL="0" indent="0" algn="just">
                        <a:lnSpc>
                          <a:spcPct val="100000"/>
                        </a:lnSpc>
                        <a:spcAft>
                          <a:spcPts val="0"/>
                        </a:spcAft>
                      </a:pPr>
                      <a:r>
                        <a:rPr lang="es-EC" sz="1400" kern="50" dirty="0">
                          <a:solidFill>
                            <a:srgbClr val="FFFF00"/>
                          </a:solidFill>
                          <a:latin typeface="Times New Roman"/>
                          <a:ea typeface="Times New Roman"/>
                          <a:cs typeface="Times New Roman"/>
                        </a:rPr>
                        <a:t>Realización de ensayos, </a:t>
                      </a:r>
                      <a:r>
                        <a:rPr lang="es-EC" sz="1400" kern="50" dirty="0" smtClean="0">
                          <a:solidFill>
                            <a:srgbClr val="FFFF00"/>
                          </a:solidFill>
                          <a:latin typeface="Times New Roman"/>
                          <a:ea typeface="Times New Roman"/>
                          <a:cs typeface="Times New Roman"/>
                        </a:rPr>
                        <a:t> a las personas vinculadas al Instituto.</a:t>
                      </a:r>
                      <a:endParaRPr lang="es-ES" sz="1400" dirty="0">
                        <a:solidFill>
                          <a:srgbClr val="FFFF00"/>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c>
                  <a:txBody>
                    <a:bodyPr/>
                    <a:lstStyle/>
                    <a:p>
                      <a:pPr indent="8890" algn="just">
                        <a:lnSpc>
                          <a:spcPct val="100000"/>
                        </a:lnSpc>
                        <a:spcAft>
                          <a:spcPts val="0"/>
                        </a:spcAft>
                      </a:pPr>
                      <a:r>
                        <a:rPr lang="es-EC" sz="1400" kern="50" dirty="0">
                          <a:solidFill>
                            <a:schemeClr val="bg1"/>
                          </a:solidFill>
                          <a:latin typeface="Times New Roman"/>
                          <a:ea typeface="Times New Roman"/>
                          <a:cs typeface="Times New Roman"/>
                        </a:rPr>
                        <a:t>HUMANOS</a:t>
                      </a:r>
                      <a:endParaRPr lang="es-ES" sz="1400" dirty="0">
                        <a:solidFill>
                          <a:schemeClr val="bg1"/>
                        </a:solidFill>
                        <a:latin typeface="Times New Roman"/>
                        <a:ea typeface="Times New Roman"/>
                        <a:cs typeface="Times New Roman"/>
                      </a:endParaRPr>
                    </a:p>
                    <a:p>
                      <a:pPr indent="8890" algn="just">
                        <a:lnSpc>
                          <a:spcPct val="100000"/>
                        </a:lnSpc>
                        <a:spcAft>
                          <a:spcPts val="0"/>
                        </a:spcAft>
                      </a:pPr>
                      <a:r>
                        <a:rPr lang="es-EC" sz="1400" kern="50" dirty="0" smtClean="0">
                          <a:solidFill>
                            <a:schemeClr val="bg1"/>
                          </a:solidFill>
                          <a:latin typeface="Times New Roman"/>
                          <a:ea typeface="Times New Roman"/>
                          <a:cs typeface="Times New Roman"/>
                        </a:rPr>
                        <a:t>Investigador</a:t>
                      </a:r>
                      <a:endParaRPr lang="es-ES" sz="1400" dirty="0">
                        <a:solidFill>
                          <a:schemeClr val="bg1"/>
                        </a:solidFill>
                        <a:latin typeface="Times New Roman"/>
                        <a:ea typeface="Times New Roman"/>
                        <a:cs typeface="Times New Roman"/>
                      </a:endParaRPr>
                    </a:p>
                    <a:p>
                      <a:pPr indent="8890" algn="just">
                        <a:lnSpc>
                          <a:spcPct val="100000"/>
                        </a:lnSpc>
                        <a:spcAft>
                          <a:spcPts val="0"/>
                        </a:spcAft>
                      </a:pPr>
                      <a:r>
                        <a:rPr lang="es-EC" sz="1400" kern="50" dirty="0">
                          <a:solidFill>
                            <a:schemeClr val="bg1"/>
                          </a:solidFill>
                          <a:latin typeface="Times New Roman"/>
                          <a:ea typeface="Times New Roman"/>
                          <a:cs typeface="Times New Roman"/>
                        </a:rPr>
                        <a:t>MATERIALES</a:t>
                      </a:r>
                      <a:endParaRPr lang="es-ES" sz="1400" dirty="0">
                        <a:solidFill>
                          <a:schemeClr val="bg1"/>
                        </a:solidFill>
                        <a:latin typeface="Times New Roman"/>
                        <a:ea typeface="Times New Roman"/>
                        <a:cs typeface="Times New Roman"/>
                      </a:endParaRPr>
                    </a:p>
                    <a:p>
                      <a:pPr indent="8890" algn="just">
                        <a:lnSpc>
                          <a:spcPct val="100000"/>
                        </a:lnSpc>
                        <a:spcAft>
                          <a:spcPts val="0"/>
                        </a:spcAft>
                      </a:pPr>
                      <a:r>
                        <a:rPr lang="es-ES" sz="1400" dirty="0" smtClean="0">
                          <a:solidFill>
                            <a:schemeClr val="bg1"/>
                          </a:solidFill>
                          <a:latin typeface="Times New Roman"/>
                          <a:ea typeface="Times New Roman"/>
                          <a:cs typeface="Times New Roman"/>
                        </a:rPr>
                        <a:t>Implementos </a:t>
                      </a:r>
                      <a:endParaRPr lang="es-ES" sz="1400" dirty="0">
                        <a:solidFill>
                          <a:schemeClr val="bg1"/>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indent="8890" algn="just">
                        <a:lnSpc>
                          <a:spcPct val="100000"/>
                        </a:lnSpc>
                        <a:spcAft>
                          <a:spcPts val="0"/>
                        </a:spcAft>
                      </a:pPr>
                      <a:r>
                        <a:rPr lang="es-EC" sz="1400" kern="50" dirty="0" smtClean="0">
                          <a:solidFill>
                            <a:srgbClr val="FFFF00"/>
                          </a:solidFill>
                          <a:latin typeface="Times New Roman"/>
                          <a:ea typeface="Times New Roman"/>
                          <a:cs typeface="Times New Roman"/>
                        </a:rPr>
                        <a:t>Quince </a:t>
                      </a:r>
                      <a:r>
                        <a:rPr lang="es-EC" sz="1400" kern="50" dirty="0">
                          <a:solidFill>
                            <a:srgbClr val="FFFF00"/>
                          </a:solidFill>
                          <a:latin typeface="Times New Roman"/>
                          <a:ea typeface="Times New Roman"/>
                          <a:cs typeface="Times New Roman"/>
                        </a:rPr>
                        <a:t>días</a:t>
                      </a:r>
                      <a:endParaRPr lang="es-ES" sz="1400" dirty="0">
                        <a:solidFill>
                          <a:srgbClr val="FFFF00"/>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c>
                  <a:txBody>
                    <a:bodyPr/>
                    <a:lstStyle/>
                    <a:p>
                      <a:pPr indent="8890" algn="just">
                        <a:lnSpc>
                          <a:spcPct val="100000"/>
                        </a:lnSpc>
                        <a:spcAft>
                          <a:spcPts val="0"/>
                        </a:spcAft>
                      </a:pPr>
                      <a:r>
                        <a:rPr lang="es-EC" sz="1400" kern="50" dirty="0" smtClean="0">
                          <a:solidFill>
                            <a:schemeClr val="bg1"/>
                          </a:solidFill>
                          <a:latin typeface="Times New Roman"/>
                          <a:ea typeface="Times New Roman"/>
                          <a:cs typeface="Times New Roman"/>
                        </a:rPr>
                        <a:t>Investigador </a:t>
                      </a:r>
                    </a:p>
                    <a:p>
                      <a:pPr indent="8890" algn="just">
                        <a:lnSpc>
                          <a:spcPct val="100000"/>
                        </a:lnSpc>
                        <a:spcAft>
                          <a:spcPts val="0"/>
                        </a:spcAft>
                      </a:pPr>
                      <a:r>
                        <a:rPr lang="es-EC" sz="1400" kern="50" dirty="0" smtClean="0">
                          <a:solidFill>
                            <a:schemeClr val="bg1"/>
                          </a:solidFill>
                          <a:latin typeface="Times New Roman"/>
                          <a:ea typeface="Times New Roman"/>
                          <a:cs typeface="Times New Roman"/>
                        </a:rPr>
                        <a:t>Autoridades</a:t>
                      </a:r>
                      <a:endParaRPr lang="es-ES" sz="1400" dirty="0">
                        <a:solidFill>
                          <a:schemeClr val="bg1"/>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indent="8890" algn="just">
                        <a:lnSpc>
                          <a:spcPct val="100000"/>
                        </a:lnSpc>
                        <a:spcAft>
                          <a:spcPts val="0"/>
                        </a:spcAft>
                      </a:pPr>
                      <a:r>
                        <a:rPr lang="es-EC" sz="1400" kern="50" dirty="0">
                          <a:solidFill>
                            <a:srgbClr val="FFFF00"/>
                          </a:solidFill>
                          <a:latin typeface="Times New Roman"/>
                          <a:ea typeface="Times New Roman"/>
                          <a:cs typeface="Times New Roman"/>
                        </a:rPr>
                        <a:t>Elaboración de </a:t>
                      </a:r>
                      <a:r>
                        <a:rPr lang="es-EC" sz="1400" kern="50" dirty="0" smtClean="0">
                          <a:solidFill>
                            <a:srgbClr val="FFFF00"/>
                          </a:solidFill>
                          <a:latin typeface="Times New Roman"/>
                          <a:ea typeface="Times New Roman"/>
                          <a:cs typeface="Times New Roman"/>
                        </a:rPr>
                        <a:t>talleres y actividades grupales</a:t>
                      </a:r>
                      <a:endParaRPr lang="es-ES" sz="1400" dirty="0">
                        <a:solidFill>
                          <a:srgbClr val="FFFF00"/>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r>
              <a:tr h="1646199">
                <a:tc>
                  <a:txBody>
                    <a:bodyPr/>
                    <a:lstStyle/>
                    <a:p>
                      <a:pPr indent="180340" algn="ctr">
                        <a:lnSpc>
                          <a:spcPct val="100000"/>
                        </a:lnSpc>
                        <a:spcAft>
                          <a:spcPts val="0"/>
                        </a:spcAft>
                      </a:pPr>
                      <a:r>
                        <a:rPr lang="es-EC" sz="1400" b="1" kern="50" dirty="0">
                          <a:solidFill>
                            <a:srgbClr val="FFFF00"/>
                          </a:solidFill>
                          <a:latin typeface="Times New Roman"/>
                          <a:ea typeface="Times New Roman"/>
                          <a:cs typeface="Times New Roman"/>
                        </a:rPr>
                        <a:t>EJECUCIÓN</a:t>
                      </a:r>
                      <a:endParaRPr lang="es-ES" sz="1400" dirty="0">
                        <a:solidFill>
                          <a:srgbClr val="FFFF00"/>
                        </a:solidFill>
                        <a:latin typeface="Times New Roman"/>
                        <a:ea typeface="Times New Roman"/>
                        <a:cs typeface="Times New Roman"/>
                      </a:endParaRPr>
                    </a:p>
                  </a:txBody>
                  <a:tcPr marL="48495" marR="48495"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c>
                  <a:txBody>
                    <a:bodyPr/>
                    <a:lstStyle/>
                    <a:p>
                      <a:pPr marL="0" indent="0" algn="l">
                        <a:lnSpc>
                          <a:spcPct val="100000"/>
                        </a:lnSpc>
                        <a:spcAft>
                          <a:spcPts val="0"/>
                        </a:spcAft>
                      </a:pPr>
                      <a:r>
                        <a:rPr lang="es-EC" sz="1600" kern="50" dirty="0">
                          <a:solidFill>
                            <a:schemeClr val="bg1"/>
                          </a:solidFill>
                          <a:latin typeface="Times New Roman"/>
                          <a:ea typeface="Times New Roman"/>
                          <a:cs typeface="Times New Roman"/>
                        </a:rPr>
                        <a:t>Alcanzar que el 95% de los </a:t>
                      </a:r>
                      <a:r>
                        <a:rPr lang="es-EC" sz="1600" kern="50" dirty="0" smtClean="0">
                          <a:solidFill>
                            <a:schemeClr val="bg1"/>
                          </a:solidFill>
                          <a:latin typeface="Times New Roman"/>
                          <a:ea typeface="Times New Roman"/>
                          <a:cs typeface="Times New Roman"/>
                        </a:rPr>
                        <a:t>Adultos</a:t>
                      </a:r>
                      <a:r>
                        <a:rPr lang="es-EC" sz="1600" kern="50" baseline="0" dirty="0" smtClean="0">
                          <a:solidFill>
                            <a:schemeClr val="bg1"/>
                          </a:solidFill>
                          <a:latin typeface="Times New Roman"/>
                          <a:ea typeface="Times New Roman"/>
                          <a:cs typeface="Times New Roman"/>
                        </a:rPr>
                        <a:t> Mayores</a:t>
                      </a:r>
                      <a:r>
                        <a:rPr lang="es-EC" sz="1600" kern="50" dirty="0" smtClean="0">
                          <a:solidFill>
                            <a:schemeClr val="bg1"/>
                          </a:solidFill>
                          <a:latin typeface="Times New Roman"/>
                          <a:ea typeface="Times New Roman"/>
                          <a:cs typeface="Times New Roman"/>
                        </a:rPr>
                        <a:t> mejoren su calidad y estilo de vida</a:t>
                      </a:r>
                      <a:endParaRPr lang="es-ES" sz="1600" dirty="0">
                        <a:solidFill>
                          <a:schemeClr val="bg1"/>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indent="0" algn="just">
                        <a:lnSpc>
                          <a:spcPct val="100000"/>
                        </a:lnSpc>
                        <a:spcAft>
                          <a:spcPts val="0"/>
                        </a:spcAft>
                      </a:pPr>
                      <a:r>
                        <a:rPr lang="es-EC" sz="1400" kern="50" dirty="0" smtClean="0">
                          <a:solidFill>
                            <a:srgbClr val="FFFF00"/>
                          </a:solidFill>
                          <a:latin typeface="Times New Roman"/>
                          <a:ea typeface="Times New Roman"/>
                          <a:cs typeface="Times New Roman"/>
                        </a:rPr>
                        <a:t>Ejecución de las actividades recreativas al Adulto  Mayor.</a:t>
                      </a:r>
                      <a:endParaRPr lang="es-ES" sz="1400" dirty="0">
                        <a:solidFill>
                          <a:srgbClr val="FFFF00"/>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c>
                  <a:txBody>
                    <a:bodyPr/>
                    <a:lstStyle/>
                    <a:p>
                      <a:pPr indent="8890" algn="just">
                        <a:lnSpc>
                          <a:spcPct val="100000"/>
                        </a:lnSpc>
                        <a:spcAft>
                          <a:spcPts val="0"/>
                        </a:spcAft>
                      </a:pPr>
                      <a:r>
                        <a:rPr lang="es-EC" sz="1400" kern="50" dirty="0">
                          <a:solidFill>
                            <a:schemeClr val="bg1"/>
                          </a:solidFill>
                          <a:latin typeface="Times New Roman"/>
                          <a:ea typeface="Times New Roman"/>
                          <a:cs typeface="Times New Roman"/>
                        </a:rPr>
                        <a:t>HUMANOS</a:t>
                      </a:r>
                      <a:endParaRPr lang="es-ES" sz="1400" dirty="0">
                        <a:solidFill>
                          <a:schemeClr val="bg1"/>
                        </a:solidFill>
                        <a:latin typeface="Times New Roman"/>
                        <a:ea typeface="Times New Roman"/>
                        <a:cs typeface="Times New Roman"/>
                      </a:endParaRPr>
                    </a:p>
                    <a:p>
                      <a:pPr indent="8890" algn="just">
                        <a:lnSpc>
                          <a:spcPct val="100000"/>
                        </a:lnSpc>
                        <a:spcAft>
                          <a:spcPts val="0"/>
                        </a:spcAft>
                      </a:pPr>
                      <a:r>
                        <a:rPr lang="es-EC" sz="1400" kern="50" dirty="0" smtClean="0">
                          <a:solidFill>
                            <a:schemeClr val="bg1"/>
                          </a:solidFill>
                          <a:latin typeface="Times New Roman"/>
                          <a:ea typeface="Times New Roman"/>
                          <a:cs typeface="Times New Roman"/>
                        </a:rPr>
                        <a:t>Investigador</a:t>
                      </a:r>
                    </a:p>
                    <a:p>
                      <a:pPr marL="0" marR="0" indent="8890" algn="just" defTabSz="914400" rtl="0" eaLnBrk="1" fontAlgn="auto" latinLnBrk="0" hangingPunct="1">
                        <a:lnSpc>
                          <a:spcPct val="100000"/>
                        </a:lnSpc>
                        <a:spcBef>
                          <a:spcPts val="0"/>
                        </a:spcBef>
                        <a:spcAft>
                          <a:spcPts val="0"/>
                        </a:spcAft>
                        <a:buClrTx/>
                        <a:buSzTx/>
                        <a:buFontTx/>
                        <a:buNone/>
                        <a:tabLst/>
                        <a:defRPr/>
                      </a:pPr>
                      <a:r>
                        <a:rPr lang="es-EC" sz="1400" kern="50" dirty="0" smtClean="0">
                          <a:solidFill>
                            <a:schemeClr val="bg1"/>
                          </a:solidFill>
                          <a:latin typeface="Times New Roman"/>
                          <a:ea typeface="Times New Roman"/>
                          <a:cs typeface="Times New Roman"/>
                        </a:rPr>
                        <a:t>MATERIALES</a:t>
                      </a:r>
                      <a:endParaRPr lang="es-ES" sz="1400" dirty="0" smtClean="0">
                        <a:solidFill>
                          <a:schemeClr val="bg1"/>
                        </a:solidFill>
                        <a:latin typeface="Times New Roman"/>
                        <a:ea typeface="Times New Roman"/>
                        <a:cs typeface="Times New Roman"/>
                      </a:endParaRPr>
                    </a:p>
                    <a:p>
                      <a:pPr indent="8890" algn="just">
                        <a:lnSpc>
                          <a:spcPct val="100000"/>
                        </a:lnSpc>
                        <a:spcAft>
                          <a:spcPts val="0"/>
                        </a:spcAft>
                      </a:pPr>
                      <a:r>
                        <a:rPr lang="es-EC" sz="1400" kern="50" dirty="0" smtClean="0">
                          <a:solidFill>
                            <a:schemeClr val="bg1"/>
                          </a:solidFill>
                          <a:latin typeface="Times New Roman"/>
                          <a:ea typeface="Times New Roman"/>
                          <a:cs typeface="Times New Roman"/>
                        </a:rPr>
                        <a:t>Implementos</a:t>
                      </a:r>
                      <a:endParaRPr lang="es-ES" sz="1400" dirty="0">
                        <a:solidFill>
                          <a:schemeClr val="bg1"/>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indent="8890" algn="just">
                        <a:lnSpc>
                          <a:spcPct val="100000"/>
                        </a:lnSpc>
                        <a:spcAft>
                          <a:spcPts val="0"/>
                        </a:spcAft>
                      </a:pPr>
                      <a:r>
                        <a:rPr lang="es-EC" sz="1400" kern="50" dirty="0" smtClean="0">
                          <a:solidFill>
                            <a:srgbClr val="FFFF00"/>
                          </a:solidFill>
                          <a:latin typeface="Times New Roman"/>
                          <a:ea typeface="Times New Roman"/>
                          <a:cs typeface="Times New Roman"/>
                        </a:rPr>
                        <a:t>20 semanas</a:t>
                      </a:r>
                      <a:endParaRPr lang="es-ES" sz="1400" dirty="0">
                        <a:solidFill>
                          <a:srgbClr val="FFFF00"/>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c>
                  <a:txBody>
                    <a:bodyPr/>
                    <a:lstStyle/>
                    <a:p>
                      <a:pPr indent="8890" algn="just">
                        <a:lnSpc>
                          <a:spcPct val="100000"/>
                        </a:lnSpc>
                        <a:spcAft>
                          <a:spcPts val="0"/>
                        </a:spcAft>
                      </a:pPr>
                      <a:r>
                        <a:rPr lang="es-EC" sz="1400" kern="50" dirty="0" smtClean="0">
                          <a:solidFill>
                            <a:srgbClr val="FFFF00"/>
                          </a:solidFill>
                          <a:latin typeface="Times New Roman"/>
                          <a:ea typeface="Times New Roman"/>
                          <a:cs typeface="Times New Roman"/>
                        </a:rPr>
                        <a:t>Investigador </a:t>
                      </a:r>
                    </a:p>
                    <a:p>
                      <a:pPr indent="8890" algn="just">
                        <a:lnSpc>
                          <a:spcPct val="100000"/>
                        </a:lnSpc>
                        <a:spcAft>
                          <a:spcPts val="0"/>
                        </a:spcAft>
                      </a:pPr>
                      <a:r>
                        <a:rPr lang="es-EC" sz="1400" kern="50" dirty="0" smtClean="0">
                          <a:solidFill>
                            <a:srgbClr val="FFFF00"/>
                          </a:solidFill>
                          <a:latin typeface="Times New Roman"/>
                          <a:ea typeface="Times New Roman"/>
                          <a:cs typeface="Times New Roman"/>
                        </a:rPr>
                        <a:t>Autoridades</a:t>
                      </a:r>
                      <a:endParaRPr lang="es-ES" sz="1400" dirty="0">
                        <a:solidFill>
                          <a:srgbClr val="FFFF00"/>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lumOff val="35000"/>
                      </a:schemeClr>
                    </a:solidFill>
                  </a:tcPr>
                </a:tc>
                <a:tc>
                  <a:txBody>
                    <a:bodyPr/>
                    <a:lstStyle/>
                    <a:p>
                      <a:pPr indent="8890" algn="just">
                        <a:lnSpc>
                          <a:spcPct val="100000"/>
                        </a:lnSpc>
                        <a:spcAft>
                          <a:spcPts val="0"/>
                        </a:spcAft>
                      </a:pPr>
                      <a:r>
                        <a:rPr lang="es-EC" sz="1400" kern="50" dirty="0" smtClean="0">
                          <a:solidFill>
                            <a:srgbClr val="FFFF00"/>
                          </a:solidFill>
                          <a:latin typeface="Times New Roman"/>
                          <a:ea typeface="Times New Roman"/>
                          <a:cs typeface="Times New Roman"/>
                        </a:rPr>
                        <a:t>Aplicación de encuestas y test, pruebas </a:t>
                      </a:r>
                      <a:r>
                        <a:rPr lang="es-EC" sz="1400" kern="50" dirty="0">
                          <a:solidFill>
                            <a:srgbClr val="FFFF00"/>
                          </a:solidFill>
                          <a:latin typeface="Times New Roman"/>
                          <a:ea typeface="Times New Roman"/>
                          <a:cs typeface="Times New Roman"/>
                        </a:rPr>
                        <a:t>de </a:t>
                      </a:r>
                      <a:r>
                        <a:rPr lang="es-EC" sz="1400" kern="50" dirty="0" smtClean="0">
                          <a:solidFill>
                            <a:srgbClr val="FFFF00"/>
                          </a:solidFill>
                          <a:latin typeface="Times New Roman"/>
                          <a:ea typeface="Times New Roman"/>
                          <a:cs typeface="Times New Roman"/>
                        </a:rPr>
                        <a:t>diagnostico,  </a:t>
                      </a:r>
                      <a:r>
                        <a:rPr lang="es-EC" sz="1400" kern="50" dirty="0">
                          <a:solidFill>
                            <a:srgbClr val="FFFF00"/>
                          </a:solidFill>
                          <a:latin typeface="Times New Roman"/>
                          <a:ea typeface="Times New Roman"/>
                          <a:cs typeface="Times New Roman"/>
                        </a:rPr>
                        <a:t>retroalimentación </a:t>
                      </a:r>
                      <a:endParaRPr lang="es-ES" sz="1400" dirty="0">
                        <a:solidFill>
                          <a:srgbClr val="FFFF00"/>
                        </a:solidFill>
                        <a:latin typeface="Times New Roman"/>
                        <a:ea typeface="Times New Roman"/>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r>
            </a:tbl>
          </a:graphicData>
        </a:graphic>
      </p:graphicFrame>
      <p:sp>
        <p:nvSpPr>
          <p:cNvPr id="1025" name="Rectangle 1"/>
          <p:cNvSpPr>
            <a:spLocks noChangeArrowheads="1"/>
          </p:cNvSpPr>
          <p:nvPr/>
        </p:nvSpPr>
        <p:spPr bwMode="auto">
          <a:xfrm>
            <a:off x="4357686" y="0"/>
            <a:ext cx="2574616" cy="4770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pPr>
            <a:r>
              <a:rPr kumimoji="0" lang="es-EC"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MODELO OPERATIVO</a:t>
            </a:r>
            <a:endParaRPr kumimoji="0" lang="es-E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9525" algn="l" defTabSz="914400" rtl="0" eaLnBrk="0" fontAlgn="base" latinLnBrk="0" hangingPunct="0">
              <a:lnSpc>
                <a:spcPct val="100000"/>
              </a:lnSpc>
              <a:spcBef>
                <a:spcPct val="0"/>
              </a:spcBef>
              <a:spcAft>
                <a:spcPct val="0"/>
              </a:spcAft>
              <a:buClrTx/>
              <a:buSzTx/>
              <a:buFontTx/>
              <a:buNone/>
              <a:tabLst/>
            </a:pPr>
            <a:r>
              <a:rPr kumimoji="0" lang="es-ES" sz="900" b="0" i="0" u="none" strike="noStrike" cap="none" normalizeH="0" baseline="0" dirty="0" smtClean="0">
                <a:ln>
                  <a:noFill/>
                </a:ln>
                <a:solidFill>
                  <a:schemeClr val="tx1"/>
                </a:solidFill>
                <a:effectLst/>
                <a:latin typeface="Arial" pitchFamily="34" charset="0"/>
              </a:rPr>
              <a:t> </a:t>
            </a:r>
            <a:endParaRPr kumimoji="0" lang="es-ES"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2">
              <a:lumMod val="40000"/>
              <a:lumOff val="60000"/>
            </a:schemeClr>
          </a:solidFill>
        </p:spPr>
        <p:txBody>
          <a:bodyPr/>
          <a:lstStyle/>
          <a:p>
            <a:pPr algn="ctr"/>
            <a:r>
              <a:rPr lang="es-ES" sz="6000" dirty="0" smtClean="0">
                <a:solidFill>
                  <a:schemeClr val="bg1"/>
                </a:solidFill>
                <a:latin typeface="Times New Roman" pitchFamily="18" charset="0"/>
                <a:cs typeface="Times New Roman" pitchFamily="18" charset="0"/>
              </a:rPr>
              <a:t>Muchas Gracias</a:t>
            </a:r>
            <a:endParaRPr lang="es-ES" sz="6000" dirty="0">
              <a:solidFill>
                <a:schemeClr val="bg1"/>
              </a:solidFill>
              <a:latin typeface="Times New Roman" pitchFamily="18" charset="0"/>
              <a:cs typeface="Times New Roman" pitchFamily="18" charset="0"/>
            </a:endParaRPr>
          </a:p>
        </p:txBody>
      </p:sp>
      <p:sp>
        <p:nvSpPr>
          <p:cNvPr id="3" name="2 Marcador de contenido"/>
          <p:cNvSpPr>
            <a:spLocks noGrp="1"/>
          </p:cNvSpPr>
          <p:nvPr>
            <p:ph idx="1"/>
          </p:nvPr>
        </p:nvSpPr>
        <p:spPr>
          <a:xfrm>
            <a:off x="914400" y="1783560"/>
            <a:ext cx="7772400" cy="3145638"/>
          </a:xfrm>
        </p:spPr>
        <p:txBody>
          <a:bodyPr>
            <a:normAutofit lnSpcReduction="10000"/>
          </a:bodyPr>
          <a:lstStyle/>
          <a:p>
            <a:pPr>
              <a:buNone/>
            </a:pPr>
            <a:endParaRPr lang="es-ES" dirty="0" smtClean="0">
              <a:solidFill>
                <a:srgbClr val="FFFF00"/>
              </a:solidFill>
            </a:endParaRPr>
          </a:p>
          <a:p>
            <a:pPr>
              <a:buNone/>
            </a:pPr>
            <a:endParaRPr lang="es-ES" dirty="0" smtClean="0">
              <a:solidFill>
                <a:srgbClr val="FFFF00"/>
              </a:solidFill>
            </a:endParaRPr>
          </a:p>
          <a:p>
            <a:pPr>
              <a:buNone/>
            </a:pPr>
            <a:endParaRPr lang="es-ES" dirty="0" smtClean="0">
              <a:solidFill>
                <a:srgbClr val="FFFF00"/>
              </a:solidFill>
            </a:endParaRPr>
          </a:p>
          <a:p>
            <a:pPr algn="ctr">
              <a:buNone/>
            </a:pPr>
            <a:r>
              <a:rPr lang="es-ES" dirty="0" smtClean="0">
                <a:solidFill>
                  <a:srgbClr val="FFFF00"/>
                </a:solidFill>
              </a:rPr>
              <a:t>EDISON DAMIAN                                           </a:t>
            </a:r>
          </a:p>
          <a:p>
            <a:pPr algn="ctr">
              <a:buNone/>
            </a:pPr>
            <a:r>
              <a:rPr lang="es-ES" dirty="0" smtClean="0">
                <a:solidFill>
                  <a:srgbClr val="FFFF00"/>
                </a:solidFill>
              </a:rPr>
              <a:t>CABEZAS MEJIA.</a:t>
            </a:r>
          </a:p>
          <a:p>
            <a:pPr algn="ctr">
              <a:buNone/>
            </a:pPr>
            <a:r>
              <a:rPr lang="es-ES" dirty="0" smtClean="0">
                <a:solidFill>
                  <a:srgbClr val="FFFF00"/>
                </a:solidFill>
              </a:rPr>
              <a:t>                                            </a:t>
            </a:r>
            <a:endParaRPr lang="es-ES" dirty="0">
              <a:solidFill>
                <a:srgbClr val="FFFF00"/>
              </a:solidFill>
            </a:endParaRPr>
          </a:p>
        </p:txBody>
      </p:sp>
      <p:pic>
        <p:nvPicPr>
          <p:cNvPr id="1027" name="Picture 3" descr="C:\Archivos de programa\Microsoft Office\MEDIA\CAGCAT10\j0217698.wmf"/>
          <p:cNvPicPr>
            <a:picLocks noChangeAspect="1" noChangeArrowheads="1"/>
          </p:cNvPicPr>
          <p:nvPr/>
        </p:nvPicPr>
        <p:blipFill>
          <a:blip r:embed="rId2"/>
          <a:srcRect/>
          <a:stretch>
            <a:fillRect/>
          </a:stretch>
        </p:blipFill>
        <p:spPr bwMode="auto">
          <a:xfrm>
            <a:off x="4071934" y="1571612"/>
            <a:ext cx="1747418" cy="1693469"/>
          </a:xfrm>
          <a:prstGeom prst="rect">
            <a:avLst/>
          </a:prstGeom>
          <a:noFill/>
        </p:spPr>
      </p:pic>
      <p:pic>
        <p:nvPicPr>
          <p:cNvPr id="1028" name="Picture 4" descr="C:\Archivos de programa\Microsoft Office\MEDIA\CAGCAT10\j0302953.jpg"/>
          <p:cNvPicPr>
            <a:picLocks noChangeAspect="1" noChangeArrowheads="1"/>
          </p:cNvPicPr>
          <p:nvPr/>
        </p:nvPicPr>
        <p:blipFill>
          <a:blip r:embed="rId3"/>
          <a:srcRect/>
          <a:stretch>
            <a:fillRect/>
          </a:stretch>
        </p:blipFill>
        <p:spPr bwMode="auto">
          <a:xfrm>
            <a:off x="4143372" y="4429132"/>
            <a:ext cx="1518858" cy="2043114"/>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357157" y="0"/>
          <a:ext cx="8786843"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B5030C78-991E-46F6-83B0-12B34F830568}"/>
                                            </p:graphicEl>
                                          </p:spTgt>
                                        </p:tgtEl>
                                        <p:attrNameLst>
                                          <p:attrName>style.visibility</p:attrName>
                                        </p:attrNameLst>
                                      </p:cBhvr>
                                      <p:to>
                                        <p:strVal val="visible"/>
                                      </p:to>
                                    </p:set>
                                    <p:animEffect transition="in" filter="wipe(down)">
                                      <p:cBhvr>
                                        <p:cTn id="7" dur="500"/>
                                        <p:tgtEl>
                                          <p:spTgt spid="4">
                                            <p:graphicEl>
                                              <a:dgm id="{B5030C78-991E-46F6-83B0-12B34F83056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6BA45691-CA9B-49AB-A9A7-B7900A85268B}"/>
                                            </p:graphicEl>
                                          </p:spTgt>
                                        </p:tgtEl>
                                        <p:attrNameLst>
                                          <p:attrName>style.visibility</p:attrName>
                                        </p:attrNameLst>
                                      </p:cBhvr>
                                      <p:to>
                                        <p:strVal val="visible"/>
                                      </p:to>
                                    </p:set>
                                    <p:animEffect transition="in" filter="wipe(down)">
                                      <p:cBhvr>
                                        <p:cTn id="12" dur="500"/>
                                        <p:tgtEl>
                                          <p:spTgt spid="4">
                                            <p:graphicEl>
                                              <a:dgm id="{6BA45691-CA9B-49AB-A9A7-B7900A85268B}"/>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BC0425C6-64BF-4DA6-8695-FD6113A0C0DD}"/>
                                            </p:graphicEl>
                                          </p:spTgt>
                                        </p:tgtEl>
                                        <p:attrNameLst>
                                          <p:attrName>style.visibility</p:attrName>
                                        </p:attrNameLst>
                                      </p:cBhvr>
                                      <p:to>
                                        <p:strVal val="visible"/>
                                      </p:to>
                                    </p:set>
                                    <p:animEffect transition="in" filter="wipe(down)">
                                      <p:cBhvr>
                                        <p:cTn id="15" dur="500"/>
                                        <p:tgtEl>
                                          <p:spTgt spid="4">
                                            <p:graphicEl>
                                              <a:dgm id="{BC0425C6-64BF-4DA6-8695-FD6113A0C0D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F82ED123-2B62-48A4-B44F-4EF1C935CBD5}"/>
                                            </p:graphicEl>
                                          </p:spTgt>
                                        </p:tgtEl>
                                        <p:attrNameLst>
                                          <p:attrName>style.visibility</p:attrName>
                                        </p:attrNameLst>
                                      </p:cBhvr>
                                      <p:to>
                                        <p:strVal val="visible"/>
                                      </p:to>
                                    </p:set>
                                    <p:animEffect transition="in" filter="wipe(down)">
                                      <p:cBhvr>
                                        <p:cTn id="20" dur="500"/>
                                        <p:tgtEl>
                                          <p:spTgt spid="4">
                                            <p:graphicEl>
                                              <a:dgm id="{F82ED123-2B62-48A4-B44F-4EF1C935CBD5}"/>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AB259C4D-3C14-48C5-9423-53AF66C1B6C3}"/>
                                            </p:graphicEl>
                                          </p:spTgt>
                                        </p:tgtEl>
                                        <p:attrNameLst>
                                          <p:attrName>style.visibility</p:attrName>
                                        </p:attrNameLst>
                                      </p:cBhvr>
                                      <p:to>
                                        <p:strVal val="visible"/>
                                      </p:to>
                                    </p:set>
                                    <p:animEffect transition="in" filter="wipe(down)">
                                      <p:cBhvr>
                                        <p:cTn id="23" dur="500"/>
                                        <p:tgtEl>
                                          <p:spTgt spid="4">
                                            <p:graphicEl>
                                              <a:dgm id="{AB259C4D-3C14-48C5-9423-53AF66C1B6C3}"/>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graphicEl>
                                              <a:dgm id="{668B0826-75B1-464B-9707-F888DD6F3EF9}"/>
                                            </p:graphicEl>
                                          </p:spTgt>
                                        </p:tgtEl>
                                        <p:attrNameLst>
                                          <p:attrName>style.visibility</p:attrName>
                                        </p:attrNameLst>
                                      </p:cBhvr>
                                      <p:to>
                                        <p:strVal val="visible"/>
                                      </p:to>
                                    </p:set>
                                    <p:animEffect transition="in" filter="wipe(down)">
                                      <p:cBhvr>
                                        <p:cTn id="28" dur="500"/>
                                        <p:tgtEl>
                                          <p:spTgt spid="4">
                                            <p:graphicEl>
                                              <a:dgm id="{668B0826-75B1-464B-9707-F888DD6F3EF9}"/>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4B3CD861-C413-40A5-84B2-63BF128545BA}"/>
                                            </p:graphicEl>
                                          </p:spTgt>
                                        </p:tgtEl>
                                        <p:attrNameLst>
                                          <p:attrName>style.visibility</p:attrName>
                                        </p:attrNameLst>
                                      </p:cBhvr>
                                      <p:to>
                                        <p:strVal val="visible"/>
                                      </p:to>
                                    </p:set>
                                    <p:animEffect transition="in" filter="wipe(down)">
                                      <p:cBhvr>
                                        <p:cTn id="31" dur="500"/>
                                        <p:tgtEl>
                                          <p:spTgt spid="4">
                                            <p:graphicEl>
                                              <a:dgm id="{4B3CD861-C413-40A5-84B2-63BF128545BA}"/>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4">
                                            <p:graphicEl>
                                              <a:dgm id="{D5A88A21-5062-401D-AF84-429B78423FBE}"/>
                                            </p:graphicEl>
                                          </p:spTgt>
                                        </p:tgtEl>
                                        <p:attrNameLst>
                                          <p:attrName>style.visibility</p:attrName>
                                        </p:attrNameLst>
                                      </p:cBhvr>
                                      <p:to>
                                        <p:strVal val="visible"/>
                                      </p:to>
                                    </p:set>
                                    <p:animEffect transition="in" filter="wipe(down)">
                                      <p:cBhvr>
                                        <p:cTn id="36" dur="500"/>
                                        <p:tgtEl>
                                          <p:spTgt spid="4">
                                            <p:graphicEl>
                                              <a:dgm id="{D5A88A21-5062-401D-AF84-429B78423FBE}"/>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
                                            <p:graphicEl>
                                              <a:dgm id="{B4EB4F57-5590-4035-8DF1-66BDA87AF405}"/>
                                            </p:graphicEl>
                                          </p:spTgt>
                                        </p:tgtEl>
                                        <p:attrNameLst>
                                          <p:attrName>style.visibility</p:attrName>
                                        </p:attrNameLst>
                                      </p:cBhvr>
                                      <p:to>
                                        <p:strVal val="visible"/>
                                      </p:to>
                                    </p:set>
                                    <p:animEffect transition="in" filter="wipe(down)">
                                      <p:cBhvr>
                                        <p:cTn id="39" dur="500"/>
                                        <p:tgtEl>
                                          <p:spTgt spid="4">
                                            <p:graphicEl>
                                              <a:dgm id="{B4EB4F57-5590-4035-8DF1-66BDA87AF405}"/>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
                                            <p:graphicEl>
                                              <a:dgm id="{ACF68A16-1E69-4E3F-BA90-C343631026DD}"/>
                                            </p:graphicEl>
                                          </p:spTgt>
                                        </p:tgtEl>
                                        <p:attrNameLst>
                                          <p:attrName>style.visibility</p:attrName>
                                        </p:attrNameLst>
                                      </p:cBhvr>
                                      <p:to>
                                        <p:strVal val="visible"/>
                                      </p:to>
                                    </p:set>
                                    <p:animEffect transition="in" filter="wipe(down)">
                                      <p:cBhvr>
                                        <p:cTn id="44" dur="500"/>
                                        <p:tgtEl>
                                          <p:spTgt spid="4">
                                            <p:graphicEl>
                                              <a:dgm id="{ACF68A16-1E69-4E3F-BA90-C343631026DD}"/>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
                                            <p:graphicEl>
                                              <a:dgm id="{0EB445F2-00C9-4BC7-B9AA-B987C27F89D0}"/>
                                            </p:graphicEl>
                                          </p:spTgt>
                                        </p:tgtEl>
                                        <p:attrNameLst>
                                          <p:attrName>style.visibility</p:attrName>
                                        </p:attrNameLst>
                                      </p:cBhvr>
                                      <p:to>
                                        <p:strVal val="visible"/>
                                      </p:to>
                                    </p:set>
                                    <p:animEffect transition="in" filter="wipe(down)">
                                      <p:cBhvr>
                                        <p:cTn id="47" dur="500"/>
                                        <p:tgtEl>
                                          <p:spTgt spid="4">
                                            <p:graphicEl>
                                              <a:dgm id="{0EB445F2-00C9-4BC7-B9AA-B987C27F89D0}"/>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graphicEl>
                                              <a:dgm id="{25324EC4-AD37-43CF-8D91-FDC64F3D5C5C}"/>
                                            </p:graphicEl>
                                          </p:spTgt>
                                        </p:tgtEl>
                                        <p:attrNameLst>
                                          <p:attrName>style.visibility</p:attrName>
                                        </p:attrNameLst>
                                      </p:cBhvr>
                                      <p:to>
                                        <p:strVal val="visible"/>
                                      </p:to>
                                    </p:set>
                                    <p:animEffect transition="in" filter="wipe(down)">
                                      <p:cBhvr>
                                        <p:cTn id="52" dur="500"/>
                                        <p:tgtEl>
                                          <p:spTgt spid="4">
                                            <p:graphicEl>
                                              <a:dgm id="{25324EC4-AD37-43CF-8D91-FDC64F3D5C5C}"/>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
                                            <p:graphicEl>
                                              <a:dgm id="{D378240C-FBFE-4C59-8EE5-482442A47544}"/>
                                            </p:graphicEl>
                                          </p:spTgt>
                                        </p:tgtEl>
                                        <p:attrNameLst>
                                          <p:attrName>style.visibility</p:attrName>
                                        </p:attrNameLst>
                                      </p:cBhvr>
                                      <p:to>
                                        <p:strVal val="visible"/>
                                      </p:to>
                                    </p:set>
                                    <p:animEffect transition="in" filter="wipe(down)">
                                      <p:cBhvr>
                                        <p:cTn id="55" dur="500"/>
                                        <p:tgtEl>
                                          <p:spTgt spid="4">
                                            <p:graphicEl>
                                              <a:dgm id="{D378240C-FBFE-4C59-8EE5-482442A47544}"/>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4">
                                            <p:graphicEl>
                                              <a:dgm id="{466E371A-04AE-4449-B567-C5277CAE840F}"/>
                                            </p:graphicEl>
                                          </p:spTgt>
                                        </p:tgtEl>
                                        <p:attrNameLst>
                                          <p:attrName>style.visibility</p:attrName>
                                        </p:attrNameLst>
                                      </p:cBhvr>
                                      <p:to>
                                        <p:strVal val="visible"/>
                                      </p:to>
                                    </p:set>
                                    <p:animEffect transition="in" filter="wipe(down)">
                                      <p:cBhvr>
                                        <p:cTn id="60" dur="500"/>
                                        <p:tgtEl>
                                          <p:spTgt spid="4">
                                            <p:graphicEl>
                                              <a:dgm id="{466E371A-04AE-4449-B567-C5277CAE840F}"/>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4">
                                            <p:graphicEl>
                                              <a:dgm id="{29A31581-A465-4B59-8B67-155C79039B43}"/>
                                            </p:graphicEl>
                                          </p:spTgt>
                                        </p:tgtEl>
                                        <p:attrNameLst>
                                          <p:attrName>style.visibility</p:attrName>
                                        </p:attrNameLst>
                                      </p:cBhvr>
                                      <p:to>
                                        <p:strVal val="visible"/>
                                      </p:to>
                                    </p:set>
                                    <p:animEffect transition="in" filter="wipe(down)">
                                      <p:cBhvr>
                                        <p:cTn id="63" dur="500"/>
                                        <p:tgtEl>
                                          <p:spTgt spid="4">
                                            <p:graphicEl>
                                              <a:dgm id="{29A31581-A465-4B59-8B67-155C79039B43}"/>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4">
                                            <p:graphicEl>
                                              <a:dgm id="{A9008867-3F68-4C48-9144-17FCE49BD9B4}"/>
                                            </p:graphicEl>
                                          </p:spTgt>
                                        </p:tgtEl>
                                        <p:attrNameLst>
                                          <p:attrName>style.visibility</p:attrName>
                                        </p:attrNameLst>
                                      </p:cBhvr>
                                      <p:to>
                                        <p:strVal val="visible"/>
                                      </p:to>
                                    </p:set>
                                    <p:animEffect transition="in" filter="wipe(down)">
                                      <p:cBhvr>
                                        <p:cTn id="68" dur="500"/>
                                        <p:tgtEl>
                                          <p:spTgt spid="4">
                                            <p:graphicEl>
                                              <a:dgm id="{A9008867-3F68-4C48-9144-17FCE49BD9B4}"/>
                                            </p:graphicEl>
                                          </p:spTgt>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
                                            <p:graphicEl>
                                              <a:dgm id="{5A5CCDC0-FA51-4209-BCAF-CEB6517CF045}"/>
                                            </p:graphicEl>
                                          </p:spTgt>
                                        </p:tgtEl>
                                        <p:attrNameLst>
                                          <p:attrName>style.visibility</p:attrName>
                                        </p:attrNameLst>
                                      </p:cBhvr>
                                      <p:to>
                                        <p:strVal val="visible"/>
                                      </p:to>
                                    </p:set>
                                    <p:animEffect transition="in" filter="wipe(down)">
                                      <p:cBhvr>
                                        <p:cTn id="71" dur="500"/>
                                        <p:tgtEl>
                                          <p:spTgt spid="4">
                                            <p:graphicEl>
                                              <a:dgm id="{5A5CCDC0-FA51-4209-BCAF-CEB6517CF045}"/>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4">
                                            <p:graphicEl>
                                              <a:dgm id="{0BFC7AEC-538B-4F3B-9772-7AFC492DFE5F}"/>
                                            </p:graphicEl>
                                          </p:spTgt>
                                        </p:tgtEl>
                                        <p:attrNameLst>
                                          <p:attrName>style.visibility</p:attrName>
                                        </p:attrNameLst>
                                      </p:cBhvr>
                                      <p:to>
                                        <p:strVal val="visible"/>
                                      </p:to>
                                    </p:set>
                                    <p:animEffect transition="in" filter="wipe(down)">
                                      <p:cBhvr>
                                        <p:cTn id="76" dur="500"/>
                                        <p:tgtEl>
                                          <p:spTgt spid="4">
                                            <p:graphicEl>
                                              <a:dgm id="{0BFC7AEC-538B-4F3B-9772-7AFC492DFE5F}"/>
                                            </p:graphicEl>
                                          </p:spTgt>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4">
                                            <p:graphicEl>
                                              <a:dgm id="{17C93B63-74C4-4E86-8DCC-0F5BD27E48DB}"/>
                                            </p:graphicEl>
                                          </p:spTgt>
                                        </p:tgtEl>
                                        <p:attrNameLst>
                                          <p:attrName>style.visibility</p:attrName>
                                        </p:attrNameLst>
                                      </p:cBhvr>
                                      <p:to>
                                        <p:strVal val="visible"/>
                                      </p:to>
                                    </p:set>
                                    <p:animEffect transition="in" filter="wipe(down)">
                                      <p:cBhvr>
                                        <p:cTn id="79" dur="500"/>
                                        <p:tgtEl>
                                          <p:spTgt spid="4">
                                            <p:graphicEl>
                                              <a:dgm id="{17C93B63-74C4-4E86-8DCC-0F5BD27E48DB}"/>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4">
                                            <p:graphicEl>
                                              <a:dgm id="{146730D7-139C-4F63-A3F1-5945878F3A51}"/>
                                            </p:graphicEl>
                                          </p:spTgt>
                                        </p:tgtEl>
                                        <p:attrNameLst>
                                          <p:attrName>style.visibility</p:attrName>
                                        </p:attrNameLst>
                                      </p:cBhvr>
                                      <p:to>
                                        <p:strVal val="visible"/>
                                      </p:to>
                                    </p:set>
                                    <p:animEffect transition="in" filter="wipe(down)">
                                      <p:cBhvr>
                                        <p:cTn id="84" dur="500"/>
                                        <p:tgtEl>
                                          <p:spTgt spid="4">
                                            <p:graphicEl>
                                              <a:dgm id="{146730D7-139C-4F63-A3F1-5945878F3A51}"/>
                                            </p:graphicEl>
                                          </p:spTgt>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4">
                                            <p:graphicEl>
                                              <a:dgm id="{E63D599D-BC26-4516-BAFD-CCAA6EFF5BFB}"/>
                                            </p:graphicEl>
                                          </p:spTgt>
                                        </p:tgtEl>
                                        <p:attrNameLst>
                                          <p:attrName>style.visibility</p:attrName>
                                        </p:attrNameLst>
                                      </p:cBhvr>
                                      <p:to>
                                        <p:strVal val="visible"/>
                                      </p:to>
                                    </p:set>
                                    <p:animEffect transition="in" filter="wipe(down)">
                                      <p:cBhvr>
                                        <p:cTn id="87" dur="500"/>
                                        <p:tgtEl>
                                          <p:spTgt spid="4">
                                            <p:graphicEl>
                                              <a:dgm id="{E63D599D-BC26-4516-BAFD-CCAA6EFF5BFB}"/>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4">
                                            <p:graphicEl>
                                              <a:dgm id="{1C26DCFA-8A9A-42AD-B901-C7479C1C0EF5}"/>
                                            </p:graphicEl>
                                          </p:spTgt>
                                        </p:tgtEl>
                                        <p:attrNameLst>
                                          <p:attrName>style.visibility</p:attrName>
                                        </p:attrNameLst>
                                      </p:cBhvr>
                                      <p:to>
                                        <p:strVal val="visible"/>
                                      </p:to>
                                    </p:set>
                                    <p:animEffect transition="in" filter="wipe(down)">
                                      <p:cBhvr>
                                        <p:cTn id="92" dur="500"/>
                                        <p:tgtEl>
                                          <p:spTgt spid="4">
                                            <p:graphicEl>
                                              <a:dgm id="{1C26DCFA-8A9A-42AD-B901-C7479C1C0EF5}"/>
                                            </p:graphicEl>
                                          </p:spTgt>
                                        </p:tgtEl>
                                      </p:cBhvr>
                                    </p:animEffect>
                                  </p:childTnLst>
                                </p:cTn>
                              </p:par>
                              <p:par>
                                <p:cTn id="93" presetID="22" presetClass="entr" presetSubtype="4" fill="hold" grpId="0" nodeType="withEffect">
                                  <p:stCondLst>
                                    <p:cond delay="0"/>
                                  </p:stCondLst>
                                  <p:childTnLst>
                                    <p:set>
                                      <p:cBhvr>
                                        <p:cTn id="94" dur="1" fill="hold">
                                          <p:stCondLst>
                                            <p:cond delay="0"/>
                                          </p:stCondLst>
                                        </p:cTn>
                                        <p:tgtEl>
                                          <p:spTgt spid="4">
                                            <p:graphicEl>
                                              <a:dgm id="{8669E1F8-268B-40E8-9C24-C01C67BFD9C4}"/>
                                            </p:graphicEl>
                                          </p:spTgt>
                                        </p:tgtEl>
                                        <p:attrNameLst>
                                          <p:attrName>style.visibility</p:attrName>
                                        </p:attrNameLst>
                                      </p:cBhvr>
                                      <p:to>
                                        <p:strVal val="visible"/>
                                      </p:to>
                                    </p:set>
                                    <p:animEffect transition="in" filter="wipe(down)">
                                      <p:cBhvr>
                                        <p:cTn id="95" dur="500"/>
                                        <p:tgtEl>
                                          <p:spTgt spid="4">
                                            <p:graphicEl>
                                              <a:dgm id="{8669E1F8-268B-40E8-9C24-C01C67BFD9C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26 Diagrama"/>
          <p:cNvGraphicFramePr/>
          <p:nvPr/>
        </p:nvGraphicFramePr>
        <p:xfrm>
          <a:off x="428596" y="857232"/>
          <a:ext cx="3762382" cy="45640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1" name="30 Diagrama"/>
          <p:cNvGraphicFramePr/>
          <p:nvPr/>
        </p:nvGraphicFramePr>
        <p:xfrm>
          <a:off x="4929190" y="857232"/>
          <a:ext cx="3929090" cy="463550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2" name="31 CuadroTexto"/>
          <p:cNvSpPr txBox="1"/>
          <p:nvPr/>
        </p:nvSpPr>
        <p:spPr>
          <a:xfrm>
            <a:off x="2643174" y="214290"/>
            <a:ext cx="3857652" cy="400110"/>
          </a:xfrm>
          <a:prstGeom prst="rect">
            <a:avLst/>
          </a:prstGeom>
          <a:solidFill>
            <a:srgbClr val="FFFF00"/>
          </a:solidFill>
        </p:spPr>
        <p:txBody>
          <a:bodyPr wrap="square" rtlCol="0">
            <a:spAutoFit/>
          </a:bodyPr>
          <a:lstStyle/>
          <a:p>
            <a:pPr algn="ctr"/>
            <a:r>
              <a:rPr lang="es-ES" sz="2000" b="1" dirty="0" smtClean="0">
                <a:solidFill>
                  <a:schemeClr val="bg1"/>
                </a:solidFill>
                <a:latin typeface="Times New Roman" pitchFamily="18" charset="0"/>
                <a:cs typeface="Times New Roman" pitchFamily="18" charset="0"/>
              </a:rPr>
              <a:t>Red de inclusión </a:t>
            </a:r>
            <a:endParaRPr lang="es-ES" sz="2000" b="1" dirty="0">
              <a:solidFill>
                <a:schemeClr val="bg1"/>
              </a:solidFill>
              <a:latin typeface="Times New Roman" pitchFamily="18" charset="0"/>
              <a:cs typeface="Times New Roman" pitchFamily="18" charset="0"/>
            </a:endParaRPr>
          </a:p>
        </p:txBody>
      </p:sp>
      <p:cxnSp>
        <p:nvCxnSpPr>
          <p:cNvPr id="34" name="33 Conector recto de flecha"/>
          <p:cNvCxnSpPr/>
          <p:nvPr/>
        </p:nvCxnSpPr>
        <p:spPr>
          <a:xfrm>
            <a:off x="4071934" y="4786322"/>
            <a:ext cx="85725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5" name="34 CuadroTexto"/>
          <p:cNvSpPr txBox="1"/>
          <p:nvPr/>
        </p:nvSpPr>
        <p:spPr>
          <a:xfrm>
            <a:off x="4000496" y="4857760"/>
            <a:ext cx="1121237" cy="400110"/>
          </a:xfrm>
          <a:prstGeom prst="rect">
            <a:avLst/>
          </a:prstGeom>
          <a:noFill/>
        </p:spPr>
        <p:txBody>
          <a:bodyPr wrap="square" rtlCol="0">
            <a:spAutoFit/>
          </a:bodyPr>
          <a:lstStyle/>
          <a:p>
            <a:r>
              <a:rPr lang="es-ES" sz="2000" dirty="0" smtClean="0">
                <a:latin typeface="Times New Roman" pitchFamily="18" charset="0"/>
                <a:cs typeface="Times New Roman" pitchFamily="18" charset="0"/>
              </a:rPr>
              <a:t>Influye</a:t>
            </a:r>
            <a:endParaRPr lang="es-ES" sz="2000" dirty="0">
              <a:latin typeface="Times New Roman" pitchFamily="18" charset="0"/>
              <a:cs typeface="Times New Roman" pitchFamily="18" charset="0"/>
            </a:endParaRPr>
          </a:p>
        </p:txBody>
      </p:sp>
      <p:sp>
        <p:nvSpPr>
          <p:cNvPr id="36" name="35 CuadroTexto"/>
          <p:cNvSpPr txBox="1"/>
          <p:nvPr/>
        </p:nvSpPr>
        <p:spPr>
          <a:xfrm>
            <a:off x="1285852" y="5917188"/>
            <a:ext cx="2428892" cy="369332"/>
          </a:xfrm>
          <a:prstGeom prst="rect">
            <a:avLst/>
          </a:prstGeom>
          <a:noFill/>
        </p:spPr>
        <p:txBody>
          <a:bodyPr wrap="square" rtlCol="0">
            <a:spAutoFit/>
          </a:bodyPr>
          <a:lstStyle/>
          <a:p>
            <a:r>
              <a:rPr lang="es-ES" dirty="0" smtClean="0">
                <a:solidFill>
                  <a:srgbClr val="FFFF00"/>
                </a:solidFill>
                <a:latin typeface="Times New Roman" pitchFamily="18" charset="0"/>
                <a:cs typeface="Times New Roman" pitchFamily="18" charset="0"/>
              </a:rPr>
              <a:t>Variable Independiente</a:t>
            </a:r>
            <a:endParaRPr lang="es-ES" dirty="0">
              <a:solidFill>
                <a:srgbClr val="FFFF00"/>
              </a:solidFill>
              <a:latin typeface="Times New Roman" pitchFamily="18" charset="0"/>
              <a:cs typeface="Times New Roman" pitchFamily="18" charset="0"/>
            </a:endParaRPr>
          </a:p>
        </p:txBody>
      </p:sp>
      <p:sp>
        <p:nvSpPr>
          <p:cNvPr id="37" name="36 Rectángulo"/>
          <p:cNvSpPr/>
          <p:nvPr/>
        </p:nvSpPr>
        <p:spPr>
          <a:xfrm>
            <a:off x="5643571" y="5988626"/>
            <a:ext cx="2258952" cy="369332"/>
          </a:xfrm>
          <a:prstGeom prst="rect">
            <a:avLst/>
          </a:prstGeom>
        </p:spPr>
        <p:txBody>
          <a:bodyPr wrap="none">
            <a:spAutoFit/>
          </a:bodyPr>
          <a:lstStyle/>
          <a:p>
            <a:r>
              <a:rPr lang="es-ES" dirty="0" smtClean="0">
                <a:solidFill>
                  <a:srgbClr val="FFFF00"/>
                </a:solidFill>
                <a:latin typeface="Times New Roman" pitchFamily="18" charset="0"/>
                <a:cs typeface="Times New Roman" pitchFamily="18" charset="0"/>
              </a:rPr>
              <a:t>Variable Dependiente</a:t>
            </a:r>
            <a:endParaRPr lang="es-ES" dirty="0">
              <a:solidFill>
                <a:srgbClr val="FFFF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ox(in)">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ox(in)">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box(in)">
                                      <p:cBhvr>
                                        <p:cTn id="1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7" grpId="0">
        <p:bldAsOne/>
      </p:bldGraphic>
      <p:bldGraphic spid="31" grpId="0">
        <p:bldAsOne/>
      </p:bldGraphic>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11" name="Oval 35"/>
          <p:cNvSpPr>
            <a:spLocks noChangeArrowheads="1"/>
          </p:cNvSpPr>
          <p:nvPr/>
        </p:nvSpPr>
        <p:spPr bwMode="auto">
          <a:xfrm>
            <a:off x="3143241" y="3357562"/>
            <a:ext cx="2643205" cy="1214446"/>
          </a:xfrm>
          <a:prstGeom prst="ellipse">
            <a:avLst/>
          </a:prstGeom>
          <a:solidFill>
            <a:schemeClr val="tx2">
              <a:lumMod val="75000"/>
            </a:schemeClr>
          </a:solidFill>
          <a:ln w="12700">
            <a:solidFill>
              <a:srgbClr val="FFFF00"/>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180975"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V.I.</a:t>
            </a:r>
            <a:endParaRPr kumimoji="0" lang="es-ES" sz="16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180975" algn="ctr" defTabSz="914400" rtl="0" eaLnBrk="0" fontAlgn="base" latinLnBrk="0" hangingPunct="0">
              <a:lnSpc>
                <a:spcPct val="100000"/>
              </a:lnSpc>
              <a:spcBef>
                <a:spcPct val="0"/>
              </a:spcBef>
              <a:spcAft>
                <a:spcPct val="0"/>
              </a:spcAft>
              <a:buClrTx/>
              <a:buSzTx/>
              <a:buFontTx/>
              <a:buNone/>
              <a:tabLst/>
            </a:pPr>
            <a:r>
              <a:rPr lang="es-ES" sz="1600" b="1" dirty="0" smtClean="0">
                <a:solidFill>
                  <a:schemeClr val="bg1"/>
                </a:solidFill>
                <a:latin typeface="Times New Roman" pitchFamily="18" charset="0"/>
                <a:ea typeface="Times New Roman" pitchFamily="18" charset="0"/>
                <a:cs typeface="Times New Roman" pitchFamily="18" charset="0"/>
              </a:rPr>
              <a:t>RECREACIÓN</a:t>
            </a:r>
            <a:endParaRPr kumimoji="0" lang="es-ES" sz="16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609" name="Oval 33"/>
          <p:cNvSpPr>
            <a:spLocks noChangeArrowheads="1"/>
          </p:cNvSpPr>
          <p:nvPr/>
        </p:nvSpPr>
        <p:spPr bwMode="auto">
          <a:xfrm>
            <a:off x="6534175" y="3071809"/>
            <a:ext cx="2038353" cy="1000132"/>
          </a:xfrm>
          <a:prstGeom prst="ellipse">
            <a:avLst/>
          </a:prstGeom>
          <a:gradFill rotWithShape="0">
            <a:gsLst>
              <a:gs pos="0">
                <a:srgbClr val="FFFFFF"/>
              </a:gs>
              <a:gs pos="100000">
                <a:srgbClr val="E5B8B7"/>
              </a:gs>
            </a:gsLst>
            <a:lin ang="5400000" scaled="1"/>
          </a:gradFill>
          <a:ln w="12700">
            <a:solidFill>
              <a:srgbClr val="D99594"/>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R="0" lvl="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Características</a:t>
            </a:r>
            <a:r>
              <a:rPr kumimoji="0" lang="es-ES" sz="1600" b="0"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de la recreación</a:t>
            </a:r>
            <a:endParaRPr kumimoji="0" lang="es-ES" sz="16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608" name="Oval 32"/>
          <p:cNvSpPr>
            <a:spLocks noChangeArrowheads="1"/>
          </p:cNvSpPr>
          <p:nvPr/>
        </p:nvSpPr>
        <p:spPr bwMode="auto">
          <a:xfrm>
            <a:off x="3214678" y="5072072"/>
            <a:ext cx="2428892" cy="1357324"/>
          </a:xfrm>
          <a:prstGeom prst="ellipse">
            <a:avLst/>
          </a:prstGeom>
          <a:gradFill rotWithShape="0">
            <a:gsLst>
              <a:gs pos="0">
                <a:srgbClr val="FFFFFF"/>
              </a:gs>
              <a:gs pos="100000">
                <a:srgbClr val="D6E3BC"/>
              </a:gs>
            </a:gsLst>
            <a:lin ang="54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scene3d>
              <a:camera prst="orthographicFront"/>
              <a:lightRig rig="balanced" dir="t">
                <a:rot lat="0" lon="0" rev="2100000"/>
              </a:lightRig>
            </a:scene3d>
            <a:sp3d extrusionH="57150" prstMaterial="metal">
              <a:bevelT w="38100" h="25400"/>
              <a:contourClr>
                <a:schemeClr val="bg2"/>
              </a:contourClr>
            </a:sp3d>
          </a:bodyPr>
          <a:lstStyle/>
          <a:p>
            <a:pPr marR="0" lvl="0" algn="ctr" defTabSz="914400" rtl="0" eaLnBrk="1" fontAlgn="base" latinLnBrk="0" hangingPunct="1">
              <a:lnSpc>
                <a:spcPct val="100000"/>
              </a:lnSpc>
              <a:spcBef>
                <a:spcPct val="0"/>
              </a:spcBef>
              <a:spcAft>
                <a:spcPct val="0"/>
              </a:spcAft>
              <a:buClrTx/>
              <a:buSzTx/>
              <a:buFontTx/>
              <a:buNone/>
              <a:tabLst/>
            </a:pPr>
            <a:endParaRPr kumimoji="0" lang="es-ES" sz="1600" i="0" u="none" strike="noStrike" normalizeH="0" baseline="0" dirty="0" smtClean="0">
              <a:ln w="50800"/>
              <a:solidFill>
                <a:schemeClr val="bg1">
                  <a:shade val="50000"/>
                </a:schemeClr>
              </a:solidFill>
              <a:latin typeface="Times New Roman" pitchFamily="18" charset="0"/>
              <a:ea typeface="Times New Roman" pitchFamily="18" charset="0"/>
              <a:cs typeface="Times New Roman" pitchFamily="18" charset="0"/>
            </a:endParaRPr>
          </a:p>
          <a:p>
            <a:pPr marR="0" lvl="0" algn="ctr" defTabSz="914400" rtl="0" eaLnBrk="1" fontAlgn="base" latinLnBrk="0" hangingPunct="1">
              <a:lnSpc>
                <a:spcPct val="100000"/>
              </a:lnSpc>
              <a:spcBef>
                <a:spcPct val="0"/>
              </a:spcBef>
              <a:spcAft>
                <a:spcPct val="0"/>
              </a:spcAft>
              <a:buClrTx/>
              <a:buSzTx/>
              <a:buFontTx/>
              <a:buNone/>
              <a:tabLst/>
            </a:pPr>
            <a:r>
              <a:rPr kumimoji="0" lang="es-ES" sz="1600" i="0" u="none" strike="noStrike" normalizeH="0" baseline="0" dirty="0" smtClean="0">
                <a:ln w="50800"/>
                <a:solidFill>
                  <a:schemeClr val="bg1">
                    <a:shade val="50000"/>
                  </a:schemeClr>
                </a:solidFill>
                <a:latin typeface="Times New Roman" pitchFamily="18" charset="0"/>
                <a:ea typeface="Times New Roman" pitchFamily="18" charset="0"/>
                <a:cs typeface="Times New Roman" pitchFamily="18" charset="0"/>
              </a:rPr>
              <a:t>Beneficios </a:t>
            </a:r>
          </a:p>
          <a:p>
            <a:pPr marR="0" lvl="0" algn="ctr" defTabSz="914400" rtl="0" eaLnBrk="1" fontAlgn="base" latinLnBrk="0" hangingPunct="1">
              <a:lnSpc>
                <a:spcPct val="100000"/>
              </a:lnSpc>
              <a:spcBef>
                <a:spcPct val="0"/>
              </a:spcBef>
              <a:spcAft>
                <a:spcPct val="0"/>
              </a:spcAft>
              <a:buClrTx/>
              <a:buSzTx/>
              <a:buFontTx/>
              <a:buNone/>
              <a:tabLst/>
            </a:pPr>
            <a:r>
              <a:rPr kumimoji="0" lang="es-ES" sz="1600" i="0" u="none" strike="noStrike" normalizeH="0" baseline="0" dirty="0" smtClean="0">
                <a:ln w="50800"/>
                <a:solidFill>
                  <a:schemeClr val="bg1">
                    <a:shade val="50000"/>
                  </a:schemeClr>
                </a:solidFill>
                <a:latin typeface="Times New Roman" pitchFamily="18" charset="0"/>
                <a:ea typeface="Times New Roman" pitchFamily="18" charset="0"/>
                <a:cs typeface="Times New Roman" pitchFamily="18" charset="0"/>
              </a:rPr>
              <a:t>de la</a:t>
            </a:r>
          </a:p>
          <a:p>
            <a:pPr marR="0" lvl="0" algn="ctr" defTabSz="914400" rtl="0" eaLnBrk="1" fontAlgn="base" latinLnBrk="0" hangingPunct="1">
              <a:lnSpc>
                <a:spcPct val="100000"/>
              </a:lnSpc>
              <a:spcBef>
                <a:spcPct val="0"/>
              </a:spcBef>
              <a:spcAft>
                <a:spcPct val="0"/>
              </a:spcAft>
              <a:buClrTx/>
              <a:buSzTx/>
              <a:buFontTx/>
              <a:buNone/>
              <a:tabLst/>
            </a:pPr>
            <a:r>
              <a:rPr kumimoji="0" lang="es-ES" sz="1600" i="0" u="none" strike="noStrike" normalizeH="0" baseline="0" dirty="0" smtClean="0">
                <a:ln w="50800"/>
                <a:solidFill>
                  <a:schemeClr val="bg1">
                    <a:shade val="50000"/>
                  </a:schemeClr>
                </a:solidFill>
                <a:latin typeface="Times New Roman" pitchFamily="18" charset="0"/>
                <a:ea typeface="Times New Roman" pitchFamily="18" charset="0"/>
                <a:cs typeface="Times New Roman" pitchFamily="18" charset="0"/>
              </a:rPr>
              <a:t> recreación</a:t>
            </a:r>
            <a:endParaRPr kumimoji="0" lang="es-ES" sz="1600" i="0" u="none" strike="noStrike" normalizeH="0" baseline="0" dirty="0" smtClean="0">
              <a:ln w="50800"/>
              <a:solidFill>
                <a:schemeClr val="bg1">
                  <a:shade val="50000"/>
                </a:schemeClr>
              </a:solidFill>
              <a:latin typeface="Times New Roman" pitchFamily="18" charset="0"/>
              <a:cs typeface="Times New Roman" pitchFamily="18" charset="0"/>
            </a:endParaRPr>
          </a:p>
        </p:txBody>
      </p:sp>
      <p:sp>
        <p:nvSpPr>
          <p:cNvPr id="24607" name="Oval 31"/>
          <p:cNvSpPr>
            <a:spLocks noChangeArrowheads="1"/>
          </p:cNvSpPr>
          <p:nvPr/>
        </p:nvSpPr>
        <p:spPr bwMode="auto">
          <a:xfrm>
            <a:off x="357158" y="3143249"/>
            <a:ext cx="2347919" cy="1214444"/>
          </a:xfrm>
          <a:prstGeom prst="ellipse">
            <a:avLst/>
          </a:prstGeom>
          <a:gradFill rotWithShape="0">
            <a:gsLst>
              <a:gs pos="0">
                <a:srgbClr val="FFFFFF"/>
              </a:gs>
              <a:gs pos="100000">
                <a:srgbClr val="999999"/>
              </a:gs>
            </a:gsLst>
            <a:lin ang="5400000" scaled="1"/>
          </a:gradFill>
          <a:ln w="12700">
            <a:solidFill>
              <a:srgbClr val="666666"/>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scene3d>
              <a:camera prst="orthographicFront"/>
              <a:lightRig rig="balanced" dir="t">
                <a:rot lat="0" lon="0" rev="2100000"/>
              </a:lightRig>
            </a:scene3d>
            <a:sp3d extrusionH="57150" prstMaterial="metal">
              <a:bevelT w="38100" h="25400"/>
              <a:contourClr>
                <a:schemeClr val="bg2"/>
              </a:contourClr>
            </a:sp3d>
          </a:bodyPr>
          <a:lstStyle/>
          <a:p>
            <a:pPr marR="0" lvl="0" algn="ctr" defTabSz="914400" rtl="0" eaLnBrk="1" fontAlgn="base" latinLnBrk="0" hangingPunct="1">
              <a:lnSpc>
                <a:spcPct val="100000"/>
              </a:lnSpc>
              <a:spcBef>
                <a:spcPct val="0"/>
              </a:spcBef>
              <a:spcAft>
                <a:spcPct val="0"/>
              </a:spcAft>
              <a:buClrTx/>
              <a:buSzTx/>
              <a:buFontTx/>
              <a:buNone/>
              <a:tabLst/>
            </a:pPr>
            <a:r>
              <a:rPr kumimoji="0" lang="es-ES" sz="1600" i="0" u="none" strike="noStrike" normalizeH="0" baseline="0" dirty="0" smtClean="0">
                <a:ln w="50800"/>
                <a:solidFill>
                  <a:schemeClr val="bg1">
                    <a:shade val="50000"/>
                  </a:schemeClr>
                </a:solidFill>
                <a:latin typeface="Times New Roman" pitchFamily="18" charset="0"/>
                <a:ea typeface="Times New Roman" pitchFamily="18" charset="0"/>
                <a:cs typeface="Times New Roman" pitchFamily="18" charset="0"/>
              </a:rPr>
              <a:t>Actividades recreativas</a:t>
            </a:r>
            <a:endParaRPr kumimoji="0" lang="es-ES" sz="1600" b="1" i="0" u="none" strike="noStrike" normalizeH="0" baseline="0" dirty="0" smtClean="0">
              <a:ln w="50800"/>
              <a:solidFill>
                <a:schemeClr val="bg1">
                  <a:shade val="50000"/>
                </a:schemeClr>
              </a:solidFill>
              <a:latin typeface="Times New Roman" pitchFamily="18" charset="0"/>
              <a:cs typeface="Times New Roman" pitchFamily="18" charset="0"/>
            </a:endParaRPr>
          </a:p>
        </p:txBody>
      </p:sp>
      <p:sp>
        <p:nvSpPr>
          <p:cNvPr id="24606" name="Oval 30"/>
          <p:cNvSpPr>
            <a:spLocks noChangeArrowheads="1"/>
          </p:cNvSpPr>
          <p:nvPr/>
        </p:nvSpPr>
        <p:spPr bwMode="auto">
          <a:xfrm>
            <a:off x="3357554" y="1928802"/>
            <a:ext cx="2143140" cy="1000130"/>
          </a:xfrm>
          <a:prstGeom prst="ellipse">
            <a:avLst/>
          </a:prstGeom>
          <a:gradFill rotWithShape="0">
            <a:gsLst>
              <a:gs pos="0">
                <a:srgbClr val="C2D69B"/>
              </a:gs>
              <a:gs pos="50000">
                <a:srgbClr val="EAF1DD"/>
              </a:gs>
              <a:gs pos="100000">
                <a:srgbClr val="C2D69B"/>
              </a:gs>
            </a:gsLst>
            <a:lin ang="18900000" scaled="1"/>
          </a:gradFill>
          <a:ln w="12700">
            <a:solidFill>
              <a:schemeClr val="accent1"/>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R="0" lvl="0" algn="ctr" defTabSz="914400" rtl="0" eaLnBrk="1" fontAlgn="base" latinLnBrk="0" hangingPunct="1">
              <a:lnSpc>
                <a:spcPct val="100000"/>
              </a:lnSpc>
              <a:spcBef>
                <a:spcPct val="0"/>
              </a:spcBef>
              <a:spcAft>
                <a:spcPct val="0"/>
              </a:spcAft>
              <a:buClrTx/>
              <a:buSzTx/>
              <a:buFontTx/>
              <a:buNone/>
              <a:tabLst/>
            </a:pPr>
            <a:endParaRPr kumimoji="0" lang="es-ES" sz="1600" b="0"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endParaRPr>
          </a:p>
          <a:p>
            <a:pPr marR="0" lvl="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Generalidades</a:t>
            </a:r>
            <a:endParaRPr kumimoji="0" lang="es-ES" sz="16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603" name="AutoShape 27"/>
          <p:cNvSpPr>
            <a:spLocks noChangeShapeType="1"/>
          </p:cNvSpPr>
          <p:nvPr/>
        </p:nvSpPr>
        <p:spPr bwMode="auto">
          <a:xfrm flipH="1">
            <a:off x="2590800" y="2095500"/>
            <a:ext cx="76200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ES"/>
          </a:p>
        </p:txBody>
      </p:sp>
      <p:sp>
        <p:nvSpPr>
          <p:cNvPr id="24612" name="Rectangle 36"/>
          <p:cNvSpPr>
            <a:spLocks noChangeArrowheads="1"/>
          </p:cNvSpPr>
          <p:nvPr/>
        </p:nvSpPr>
        <p:spPr bwMode="auto">
          <a:xfrm>
            <a:off x="2527968" y="343895"/>
            <a:ext cx="4187172" cy="923330"/>
          </a:xfrm>
          <a:prstGeom prst="rect">
            <a:avLst/>
          </a:prstGeom>
          <a:solidFill>
            <a:srgbClr val="FFFF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0488" algn="ctr" defTabSz="914400" rtl="0" eaLnBrk="1" fontAlgn="base" latinLnBrk="0" hangingPunct="1">
              <a:lnSpc>
                <a:spcPct val="100000"/>
              </a:lnSpc>
              <a:spcBef>
                <a:spcPct val="0"/>
              </a:spcBef>
              <a:spcAft>
                <a:spcPct val="0"/>
              </a:spcAft>
              <a:buClrTx/>
              <a:buSzTx/>
              <a:buFontTx/>
              <a:buNone/>
              <a:tabLst/>
            </a:pPr>
            <a:r>
              <a:rPr kumimoji="0" lang="es-EC"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CONSTELACIÓN DE IDEAS DE LA VARIABLE INDEPENDIENTE</a:t>
            </a:r>
            <a:endParaRPr kumimoji="0" lang="es-ES"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90488" algn="ctr"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24620" name="Rectangle 44"/>
          <p:cNvSpPr>
            <a:spLocks noChangeArrowheads="1"/>
          </p:cNvSpPr>
          <p:nvPr/>
        </p:nvSpPr>
        <p:spPr bwMode="auto">
          <a:xfrm>
            <a:off x="0" y="457200"/>
            <a:ext cx="367408"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tab pos="1484313" algn="l"/>
              </a:tabLst>
            </a:pPr>
            <a:endParaRPr kumimoji="0" lang="es-ES" sz="1800" b="0" i="0" u="none" strike="noStrike" cap="none" normalizeH="0" baseline="0" smtClean="0">
              <a:ln>
                <a:noFill/>
              </a:ln>
              <a:solidFill>
                <a:schemeClr val="tx1"/>
              </a:solidFill>
              <a:effectLst/>
              <a:latin typeface="Arial" pitchFamily="34" charset="0"/>
            </a:endParaRPr>
          </a:p>
        </p:txBody>
      </p:sp>
      <p:cxnSp>
        <p:nvCxnSpPr>
          <p:cNvPr id="33" name="32 Conector recto de flecha"/>
          <p:cNvCxnSpPr/>
          <p:nvPr/>
        </p:nvCxnSpPr>
        <p:spPr>
          <a:xfrm rot="10800000" flipV="1">
            <a:off x="2643182" y="3857626"/>
            <a:ext cx="500059" cy="158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a:stCxn id="24611" idx="0"/>
            <a:endCxn id="24606" idx="4"/>
          </p:cNvCxnSpPr>
          <p:nvPr/>
        </p:nvCxnSpPr>
        <p:spPr>
          <a:xfrm rot="16200000" flipV="1">
            <a:off x="4232669" y="3125387"/>
            <a:ext cx="428630" cy="357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a:endCxn id="24609" idx="2"/>
          </p:cNvCxnSpPr>
          <p:nvPr/>
        </p:nvCxnSpPr>
        <p:spPr>
          <a:xfrm flipV="1">
            <a:off x="5786445" y="3571875"/>
            <a:ext cx="747730" cy="3929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p:nvPr/>
        </p:nvCxnSpPr>
        <p:spPr>
          <a:xfrm rot="16200000" flipH="1">
            <a:off x="4196949" y="4804184"/>
            <a:ext cx="500067" cy="357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11" name="Oval 35"/>
          <p:cNvSpPr>
            <a:spLocks noChangeArrowheads="1"/>
          </p:cNvSpPr>
          <p:nvPr/>
        </p:nvSpPr>
        <p:spPr bwMode="auto">
          <a:xfrm>
            <a:off x="2857488" y="3214686"/>
            <a:ext cx="3214710" cy="1428760"/>
          </a:xfrm>
          <a:prstGeom prst="ellipse">
            <a:avLst/>
          </a:prstGeom>
          <a:gradFill rotWithShape="0">
            <a:gsLst>
              <a:gs pos="0">
                <a:srgbClr val="95B3D7"/>
              </a:gs>
              <a:gs pos="50000">
                <a:srgbClr val="DBE5F1"/>
              </a:gs>
              <a:gs pos="100000">
                <a:srgbClr val="95B3D7"/>
              </a:gs>
            </a:gsLst>
            <a:lin ang="189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180975"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V.D.</a:t>
            </a:r>
          </a:p>
          <a:p>
            <a:pPr marL="0" marR="0" lvl="0" indent="180975" algn="ctr" defTabSz="914400" rtl="0" eaLnBrk="1" fontAlgn="base" latinLnBrk="0" hangingPunct="1">
              <a:lnSpc>
                <a:spcPct val="100000"/>
              </a:lnSpc>
              <a:spcBef>
                <a:spcPct val="0"/>
              </a:spcBef>
              <a:spcAft>
                <a:spcPct val="0"/>
              </a:spcAft>
              <a:buClrTx/>
              <a:buSzTx/>
              <a:buFontTx/>
              <a:buNone/>
              <a:tabLst/>
            </a:pPr>
            <a:endParaRPr kumimoji="0" lang="es-ES" sz="16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180975" algn="ctr"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SALUD</a:t>
            </a:r>
            <a:endParaRPr kumimoji="0" lang="es-ES" sz="16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609" name="Oval 33"/>
          <p:cNvSpPr>
            <a:spLocks noChangeArrowheads="1"/>
          </p:cNvSpPr>
          <p:nvPr/>
        </p:nvSpPr>
        <p:spPr bwMode="auto">
          <a:xfrm>
            <a:off x="6429388" y="3286124"/>
            <a:ext cx="2214578" cy="1285884"/>
          </a:xfrm>
          <a:prstGeom prst="ellipse">
            <a:avLst/>
          </a:prstGeom>
          <a:gradFill rotWithShape="0">
            <a:gsLst>
              <a:gs pos="0">
                <a:srgbClr val="FFFFFF"/>
              </a:gs>
              <a:gs pos="100000">
                <a:srgbClr val="E5B8B7"/>
              </a:gs>
            </a:gsLst>
            <a:lin ang="5400000" scaled="1"/>
          </a:gradFill>
          <a:ln w="12700">
            <a:solidFill>
              <a:srgbClr val="D99594"/>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R="0" lvl="0" algn="ctr" defTabSz="914400" rtl="0" eaLnBrk="1" fontAlgn="base" latinLnBrk="0" hangingPunct="1">
              <a:lnSpc>
                <a:spcPct val="100000"/>
              </a:lnSpc>
              <a:spcBef>
                <a:spcPct val="0"/>
              </a:spcBef>
              <a:spcAft>
                <a:spcPct val="0"/>
              </a:spcAft>
              <a:buClrTx/>
              <a:buSzTx/>
              <a:buFontTx/>
              <a:buNone/>
              <a:tabLst/>
            </a:pPr>
            <a:r>
              <a:rPr lang="es-ES" sz="1600" dirty="0" smtClean="0">
                <a:solidFill>
                  <a:schemeClr val="bg1"/>
                </a:solidFill>
                <a:latin typeface="Times New Roman" pitchFamily="18" charset="0"/>
                <a:ea typeface="Times New Roman" pitchFamily="18" charset="0"/>
                <a:cs typeface="Times New Roman" pitchFamily="18" charset="0"/>
              </a:rPr>
              <a:t>El envejecimiento</a:t>
            </a:r>
            <a:endParaRPr kumimoji="0" lang="es-ES" sz="16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608" name="Oval 32"/>
          <p:cNvSpPr>
            <a:spLocks noChangeArrowheads="1"/>
          </p:cNvSpPr>
          <p:nvPr/>
        </p:nvSpPr>
        <p:spPr bwMode="auto">
          <a:xfrm>
            <a:off x="3357554" y="5072076"/>
            <a:ext cx="2214578" cy="1071568"/>
          </a:xfrm>
          <a:prstGeom prst="ellipse">
            <a:avLst/>
          </a:prstGeom>
          <a:gradFill rotWithShape="0">
            <a:gsLst>
              <a:gs pos="0">
                <a:srgbClr val="FFFFFF"/>
              </a:gs>
              <a:gs pos="100000">
                <a:srgbClr val="D6E3BC"/>
              </a:gs>
            </a:gsLst>
            <a:lin ang="54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scene3d>
              <a:camera prst="orthographicFront"/>
              <a:lightRig rig="balanced" dir="t">
                <a:rot lat="0" lon="0" rev="2100000"/>
              </a:lightRig>
            </a:scene3d>
            <a:sp3d extrusionH="57150" prstMaterial="metal">
              <a:bevelT w="38100" h="25400"/>
              <a:contourClr>
                <a:schemeClr val="bg2"/>
              </a:contourClr>
            </a:sp3d>
          </a:bodyPr>
          <a:lstStyle/>
          <a:p>
            <a:pPr marR="0" lvl="0" algn="ctr" defTabSz="914400" rtl="0" eaLnBrk="1" fontAlgn="base" latinLnBrk="0" hangingPunct="1">
              <a:lnSpc>
                <a:spcPct val="100000"/>
              </a:lnSpc>
              <a:spcBef>
                <a:spcPct val="0"/>
              </a:spcBef>
              <a:spcAft>
                <a:spcPct val="0"/>
              </a:spcAft>
              <a:buClrTx/>
              <a:buSzTx/>
              <a:buFontTx/>
              <a:buNone/>
              <a:tabLst/>
            </a:pPr>
            <a:r>
              <a:rPr kumimoji="0" lang="es-ES" sz="1600" i="0" u="none" strike="noStrike" normalizeH="0" baseline="0" dirty="0" smtClean="0">
                <a:ln w="50800"/>
                <a:solidFill>
                  <a:schemeClr val="bg1">
                    <a:shade val="50000"/>
                  </a:schemeClr>
                </a:solidFill>
                <a:latin typeface="Times New Roman" pitchFamily="18" charset="0"/>
                <a:ea typeface="Times New Roman" pitchFamily="18" charset="0"/>
                <a:cs typeface="Times New Roman" pitchFamily="18" charset="0"/>
              </a:rPr>
              <a:t>Salud mental del Adulto mayor</a:t>
            </a:r>
            <a:endParaRPr kumimoji="0" lang="es-ES" sz="1600" i="0" u="none" strike="noStrike" normalizeH="0" baseline="0" dirty="0" smtClean="0">
              <a:ln w="50800"/>
              <a:solidFill>
                <a:schemeClr val="bg1">
                  <a:shade val="50000"/>
                </a:schemeClr>
              </a:solidFill>
              <a:latin typeface="Times New Roman" pitchFamily="18" charset="0"/>
              <a:cs typeface="Times New Roman" pitchFamily="18" charset="0"/>
            </a:endParaRPr>
          </a:p>
        </p:txBody>
      </p:sp>
      <p:sp>
        <p:nvSpPr>
          <p:cNvPr id="24607" name="Oval 31"/>
          <p:cNvSpPr>
            <a:spLocks noChangeArrowheads="1"/>
          </p:cNvSpPr>
          <p:nvPr/>
        </p:nvSpPr>
        <p:spPr bwMode="auto">
          <a:xfrm>
            <a:off x="285720" y="3357562"/>
            <a:ext cx="2347919" cy="1214445"/>
          </a:xfrm>
          <a:prstGeom prst="ellipse">
            <a:avLst/>
          </a:prstGeom>
          <a:gradFill rotWithShape="0">
            <a:gsLst>
              <a:gs pos="0">
                <a:srgbClr val="FFFFFF"/>
              </a:gs>
              <a:gs pos="100000">
                <a:srgbClr val="999999"/>
              </a:gs>
            </a:gsLst>
            <a:lin ang="5400000" scaled="1"/>
          </a:gradFill>
          <a:ln w="12700">
            <a:solidFill>
              <a:srgbClr val="666666"/>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scene3d>
              <a:camera prst="orthographicFront"/>
              <a:lightRig rig="balanced" dir="t">
                <a:rot lat="0" lon="0" rev="2100000"/>
              </a:lightRig>
            </a:scene3d>
            <a:sp3d extrusionH="57150" prstMaterial="metal">
              <a:bevelT w="38100" h="25400"/>
              <a:contourClr>
                <a:schemeClr val="bg2"/>
              </a:contourClr>
            </a:sp3d>
          </a:bodyPr>
          <a:lstStyle/>
          <a:p>
            <a:pPr marL="0" marR="0" lvl="0" indent="180975" algn="ctr" defTabSz="914400" rtl="0" eaLnBrk="1" fontAlgn="base" latinLnBrk="0" hangingPunct="1">
              <a:lnSpc>
                <a:spcPct val="100000"/>
              </a:lnSpc>
              <a:spcBef>
                <a:spcPct val="0"/>
              </a:spcBef>
              <a:spcAft>
                <a:spcPct val="0"/>
              </a:spcAft>
              <a:buClrTx/>
              <a:buSzTx/>
              <a:buFontTx/>
              <a:buNone/>
              <a:tabLst/>
            </a:pPr>
            <a:r>
              <a:rPr kumimoji="0" lang="es-ES" sz="1600" i="0" u="none" strike="noStrike" normalizeH="0" baseline="0" dirty="0" smtClean="0">
                <a:ln w="50800"/>
                <a:solidFill>
                  <a:schemeClr val="bg1">
                    <a:shade val="50000"/>
                  </a:schemeClr>
                </a:solidFill>
                <a:latin typeface="Times New Roman" pitchFamily="18" charset="0"/>
                <a:ea typeface="Times New Roman" pitchFamily="18" charset="0"/>
                <a:cs typeface="Times New Roman" pitchFamily="18" charset="0"/>
              </a:rPr>
              <a:t>Mitos</a:t>
            </a:r>
            <a:r>
              <a:rPr kumimoji="0" lang="es-ES" sz="1600" i="0" u="none" strike="noStrike" normalizeH="0" dirty="0" smtClean="0">
                <a:ln w="50800"/>
                <a:solidFill>
                  <a:schemeClr val="bg1">
                    <a:shade val="50000"/>
                  </a:schemeClr>
                </a:solidFill>
                <a:latin typeface="Times New Roman" pitchFamily="18" charset="0"/>
                <a:ea typeface="Times New Roman" pitchFamily="18" charset="0"/>
                <a:cs typeface="Times New Roman" pitchFamily="18" charset="0"/>
              </a:rPr>
              <a:t> y prejuicios de la </a:t>
            </a:r>
            <a:r>
              <a:rPr kumimoji="0" lang="es-ES" sz="1600" i="0" u="none" strike="noStrike" normalizeH="0" baseline="0" dirty="0" smtClean="0">
                <a:ln w="50800"/>
                <a:solidFill>
                  <a:schemeClr val="bg1">
                    <a:shade val="50000"/>
                  </a:schemeClr>
                </a:solidFill>
                <a:latin typeface="Times New Roman" pitchFamily="18" charset="0"/>
                <a:ea typeface="Times New Roman" pitchFamily="18" charset="0"/>
                <a:cs typeface="Times New Roman" pitchFamily="18" charset="0"/>
              </a:rPr>
              <a:t>Salud  en el </a:t>
            </a:r>
            <a:r>
              <a:rPr lang="es-ES" sz="1600" dirty="0" smtClean="0">
                <a:ln w="50800"/>
                <a:solidFill>
                  <a:schemeClr val="bg1">
                    <a:shade val="50000"/>
                  </a:schemeClr>
                </a:solidFill>
                <a:latin typeface="Times New Roman" pitchFamily="18" charset="0"/>
                <a:cs typeface="Times New Roman" pitchFamily="18" charset="0"/>
              </a:rPr>
              <a:t>Adulto mayor</a:t>
            </a:r>
            <a:endParaRPr kumimoji="0" lang="es-ES" sz="1600" i="0" u="none" strike="noStrike" normalizeH="0" baseline="0" dirty="0" smtClean="0">
              <a:ln w="50800"/>
              <a:solidFill>
                <a:schemeClr val="bg1">
                  <a:shade val="50000"/>
                </a:schemeClr>
              </a:solidFill>
              <a:latin typeface="Times New Roman" pitchFamily="18" charset="0"/>
              <a:cs typeface="Times New Roman" pitchFamily="18" charset="0"/>
            </a:endParaRPr>
          </a:p>
        </p:txBody>
      </p:sp>
      <p:sp>
        <p:nvSpPr>
          <p:cNvPr id="24606" name="Oval 30"/>
          <p:cNvSpPr>
            <a:spLocks noChangeArrowheads="1"/>
          </p:cNvSpPr>
          <p:nvPr/>
        </p:nvSpPr>
        <p:spPr bwMode="auto">
          <a:xfrm>
            <a:off x="3500430" y="1841493"/>
            <a:ext cx="1928826" cy="944565"/>
          </a:xfrm>
          <a:prstGeom prst="ellipse">
            <a:avLst/>
          </a:prstGeom>
          <a:gradFill rotWithShape="0">
            <a:gsLst>
              <a:gs pos="0">
                <a:srgbClr val="C2D69B"/>
              </a:gs>
              <a:gs pos="50000">
                <a:srgbClr val="EAF1DD"/>
              </a:gs>
              <a:gs pos="100000">
                <a:srgbClr val="C2D69B"/>
              </a:gs>
            </a:gsLst>
            <a:lin ang="18900000" scaled="1"/>
          </a:gradFill>
          <a:ln w="12700">
            <a:solidFill>
              <a:schemeClr val="accent1"/>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R="0" lvl="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Generalidades y percepción </a:t>
            </a:r>
            <a:endParaRPr kumimoji="0" lang="es-ES" sz="16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612" name="Rectangle 36"/>
          <p:cNvSpPr>
            <a:spLocks noChangeArrowheads="1"/>
          </p:cNvSpPr>
          <p:nvPr/>
        </p:nvSpPr>
        <p:spPr bwMode="auto">
          <a:xfrm>
            <a:off x="1571604" y="223042"/>
            <a:ext cx="5722464" cy="707886"/>
          </a:xfrm>
          <a:prstGeom prst="rect">
            <a:avLst/>
          </a:prstGeom>
          <a:solidFill>
            <a:srgbClr val="FFFF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0488" algn="ctr" defTabSz="914400" rtl="0" eaLnBrk="1" fontAlgn="base" latinLnBrk="0" hangingPunct="1">
              <a:lnSpc>
                <a:spcPct val="100000"/>
              </a:lnSpc>
              <a:spcBef>
                <a:spcPct val="0"/>
              </a:spcBef>
              <a:spcAft>
                <a:spcPct val="0"/>
              </a:spcAft>
              <a:buClrTx/>
              <a:buSzTx/>
              <a:buFontTx/>
              <a:buNone/>
              <a:tabLst/>
            </a:pPr>
            <a:r>
              <a:rPr kumimoji="0" lang="es-EC"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CONSTELACIÓN DE IDEAS DE LA VARIABLE  DEPENDIENTE</a:t>
            </a:r>
            <a:endParaRPr kumimoji="0" lang="es-ES"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620" name="Rectangle 44"/>
          <p:cNvSpPr>
            <a:spLocks noChangeArrowheads="1"/>
          </p:cNvSpPr>
          <p:nvPr/>
        </p:nvSpPr>
        <p:spPr bwMode="auto">
          <a:xfrm>
            <a:off x="0" y="457200"/>
            <a:ext cx="367408"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tab pos="1484313" algn="l"/>
              </a:tabLst>
            </a:pPr>
            <a:endParaRPr kumimoji="0" lang="es-ES" sz="1800" b="0" i="0" u="none" strike="noStrike" cap="none" normalizeH="0" baseline="0" smtClean="0">
              <a:ln>
                <a:noFill/>
              </a:ln>
              <a:solidFill>
                <a:schemeClr val="tx1"/>
              </a:solidFill>
              <a:effectLst/>
              <a:latin typeface="Arial" pitchFamily="34" charset="0"/>
            </a:endParaRPr>
          </a:p>
        </p:txBody>
      </p:sp>
      <p:cxnSp>
        <p:nvCxnSpPr>
          <p:cNvPr id="33" name="32 Conector recto de flecha"/>
          <p:cNvCxnSpPr>
            <a:stCxn id="24611" idx="2"/>
          </p:cNvCxnSpPr>
          <p:nvPr/>
        </p:nvCxnSpPr>
        <p:spPr>
          <a:xfrm rot="10800000" flipV="1">
            <a:off x="2643174" y="3929065"/>
            <a:ext cx="214314" cy="158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a:stCxn id="24611" idx="0"/>
            <a:endCxn id="24606" idx="4"/>
          </p:cNvCxnSpPr>
          <p:nvPr/>
        </p:nvCxnSpPr>
        <p:spPr>
          <a:xfrm rot="5400000" flipH="1" flipV="1">
            <a:off x="4250529" y="3000372"/>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a:stCxn id="24611" idx="6"/>
            <a:endCxn id="24609" idx="2"/>
          </p:cNvCxnSpPr>
          <p:nvPr/>
        </p:nvCxnSpPr>
        <p:spPr>
          <a:xfrm>
            <a:off x="6072198" y="3929066"/>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a:stCxn id="24611" idx="4"/>
          </p:cNvCxnSpPr>
          <p:nvPr/>
        </p:nvCxnSpPr>
        <p:spPr>
          <a:xfrm rot="16200000" flipH="1">
            <a:off x="4268390" y="4839899"/>
            <a:ext cx="428628" cy="357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a:stCxn id="24609" idx="0"/>
          </p:cNvCxnSpPr>
          <p:nvPr/>
        </p:nvCxnSpPr>
        <p:spPr>
          <a:xfrm rot="16200000" flipV="1">
            <a:off x="7304504" y="3053950"/>
            <a:ext cx="428628"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Oval 33"/>
          <p:cNvSpPr>
            <a:spLocks noChangeArrowheads="1"/>
          </p:cNvSpPr>
          <p:nvPr/>
        </p:nvSpPr>
        <p:spPr bwMode="auto">
          <a:xfrm>
            <a:off x="6357950" y="1857364"/>
            <a:ext cx="2071702" cy="1000132"/>
          </a:xfrm>
          <a:prstGeom prst="ellipse">
            <a:avLst/>
          </a:prstGeom>
          <a:gradFill rotWithShape="0">
            <a:gsLst>
              <a:gs pos="0">
                <a:srgbClr val="FFFFFF"/>
              </a:gs>
              <a:gs pos="100000">
                <a:srgbClr val="E5B8B7"/>
              </a:gs>
            </a:gsLst>
            <a:lin ang="5400000" scaled="1"/>
          </a:gradFill>
          <a:ln w="12700">
            <a:solidFill>
              <a:srgbClr val="D99594"/>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R="0" lvl="0" algn="ctr" defTabSz="914400" rtl="0" eaLnBrk="1" fontAlgn="base" latinLnBrk="0" hangingPunct="1">
              <a:lnSpc>
                <a:spcPct val="100000"/>
              </a:lnSpc>
              <a:spcBef>
                <a:spcPct val="0"/>
              </a:spcBef>
              <a:spcAft>
                <a:spcPct val="0"/>
              </a:spcAft>
              <a:buClrTx/>
              <a:buSzTx/>
              <a:buFontTx/>
              <a:buNone/>
              <a:tabLst/>
            </a:pPr>
            <a:r>
              <a:rPr lang="es-ES" sz="1600" dirty="0" smtClean="0">
                <a:solidFill>
                  <a:schemeClr val="bg1"/>
                </a:solidFill>
                <a:latin typeface="Times New Roman" pitchFamily="18" charset="0"/>
                <a:ea typeface="Times New Roman" pitchFamily="18" charset="0"/>
                <a:cs typeface="Times New Roman" pitchFamily="18" charset="0"/>
              </a:rPr>
              <a:t>Características biológicas </a:t>
            </a:r>
            <a:endParaRPr kumimoji="0" lang="es-ES" sz="16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7" name="Oval 33"/>
          <p:cNvSpPr>
            <a:spLocks noChangeArrowheads="1"/>
          </p:cNvSpPr>
          <p:nvPr/>
        </p:nvSpPr>
        <p:spPr bwMode="auto">
          <a:xfrm>
            <a:off x="6572264" y="5000636"/>
            <a:ext cx="2071702" cy="1000132"/>
          </a:xfrm>
          <a:prstGeom prst="ellipse">
            <a:avLst/>
          </a:prstGeom>
          <a:gradFill rotWithShape="0">
            <a:gsLst>
              <a:gs pos="0">
                <a:srgbClr val="FFFFFF"/>
              </a:gs>
              <a:gs pos="100000">
                <a:srgbClr val="E5B8B7"/>
              </a:gs>
            </a:gsLst>
            <a:lin ang="5400000" scaled="1"/>
          </a:gradFill>
          <a:ln w="12700">
            <a:solidFill>
              <a:srgbClr val="D99594"/>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R="0" lvl="0" algn="ctr" defTabSz="914400" rtl="0" eaLnBrk="1" fontAlgn="base" latinLnBrk="0" hangingPunct="1">
              <a:lnSpc>
                <a:spcPct val="100000"/>
              </a:lnSpc>
              <a:spcBef>
                <a:spcPct val="0"/>
              </a:spcBef>
              <a:spcAft>
                <a:spcPct val="0"/>
              </a:spcAft>
              <a:buClrTx/>
              <a:buSzTx/>
              <a:buFontTx/>
              <a:buNone/>
              <a:tabLst/>
            </a:pPr>
            <a:r>
              <a:rPr lang="es-ES" sz="1600" dirty="0" smtClean="0">
                <a:solidFill>
                  <a:schemeClr val="bg1"/>
                </a:solidFill>
                <a:latin typeface="Times New Roman" pitchFamily="18" charset="0"/>
                <a:ea typeface="Times New Roman" pitchFamily="18" charset="0"/>
                <a:cs typeface="Times New Roman" pitchFamily="18" charset="0"/>
              </a:rPr>
              <a:t>Características Psíquicas</a:t>
            </a:r>
            <a:endParaRPr kumimoji="0" lang="es-ES" sz="16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9" name="18 Conector recto de flecha"/>
          <p:cNvCxnSpPr>
            <a:stCxn id="24609" idx="4"/>
            <a:endCxn id="17" idx="0"/>
          </p:cNvCxnSpPr>
          <p:nvPr/>
        </p:nvCxnSpPr>
        <p:spPr>
          <a:xfrm rot="16200000" flipH="1">
            <a:off x="7358082" y="4750603"/>
            <a:ext cx="428628"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1006037752"/>
              </p:ext>
            </p:extLst>
          </p:nvPr>
        </p:nvGraphicFramePr>
        <p:xfrm>
          <a:off x="357157" y="0"/>
          <a:ext cx="8786843"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214284" y="571481"/>
          <a:ext cx="8715438" cy="6318040"/>
        </p:xfrm>
        <a:graphic>
          <a:graphicData uri="http://schemas.openxmlformats.org/drawingml/2006/table">
            <a:tbl>
              <a:tblPr/>
              <a:tblGrid>
                <a:gridCol w="2143138"/>
                <a:gridCol w="1571636"/>
                <a:gridCol w="1285884"/>
                <a:gridCol w="2428892"/>
                <a:gridCol w="1285888"/>
              </a:tblGrid>
              <a:tr h="785817">
                <a:tc>
                  <a:txBody>
                    <a:bodyPr/>
                    <a:lstStyle/>
                    <a:p>
                      <a:pPr marL="0" indent="0" algn="ctr">
                        <a:lnSpc>
                          <a:spcPct val="150000"/>
                        </a:lnSpc>
                        <a:spcAft>
                          <a:spcPts val="0"/>
                        </a:spcAft>
                        <a:tabLst>
                          <a:tab pos="2700020" algn="ctr"/>
                          <a:tab pos="5400040" algn="r"/>
                        </a:tabLst>
                      </a:pPr>
                      <a:r>
                        <a:rPr lang="es-EC" sz="1200" b="1" kern="50" dirty="0">
                          <a:solidFill>
                            <a:schemeClr val="bg1"/>
                          </a:solidFill>
                          <a:latin typeface="Times New Roman"/>
                          <a:ea typeface="Times New Roman"/>
                          <a:cs typeface="Times New Roman"/>
                        </a:rPr>
                        <a:t>CONCEPTUALIZACIÓN</a:t>
                      </a:r>
                      <a:endParaRPr lang="es-ES" sz="1200" dirty="0">
                        <a:solidFill>
                          <a:schemeClr val="bg1"/>
                        </a:solidFill>
                        <a:latin typeface="Times New Roman"/>
                        <a:ea typeface="Times New Roman"/>
                        <a:cs typeface="Times New Roman"/>
                      </a:endParaRPr>
                    </a:p>
                  </a:txBody>
                  <a:tcPr marL="51759" marR="51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indent="0" algn="ctr">
                        <a:lnSpc>
                          <a:spcPct val="150000"/>
                        </a:lnSpc>
                        <a:spcAft>
                          <a:spcPts val="0"/>
                        </a:spcAft>
                        <a:tabLst>
                          <a:tab pos="2700020" algn="ctr"/>
                          <a:tab pos="5400040" algn="r"/>
                        </a:tabLst>
                      </a:pPr>
                      <a:r>
                        <a:rPr lang="es-EC" sz="1200" b="1" kern="50" dirty="0" smtClean="0">
                          <a:solidFill>
                            <a:schemeClr val="bg1"/>
                          </a:solidFill>
                          <a:latin typeface="Times New Roman"/>
                          <a:ea typeface="Times New Roman"/>
                          <a:cs typeface="Times New Roman"/>
                        </a:rPr>
                        <a:t>DIMENSIONES/</a:t>
                      </a:r>
                    </a:p>
                    <a:p>
                      <a:pPr marL="0" indent="0" algn="ctr">
                        <a:lnSpc>
                          <a:spcPct val="150000"/>
                        </a:lnSpc>
                        <a:spcAft>
                          <a:spcPts val="0"/>
                        </a:spcAft>
                        <a:tabLst>
                          <a:tab pos="2700020" algn="ctr"/>
                          <a:tab pos="5400040" algn="r"/>
                        </a:tabLst>
                      </a:pPr>
                      <a:r>
                        <a:rPr lang="es-EC" sz="1200" b="1" kern="50" dirty="0" smtClean="0">
                          <a:solidFill>
                            <a:schemeClr val="bg1"/>
                          </a:solidFill>
                          <a:latin typeface="Times New Roman"/>
                          <a:ea typeface="Times New Roman"/>
                          <a:cs typeface="Times New Roman"/>
                        </a:rPr>
                        <a:t>SUBDIMENSIONES</a:t>
                      </a:r>
                      <a:endParaRPr lang="es-ES" sz="1200" dirty="0">
                        <a:solidFill>
                          <a:schemeClr val="bg1"/>
                        </a:solidFill>
                        <a:latin typeface="Times New Roman"/>
                        <a:ea typeface="Times New Roman"/>
                        <a:cs typeface="Times New Roman"/>
                      </a:endParaRPr>
                    </a:p>
                  </a:txBody>
                  <a:tcPr marL="51759" marR="51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indent="0" algn="ctr">
                        <a:lnSpc>
                          <a:spcPct val="150000"/>
                        </a:lnSpc>
                        <a:spcAft>
                          <a:spcPts val="0"/>
                        </a:spcAft>
                        <a:tabLst>
                          <a:tab pos="2700020" algn="ctr"/>
                          <a:tab pos="5400040" algn="r"/>
                        </a:tabLst>
                      </a:pPr>
                      <a:r>
                        <a:rPr lang="es-EC" sz="1200" b="1" kern="50" dirty="0" smtClean="0">
                          <a:solidFill>
                            <a:schemeClr val="bg1"/>
                          </a:solidFill>
                          <a:latin typeface="Times New Roman"/>
                          <a:ea typeface="Times New Roman"/>
                          <a:cs typeface="Times New Roman"/>
                        </a:rPr>
                        <a:t>INDICADORES</a:t>
                      </a:r>
                      <a:endParaRPr lang="es-ES" sz="1200" dirty="0">
                        <a:solidFill>
                          <a:schemeClr val="bg1"/>
                        </a:solidFill>
                        <a:latin typeface="Times New Roman"/>
                        <a:ea typeface="Times New Roman"/>
                        <a:cs typeface="Times New Roman"/>
                      </a:endParaRPr>
                    </a:p>
                  </a:txBody>
                  <a:tcPr marL="51759" marR="51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indent="0" algn="ctr">
                        <a:lnSpc>
                          <a:spcPct val="150000"/>
                        </a:lnSpc>
                        <a:spcAft>
                          <a:spcPts val="0"/>
                        </a:spcAft>
                        <a:tabLst>
                          <a:tab pos="2700020" algn="ctr"/>
                          <a:tab pos="5400040" algn="r"/>
                        </a:tabLst>
                      </a:pPr>
                      <a:r>
                        <a:rPr lang="es-EC" sz="1200" b="1" kern="50" dirty="0">
                          <a:solidFill>
                            <a:schemeClr val="bg1"/>
                          </a:solidFill>
                          <a:latin typeface="Times New Roman"/>
                          <a:ea typeface="Times New Roman"/>
                          <a:cs typeface="Times New Roman"/>
                        </a:rPr>
                        <a:t>ÍTEMS BÁSICOS</a:t>
                      </a:r>
                      <a:endParaRPr lang="es-ES" sz="1200" dirty="0">
                        <a:solidFill>
                          <a:schemeClr val="bg1"/>
                        </a:solidFill>
                        <a:latin typeface="Times New Roman"/>
                        <a:ea typeface="Times New Roman"/>
                        <a:cs typeface="Times New Roman"/>
                      </a:endParaRPr>
                    </a:p>
                  </a:txBody>
                  <a:tcPr marL="51759" marR="51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indent="0" algn="ctr">
                        <a:lnSpc>
                          <a:spcPct val="150000"/>
                        </a:lnSpc>
                        <a:spcAft>
                          <a:spcPts val="0"/>
                        </a:spcAft>
                        <a:tabLst>
                          <a:tab pos="2700020" algn="ctr"/>
                          <a:tab pos="5400040" algn="r"/>
                        </a:tabLst>
                      </a:pPr>
                      <a:r>
                        <a:rPr lang="es-EC" sz="1200" b="1" kern="50" dirty="0">
                          <a:solidFill>
                            <a:schemeClr val="bg1"/>
                          </a:solidFill>
                          <a:latin typeface="Times New Roman"/>
                          <a:ea typeface="Times New Roman"/>
                          <a:cs typeface="Times New Roman"/>
                        </a:rPr>
                        <a:t>TÉCNICAS </a:t>
                      </a:r>
                      <a:endParaRPr lang="es-EC" sz="1200" b="1" kern="50" dirty="0" smtClean="0">
                        <a:solidFill>
                          <a:schemeClr val="bg1"/>
                        </a:solidFill>
                        <a:latin typeface="Times New Roman"/>
                        <a:ea typeface="Times New Roman"/>
                        <a:cs typeface="Times New Roman"/>
                      </a:endParaRPr>
                    </a:p>
                    <a:p>
                      <a:pPr marL="0" indent="0" algn="ctr">
                        <a:lnSpc>
                          <a:spcPct val="150000"/>
                        </a:lnSpc>
                        <a:spcAft>
                          <a:spcPts val="0"/>
                        </a:spcAft>
                        <a:tabLst>
                          <a:tab pos="2700020" algn="ctr"/>
                          <a:tab pos="5400040" algn="r"/>
                        </a:tabLst>
                      </a:pPr>
                      <a:r>
                        <a:rPr lang="es-EC" sz="1200" b="1" kern="50" dirty="0" smtClean="0">
                          <a:solidFill>
                            <a:schemeClr val="bg1"/>
                          </a:solidFill>
                          <a:latin typeface="Times New Roman"/>
                          <a:ea typeface="Times New Roman"/>
                          <a:cs typeface="Times New Roman"/>
                        </a:rPr>
                        <a:t>E INSTRUMENTO</a:t>
                      </a:r>
                      <a:endParaRPr lang="es-ES" sz="1200" dirty="0">
                        <a:solidFill>
                          <a:schemeClr val="bg1"/>
                        </a:solidFill>
                        <a:latin typeface="Times New Roman"/>
                        <a:ea typeface="Times New Roman"/>
                        <a:cs typeface="Times New Roman"/>
                      </a:endParaRPr>
                    </a:p>
                  </a:txBody>
                  <a:tcPr marL="51759" marR="51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495080">
                <a:tc>
                  <a:txBody>
                    <a:bodyPr/>
                    <a:lstStyle/>
                    <a:p>
                      <a:pPr marL="95250" marR="0" indent="0" algn="just" defTabSz="914400" rtl="0" eaLnBrk="1" fontAlgn="auto" latinLnBrk="0" hangingPunct="1">
                        <a:lnSpc>
                          <a:spcPct val="150000"/>
                        </a:lnSpc>
                        <a:spcBef>
                          <a:spcPts val="0"/>
                        </a:spcBef>
                        <a:spcAft>
                          <a:spcPts val="0"/>
                        </a:spcAft>
                        <a:buClrTx/>
                        <a:buSzTx/>
                        <a:buFontTx/>
                        <a:buNone/>
                        <a:tabLst>
                          <a:tab pos="2700020" algn="ctr"/>
                          <a:tab pos="5400040" algn="r"/>
                        </a:tabLst>
                        <a:defRPr/>
                      </a:pPr>
                      <a:r>
                        <a:rPr lang="es-ES" sz="1400" kern="50" dirty="0" smtClean="0">
                          <a:solidFill>
                            <a:schemeClr val="bg1"/>
                          </a:solidFill>
                          <a:latin typeface="Times New Roman"/>
                          <a:ea typeface="Times New Roman"/>
                          <a:cs typeface="Times New Roman"/>
                        </a:rPr>
                        <a:t>Es el conjunto de actividades,  sistemáticas, graduales, continuas y sostenidas en el tiempo, que le produzcan placer y una participación real del hombre en su tiempo libre, con tendencia a satisfacer necesidades psicológicas, espirituales de descanso, entretenimiento, expresión, y socialización; mediante la práctica de actividades terapéuticas, comunitarias, ambientales, pedagógicas, artísticas y culturales.</a:t>
                      </a:r>
                      <a:endParaRPr lang="es-ES" sz="1400" dirty="0">
                        <a:solidFill>
                          <a:schemeClr val="bg1"/>
                        </a:solidFill>
                        <a:latin typeface="Times New Roman"/>
                        <a:ea typeface="Times New Roman"/>
                        <a:cs typeface="Times New Roman"/>
                      </a:endParaRPr>
                    </a:p>
                  </a:txBody>
                  <a:tcPr marL="51759" marR="517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a:lnSpc>
                          <a:spcPct val="115000"/>
                        </a:lnSpc>
                        <a:spcAft>
                          <a:spcPts val="0"/>
                        </a:spcAft>
                      </a:pPr>
                      <a:r>
                        <a:rPr lang="pt-BR" sz="1200" dirty="0" err="1">
                          <a:solidFill>
                            <a:schemeClr val="bg1"/>
                          </a:solidFill>
                          <a:latin typeface="Times New Roman" pitchFamily="18" charset="0"/>
                          <a:ea typeface="Times New Roman"/>
                          <a:cs typeface="Times New Roman" pitchFamily="18" charset="0"/>
                        </a:rPr>
                        <a:t>Tiempo</a:t>
                      </a:r>
                      <a:r>
                        <a:rPr lang="pt-BR" sz="1200" dirty="0">
                          <a:solidFill>
                            <a:schemeClr val="bg1"/>
                          </a:solidFill>
                          <a:latin typeface="Times New Roman" pitchFamily="18" charset="0"/>
                          <a:ea typeface="Times New Roman"/>
                          <a:cs typeface="Times New Roman" pitchFamily="18" charset="0"/>
                        </a:rPr>
                        <a:t> </a:t>
                      </a:r>
                      <a:r>
                        <a:rPr lang="pt-BR" sz="1200" dirty="0" err="1" smtClean="0">
                          <a:solidFill>
                            <a:schemeClr val="bg1"/>
                          </a:solidFill>
                          <a:latin typeface="Times New Roman" pitchFamily="18" charset="0"/>
                          <a:ea typeface="Times New Roman"/>
                          <a:cs typeface="Times New Roman" pitchFamily="18" charset="0"/>
                        </a:rPr>
                        <a:t>libre</a:t>
                      </a:r>
                      <a:endParaRPr lang="pt-BR" sz="1200" dirty="0" smtClean="0">
                        <a:solidFill>
                          <a:schemeClr val="bg1"/>
                        </a:solidFill>
                        <a:latin typeface="Times New Roman" pitchFamily="18" charset="0"/>
                        <a:ea typeface="Times New Roman"/>
                        <a:cs typeface="Times New Roman" pitchFamily="18" charset="0"/>
                      </a:endParaRPr>
                    </a:p>
                    <a:p>
                      <a:pPr algn="l">
                        <a:lnSpc>
                          <a:spcPct val="115000"/>
                        </a:lnSpc>
                        <a:spcAft>
                          <a:spcPts val="0"/>
                        </a:spcAft>
                      </a:pPr>
                      <a:r>
                        <a:rPr lang="pt-BR" sz="1200" dirty="0" err="1" smtClean="0">
                          <a:solidFill>
                            <a:schemeClr val="bg1"/>
                          </a:solidFill>
                          <a:latin typeface="Times New Roman" pitchFamily="18" charset="0"/>
                          <a:ea typeface="Times New Roman"/>
                          <a:cs typeface="Times New Roman" pitchFamily="18" charset="0"/>
                        </a:rPr>
                        <a:t>Actividades</a:t>
                      </a:r>
                      <a:r>
                        <a:rPr lang="pt-BR" sz="1200" dirty="0">
                          <a:solidFill>
                            <a:schemeClr val="bg1"/>
                          </a:solidFill>
                          <a:latin typeface="Times New Roman" pitchFamily="18" charset="0"/>
                          <a:ea typeface="Times New Roman"/>
                          <a:cs typeface="Times New Roman" pitchFamily="18" charset="0"/>
                        </a:rPr>
                        <a:t>:</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pPr>
                      <a:r>
                        <a:rPr lang="pt-BR" sz="1200" dirty="0" err="1" smtClean="0">
                          <a:solidFill>
                            <a:schemeClr val="bg1"/>
                          </a:solidFill>
                          <a:latin typeface="Times New Roman" pitchFamily="18" charset="0"/>
                          <a:ea typeface="Times New Roman"/>
                          <a:cs typeface="Times New Roman" pitchFamily="18" charset="0"/>
                        </a:rPr>
                        <a:t>Terapéutica</a:t>
                      </a:r>
                      <a:r>
                        <a:rPr lang="pt-BR" sz="1200" dirty="0" smtClean="0">
                          <a:solidFill>
                            <a:schemeClr val="bg1"/>
                          </a:solidFill>
                          <a:latin typeface="Times New Roman" pitchFamily="18" charset="0"/>
                          <a:ea typeface="Times New Roman"/>
                          <a:cs typeface="Times New Roman" pitchFamily="18" charset="0"/>
                        </a:rPr>
                        <a:t>.</a:t>
                      </a:r>
                      <a:endParaRPr lang="es-ES" sz="1200" dirty="0">
                        <a:solidFill>
                          <a:schemeClr val="bg1"/>
                        </a:solidFill>
                        <a:latin typeface="Times New Roman" pitchFamily="18" charset="0"/>
                        <a:ea typeface="Times New Roman"/>
                        <a:cs typeface="Times New Roman" pitchFamily="18" charset="0"/>
                      </a:endParaRPr>
                    </a:p>
                    <a:p>
                      <a:pPr marL="342900" lvl="0" indent="-342900" algn="l">
                        <a:lnSpc>
                          <a:spcPct val="115000"/>
                        </a:lnSpc>
                        <a:spcAft>
                          <a:spcPts val="0"/>
                        </a:spcAft>
                        <a:buFont typeface="Symbol"/>
                        <a:buChar char=""/>
                      </a:pPr>
                      <a:r>
                        <a:rPr lang="pt-BR" sz="1200" dirty="0" err="1">
                          <a:solidFill>
                            <a:schemeClr val="bg1"/>
                          </a:solidFill>
                          <a:latin typeface="Times New Roman" pitchFamily="18" charset="0"/>
                          <a:ea typeface="Times New Roman"/>
                          <a:cs typeface="Times New Roman" pitchFamily="18" charset="0"/>
                        </a:rPr>
                        <a:t>Mantenimiento</a:t>
                      </a:r>
                      <a:r>
                        <a:rPr lang="pt-BR" sz="1200" dirty="0">
                          <a:solidFill>
                            <a:schemeClr val="bg1"/>
                          </a:solidFill>
                          <a:latin typeface="Times New Roman" pitchFamily="18" charset="0"/>
                          <a:ea typeface="Times New Roman"/>
                          <a:cs typeface="Times New Roman" pitchFamily="18" charset="0"/>
                        </a:rPr>
                        <a:t> de </a:t>
                      </a:r>
                      <a:r>
                        <a:rPr lang="pt-BR" sz="1200" dirty="0" smtClean="0">
                          <a:solidFill>
                            <a:schemeClr val="bg1"/>
                          </a:solidFill>
                          <a:latin typeface="Times New Roman" pitchFamily="18" charset="0"/>
                          <a:ea typeface="Times New Roman"/>
                          <a:cs typeface="Times New Roman" pitchFamily="18" charset="0"/>
                        </a:rPr>
                        <a:t>habilidades.</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pPr>
                      <a:r>
                        <a:rPr lang="pt-BR" sz="1200" dirty="0" err="1" smtClean="0">
                          <a:solidFill>
                            <a:schemeClr val="bg1"/>
                          </a:solidFill>
                          <a:latin typeface="Times New Roman" pitchFamily="18" charset="0"/>
                          <a:ea typeface="Times New Roman"/>
                          <a:cs typeface="Times New Roman" pitchFamily="18" charset="0"/>
                        </a:rPr>
                        <a:t>Comunitaria</a:t>
                      </a:r>
                      <a:r>
                        <a:rPr lang="pt-BR" sz="1200" dirty="0" smtClean="0">
                          <a:solidFill>
                            <a:schemeClr val="bg1"/>
                          </a:solidFill>
                          <a:latin typeface="Times New Roman" pitchFamily="18" charset="0"/>
                          <a:ea typeface="Times New Roman"/>
                          <a:cs typeface="Times New Roman" pitchFamily="18" charset="0"/>
                        </a:rPr>
                        <a:t>.</a:t>
                      </a:r>
                      <a:endParaRPr lang="es-ES" sz="1200" dirty="0">
                        <a:solidFill>
                          <a:schemeClr val="bg1"/>
                        </a:solidFill>
                        <a:latin typeface="Times New Roman" pitchFamily="18" charset="0"/>
                        <a:ea typeface="Times New Roman"/>
                        <a:cs typeface="Times New Roman" pitchFamily="18" charset="0"/>
                      </a:endParaRPr>
                    </a:p>
                    <a:p>
                      <a:pPr marL="342900" lvl="0" indent="-342900" algn="l">
                        <a:lnSpc>
                          <a:spcPct val="115000"/>
                        </a:lnSpc>
                        <a:spcAft>
                          <a:spcPts val="0"/>
                        </a:spcAft>
                        <a:buFont typeface="Symbol"/>
                        <a:buChar char=""/>
                      </a:pPr>
                      <a:r>
                        <a:rPr lang="pt-BR" sz="1200" dirty="0">
                          <a:solidFill>
                            <a:schemeClr val="bg1"/>
                          </a:solidFill>
                          <a:latin typeface="Times New Roman" pitchFamily="18" charset="0"/>
                          <a:ea typeface="Times New Roman"/>
                          <a:cs typeface="Times New Roman" pitchFamily="18" charset="0"/>
                        </a:rPr>
                        <a:t>Relaciones </a:t>
                      </a:r>
                      <a:r>
                        <a:rPr lang="pt-BR" sz="1200" dirty="0" err="1" smtClean="0">
                          <a:solidFill>
                            <a:schemeClr val="bg1"/>
                          </a:solidFill>
                          <a:latin typeface="Times New Roman" pitchFamily="18" charset="0"/>
                          <a:ea typeface="Times New Roman"/>
                          <a:cs typeface="Times New Roman" pitchFamily="18" charset="0"/>
                        </a:rPr>
                        <a:t>Interpersonales</a:t>
                      </a:r>
                      <a:r>
                        <a:rPr lang="pt-BR" sz="1200" dirty="0" smtClean="0">
                          <a:solidFill>
                            <a:schemeClr val="bg1"/>
                          </a:solidFill>
                          <a:latin typeface="Times New Roman" pitchFamily="18" charset="0"/>
                          <a:ea typeface="Times New Roman"/>
                          <a:cs typeface="Times New Roman" pitchFamily="18" charset="0"/>
                        </a:rPr>
                        <a:t>. ricas </a:t>
                      </a:r>
                      <a:r>
                        <a:rPr lang="pt-BR" sz="1200" dirty="0">
                          <a:solidFill>
                            <a:schemeClr val="bg1"/>
                          </a:solidFill>
                          <a:latin typeface="Times New Roman" pitchFamily="18" charset="0"/>
                          <a:ea typeface="Times New Roman"/>
                          <a:cs typeface="Times New Roman" pitchFamily="18" charset="0"/>
                        </a:rPr>
                        <a:t>y </a:t>
                      </a:r>
                      <a:r>
                        <a:rPr lang="pt-BR" sz="1200" dirty="0" smtClean="0">
                          <a:solidFill>
                            <a:schemeClr val="bg1"/>
                          </a:solidFill>
                          <a:latin typeface="Times New Roman" pitchFamily="18" charset="0"/>
                          <a:ea typeface="Times New Roman"/>
                          <a:cs typeface="Times New Roman" pitchFamily="18" charset="0"/>
                        </a:rPr>
                        <a:t>variadas.</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pPr>
                      <a:r>
                        <a:rPr lang="pt-BR" sz="1200" dirty="0">
                          <a:solidFill>
                            <a:schemeClr val="bg1"/>
                          </a:solidFill>
                          <a:latin typeface="Times New Roman" pitchFamily="18" charset="0"/>
                          <a:ea typeface="Times New Roman"/>
                          <a:cs typeface="Times New Roman" pitchFamily="18" charset="0"/>
                        </a:rPr>
                        <a:t>Ambiental</a:t>
                      </a:r>
                      <a:endParaRPr lang="es-ES" sz="1200" dirty="0">
                        <a:solidFill>
                          <a:schemeClr val="bg1"/>
                        </a:solidFill>
                        <a:latin typeface="Times New Roman" pitchFamily="18" charset="0"/>
                        <a:ea typeface="Times New Roman"/>
                        <a:cs typeface="Times New Roman" pitchFamily="18" charset="0"/>
                      </a:endParaRPr>
                    </a:p>
                    <a:p>
                      <a:pPr marL="342900" lvl="0" indent="-342900" algn="l">
                        <a:lnSpc>
                          <a:spcPct val="115000"/>
                        </a:lnSpc>
                        <a:spcAft>
                          <a:spcPts val="0"/>
                        </a:spcAft>
                        <a:buFont typeface="Symbol"/>
                        <a:buChar char=""/>
                      </a:pPr>
                      <a:r>
                        <a:rPr lang="pt-BR" sz="1200" dirty="0" err="1">
                          <a:solidFill>
                            <a:schemeClr val="bg1"/>
                          </a:solidFill>
                          <a:latin typeface="Times New Roman" pitchFamily="18" charset="0"/>
                          <a:ea typeface="Times New Roman"/>
                          <a:cs typeface="Times New Roman" pitchFamily="18" charset="0"/>
                        </a:rPr>
                        <a:t>Integración</a:t>
                      </a:r>
                      <a:r>
                        <a:rPr lang="pt-BR" sz="1200" dirty="0">
                          <a:solidFill>
                            <a:schemeClr val="bg1"/>
                          </a:solidFill>
                          <a:latin typeface="Times New Roman" pitchFamily="18" charset="0"/>
                          <a:ea typeface="Times New Roman"/>
                          <a:cs typeface="Times New Roman" pitchFamily="18" charset="0"/>
                        </a:rPr>
                        <a:t> </a:t>
                      </a:r>
                      <a:r>
                        <a:rPr lang="pt-BR" sz="1200" dirty="0" smtClean="0">
                          <a:solidFill>
                            <a:schemeClr val="bg1"/>
                          </a:solidFill>
                          <a:latin typeface="Times New Roman" pitchFamily="18" charset="0"/>
                          <a:ea typeface="Times New Roman"/>
                          <a:cs typeface="Times New Roman" pitchFamily="18" charset="0"/>
                        </a:rPr>
                        <a:t> de </a:t>
                      </a:r>
                      <a:r>
                        <a:rPr lang="pt-BR" sz="1200" dirty="0" err="1" smtClean="0">
                          <a:solidFill>
                            <a:schemeClr val="bg1"/>
                          </a:solidFill>
                          <a:latin typeface="Times New Roman" pitchFamily="18" charset="0"/>
                          <a:ea typeface="Times New Roman"/>
                          <a:cs typeface="Times New Roman" pitchFamily="18" charset="0"/>
                        </a:rPr>
                        <a:t>Personas</a:t>
                      </a:r>
                      <a:r>
                        <a:rPr lang="pt-BR" sz="1200" dirty="0" smtClean="0">
                          <a:solidFill>
                            <a:schemeClr val="bg1"/>
                          </a:solidFill>
                          <a:latin typeface="Times New Roman" pitchFamily="18" charset="0"/>
                          <a:ea typeface="Times New Roman"/>
                          <a:cs typeface="Times New Roman" pitchFamily="18" charset="0"/>
                        </a:rPr>
                        <a:t>.</a:t>
                      </a:r>
                      <a:endParaRPr lang="es-ES" sz="1200" dirty="0">
                        <a:solidFill>
                          <a:schemeClr val="bg1"/>
                        </a:solidFill>
                        <a:latin typeface="Times New Roman" pitchFamily="18" charset="0"/>
                        <a:ea typeface="Times New Roman"/>
                        <a:cs typeface="Times New Roman" pitchFamily="18" charset="0"/>
                      </a:endParaRPr>
                    </a:p>
                    <a:p>
                      <a:pPr marL="342900" lvl="0" indent="-342900" algn="l">
                        <a:lnSpc>
                          <a:spcPct val="115000"/>
                        </a:lnSpc>
                        <a:spcAft>
                          <a:spcPts val="0"/>
                        </a:spcAft>
                        <a:buFont typeface="Symbol"/>
                        <a:buChar char=""/>
                      </a:pPr>
                      <a:r>
                        <a:rPr lang="pt-BR" sz="1200" dirty="0" err="1" smtClean="0">
                          <a:solidFill>
                            <a:schemeClr val="bg1"/>
                          </a:solidFill>
                          <a:latin typeface="Times New Roman" pitchFamily="18" charset="0"/>
                          <a:ea typeface="Times New Roman"/>
                          <a:cs typeface="Times New Roman" pitchFamily="18" charset="0"/>
                        </a:rPr>
                        <a:t>Comprensión</a:t>
                      </a:r>
                      <a:r>
                        <a:rPr lang="pt-BR" sz="1200" dirty="0" smtClean="0">
                          <a:solidFill>
                            <a:schemeClr val="bg1"/>
                          </a:solidFill>
                          <a:latin typeface="Times New Roman" pitchFamily="18" charset="0"/>
                          <a:ea typeface="Times New Roman"/>
                          <a:cs typeface="Times New Roman" pitchFamily="18" charset="0"/>
                        </a:rPr>
                        <a:t>.</a:t>
                      </a:r>
                      <a:endParaRPr lang="es-ES" sz="1200" dirty="0">
                        <a:solidFill>
                          <a:schemeClr val="bg1"/>
                        </a:solidFill>
                        <a:latin typeface="Times New Roman" pitchFamily="18" charset="0"/>
                        <a:ea typeface="Times New Roman"/>
                        <a:cs typeface="Times New Roman" pitchFamily="18" charset="0"/>
                      </a:endParaRPr>
                    </a:p>
                    <a:p>
                      <a:pPr marL="342900" lvl="0" indent="-342900" algn="l">
                        <a:lnSpc>
                          <a:spcPct val="115000"/>
                        </a:lnSpc>
                        <a:spcAft>
                          <a:spcPts val="0"/>
                        </a:spcAft>
                        <a:buFont typeface="Symbol"/>
                        <a:buChar char=""/>
                      </a:pPr>
                      <a:r>
                        <a:rPr lang="pt-BR" sz="1200" dirty="0" err="1">
                          <a:solidFill>
                            <a:schemeClr val="bg1"/>
                          </a:solidFill>
                          <a:latin typeface="Times New Roman" pitchFamily="18" charset="0"/>
                          <a:ea typeface="Times New Roman"/>
                          <a:cs typeface="Times New Roman" pitchFamily="18" charset="0"/>
                        </a:rPr>
                        <a:t>Armonía</a:t>
                      </a:r>
                      <a:r>
                        <a:rPr lang="pt-BR" sz="1200" dirty="0">
                          <a:solidFill>
                            <a:schemeClr val="bg1"/>
                          </a:solidFill>
                          <a:latin typeface="Times New Roman" pitchFamily="18" charset="0"/>
                          <a:ea typeface="Times New Roman"/>
                          <a:cs typeface="Times New Roman" pitchFamily="18" charset="0"/>
                        </a:rPr>
                        <a:t> </a:t>
                      </a:r>
                      <a:r>
                        <a:rPr lang="pt-BR" sz="1200" dirty="0" smtClean="0">
                          <a:solidFill>
                            <a:schemeClr val="bg1"/>
                          </a:solidFill>
                          <a:latin typeface="Times New Roman" pitchFamily="18" charset="0"/>
                          <a:ea typeface="Times New Roman"/>
                          <a:cs typeface="Times New Roman" pitchFamily="18" charset="0"/>
                        </a:rPr>
                        <a:t> y </a:t>
                      </a:r>
                      <a:r>
                        <a:rPr lang="pt-BR" sz="1200" dirty="0" err="1" smtClean="0">
                          <a:solidFill>
                            <a:schemeClr val="bg1"/>
                          </a:solidFill>
                          <a:latin typeface="Times New Roman" pitchFamily="18" charset="0"/>
                          <a:ea typeface="Times New Roman"/>
                          <a:cs typeface="Times New Roman" pitchFamily="18" charset="0"/>
                        </a:rPr>
                        <a:t>equilibrio</a:t>
                      </a:r>
                      <a:r>
                        <a:rPr lang="pt-BR" sz="1200" dirty="0" smtClean="0">
                          <a:solidFill>
                            <a:schemeClr val="bg1"/>
                          </a:solidFill>
                          <a:latin typeface="Times New Roman" pitchFamily="18" charset="0"/>
                          <a:ea typeface="Times New Roman"/>
                          <a:cs typeface="Times New Roman" pitchFamily="18" charset="0"/>
                        </a:rPr>
                        <a:t>.</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pPr>
                      <a:r>
                        <a:rPr lang="pt-BR" sz="1200" dirty="0" smtClean="0">
                          <a:solidFill>
                            <a:schemeClr val="bg1"/>
                          </a:solidFill>
                          <a:latin typeface="Times New Roman" pitchFamily="18" charset="0"/>
                          <a:ea typeface="Times New Roman"/>
                          <a:cs typeface="Times New Roman" pitchFamily="18" charset="0"/>
                        </a:rPr>
                        <a:t>Artística</a:t>
                      </a:r>
                      <a:r>
                        <a:rPr lang="pt-BR" sz="1200" dirty="0">
                          <a:solidFill>
                            <a:schemeClr val="bg1"/>
                          </a:solidFill>
                          <a:latin typeface="Times New Roman" pitchFamily="18" charset="0"/>
                          <a:ea typeface="Times New Roman"/>
                          <a:cs typeface="Times New Roman" pitchFamily="18" charset="0"/>
                        </a:rPr>
                        <a:t>.</a:t>
                      </a:r>
                      <a:endParaRPr lang="es-ES" sz="1200" dirty="0">
                        <a:solidFill>
                          <a:schemeClr val="bg1"/>
                        </a:solidFill>
                        <a:latin typeface="Times New Roman" pitchFamily="18" charset="0"/>
                        <a:ea typeface="Times New Roman"/>
                        <a:cs typeface="Times New Roman" pitchFamily="18" charset="0"/>
                      </a:endParaRPr>
                    </a:p>
                    <a:p>
                      <a:pPr marL="342900" lvl="0" indent="-342900" algn="l">
                        <a:lnSpc>
                          <a:spcPct val="115000"/>
                        </a:lnSpc>
                        <a:spcAft>
                          <a:spcPts val="0"/>
                        </a:spcAft>
                        <a:buFont typeface="Symbol"/>
                        <a:buChar char=""/>
                      </a:pPr>
                      <a:r>
                        <a:rPr lang="es-ES" sz="1200" kern="50" dirty="0" smtClean="0">
                          <a:solidFill>
                            <a:schemeClr val="bg1"/>
                          </a:solidFill>
                          <a:latin typeface="Times New Roman" pitchFamily="18" charset="0"/>
                          <a:ea typeface="Times New Roman"/>
                          <a:cs typeface="Times New Roman" pitchFamily="18" charset="0"/>
                        </a:rPr>
                        <a:t>Creatividad.</a:t>
                      </a:r>
                      <a:endParaRPr lang="es-ES" sz="1200" dirty="0">
                        <a:solidFill>
                          <a:schemeClr val="bg1"/>
                        </a:solidFill>
                        <a:latin typeface="Times New Roman" pitchFamily="18" charset="0"/>
                        <a:ea typeface="Times New Roman"/>
                        <a:cs typeface="Times New Roman" pitchFamily="18" charset="0"/>
                      </a:endParaRPr>
                    </a:p>
                    <a:p>
                      <a:pPr marL="342900" lvl="0" indent="-342900" algn="l">
                        <a:lnSpc>
                          <a:spcPct val="115000"/>
                        </a:lnSpc>
                        <a:spcAft>
                          <a:spcPts val="0"/>
                        </a:spcAft>
                        <a:buFont typeface="Symbol"/>
                        <a:buChar char=""/>
                      </a:pPr>
                      <a:r>
                        <a:rPr lang="es-ES" sz="1200" kern="50" dirty="0">
                          <a:solidFill>
                            <a:schemeClr val="bg1"/>
                          </a:solidFill>
                          <a:latin typeface="Times New Roman" pitchFamily="18" charset="0"/>
                          <a:ea typeface="Times New Roman"/>
                          <a:cs typeface="Times New Roman" pitchFamily="18" charset="0"/>
                        </a:rPr>
                        <a:t>Expresión </a:t>
                      </a:r>
                      <a:r>
                        <a:rPr lang="es-ES" sz="1200" kern="50" dirty="0" smtClean="0">
                          <a:solidFill>
                            <a:schemeClr val="bg1"/>
                          </a:solidFill>
                          <a:latin typeface="Times New Roman" pitchFamily="18" charset="0"/>
                          <a:ea typeface="Times New Roman"/>
                          <a:cs typeface="Times New Roman" pitchFamily="18" charset="0"/>
                        </a:rPr>
                        <a:t>corporal.</a:t>
                      </a:r>
                      <a:endParaRPr lang="es-ES" sz="1200" dirty="0">
                        <a:solidFill>
                          <a:schemeClr val="bg1"/>
                        </a:solidFill>
                        <a:latin typeface="Times New Roman" pitchFamily="18" charset="0"/>
                        <a:ea typeface="Times New Roman"/>
                        <a:cs typeface="Times New Roman" pitchFamily="18" charset="0"/>
                      </a:endParaRPr>
                    </a:p>
                    <a:p>
                      <a:pPr marL="342900" lvl="0" indent="-342900" algn="l">
                        <a:lnSpc>
                          <a:spcPct val="115000"/>
                        </a:lnSpc>
                        <a:spcAft>
                          <a:spcPts val="0"/>
                        </a:spcAft>
                        <a:buFont typeface="Symbol"/>
                        <a:buChar char=""/>
                      </a:pPr>
                      <a:r>
                        <a:rPr lang="es-ES" sz="1200" kern="50" dirty="0">
                          <a:solidFill>
                            <a:schemeClr val="bg1"/>
                          </a:solidFill>
                          <a:latin typeface="Times New Roman" pitchFamily="18" charset="0"/>
                          <a:ea typeface="Times New Roman"/>
                          <a:cs typeface="Times New Roman" pitchFamily="18" charset="0"/>
                        </a:rPr>
                        <a:t>Mejora </a:t>
                      </a:r>
                      <a:r>
                        <a:rPr lang="es-ES" sz="1200" kern="50" dirty="0" smtClean="0">
                          <a:solidFill>
                            <a:schemeClr val="bg1"/>
                          </a:solidFill>
                          <a:latin typeface="Times New Roman" pitchFamily="18" charset="0"/>
                          <a:ea typeface="Times New Roman"/>
                          <a:cs typeface="Times New Roman" pitchFamily="18" charset="0"/>
                        </a:rPr>
                        <a:t>Autoestima.</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pPr>
                      <a:r>
                        <a:rPr lang="es-AR" sz="1200" dirty="0">
                          <a:solidFill>
                            <a:schemeClr val="bg1"/>
                          </a:solidFill>
                          <a:latin typeface="Times New Roman" pitchFamily="18" charset="0"/>
                          <a:ea typeface="Times New Roman"/>
                          <a:cs typeface="Times New Roman" pitchFamily="18" charset="0"/>
                        </a:rPr>
                        <a:t>Actividades </a:t>
                      </a:r>
                      <a:r>
                        <a:rPr lang="es-AR" sz="1200" dirty="0" smtClean="0">
                          <a:solidFill>
                            <a:schemeClr val="bg1"/>
                          </a:solidFill>
                          <a:latin typeface="Times New Roman" pitchFamily="18" charset="0"/>
                          <a:ea typeface="Times New Roman"/>
                          <a:cs typeface="Times New Roman" pitchFamily="18" charset="0"/>
                        </a:rPr>
                        <a:t>placenteras.</a:t>
                      </a:r>
                    </a:p>
                    <a:p>
                      <a:pPr marL="0" marR="0" indent="0" algn="l" defTabSz="914400" rtl="0" eaLnBrk="1" fontAlgn="auto" latinLnBrk="0" hangingPunct="1">
                        <a:lnSpc>
                          <a:spcPct val="115000"/>
                        </a:lnSpc>
                        <a:spcBef>
                          <a:spcPts val="0"/>
                        </a:spcBef>
                        <a:spcAft>
                          <a:spcPts val="0"/>
                        </a:spcAft>
                        <a:buClrTx/>
                        <a:buSzTx/>
                        <a:buFontTx/>
                        <a:buNone/>
                        <a:tabLst/>
                        <a:defRPr/>
                      </a:pPr>
                      <a:r>
                        <a:rPr lang="es-ES" sz="1200" dirty="0" smtClean="0">
                          <a:solidFill>
                            <a:schemeClr val="bg1"/>
                          </a:solidFill>
                          <a:latin typeface="Times New Roman" pitchFamily="18" charset="0"/>
                          <a:ea typeface="Times New Roman"/>
                          <a:cs typeface="Times New Roman" pitchFamily="18" charset="0"/>
                        </a:rPr>
                        <a:t>Satisfacción psicológica y espiritual.</a:t>
                      </a:r>
                      <a:endParaRPr lang="es-ES" sz="1200" dirty="0">
                        <a:solidFill>
                          <a:schemeClr val="bg1"/>
                        </a:solidFill>
                        <a:latin typeface="Times New Roman" pitchFamily="18" charset="0"/>
                        <a:ea typeface="Times New Roman"/>
                        <a:cs typeface="Times New Roman" pitchFamily="18" charset="0"/>
                      </a:endParaRPr>
                    </a:p>
                  </a:txBody>
                  <a:tcPr marL="89535" marR="89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l">
                        <a:lnSpc>
                          <a:spcPct val="115000"/>
                        </a:lnSpc>
                        <a:spcAft>
                          <a:spcPts val="0"/>
                        </a:spcAft>
                      </a:pPr>
                      <a:endParaRPr lang="es-AR" sz="1200" dirty="0" smtClean="0">
                        <a:solidFill>
                          <a:schemeClr val="bg1"/>
                        </a:solidFill>
                        <a:latin typeface="Times New Roman" pitchFamily="18" charset="0"/>
                        <a:ea typeface="Times New Roman"/>
                        <a:cs typeface="Times New Roman" pitchFamily="18" charset="0"/>
                      </a:endParaRPr>
                    </a:p>
                    <a:p>
                      <a:pPr algn="l">
                        <a:lnSpc>
                          <a:spcPct val="115000"/>
                        </a:lnSpc>
                        <a:spcAft>
                          <a:spcPts val="0"/>
                        </a:spcAft>
                      </a:pPr>
                      <a:endParaRPr lang="es-AR" sz="1200" dirty="0" smtClean="0">
                        <a:solidFill>
                          <a:schemeClr val="bg1"/>
                        </a:solidFill>
                        <a:latin typeface="Times New Roman" pitchFamily="18" charset="0"/>
                        <a:ea typeface="Times New Roman"/>
                        <a:cs typeface="Times New Roman" pitchFamily="18" charset="0"/>
                      </a:endParaRPr>
                    </a:p>
                    <a:p>
                      <a:pPr algn="l">
                        <a:lnSpc>
                          <a:spcPct val="115000"/>
                        </a:lnSpc>
                        <a:spcAft>
                          <a:spcPts val="0"/>
                        </a:spcAft>
                      </a:pPr>
                      <a:r>
                        <a:rPr lang="es-AR" sz="1200" dirty="0" smtClean="0">
                          <a:solidFill>
                            <a:schemeClr val="bg1"/>
                          </a:solidFill>
                          <a:latin typeface="Times New Roman" pitchFamily="18" charset="0"/>
                          <a:ea typeface="Times New Roman"/>
                          <a:cs typeface="Times New Roman" pitchFamily="18" charset="0"/>
                        </a:rPr>
                        <a:t>Descanso</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pPr>
                      <a:r>
                        <a:rPr lang="es-AR" sz="1200" dirty="0">
                          <a:solidFill>
                            <a:schemeClr val="bg1"/>
                          </a:solidFill>
                          <a:latin typeface="Times New Roman" pitchFamily="18" charset="0"/>
                          <a:ea typeface="Times New Roman"/>
                          <a:cs typeface="Times New Roman" pitchFamily="18" charset="0"/>
                        </a:rPr>
                        <a:t>Diversión </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pPr>
                      <a:r>
                        <a:rPr lang="es-AR" sz="1200" dirty="0">
                          <a:solidFill>
                            <a:schemeClr val="bg1"/>
                          </a:solidFill>
                          <a:latin typeface="Times New Roman" pitchFamily="18" charset="0"/>
                          <a:ea typeface="Times New Roman"/>
                          <a:cs typeface="Times New Roman" pitchFamily="18" charset="0"/>
                        </a:rPr>
                        <a:t>Libertad.</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pPr>
                      <a:r>
                        <a:rPr lang="es-AR" sz="1200" dirty="0">
                          <a:solidFill>
                            <a:schemeClr val="bg1"/>
                          </a:solidFill>
                          <a:latin typeface="Times New Roman" pitchFamily="18" charset="0"/>
                          <a:ea typeface="Times New Roman"/>
                          <a:cs typeface="Times New Roman" pitchFamily="18" charset="0"/>
                        </a:rPr>
                        <a:t>Espacio de ocio.</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pPr>
                      <a:r>
                        <a:rPr lang="es-AR" sz="1200" dirty="0">
                          <a:solidFill>
                            <a:schemeClr val="bg1"/>
                          </a:solidFill>
                          <a:latin typeface="Times New Roman" pitchFamily="18" charset="0"/>
                          <a:ea typeface="Times New Roman"/>
                          <a:cs typeface="Times New Roman" pitchFamily="18" charset="0"/>
                        </a:rPr>
                        <a:t>Satisfacción</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pPr>
                      <a:r>
                        <a:rPr lang="es-AR" sz="1200" dirty="0">
                          <a:solidFill>
                            <a:schemeClr val="bg1"/>
                          </a:solidFill>
                          <a:latin typeface="Times New Roman" pitchFamily="18" charset="0"/>
                          <a:ea typeface="Times New Roman"/>
                          <a:cs typeface="Times New Roman" pitchFamily="18" charset="0"/>
                        </a:rPr>
                        <a:t>Placer</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pPr>
                      <a:r>
                        <a:rPr lang="es-AR" sz="1200" dirty="0">
                          <a:solidFill>
                            <a:schemeClr val="bg1"/>
                          </a:solidFill>
                          <a:latin typeface="Times New Roman" pitchFamily="18" charset="0"/>
                          <a:ea typeface="Times New Roman"/>
                          <a:cs typeface="Times New Roman" pitchFamily="18" charset="0"/>
                        </a:rPr>
                        <a:t>Bienestar</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pPr>
                      <a:r>
                        <a:rPr lang="es-AR" sz="1200" dirty="0">
                          <a:solidFill>
                            <a:schemeClr val="bg1"/>
                          </a:solidFill>
                          <a:latin typeface="Times New Roman" pitchFamily="18" charset="0"/>
                          <a:ea typeface="Times New Roman"/>
                          <a:cs typeface="Times New Roman" pitchFamily="18" charset="0"/>
                        </a:rPr>
                        <a:t>Descanso </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pPr>
                      <a:r>
                        <a:rPr lang="es-AR" sz="1200" dirty="0">
                          <a:solidFill>
                            <a:schemeClr val="bg1"/>
                          </a:solidFill>
                          <a:latin typeface="Times New Roman" pitchFamily="18" charset="0"/>
                          <a:ea typeface="Times New Roman"/>
                          <a:cs typeface="Times New Roman" pitchFamily="18" charset="0"/>
                        </a:rPr>
                        <a:t>Alegría</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pPr>
                      <a:r>
                        <a:rPr lang="es-AR" sz="1200" dirty="0">
                          <a:solidFill>
                            <a:schemeClr val="bg1"/>
                          </a:solidFill>
                          <a:latin typeface="Times New Roman" pitchFamily="18" charset="0"/>
                          <a:ea typeface="Times New Roman"/>
                          <a:cs typeface="Times New Roman" pitchFamily="18" charset="0"/>
                        </a:rPr>
                        <a:t>Compañía</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pPr>
                      <a:r>
                        <a:rPr lang="es-AR" sz="1200" dirty="0">
                          <a:solidFill>
                            <a:schemeClr val="bg1"/>
                          </a:solidFill>
                          <a:latin typeface="Times New Roman" pitchFamily="18" charset="0"/>
                          <a:ea typeface="Times New Roman"/>
                          <a:cs typeface="Times New Roman" pitchFamily="18" charset="0"/>
                        </a:rPr>
                        <a:t>Conversar</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tabLst>
                          <a:tab pos="2700020" algn="ctr"/>
                          <a:tab pos="5400040" algn="r"/>
                        </a:tabLst>
                      </a:pPr>
                      <a:r>
                        <a:rPr lang="es-ES" sz="1200" kern="50" dirty="0">
                          <a:solidFill>
                            <a:schemeClr val="bg1"/>
                          </a:solidFill>
                          <a:latin typeface="Times New Roman" pitchFamily="18" charset="0"/>
                          <a:ea typeface="Times New Roman"/>
                          <a:cs typeface="Times New Roman" pitchFamily="18" charset="0"/>
                        </a:rPr>
                        <a:t>Mejora estilo  y calidad de vida</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pPr>
                      <a:r>
                        <a:rPr lang="es-AR" sz="1200" dirty="0">
                          <a:solidFill>
                            <a:schemeClr val="bg1"/>
                          </a:solidFill>
                          <a:latin typeface="Times New Roman" pitchFamily="18" charset="0"/>
                          <a:ea typeface="Times New Roman"/>
                          <a:cs typeface="Times New Roman" pitchFamily="18" charset="0"/>
                        </a:rPr>
                        <a:t>Arte</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tabLst>
                          <a:tab pos="2700020" algn="ctr"/>
                          <a:tab pos="5400040" algn="r"/>
                        </a:tabLst>
                      </a:pPr>
                      <a:r>
                        <a:rPr lang="es-ES" sz="1200" kern="50" dirty="0">
                          <a:solidFill>
                            <a:schemeClr val="bg1"/>
                          </a:solidFill>
                          <a:latin typeface="Times New Roman" pitchFamily="18" charset="0"/>
                          <a:ea typeface="Times New Roman"/>
                          <a:cs typeface="Times New Roman" pitchFamily="18" charset="0"/>
                        </a:rPr>
                        <a:t>Participación</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tabLst>
                          <a:tab pos="2700020" algn="ctr"/>
                          <a:tab pos="5400040" algn="r"/>
                        </a:tabLst>
                      </a:pPr>
                      <a:r>
                        <a:rPr lang="es-ES" sz="1200" kern="50" dirty="0">
                          <a:solidFill>
                            <a:schemeClr val="bg1"/>
                          </a:solidFill>
                          <a:latin typeface="Times New Roman" pitchFamily="18" charset="0"/>
                          <a:ea typeface="Times New Roman"/>
                          <a:cs typeface="Times New Roman" pitchFamily="18" charset="0"/>
                        </a:rPr>
                        <a:t>Habilidad,</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tabLst>
                          <a:tab pos="2700020" algn="ctr"/>
                          <a:tab pos="5400040" algn="r"/>
                        </a:tabLst>
                      </a:pPr>
                      <a:r>
                        <a:rPr lang="es-ES" sz="1200" kern="50" dirty="0">
                          <a:solidFill>
                            <a:schemeClr val="bg1"/>
                          </a:solidFill>
                          <a:latin typeface="Times New Roman" pitchFamily="18" charset="0"/>
                          <a:ea typeface="Times New Roman"/>
                          <a:cs typeface="Times New Roman" pitchFamily="18" charset="0"/>
                        </a:rPr>
                        <a:t>Gozo</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tabLst>
                          <a:tab pos="2700020" algn="ctr"/>
                          <a:tab pos="5400040" algn="r"/>
                        </a:tabLst>
                      </a:pPr>
                      <a:r>
                        <a:rPr lang="es-ES" sz="1200" kern="50" dirty="0">
                          <a:solidFill>
                            <a:schemeClr val="bg1"/>
                          </a:solidFill>
                          <a:latin typeface="Times New Roman" pitchFamily="18" charset="0"/>
                          <a:ea typeface="Times New Roman"/>
                          <a:cs typeface="Times New Roman" pitchFamily="18" charset="0"/>
                        </a:rPr>
                        <a:t>Destrezas</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tabLst>
                          <a:tab pos="2700020" algn="ctr"/>
                          <a:tab pos="5400040" algn="r"/>
                        </a:tabLst>
                      </a:pPr>
                      <a:r>
                        <a:rPr lang="es-ES" sz="1200" kern="50" dirty="0">
                          <a:solidFill>
                            <a:schemeClr val="bg1"/>
                          </a:solidFill>
                          <a:latin typeface="Times New Roman" pitchFamily="18" charset="0"/>
                          <a:ea typeface="Times New Roman"/>
                          <a:cs typeface="Times New Roman" pitchFamily="18" charset="0"/>
                        </a:rPr>
                        <a:t>Tolerancia</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tabLst>
                          <a:tab pos="2700020" algn="ctr"/>
                          <a:tab pos="5400040" algn="r"/>
                        </a:tabLst>
                      </a:pPr>
                      <a:r>
                        <a:rPr lang="es-ES" sz="1200" kern="50" dirty="0">
                          <a:solidFill>
                            <a:schemeClr val="bg1"/>
                          </a:solidFill>
                          <a:latin typeface="Times New Roman" pitchFamily="18" charset="0"/>
                          <a:ea typeface="Times New Roman"/>
                          <a:cs typeface="Times New Roman" pitchFamily="18" charset="0"/>
                        </a:rPr>
                        <a:t>Compañerismo</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tabLst>
                          <a:tab pos="2700020" algn="ctr"/>
                          <a:tab pos="5400040" algn="r"/>
                        </a:tabLst>
                      </a:pPr>
                      <a:r>
                        <a:rPr lang="es-ES" sz="1200" kern="50" dirty="0">
                          <a:solidFill>
                            <a:schemeClr val="bg1"/>
                          </a:solidFill>
                          <a:latin typeface="Times New Roman" pitchFamily="18" charset="0"/>
                          <a:ea typeface="Times New Roman"/>
                          <a:cs typeface="Times New Roman" pitchFamily="18" charset="0"/>
                        </a:rPr>
                        <a:t>Autorrealización</a:t>
                      </a:r>
                      <a:endParaRPr lang="es-ES" sz="1200" dirty="0">
                        <a:solidFill>
                          <a:schemeClr val="bg1"/>
                        </a:solidFill>
                        <a:latin typeface="Times New Roman" pitchFamily="18" charset="0"/>
                        <a:ea typeface="Times New Roman"/>
                        <a:cs typeface="Times New Roman" pitchFamily="18" charset="0"/>
                      </a:endParaRPr>
                    </a:p>
                    <a:p>
                      <a:pPr algn="l">
                        <a:lnSpc>
                          <a:spcPct val="115000"/>
                        </a:lnSpc>
                        <a:spcAft>
                          <a:spcPts val="0"/>
                        </a:spcAft>
                        <a:tabLst>
                          <a:tab pos="2700020" algn="ctr"/>
                          <a:tab pos="5400040" algn="r"/>
                        </a:tabLst>
                      </a:pPr>
                      <a:r>
                        <a:rPr lang="es-ES" sz="1200" kern="50" dirty="0">
                          <a:solidFill>
                            <a:schemeClr val="bg1"/>
                          </a:solidFill>
                          <a:latin typeface="Times New Roman" pitchFamily="18" charset="0"/>
                          <a:ea typeface="Times New Roman"/>
                          <a:cs typeface="Times New Roman" pitchFamily="18" charset="0"/>
                        </a:rPr>
                        <a:t>Gratitud</a:t>
                      </a:r>
                      <a:endParaRPr lang="es-ES" sz="1200" dirty="0">
                        <a:solidFill>
                          <a:schemeClr val="bg1"/>
                        </a:solidFill>
                        <a:latin typeface="Times New Roman" pitchFamily="18" charset="0"/>
                        <a:ea typeface="Times New Roman"/>
                        <a:cs typeface="Times New Roman" pitchFamily="18" charset="0"/>
                      </a:endParaRPr>
                    </a:p>
                  </a:txBody>
                  <a:tcPr marL="89535" marR="89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endParaRPr lang="es-ES" sz="1400" kern="50" dirty="0" smtClean="0">
                        <a:solidFill>
                          <a:schemeClr val="bg1"/>
                        </a:solidFill>
                        <a:latin typeface="Times New Roman" pitchFamily="18" charset="0"/>
                        <a:ea typeface="Times New Roman"/>
                        <a:cs typeface="Times New Roman" pitchFamily="18" charset="0"/>
                      </a:endParaRPr>
                    </a:p>
                    <a:p>
                      <a:pPr algn="ctr">
                        <a:lnSpc>
                          <a:spcPct val="115000"/>
                        </a:lnSpc>
                        <a:spcAft>
                          <a:spcPts val="0"/>
                        </a:spcAft>
                      </a:pPr>
                      <a:r>
                        <a:rPr lang="es-ES" sz="1400" kern="50" dirty="0" smtClean="0">
                          <a:solidFill>
                            <a:schemeClr val="bg1"/>
                          </a:solidFill>
                          <a:latin typeface="Times New Roman" pitchFamily="18" charset="0"/>
                          <a:ea typeface="Times New Roman"/>
                          <a:cs typeface="Times New Roman" pitchFamily="18" charset="0"/>
                        </a:rPr>
                        <a:t>¿Sí realizara</a:t>
                      </a:r>
                      <a:r>
                        <a:rPr lang="es-ES" sz="1400" kern="50" baseline="0" dirty="0" smtClean="0">
                          <a:solidFill>
                            <a:schemeClr val="bg1"/>
                          </a:solidFill>
                          <a:latin typeface="Times New Roman" pitchFamily="18" charset="0"/>
                          <a:ea typeface="Times New Roman"/>
                          <a:cs typeface="Times New Roman" pitchFamily="18" charset="0"/>
                        </a:rPr>
                        <a:t> </a:t>
                      </a:r>
                      <a:r>
                        <a:rPr lang="es-ES" sz="1400" kern="50" dirty="0" smtClean="0">
                          <a:solidFill>
                            <a:schemeClr val="bg1"/>
                          </a:solidFill>
                          <a:latin typeface="Times New Roman" pitchFamily="18" charset="0"/>
                          <a:ea typeface="Times New Roman"/>
                          <a:cs typeface="Times New Roman" pitchFamily="18" charset="0"/>
                        </a:rPr>
                        <a:t>actividades recreativas el , A M,</a:t>
                      </a:r>
                      <a:r>
                        <a:rPr lang="es-ES" sz="1400" kern="50" baseline="0" dirty="0" smtClean="0">
                          <a:solidFill>
                            <a:schemeClr val="bg1"/>
                          </a:solidFill>
                          <a:latin typeface="Times New Roman" pitchFamily="18" charset="0"/>
                          <a:ea typeface="Times New Roman"/>
                          <a:cs typeface="Times New Roman" pitchFamily="18" charset="0"/>
                        </a:rPr>
                        <a:t> </a:t>
                      </a:r>
                      <a:r>
                        <a:rPr lang="es-ES" sz="1400" kern="50" dirty="0" smtClean="0">
                          <a:solidFill>
                            <a:schemeClr val="bg1"/>
                          </a:solidFill>
                          <a:latin typeface="Times New Roman" pitchFamily="18" charset="0"/>
                          <a:ea typeface="Times New Roman"/>
                          <a:cs typeface="Times New Roman" pitchFamily="18" charset="0"/>
                        </a:rPr>
                        <a:t>en </a:t>
                      </a:r>
                      <a:r>
                        <a:rPr lang="es-ES" sz="1400" kern="50" dirty="0">
                          <a:solidFill>
                            <a:schemeClr val="bg1"/>
                          </a:solidFill>
                          <a:latin typeface="Times New Roman" pitchFamily="18" charset="0"/>
                          <a:ea typeface="Times New Roman"/>
                          <a:cs typeface="Times New Roman" pitchFamily="18" charset="0"/>
                        </a:rPr>
                        <a:t>su tiempo libre le </a:t>
                      </a:r>
                      <a:r>
                        <a:rPr lang="es-ES" sz="1400" kern="50" dirty="0" smtClean="0">
                          <a:solidFill>
                            <a:schemeClr val="bg1"/>
                          </a:solidFill>
                          <a:latin typeface="Times New Roman" pitchFamily="18" charset="0"/>
                          <a:ea typeface="Times New Roman"/>
                          <a:cs typeface="Times New Roman" pitchFamily="18" charset="0"/>
                        </a:rPr>
                        <a:t>permitirían alcanzar </a:t>
                      </a:r>
                      <a:r>
                        <a:rPr lang="es-ES" sz="1400" kern="50" dirty="0">
                          <a:solidFill>
                            <a:schemeClr val="bg1"/>
                          </a:solidFill>
                          <a:latin typeface="Times New Roman" pitchFamily="18" charset="0"/>
                          <a:ea typeface="Times New Roman"/>
                          <a:cs typeface="Times New Roman" pitchFamily="18" charset="0"/>
                        </a:rPr>
                        <a:t>satisfacción</a:t>
                      </a:r>
                      <a:r>
                        <a:rPr lang="es-ES" sz="1400" kern="50" dirty="0" smtClean="0">
                          <a:solidFill>
                            <a:schemeClr val="bg1"/>
                          </a:solidFill>
                          <a:latin typeface="Times New Roman" pitchFamily="18" charset="0"/>
                          <a:ea typeface="Times New Roman"/>
                          <a:cs typeface="Times New Roman" pitchFamily="18" charset="0"/>
                        </a:rPr>
                        <a:t>?</a:t>
                      </a:r>
                    </a:p>
                    <a:p>
                      <a:pPr algn="ctr">
                        <a:lnSpc>
                          <a:spcPct val="115000"/>
                        </a:lnSpc>
                        <a:spcAft>
                          <a:spcPts val="0"/>
                        </a:spcAft>
                      </a:pPr>
                      <a:endParaRPr lang="es-ES" sz="1400" dirty="0">
                        <a:solidFill>
                          <a:schemeClr val="bg1"/>
                        </a:solidFill>
                        <a:latin typeface="Times New Roman" pitchFamily="18" charset="0"/>
                        <a:ea typeface="Times New Roman"/>
                        <a:cs typeface="Times New Roman" pitchFamily="18" charset="0"/>
                      </a:endParaRPr>
                    </a:p>
                    <a:p>
                      <a:pPr algn="ctr">
                        <a:lnSpc>
                          <a:spcPct val="115000"/>
                        </a:lnSpc>
                        <a:spcAft>
                          <a:spcPts val="0"/>
                        </a:spcAft>
                      </a:pPr>
                      <a:r>
                        <a:rPr lang="es-ES" sz="1400" dirty="0">
                          <a:solidFill>
                            <a:schemeClr val="bg1"/>
                          </a:solidFill>
                          <a:latin typeface="Times New Roman" pitchFamily="18" charset="0"/>
                          <a:ea typeface="Times New Roman"/>
                          <a:cs typeface="Times New Roman" pitchFamily="18" charset="0"/>
                        </a:rPr>
                        <a:t>¿Le gustaría realizar actividades recreativas que contribuyan al  mejoramiento de la calidad y estilo de vida</a:t>
                      </a:r>
                      <a:r>
                        <a:rPr lang="es-ES" sz="1400" dirty="0" smtClean="0">
                          <a:solidFill>
                            <a:schemeClr val="bg1"/>
                          </a:solidFill>
                          <a:latin typeface="Times New Roman" pitchFamily="18" charset="0"/>
                          <a:ea typeface="Times New Roman"/>
                          <a:cs typeface="Times New Roman" pitchFamily="18" charset="0"/>
                        </a:rPr>
                        <a:t>?</a:t>
                      </a:r>
                    </a:p>
                    <a:p>
                      <a:pPr algn="ctr">
                        <a:lnSpc>
                          <a:spcPct val="115000"/>
                        </a:lnSpc>
                        <a:spcAft>
                          <a:spcPts val="0"/>
                        </a:spcAft>
                      </a:pPr>
                      <a:endParaRPr lang="es-ES" sz="1400" dirty="0">
                        <a:solidFill>
                          <a:schemeClr val="bg1"/>
                        </a:solidFill>
                        <a:latin typeface="Times New Roman" pitchFamily="18" charset="0"/>
                        <a:ea typeface="Times New Roman"/>
                        <a:cs typeface="Times New Roman" pitchFamily="18" charset="0"/>
                      </a:endParaRPr>
                    </a:p>
                    <a:p>
                      <a:pPr algn="ctr">
                        <a:lnSpc>
                          <a:spcPct val="115000"/>
                        </a:lnSpc>
                        <a:spcAft>
                          <a:spcPts val="0"/>
                        </a:spcAft>
                      </a:pPr>
                      <a:r>
                        <a:rPr lang="es-ES" sz="1400" dirty="0">
                          <a:solidFill>
                            <a:schemeClr val="bg1"/>
                          </a:solidFill>
                          <a:latin typeface="Times New Roman" pitchFamily="18" charset="0"/>
                          <a:ea typeface="Times New Roman"/>
                          <a:cs typeface="Times New Roman" pitchFamily="18" charset="0"/>
                        </a:rPr>
                        <a:t>¿Considera usted al realizar actividades ocupaciones placenteras y espontaneas  mejoren su habilidad, gozo y destrezas</a:t>
                      </a:r>
                      <a:r>
                        <a:rPr lang="es-ES" sz="1400" dirty="0" smtClean="0">
                          <a:solidFill>
                            <a:schemeClr val="bg1"/>
                          </a:solidFill>
                          <a:latin typeface="Times New Roman" pitchFamily="18" charset="0"/>
                          <a:ea typeface="Times New Roman"/>
                          <a:cs typeface="Times New Roman" pitchFamily="18" charset="0"/>
                        </a:rPr>
                        <a:t>?</a:t>
                      </a:r>
                    </a:p>
                    <a:p>
                      <a:pPr algn="ctr">
                        <a:lnSpc>
                          <a:spcPct val="115000"/>
                        </a:lnSpc>
                        <a:spcAft>
                          <a:spcPts val="0"/>
                        </a:spcAft>
                      </a:pPr>
                      <a:endParaRPr lang="es-ES" sz="1400" dirty="0" smtClean="0">
                        <a:solidFill>
                          <a:schemeClr val="bg1"/>
                        </a:solidFill>
                        <a:latin typeface="Times New Roman" pitchFamily="18" charset="0"/>
                        <a:ea typeface="Times New Roman"/>
                        <a:cs typeface="Times New Roman" pitchFamily="18" charset="0"/>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ES" sz="1400" dirty="0" smtClean="0">
                          <a:solidFill>
                            <a:schemeClr val="bg1"/>
                          </a:solidFill>
                          <a:latin typeface="Times New Roman" pitchFamily="18" charset="0"/>
                          <a:ea typeface="Times New Roman"/>
                          <a:cs typeface="Times New Roman" pitchFamily="18" charset="0"/>
                        </a:rPr>
                        <a:t>¿Le gustaría realizar actividades recreativas, para mejorar la autorrealización, el compañerismo y la tolerancia?</a:t>
                      </a:r>
                      <a:endParaRPr lang="es-ES" sz="1400" dirty="0">
                        <a:solidFill>
                          <a:schemeClr val="bg1"/>
                        </a:solidFill>
                        <a:latin typeface="Times New Roman" pitchFamily="18" charset="0"/>
                        <a:ea typeface="Times New Roman"/>
                        <a:cs typeface="Times New Roman" pitchFamily="18" charset="0"/>
                      </a:endParaRPr>
                    </a:p>
                  </a:txBody>
                  <a:tcPr marL="89535" marR="89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indent="180340" algn="just">
                        <a:lnSpc>
                          <a:spcPct val="150000"/>
                        </a:lnSpc>
                        <a:spcAft>
                          <a:spcPts val="0"/>
                        </a:spcAft>
                        <a:tabLst>
                          <a:tab pos="2700020" algn="ctr"/>
                          <a:tab pos="5400040" algn="r"/>
                        </a:tabLst>
                      </a:pPr>
                      <a:endParaRPr lang="es-EC" sz="1400" kern="50" dirty="0" smtClean="0">
                        <a:solidFill>
                          <a:schemeClr val="bg1"/>
                        </a:solidFill>
                        <a:latin typeface="Times New Roman"/>
                        <a:ea typeface="Times New Roman"/>
                        <a:cs typeface="Times New Roman"/>
                      </a:endParaRPr>
                    </a:p>
                    <a:p>
                      <a:pPr indent="180340" algn="just">
                        <a:lnSpc>
                          <a:spcPct val="150000"/>
                        </a:lnSpc>
                        <a:spcAft>
                          <a:spcPts val="0"/>
                        </a:spcAft>
                        <a:tabLst>
                          <a:tab pos="2700020" algn="ctr"/>
                          <a:tab pos="5400040" algn="r"/>
                        </a:tabLst>
                      </a:pPr>
                      <a:r>
                        <a:rPr lang="es-EC" sz="1400" kern="50" dirty="0" smtClean="0">
                          <a:solidFill>
                            <a:schemeClr val="bg1"/>
                          </a:solidFill>
                          <a:latin typeface="Times New Roman"/>
                          <a:ea typeface="Times New Roman"/>
                          <a:cs typeface="Times New Roman"/>
                        </a:rPr>
                        <a:t>Encuesta </a:t>
                      </a:r>
                      <a:endParaRPr lang="es-ES" sz="1400" dirty="0">
                        <a:solidFill>
                          <a:schemeClr val="bg1"/>
                        </a:solidFill>
                        <a:latin typeface="Times New Roman"/>
                        <a:ea typeface="Times New Roman"/>
                        <a:cs typeface="Times New Roman"/>
                      </a:endParaRPr>
                    </a:p>
                    <a:p>
                      <a:pPr indent="180340" algn="just">
                        <a:lnSpc>
                          <a:spcPct val="150000"/>
                        </a:lnSpc>
                        <a:spcAft>
                          <a:spcPts val="0"/>
                        </a:spcAft>
                        <a:tabLst>
                          <a:tab pos="2700020" algn="ctr"/>
                          <a:tab pos="5400040" algn="r"/>
                        </a:tabLst>
                      </a:pPr>
                      <a:r>
                        <a:rPr lang="es-EC" sz="1400" kern="50" dirty="0">
                          <a:solidFill>
                            <a:schemeClr val="bg1"/>
                          </a:solidFill>
                          <a:latin typeface="Times New Roman"/>
                          <a:ea typeface="Times New Roman"/>
                          <a:cs typeface="Times New Roman"/>
                        </a:rPr>
                        <a:t>Cuestionario </a:t>
                      </a:r>
                      <a:endParaRPr lang="es-ES" sz="1400" dirty="0">
                        <a:solidFill>
                          <a:schemeClr val="bg1"/>
                        </a:solidFill>
                        <a:latin typeface="Times New Roman"/>
                        <a:ea typeface="Times New Roman"/>
                        <a:cs typeface="Times New Roman"/>
                      </a:endParaRPr>
                    </a:p>
                  </a:txBody>
                  <a:tcPr marL="51759" marR="517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
        <p:nvSpPr>
          <p:cNvPr id="25601" name="Rectangle 1"/>
          <p:cNvSpPr>
            <a:spLocks noChangeArrowheads="1"/>
          </p:cNvSpPr>
          <p:nvPr/>
        </p:nvSpPr>
        <p:spPr bwMode="auto">
          <a:xfrm>
            <a:off x="2214546" y="47130"/>
            <a:ext cx="4429156" cy="523220"/>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ctr"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C" sz="1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OPERACIONALIZACIÓN DE VARIABLES </a:t>
            </a:r>
            <a:endParaRPr kumimoji="0" lang="es-ES" sz="1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180975" algn="ctr" defTabSz="914400" rtl="0" eaLnBrk="0" fontAlgn="base" latinLnBrk="0" hangingPunct="0">
              <a:lnSpc>
                <a:spcPct val="100000"/>
              </a:lnSpc>
              <a:spcBef>
                <a:spcPct val="0"/>
              </a:spcBef>
              <a:spcAft>
                <a:spcPct val="0"/>
              </a:spcAft>
              <a:buClrTx/>
              <a:buSzTx/>
              <a:buFontTx/>
              <a:buNone/>
              <a:tabLst>
                <a:tab pos="2700338" algn="ctr"/>
                <a:tab pos="5400675" algn="r"/>
              </a:tabLst>
            </a:pPr>
            <a:r>
              <a:rPr kumimoji="0" lang="es-EC" sz="1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Variable Independiente</a:t>
            </a:r>
            <a:r>
              <a:rPr kumimoji="0" lang="es-EC" sz="1400" b="0"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s-EC" sz="1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La Recreación </a:t>
            </a:r>
            <a:endParaRPr kumimoji="0" lang="es-EC" sz="1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42844" y="500042"/>
          <a:ext cx="8786877" cy="6403662"/>
        </p:xfrm>
        <a:graphic>
          <a:graphicData uri="http://schemas.openxmlformats.org/drawingml/2006/table">
            <a:tbl>
              <a:tblPr/>
              <a:tblGrid>
                <a:gridCol w="1928826"/>
                <a:gridCol w="1357322"/>
                <a:gridCol w="1714512"/>
                <a:gridCol w="2500330"/>
                <a:gridCol w="1285887"/>
              </a:tblGrid>
              <a:tr h="642942">
                <a:tc>
                  <a:txBody>
                    <a:bodyPr/>
                    <a:lstStyle/>
                    <a:p>
                      <a:pPr indent="21590" algn="ctr">
                        <a:lnSpc>
                          <a:spcPct val="150000"/>
                        </a:lnSpc>
                        <a:spcAft>
                          <a:spcPts val="0"/>
                        </a:spcAft>
                        <a:tabLst>
                          <a:tab pos="2700020" algn="ctr"/>
                          <a:tab pos="5400040" algn="r"/>
                        </a:tabLst>
                      </a:pPr>
                      <a:r>
                        <a:rPr lang="es-EC" sz="1200" b="1" kern="50" dirty="0">
                          <a:solidFill>
                            <a:schemeClr val="bg1"/>
                          </a:solidFill>
                          <a:latin typeface="Times New Roman"/>
                          <a:ea typeface="Times New Roman"/>
                          <a:cs typeface="Times New Roman"/>
                        </a:rPr>
                        <a:t>CONCEPTUALIZACIÓN</a:t>
                      </a:r>
                      <a:endParaRPr lang="es-ES" sz="1200" dirty="0">
                        <a:solidFill>
                          <a:schemeClr val="bg1"/>
                        </a:solidFill>
                        <a:latin typeface="Times New Roman"/>
                        <a:ea typeface="Times New Roman"/>
                        <a:cs typeface="Times New Roman"/>
                      </a:endParaRPr>
                    </a:p>
                  </a:txBody>
                  <a:tcPr marL="50335" marR="50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21590" algn="ctr">
                        <a:lnSpc>
                          <a:spcPct val="150000"/>
                        </a:lnSpc>
                        <a:spcAft>
                          <a:spcPts val="0"/>
                        </a:spcAft>
                        <a:tabLst>
                          <a:tab pos="2700020" algn="ctr"/>
                          <a:tab pos="5400040" algn="r"/>
                        </a:tabLst>
                      </a:pPr>
                      <a:r>
                        <a:rPr lang="es-EC" sz="1200" b="1" kern="50" dirty="0">
                          <a:solidFill>
                            <a:schemeClr val="bg1"/>
                          </a:solidFill>
                          <a:latin typeface="Times New Roman"/>
                          <a:ea typeface="Times New Roman"/>
                          <a:cs typeface="Times New Roman"/>
                        </a:rPr>
                        <a:t>DIMENSIONES</a:t>
                      </a:r>
                      <a:endParaRPr lang="es-ES" sz="1200" dirty="0">
                        <a:solidFill>
                          <a:schemeClr val="bg1"/>
                        </a:solidFill>
                        <a:latin typeface="Times New Roman"/>
                        <a:ea typeface="Times New Roman"/>
                        <a:cs typeface="Times New Roman"/>
                      </a:endParaRPr>
                    </a:p>
                  </a:txBody>
                  <a:tcPr marL="50335" marR="50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21590" algn="ctr">
                        <a:lnSpc>
                          <a:spcPct val="150000"/>
                        </a:lnSpc>
                        <a:spcAft>
                          <a:spcPts val="0"/>
                        </a:spcAft>
                        <a:tabLst>
                          <a:tab pos="2700020" algn="ctr"/>
                          <a:tab pos="5400040" algn="r"/>
                        </a:tabLst>
                      </a:pPr>
                      <a:r>
                        <a:rPr lang="es-EC" sz="1200" b="1" kern="50" dirty="0">
                          <a:solidFill>
                            <a:schemeClr val="bg1"/>
                          </a:solidFill>
                          <a:latin typeface="Times New Roman"/>
                          <a:ea typeface="Times New Roman"/>
                          <a:cs typeface="Times New Roman"/>
                        </a:rPr>
                        <a:t>INDICADORES</a:t>
                      </a:r>
                      <a:endParaRPr lang="es-ES" sz="1200" dirty="0">
                        <a:solidFill>
                          <a:schemeClr val="bg1"/>
                        </a:solidFill>
                        <a:latin typeface="Times New Roman"/>
                        <a:ea typeface="Times New Roman"/>
                        <a:cs typeface="Times New Roman"/>
                      </a:endParaRPr>
                    </a:p>
                  </a:txBody>
                  <a:tcPr marL="50335" marR="50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21590" algn="ctr">
                        <a:lnSpc>
                          <a:spcPct val="150000"/>
                        </a:lnSpc>
                        <a:spcAft>
                          <a:spcPts val="0"/>
                        </a:spcAft>
                        <a:tabLst>
                          <a:tab pos="2700020" algn="ctr"/>
                          <a:tab pos="5400040" algn="r"/>
                        </a:tabLst>
                      </a:pPr>
                      <a:r>
                        <a:rPr lang="es-EC" sz="1200" b="1" kern="50" dirty="0">
                          <a:solidFill>
                            <a:schemeClr val="bg1"/>
                          </a:solidFill>
                          <a:latin typeface="Times New Roman"/>
                          <a:ea typeface="Times New Roman"/>
                          <a:cs typeface="Times New Roman"/>
                        </a:rPr>
                        <a:t>ÍTEMS BÁSICOS</a:t>
                      </a:r>
                      <a:endParaRPr lang="es-ES" sz="1200" dirty="0">
                        <a:solidFill>
                          <a:schemeClr val="bg1"/>
                        </a:solidFill>
                        <a:latin typeface="Times New Roman"/>
                        <a:ea typeface="Times New Roman"/>
                        <a:cs typeface="Times New Roman"/>
                      </a:endParaRPr>
                    </a:p>
                  </a:txBody>
                  <a:tcPr marL="50335" marR="50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21590" algn="ctr">
                        <a:lnSpc>
                          <a:spcPct val="150000"/>
                        </a:lnSpc>
                        <a:spcAft>
                          <a:spcPts val="0"/>
                        </a:spcAft>
                        <a:tabLst>
                          <a:tab pos="2700020" algn="ctr"/>
                          <a:tab pos="5400040" algn="r"/>
                        </a:tabLst>
                      </a:pPr>
                      <a:r>
                        <a:rPr lang="es-EC" sz="1200" b="1" kern="50" dirty="0" smtClean="0">
                          <a:solidFill>
                            <a:schemeClr val="bg1"/>
                          </a:solidFill>
                          <a:latin typeface="Times New Roman"/>
                          <a:ea typeface="Times New Roman"/>
                          <a:cs typeface="Times New Roman"/>
                        </a:rPr>
                        <a:t>TÉCNICAS E INSTRUMENTO</a:t>
                      </a:r>
                      <a:endParaRPr lang="es-ES" sz="1200" dirty="0">
                        <a:solidFill>
                          <a:schemeClr val="bg1"/>
                        </a:solidFill>
                        <a:latin typeface="Times New Roman"/>
                        <a:ea typeface="Times New Roman"/>
                        <a:cs typeface="Times New Roman"/>
                      </a:endParaRPr>
                    </a:p>
                  </a:txBody>
                  <a:tcPr marL="50335" marR="503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749060">
                <a:tc>
                  <a:txBody>
                    <a:bodyPr/>
                    <a:lstStyle/>
                    <a:p>
                      <a:pPr marL="0" marR="0" indent="21590" algn="just" defTabSz="914400" rtl="0" eaLnBrk="1" fontAlgn="auto" latinLnBrk="0" hangingPunct="1">
                        <a:lnSpc>
                          <a:spcPct val="150000"/>
                        </a:lnSpc>
                        <a:spcBef>
                          <a:spcPts val="0"/>
                        </a:spcBef>
                        <a:spcAft>
                          <a:spcPts val="600"/>
                        </a:spcAft>
                        <a:buClrTx/>
                        <a:buSzTx/>
                        <a:buFontTx/>
                        <a:buNone/>
                        <a:tabLst/>
                        <a:defRPr/>
                      </a:pPr>
                      <a:r>
                        <a:rPr lang="es-ES" sz="1400" kern="50" dirty="0" smtClean="0">
                          <a:solidFill>
                            <a:schemeClr val="bg1"/>
                          </a:solidFill>
                          <a:latin typeface="Times New Roman"/>
                          <a:ea typeface="Times New Roman"/>
                          <a:cs typeface="Times New Roman"/>
                        </a:rPr>
                        <a:t>Es un estado de completo bienestar físico, mental y social y no meramente la ausencia de afecciones o enfermedades.</a:t>
                      </a:r>
                      <a:endParaRPr lang="es-ES" sz="1400" dirty="0">
                        <a:solidFill>
                          <a:schemeClr val="bg1"/>
                        </a:solidFill>
                        <a:latin typeface="Times New Roman"/>
                        <a:ea typeface="Times New Roman"/>
                        <a:cs typeface="Times New Roman"/>
                      </a:endParaRPr>
                    </a:p>
                  </a:txBody>
                  <a:tcPr marL="50335" marR="50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21590" algn="l" defTabSz="914400" rtl="0" eaLnBrk="1" fontAlgn="auto" latinLnBrk="0" hangingPunct="1">
                        <a:lnSpc>
                          <a:spcPct val="150000"/>
                        </a:lnSpc>
                        <a:spcBef>
                          <a:spcPts val="0"/>
                        </a:spcBef>
                        <a:spcAft>
                          <a:spcPts val="0"/>
                        </a:spcAft>
                        <a:buClrTx/>
                        <a:buSzTx/>
                        <a:buFontTx/>
                        <a:buNone/>
                        <a:tabLst>
                          <a:tab pos="2700020" algn="ctr"/>
                          <a:tab pos="5400040" algn="r"/>
                        </a:tabLst>
                        <a:defRPr/>
                      </a:pPr>
                      <a:r>
                        <a:rPr lang="es-ES" sz="1400" kern="50" dirty="0" smtClean="0">
                          <a:solidFill>
                            <a:schemeClr val="bg1"/>
                          </a:solidFill>
                          <a:latin typeface="Times New Roman"/>
                          <a:ea typeface="Times New Roman"/>
                          <a:cs typeface="Times New Roman"/>
                        </a:rPr>
                        <a:t>Salud Mental.</a:t>
                      </a:r>
                    </a:p>
                    <a:p>
                      <a:pPr marL="0" marR="0" indent="21590" algn="l" defTabSz="914400" rtl="0" eaLnBrk="1" fontAlgn="auto" latinLnBrk="0" hangingPunct="1">
                        <a:lnSpc>
                          <a:spcPct val="150000"/>
                        </a:lnSpc>
                        <a:spcBef>
                          <a:spcPts val="0"/>
                        </a:spcBef>
                        <a:spcAft>
                          <a:spcPts val="0"/>
                        </a:spcAft>
                        <a:buClrTx/>
                        <a:buSzTx/>
                        <a:buFontTx/>
                        <a:buNone/>
                        <a:tabLst>
                          <a:tab pos="2700020" algn="ctr"/>
                          <a:tab pos="5400040" algn="r"/>
                        </a:tabLst>
                        <a:defRPr/>
                      </a:pPr>
                      <a:r>
                        <a:rPr lang="es-ES" sz="1400" kern="50" dirty="0" smtClean="0">
                          <a:solidFill>
                            <a:schemeClr val="bg1"/>
                          </a:solidFill>
                          <a:latin typeface="Times New Roman"/>
                          <a:ea typeface="Times New Roman"/>
                          <a:cs typeface="Times New Roman"/>
                        </a:rPr>
                        <a:t>Autoestima.</a:t>
                      </a:r>
                    </a:p>
                    <a:p>
                      <a:pPr marL="0" marR="0" indent="21590" algn="l" defTabSz="914400" rtl="0" eaLnBrk="1" fontAlgn="auto" latinLnBrk="0" hangingPunct="1">
                        <a:lnSpc>
                          <a:spcPct val="150000"/>
                        </a:lnSpc>
                        <a:spcBef>
                          <a:spcPts val="0"/>
                        </a:spcBef>
                        <a:spcAft>
                          <a:spcPts val="0"/>
                        </a:spcAft>
                        <a:buClrTx/>
                        <a:buSzTx/>
                        <a:buFontTx/>
                        <a:buNone/>
                        <a:tabLst>
                          <a:tab pos="2700020" algn="ctr"/>
                          <a:tab pos="5400040" algn="r"/>
                        </a:tabLst>
                        <a:defRPr/>
                      </a:pPr>
                      <a:r>
                        <a:rPr lang="es-ES" sz="1400" kern="50" dirty="0" smtClean="0">
                          <a:solidFill>
                            <a:schemeClr val="bg1"/>
                          </a:solidFill>
                          <a:latin typeface="Times New Roman"/>
                          <a:ea typeface="Times New Roman"/>
                          <a:cs typeface="Times New Roman"/>
                        </a:rPr>
                        <a:t>Afectividad.</a:t>
                      </a:r>
                    </a:p>
                    <a:p>
                      <a:pPr marL="0" marR="0" indent="21590" algn="l" defTabSz="914400" rtl="0" eaLnBrk="1" fontAlgn="auto" latinLnBrk="0" hangingPunct="1">
                        <a:lnSpc>
                          <a:spcPct val="150000"/>
                        </a:lnSpc>
                        <a:spcBef>
                          <a:spcPts val="0"/>
                        </a:spcBef>
                        <a:spcAft>
                          <a:spcPts val="0"/>
                        </a:spcAft>
                        <a:buClrTx/>
                        <a:buSzTx/>
                        <a:buFontTx/>
                        <a:buNone/>
                        <a:tabLst>
                          <a:tab pos="2700020" algn="ctr"/>
                          <a:tab pos="5400040" algn="r"/>
                        </a:tabLst>
                        <a:defRPr/>
                      </a:pPr>
                      <a:r>
                        <a:rPr lang="es-ES" sz="1400" kern="50" dirty="0" smtClean="0">
                          <a:solidFill>
                            <a:schemeClr val="bg1"/>
                          </a:solidFill>
                          <a:latin typeface="Times New Roman"/>
                          <a:ea typeface="Times New Roman"/>
                          <a:cs typeface="Times New Roman"/>
                        </a:rPr>
                        <a:t> </a:t>
                      </a:r>
                    </a:p>
                    <a:p>
                      <a:pPr marL="0" marR="0" indent="21590" algn="l" defTabSz="914400" rtl="0" eaLnBrk="1" fontAlgn="auto" latinLnBrk="0" hangingPunct="1">
                        <a:lnSpc>
                          <a:spcPct val="150000"/>
                        </a:lnSpc>
                        <a:spcBef>
                          <a:spcPts val="0"/>
                        </a:spcBef>
                        <a:spcAft>
                          <a:spcPts val="0"/>
                        </a:spcAft>
                        <a:buClrTx/>
                        <a:buSzTx/>
                        <a:buFontTx/>
                        <a:buNone/>
                        <a:tabLst>
                          <a:tab pos="2700020" algn="ctr"/>
                          <a:tab pos="5400040" algn="r"/>
                        </a:tabLst>
                        <a:defRPr/>
                      </a:pPr>
                      <a:r>
                        <a:rPr lang="es-ES" sz="1400" kern="50" dirty="0" smtClean="0">
                          <a:solidFill>
                            <a:schemeClr val="bg1"/>
                          </a:solidFill>
                          <a:latin typeface="Times New Roman"/>
                          <a:ea typeface="Times New Roman"/>
                          <a:cs typeface="Times New Roman"/>
                        </a:rPr>
                        <a:t> </a:t>
                      </a:r>
                    </a:p>
                    <a:p>
                      <a:pPr marL="0" marR="0" indent="21590" algn="l" defTabSz="914400" rtl="0" eaLnBrk="1" fontAlgn="auto" latinLnBrk="0" hangingPunct="1">
                        <a:lnSpc>
                          <a:spcPct val="150000"/>
                        </a:lnSpc>
                        <a:spcBef>
                          <a:spcPts val="0"/>
                        </a:spcBef>
                        <a:spcAft>
                          <a:spcPts val="0"/>
                        </a:spcAft>
                        <a:buClrTx/>
                        <a:buSzTx/>
                        <a:buFontTx/>
                        <a:buNone/>
                        <a:tabLst>
                          <a:tab pos="2700020" algn="ctr"/>
                          <a:tab pos="5400040" algn="r"/>
                        </a:tabLst>
                        <a:defRPr/>
                      </a:pPr>
                      <a:r>
                        <a:rPr lang="es-ES" sz="1400" kern="50" dirty="0" smtClean="0">
                          <a:solidFill>
                            <a:schemeClr val="bg1"/>
                          </a:solidFill>
                          <a:latin typeface="Times New Roman"/>
                          <a:ea typeface="Times New Roman"/>
                          <a:cs typeface="Times New Roman"/>
                        </a:rPr>
                        <a:t>Salud Física.</a:t>
                      </a:r>
                    </a:p>
                    <a:p>
                      <a:pPr marL="0" marR="0" indent="21590" algn="l" defTabSz="914400" rtl="0" eaLnBrk="1" fontAlgn="auto" latinLnBrk="0" hangingPunct="1">
                        <a:lnSpc>
                          <a:spcPct val="150000"/>
                        </a:lnSpc>
                        <a:spcBef>
                          <a:spcPts val="0"/>
                        </a:spcBef>
                        <a:spcAft>
                          <a:spcPts val="0"/>
                        </a:spcAft>
                        <a:buClrTx/>
                        <a:buSzTx/>
                        <a:buFontTx/>
                        <a:buNone/>
                        <a:tabLst>
                          <a:tab pos="2700020" algn="ctr"/>
                          <a:tab pos="5400040" algn="r"/>
                        </a:tabLst>
                        <a:defRPr/>
                      </a:pPr>
                      <a:r>
                        <a:rPr lang="es-ES" sz="1400" kern="50" dirty="0" smtClean="0">
                          <a:solidFill>
                            <a:schemeClr val="bg1"/>
                          </a:solidFill>
                          <a:latin typeface="Times New Roman"/>
                          <a:ea typeface="Times New Roman"/>
                          <a:cs typeface="Times New Roman"/>
                        </a:rPr>
                        <a:t>Aptitud motriz.</a:t>
                      </a:r>
                    </a:p>
                    <a:p>
                      <a:pPr marL="0" marR="0" indent="21590" algn="l" defTabSz="914400" rtl="0" eaLnBrk="1" fontAlgn="auto" latinLnBrk="0" hangingPunct="1">
                        <a:lnSpc>
                          <a:spcPct val="150000"/>
                        </a:lnSpc>
                        <a:spcBef>
                          <a:spcPts val="0"/>
                        </a:spcBef>
                        <a:spcAft>
                          <a:spcPts val="0"/>
                        </a:spcAft>
                        <a:buClrTx/>
                        <a:buSzTx/>
                        <a:buFontTx/>
                        <a:buNone/>
                        <a:tabLst>
                          <a:tab pos="2700020" algn="ctr"/>
                          <a:tab pos="5400040" algn="r"/>
                        </a:tabLst>
                        <a:defRPr/>
                      </a:pPr>
                      <a:r>
                        <a:rPr lang="es-ES" sz="1400" kern="50" dirty="0" smtClean="0">
                          <a:solidFill>
                            <a:schemeClr val="bg1"/>
                          </a:solidFill>
                          <a:latin typeface="Times New Roman"/>
                          <a:ea typeface="Times New Roman"/>
                          <a:cs typeface="Times New Roman"/>
                        </a:rPr>
                        <a:t>Aptitud musculo esquelético.</a:t>
                      </a:r>
                    </a:p>
                    <a:p>
                      <a:pPr marL="0" marR="0" indent="21590" algn="l" defTabSz="914400" rtl="0" eaLnBrk="1" fontAlgn="auto" latinLnBrk="0" hangingPunct="1">
                        <a:lnSpc>
                          <a:spcPct val="150000"/>
                        </a:lnSpc>
                        <a:spcBef>
                          <a:spcPts val="0"/>
                        </a:spcBef>
                        <a:spcAft>
                          <a:spcPts val="0"/>
                        </a:spcAft>
                        <a:buClrTx/>
                        <a:buSzTx/>
                        <a:buFontTx/>
                        <a:buNone/>
                        <a:tabLst>
                          <a:tab pos="2700020" algn="ctr"/>
                          <a:tab pos="5400040" algn="r"/>
                        </a:tabLst>
                        <a:defRPr/>
                      </a:pPr>
                      <a:r>
                        <a:rPr lang="es-ES" sz="1400" kern="50" dirty="0" smtClean="0">
                          <a:solidFill>
                            <a:schemeClr val="bg1"/>
                          </a:solidFill>
                          <a:latin typeface="Times New Roman"/>
                          <a:ea typeface="Times New Roman"/>
                          <a:cs typeface="Times New Roman"/>
                        </a:rPr>
                        <a:t>Capacidad aeróbica.</a:t>
                      </a:r>
                    </a:p>
                    <a:p>
                      <a:pPr marL="0" marR="0" indent="21590" algn="l" defTabSz="914400" rtl="0" eaLnBrk="1" fontAlgn="auto" latinLnBrk="0" hangingPunct="1">
                        <a:lnSpc>
                          <a:spcPct val="150000"/>
                        </a:lnSpc>
                        <a:spcBef>
                          <a:spcPts val="0"/>
                        </a:spcBef>
                        <a:spcAft>
                          <a:spcPts val="0"/>
                        </a:spcAft>
                        <a:buClrTx/>
                        <a:buSzTx/>
                        <a:buFontTx/>
                        <a:buNone/>
                        <a:tabLst>
                          <a:tab pos="2700020" algn="ctr"/>
                          <a:tab pos="5400040" algn="r"/>
                        </a:tabLst>
                        <a:defRPr/>
                      </a:pPr>
                      <a:r>
                        <a:rPr lang="es-ES" sz="1400" kern="50" dirty="0" smtClean="0">
                          <a:solidFill>
                            <a:schemeClr val="bg1"/>
                          </a:solidFill>
                          <a:latin typeface="Times New Roman"/>
                          <a:ea typeface="Times New Roman"/>
                          <a:cs typeface="Times New Roman"/>
                        </a:rPr>
                        <a:t> </a:t>
                      </a:r>
                    </a:p>
                    <a:p>
                      <a:pPr marL="0" marR="0" indent="21590" algn="l" defTabSz="914400" rtl="0" eaLnBrk="1" fontAlgn="auto" latinLnBrk="0" hangingPunct="1">
                        <a:lnSpc>
                          <a:spcPct val="150000"/>
                        </a:lnSpc>
                        <a:spcBef>
                          <a:spcPts val="0"/>
                        </a:spcBef>
                        <a:spcAft>
                          <a:spcPts val="0"/>
                        </a:spcAft>
                        <a:buClrTx/>
                        <a:buSzTx/>
                        <a:buFontTx/>
                        <a:buNone/>
                        <a:tabLst>
                          <a:tab pos="2700020" algn="ctr"/>
                          <a:tab pos="5400040" algn="r"/>
                        </a:tabLst>
                        <a:defRPr/>
                      </a:pPr>
                      <a:r>
                        <a:rPr lang="es-ES" sz="1400" kern="50" dirty="0" smtClean="0">
                          <a:solidFill>
                            <a:schemeClr val="bg1"/>
                          </a:solidFill>
                          <a:latin typeface="Times New Roman"/>
                          <a:ea typeface="Times New Roman"/>
                          <a:cs typeface="Times New Roman"/>
                        </a:rPr>
                        <a:t>Salud Social.</a:t>
                      </a:r>
                    </a:p>
                    <a:p>
                      <a:pPr marL="0" marR="0" indent="21590" algn="l" defTabSz="914400" rtl="0" eaLnBrk="1" fontAlgn="auto" latinLnBrk="0" hangingPunct="1">
                        <a:lnSpc>
                          <a:spcPct val="150000"/>
                        </a:lnSpc>
                        <a:spcBef>
                          <a:spcPts val="0"/>
                        </a:spcBef>
                        <a:spcAft>
                          <a:spcPts val="0"/>
                        </a:spcAft>
                        <a:buClrTx/>
                        <a:buSzTx/>
                        <a:buFontTx/>
                        <a:buNone/>
                        <a:tabLst>
                          <a:tab pos="2700020" algn="ctr"/>
                          <a:tab pos="5400040" algn="r"/>
                        </a:tabLst>
                        <a:defRPr/>
                      </a:pPr>
                      <a:r>
                        <a:rPr lang="es-ES" sz="1400" kern="50" dirty="0" smtClean="0">
                          <a:solidFill>
                            <a:schemeClr val="bg1"/>
                          </a:solidFill>
                          <a:latin typeface="Times New Roman"/>
                          <a:ea typeface="Times New Roman"/>
                          <a:cs typeface="Times New Roman"/>
                        </a:rPr>
                        <a:t>Relacionamiento</a:t>
                      </a:r>
                      <a:endParaRPr lang="es-ES" sz="1400" dirty="0">
                        <a:solidFill>
                          <a:schemeClr val="bg1"/>
                        </a:solidFill>
                        <a:latin typeface="Times New Roman"/>
                        <a:ea typeface="Times New Roman"/>
                        <a:cs typeface="Times New Roman"/>
                      </a:endParaRPr>
                    </a:p>
                  </a:txBody>
                  <a:tcPr marL="50335" marR="50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indent="21590" algn="just" defTabSz="914400" rtl="0" eaLnBrk="1" fontAlgn="auto" latinLnBrk="0" hangingPunct="1">
                        <a:lnSpc>
                          <a:spcPct val="150000"/>
                        </a:lnSpc>
                        <a:spcBef>
                          <a:spcPts val="0"/>
                        </a:spcBef>
                        <a:spcAft>
                          <a:spcPts val="0"/>
                        </a:spcAft>
                        <a:buClrTx/>
                        <a:buSzTx/>
                        <a:buFontTx/>
                        <a:buNone/>
                        <a:tabLst/>
                        <a:defRPr/>
                      </a:pPr>
                      <a:r>
                        <a:rPr lang="es-ES" sz="1400" kern="50" dirty="0" smtClean="0">
                          <a:solidFill>
                            <a:schemeClr val="bg1"/>
                          </a:solidFill>
                          <a:latin typeface="Times New Roman"/>
                          <a:ea typeface="Times New Roman"/>
                          <a:cs typeface="Times New Roman"/>
                        </a:rPr>
                        <a:t>Test de depresión.</a:t>
                      </a:r>
                    </a:p>
                    <a:p>
                      <a:pPr marL="0" marR="0" indent="21590" algn="just" defTabSz="914400" rtl="0" eaLnBrk="1" fontAlgn="auto" latinLnBrk="0" hangingPunct="1">
                        <a:lnSpc>
                          <a:spcPct val="150000"/>
                        </a:lnSpc>
                        <a:spcBef>
                          <a:spcPts val="0"/>
                        </a:spcBef>
                        <a:spcAft>
                          <a:spcPts val="0"/>
                        </a:spcAft>
                        <a:buClrTx/>
                        <a:buSzTx/>
                        <a:buFontTx/>
                        <a:buNone/>
                        <a:tabLst/>
                        <a:defRPr/>
                      </a:pPr>
                      <a:r>
                        <a:rPr lang="es-ES" sz="1400" kern="50" dirty="0" smtClean="0">
                          <a:solidFill>
                            <a:schemeClr val="bg1"/>
                          </a:solidFill>
                          <a:latin typeface="Times New Roman"/>
                          <a:ea typeface="Times New Roman"/>
                          <a:cs typeface="Times New Roman"/>
                        </a:rPr>
                        <a:t>Irritabilidad.</a:t>
                      </a:r>
                    </a:p>
                    <a:p>
                      <a:pPr marL="0" marR="0" indent="21590" algn="just" defTabSz="914400" rtl="0" eaLnBrk="1" fontAlgn="auto" latinLnBrk="0" hangingPunct="1">
                        <a:lnSpc>
                          <a:spcPct val="150000"/>
                        </a:lnSpc>
                        <a:spcBef>
                          <a:spcPts val="0"/>
                        </a:spcBef>
                        <a:spcAft>
                          <a:spcPts val="0"/>
                        </a:spcAft>
                        <a:buClrTx/>
                        <a:buSzTx/>
                        <a:buFontTx/>
                        <a:buNone/>
                        <a:tabLst/>
                        <a:defRPr/>
                      </a:pPr>
                      <a:r>
                        <a:rPr lang="es-ES" sz="1400" kern="50" dirty="0" smtClean="0">
                          <a:solidFill>
                            <a:schemeClr val="bg1"/>
                          </a:solidFill>
                          <a:latin typeface="Times New Roman"/>
                          <a:ea typeface="Times New Roman"/>
                          <a:cs typeface="Times New Roman"/>
                        </a:rPr>
                        <a:t>Ansiedad.</a:t>
                      </a:r>
                    </a:p>
                    <a:p>
                      <a:pPr marL="0" marR="0" indent="21590" algn="just" defTabSz="914400" rtl="0" eaLnBrk="1" fontAlgn="auto" latinLnBrk="0" hangingPunct="1">
                        <a:lnSpc>
                          <a:spcPct val="150000"/>
                        </a:lnSpc>
                        <a:spcBef>
                          <a:spcPts val="0"/>
                        </a:spcBef>
                        <a:spcAft>
                          <a:spcPts val="0"/>
                        </a:spcAft>
                        <a:buClrTx/>
                        <a:buSzTx/>
                        <a:buFontTx/>
                        <a:buNone/>
                        <a:tabLst/>
                        <a:defRPr/>
                      </a:pPr>
                      <a:r>
                        <a:rPr lang="es-ES" sz="1400" kern="50" dirty="0" smtClean="0">
                          <a:solidFill>
                            <a:schemeClr val="bg1"/>
                          </a:solidFill>
                          <a:latin typeface="Times New Roman"/>
                          <a:ea typeface="Times New Roman"/>
                          <a:cs typeface="Times New Roman"/>
                        </a:rPr>
                        <a:t>Flexibilidad.</a:t>
                      </a:r>
                    </a:p>
                    <a:p>
                      <a:pPr marL="0" marR="0" indent="21590" algn="just" defTabSz="914400" rtl="0" eaLnBrk="1" fontAlgn="auto" latinLnBrk="0" hangingPunct="1">
                        <a:lnSpc>
                          <a:spcPct val="150000"/>
                        </a:lnSpc>
                        <a:spcBef>
                          <a:spcPts val="0"/>
                        </a:spcBef>
                        <a:spcAft>
                          <a:spcPts val="0"/>
                        </a:spcAft>
                        <a:buClrTx/>
                        <a:buSzTx/>
                        <a:buFontTx/>
                        <a:buNone/>
                        <a:tabLst/>
                        <a:defRPr/>
                      </a:pPr>
                      <a:r>
                        <a:rPr lang="es-ES" sz="1400" kern="50" dirty="0" smtClean="0">
                          <a:solidFill>
                            <a:schemeClr val="bg1"/>
                          </a:solidFill>
                          <a:latin typeface="Times New Roman"/>
                          <a:ea typeface="Times New Roman"/>
                          <a:cs typeface="Times New Roman"/>
                        </a:rPr>
                        <a:t>Equilibrio.</a:t>
                      </a:r>
                    </a:p>
                    <a:p>
                      <a:pPr marL="0" marR="0" indent="21590" algn="just" defTabSz="914400" rtl="0" eaLnBrk="1" fontAlgn="auto" latinLnBrk="0" hangingPunct="1">
                        <a:lnSpc>
                          <a:spcPct val="150000"/>
                        </a:lnSpc>
                        <a:spcBef>
                          <a:spcPts val="0"/>
                        </a:spcBef>
                        <a:spcAft>
                          <a:spcPts val="0"/>
                        </a:spcAft>
                        <a:buClrTx/>
                        <a:buSzTx/>
                        <a:buFontTx/>
                        <a:buNone/>
                        <a:tabLst/>
                        <a:defRPr/>
                      </a:pPr>
                      <a:r>
                        <a:rPr lang="es-ES" sz="1400" kern="50" dirty="0" smtClean="0">
                          <a:solidFill>
                            <a:schemeClr val="bg1"/>
                          </a:solidFill>
                          <a:latin typeface="Times New Roman"/>
                          <a:ea typeface="Times New Roman"/>
                          <a:cs typeface="Times New Roman"/>
                        </a:rPr>
                        <a:t>Fuerza.</a:t>
                      </a:r>
                    </a:p>
                    <a:p>
                      <a:pPr marL="0" marR="0" indent="21590" algn="just" defTabSz="914400" rtl="0" eaLnBrk="1" fontAlgn="auto" latinLnBrk="0" hangingPunct="1">
                        <a:lnSpc>
                          <a:spcPct val="150000"/>
                        </a:lnSpc>
                        <a:spcBef>
                          <a:spcPts val="0"/>
                        </a:spcBef>
                        <a:spcAft>
                          <a:spcPts val="0"/>
                        </a:spcAft>
                        <a:buClrTx/>
                        <a:buSzTx/>
                        <a:buFontTx/>
                        <a:buNone/>
                        <a:tabLst/>
                        <a:defRPr/>
                      </a:pPr>
                      <a:r>
                        <a:rPr lang="es-ES" sz="1400" kern="50" dirty="0" err="1" smtClean="0">
                          <a:solidFill>
                            <a:schemeClr val="bg1"/>
                          </a:solidFill>
                          <a:latin typeface="Times New Roman"/>
                          <a:ea typeface="Times New Roman"/>
                          <a:cs typeface="Times New Roman"/>
                        </a:rPr>
                        <a:t>Resis</a:t>
                      </a:r>
                      <a:r>
                        <a:rPr lang="es-ES" sz="1400" kern="50" dirty="0" smtClean="0">
                          <a:solidFill>
                            <a:schemeClr val="bg1"/>
                          </a:solidFill>
                          <a:latin typeface="Times New Roman"/>
                          <a:ea typeface="Times New Roman"/>
                          <a:cs typeface="Times New Roman"/>
                        </a:rPr>
                        <a:t>. Muscular.</a:t>
                      </a:r>
                    </a:p>
                    <a:p>
                      <a:pPr marL="0" marR="0" indent="21590" algn="just" defTabSz="914400" rtl="0" eaLnBrk="1" fontAlgn="auto" latinLnBrk="0" hangingPunct="1">
                        <a:lnSpc>
                          <a:spcPct val="150000"/>
                        </a:lnSpc>
                        <a:spcBef>
                          <a:spcPts val="0"/>
                        </a:spcBef>
                        <a:spcAft>
                          <a:spcPts val="0"/>
                        </a:spcAft>
                        <a:buClrTx/>
                        <a:buSzTx/>
                        <a:buFontTx/>
                        <a:buNone/>
                        <a:tabLst/>
                        <a:defRPr/>
                      </a:pPr>
                      <a:r>
                        <a:rPr lang="es-ES" sz="1400" kern="50" dirty="0" err="1" smtClean="0">
                          <a:solidFill>
                            <a:schemeClr val="bg1"/>
                          </a:solidFill>
                          <a:latin typeface="Times New Roman"/>
                          <a:ea typeface="Times New Roman"/>
                          <a:cs typeface="Times New Roman"/>
                        </a:rPr>
                        <a:t>Resis.cardio</a:t>
                      </a:r>
                      <a:r>
                        <a:rPr lang="es-ES" sz="1400" kern="50" dirty="0" smtClean="0">
                          <a:solidFill>
                            <a:schemeClr val="bg1"/>
                          </a:solidFill>
                          <a:latin typeface="Times New Roman"/>
                          <a:ea typeface="Times New Roman"/>
                          <a:cs typeface="Times New Roman"/>
                        </a:rPr>
                        <a:t> respiratoria.</a:t>
                      </a:r>
                    </a:p>
                    <a:p>
                      <a:pPr marL="0" marR="0" indent="21590" algn="just" defTabSz="914400" rtl="0" eaLnBrk="1" fontAlgn="auto" latinLnBrk="0" hangingPunct="1">
                        <a:lnSpc>
                          <a:spcPct val="150000"/>
                        </a:lnSpc>
                        <a:spcBef>
                          <a:spcPts val="0"/>
                        </a:spcBef>
                        <a:spcAft>
                          <a:spcPts val="0"/>
                        </a:spcAft>
                        <a:buClrTx/>
                        <a:buSzTx/>
                        <a:buFontTx/>
                        <a:buNone/>
                        <a:tabLst/>
                        <a:defRPr/>
                      </a:pPr>
                      <a:r>
                        <a:rPr lang="es-ES" sz="1400" kern="50" dirty="0" err="1" smtClean="0">
                          <a:solidFill>
                            <a:schemeClr val="bg1"/>
                          </a:solidFill>
                          <a:latin typeface="Times New Roman"/>
                          <a:ea typeface="Times New Roman"/>
                          <a:cs typeface="Times New Roman"/>
                        </a:rPr>
                        <a:t>Rel</a:t>
                      </a:r>
                      <a:r>
                        <a:rPr lang="es-ES" sz="1400" kern="50" dirty="0" smtClean="0">
                          <a:solidFill>
                            <a:schemeClr val="bg1"/>
                          </a:solidFill>
                          <a:latin typeface="Times New Roman"/>
                          <a:ea typeface="Times New Roman"/>
                          <a:cs typeface="Times New Roman"/>
                        </a:rPr>
                        <a:t>. Interpersonales.</a:t>
                      </a:r>
                    </a:p>
                    <a:p>
                      <a:pPr marL="0" marR="0" indent="21590" algn="just" defTabSz="914400" rtl="0" eaLnBrk="1" fontAlgn="auto" latinLnBrk="0" hangingPunct="1">
                        <a:lnSpc>
                          <a:spcPct val="150000"/>
                        </a:lnSpc>
                        <a:spcBef>
                          <a:spcPts val="0"/>
                        </a:spcBef>
                        <a:spcAft>
                          <a:spcPts val="0"/>
                        </a:spcAft>
                        <a:buClrTx/>
                        <a:buSzTx/>
                        <a:buFontTx/>
                        <a:buNone/>
                        <a:tabLst/>
                        <a:defRPr/>
                      </a:pPr>
                      <a:r>
                        <a:rPr lang="es-ES" sz="1400" kern="50" dirty="0" smtClean="0">
                          <a:solidFill>
                            <a:schemeClr val="bg1"/>
                          </a:solidFill>
                          <a:latin typeface="Times New Roman"/>
                          <a:ea typeface="Times New Roman"/>
                          <a:cs typeface="Times New Roman"/>
                        </a:rPr>
                        <a:t>Esperanza de vida saludable.</a:t>
                      </a:r>
                    </a:p>
                    <a:p>
                      <a:pPr marL="0" marR="0" indent="21590" algn="just" defTabSz="914400" rtl="0" eaLnBrk="1" fontAlgn="auto" latinLnBrk="0" hangingPunct="1">
                        <a:lnSpc>
                          <a:spcPct val="150000"/>
                        </a:lnSpc>
                        <a:spcBef>
                          <a:spcPts val="0"/>
                        </a:spcBef>
                        <a:spcAft>
                          <a:spcPts val="0"/>
                        </a:spcAft>
                        <a:buClrTx/>
                        <a:buSzTx/>
                        <a:buFontTx/>
                        <a:buNone/>
                        <a:tabLst/>
                        <a:defRPr/>
                      </a:pPr>
                      <a:r>
                        <a:rPr lang="es-ES" sz="1400" kern="50" dirty="0" smtClean="0">
                          <a:solidFill>
                            <a:schemeClr val="bg1"/>
                          </a:solidFill>
                          <a:latin typeface="Times New Roman"/>
                          <a:ea typeface="Times New Roman"/>
                          <a:cs typeface="Times New Roman"/>
                        </a:rPr>
                        <a:t>Cap. Funcional.</a:t>
                      </a:r>
                    </a:p>
                    <a:p>
                      <a:pPr marL="0" marR="0" indent="21590" algn="just" defTabSz="914400" rtl="0" eaLnBrk="1" fontAlgn="auto" latinLnBrk="0" hangingPunct="1">
                        <a:lnSpc>
                          <a:spcPct val="150000"/>
                        </a:lnSpc>
                        <a:spcBef>
                          <a:spcPts val="0"/>
                        </a:spcBef>
                        <a:spcAft>
                          <a:spcPts val="0"/>
                        </a:spcAft>
                        <a:buClrTx/>
                        <a:buSzTx/>
                        <a:buFontTx/>
                        <a:buNone/>
                        <a:tabLst/>
                        <a:defRPr/>
                      </a:pPr>
                      <a:r>
                        <a:rPr lang="es-ES" sz="1400" kern="50" dirty="0" smtClean="0">
                          <a:solidFill>
                            <a:schemeClr val="bg1"/>
                          </a:solidFill>
                          <a:latin typeface="Times New Roman"/>
                          <a:ea typeface="Times New Roman"/>
                          <a:cs typeface="Times New Roman"/>
                        </a:rPr>
                        <a:t>Comunicación.</a:t>
                      </a:r>
                    </a:p>
                    <a:p>
                      <a:pPr marL="0" marR="0" indent="21590" algn="just" defTabSz="914400" rtl="0" eaLnBrk="1" fontAlgn="auto" latinLnBrk="0" hangingPunct="1">
                        <a:lnSpc>
                          <a:spcPct val="150000"/>
                        </a:lnSpc>
                        <a:spcBef>
                          <a:spcPts val="0"/>
                        </a:spcBef>
                        <a:spcAft>
                          <a:spcPts val="0"/>
                        </a:spcAft>
                        <a:buClrTx/>
                        <a:buSzTx/>
                        <a:buFontTx/>
                        <a:buNone/>
                        <a:tabLst/>
                        <a:defRPr/>
                      </a:pPr>
                      <a:r>
                        <a:rPr lang="es-ES" sz="1400" kern="50" dirty="0" smtClean="0">
                          <a:solidFill>
                            <a:schemeClr val="bg1"/>
                          </a:solidFill>
                          <a:latin typeface="Times New Roman"/>
                          <a:ea typeface="Times New Roman"/>
                          <a:cs typeface="Times New Roman"/>
                        </a:rPr>
                        <a:t>Reconocimiento social en los grupos. Autorrealización</a:t>
                      </a:r>
                      <a:r>
                        <a:rPr lang="es-EC" sz="1400" kern="50" dirty="0" smtClean="0">
                          <a:solidFill>
                            <a:schemeClr val="bg1"/>
                          </a:solidFill>
                          <a:latin typeface="Times New Roman"/>
                          <a:ea typeface="Times New Roman"/>
                          <a:cs typeface="Times New Roman"/>
                        </a:rPr>
                        <a:t>.</a:t>
                      </a:r>
                      <a:endParaRPr lang="es-ES" sz="1400" dirty="0">
                        <a:solidFill>
                          <a:schemeClr val="bg1"/>
                        </a:solidFill>
                        <a:latin typeface="Times New Roman"/>
                        <a:ea typeface="Times New Roman"/>
                        <a:cs typeface="Times New Roman"/>
                      </a:endParaRPr>
                    </a:p>
                  </a:txBody>
                  <a:tcPr marL="50335" marR="50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marR="0" indent="21590" algn="just" defTabSz="914400" rtl="0" eaLnBrk="1" fontAlgn="auto" latinLnBrk="0" hangingPunct="1">
                        <a:lnSpc>
                          <a:spcPct val="150000"/>
                        </a:lnSpc>
                        <a:spcBef>
                          <a:spcPts val="0"/>
                        </a:spcBef>
                        <a:spcAft>
                          <a:spcPts val="0"/>
                        </a:spcAft>
                        <a:buClrTx/>
                        <a:buSzTx/>
                        <a:buFontTx/>
                        <a:buNone/>
                        <a:tabLst>
                          <a:tab pos="2700020" algn="ctr"/>
                          <a:tab pos="5400040" algn="r"/>
                        </a:tabLst>
                        <a:defRPr/>
                      </a:pPr>
                      <a:r>
                        <a:rPr lang="es-ES" sz="1400" kern="50" dirty="0" smtClean="0">
                          <a:solidFill>
                            <a:schemeClr val="bg1"/>
                          </a:solidFill>
                          <a:latin typeface="Times New Roman"/>
                          <a:ea typeface="Times New Roman"/>
                          <a:cs typeface="Times New Roman"/>
                        </a:rPr>
                        <a:t>¿Considera usted  que mediante la realización de actividades que despierten la afectividad y autoestima se pueda mejorar los problemas de depresión, irritabilidad y ansiedad mejorando así la salud mental?</a:t>
                      </a:r>
                    </a:p>
                    <a:p>
                      <a:pPr marL="0" marR="0" indent="21590" algn="just" defTabSz="914400" rtl="0" eaLnBrk="1" fontAlgn="auto" latinLnBrk="0" hangingPunct="1">
                        <a:lnSpc>
                          <a:spcPct val="150000"/>
                        </a:lnSpc>
                        <a:spcBef>
                          <a:spcPts val="0"/>
                        </a:spcBef>
                        <a:spcAft>
                          <a:spcPts val="0"/>
                        </a:spcAft>
                        <a:buClrTx/>
                        <a:buSzTx/>
                        <a:buFontTx/>
                        <a:buNone/>
                        <a:tabLst>
                          <a:tab pos="2700020" algn="ctr"/>
                          <a:tab pos="5400040" algn="r"/>
                        </a:tabLst>
                        <a:defRPr/>
                      </a:pPr>
                      <a:r>
                        <a:rPr lang="es-ES" sz="1400" kern="50" dirty="0" smtClean="0">
                          <a:solidFill>
                            <a:schemeClr val="bg1"/>
                          </a:solidFill>
                          <a:latin typeface="Times New Roman"/>
                          <a:ea typeface="Times New Roman"/>
                          <a:cs typeface="Times New Roman"/>
                        </a:rPr>
                        <a:t>¿Cree usted que realizando actividades de flexibilidad, resistencia, equilibrio aumentará la independencia en la realización de las tareas?</a:t>
                      </a:r>
                    </a:p>
                    <a:p>
                      <a:pPr marL="0" marR="0" indent="21590" algn="just" defTabSz="914400" rtl="0" eaLnBrk="1" fontAlgn="auto" latinLnBrk="0" hangingPunct="1">
                        <a:lnSpc>
                          <a:spcPct val="150000"/>
                        </a:lnSpc>
                        <a:spcBef>
                          <a:spcPts val="0"/>
                        </a:spcBef>
                        <a:spcAft>
                          <a:spcPts val="0"/>
                        </a:spcAft>
                        <a:buClrTx/>
                        <a:buSzTx/>
                        <a:buFontTx/>
                        <a:buNone/>
                        <a:tabLst>
                          <a:tab pos="2700020" algn="ctr"/>
                          <a:tab pos="5400040" algn="r"/>
                        </a:tabLst>
                        <a:defRPr/>
                      </a:pPr>
                      <a:r>
                        <a:rPr lang="es-ES" sz="1400" kern="50" dirty="0" smtClean="0">
                          <a:solidFill>
                            <a:schemeClr val="bg1"/>
                          </a:solidFill>
                          <a:latin typeface="Times New Roman"/>
                          <a:ea typeface="Times New Roman"/>
                          <a:cs typeface="Times New Roman"/>
                        </a:rPr>
                        <a:t>¿Con la realización de dinámicas de integración cree usted que mejore la salud social?</a:t>
                      </a:r>
                    </a:p>
                    <a:p>
                      <a:pPr marL="0" marR="0" indent="21590" algn="just" defTabSz="914400" rtl="0" eaLnBrk="1" fontAlgn="auto" latinLnBrk="0" hangingPunct="1">
                        <a:lnSpc>
                          <a:spcPct val="150000"/>
                        </a:lnSpc>
                        <a:spcBef>
                          <a:spcPts val="0"/>
                        </a:spcBef>
                        <a:spcAft>
                          <a:spcPts val="0"/>
                        </a:spcAft>
                        <a:buClrTx/>
                        <a:buSzTx/>
                        <a:buFontTx/>
                        <a:buNone/>
                        <a:tabLst>
                          <a:tab pos="2700020" algn="ctr"/>
                          <a:tab pos="5400040" algn="r"/>
                        </a:tabLst>
                        <a:defRPr/>
                      </a:pPr>
                      <a:r>
                        <a:rPr lang="es-ES" sz="1400" kern="50" dirty="0" smtClean="0">
                          <a:solidFill>
                            <a:schemeClr val="bg1"/>
                          </a:solidFill>
                          <a:latin typeface="Times New Roman"/>
                          <a:ea typeface="Times New Roman"/>
                          <a:cs typeface="Times New Roman"/>
                        </a:rPr>
                        <a:t>¿Considera que disfrutando de las manifestaciones artísticas se pueda mejorar la salud social?</a:t>
                      </a:r>
                      <a:endParaRPr lang="es-ES" sz="1400" dirty="0">
                        <a:solidFill>
                          <a:schemeClr val="bg1"/>
                        </a:solidFill>
                        <a:latin typeface="Times New Roman"/>
                        <a:ea typeface="Times New Roman"/>
                        <a:cs typeface="Times New Roman"/>
                      </a:endParaRPr>
                    </a:p>
                  </a:txBody>
                  <a:tcPr marL="50335" marR="50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indent="180340" algn="just">
                        <a:lnSpc>
                          <a:spcPct val="150000"/>
                        </a:lnSpc>
                        <a:spcAft>
                          <a:spcPts val="0"/>
                        </a:spcAft>
                        <a:tabLst>
                          <a:tab pos="2700020" algn="ctr"/>
                          <a:tab pos="5400040" algn="r"/>
                        </a:tabLst>
                      </a:pPr>
                      <a:r>
                        <a:rPr lang="es-EC" sz="1400" kern="50" dirty="0">
                          <a:solidFill>
                            <a:schemeClr val="bg1"/>
                          </a:solidFill>
                          <a:latin typeface="Times New Roman"/>
                          <a:ea typeface="Times New Roman"/>
                          <a:cs typeface="Times New Roman"/>
                        </a:rPr>
                        <a:t>Encuesta </a:t>
                      </a:r>
                      <a:endParaRPr lang="es-ES" sz="1400" dirty="0">
                        <a:solidFill>
                          <a:schemeClr val="bg1"/>
                        </a:solidFill>
                        <a:latin typeface="Times New Roman"/>
                        <a:ea typeface="Times New Roman"/>
                        <a:cs typeface="Times New Roman"/>
                      </a:endParaRPr>
                    </a:p>
                    <a:p>
                      <a:pPr indent="180340" algn="just">
                        <a:lnSpc>
                          <a:spcPct val="150000"/>
                        </a:lnSpc>
                        <a:spcAft>
                          <a:spcPts val="0"/>
                        </a:spcAft>
                        <a:tabLst>
                          <a:tab pos="2700020" algn="ctr"/>
                          <a:tab pos="5400040" algn="r"/>
                        </a:tabLst>
                      </a:pPr>
                      <a:r>
                        <a:rPr lang="es-EC" sz="1400" kern="50" dirty="0">
                          <a:solidFill>
                            <a:schemeClr val="bg1"/>
                          </a:solidFill>
                          <a:latin typeface="Times New Roman"/>
                          <a:ea typeface="Times New Roman"/>
                          <a:cs typeface="Times New Roman"/>
                        </a:rPr>
                        <a:t>Cuestionario</a:t>
                      </a:r>
                      <a:endParaRPr lang="es-ES" sz="1400" dirty="0">
                        <a:solidFill>
                          <a:schemeClr val="bg1"/>
                        </a:solidFill>
                        <a:latin typeface="Times New Roman"/>
                        <a:ea typeface="Times New Roman"/>
                        <a:cs typeface="Times New Roman"/>
                      </a:endParaRPr>
                    </a:p>
                  </a:txBody>
                  <a:tcPr marL="50335" marR="50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
        <p:nvSpPr>
          <p:cNvPr id="29697" name="Rectangle 1"/>
          <p:cNvSpPr>
            <a:spLocks noChangeArrowheads="1"/>
          </p:cNvSpPr>
          <p:nvPr/>
        </p:nvSpPr>
        <p:spPr bwMode="auto">
          <a:xfrm>
            <a:off x="2428860" y="-23"/>
            <a:ext cx="4214810" cy="523220"/>
          </a:xfrm>
          <a:prstGeom prst="rect">
            <a:avLst/>
          </a:prstGeom>
          <a:solidFill>
            <a:schemeClr val="accent4">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ctr"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C" sz="1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Variable Dependiente</a:t>
            </a:r>
            <a:endParaRPr kumimoji="0" lang="es-ES" sz="14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180975" algn="ctr" defTabSz="914400" rtl="0" eaLnBrk="0" fontAlgn="base" latinLnBrk="0" hangingPunct="0">
              <a:lnSpc>
                <a:spcPct val="100000"/>
              </a:lnSpc>
              <a:spcBef>
                <a:spcPct val="0"/>
              </a:spcBef>
              <a:spcAft>
                <a:spcPct val="0"/>
              </a:spcAft>
              <a:buClrTx/>
              <a:buSzTx/>
              <a:buFontTx/>
              <a:buNone/>
              <a:tabLst>
                <a:tab pos="2700338" algn="ctr"/>
                <a:tab pos="5400675" algn="r"/>
              </a:tabLst>
            </a:pPr>
            <a:r>
              <a:rPr kumimoji="0" lang="es-EC" sz="1400"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La Salud</a:t>
            </a:r>
            <a:endParaRPr kumimoji="0" lang="es-ES" sz="140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4739</TotalTime>
  <Words>2798</Words>
  <Application>Microsoft Office PowerPoint</Application>
  <PresentationFormat>Presentación en pantalla (4:3)</PresentationFormat>
  <Paragraphs>812</Paragraphs>
  <Slides>23</Slides>
  <Notes>15</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Metro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Muchas Gracias</vt:lpstr>
    </vt:vector>
  </TitlesOfParts>
  <Company>espel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espel</dc:creator>
  <cp:lastModifiedBy>Cabezas Mejia Edison Damian</cp:lastModifiedBy>
  <cp:revision>303</cp:revision>
  <dcterms:created xsi:type="dcterms:W3CDTF">2011-07-25T14:40:33Z</dcterms:created>
  <dcterms:modified xsi:type="dcterms:W3CDTF">2013-04-09T21:10:27Z</dcterms:modified>
</cp:coreProperties>
</file>