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</p:sldIdLst>
  <p:sldSz cx="10080625" cy="7559675"/>
  <p:notesSz cx="7559675" cy="1069181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-1332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88700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9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049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88696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88700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9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40586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886968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s-EC"/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s-EC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s-EC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s-EC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s-EC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s-EC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s-EC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s-EC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es-EC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r>
              <a:rPr lang="es-EC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35486CE0-1B2F-437A-8AE9-B2467571DE59}" type="slidenum">
              <a:rPr lang="es-EC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s-EC"/>
              <a:t>Click to edit the title text format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4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s-EC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s-EC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s-EC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s-EC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s-EC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s-EC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s-EC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7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n 7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8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n 8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8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8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n 8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8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n 8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8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n 8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n 8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n 9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n 9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9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n 9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n 9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n 9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n 9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n 9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n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n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n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n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n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n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n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n 7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n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n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n 1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n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n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n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1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n 11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11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n 7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n 11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12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n 12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n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n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 12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n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n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n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7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n 12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3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n 13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n 13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n 13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n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n 13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7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n 13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n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14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n 14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14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n 14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n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n 14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n 14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n 14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n 14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n 15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n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n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n 15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n 15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7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120"/>
            <a:ext cx="10080000" cy="78076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86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86</vt:i4>
      </vt:variant>
    </vt:vector>
  </HeadingPairs>
  <TitlesOfParts>
    <vt:vector size="88" baseType="lpstr"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Fabianbm</dc:creator>
  <cp:lastModifiedBy>US15</cp:lastModifiedBy>
  <cp:revision>1</cp:revision>
  <dcterms:modified xsi:type="dcterms:W3CDTF">2013-10-21T19:37:30Z</dcterms:modified>
</cp:coreProperties>
</file>