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21" autoAdjust="0"/>
    <p:restoredTop sz="86406" autoAdjust="0"/>
  </p:normalViewPr>
  <p:slideViewPr>
    <p:cSldViewPr>
      <p:cViewPr varScale="1">
        <p:scale>
          <a:sx n="56" d="100"/>
          <a:sy n="56" d="100"/>
        </p:scale>
        <p:origin x="-600" y="-90"/>
      </p:cViewPr>
      <p:guideLst>
        <p:guide orient="horz" pos="2160"/>
        <p:guide pos="2880"/>
      </p:guideLst>
    </p:cSldViewPr>
  </p:slideViewPr>
  <p:outlineViewPr>
    <p:cViewPr>
      <p:scale>
        <a:sx n="33" d="100"/>
        <a:sy n="33" d="100"/>
      </p:scale>
      <p:origin x="54"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jpg"/><Relationship Id="rId5" Type="http://schemas.openxmlformats.org/officeDocument/2006/relationships/image" Target="../media/image11.png"/><Relationship Id="rId4" Type="http://schemas.openxmlformats.org/officeDocument/2006/relationships/image" Target="../media/image10.jpg"/></Relationships>
</file>

<file path=ppt/diagrams/_rels/data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diagrams/_rels/data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image" Target="../media/image22.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jpg"/><Relationship Id="rId5" Type="http://schemas.openxmlformats.org/officeDocument/2006/relationships/image" Target="../media/image11.png"/><Relationship Id="rId4" Type="http://schemas.openxmlformats.org/officeDocument/2006/relationships/image" Target="../media/image10.jpg"/></Relationships>
</file>

<file path=ppt/diagrams/_rels/drawing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diagrams/_rels/drawing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9EFB62-4E38-4DB9-9622-18D85C830CF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C"/>
        </a:p>
      </dgm:t>
    </dgm:pt>
    <dgm:pt modelId="{67149340-F5BC-4FCB-B2A7-8B7E91C9A3A2}">
      <dgm:prSet phldrT="[Texto]"/>
      <dgm:spPr/>
      <dgm:t>
        <a:bodyPr/>
        <a:lstStyle/>
        <a:p>
          <a:r>
            <a:rPr lang="es-EC" dirty="0" smtClean="0">
              <a:latin typeface="Times New Roman" pitchFamily="18" charset="0"/>
              <a:cs typeface="Times New Roman" pitchFamily="18" charset="0"/>
            </a:rPr>
            <a:t>DESCRIPCIÓN DE LA INSTITUCIÓN </a:t>
          </a:r>
          <a:endParaRPr lang="es-EC" dirty="0">
            <a:latin typeface="Times New Roman" pitchFamily="18" charset="0"/>
            <a:cs typeface="Times New Roman" pitchFamily="18" charset="0"/>
          </a:endParaRPr>
        </a:p>
      </dgm:t>
    </dgm:pt>
    <dgm:pt modelId="{3846E953-E7FE-4C5F-B476-BF2922C80EE9}" type="parTrans" cxnId="{86E4BD01-E8B4-49B0-BB34-E987D0495F04}">
      <dgm:prSet/>
      <dgm:spPr/>
      <dgm:t>
        <a:bodyPr/>
        <a:lstStyle/>
        <a:p>
          <a:endParaRPr lang="es-EC"/>
        </a:p>
      </dgm:t>
    </dgm:pt>
    <dgm:pt modelId="{80A75D4B-23DE-499E-83FE-1E596A53BAF9}" type="sibTrans" cxnId="{86E4BD01-E8B4-49B0-BB34-E987D0495F04}">
      <dgm:prSet/>
      <dgm:spPr/>
      <dgm:t>
        <a:bodyPr/>
        <a:lstStyle/>
        <a:p>
          <a:endParaRPr lang="es-EC"/>
        </a:p>
      </dgm:t>
    </dgm:pt>
    <dgm:pt modelId="{8622F62E-15E2-4B0F-BA46-4C3E4EB84DAC}">
      <dgm:prSet phldrT="[Texto]"/>
      <dgm:spPr/>
      <dgm:t>
        <a:bodyPr/>
        <a:lstStyle/>
        <a:p>
          <a:r>
            <a:rPr lang="es-EC" dirty="0" smtClean="0">
              <a:latin typeface="Times New Roman" pitchFamily="18" charset="0"/>
              <a:cs typeface="Times New Roman" pitchFamily="18" charset="0"/>
            </a:rPr>
            <a:t>NATURALEZA  Y CARACTERISTICAS</a:t>
          </a:r>
          <a:endParaRPr lang="es-EC" dirty="0">
            <a:latin typeface="Times New Roman" pitchFamily="18" charset="0"/>
            <a:cs typeface="Times New Roman" pitchFamily="18" charset="0"/>
          </a:endParaRPr>
        </a:p>
      </dgm:t>
    </dgm:pt>
    <dgm:pt modelId="{803FC0DB-C0C1-482E-9E4F-EF198BD536E8}" type="parTrans" cxnId="{847C1FFC-8BC8-431C-8DBA-82CAB03050F9}">
      <dgm:prSet/>
      <dgm:spPr/>
      <dgm:t>
        <a:bodyPr/>
        <a:lstStyle/>
        <a:p>
          <a:endParaRPr lang="es-EC"/>
        </a:p>
      </dgm:t>
    </dgm:pt>
    <dgm:pt modelId="{E9B6F439-E092-41D3-B2B0-9A1BA6964794}" type="sibTrans" cxnId="{847C1FFC-8BC8-431C-8DBA-82CAB03050F9}">
      <dgm:prSet/>
      <dgm:spPr/>
      <dgm:t>
        <a:bodyPr/>
        <a:lstStyle/>
        <a:p>
          <a:endParaRPr lang="es-EC"/>
        </a:p>
      </dgm:t>
    </dgm:pt>
    <dgm:pt modelId="{FEF38892-26BA-4793-89CB-0D743AF891FA}">
      <dgm:prSet phldrT="[Texto]"/>
      <dgm:spPr/>
      <dgm:t>
        <a:bodyPr/>
        <a:lstStyle/>
        <a:p>
          <a:pPr algn="l"/>
          <a:r>
            <a:rPr lang="es-EC" dirty="0" smtClean="0">
              <a:latin typeface="Times New Roman" pitchFamily="18" charset="0"/>
              <a:cs typeface="Times New Roman" pitchFamily="18" charset="0"/>
            </a:rPr>
            <a:t>RESEÑA HISTÓRICA
UBICACIÓN GEOGRÁFICA</a:t>
          </a:r>
          <a:endParaRPr lang="es-EC" dirty="0">
            <a:latin typeface="Times New Roman" pitchFamily="18" charset="0"/>
            <a:cs typeface="Times New Roman" pitchFamily="18" charset="0"/>
          </a:endParaRPr>
        </a:p>
      </dgm:t>
    </dgm:pt>
    <dgm:pt modelId="{17C896AC-421A-4D0E-BEB0-FEE91C33A68D}" type="parTrans" cxnId="{B2F2809F-B8BD-40BF-82B9-38A887711270}">
      <dgm:prSet/>
      <dgm:spPr/>
      <dgm:t>
        <a:bodyPr/>
        <a:lstStyle/>
        <a:p>
          <a:endParaRPr lang="es-EC"/>
        </a:p>
      </dgm:t>
    </dgm:pt>
    <dgm:pt modelId="{ACF16EB0-D3F6-4F11-8F69-6FE0CBC4DDE2}" type="sibTrans" cxnId="{B2F2809F-B8BD-40BF-82B9-38A887711270}">
      <dgm:prSet/>
      <dgm:spPr/>
      <dgm:t>
        <a:bodyPr/>
        <a:lstStyle/>
        <a:p>
          <a:endParaRPr lang="es-EC"/>
        </a:p>
      </dgm:t>
    </dgm:pt>
    <dgm:pt modelId="{3775D6C6-8B91-4DF8-A0E1-46B8655DB425}">
      <dgm:prSet phldrT="[Texto]"/>
      <dgm:spPr/>
      <dgm:t>
        <a:bodyPr/>
        <a:lstStyle/>
        <a:p>
          <a:r>
            <a:rPr lang="es-EC" dirty="0" smtClean="0">
              <a:latin typeface="Times New Roman" pitchFamily="18" charset="0"/>
              <a:cs typeface="Times New Roman" pitchFamily="18" charset="0"/>
            </a:rPr>
            <a:t>BASE LEGAL</a:t>
          </a:r>
          <a:endParaRPr lang="es-EC" dirty="0">
            <a:latin typeface="Times New Roman" pitchFamily="18" charset="0"/>
            <a:cs typeface="Times New Roman" pitchFamily="18" charset="0"/>
          </a:endParaRPr>
        </a:p>
      </dgm:t>
    </dgm:pt>
    <dgm:pt modelId="{920945B2-4605-4D6F-B601-22A846826F6A}" type="parTrans" cxnId="{3615C718-ECE2-41FA-8A3F-BEE4EE76822B}">
      <dgm:prSet/>
      <dgm:spPr/>
      <dgm:t>
        <a:bodyPr/>
        <a:lstStyle/>
        <a:p>
          <a:endParaRPr lang="es-EC"/>
        </a:p>
      </dgm:t>
    </dgm:pt>
    <dgm:pt modelId="{2BE38A95-52A8-4D30-9399-14FF2CE4F576}" type="sibTrans" cxnId="{3615C718-ECE2-41FA-8A3F-BEE4EE76822B}">
      <dgm:prSet/>
      <dgm:spPr/>
      <dgm:t>
        <a:bodyPr/>
        <a:lstStyle/>
        <a:p>
          <a:endParaRPr lang="es-EC"/>
        </a:p>
      </dgm:t>
    </dgm:pt>
    <dgm:pt modelId="{567141E2-0657-496A-A788-FC7D8773AEA6}">
      <dgm:prSet phldrT="[Texto]"/>
      <dgm:spPr/>
      <dgm:t>
        <a:bodyPr/>
        <a:lstStyle/>
        <a:p>
          <a:r>
            <a:rPr lang="es-EC" dirty="0" smtClean="0">
              <a:latin typeface="Times New Roman" pitchFamily="18" charset="0"/>
              <a:cs typeface="Times New Roman" pitchFamily="18" charset="0"/>
            </a:rPr>
            <a:t>DIRECCIONAMIENTO  ESTRATÉGICO</a:t>
          </a:r>
          <a:endParaRPr lang="es-EC" dirty="0">
            <a:latin typeface="Times New Roman" pitchFamily="18" charset="0"/>
            <a:cs typeface="Times New Roman" pitchFamily="18" charset="0"/>
          </a:endParaRPr>
        </a:p>
      </dgm:t>
    </dgm:pt>
    <dgm:pt modelId="{763B6357-E5F1-440E-907F-B75665219B22}" type="parTrans" cxnId="{6B9A908F-F1B4-423F-8A86-E7716F15BB09}">
      <dgm:prSet/>
      <dgm:spPr/>
      <dgm:t>
        <a:bodyPr/>
        <a:lstStyle/>
        <a:p>
          <a:endParaRPr lang="es-EC"/>
        </a:p>
      </dgm:t>
    </dgm:pt>
    <dgm:pt modelId="{9B904820-0113-474C-A2A7-B7E22E83817E}" type="sibTrans" cxnId="{6B9A908F-F1B4-423F-8A86-E7716F15BB09}">
      <dgm:prSet/>
      <dgm:spPr/>
      <dgm:t>
        <a:bodyPr/>
        <a:lstStyle/>
        <a:p>
          <a:endParaRPr lang="es-EC"/>
        </a:p>
      </dgm:t>
    </dgm:pt>
    <dgm:pt modelId="{4C640874-CEE9-43C0-B890-F842F16B292D}">
      <dgm:prSet phldrT="[Texto]"/>
      <dgm:spPr/>
      <dgm:t>
        <a:bodyPr/>
        <a:lstStyle/>
        <a:p>
          <a:pPr algn="l"/>
          <a:r>
            <a:rPr lang="es-EC" dirty="0" smtClean="0">
              <a:latin typeface="Times New Roman" pitchFamily="18" charset="0"/>
              <a:cs typeface="Times New Roman" pitchFamily="18" charset="0"/>
            </a:rPr>
            <a:t>MISIÓN 
VISIÓN  2026
VALORES</a:t>
          </a:r>
          <a:endParaRPr lang="es-EC" dirty="0">
            <a:latin typeface="Times New Roman" pitchFamily="18" charset="0"/>
            <a:cs typeface="Times New Roman" pitchFamily="18" charset="0"/>
          </a:endParaRPr>
        </a:p>
      </dgm:t>
    </dgm:pt>
    <dgm:pt modelId="{A6A53FEB-D63F-4BBF-A92F-66F7D89A15F1}" type="sibTrans" cxnId="{7D567775-3FEE-4516-8A0D-9FBB26B210C9}">
      <dgm:prSet/>
      <dgm:spPr/>
      <dgm:t>
        <a:bodyPr/>
        <a:lstStyle/>
        <a:p>
          <a:endParaRPr lang="es-EC"/>
        </a:p>
      </dgm:t>
    </dgm:pt>
    <dgm:pt modelId="{A0CFFBF4-2583-4913-8B23-332B4CD38766}" type="parTrans" cxnId="{7D567775-3FEE-4516-8A0D-9FBB26B210C9}">
      <dgm:prSet/>
      <dgm:spPr/>
      <dgm:t>
        <a:bodyPr/>
        <a:lstStyle/>
        <a:p>
          <a:endParaRPr lang="es-EC"/>
        </a:p>
      </dgm:t>
    </dgm:pt>
    <dgm:pt modelId="{9F652165-3FA4-4AB1-BFD0-04030903E548}">
      <dgm:prSet/>
      <dgm:spPr/>
      <dgm:t>
        <a:bodyPr/>
        <a:lstStyle/>
        <a:p>
          <a:pPr algn="l"/>
          <a:r>
            <a:rPr lang="es-EC" dirty="0" smtClean="0">
              <a:latin typeface="Times New Roman" pitchFamily="18" charset="0"/>
              <a:cs typeface="Times New Roman" pitchFamily="18" charset="0"/>
            </a:rPr>
            <a:t>OBJETIVOS
POLÍTICAS</a:t>
          </a:r>
        </a:p>
      </dgm:t>
    </dgm:pt>
    <dgm:pt modelId="{A93AA292-4317-4F40-94F1-A898FC8CDE62}" type="parTrans" cxnId="{5A427AAC-EA54-4CB8-BF2F-5A438FE940BF}">
      <dgm:prSet/>
      <dgm:spPr/>
      <dgm:t>
        <a:bodyPr/>
        <a:lstStyle/>
        <a:p>
          <a:endParaRPr lang="es-EC"/>
        </a:p>
      </dgm:t>
    </dgm:pt>
    <dgm:pt modelId="{FF329305-46E1-426E-BF50-E9977FDB0363}" type="sibTrans" cxnId="{5A427AAC-EA54-4CB8-BF2F-5A438FE940BF}">
      <dgm:prSet/>
      <dgm:spPr/>
      <dgm:t>
        <a:bodyPr/>
        <a:lstStyle/>
        <a:p>
          <a:endParaRPr lang="es-EC"/>
        </a:p>
      </dgm:t>
    </dgm:pt>
    <dgm:pt modelId="{A7BE941F-92C7-41B8-AFA0-D0F43BFB9FD1}" type="pres">
      <dgm:prSet presAssocID="{CE9EFB62-4E38-4DB9-9622-18D85C830CF1}" presName="hierChild1" presStyleCnt="0">
        <dgm:presLayoutVars>
          <dgm:chPref val="1"/>
          <dgm:dir/>
          <dgm:animOne val="branch"/>
          <dgm:animLvl val="lvl"/>
          <dgm:resizeHandles/>
        </dgm:presLayoutVars>
      </dgm:prSet>
      <dgm:spPr/>
      <dgm:t>
        <a:bodyPr/>
        <a:lstStyle/>
        <a:p>
          <a:endParaRPr lang="es-EC"/>
        </a:p>
      </dgm:t>
    </dgm:pt>
    <dgm:pt modelId="{3EC2F5AD-D146-4D62-B5A8-9B71CF35B80D}" type="pres">
      <dgm:prSet presAssocID="{67149340-F5BC-4FCB-B2A7-8B7E91C9A3A2}" presName="hierRoot1" presStyleCnt="0"/>
      <dgm:spPr/>
    </dgm:pt>
    <dgm:pt modelId="{E3D877EC-4F39-4BBB-B634-489DE731CACB}" type="pres">
      <dgm:prSet presAssocID="{67149340-F5BC-4FCB-B2A7-8B7E91C9A3A2}" presName="composite" presStyleCnt="0"/>
      <dgm:spPr/>
    </dgm:pt>
    <dgm:pt modelId="{1B6735AE-C154-48D1-933B-943822A35070}" type="pres">
      <dgm:prSet presAssocID="{67149340-F5BC-4FCB-B2A7-8B7E91C9A3A2}" presName="background" presStyleLbl="node0" presStyleIdx="0" presStyleCnt="2"/>
      <dgm:spPr/>
    </dgm:pt>
    <dgm:pt modelId="{207344C5-E3B1-436D-AB11-34A4CAAAE4A1}" type="pres">
      <dgm:prSet presAssocID="{67149340-F5BC-4FCB-B2A7-8B7E91C9A3A2}" presName="text" presStyleLbl="fgAcc0" presStyleIdx="0" presStyleCnt="2" custScaleX="216640" custLinFactNeighborX="-405" custLinFactNeighborY="-7312">
        <dgm:presLayoutVars>
          <dgm:chPref val="3"/>
        </dgm:presLayoutVars>
      </dgm:prSet>
      <dgm:spPr/>
      <dgm:t>
        <a:bodyPr/>
        <a:lstStyle/>
        <a:p>
          <a:endParaRPr lang="es-EC"/>
        </a:p>
      </dgm:t>
    </dgm:pt>
    <dgm:pt modelId="{39DC9730-C26B-465C-94CB-AF37B7A2C6B6}" type="pres">
      <dgm:prSet presAssocID="{67149340-F5BC-4FCB-B2A7-8B7E91C9A3A2}" presName="hierChild2" presStyleCnt="0"/>
      <dgm:spPr/>
    </dgm:pt>
    <dgm:pt modelId="{4EB7E3BB-0C89-458F-B211-3ABC2106C4EC}" type="pres">
      <dgm:prSet presAssocID="{803FC0DB-C0C1-482E-9E4F-EF198BD536E8}" presName="Name10" presStyleLbl="parChTrans1D2" presStyleIdx="0" presStyleCnt="2"/>
      <dgm:spPr/>
      <dgm:t>
        <a:bodyPr/>
        <a:lstStyle/>
        <a:p>
          <a:endParaRPr lang="es-EC"/>
        </a:p>
      </dgm:t>
    </dgm:pt>
    <dgm:pt modelId="{F80DF196-0683-44CC-AD2D-2E63457CAD8C}" type="pres">
      <dgm:prSet presAssocID="{8622F62E-15E2-4B0F-BA46-4C3E4EB84DAC}" presName="hierRoot2" presStyleCnt="0"/>
      <dgm:spPr/>
    </dgm:pt>
    <dgm:pt modelId="{72AE800E-BBBE-4A19-9F2E-6DACD8FD2934}" type="pres">
      <dgm:prSet presAssocID="{8622F62E-15E2-4B0F-BA46-4C3E4EB84DAC}" presName="composite2" presStyleCnt="0"/>
      <dgm:spPr/>
    </dgm:pt>
    <dgm:pt modelId="{474E0D4C-367A-4B9C-AD97-A9C41F8822EB}" type="pres">
      <dgm:prSet presAssocID="{8622F62E-15E2-4B0F-BA46-4C3E4EB84DAC}" presName="background2" presStyleLbl="node2" presStyleIdx="0" presStyleCnt="2"/>
      <dgm:spPr/>
    </dgm:pt>
    <dgm:pt modelId="{A1884548-BF6D-4035-A91D-7A642549A247}" type="pres">
      <dgm:prSet presAssocID="{8622F62E-15E2-4B0F-BA46-4C3E4EB84DAC}" presName="text2" presStyleLbl="fgAcc2" presStyleIdx="0" presStyleCnt="2" custScaleX="111000">
        <dgm:presLayoutVars>
          <dgm:chPref val="3"/>
        </dgm:presLayoutVars>
      </dgm:prSet>
      <dgm:spPr/>
      <dgm:t>
        <a:bodyPr/>
        <a:lstStyle/>
        <a:p>
          <a:endParaRPr lang="es-EC"/>
        </a:p>
      </dgm:t>
    </dgm:pt>
    <dgm:pt modelId="{E67E53AF-8580-4C97-BA1C-E618412AC701}" type="pres">
      <dgm:prSet presAssocID="{8622F62E-15E2-4B0F-BA46-4C3E4EB84DAC}" presName="hierChild3" presStyleCnt="0"/>
      <dgm:spPr/>
    </dgm:pt>
    <dgm:pt modelId="{62D358E0-3706-440D-8D15-0B910A8837B1}" type="pres">
      <dgm:prSet presAssocID="{17C896AC-421A-4D0E-BEB0-FEE91C33A68D}" presName="Name17" presStyleLbl="parChTrans1D3" presStyleIdx="0" presStyleCnt="3"/>
      <dgm:spPr/>
      <dgm:t>
        <a:bodyPr/>
        <a:lstStyle/>
        <a:p>
          <a:endParaRPr lang="es-EC"/>
        </a:p>
      </dgm:t>
    </dgm:pt>
    <dgm:pt modelId="{32BDCCA4-4B05-42A4-A163-F679D5C8707D}" type="pres">
      <dgm:prSet presAssocID="{FEF38892-26BA-4793-89CB-0D743AF891FA}" presName="hierRoot3" presStyleCnt="0"/>
      <dgm:spPr/>
    </dgm:pt>
    <dgm:pt modelId="{28647860-6F6D-4898-AA23-52BF3D6FA518}" type="pres">
      <dgm:prSet presAssocID="{FEF38892-26BA-4793-89CB-0D743AF891FA}" presName="composite3" presStyleCnt="0"/>
      <dgm:spPr/>
    </dgm:pt>
    <dgm:pt modelId="{D5E47887-B989-4FD7-B88D-85132B0A2F3F}" type="pres">
      <dgm:prSet presAssocID="{FEF38892-26BA-4793-89CB-0D743AF891FA}" presName="background3" presStyleLbl="node3" presStyleIdx="0" presStyleCnt="3"/>
      <dgm:spPr/>
    </dgm:pt>
    <dgm:pt modelId="{0B0C7D28-2E1B-4DED-8B46-FC107271031A}" type="pres">
      <dgm:prSet presAssocID="{FEF38892-26BA-4793-89CB-0D743AF891FA}" presName="text3" presStyleLbl="fgAcc3" presStyleIdx="0" presStyleCnt="3" custScaleX="126948" custScaleY="64717" custLinFactNeighborX="-6124" custLinFactNeighborY="5485">
        <dgm:presLayoutVars>
          <dgm:chPref val="3"/>
        </dgm:presLayoutVars>
      </dgm:prSet>
      <dgm:spPr/>
      <dgm:t>
        <a:bodyPr/>
        <a:lstStyle/>
        <a:p>
          <a:endParaRPr lang="es-EC"/>
        </a:p>
      </dgm:t>
    </dgm:pt>
    <dgm:pt modelId="{C4B87520-0997-4B7C-A9B6-69A57F66E98A}" type="pres">
      <dgm:prSet presAssocID="{FEF38892-26BA-4793-89CB-0D743AF891FA}" presName="hierChild4" presStyleCnt="0"/>
      <dgm:spPr/>
    </dgm:pt>
    <dgm:pt modelId="{4B13A88B-5B53-4D8F-BD60-5507C0086385}" type="pres">
      <dgm:prSet presAssocID="{920945B2-4605-4D6F-B601-22A846826F6A}" presName="Name17" presStyleLbl="parChTrans1D3" presStyleIdx="1" presStyleCnt="3"/>
      <dgm:spPr/>
      <dgm:t>
        <a:bodyPr/>
        <a:lstStyle/>
        <a:p>
          <a:endParaRPr lang="es-EC"/>
        </a:p>
      </dgm:t>
    </dgm:pt>
    <dgm:pt modelId="{C43740C6-950D-4C0C-B982-3C9565BED5BB}" type="pres">
      <dgm:prSet presAssocID="{3775D6C6-8B91-4DF8-A0E1-46B8655DB425}" presName="hierRoot3" presStyleCnt="0"/>
      <dgm:spPr/>
    </dgm:pt>
    <dgm:pt modelId="{79578D6E-CFFE-4508-B8AA-401BA495C3F9}" type="pres">
      <dgm:prSet presAssocID="{3775D6C6-8B91-4DF8-A0E1-46B8655DB425}" presName="composite3" presStyleCnt="0"/>
      <dgm:spPr/>
    </dgm:pt>
    <dgm:pt modelId="{FCB2972D-A02C-4D4F-BAD0-025155E36E01}" type="pres">
      <dgm:prSet presAssocID="{3775D6C6-8B91-4DF8-A0E1-46B8655DB425}" presName="background3" presStyleLbl="node3" presStyleIdx="1" presStyleCnt="3"/>
      <dgm:spPr/>
    </dgm:pt>
    <dgm:pt modelId="{BE67978B-9003-4F4E-A3CB-EFC2E7A6A641}" type="pres">
      <dgm:prSet presAssocID="{3775D6C6-8B91-4DF8-A0E1-46B8655DB425}" presName="text3" presStyleLbl="fgAcc3" presStyleIdx="1" presStyleCnt="3" custScaleX="79593" custScaleY="80036" custLinFactNeighborX="-10919" custLinFactNeighborY="17144">
        <dgm:presLayoutVars>
          <dgm:chPref val="3"/>
        </dgm:presLayoutVars>
      </dgm:prSet>
      <dgm:spPr/>
      <dgm:t>
        <a:bodyPr/>
        <a:lstStyle/>
        <a:p>
          <a:endParaRPr lang="es-EC"/>
        </a:p>
      </dgm:t>
    </dgm:pt>
    <dgm:pt modelId="{9C215C61-FDA9-4D63-9162-75AFC80C4811}" type="pres">
      <dgm:prSet presAssocID="{3775D6C6-8B91-4DF8-A0E1-46B8655DB425}" presName="hierChild4" presStyleCnt="0"/>
      <dgm:spPr/>
    </dgm:pt>
    <dgm:pt modelId="{EDCF52BC-1199-4C4F-8DB4-36A0C23E5A55}" type="pres">
      <dgm:prSet presAssocID="{763B6357-E5F1-440E-907F-B75665219B22}" presName="Name10" presStyleLbl="parChTrans1D2" presStyleIdx="1" presStyleCnt="2"/>
      <dgm:spPr/>
      <dgm:t>
        <a:bodyPr/>
        <a:lstStyle/>
        <a:p>
          <a:endParaRPr lang="es-EC"/>
        </a:p>
      </dgm:t>
    </dgm:pt>
    <dgm:pt modelId="{C498D3E8-111C-47F9-876C-814E962E33E8}" type="pres">
      <dgm:prSet presAssocID="{567141E2-0657-496A-A788-FC7D8773AEA6}" presName="hierRoot2" presStyleCnt="0"/>
      <dgm:spPr/>
    </dgm:pt>
    <dgm:pt modelId="{B9BA5E63-30A7-4066-BD5E-8A0791E054BB}" type="pres">
      <dgm:prSet presAssocID="{567141E2-0657-496A-A788-FC7D8773AEA6}" presName="composite2" presStyleCnt="0"/>
      <dgm:spPr/>
    </dgm:pt>
    <dgm:pt modelId="{FC9C4468-B2F2-44FD-9B45-B92C09BC2395}" type="pres">
      <dgm:prSet presAssocID="{567141E2-0657-496A-A788-FC7D8773AEA6}" presName="background2" presStyleLbl="node2" presStyleIdx="1" presStyleCnt="2"/>
      <dgm:spPr/>
    </dgm:pt>
    <dgm:pt modelId="{B1AB0F18-81AC-4912-BDA2-16D7FBCA619E}" type="pres">
      <dgm:prSet presAssocID="{567141E2-0657-496A-A788-FC7D8773AEA6}" presName="text2" presStyleLbl="fgAcc2" presStyleIdx="1" presStyleCnt="2" custScaleX="124092" custScaleY="80073" custLinFactNeighborX="29495" custLinFactNeighborY="-1522">
        <dgm:presLayoutVars>
          <dgm:chPref val="3"/>
        </dgm:presLayoutVars>
      </dgm:prSet>
      <dgm:spPr/>
      <dgm:t>
        <a:bodyPr/>
        <a:lstStyle/>
        <a:p>
          <a:endParaRPr lang="es-EC"/>
        </a:p>
      </dgm:t>
    </dgm:pt>
    <dgm:pt modelId="{459E7060-435F-4AD3-AC89-FDACD37DB37E}" type="pres">
      <dgm:prSet presAssocID="{567141E2-0657-496A-A788-FC7D8773AEA6}" presName="hierChild3" presStyleCnt="0"/>
      <dgm:spPr/>
    </dgm:pt>
    <dgm:pt modelId="{857D4F10-CD66-48AB-9BBA-E1B0C8519166}" type="pres">
      <dgm:prSet presAssocID="{A0CFFBF4-2583-4913-8B23-332B4CD38766}" presName="Name17" presStyleLbl="parChTrans1D3" presStyleIdx="2" presStyleCnt="3"/>
      <dgm:spPr/>
      <dgm:t>
        <a:bodyPr/>
        <a:lstStyle/>
        <a:p>
          <a:endParaRPr lang="es-EC"/>
        </a:p>
      </dgm:t>
    </dgm:pt>
    <dgm:pt modelId="{309FFCE8-B60F-431A-8D0D-5D511B2AF12D}" type="pres">
      <dgm:prSet presAssocID="{4C640874-CEE9-43C0-B890-F842F16B292D}" presName="hierRoot3" presStyleCnt="0"/>
      <dgm:spPr/>
    </dgm:pt>
    <dgm:pt modelId="{43709E24-78C5-4E97-B51E-13EC690BA66F}" type="pres">
      <dgm:prSet presAssocID="{4C640874-CEE9-43C0-B890-F842F16B292D}" presName="composite3" presStyleCnt="0"/>
      <dgm:spPr/>
    </dgm:pt>
    <dgm:pt modelId="{0E4E0147-7E5A-43D2-AF35-1EC66E5045FD}" type="pres">
      <dgm:prSet presAssocID="{4C640874-CEE9-43C0-B890-F842F16B292D}" presName="background3" presStyleLbl="node3" presStyleIdx="2" presStyleCnt="3"/>
      <dgm:spPr/>
    </dgm:pt>
    <dgm:pt modelId="{DB7EC467-243E-428C-8352-33AA1C8377E2}" type="pres">
      <dgm:prSet presAssocID="{4C640874-CEE9-43C0-B890-F842F16B292D}" presName="text3" presStyleLbl="fgAcc3" presStyleIdx="2" presStyleCnt="3" custScaleX="74961" custScaleY="101700" custLinFactNeighborX="-12681" custLinFactNeighborY="-5584">
        <dgm:presLayoutVars>
          <dgm:chPref val="3"/>
        </dgm:presLayoutVars>
      </dgm:prSet>
      <dgm:spPr/>
      <dgm:t>
        <a:bodyPr/>
        <a:lstStyle/>
        <a:p>
          <a:endParaRPr lang="es-EC"/>
        </a:p>
      </dgm:t>
    </dgm:pt>
    <dgm:pt modelId="{B1E1AB01-2E5A-4676-AA93-442234543D40}" type="pres">
      <dgm:prSet presAssocID="{4C640874-CEE9-43C0-B890-F842F16B292D}" presName="hierChild4" presStyleCnt="0"/>
      <dgm:spPr/>
    </dgm:pt>
    <dgm:pt modelId="{79D9C949-810F-4916-A7DF-7B97B4D8DAE9}" type="pres">
      <dgm:prSet presAssocID="{9F652165-3FA4-4AB1-BFD0-04030903E548}" presName="hierRoot1" presStyleCnt="0"/>
      <dgm:spPr/>
    </dgm:pt>
    <dgm:pt modelId="{3E666D71-E249-499E-AC97-4E8CA21152A9}" type="pres">
      <dgm:prSet presAssocID="{9F652165-3FA4-4AB1-BFD0-04030903E548}" presName="composite" presStyleCnt="0"/>
      <dgm:spPr/>
    </dgm:pt>
    <dgm:pt modelId="{DBD6972B-8668-4DBC-BD65-B1EBAB65D470}" type="pres">
      <dgm:prSet presAssocID="{9F652165-3FA4-4AB1-BFD0-04030903E548}" presName="background" presStyleLbl="node0" presStyleIdx="1" presStyleCnt="2"/>
      <dgm:spPr/>
    </dgm:pt>
    <dgm:pt modelId="{BCF9DC31-B9CD-436A-A77D-3A70038522EA}" type="pres">
      <dgm:prSet presAssocID="{9F652165-3FA4-4AB1-BFD0-04030903E548}" presName="text" presStyleLbl="fgAcc0" presStyleIdx="1" presStyleCnt="2" custScaleX="70826" custLinFactY="100000" custLinFactNeighborX="6619" custLinFactNeighborY="167795">
        <dgm:presLayoutVars>
          <dgm:chPref val="3"/>
        </dgm:presLayoutVars>
      </dgm:prSet>
      <dgm:spPr/>
      <dgm:t>
        <a:bodyPr/>
        <a:lstStyle/>
        <a:p>
          <a:endParaRPr lang="es-EC"/>
        </a:p>
      </dgm:t>
    </dgm:pt>
    <dgm:pt modelId="{5D3BB4A5-275A-49FA-A1C7-71BA895DA13C}" type="pres">
      <dgm:prSet presAssocID="{9F652165-3FA4-4AB1-BFD0-04030903E548}" presName="hierChild2" presStyleCnt="0"/>
      <dgm:spPr/>
    </dgm:pt>
  </dgm:ptLst>
  <dgm:cxnLst>
    <dgm:cxn modelId="{6D2E34B6-0563-40DD-BFDA-DD14024FA545}" type="presOf" srcId="{67149340-F5BC-4FCB-B2A7-8B7E91C9A3A2}" destId="{207344C5-E3B1-436D-AB11-34A4CAAAE4A1}" srcOrd="0" destOrd="0" presId="urn:microsoft.com/office/officeart/2005/8/layout/hierarchy1"/>
    <dgm:cxn modelId="{85B81733-3ABA-4E78-87A2-53922777F24B}" type="presOf" srcId="{8622F62E-15E2-4B0F-BA46-4C3E4EB84DAC}" destId="{A1884548-BF6D-4035-A91D-7A642549A247}" srcOrd="0" destOrd="0" presId="urn:microsoft.com/office/officeart/2005/8/layout/hierarchy1"/>
    <dgm:cxn modelId="{A7A57582-2087-4AA5-B150-AC830B63AE93}" type="presOf" srcId="{17C896AC-421A-4D0E-BEB0-FEE91C33A68D}" destId="{62D358E0-3706-440D-8D15-0B910A8837B1}" srcOrd="0" destOrd="0" presId="urn:microsoft.com/office/officeart/2005/8/layout/hierarchy1"/>
    <dgm:cxn modelId="{6B9A908F-F1B4-423F-8A86-E7716F15BB09}" srcId="{67149340-F5BC-4FCB-B2A7-8B7E91C9A3A2}" destId="{567141E2-0657-496A-A788-FC7D8773AEA6}" srcOrd="1" destOrd="0" parTransId="{763B6357-E5F1-440E-907F-B75665219B22}" sibTransId="{9B904820-0113-474C-A2A7-B7E22E83817E}"/>
    <dgm:cxn modelId="{3069E4F2-0227-46C9-9CDF-52E1C3C451A1}" type="presOf" srcId="{9F652165-3FA4-4AB1-BFD0-04030903E548}" destId="{BCF9DC31-B9CD-436A-A77D-3A70038522EA}" srcOrd="0" destOrd="0" presId="urn:microsoft.com/office/officeart/2005/8/layout/hierarchy1"/>
    <dgm:cxn modelId="{F6176FDA-B114-4518-9703-0AB3BB1D4467}" type="presOf" srcId="{FEF38892-26BA-4793-89CB-0D743AF891FA}" destId="{0B0C7D28-2E1B-4DED-8B46-FC107271031A}" srcOrd="0" destOrd="0" presId="urn:microsoft.com/office/officeart/2005/8/layout/hierarchy1"/>
    <dgm:cxn modelId="{4086A637-BA50-4893-9B24-B196C0F375AF}" type="presOf" srcId="{763B6357-E5F1-440E-907F-B75665219B22}" destId="{EDCF52BC-1199-4C4F-8DB4-36A0C23E5A55}" srcOrd="0" destOrd="0" presId="urn:microsoft.com/office/officeart/2005/8/layout/hierarchy1"/>
    <dgm:cxn modelId="{8579AA6E-7852-42C4-8A7C-A301826ACA1B}" type="presOf" srcId="{3775D6C6-8B91-4DF8-A0E1-46B8655DB425}" destId="{BE67978B-9003-4F4E-A3CB-EFC2E7A6A641}" srcOrd="0" destOrd="0" presId="urn:microsoft.com/office/officeart/2005/8/layout/hierarchy1"/>
    <dgm:cxn modelId="{494C8F8A-946E-4FB3-A865-1A820D8A6D7B}" type="presOf" srcId="{920945B2-4605-4D6F-B601-22A846826F6A}" destId="{4B13A88B-5B53-4D8F-BD60-5507C0086385}" srcOrd="0" destOrd="0" presId="urn:microsoft.com/office/officeart/2005/8/layout/hierarchy1"/>
    <dgm:cxn modelId="{847C1FFC-8BC8-431C-8DBA-82CAB03050F9}" srcId="{67149340-F5BC-4FCB-B2A7-8B7E91C9A3A2}" destId="{8622F62E-15E2-4B0F-BA46-4C3E4EB84DAC}" srcOrd="0" destOrd="0" parTransId="{803FC0DB-C0C1-482E-9E4F-EF198BD536E8}" sibTransId="{E9B6F439-E092-41D3-B2B0-9A1BA6964794}"/>
    <dgm:cxn modelId="{B2F2809F-B8BD-40BF-82B9-38A887711270}" srcId="{8622F62E-15E2-4B0F-BA46-4C3E4EB84DAC}" destId="{FEF38892-26BA-4793-89CB-0D743AF891FA}" srcOrd="0" destOrd="0" parTransId="{17C896AC-421A-4D0E-BEB0-FEE91C33A68D}" sibTransId="{ACF16EB0-D3F6-4F11-8F69-6FE0CBC4DDE2}"/>
    <dgm:cxn modelId="{7D567775-3FEE-4516-8A0D-9FBB26B210C9}" srcId="{567141E2-0657-496A-A788-FC7D8773AEA6}" destId="{4C640874-CEE9-43C0-B890-F842F16B292D}" srcOrd="0" destOrd="0" parTransId="{A0CFFBF4-2583-4913-8B23-332B4CD38766}" sibTransId="{A6A53FEB-D63F-4BBF-A92F-66F7D89A15F1}"/>
    <dgm:cxn modelId="{A96EE171-7802-4A9F-9F1B-C11EA73D8106}" type="presOf" srcId="{567141E2-0657-496A-A788-FC7D8773AEA6}" destId="{B1AB0F18-81AC-4912-BDA2-16D7FBCA619E}" srcOrd="0" destOrd="0" presId="urn:microsoft.com/office/officeart/2005/8/layout/hierarchy1"/>
    <dgm:cxn modelId="{86E4BD01-E8B4-49B0-BB34-E987D0495F04}" srcId="{CE9EFB62-4E38-4DB9-9622-18D85C830CF1}" destId="{67149340-F5BC-4FCB-B2A7-8B7E91C9A3A2}" srcOrd="0" destOrd="0" parTransId="{3846E953-E7FE-4C5F-B476-BF2922C80EE9}" sibTransId="{80A75D4B-23DE-499E-83FE-1E596A53BAF9}"/>
    <dgm:cxn modelId="{5A427AAC-EA54-4CB8-BF2F-5A438FE940BF}" srcId="{CE9EFB62-4E38-4DB9-9622-18D85C830CF1}" destId="{9F652165-3FA4-4AB1-BFD0-04030903E548}" srcOrd="1" destOrd="0" parTransId="{A93AA292-4317-4F40-94F1-A898FC8CDE62}" sibTransId="{FF329305-46E1-426E-BF50-E9977FDB0363}"/>
    <dgm:cxn modelId="{EBB41019-920A-49B6-BC03-A4DC1779071A}" type="presOf" srcId="{CE9EFB62-4E38-4DB9-9622-18D85C830CF1}" destId="{A7BE941F-92C7-41B8-AFA0-D0F43BFB9FD1}" srcOrd="0" destOrd="0" presId="urn:microsoft.com/office/officeart/2005/8/layout/hierarchy1"/>
    <dgm:cxn modelId="{38D8461E-A138-4829-9EED-FF401A769796}" type="presOf" srcId="{A0CFFBF4-2583-4913-8B23-332B4CD38766}" destId="{857D4F10-CD66-48AB-9BBA-E1B0C8519166}" srcOrd="0" destOrd="0" presId="urn:microsoft.com/office/officeart/2005/8/layout/hierarchy1"/>
    <dgm:cxn modelId="{856081D4-C4A5-43CD-A467-7631303EB14B}" type="presOf" srcId="{803FC0DB-C0C1-482E-9E4F-EF198BD536E8}" destId="{4EB7E3BB-0C89-458F-B211-3ABC2106C4EC}" srcOrd="0" destOrd="0" presId="urn:microsoft.com/office/officeart/2005/8/layout/hierarchy1"/>
    <dgm:cxn modelId="{3615C718-ECE2-41FA-8A3F-BEE4EE76822B}" srcId="{8622F62E-15E2-4B0F-BA46-4C3E4EB84DAC}" destId="{3775D6C6-8B91-4DF8-A0E1-46B8655DB425}" srcOrd="1" destOrd="0" parTransId="{920945B2-4605-4D6F-B601-22A846826F6A}" sibTransId="{2BE38A95-52A8-4D30-9399-14FF2CE4F576}"/>
    <dgm:cxn modelId="{6EDDDEA6-96DD-47D2-A7F9-D2309D802BE8}" type="presOf" srcId="{4C640874-CEE9-43C0-B890-F842F16B292D}" destId="{DB7EC467-243E-428C-8352-33AA1C8377E2}" srcOrd="0" destOrd="0" presId="urn:microsoft.com/office/officeart/2005/8/layout/hierarchy1"/>
    <dgm:cxn modelId="{BF10A138-9FD2-449A-BB58-745F946511F9}" type="presParOf" srcId="{A7BE941F-92C7-41B8-AFA0-D0F43BFB9FD1}" destId="{3EC2F5AD-D146-4D62-B5A8-9B71CF35B80D}" srcOrd="0" destOrd="0" presId="urn:microsoft.com/office/officeart/2005/8/layout/hierarchy1"/>
    <dgm:cxn modelId="{CB5325EF-E72D-4DE9-A125-93CD82934D90}" type="presParOf" srcId="{3EC2F5AD-D146-4D62-B5A8-9B71CF35B80D}" destId="{E3D877EC-4F39-4BBB-B634-489DE731CACB}" srcOrd="0" destOrd="0" presId="urn:microsoft.com/office/officeart/2005/8/layout/hierarchy1"/>
    <dgm:cxn modelId="{0F867512-22B5-4004-A0A2-84D87451DC5F}" type="presParOf" srcId="{E3D877EC-4F39-4BBB-B634-489DE731CACB}" destId="{1B6735AE-C154-48D1-933B-943822A35070}" srcOrd="0" destOrd="0" presId="urn:microsoft.com/office/officeart/2005/8/layout/hierarchy1"/>
    <dgm:cxn modelId="{7D5CD7DF-682B-4EF0-AAD9-4B52082D15A1}" type="presParOf" srcId="{E3D877EC-4F39-4BBB-B634-489DE731CACB}" destId="{207344C5-E3B1-436D-AB11-34A4CAAAE4A1}" srcOrd="1" destOrd="0" presId="urn:microsoft.com/office/officeart/2005/8/layout/hierarchy1"/>
    <dgm:cxn modelId="{0F77DDC2-671F-4989-B562-62285064950E}" type="presParOf" srcId="{3EC2F5AD-D146-4D62-B5A8-9B71CF35B80D}" destId="{39DC9730-C26B-465C-94CB-AF37B7A2C6B6}" srcOrd="1" destOrd="0" presId="urn:microsoft.com/office/officeart/2005/8/layout/hierarchy1"/>
    <dgm:cxn modelId="{81F9E070-1134-4D77-99FD-BCEB80297213}" type="presParOf" srcId="{39DC9730-C26B-465C-94CB-AF37B7A2C6B6}" destId="{4EB7E3BB-0C89-458F-B211-3ABC2106C4EC}" srcOrd="0" destOrd="0" presId="urn:microsoft.com/office/officeart/2005/8/layout/hierarchy1"/>
    <dgm:cxn modelId="{044C798A-57F5-47EA-B786-0FD4A88DE920}" type="presParOf" srcId="{39DC9730-C26B-465C-94CB-AF37B7A2C6B6}" destId="{F80DF196-0683-44CC-AD2D-2E63457CAD8C}" srcOrd="1" destOrd="0" presId="urn:microsoft.com/office/officeart/2005/8/layout/hierarchy1"/>
    <dgm:cxn modelId="{30FAAFE1-7D82-498A-B56B-E9338D8E7704}" type="presParOf" srcId="{F80DF196-0683-44CC-AD2D-2E63457CAD8C}" destId="{72AE800E-BBBE-4A19-9F2E-6DACD8FD2934}" srcOrd="0" destOrd="0" presId="urn:microsoft.com/office/officeart/2005/8/layout/hierarchy1"/>
    <dgm:cxn modelId="{A1BC53E2-E0C2-4A40-93C6-6028E05B00C7}" type="presParOf" srcId="{72AE800E-BBBE-4A19-9F2E-6DACD8FD2934}" destId="{474E0D4C-367A-4B9C-AD97-A9C41F8822EB}" srcOrd="0" destOrd="0" presId="urn:microsoft.com/office/officeart/2005/8/layout/hierarchy1"/>
    <dgm:cxn modelId="{B712351C-4C49-48EC-B0D8-962199C145E1}" type="presParOf" srcId="{72AE800E-BBBE-4A19-9F2E-6DACD8FD2934}" destId="{A1884548-BF6D-4035-A91D-7A642549A247}" srcOrd="1" destOrd="0" presId="urn:microsoft.com/office/officeart/2005/8/layout/hierarchy1"/>
    <dgm:cxn modelId="{6E024B8E-9142-4ADE-88D8-C404620DF821}" type="presParOf" srcId="{F80DF196-0683-44CC-AD2D-2E63457CAD8C}" destId="{E67E53AF-8580-4C97-BA1C-E618412AC701}" srcOrd="1" destOrd="0" presId="urn:microsoft.com/office/officeart/2005/8/layout/hierarchy1"/>
    <dgm:cxn modelId="{84DBBEE2-A842-4487-AFF7-D6107F5F7603}" type="presParOf" srcId="{E67E53AF-8580-4C97-BA1C-E618412AC701}" destId="{62D358E0-3706-440D-8D15-0B910A8837B1}" srcOrd="0" destOrd="0" presId="urn:microsoft.com/office/officeart/2005/8/layout/hierarchy1"/>
    <dgm:cxn modelId="{FA8C3334-105C-41BF-B8ED-E53FCBA82430}" type="presParOf" srcId="{E67E53AF-8580-4C97-BA1C-E618412AC701}" destId="{32BDCCA4-4B05-42A4-A163-F679D5C8707D}" srcOrd="1" destOrd="0" presId="urn:microsoft.com/office/officeart/2005/8/layout/hierarchy1"/>
    <dgm:cxn modelId="{F6A0EEBE-D987-4682-83AD-437465ABE8BA}" type="presParOf" srcId="{32BDCCA4-4B05-42A4-A163-F679D5C8707D}" destId="{28647860-6F6D-4898-AA23-52BF3D6FA518}" srcOrd="0" destOrd="0" presId="urn:microsoft.com/office/officeart/2005/8/layout/hierarchy1"/>
    <dgm:cxn modelId="{75B4EB0C-6B87-45B5-8E38-99D6051DEC2C}" type="presParOf" srcId="{28647860-6F6D-4898-AA23-52BF3D6FA518}" destId="{D5E47887-B989-4FD7-B88D-85132B0A2F3F}" srcOrd="0" destOrd="0" presId="urn:microsoft.com/office/officeart/2005/8/layout/hierarchy1"/>
    <dgm:cxn modelId="{A1C78B02-F792-45A9-BAF2-B08FA61EDA32}" type="presParOf" srcId="{28647860-6F6D-4898-AA23-52BF3D6FA518}" destId="{0B0C7D28-2E1B-4DED-8B46-FC107271031A}" srcOrd="1" destOrd="0" presId="urn:microsoft.com/office/officeart/2005/8/layout/hierarchy1"/>
    <dgm:cxn modelId="{901DA543-3604-4FAD-A960-B8AC91F56A92}" type="presParOf" srcId="{32BDCCA4-4B05-42A4-A163-F679D5C8707D}" destId="{C4B87520-0997-4B7C-A9B6-69A57F66E98A}" srcOrd="1" destOrd="0" presId="urn:microsoft.com/office/officeart/2005/8/layout/hierarchy1"/>
    <dgm:cxn modelId="{73C71556-DD40-4609-8A92-A1F609E6DC70}" type="presParOf" srcId="{E67E53AF-8580-4C97-BA1C-E618412AC701}" destId="{4B13A88B-5B53-4D8F-BD60-5507C0086385}" srcOrd="2" destOrd="0" presId="urn:microsoft.com/office/officeart/2005/8/layout/hierarchy1"/>
    <dgm:cxn modelId="{91A72E1F-318A-455B-9E31-130C7D27A9B5}" type="presParOf" srcId="{E67E53AF-8580-4C97-BA1C-E618412AC701}" destId="{C43740C6-950D-4C0C-B982-3C9565BED5BB}" srcOrd="3" destOrd="0" presId="urn:microsoft.com/office/officeart/2005/8/layout/hierarchy1"/>
    <dgm:cxn modelId="{B12FCD9E-83B1-48F7-B238-B3335B1FF5C7}" type="presParOf" srcId="{C43740C6-950D-4C0C-B982-3C9565BED5BB}" destId="{79578D6E-CFFE-4508-B8AA-401BA495C3F9}" srcOrd="0" destOrd="0" presId="urn:microsoft.com/office/officeart/2005/8/layout/hierarchy1"/>
    <dgm:cxn modelId="{4D0E0CC8-6220-4E28-A3BF-0079C9816490}" type="presParOf" srcId="{79578D6E-CFFE-4508-B8AA-401BA495C3F9}" destId="{FCB2972D-A02C-4D4F-BAD0-025155E36E01}" srcOrd="0" destOrd="0" presId="urn:microsoft.com/office/officeart/2005/8/layout/hierarchy1"/>
    <dgm:cxn modelId="{25ACAE17-71E9-4240-ABB5-A21FD119B8C8}" type="presParOf" srcId="{79578D6E-CFFE-4508-B8AA-401BA495C3F9}" destId="{BE67978B-9003-4F4E-A3CB-EFC2E7A6A641}" srcOrd="1" destOrd="0" presId="urn:microsoft.com/office/officeart/2005/8/layout/hierarchy1"/>
    <dgm:cxn modelId="{A6554E67-7862-4E16-9EF9-0FF3F04DA4E2}" type="presParOf" srcId="{C43740C6-950D-4C0C-B982-3C9565BED5BB}" destId="{9C215C61-FDA9-4D63-9162-75AFC80C4811}" srcOrd="1" destOrd="0" presId="urn:microsoft.com/office/officeart/2005/8/layout/hierarchy1"/>
    <dgm:cxn modelId="{129D2635-F98E-45FF-9067-9EDD506E138F}" type="presParOf" srcId="{39DC9730-C26B-465C-94CB-AF37B7A2C6B6}" destId="{EDCF52BC-1199-4C4F-8DB4-36A0C23E5A55}" srcOrd="2" destOrd="0" presId="urn:microsoft.com/office/officeart/2005/8/layout/hierarchy1"/>
    <dgm:cxn modelId="{B1D2BE97-86D2-435D-89CC-B17F7B3F68CD}" type="presParOf" srcId="{39DC9730-C26B-465C-94CB-AF37B7A2C6B6}" destId="{C498D3E8-111C-47F9-876C-814E962E33E8}" srcOrd="3" destOrd="0" presId="urn:microsoft.com/office/officeart/2005/8/layout/hierarchy1"/>
    <dgm:cxn modelId="{09CCD6F1-CB42-4A58-9B43-CFA0E04BCEB7}" type="presParOf" srcId="{C498D3E8-111C-47F9-876C-814E962E33E8}" destId="{B9BA5E63-30A7-4066-BD5E-8A0791E054BB}" srcOrd="0" destOrd="0" presId="urn:microsoft.com/office/officeart/2005/8/layout/hierarchy1"/>
    <dgm:cxn modelId="{F11C0267-7F35-4AAA-831C-2D264DF2C248}" type="presParOf" srcId="{B9BA5E63-30A7-4066-BD5E-8A0791E054BB}" destId="{FC9C4468-B2F2-44FD-9B45-B92C09BC2395}" srcOrd="0" destOrd="0" presId="urn:microsoft.com/office/officeart/2005/8/layout/hierarchy1"/>
    <dgm:cxn modelId="{63B8893F-CABF-4FFA-9646-4D2528CB63DF}" type="presParOf" srcId="{B9BA5E63-30A7-4066-BD5E-8A0791E054BB}" destId="{B1AB0F18-81AC-4912-BDA2-16D7FBCA619E}" srcOrd="1" destOrd="0" presId="urn:microsoft.com/office/officeart/2005/8/layout/hierarchy1"/>
    <dgm:cxn modelId="{B58D3A8F-2CD7-4E04-8BEC-B90E4E1CFB01}" type="presParOf" srcId="{C498D3E8-111C-47F9-876C-814E962E33E8}" destId="{459E7060-435F-4AD3-AC89-FDACD37DB37E}" srcOrd="1" destOrd="0" presId="urn:microsoft.com/office/officeart/2005/8/layout/hierarchy1"/>
    <dgm:cxn modelId="{D9F9650A-B9AF-42B5-B177-C116CB12FC1B}" type="presParOf" srcId="{459E7060-435F-4AD3-AC89-FDACD37DB37E}" destId="{857D4F10-CD66-48AB-9BBA-E1B0C8519166}" srcOrd="0" destOrd="0" presId="urn:microsoft.com/office/officeart/2005/8/layout/hierarchy1"/>
    <dgm:cxn modelId="{5C14705E-EC4A-4A24-88A3-B8130590A695}" type="presParOf" srcId="{459E7060-435F-4AD3-AC89-FDACD37DB37E}" destId="{309FFCE8-B60F-431A-8D0D-5D511B2AF12D}" srcOrd="1" destOrd="0" presId="urn:microsoft.com/office/officeart/2005/8/layout/hierarchy1"/>
    <dgm:cxn modelId="{64B2CA89-9DDC-4028-A638-65AD088C6001}" type="presParOf" srcId="{309FFCE8-B60F-431A-8D0D-5D511B2AF12D}" destId="{43709E24-78C5-4E97-B51E-13EC690BA66F}" srcOrd="0" destOrd="0" presId="urn:microsoft.com/office/officeart/2005/8/layout/hierarchy1"/>
    <dgm:cxn modelId="{9D17367C-B6BC-4729-8238-190A7EBF72FE}" type="presParOf" srcId="{43709E24-78C5-4E97-B51E-13EC690BA66F}" destId="{0E4E0147-7E5A-43D2-AF35-1EC66E5045FD}" srcOrd="0" destOrd="0" presId="urn:microsoft.com/office/officeart/2005/8/layout/hierarchy1"/>
    <dgm:cxn modelId="{0CA38494-034E-4920-9E3C-776E12731CAC}" type="presParOf" srcId="{43709E24-78C5-4E97-B51E-13EC690BA66F}" destId="{DB7EC467-243E-428C-8352-33AA1C8377E2}" srcOrd="1" destOrd="0" presId="urn:microsoft.com/office/officeart/2005/8/layout/hierarchy1"/>
    <dgm:cxn modelId="{0B7B5758-FB8C-48A2-9BD9-630F76B41AD8}" type="presParOf" srcId="{309FFCE8-B60F-431A-8D0D-5D511B2AF12D}" destId="{B1E1AB01-2E5A-4676-AA93-442234543D40}" srcOrd="1" destOrd="0" presId="urn:microsoft.com/office/officeart/2005/8/layout/hierarchy1"/>
    <dgm:cxn modelId="{B342BDB2-F674-4439-A63C-3F6DF2315A29}" type="presParOf" srcId="{A7BE941F-92C7-41B8-AFA0-D0F43BFB9FD1}" destId="{79D9C949-810F-4916-A7DF-7B97B4D8DAE9}" srcOrd="1" destOrd="0" presId="urn:microsoft.com/office/officeart/2005/8/layout/hierarchy1"/>
    <dgm:cxn modelId="{A4021952-3695-46EB-8D94-98E6BCEA94AA}" type="presParOf" srcId="{79D9C949-810F-4916-A7DF-7B97B4D8DAE9}" destId="{3E666D71-E249-499E-AC97-4E8CA21152A9}" srcOrd="0" destOrd="0" presId="urn:microsoft.com/office/officeart/2005/8/layout/hierarchy1"/>
    <dgm:cxn modelId="{03203705-0622-41D4-A7F3-335FE2567209}" type="presParOf" srcId="{3E666D71-E249-499E-AC97-4E8CA21152A9}" destId="{DBD6972B-8668-4DBC-BD65-B1EBAB65D470}" srcOrd="0" destOrd="0" presId="urn:microsoft.com/office/officeart/2005/8/layout/hierarchy1"/>
    <dgm:cxn modelId="{BBE0B89D-0A70-4D6A-95F5-7001C6720C07}" type="presParOf" srcId="{3E666D71-E249-499E-AC97-4E8CA21152A9}" destId="{BCF9DC31-B9CD-436A-A77D-3A70038522EA}" srcOrd="1" destOrd="0" presId="urn:microsoft.com/office/officeart/2005/8/layout/hierarchy1"/>
    <dgm:cxn modelId="{30CF747C-FE54-4C54-8E9E-C83F0390984F}" type="presParOf" srcId="{79D9C949-810F-4916-A7DF-7B97B4D8DAE9}" destId="{5D3BB4A5-275A-49FA-A1C7-71BA895DA13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E6E3D9A-F8BC-4ABB-825C-5955A894A97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C"/>
        </a:p>
      </dgm:t>
    </dgm:pt>
    <dgm:pt modelId="{B232E04D-BDF9-40E3-961C-DB9B88546A11}">
      <dgm:prSet phldrT="[Texto]">
        <dgm:style>
          <a:lnRef idx="1">
            <a:schemeClr val="accent1"/>
          </a:lnRef>
          <a:fillRef idx="2">
            <a:schemeClr val="accent1"/>
          </a:fillRef>
          <a:effectRef idx="1">
            <a:schemeClr val="accent1"/>
          </a:effectRef>
          <a:fontRef idx="minor">
            <a:schemeClr val="dk1"/>
          </a:fontRef>
        </dgm:style>
      </dgm:prSet>
      <dgm:spPr/>
      <dgm:t>
        <a:bodyPr/>
        <a:lstStyle/>
        <a:p>
          <a:r>
            <a:rPr lang="es-EC" b="1" dirty="0" smtClean="0">
              <a:latin typeface="Times New Roman" pitchFamily="18" charset="0"/>
              <a:cs typeface="Times New Roman" pitchFamily="18" charset="0"/>
            </a:rPr>
            <a:t>ESTRUCTURAL 
LIDERAZGO </a:t>
          </a:r>
        </a:p>
        <a:p>
          <a:r>
            <a:rPr lang="es-EC" b="1" dirty="0" smtClean="0">
              <a:latin typeface="Times New Roman" pitchFamily="18" charset="0"/>
              <a:cs typeface="Times New Roman" pitchFamily="18" charset="0"/>
            </a:rPr>
            <a:t>PARTICIPATIVO</a:t>
          </a:r>
          <a:endParaRPr lang="es-EC" b="1" dirty="0">
            <a:latin typeface="Times New Roman" pitchFamily="18" charset="0"/>
            <a:cs typeface="Times New Roman" pitchFamily="18" charset="0"/>
          </a:endParaRPr>
        </a:p>
      </dgm:t>
    </dgm:pt>
    <dgm:pt modelId="{AE093648-A66F-4E3B-A08A-BD9256870C45}" type="parTrans" cxnId="{6ABED1D3-F056-415B-8179-00E13ED37265}">
      <dgm:prSet/>
      <dgm:spPr/>
      <dgm:t>
        <a:bodyPr/>
        <a:lstStyle/>
        <a:p>
          <a:endParaRPr lang="es-EC"/>
        </a:p>
      </dgm:t>
    </dgm:pt>
    <dgm:pt modelId="{C6FE9C40-77D8-4F03-B699-1EFF2A6D2796}" type="sibTrans" cxnId="{6ABED1D3-F056-415B-8179-00E13ED37265}">
      <dgm:prSet/>
      <dgm:spPr/>
      <dgm:t>
        <a:bodyPr/>
        <a:lstStyle/>
        <a:p>
          <a:endParaRPr lang="es-EC"/>
        </a:p>
      </dgm:t>
    </dgm:pt>
    <dgm:pt modelId="{0B94B71E-581C-4364-8610-210C8C38D0BA}">
      <dgm:prSet phldrT="[Texto]">
        <dgm:style>
          <a:lnRef idx="1">
            <a:schemeClr val="accent1"/>
          </a:lnRef>
          <a:fillRef idx="2">
            <a:schemeClr val="accent1"/>
          </a:fillRef>
          <a:effectRef idx="1">
            <a:schemeClr val="accent1"/>
          </a:effectRef>
          <a:fontRef idx="minor">
            <a:schemeClr val="dk1"/>
          </a:fontRef>
        </dgm:style>
      </dgm:prSet>
      <dgm:spPr/>
      <dgm:t>
        <a:bodyPr/>
        <a:lstStyle/>
        <a:p>
          <a:r>
            <a:rPr lang="es-EC" b="1" dirty="0" smtClean="0">
              <a:latin typeface="Times New Roman" pitchFamily="18" charset="0"/>
              <a:cs typeface="Times New Roman" pitchFamily="18" charset="0"/>
            </a:rPr>
            <a:t>ESTRATEGIA</a:t>
          </a:r>
          <a:r>
            <a:rPr lang="es-EC" dirty="0" smtClean="0">
              <a:latin typeface="Times New Roman" pitchFamily="18" charset="0"/>
              <a:cs typeface="Times New Roman" pitchFamily="18" charset="0"/>
            </a:rPr>
            <a:t>: </a:t>
          </a:r>
        </a:p>
        <a:p>
          <a:r>
            <a:rPr lang="es-EC" dirty="0" smtClean="0">
              <a:latin typeface="Times New Roman" pitchFamily="18" charset="0"/>
              <a:cs typeface="Times New Roman" pitchFamily="18" charset="0"/>
            </a:rPr>
            <a:t> Capacitar a directores, jefes  para que estos adquieran conocimientos de liderazgo participativo y lo pongan en práctica.</a:t>
          </a:r>
          <a:endParaRPr lang="es-EC" dirty="0">
            <a:latin typeface="Times New Roman" pitchFamily="18" charset="0"/>
            <a:cs typeface="Times New Roman" pitchFamily="18" charset="0"/>
          </a:endParaRPr>
        </a:p>
      </dgm:t>
    </dgm:pt>
    <dgm:pt modelId="{12370DAB-F0B8-4ECB-B49F-234DB5D92E5A}" type="parTrans" cxnId="{8EC22CC9-3730-4622-BE10-A147C7EF0945}">
      <dgm:prSet/>
      <dgm:spPr/>
      <dgm:t>
        <a:bodyPr/>
        <a:lstStyle/>
        <a:p>
          <a:endParaRPr lang="es-EC"/>
        </a:p>
      </dgm:t>
    </dgm:pt>
    <dgm:pt modelId="{6A1B0394-DBD9-4CBA-93C8-39D355238161}" type="sibTrans" cxnId="{8EC22CC9-3730-4622-BE10-A147C7EF0945}">
      <dgm:prSet/>
      <dgm:spPr/>
      <dgm:t>
        <a:bodyPr/>
        <a:lstStyle/>
        <a:p>
          <a:endParaRPr lang="es-EC"/>
        </a:p>
      </dgm:t>
    </dgm:pt>
    <dgm:pt modelId="{7784BD1F-AA31-4483-893E-2B2481D54D23}">
      <dgm:prSet phldrT="[Texto]">
        <dgm:style>
          <a:lnRef idx="1">
            <a:schemeClr val="accent1"/>
          </a:lnRef>
          <a:fillRef idx="2">
            <a:schemeClr val="accent1"/>
          </a:fillRef>
          <a:effectRef idx="1">
            <a:schemeClr val="accent1"/>
          </a:effectRef>
          <a:fontRef idx="minor">
            <a:schemeClr val="dk1"/>
          </a:fontRef>
        </dgm:style>
      </dgm:prSet>
      <dgm:spPr/>
      <dgm:t>
        <a:bodyPr/>
        <a:lstStyle/>
        <a:p>
          <a:r>
            <a:rPr lang="es-EC" b="1" dirty="0" smtClean="0">
              <a:latin typeface="Times New Roman" pitchFamily="18" charset="0"/>
              <a:cs typeface="Times New Roman" pitchFamily="18" charset="0"/>
            </a:rPr>
            <a:t>POLÍTICA:</a:t>
          </a:r>
        </a:p>
        <a:p>
          <a:r>
            <a:rPr lang="es-EC" dirty="0" smtClean="0">
              <a:latin typeface="Times New Roman" pitchFamily="18" charset="0"/>
              <a:cs typeface="Times New Roman" pitchFamily="18" charset="0"/>
            </a:rPr>
            <a:t> Se reformará los métodos y estilos de dirección</a:t>
          </a:r>
          <a:r>
            <a:rPr lang="es-EC" dirty="0" smtClean="0"/>
            <a:t>.</a:t>
          </a:r>
          <a:endParaRPr lang="es-EC" dirty="0"/>
        </a:p>
      </dgm:t>
    </dgm:pt>
    <dgm:pt modelId="{842DBDF0-6023-4318-9FB7-CBB34BA77349}" type="parTrans" cxnId="{95BF0D40-B14B-4282-AF1A-DB9139489C4F}">
      <dgm:prSet/>
      <dgm:spPr/>
      <dgm:t>
        <a:bodyPr/>
        <a:lstStyle/>
        <a:p>
          <a:endParaRPr lang="es-EC"/>
        </a:p>
      </dgm:t>
    </dgm:pt>
    <dgm:pt modelId="{05DE1A92-661B-4C7C-885E-085F83DAFFCF}" type="sibTrans" cxnId="{95BF0D40-B14B-4282-AF1A-DB9139489C4F}">
      <dgm:prSet/>
      <dgm:spPr/>
      <dgm:t>
        <a:bodyPr/>
        <a:lstStyle/>
        <a:p>
          <a:endParaRPr lang="es-EC"/>
        </a:p>
      </dgm:t>
    </dgm:pt>
    <dgm:pt modelId="{8403561C-255E-4282-BE10-814C52A3DAA9}">
      <dgm:prSet phldrT="[Texto]">
        <dgm:style>
          <a:lnRef idx="1">
            <a:schemeClr val="accent1"/>
          </a:lnRef>
          <a:fillRef idx="2">
            <a:schemeClr val="accent1"/>
          </a:fillRef>
          <a:effectRef idx="1">
            <a:schemeClr val="accent1"/>
          </a:effectRef>
          <a:fontRef idx="minor">
            <a:schemeClr val="dk1"/>
          </a:fontRef>
        </dgm:style>
      </dgm:prSet>
      <dgm:spPr/>
      <dgm:t>
        <a:bodyPr/>
        <a:lstStyle/>
        <a:p>
          <a:r>
            <a:rPr lang="es-EC" b="1" dirty="0" smtClean="0">
              <a:latin typeface="Times New Roman" pitchFamily="18" charset="0"/>
              <a:cs typeface="Times New Roman" pitchFamily="18" charset="0"/>
            </a:rPr>
            <a:t>OBJETIVO : </a:t>
          </a:r>
        </a:p>
        <a:p>
          <a:r>
            <a:rPr lang="es-EC" dirty="0" smtClean="0">
              <a:latin typeface="Times New Roman" pitchFamily="18" charset="0"/>
              <a:cs typeface="Times New Roman" pitchFamily="18" charset="0"/>
            </a:rPr>
            <a:t>Lograr que en el GAD Municipal de Latacunga se desarrolle y practiquen estilos de liderazgo para contribuir a un clima organizacional agradable.</a:t>
          </a:r>
          <a:endParaRPr lang="es-EC" dirty="0">
            <a:latin typeface="Times New Roman" pitchFamily="18" charset="0"/>
            <a:cs typeface="Times New Roman" pitchFamily="18" charset="0"/>
          </a:endParaRPr>
        </a:p>
      </dgm:t>
    </dgm:pt>
    <dgm:pt modelId="{1CF8A9EB-C07B-422E-B473-2E7FF718DC8D}" type="parTrans" cxnId="{07292B96-9911-43FD-97DA-30D4B58FF176}">
      <dgm:prSet/>
      <dgm:spPr/>
      <dgm:t>
        <a:bodyPr/>
        <a:lstStyle/>
        <a:p>
          <a:endParaRPr lang="es-EC"/>
        </a:p>
      </dgm:t>
    </dgm:pt>
    <dgm:pt modelId="{F4DA815A-6895-4E20-B8E4-5C4B0FC3492E}" type="sibTrans" cxnId="{07292B96-9911-43FD-97DA-30D4B58FF176}">
      <dgm:prSet/>
      <dgm:spPr/>
      <dgm:t>
        <a:bodyPr/>
        <a:lstStyle/>
        <a:p>
          <a:endParaRPr lang="es-EC"/>
        </a:p>
      </dgm:t>
    </dgm:pt>
    <dgm:pt modelId="{B5B4628F-1C65-4F81-B381-056059DF8F89}" type="pres">
      <dgm:prSet presAssocID="{BE6E3D9A-F8BC-4ABB-825C-5955A894A97E}" presName="hierChild1" presStyleCnt="0">
        <dgm:presLayoutVars>
          <dgm:orgChart val="1"/>
          <dgm:chPref val="1"/>
          <dgm:dir/>
          <dgm:animOne val="branch"/>
          <dgm:animLvl val="lvl"/>
          <dgm:resizeHandles/>
        </dgm:presLayoutVars>
      </dgm:prSet>
      <dgm:spPr/>
      <dgm:t>
        <a:bodyPr/>
        <a:lstStyle/>
        <a:p>
          <a:endParaRPr lang="es-EC"/>
        </a:p>
      </dgm:t>
    </dgm:pt>
    <dgm:pt modelId="{969A2889-E16B-407F-AB4A-18FF4C25A62D}" type="pres">
      <dgm:prSet presAssocID="{B232E04D-BDF9-40E3-961C-DB9B88546A11}" presName="hierRoot1" presStyleCnt="0">
        <dgm:presLayoutVars>
          <dgm:hierBranch val="init"/>
        </dgm:presLayoutVars>
      </dgm:prSet>
      <dgm:spPr/>
    </dgm:pt>
    <dgm:pt modelId="{306ED4A0-888B-44F1-A39A-1C405A2EEAB0}" type="pres">
      <dgm:prSet presAssocID="{B232E04D-BDF9-40E3-961C-DB9B88546A11}" presName="rootComposite1" presStyleCnt="0"/>
      <dgm:spPr/>
    </dgm:pt>
    <dgm:pt modelId="{9CA22A8C-D5C7-46E6-8BB6-27F3BE32549C}" type="pres">
      <dgm:prSet presAssocID="{B232E04D-BDF9-40E3-961C-DB9B88546A11}" presName="rootText1" presStyleLbl="node0" presStyleIdx="0" presStyleCnt="1">
        <dgm:presLayoutVars>
          <dgm:chPref val="3"/>
        </dgm:presLayoutVars>
      </dgm:prSet>
      <dgm:spPr/>
      <dgm:t>
        <a:bodyPr/>
        <a:lstStyle/>
        <a:p>
          <a:endParaRPr lang="es-EC"/>
        </a:p>
      </dgm:t>
    </dgm:pt>
    <dgm:pt modelId="{5794697C-F3FB-42C6-AA91-71C77AA5082A}" type="pres">
      <dgm:prSet presAssocID="{B232E04D-BDF9-40E3-961C-DB9B88546A11}" presName="rootConnector1" presStyleLbl="node1" presStyleIdx="0" presStyleCnt="0"/>
      <dgm:spPr/>
      <dgm:t>
        <a:bodyPr/>
        <a:lstStyle/>
        <a:p>
          <a:endParaRPr lang="es-EC"/>
        </a:p>
      </dgm:t>
    </dgm:pt>
    <dgm:pt modelId="{74ED2BF3-3C81-4607-BFF5-AC7B4EB108DE}" type="pres">
      <dgm:prSet presAssocID="{B232E04D-BDF9-40E3-961C-DB9B88546A11}" presName="hierChild2" presStyleCnt="0"/>
      <dgm:spPr/>
    </dgm:pt>
    <dgm:pt modelId="{9DF926A4-0D1F-452A-A707-44C3591FD28B}" type="pres">
      <dgm:prSet presAssocID="{12370DAB-F0B8-4ECB-B49F-234DB5D92E5A}" presName="Name37" presStyleLbl="parChTrans1D2" presStyleIdx="0" presStyleCnt="3"/>
      <dgm:spPr/>
      <dgm:t>
        <a:bodyPr/>
        <a:lstStyle/>
        <a:p>
          <a:endParaRPr lang="es-EC"/>
        </a:p>
      </dgm:t>
    </dgm:pt>
    <dgm:pt modelId="{E1F88760-913F-481F-80E3-4F638C8F6DFD}" type="pres">
      <dgm:prSet presAssocID="{0B94B71E-581C-4364-8610-210C8C38D0BA}" presName="hierRoot2" presStyleCnt="0">
        <dgm:presLayoutVars>
          <dgm:hierBranch val="init"/>
        </dgm:presLayoutVars>
      </dgm:prSet>
      <dgm:spPr/>
    </dgm:pt>
    <dgm:pt modelId="{2AB3132E-513C-4E99-857D-EB66414A634A}" type="pres">
      <dgm:prSet presAssocID="{0B94B71E-581C-4364-8610-210C8C38D0BA}" presName="rootComposite" presStyleCnt="0"/>
      <dgm:spPr/>
    </dgm:pt>
    <dgm:pt modelId="{4745F77E-14AF-465D-8642-B3E0BBBCD04C}" type="pres">
      <dgm:prSet presAssocID="{0B94B71E-581C-4364-8610-210C8C38D0BA}" presName="rootText" presStyleLbl="node2" presStyleIdx="0" presStyleCnt="3" custScaleY="150266">
        <dgm:presLayoutVars>
          <dgm:chPref val="3"/>
        </dgm:presLayoutVars>
      </dgm:prSet>
      <dgm:spPr/>
      <dgm:t>
        <a:bodyPr/>
        <a:lstStyle/>
        <a:p>
          <a:endParaRPr lang="es-EC"/>
        </a:p>
      </dgm:t>
    </dgm:pt>
    <dgm:pt modelId="{D697C530-9B2C-49DE-AFCF-1313D7F24209}" type="pres">
      <dgm:prSet presAssocID="{0B94B71E-581C-4364-8610-210C8C38D0BA}" presName="rootConnector" presStyleLbl="node2" presStyleIdx="0" presStyleCnt="3"/>
      <dgm:spPr/>
      <dgm:t>
        <a:bodyPr/>
        <a:lstStyle/>
        <a:p>
          <a:endParaRPr lang="es-EC"/>
        </a:p>
      </dgm:t>
    </dgm:pt>
    <dgm:pt modelId="{BD0780DC-06E3-4BCD-B5A0-3E4B956EB3EB}" type="pres">
      <dgm:prSet presAssocID="{0B94B71E-581C-4364-8610-210C8C38D0BA}" presName="hierChild4" presStyleCnt="0"/>
      <dgm:spPr/>
    </dgm:pt>
    <dgm:pt modelId="{5CE51117-7B1B-4AC2-997D-AB30E1657F9B}" type="pres">
      <dgm:prSet presAssocID="{0B94B71E-581C-4364-8610-210C8C38D0BA}" presName="hierChild5" presStyleCnt="0"/>
      <dgm:spPr/>
    </dgm:pt>
    <dgm:pt modelId="{FBB0B467-8AD2-4028-A31D-D88AAAC54089}" type="pres">
      <dgm:prSet presAssocID="{842DBDF0-6023-4318-9FB7-CBB34BA77349}" presName="Name37" presStyleLbl="parChTrans1D2" presStyleIdx="1" presStyleCnt="3"/>
      <dgm:spPr/>
      <dgm:t>
        <a:bodyPr/>
        <a:lstStyle/>
        <a:p>
          <a:endParaRPr lang="es-EC"/>
        </a:p>
      </dgm:t>
    </dgm:pt>
    <dgm:pt modelId="{928468F5-799A-44D5-97FE-EAC0C1D6BB47}" type="pres">
      <dgm:prSet presAssocID="{7784BD1F-AA31-4483-893E-2B2481D54D23}" presName="hierRoot2" presStyleCnt="0">
        <dgm:presLayoutVars>
          <dgm:hierBranch val="init"/>
        </dgm:presLayoutVars>
      </dgm:prSet>
      <dgm:spPr/>
    </dgm:pt>
    <dgm:pt modelId="{35811CDC-50FC-44EF-97F3-EA82E5C62CFD}" type="pres">
      <dgm:prSet presAssocID="{7784BD1F-AA31-4483-893E-2B2481D54D23}" presName="rootComposite" presStyleCnt="0"/>
      <dgm:spPr/>
    </dgm:pt>
    <dgm:pt modelId="{BBEE5A57-AC83-4AD8-89B5-AB58049EA280}" type="pres">
      <dgm:prSet presAssocID="{7784BD1F-AA31-4483-893E-2B2481D54D23}" presName="rootText" presStyleLbl="node2" presStyleIdx="1" presStyleCnt="3" custScaleY="141010">
        <dgm:presLayoutVars>
          <dgm:chPref val="3"/>
        </dgm:presLayoutVars>
      </dgm:prSet>
      <dgm:spPr/>
      <dgm:t>
        <a:bodyPr/>
        <a:lstStyle/>
        <a:p>
          <a:endParaRPr lang="es-EC"/>
        </a:p>
      </dgm:t>
    </dgm:pt>
    <dgm:pt modelId="{F54856A1-928E-4968-9D35-E79A092868F7}" type="pres">
      <dgm:prSet presAssocID="{7784BD1F-AA31-4483-893E-2B2481D54D23}" presName="rootConnector" presStyleLbl="node2" presStyleIdx="1" presStyleCnt="3"/>
      <dgm:spPr/>
      <dgm:t>
        <a:bodyPr/>
        <a:lstStyle/>
        <a:p>
          <a:endParaRPr lang="es-EC"/>
        </a:p>
      </dgm:t>
    </dgm:pt>
    <dgm:pt modelId="{0F37226C-CB21-486A-9CEE-E1036EE030BB}" type="pres">
      <dgm:prSet presAssocID="{7784BD1F-AA31-4483-893E-2B2481D54D23}" presName="hierChild4" presStyleCnt="0"/>
      <dgm:spPr/>
    </dgm:pt>
    <dgm:pt modelId="{304B0B63-50DE-44EC-8323-CCE47F086D34}" type="pres">
      <dgm:prSet presAssocID="{7784BD1F-AA31-4483-893E-2B2481D54D23}" presName="hierChild5" presStyleCnt="0"/>
      <dgm:spPr/>
    </dgm:pt>
    <dgm:pt modelId="{61922FF2-F50A-4584-BC28-6233C932FC7A}" type="pres">
      <dgm:prSet presAssocID="{1CF8A9EB-C07B-422E-B473-2E7FF718DC8D}" presName="Name37" presStyleLbl="parChTrans1D2" presStyleIdx="2" presStyleCnt="3"/>
      <dgm:spPr/>
      <dgm:t>
        <a:bodyPr/>
        <a:lstStyle/>
        <a:p>
          <a:endParaRPr lang="es-EC"/>
        </a:p>
      </dgm:t>
    </dgm:pt>
    <dgm:pt modelId="{58832EB0-29E9-4147-910F-1E514D6AB0B8}" type="pres">
      <dgm:prSet presAssocID="{8403561C-255E-4282-BE10-814C52A3DAA9}" presName="hierRoot2" presStyleCnt="0">
        <dgm:presLayoutVars>
          <dgm:hierBranch val="init"/>
        </dgm:presLayoutVars>
      </dgm:prSet>
      <dgm:spPr/>
    </dgm:pt>
    <dgm:pt modelId="{26AC45B1-EFD3-4503-842D-A7FAF6046BED}" type="pres">
      <dgm:prSet presAssocID="{8403561C-255E-4282-BE10-814C52A3DAA9}" presName="rootComposite" presStyleCnt="0"/>
      <dgm:spPr/>
    </dgm:pt>
    <dgm:pt modelId="{3474FFDD-BD07-47F2-8BC4-2ED008DFF593}" type="pres">
      <dgm:prSet presAssocID="{8403561C-255E-4282-BE10-814C52A3DAA9}" presName="rootText" presStyleLbl="node2" presStyleIdx="2" presStyleCnt="3" custScaleY="150266">
        <dgm:presLayoutVars>
          <dgm:chPref val="3"/>
        </dgm:presLayoutVars>
      </dgm:prSet>
      <dgm:spPr/>
      <dgm:t>
        <a:bodyPr/>
        <a:lstStyle/>
        <a:p>
          <a:endParaRPr lang="es-EC"/>
        </a:p>
      </dgm:t>
    </dgm:pt>
    <dgm:pt modelId="{8AA4D6F7-3326-4F9F-AE3F-5D12F113EBB1}" type="pres">
      <dgm:prSet presAssocID="{8403561C-255E-4282-BE10-814C52A3DAA9}" presName="rootConnector" presStyleLbl="node2" presStyleIdx="2" presStyleCnt="3"/>
      <dgm:spPr/>
      <dgm:t>
        <a:bodyPr/>
        <a:lstStyle/>
        <a:p>
          <a:endParaRPr lang="es-EC"/>
        </a:p>
      </dgm:t>
    </dgm:pt>
    <dgm:pt modelId="{FC45F6A6-DB1C-4F39-813D-500ADCA62DF5}" type="pres">
      <dgm:prSet presAssocID="{8403561C-255E-4282-BE10-814C52A3DAA9}" presName="hierChild4" presStyleCnt="0"/>
      <dgm:spPr/>
    </dgm:pt>
    <dgm:pt modelId="{3695FD27-D4A1-4477-9F5A-0B7BE5201610}" type="pres">
      <dgm:prSet presAssocID="{8403561C-255E-4282-BE10-814C52A3DAA9}" presName="hierChild5" presStyleCnt="0"/>
      <dgm:spPr/>
    </dgm:pt>
    <dgm:pt modelId="{0A6A2F0B-570D-4ABE-A553-AAB7183C399A}" type="pres">
      <dgm:prSet presAssocID="{B232E04D-BDF9-40E3-961C-DB9B88546A11}" presName="hierChild3" presStyleCnt="0"/>
      <dgm:spPr/>
    </dgm:pt>
  </dgm:ptLst>
  <dgm:cxnLst>
    <dgm:cxn modelId="{CF3D35A1-35C5-4F39-A9FC-1E3135F5BE47}" type="presOf" srcId="{B232E04D-BDF9-40E3-961C-DB9B88546A11}" destId="{5794697C-F3FB-42C6-AA91-71C77AA5082A}" srcOrd="1" destOrd="0" presId="urn:microsoft.com/office/officeart/2005/8/layout/orgChart1"/>
    <dgm:cxn modelId="{6ABED1D3-F056-415B-8179-00E13ED37265}" srcId="{BE6E3D9A-F8BC-4ABB-825C-5955A894A97E}" destId="{B232E04D-BDF9-40E3-961C-DB9B88546A11}" srcOrd="0" destOrd="0" parTransId="{AE093648-A66F-4E3B-A08A-BD9256870C45}" sibTransId="{C6FE9C40-77D8-4F03-B699-1EFF2A6D2796}"/>
    <dgm:cxn modelId="{CBAC3D0B-5790-4253-9443-E4D7744C1399}" type="presOf" srcId="{BE6E3D9A-F8BC-4ABB-825C-5955A894A97E}" destId="{B5B4628F-1C65-4F81-B381-056059DF8F89}" srcOrd="0" destOrd="0" presId="urn:microsoft.com/office/officeart/2005/8/layout/orgChart1"/>
    <dgm:cxn modelId="{04BC431F-9F8B-491F-9E2D-EA854850196C}" type="presOf" srcId="{8403561C-255E-4282-BE10-814C52A3DAA9}" destId="{3474FFDD-BD07-47F2-8BC4-2ED008DFF593}" srcOrd="0" destOrd="0" presId="urn:microsoft.com/office/officeart/2005/8/layout/orgChart1"/>
    <dgm:cxn modelId="{5EB14E03-F65B-41B3-891F-1787C4881AF6}" type="presOf" srcId="{7784BD1F-AA31-4483-893E-2B2481D54D23}" destId="{BBEE5A57-AC83-4AD8-89B5-AB58049EA280}" srcOrd="0" destOrd="0" presId="urn:microsoft.com/office/officeart/2005/8/layout/orgChart1"/>
    <dgm:cxn modelId="{95BF0D40-B14B-4282-AF1A-DB9139489C4F}" srcId="{B232E04D-BDF9-40E3-961C-DB9B88546A11}" destId="{7784BD1F-AA31-4483-893E-2B2481D54D23}" srcOrd="1" destOrd="0" parTransId="{842DBDF0-6023-4318-9FB7-CBB34BA77349}" sibTransId="{05DE1A92-661B-4C7C-885E-085F83DAFFCF}"/>
    <dgm:cxn modelId="{16992D87-B30E-4104-87F7-F1324F5DB70F}" type="presOf" srcId="{12370DAB-F0B8-4ECB-B49F-234DB5D92E5A}" destId="{9DF926A4-0D1F-452A-A707-44C3591FD28B}" srcOrd="0" destOrd="0" presId="urn:microsoft.com/office/officeart/2005/8/layout/orgChart1"/>
    <dgm:cxn modelId="{07292B96-9911-43FD-97DA-30D4B58FF176}" srcId="{B232E04D-BDF9-40E3-961C-DB9B88546A11}" destId="{8403561C-255E-4282-BE10-814C52A3DAA9}" srcOrd="2" destOrd="0" parTransId="{1CF8A9EB-C07B-422E-B473-2E7FF718DC8D}" sibTransId="{F4DA815A-6895-4E20-B8E4-5C4B0FC3492E}"/>
    <dgm:cxn modelId="{AB9A8584-3486-46B4-A21C-5022D19B0886}" type="presOf" srcId="{0B94B71E-581C-4364-8610-210C8C38D0BA}" destId="{D697C530-9B2C-49DE-AFCF-1313D7F24209}" srcOrd="1" destOrd="0" presId="urn:microsoft.com/office/officeart/2005/8/layout/orgChart1"/>
    <dgm:cxn modelId="{8EC22CC9-3730-4622-BE10-A147C7EF0945}" srcId="{B232E04D-BDF9-40E3-961C-DB9B88546A11}" destId="{0B94B71E-581C-4364-8610-210C8C38D0BA}" srcOrd="0" destOrd="0" parTransId="{12370DAB-F0B8-4ECB-B49F-234DB5D92E5A}" sibTransId="{6A1B0394-DBD9-4CBA-93C8-39D355238161}"/>
    <dgm:cxn modelId="{B1D6C5C5-9179-46DE-90D4-9A1DC8E41660}" type="presOf" srcId="{1CF8A9EB-C07B-422E-B473-2E7FF718DC8D}" destId="{61922FF2-F50A-4584-BC28-6233C932FC7A}" srcOrd="0" destOrd="0" presId="urn:microsoft.com/office/officeart/2005/8/layout/orgChart1"/>
    <dgm:cxn modelId="{02E5E654-D5A1-4B1F-A1D5-E9DFD5B3657A}" type="presOf" srcId="{7784BD1F-AA31-4483-893E-2B2481D54D23}" destId="{F54856A1-928E-4968-9D35-E79A092868F7}" srcOrd="1" destOrd="0" presId="urn:microsoft.com/office/officeart/2005/8/layout/orgChart1"/>
    <dgm:cxn modelId="{729690DE-A6BB-42CB-8014-9D7BD1C0E092}" type="presOf" srcId="{B232E04D-BDF9-40E3-961C-DB9B88546A11}" destId="{9CA22A8C-D5C7-46E6-8BB6-27F3BE32549C}" srcOrd="0" destOrd="0" presId="urn:microsoft.com/office/officeart/2005/8/layout/orgChart1"/>
    <dgm:cxn modelId="{DD8452DB-B9CE-4039-A574-2436D56E4B23}" type="presOf" srcId="{0B94B71E-581C-4364-8610-210C8C38D0BA}" destId="{4745F77E-14AF-465D-8642-B3E0BBBCD04C}" srcOrd="0" destOrd="0" presId="urn:microsoft.com/office/officeart/2005/8/layout/orgChart1"/>
    <dgm:cxn modelId="{689F2802-9839-4B28-B86D-165EC5AA3EF8}" type="presOf" srcId="{842DBDF0-6023-4318-9FB7-CBB34BA77349}" destId="{FBB0B467-8AD2-4028-A31D-D88AAAC54089}" srcOrd="0" destOrd="0" presId="urn:microsoft.com/office/officeart/2005/8/layout/orgChart1"/>
    <dgm:cxn modelId="{FB194CC9-6F04-46D8-8F56-E098F1730178}" type="presOf" srcId="{8403561C-255E-4282-BE10-814C52A3DAA9}" destId="{8AA4D6F7-3326-4F9F-AE3F-5D12F113EBB1}" srcOrd="1" destOrd="0" presId="urn:microsoft.com/office/officeart/2005/8/layout/orgChart1"/>
    <dgm:cxn modelId="{529B18FE-1CB8-4E17-BAF0-280D5A4CB45C}" type="presParOf" srcId="{B5B4628F-1C65-4F81-B381-056059DF8F89}" destId="{969A2889-E16B-407F-AB4A-18FF4C25A62D}" srcOrd="0" destOrd="0" presId="urn:microsoft.com/office/officeart/2005/8/layout/orgChart1"/>
    <dgm:cxn modelId="{7D26FFAE-D46B-46E2-937F-4AEC8BB905A0}" type="presParOf" srcId="{969A2889-E16B-407F-AB4A-18FF4C25A62D}" destId="{306ED4A0-888B-44F1-A39A-1C405A2EEAB0}" srcOrd="0" destOrd="0" presId="urn:microsoft.com/office/officeart/2005/8/layout/orgChart1"/>
    <dgm:cxn modelId="{03F9936D-BD2B-4D79-9B0A-95AA75E3C3E4}" type="presParOf" srcId="{306ED4A0-888B-44F1-A39A-1C405A2EEAB0}" destId="{9CA22A8C-D5C7-46E6-8BB6-27F3BE32549C}" srcOrd="0" destOrd="0" presId="urn:microsoft.com/office/officeart/2005/8/layout/orgChart1"/>
    <dgm:cxn modelId="{86EB19FF-A143-4A07-91DE-29E99D8BC0FA}" type="presParOf" srcId="{306ED4A0-888B-44F1-A39A-1C405A2EEAB0}" destId="{5794697C-F3FB-42C6-AA91-71C77AA5082A}" srcOrd="1" destOrd="0" presId="urn:microsoft.com/office/officeart/2005/8/layout/orgChart1"/>
    <dgm:cxn modelId="{AA3F621F-BBE7-47E0-B517-71D7EB203870}" type="presParOf" srcId="{969A2889-E16B-407F-AB4A-18FF4C25A62D}" destId="{74ED2BF3-3C81-4607-BFF5-AC7B4EB108DE}" srcOrd="1" destOrd="0" presId="urn:microsoft.com/office/officeart/2005/8/layout/orgChart1"/>
    <dgm:cxn modelId="{02C62940-64FB-4703-BE08-F4B38108218C}" type="presParOf" srcId="{74ED2BF3-3C81-4607-BFF5-AC7B4EB108DE}" destId="{9DF926A4-0D1F-452A-A707-44C3591FD28B}" srcOrd="0" destOrd="0" presId="urn:microsoft.com/office/officeart/2005/8/layout/orgChart1"/>
    <dgm:cxn modelId="{3FCFDB86-A563-425E-A43F-F5A30237E43E}" type="presParOf" srcId="{74ED2BF3-3C81-4607-BFF5-AC7B4EB108DE}" destId="{E1F88760-913F-481F-80E3-4F638C8F6DFD}" srcOrd="1" destOrd="0" presId="urn:microsoft.com/office/officeart/2005/8/layout/orgChart1"/>
    <dgm:cxn modelId="{43EF1CCB-C9ED-4D37-94C3-06CAB539B139}" type="presParOf" srcId="{E1F88760-913F-481F-80E3-4F638C8F6DFD}" destId="{2AB3132E-513C-4E99-857D-EB66414A634A}" srcOrd="0" destOrd="0" presId="urn:microsoft.com/office/officeart/2005/8/layout/orgChart1"/>
    <dgm:cxn modelId="{4F252B54-CB12-4C3D-95EF-11D7851DB7BA}" type="presParOf" srcId="{2AB3132E-513C-4E99-857D-EB66414A634A}" destId="{4745F77E-14AF-465D-8642-B3E0BBBCD04C}" srcOrd="0" destOrd="0" presId="urn:microsoft.com/office/officeart/2005/8/layout/orgChart1"/>
    <dgm:cxn modelId="{FA36F31E-0501-4686-999E-92CDA7F16A21}" type="presParOf" srcId="{2AB3132E-513C-4E99-857D-EB66414A634A}" destId="{D697C530-9B2C-49DE-AFCF-1313D7F24209}" srcOrd="1" destOrd="0" presId="urn:microsoft.com/office/officeart/2005/8/layout/orgChart1"/>
    <dgm:cxn modelId="{2E7EC8FA-6DE1-4023-9B3F-3D4DF720DEAC}" type="presParOf" srcId="{E1F88760-913F-481F-80E3-4F638C8F6DFD}" destId="{BD0780DC-06E3-4BCD-B5A0-3E4B956EB3EB}" srcOrd="1" destOrd="0" presId="urn:microsoft.com/office/officeart/2005/8/layout/orgChart1"/>
    <dgm:cxn modelId="{431AD80F-B393-423F-BFB6-957FDD62F39A}" type="presParOf" srcId="{E1F88760-913F-481F-80E3-4F638C8F6DFD}" destId="{5CE51117-7B1B-4AC2-997D-AB30E1657F9B}" srcOrd="2" destOrd="0" presId="urn:microsoft.com/office/officeart/2005/8/layout/orgChart1"/>
    <dgm:cxn modelId="{1E2761E2-8A6E-405D-9067-6B108C398C08}" type="presParOf" srcId="{74ED2BF3-3C81-4607-BFF5-AC7B4EB108DE}" destId="{FBB0B467-8AD2-4028-A31D-D88AAAC54089}" srcOrd="2" destOrd="0" presId="urn:microsoft.com/office/officeart/2005/8/layout/orgChart1"/>
    <dgm:cxn modelId="{A6C369B9-BB03-4CD2-B707-8341BEF621B0}" type="presParOf" srcId="{74ED2BF3-3C81-4607-BFF5-AC7B4EB108DE}" destId="{928468F5-799A-44D5-97FE-EAC0C1D6BB47}" srcOrd="3" destOrd="0" presId="urn:microsoft.com/office/officeart/2005/8/layout/orgChart1"/>
    <dgm:cxn modelId="{377855A7-5E61-4566-8C87-0986E103293C}" type="presParOf" srcId="{928468F5-799A-44D5-97FE-EAC0C1D6BB47}" destId="{35811CDC-50FC-44EF-97F3-EA82E5C62CFD}" srcOrd="0" destOrd="0" presId="urn:microsoft.com/office/officeart/2005/8/layout/orgChart1"/>
    <dgm:cxn modelId="{DC870428-DF1A-42D2-A903-4EAECDBC5349}" type="presParOf" srcId="{35811CDC-50FC-44EF-97F3-EA82E5C62CFD}" destId="{BBEE5A57-AC83-4AD8-89B5-AB58049EA280}" srcOrd="0" destOrd="0" presId="urn:microsoft.com/office/officeart/2005/8/layout/orgChart1"/>
    <dgm:cxn modelId="{1CC330E8-34F1-4CCD-B656-06C49D5B1A1A}" type="presParOf" srcId="{35811CDC-50FC-44EF-97F3-EA82E5C62CFD}" destId="{F54856A1-928E-4968-9D35-E79A092868F7}" srcOrd="1" destOrd="0" presId="urn:microsoft.com/office/officeart/2005/8/layout/orgChart1"/>
    <dgm:cxn modelId="{0BBD0CD3-6987-44D6-A848-9B07375494C1}" type="presParOf" srcId="{928468F5-799A-44D5-97FE-EAC0C1D6BB47}" destId="{0F37226C-CB21-486A-9CEE-E1036EE030BB}" srcOrd="1" destOrd="0" presId="urn:microsoft.com/office/officeart/2005/8/layout/orgChart1"/>
    <dgm:cxn modelId="{F73454BA-8E01-41D7-9A24-F0B0B5D74B1A}" type="presParOf" srcId="{928468F5-799A-44D5-97FE-EAC0C1D6BB47}" destId="{304B0B63-50DE-44EC-8323-CCE47F086D34}" srcOrd="2" destOrd="0" presId="urn:microsoft.com/office/officeart/2005/8/layout/orgChart1"/>
    <dgm:cxn modelId="{DFA3377A-924A-4463-A72C-E2FCAE6945C4}" type="presParOf" srcId="{74ED2BF3-3C81-4607-BFF5-AC7B4EB108DE}" destId="{61922FF2-F50A-4584-BC28-6233C932FC7A}" srcOrd="4" destOrd="0" presId="urn:microsoft.com/office/officeart/2005/8/layout/orgChart1"/>
    <dgm:cxn modelId="{80C6AFC3-4DB7-4E08-865A-08BCB91069ED}" type="presParOf" srcId="{74ED2BF3-3C81-4607-BFF5-AC7B4EB108DE}" destId="{58832EB0-29E9-4147-910F-1E514D6AB0B8}" srcOrd="5" destOrd="0" presId="urn:microsoft.com/office/officeart/2005/8/layout/orgChart1"/>
    <dgm:cxn modelId="{5C77B1AF-6811-4C51-BD1A-CFE184E84C40}" type="presParOf" srcId="{58832EB0-29E9-4147-910F-1E514D6AB0B8}" destId="{26AC45B1-EFD3-4503-842D-A7FAF6046BED}" srcOrd="0" destOrd="0" presId="urn:microsoft.com/office/officeart/2005/8/layout/orgChart1"/>
    <dgm:cxn modelId="{67D6BADE-0F8A-454B-BB25-15166E7A69F4}" type="presParOf" srcId="{26AC45B1-EFD3-4503-842D-A7FAF6046BED}" destId="{3474FFDD-BD07-47F2-8BC4-2ED008DFF593}" srcOrd="0" destOrd="0" presId="urn:microsoft.com/office/officeart/2005/8/layout/orgChart1"/>
    <dgm:cxn modelId="{FF277B32-68D5-4B18-A9A3-88ECCC47361B}" type="presParOf" srcId="{26AC45B1-EFD3-4503-842D-A7FAF6046BED}" destId="{8AA4D6F7-3326-4F9F-AE3F-5D12F113EBB1}" srcOrd="1" destOrd="0" presId="urn:microsoft.com/office/officeart/2005/8/layout/orgChart1"/>
    <dgm:cxn modelId="{357BF6BC-74CB-4F07-94B0-D70C2D806908}" type="presParOf" srcId="{58832EB0-29E9-4147-910F-1E514D6AB0B8}" destId="{FC45F6A6-DB1C-4F39-813D-500ADCA62DF5}" srcOrd="1" destOrd="0" presId="urn:microsoft.com/office/officeart/2005/8/layout/orgChart1"/>
    <dgm:cxn modelId="{F5DC4B12-114A-4152-9A9A-8140808B5175}" type="presParOf" srcId="{58832EB0-29E9-4147-910F-1E514D6AB0B8}" destId="{3695FD27-D4A1-4477-9F5A-0B7BE5201610}" srcOrd="2" destOrd="0" presId="urn:microsoft.com/office/officeart/2005/8/layout/orgChart1"/>
    <dgm:cxn modelId="{FA751093-E6EC-4B09-9BEB-90AC972BDA29}" type="presParOf" srcId="{969A2889-E16B-407F-AB4A-18FF4C25A62D}" destId="{0A6A2F0B-570D-4ABE-A553-AAB7183C399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5B0094E-1C73-4151-84C7-933137AA5AB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C"/>
        </a:p>
      </dgm:t>
    </dgm:pt>
    <dgm:pt modelId="{785C3ED1-8948-4802-8B41-55D994B8828B}">
      <dgm:prSet phldrT="[Texto]">
        <dgm:style>
          <a:lnRef idx="1">
            <a:schemeClr val="accent5"/>
          </a:lnRef>
          <a:fillRef idx="2">
            <a:schemeClr val="accent5"/>
          </a:fillRef>
          <a:effectRef idx="1">
            <a:schemeClr val="accent5"/>
          </a:effectRef>
          <a:fontRef idx="minor">
            <a:schemeClr val="dk1"/>
          </a:fontRef>
        </dgm:style>
      </dgm:prSet>
      <dgm:spPr/>
      <dgm:t>
        <a:bodyPr/>
        <a:lstStyle/>
        <a:p>
          <a:r>
            <a:rPr lang="es-EC" b="1" dirty="0" smtClean="0">
              <a:latin typeface="Times New Roman" pitchFamily="18" charset="0"/>
              <a:cs typeface="Times New Roman" pitchFamily="18" charset="0"/>
            </a:rPr>
            <a:t>AMBIENTE SOCIAL 
COMUNICACIÓN</a:t>
          </a:r>
          <a:endParaRPr lang="es-EC" b="1" dirty="0">
            <a:latin typeface="Times New Roman" pitchFamily="18" charset="0"/>
            <a:cs typeface="Times New Roman" pitchFamily="18" charset="0"/>
          </a:endParaRPr>
        </a:p>
      </dgm:t>
    </dgm:pt>
    <dgm:pt modelId="{083FB953-7A83-46DD-8C36-985E843A1DAD}" type="parTrans" cxnId="{B34819A0-4A26-46A3-983F-12E4B0B885AD}">
      <dgm:prSet/>
      <dgm:spPr/>
      <dgm:t>
        <a:bodyPr/>
        <a:lstStyle/>
        <a:p>
          <a:endParaRPr lang="es-EC"/>
        </a:p>
      </dgm:t>
    </dgm:pt>
    <dgm:pt modelId="{E3E913A3-CC6D-453A-806E-43D10838AA3B}" type="sibTrans" cxnId="{B34819A0-4A26-46A3-983F-12E4B0B885AD}">
      <dgm:prSet/>
      <dgm:spPr/>
      <dgm:t>
        <a:bodyPr/>
        <a:lstStyle/>
        <a:p>
          <a:endParaRPr lang="es-EC"/>
        </a:p>
      </dgm:t>
    </dgm:pt>
    <dgm:pt modelId="{5CBD1110-FDA7-47F5-BD43-E168CE07B284}">
      <dgm:prSet phldrT="[Texto]">
        <dgm:style>
          <a:lnRef idx="1">
            <a:schemeClr val="accent5"/>
          </a:lnRef>
          <a:fillRef idx="2">
            <a:schemeClr val="accent5"/>
          </a:fillRef>
          <a:effectRef idx="1">
            <a:schemeClr val="accent5"/>
          </a:effectRef>
          <a:fontRef idx="minor">
            <a:schemeClr val="dk1"/>
          </a:fontRef>
        </dgm:style>
      </dgm:prSet>
      <dgm:spPr/>
      <dgm:t>
        <a:bodyPr/>
        <a:lstStyle/>
        <a:p>
          <a:r>
            <a:rPr lang="es-EC" b="1" dirty="0" smtClean="0">
              <a:latin typeface="Times New Roman" pitchFamily="18" charset="0"/>
              <a:cs typeface="Times New Roman" pitchFamily="18" charset="0"/>
            </a:rPr>
            <a:t>ESTRATEGIA:</a:t>
          </a:r>
        </a:p>
        <a:p>
          <a:r>
            <a:rPr lang="es-EC" dirty="0" smtClean="0">
              <a:latin typeface="Times New Roman" pitchFamily="18" charset="0"/>
              <a:cs typeface="Times New Roman" pitchFamily="18" charset="0"/>
            </a:rPr>
            <a:t> Realizar reuniones permanentes.</a:t>
          </a:r>
          <a:endParaRPr lang="es-EC" dirty="0">
            <a:latin typeface="Times New Roman" pitchFamily="18" charset="0"/>
            <a:cs typeface="Times New Roman" pitchFamily="18" charset="0"/>
          </a:endParaRPr>
        </a:p>
      </dgm:t>
    </dgm:pt>
    <dgm:pt modelId="{35566767-041C-496A-8244-C1B4EA41C514}" type="parTrans" cxnId="{9CB865C1-7964-41C0-AA2F-EEA85CC47A63}">
      <dgm:prSet/>
      <dgm:spPr/>
      <dgm:t>
        <a:bodyPr/>
        <a:lstStyle/>
        <a:p>
          <a:endParaRPr lang="es-EC"/>
        </a:p>
      </dgm:t>
    </dgm:pt>
    <dgm:pt modelId="{AA4180D1-64D6-4C4B-8613-6C8521360D0E}" type="sibTrans" cxnId="{9CB865C1-7964-41C0-AA2F-EEA85CC47A63}">
      <dgm:prSet/>
      <dgm:spPr/>
      <dgm:t>
        <a:bodyPr/>
        <a:lstStyle/>
        <a:p>
          <a:endParaRPr lang="es-EC"/>
        </a:p>
      </dgm:t>
    </dgm:pt>
    <dgm:pt modelId="{B2CAE8C9-CB14-4C2D-BDDB-67E5ECC820D7}">
      <dgm:prSet phldrT="[Texto]">
        <dgm:style>
          <a:lnRef idx="1">
            <a:schemeClr val="accent5"/>
          </a:lnRef>
          <a:fillRef idx="2">
            <a:schemeClr val="accent5"/>
          </a:fillRef>
          <a:effectRef idx="1">
            <a:schemeClr val="accent5"/>
          </a:effectRef>
          <a:fontRef idx="minor">
            <a:schemeClr val="dk1"/>
          </a:fontRef>
        </dgm:style>
      </dgm:prSet>
      <dgm:spPr/>
      <dgm:t>
        <a:bodyPr/>
        <a:lstStyle/>
        <a:p>
          <a:pPr algn="ctr"/>
          <a:r>
            <a:rPr lang="es-EC" b="1" dirty="0" smtClean="0">
              <a:latin typeface="Times New Roman" pitchFamily="18" charset="0"/>
              <a:cs typeface="Times New Roman" pitchFamily="18" charset="0"/>
            </a:rPr>
            <a:t>POLÍTICA</a:t>
          </a:r>
          <a:r>
            <a:rPr lang="es-EC" dirty="0" smtClean="0">
              <a:latin typeface="Times New Roman" pitchFamily="18" charset="0"/>
              <a:cs typeface="Times New Roman" pitchFamily="18" charset="0"/>
            </a:rPr>
            <a:t>:  </a:t>
          </a:r>
        </a:p>
        <a:p>
          <a:pPr algn="just"/>
          <a:r>
            <a:rPr lang="es-EC" dirty="0" smtClean="0">
              <a:latin typeface="Times New Roman" pitchFamily="18" charset="0"/>
              <a:cs typeface="Times New Roman" pitchFamily="18" charset="0"/>
            </a:rPr>
            <a:t>Se creará técnicas para los canales de comunicación ascendente,  descendente, lateral</a:t>
          </a:r>
          <a:endParaRPr lang="es-EC" dirty="0">
            <a:latin typeface="Times New Roman" pitchFamily="18" charset="0"/>
            <a:cs typeface="Times New Roman" pitchFamily="18" charset="0"/>
          </a:endParaRPr>
        </a:p>
      </dgm:t>
    </dgm:pt>
    <dgm:pt modelId="{87E969A4-3B0B-46A7-9075-5BD684E6EB24}" type="parTrans" cxnId="{BF62EE88-1241-4EB5-B362-25551B8CFDF0}">
      <dgm:prSet/>
      <dgm:spPr/>
      <dgm:t>
        <a:bodyPr/>
        <a:lstStyle/>
        <a:p>
          <a:endParaRPr lang="es-EC"/>
        </a:p>
      </dgm:t>
    </dgm:pt>
    <dgm:pt modelId="{5A800010-136A-4B43-9DC5-E38CD2230C5E}" type="sibTrans" cxnId="{BF62EE88-1241-4EB5-B362-25551B8CFDF0}">
      <dgm:prSet/>
      <dgm:spPr/>
      <dgm:t>
        <a:bodyPr/>
        <a:lstStyle/>
        <a:p>
          <a:endParaRPr lang="es-EC"/>
        </a:p>
      </dgm:t>
    </dgm:pt>
    <dgm:pt modelId="{8599C5A2-9C61-4006-9CAD-EE1FE1C67726}">
      <dgm:prSet phldrT="[Texto]">
        <dgm:style>
          <a:lnRef idx="1">
            <a:schemeClr val="accent5"/>
          </a:lnRef>
          <a:fillRef idx="2">
            <a:schemeClr val="accent5"/>
          </a:fillRef>
          <a:effectRef idx="1">
            <a:schemeClr val="accent5"/>
          </a:effectRef>
          <a:fontRef idx="minor">
            <a:schemeClr val="dk1"/>
          </a:fontRef>
        </dgm:style>
      </dgm:prSet>
      <dgm:spPr/>
      <dgm:t>
        <a:bodyPr/>
        <a:lstStyle/>
        <a:p>
          <a:r>
            <a:rPr lang="es-EC" b="1" dirty="0" smtClean="0">
              <a:latin typeface="Times New Roman" pitchFamily="18" charset="0"/>
              <a:cs typeface="Times New Roman" pitchFamily="18" charset="0"/>
            </a:rPr>
            <a:t>OBJETIVO</a:t>
          </a:r>
          <a:r>
            <a:rPr lang="es-EC" dirty="0" smtClean="0">
              <a:latin typeface="Times New Roman" pitchFamily="18" charset="0"/>
              <a:cs typeface="Times New Roman" pitchFamily="18" charset="0"/>
            </a:rPr>
            <a:t>:</a:t>
          </a:r>
        </a:p>
        <a:p>
          <a:r>
            <a:rPr lang="es-EC" dirty="0" smtClean="0">
              <a:latin typeface="Times New Roman" pitchFamily="18" charset="0"/>
              <a:cs typeface="Times New Roman" pitchFamily="18" charset="0"/>
            </a:rPr>
            <a:t> Implementar un nuevo sistema de comunicación, del cual todos los empleados sean parte, de la  comunicación cruzada, entre el Concejo, directores, jefes  y subordinados</a:t>
          </a:r>
          <a:r>
            <a:rPr lang="es-EC" dirty="0" smtClean="0"/>
            <a:t>.</a:t>
          </a:r>
          <a:endParaRPr lang="es-EC" dirty="0"/>
        </a:p>
      </dgm:t>
    </dgm:pt>
    <dgm:pt modelId="{C0F281EE-2ACC-4846-87B1-A3842C7A9F16}" type="parTrans" cxnId="{83FFE150-4575-4962-9AA3-0EA061F3CAF5}">
      <dgm:prSet/>
      <dgm:spPr/>
      <dgm:t>
        <a:bodyPr/>
        <a:lstStyle/>
        <a:p>
          <a:endParaRPr lang="es-EC"/>
        </a:p>
      </dgm:t>
    </dgm:pt>
    <dgm:pt modelId="{53DB58F8-757F-4747-9EEE-9D00C0BB1E25}" type="sibTrans" cxnId="{83FFE150-4575-4962-9AA3-0EA061F3CAF5}">
      <dgm:prSet/>
      <dgm:spPr/>
      <dgm:t>
        <a:bodyPr/>
        <a:lstStyle/>
        <a:p>
          <a:endParaRPr lang="es-EC"/>
        </a:p>
      </dgm:t>
    </dgm:pt>
    <dgm:pt modelId="{94C48A07-B08C-42F7-981E-89EC0C203B0A}" type="pres">
      <dgm:prSet presAssocID="{15B0094E-1C73-4151-84C7-933137AA5ABF}" presName="hierChild1" presStyleCnt="0">
        <dgm:presLayoutVars>
          <dgm:orgChart val="1"/>
          <dgm:chPref val="1"/>
          <dgm:dir/>
          <dgm:animOne val="branch"/>
          <dgm:animLvl val="lvl"/>
          <dgm:resizeHandles/>
        </dgm:presLayoutVars>
      </dgm:prSet>
      <dgm:spPr/>
      <dgm:t>
        <a:bodyPr/>
        <a:lstStyle/>
        <a:p>
          <a:endParaRPr lang="es-EC"/>
        </a:p>
      </dgm:t>
    </dgm:pt>
    <dgm:pt modelId="{D10739E1-6EA4-437C-9B5A-930AB4F53966}" type="pres">
      <dgm:prSet presAssocID="{785C3ED1-8948-4802-8B41-55D994B8828B}" presName="hierRoot1" presStyleCnt="0">
        <dgm:presLayoutVars>
          <dgm:hierBranch val="init"/>
        </dgm:presLayoutVars>
      </dgm:prSet>
      <dgm:spPr/>
    </dgm:pt>
    <dgm:pt modelId="{2013CDDC-DB4C-445A-8D7F-A3095D616511}" type="pres">
      <dgm:prSet presAssocID="{785C3ED1-8948-4802-8B41-55D994B8828B}" presName="rootComposite1" presStyleCnt="0"/>
      <dgm:spPr/>
    </dgm:pt>
    <dgm:pt modelId="{CAE699DC-3E53-4D87-8FB0-53B9F8EA76B0}" type="pres">
      <dgm:prSet presAssocID="{785C3ED1-8948-4802-8B41-55D994B8828B}" presName="rootText1" presStyleLbl="node0" presStyleIdx="0" presStyleCnt="1">
        <dgm:presLayoutVars>
          <dgm:chPref val="3"/>
        </dgm:presLayoutVars>
      </dgm:prSet>
      <dgm:spPr/>
      <dgm:t>
        <a:bodyPr/>
        <a:lstStyle/>
        <a:p>
          <a:endParaRPr lang="es-EC"/>
        </a:p>
      </dgm:t>
    </dgm:pt>
    <dgm:pt modelId="{B2C4E376-8EBB-4835-9F57-0C40D2889B0D}" type="pres">
      <dgm:prSet presAssocID="{785C3ED1-8948-4802-8B41-55D994B8828B}" presName="rootConnector1" presStyleLbl="node1" presStyleIdx="0" presStyleCnt="0"/>
      <dgm:spPr/>
      <dgm:t>
        <a:bodyPr/>
        <a:lstStyle/>
        <a:p>
          <a:endParaRPr lang="es-EC"/>
        </a:p>
      </dgm:t>
    </dgm:pt>
    <dgm:pt modelId="{1013E23C-7BAE-4CBC-98D8-5CC4D96C7E3C}" type="pres">
      <dgm:prSet presAssocID="{785C3ED1-8948-4802-8B41-55D994B8828B}" presName="hierChild2" presStyleCnt="0"/>
      <dgm:spPr/>
    </dgm:pt>
    <dgm:pt modelId="{0E1D2D43-3FA9-4A53-928B-7F596F799449}" type="pres">
      <dgm:prSet presAssocID="{35566767-041C-496A-8244-C1B4EA41C514}" presName="Name37" presStyleLbl="parChTrans1D2" presStyleIdx="0" presStyleCnt="3"/>
      <dgm:spPr/>
      <dgm:t>
        <a:bodyPr/>
        <a:lstStyle/>
        <a:p>
          <a:endParaRPr lang="es-EC"/>
        </a:p>
      </dgm:t>
    </dgm:pt>
    <dgm:pt modelId="{1C51DE04-3237-4DC4-803E-A74D36354853}" type="pres">
      <dgm:prSet presAssocID="{5CBD1110-FDA7-47F5-BD43-E168CE07B284}" presName="hierRoot2" presStyleCnt="0">
        <dgm:presLayoutVars>
          <dgm:hierBranch val="init"/>
        </dgm:presLayoutVars>
      </dgm:prSet>
      <dgm:spPr/>
    </dgm:pt>
    <dgm:pt modelId="{F624873B-7D9D-4FE5-8AC2-B5A9EE78A314}" type="pres">
      <dgm:prSet presAssocID="{5CBD1110-FDA7-47F5-BD43-E168CE07B284}" presName="rootComposite" presStyleCnt="0"/>
      <dgm:spPr/>
    </dgm:pt>
    <dgm:pt modelId="{D8628C9E-7CF6-484E-8941-5079FCDE1D0E}" type="pres">
      <dgm:prSet presAssocID="{5CBD1110-FDA7-47F5-BD43-E168CE07B284}" presName="rootText" presStyleLbl="node2" presStyleIdx="0" presStyleCnt="3" custScaleX="126197" custScaleY="120604">
        <dgm:presLayoutVars>
          <dgm:chPref val="3"/>
        </dgm:presLayoutVars>
      </dgm:prSet>
      <dgm:spPr/>
      <dgm:t>
        <a:bodyPr/>
        <a:lstStyle/>
        <a:p>
          <a:endParaRPr lang="es-EC"/>
        </a:p>
      </dgm:t>
    </dgm:pt>
    <dgm:pt modelId="{9560D752-1D7B-4300-AC62-EFCB1C63BCDB}" type="pres">
      <dgm:prSet presAssocID="{5CBD1110-FDA7-47F5-BD43-E168CE07B284}" presName="rootConnector" presStyleLbl="node2" presStyleIdx="0" presStyleCnt="3"/>
      <dgm:spPr/>
      <dgm:t>
        <a:bodyPr/>
        <a:lstStyle/>
        <a:p>
          <a:endParaRPr lang="es-EC"/>
        </a:p>
      </dgm:t>
    </dgm:pt>
    <dgm:pt modelId="{7F7C5ADF-0AB8-46A2-9803-1574F31ADA14}" type="pres">
      <dgm:prSet presAssocID="{5CBD1110-FDA7-47F5-BD43-E168CE07B284}" presName="hierChild4" presStyleCnt="0"/>
      <dgm:spPr/>
    </dgm:pt>
    <dgm:pt modelId="{43D136BD-A2CC-48E5-B95D-D82A6A1A685C}" type="pres">
      <dgm:prSet presAssocID="{5CBD1110-FDA7-47F5-BD43-E168CE07B284}" presName="hierChild5" presStyleCnt="0"/>
      <dgm:spPr/>
    </dgm:pt>
    <dgm:pt modelId="{E8164E7C-4252-4FCE-BDF5-6F85E1C86F20}" type="pres">
      <dgm:prSet presAssocID="{87E969A4-3B0B-46A7-9075-5BD684E6EB24}" presName="Name37" presStyleLbl="parChTrans1D2" presStyleIdx="1" presStyleCnt="3"/>
      <dgm:spPr/>
      <dgm:t>
        <a:bodyPr/>
        <a:lstStyle/>
        <a:p>
          <a:endParaRPr lang="es-EC"/>
        </a:p>
      </dgm:t>
    </dgm:pt>
    <dgm:pt modelId="{1FBFC5DC-417E-4FA5-ABAD-79E38095C9D9}" type="pres">
      <dgm:prSet presAssocID="{B2CAE8C9-CB14-4C2D-BDDB-67E5ECC820D7}" presName="hierRoot2" presStyleCnt="0">
        <dgm:presLayoutVars>
          <dgm:hierBranch val="init"/>
        </dgm:presLayoutVars>
      </dgm:prSet>
      <dgm:spPr/>
    </dgm:pt>
    <dgm:pt modelId="{80D0ABBB-EDB2-4DA7-8CE6-43B8B4C74AB7}" type="pres">
      <dgm:prSet presAssocID="{B2CAE8C9-CB14-4C2D-BDDB-67E5ECC820D7}" presName="rootComposite" presStyleCnt="0"/>
      <dgm:spPr/>
    </dgm:pt>
    <dgm:pt modelId="{EAA96F5E-7274-4C47-91EE-335B77070856}" type="pres">
      <dgm:prSet presAssocID="{B2CAE8C9-CB14-4C2D-BDDB-67E5ECC820D7}" presName="rootText" presStyleLbl="node2" presStyleIdx="1" presStyleCnt="3" custScaleX="126092" custScaleY="120866">
        <dgm:presLayoutVars>
          <dgm:chPref val="3"/>
        </dgm:presLayoutVars>
      </dgm:prSet>
      <dgm:spPr/>
      <dgm:t>
        <a:bodyPr/>
        <a:lstStyle/>
        <a:p>
          <a:endParaRPr lang="es-EC"/>
        </a:p>
      </dgm:t>
    </dgm:pt>
    <dgm:pt modelId="{B05DED62-AEFC-4D2B-895A-A6FE63C7AD1B}" type="pres">
      <dgm:prSet presAssocID="{B2CAE8C9-CB14-4C2D-BDDB-67E5ECC820D7}" presName="rootConnector" presStyleLbl="node2" presStyleIdx="1" presStyleCnt="3"/>
      <dgm:spPr/>
      <dgm:t>
        <a:bodyPr/>
        <a:lstStyle/>
        <a:p>
          <a:endParaRPr lang="es-EC"/>
        </a:p>
      </dgm:t>
    </dgm:pt>
    <dgm:pt modelId="{21A9EADC-B0D7-4E2E-908C-0A79C1803AFF}" type="pres">
      <dgm:prSet presAssocID="{B2CAE8C9-CB14-4C2D-BDDB-67E5ECC820D7}" presName="hierChild4" presStyleCnt="0"/>
      <dgm:spPr/>
    </dgm:pt>
    <dgm:pt modelId="{426380F6-9554-4914-8363-F9C86FC450B4}" type="pres">
      <dgm:prSet presAssocID="{B2CAE8C9-CB14-4C2D-BDDB-67E5ECC820D7}" presName="hierChild5" presStyleCnt="0"/>
      <dgm:spPr/>
    </dgm:pt>
    <dgm:pt modelId="{A87057AB-86EF-40D5-B885-D658DD67A5B8}" type="pres">
      <dgm:prSet presAssocID="{C0F281EE-2ACC-4846-87B1-A3842C7A9F16}" presName="Name37" presStyleLbl="parChTrans1D2" presStyleIdx="2" presStyleCnt="3"/>
      <dgm:spPr/>
      <dgm:t>
        <a:bodyPr/>
        <a:lstStyle/>
        <a:p>
          <a:endParaRPr lang="es-EC"/>
        </a:p>
      </dgm:t>
    </dgm:pt>
    <dgm:pt modelId="{F6E676C0-77D4-4C8F-AEC8-D8E2045C5ED2}" type="pres">
      <dgm:prSet presAssocID="{8599C5A2-9C61-4006-9CAD-EE1FE1C67726}" presName="hierRoot2" presStyleCnt="0">
        <dgm:presLayoutVars>
          <dgm:hierBranch val="init"/>
        </dgm:presLayoutVars>
      </dgm:prSet>
      <dgm:spPr/>
    </dgm:pt>
    <dgm:pt modelId="{783C6ABF-9C3E-408B-AA5F-550E048A3309}" type="pres">
      <dgm:prSet presAssocID="{8599C5A2-9C61-4006-9CAD-EE1FE1C67726}" presName="rootComposite" presStyleCnt="0"/>
      <dgm:spPr/>
    </dgm:pt>
    <dgm:pt modelId="{5A9441B6-DCBE-4975-A3AD-47EA8A07940A}" type="pres">
      <dgm:prSet presAssocID="{8599C5A2-9C61-4006-9CAD-EE1FE1C67726}" presName="rootText" presStyleLbl="node2" presStyleIdx="2" presStyleCnt="3" custScaleX="140605" custScaleY="182447">
        <dgm:presLayoutVars>
          <dgm:chPref val="3"/>
        </dgm:presLayoutVars>
      </dgm:prSet>
      <dgm:spPr/>
      <dgm:t>
        <a:bodyPr/>
        <a:lstStyle/>
        <a:p>
          <a:endParaRPr lang="es-EC"/>
        </a:p>
      </dgm:t>
    </dgm:pt>
    <dgm:pt modelId="{FB5E6EDB-FE87-4B18-AFF3-50BF6B34471B}" type="pres">
      <dgm:prSet presAssocID="{8599C5A2-9C61-4006-9CAD-EE1FE1C67726}" presName="rootConnector" presStyleLbl="node2" presStyleIdx="2" presStyleCnt="3"/>
      <dgm:spPr/>
      <dgm:t>
        <a:bodyPr/>
        <a:lstStyle/>
        <a:p>
          <a:endParaRPr lang="es-EC"/>
        </a:p>
      </dgm:t>
    </dgm:pt>
    <dgm:pt modelId="{546CAFF2-1C69-461F-A62A-4219520250DA}" type="pres">
      <dgm:prSet presAssocID="{8599C5A2-9C61-4006-9CAD-EE1FE1C67726}" presName="hierChild4" presStyleCnt="0"/>
      <dgm:spPr/>
    </dgm:pt>
    <dgm:pt modelId="{CAE7B910-C7ED-4769-BC37-845F7B83D0BE}" type="pres">
      <dgm:prSet presAssocID="{8599C5A2-9C61-4006-9CAD-EE1FE1C67726}" presName="hierChild5" presStyleCnt="0"/>
      <dgm:spPr/>
    </dgm:pt>
    <dgm:pt modelId="{53784A1A-105E-4BE6-8E57-55FE6DDB7D81}" type="pres">
      <dgm:prSet presAssocID="{785C3ED1-8948-4802-8B41-55D994B8828B}" presName="hierChild3" presStyleCnt="0"/>
      <dgm:spPr/>
    </dgm:pt>
  </dgm:ptLst>
  <dgm:cxnLst>
    <dgm:cxn modelId="{F6960F86-BF0D-4959-B286-A9105CA0B87A}" type="presOf" srcId="{5CBD1110-FDA7-47F5-BD43-E168CE07B284}" destId="{D8628C9E-7CF6-484E-8941-5079FCDE1D0E}" srcOrd="0" destOrd="0" presId="urn:microsoft.com/office/officeart/2005/8/layout/orgChart1"/>
    <dgm:cxn modelId="{83FFE150-4575-4962-9AA3-0EA061F3CAF5}" srcId="{785C3ED1-8948-4802-8B41-55D994B8828B}" destId="{8599C5A2-9C61-4006-9CAD-EE1FE1C67726}" srcOrd="2" destOrd="0" parTransId="{C0F281EE-2ACC-4846-87B1-A3842C7A9F16}" sibTransId="{53DB58F8-757F-4747-9EEE-9D00C0BB1E25}"/>
    <dgm:cxn modelId="{8C29E0DD-14F9-4D99-A36A-DD859FC33EC9}" type="presOf" srcId="{8599C5A2-9C61-4006-9CAD-EE1FE1C67726}" destId="{FB5E6EDB-FE87-4B18-AFF3-50BF6B34471B}" srcOrd="1" destOrd="0" presId="urn:microsoft.com/office/officeart/2005/8/layout/orgChart1"/>
    <dgm:cxn modelId="{A42887F4-D244-45D3-91A7-F224866CE8C7}" type="presOf" srcId="{785C3ED1-8948-4802-8B41-55D994B8828B}" destId="{B2C4E376-8EBB-4835-9F57-0C40D2889B0D}" srcOrd="1" destOrd="0" presId="urn:microsoft.com/office/officeart/2005/8/layout/orgChart1"/>
    <dgm:cxn modelId="{25FB9906-F7D0-41DB-9BE2-A34E77D83ADD}" type="presOf" srcId="{15B0094E-1C73-4151-84C7-933137AA5ABF}" destId="{94C48A07-B08C-42F7-981E-89EC0C203B0A}" srcOrd="0" destOrd="0" presId="urn:microsoft.com/office/officeart/2005/8/layout/orgChart1"/>
    <dgm:cxn modelId="{B34819A0-4A26-46A3-983F-12E4B0B885AD}" srcId="{15B0094E-1C73-4151-84C7-933137AA5ABF}" destId="{785C3ED1-8948-4802-8B41-55D994B8828B}" srcOrd="0" destOrd="0" parTransId="{083FB953-7A83-46DD-8C36-985E843A1DAD}" sibTransId="{E3E913A3-CC6D-453A-806E-43D10838AA3B}"/>
    <dgm:cxn modelId="{18D4880A-8D12-4675-99E5-36C420ACD64F}" type="presOf" srcId="{B2CAE8C9-CB14-4C2D-BDDB-67E5ECC820D7}" destId="{EAA96F5E-7274-4C47-91EE-335B77070856}" srcOrd="0" destOrd="0" presId="urn:microsoft.com/office/officeart/2005/8/layout/orgChart1"/>
    <dgm:cxn modelId="{872C5805-5A7B-4974-A403-C7F0F73B9D10}" type="presOf" srcId="{B2CAE8C9-CB14-4C2D-BDDB-67E5ECC820D7}" destId="{B05DED62-AEFC-4D2B-895A-A6FE63C7AD1B}" srcOrd="1" destOrd="0" presId="urn:microsoft.com/office/officeart/2005/8/layout/orgChart1"/>
    <dgm:cxn modelId="{A073A3A0-6AAD-467D-B246-2F4223F66512}" type="presOf" srcId="{8599C5A2-9C61-4006-9CAD-EE1FE1C67726}" destId="{5A9441B6-DCBE-4975-A3AD-47EA8A07940A}" srcOrd="0" destOrd="0" presId="urn:microsoft.com/office/officeart/2005/8/layout/orgChart1"/>
    <dgm:cxn modelId="{2DBD990D-C2E9-4D51-806D-ABFA3DD713AE}" type="presOf" srcId="{785C3ED1-8948-4802-8B41-55D994B8828B}" destId="{CAE699DC-3E53-4D87-8FB0-53B9F8EA76B0}" srcOrd="0" destOrd="0" presId="urn:microsoft.com/office/officeart/2005/8/layout/orgChart1"/>
    <dgm:cxn modelId="{778CFC21-7E12-4BFD-84A8-AF6389A8568E}" type="presOf" srcId="{C0F281EE-2ACC-4846-87B1-A3842C7A9F16}" destId="{A87057AB-86EF-40D5-B885-D658DD67A5B8}" srcOrd="0" destOrd="0" presId="urn:microsoft.com/office/officeart/2005/8/layout/orgChart1"/>
    <dgm:cxn modelId="{3C8F2C23-AC9B-48ED-99BE-93F4CA1D1540}" type="presOf" srcId="{35566767-041C-496A-8244-C1B4EA41C514}" destId="{0E1D2D43-3FA9-4A53-928B-7F596F799449}" srcOrd="0" destOrd="0" presId="urn:microsoft.com/office/officeart/2005/8/layout/orgChart1"/>
    <dgm:cxn modelId="{F304A863-A574-4D62-BED8-C37515A08CFB}" type="presOf" srcId="{87E969A4-3B0B-46A7-9075-5BD684E6EB24}" destId="{E8164E7C-4252-4FCE-BDF5-6F85E1C86F20}" srcOrd="0" destOrd="0" presId="urn:microsoft.com/office/officeart/2005/8/layout/orgChart1"/>
    <dgm:cxn modelId="{9CB865C1-7964-41C0-AA2F-EEA85CC47A63}" srcId="{785C3ED1-8948-4802-8B41-55D994B8828B}" destId="{5CBD1110-FDA7-47F5-BD43-E168CE07B284}" srcOrd="0" destOrd="0" parTransId="{35566767-041C-496A-8244-C1B4EA41C514}" sibTransId="{AA4180D1-64D6-4C4B-8613-6C8521360D0E}"/>
    <dgm:cxn modelId="{BF62EE88-1241-4EB5-B362-25551B8CFDF0}" srcId="{785C3ED1-8948-4802-8B41-55D994B8828B}" destId="{B2CAE8C9-CB14-4C2D-BDDB-67E5ECC820D7}" srcOrd="1" destOrd="0" parTransId="{87E969A4-3B0B-46A7-9075-5BD684E6EB24}" sibTransId="{5A800010-136A-4B43-9DC5-E38CD2230C5E}"/>
    <dgm:cxn modelId="{914FBA4B-E348-495C-8C65-D74932A8DAB8}" type="presOf" srcId="{5CBD1110-FDA7-47F5-BD43-E168CE07B284}" destId="{9560D752-1D7B-4300-AC62-EFCB1C63BCDB}" srcOrd="1" destOrd="0" presId="urn:microsoft.com/office/officeart/2005/8/layout/orgChart1"/>
    <dgm:cxn modelId="{1A83B535-BCB9-4672-82B8-5B40F2D5B4EE}" type="presParOf" srcId="{94C48A07-B08C-42F7-981E-89EC0C203B0A}" destId="{D10739E1-6EA4-437C-9B5A-930AB4F53966}" srcOrd="0" destOrd="0" presId="urn:microsoft.com/office/officeart/2005/8/layout/orgChart1"/>
    <dgm:cxn modelId="{5017995F-47E4-472E-B3B8-AE96BAEAAD7D}" type="presParOf" srcId="{D10739E1-6EA4-437C-9B5A-930AB4F53966}" destId="{2013CDDC-DB4C-445A-8D7F-A3095D616511}" srcOrd="0" destOrd="0" presId="urn:microsoft.com/office/officeart/2005/8/layout/orgChart1"/>
    <dgm:cxn modelId="{18F82050-EA69-4733-95EE-336BBA2BFB87}" type="presParOf" srcId="{2013CDDC-DB4C-445A-8D7F-A3095D616511}" destId="{CAE699DC-3E53-4D87-8FB0-53B9F8EA76B0}" srcOrd="0" destOrd="0" presId="urn:microsoft.com/office/officeart/2005/8/layout/orgChart1"/>
    <dgm:cxn modelId="{07AF31F7-1189-4B40-9E9F-E96A3810A626}" type="presParOf" srcId="{2013CDDC-DB4C-445A-8D7F-A3095D616511}" destId="{B2C4E376-8EBB-4835-9F57-0C40D2889B0D}" srcOrd="1" destOrd="0" presId="urn:microsoft.com/office/officeart/2005/8/layout/orgChart1"/>
    <dgm:cxn modelId="{035A50AE-90A8-4E9C-AF60-5C56EAAB9640}" type="presParOf" srcId="{D10739E1-6EA4-437C-9B5A-930AB4F53966}" destId="{1013E23C-7BAE-4CBC-98D8-5CC4D96C7E3C}" srcOrd="1" destOrd="0" presId="urn:microsoft.com/office/officeart/2005/8/layout/orgChart1"/>
    <dgm:cxn modelId="{8E2E2D2E-1AA5-4946-9EA2-39BE3A98AE14}" type="presParOf" srcId="{1013E23C-7BAE-4CBC-98D8-5CC4D96C7E3C}" destId="{0E1D2D43-3FA9-4A53-928B-7F596F799449}" srcOrd="0" destOrd="0" presId="urn:microsoft.com/office/officeart/2005/8/layout/orgChart1"/>
    <dgm:cxn modelId="{B99F9CAA-5883-4768-870D-CA04BC32E405}" type="presParOf" srcId="{1013E23C-7BAE-4CBC-98D8-5CC4D96C7E3C}" destId="{1C51DE04-3237-4DC4-803E-A74D36354853}" srcOrd="1" destOrd="0" presId="urn:microsoft.com/office/officeart/2005/8/layout/orgChart1"/>
    <dgm:cxn modelId="{001B54E1-4A51-4CFD-9752-035DB697FDB6}" type="presParOf" srcId="{1C51DE04-3237-4DC4-803E-A74D36354853}" destId="{F624873B-7D9D-4FE5-8AC2-B5A9EE78A314}" srcOrd="0" destOrd="0" presId="urn:microsoft.com/office/officeart/2005/8/layout/orgChart1"/>
    <dgm:cxn modelId="{254FA7EA-6155-4756-BA95-05EEB6C7F0C2}" type="presParOf" srcId="{F624873B-7D9D-4FE5-8AC2-B5A9EE78A314}" destId="{D8628C9E-7CF6-484E-8941-5079FCDE1D0E}" srcOrd="0" destOrd="0" presId="urn:microsoft.com/office/officeart/2005/8/layout/orgChart1"/>
    <dgm:cxn modelId="{BD75BB69-AA83-4FC8-A6BF-0FCDF1919096}" type="presParOf" srcId="{F624873B-7D9D-4FE5-8AC2-B5A9EE78A314}" destId="{9560D752-1D7B-4300-AC62-EFCB1C63BCDB}" srcOrd="1" destOrd="0" presId="urn:microsoft.com/office/officeart/2005/8/layout/orgChart1"/>
    <dgm:cxn modelId="{7884247B-3E29-482C-930F-D8C3BDBDD856}" type="presParOf" srcId="{1C51DE04-3237-4DC4-803E-A74D36354853}" destId="{7F7C5ADF-0AB8-46A2-9803-1574F31ADA14}" srcOrd="1" destOrd="0" presId="urn:microsoft.com/office/officeart/2005/8/layout/orgChart1"/>
    <dgm:cxn modelId="{E20889F7-44F0-4E4E-87C4-15129C386110}" type="presParOf" srcId="{1C51DE04-3237-4DC4-803E-A74D36354853}" destId="{43D136BD-A2CC-48E5-B95D-D82A6A1A685C}" srcOrd="2" destOrd="0" presId="urn:microsoft.com/office/officeart/2005/8/layout/orgChart1"/>
    <dgm:cxn modelId="{CFA6C567-4346-4332-A6A7-D2123756335B}" type="presParOf" srcId="{1013E23C-7BAE-4CBC-98D8-5CC4D96C7E3C}" destId="{E8164E7C-4252-4FCE-BDF5-6F85E1C86F20}" srcOrd="2" destOrd="0" presId="urn:microsoft.com/office/officeart/2005/8/layout/orgChart1"/>
    <dgm:cxn modelId="{926A6475-97B9-433C-88A3-EC4AB1FDCC3D}" type="presParOf" srcId="{1013E23C-7BAE-4CBC-98D8-5CC4D96C7E3C}" destId="{1FBFC5DC-417E-4FA5-ABAD-79E38095C9D9}" srcOrd="3" destOrd="0" presId="urn:microsoft.com/office/officeart/2005/8/layout/orgChart1"/>
    <dgm:cxn modelId="{0F20B378-CF8B-4768-ADCB-87351D85255D}" type="presParOf" srcId="{1FBFC5DC-417E-4FA5-ABAD-79E38095C9D9}" destId="{80D0ABBB-EDB2-4DA7-8CE6-43B8B4C74AB7}" srcOrd="0" destOrd="0" presId="urn:microsoft.com/office/officeart/2005/8/layout/orgChart1"/>
    <dgm:cxn modelId="{36A8D22C-6C15-4B8B-B7CB-C43762EC0CF8}" type="presParOf" srcId="{80D0ABBB-EDB2-4DA7-8CE6-43B8B4C74AB7}" destId="{EAA96F5E-7274-4C47-91EE-335B77070856}" srcOrd="0" destOrd="0" presId="urn:microsoft.com/office/officeart/2005/8/layout/orgChart1"/>
    <dgm:cxn modelId="{FCA38943-CBB3-43CA-852C-1D200BAFC5E8}" type="presParOf" srcId="{80D0ABBB-EDB2-4DA7-8CE6-43B8B4C74AB7}" destId="{B05DED62-AEFC-4D2B-895A-A6FE63C7AD1B}" srcOrd="1" destOrd="0" presId="urn:microsoft.com/office/officeart/2005/8/layout/orgChart1"/>
    <dgm:cxn modelId="{E377BC37-9CE7-4430-8BCE-507B582BC12A}" type="presParOf" srcId="{1FBFC5DC-417E-4FA5-ABAD-79E38095C9D9}" destId="{21A9EADC-B0D7-4E2E-908C-0A79C1803AFF}" srcOrd="1" destOrd="0" presId="urn:microsoft.com/office/officeart/2005/8/layout/orgChart1"/>
    <dgm:cxn modelId="{55E5DA6C-9952-486C-A9B3-73DC04BA1D07}" type="presParOf" srcId="{1FBFC5DC-417E-4FA5-ABAD-79E38095C9D9}" destId="{426380F6-9554-4914-8363-F9C86FC450B4}" srcOrd="2" destOrd="0" presId="urn:microsoft.com/office/officeart/2005/8/layout/orgChart1"/>
    <dgm:cxn modelId="{AEAE5BAE-2637-4F97-9B8B-C77DEAD84B42}" type="presParOf" srcId="{1013E23C-7BAE-4CBC-98D8-5CC4D96C7E3C}" destId="{A87057AB-86EF-40D5-B885-D658DD67A5B8}" srcOrd="4" destOrd="0" presId="urn:microsoft.com/office/officeart/2005/8/layout/orgChart1"/>
    <dgm:cxn modelId="{67662780-D84F-48DA-B278-7A8AC783BFAD}" type="presParOf" srcId="{1013E23C-7BAE-4CBC-98D8-5CC4D96C7E3C}" destId="{F6E676C0-77D4-4C8F-AEC8-D8E2045C5ED2}" srcOrd="5" destOrd="0" presId="urn:microsoft.com/office/officeart/2005/8/layout/orgChart1"/>
    <dgm:cxn modelId="{63CFF556-A2B6-4ED8-A618-4EE8393AE10F}" type="presParOf" srcId="{F6E676C0-77D4-4C8F-AEC8-D8E2045C5ED2}" destId="{783C6ABF-9C3E-408B-AA5F-550E048A3309}" srcOrd="0" destOrd="0" presId="urn:microsoft.com/office/officeart/2005/8/layout/orgChart1"/>
    <dgm:cxn modelId="{47599AA3-292A-4153-8A48-59E46435DB1B}" type="presParOf" srcId="{783C6ABF-9C3E-408B-AA5F-550E048A3309}" destId="{5A9441B6-DCBE-4975-A3AD-47EA8A07940A}" srcOrd="0" destOrd="0" presId="urn:microsoft.com/office/officeart/2005/8/layout/orgChart1"/>
    <dgm:cxn modelId="{8A1CB3C8-0FE4-42D4-A169-9E9031694E6B}" type="presParOf" srcId="{783C6ABF-9C3E-408B-AA5F-550E048A3309}" destId="{FB5E6EDB-FE87-4B18-AFF3-50BF6B34471B}" srcOrd="1" destOrd="0" presId="urn:microsoft.com/office/officeart/2005/8/layout/orgChart1"/>
    <dgm:cxn modelId="{931BFC21-08F8-49BE-AE6C-48C5E4B63CA5}" type="presParOf" srcId="{F6E676C0-77D4-4C8F-AEC8-D8E2045C5ED2}" destId="{546CAFF2-1C69-461F-A62A-4219520250DA}" srcOrd="1" destOrd="0" presId="urn:microsoft.com/office/officeart/2005/8/layout/orgChart1"/>
    <dgm:cxn modelId="{422E0150-36CF-4C36-A29F-266044577000}" type="presParOf" srcId="{F6E676C0-77D4-4C8F-AEC8-D8E2045C5ED2}" destId="{CAE7B910-C7ED-4769-BC37-845F7B83D0BE}" srcOrd="2" destOrd="0" presId="urn:microsoft.com/office/officeart/2005/8/layout/orgChart1"/>
    <dgm:cxn modelId="{1B9D5DD9-9C43-4226-875B-29159000601B}" type="presParOf" srcId="{D10739E1-6EA4-437C-9B5A-930AB4F53966}" destId="{53784A1A-105E-4BE6-8E57-55FE6DDB7D8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E2DEA15-EF65-4E72-92AB-C4D0BAFD43A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C"/>
        </a:p>
      </dgm:t>
    </dgm:pt>
    <dgm:pt modelId="{1D70400C-E690-4A1B-A247-52569B48C6BF}">
      <dgm:prSet phldrT="[Texto]" custT="1">
        <dgm:style>
          <a:lnRef idx="1">
            <a:schemeClr val="accent5"/>
          </a:lnRef>
          <a:fillRef idx="2">
            <a:schemeClr val="accent5"/>
          </a:fillRef>
          <a:effectRef idx="1">
            <a:schemeClr val="accent5"/>
          </a:effectRef>
          <a:fontRef idx="minor">
            <a:schemeClr val="dk1"/>
          </a:fontRef>
        </dgm:style>
      </dgm:prSet>
      <dgm:spPr/>
      <dgm:t>
        <a:bodyPr/>
        <a:lstStyle/>
        <a:p>
          <a:r>
            <a:rPr lang="es-EC" sz="1400" b="1" dirty="0" smtClean="0">
              <a:latin typeface="Times New Roman" pitchFamily="18" charset="0"/>
              <a:cs typeface="Times New Roman" pitchFamily="18" charset="0"/>
            </a:rPr>
            <a:t>VARIABLE PERSONAL </a:t>
          </a:r>
        </a:p>
        <a:p>
          <a:endParaRPr lang="es-EC" sz="1400" b="1" dirty="0" smtClean="0">
            <a:latin typeface="Times New Roman" pitchFamily="18" charset="0"/>
            <a:cs typeface="Times New Roman" pitchFamily="18" charset="0"/>
          </a:endParaRPr>
        </a:p>
        <a:p>
          <a:r>
            <a:rPr lang="es-EC" sz="1400" b="1" dirty="0" smtClean="0">
              <a:latin typeface="Times New Roman" pitchFamily="18" charset="0"/>
              <a:cs typeface="Times New Roman" pitchFamily="18" charset="0"/>
            </a:rPr>
            <a:t> APTITUD Y MOTIVACIÓN</a:t>
          </a:r>
          <a:endParaRPr lang="es-EC" sz="1400" b="1" dirty="0">
            <a:latin typeface="Times New Roman" pitchFamily="18" charset="0"/>
            <a:cs typeface="Times New Roman" pitchFamily="18" charset="0"/>
          </a:endParaRPr>
        </a:p>
      </dgm:t>
    </dgm:pt>
    <dgm:pt modelId="{84BC9A58-45BB-4562-965F-96D5B071E7F4}" type="parTrans" cxnId="{453415B6-B93C-484B-A4CD-D85F82E198AE}">
      <dgm:prSet/>
      <dgm:spPr/>
      <dgm:t>
        <a:bodyPr/>
        <a:lstStyle/>
        <a:p>
          <a:endParaRPr lang="es-EC"/>
        </a:p>
      </dgm:t>
    </dgm:pt>
    <dgm:pt modelId="{5F41B7FF-AAE3-4EA1-A791-E835777736C1}" type="sibTrans" cxnId="{453415B6-B93C-484B-A4CD-D85F82E198AE}">
      <dgm:prSet/>
      <dgm:spPr/>
      <dgm:t>
        <a:bodyPr/>
        <a:lstStyle/>
        <a:p>
          <a:endParaRPr lang="es-EC"/>
        </a:p>
      </dgm:t>
    </dgm:pt>
    <dgm:pt modelId="{33784E5F-304D-4F7B-A978-CAEBB03D60D3}">
      <dgm:prSet phldrT="[Texto]" custT="1">
        <dgm:style>
          <a:lnRef idx="1">
            <a:schemeClr val="accent5"/>
          </a:lnRef>
          <a:fillRef idx="2">
            <a:schemeClr val="accent5"/>
          </a:fillRef>
          <a:effectRef idx="1">
            <a:schemeClr val="accent5"/>
          </a:effectRef>
          <a:fontRef idx="minor">
            <a:schemeClr val="dk1"/>
          </a:fontRef>
        </dgm:style>
      </dgm:prSet>
      <dgm:spPr/>
      <dgm:t>
        <a:bodyPr/>
        <a:lstStyle/>
        <a:p>
          <a:pPr algn="just"/>
          <a:r>
            <a:rPr lang="es-EC" sz="1400" b="1" dirty="0" smtClean="0">
              <a:latin typeface="Times New Roman" pitchFamily="18" charset="0"/>
              <a:cs typeface="Times New Roman" pitchFamily="18" charset="0"/>
            </a:rPr>
            <a:t>ESTRATEGIAS:</a:t>
          </a:r>
          <a:r>
            <a:rPr lang="es-EC" sz="1400" dirty="0" smtClean="0">
              <a:latin typeface="Times New Roman" pitchFamily="18" charset="0"/>
              <a:cs typeface="Times New Roman" pitchFamily="18" charset="0"/>
            </a:rPr>
            <a:t>
</a:t>
          </a:r>
          <a:r>
            <a:rPr lang="es-AR" sz="1400" dirty="0" smtClean="0">
              <a:latin typeface="Times New Roman" pitchFamily="18" charset="0"/>
              <a:cs typeface="Times New Roman" pitchFamily="18" charset="0"/>
            </a:rPr>
            <a:t>Proveer a todos los empleados del GAD Municipal de Latacunga capacitación necesaria, en cada área de su especialidad para que estos sean capaces de desarrollar al máximo sus habilidades.</a:t>
          </a:r>
        </a:p>
        <a:p>
          <a:pPr algn="just"/>
          <a:endParaRPr lang="es-AR" sz="1400" dirty="0" smtClean="0">
            <a:latin typeface="Times New Roman" pitchFamily="18" charset="0"/>
            <a:cs typeface="Times New Roman" pitchFamily="18" charset="0"/>
          </a:endParaRPr>
        </a:p>
        <a:p>
          <a:pPr algn="just"/>
          <a:r>
            <a:rPr lang="es-EC" sz="1400" dirty="0" smtClean="0">
              <a:latin typeface="Times New Roman" pitchFamily="18" charset="0"/>
              <a:cs typeface="Times New Roman" pitchFamily="18" charset="0"/>
            </a:rPr>
            <a:t>Implementar instrumentos  de motivación  por ejemplo los incentivos, recompensas, y reconocimientos .</a:t>
          </a:r>
          <a:endParaRPr lang="es-EC" sz="1400" dirty="0">
            <a:latin typeface="Times New Roman" pitchFamily="18" charset="0"/>
            <a:cs typeface="Times New Roman" pitchFamily="18" charset="0"/>
          </a:endParaRPr>
        </a:p>
      </dgm:t>
    </dgm:pt>
    <dgm:pt modelId="{5A7EAC7A-70C8-4248-84B6-ADB6589A6807}" type="parTrans" cxnId="{B614919F-E64D-4C9C-8B5C-115AB3C92D0A}">
      <dgm:prSet/>
      <dgm:spPr/>
      <dgm:t>
        <a:bodyPr/>
        <a:lstStyle/>
        <a:p>
          <a:endParaRPr lang="es-EC"/>
        </a:p>
      </dgm:t>
    </dgm:pt>
    <dgm:pt modelId="{8FFDFF21-32F9-4DA5-85D7-240195B20574}" type="sibTrans" cxnId="{B614919F-E64D-4C9C-8B5C-115AB3C92D0A}">
      <dgm:prSet/>
      <dgm:spPr/>
      <dgm:t>
        <a:bodyPr/>
        <a:lstStyle/>
        <a:p>
          <a:endParaRPr lang="es-EC"/>
        </a:p>
      </dgm:t>
    </dgm:pt>
    <dgm:pt modelId="{BD8391CB-7441-4D0E-8261-51A605BC2538}">
      <dgm:prSet phldrT="[Texto]" custT="1">
        <dgm:style>
          <a:lnRef idx="1">
            <a:schemeClr val="accent5"/>
          </a:lnRef>
          <a:fillRef idx="2">
            <a:schemeClr val="accent5"/>
          </a:fillRef>
          <a:effectRef idx="1">
            <a:schemeClr val="accent5"/>
          </a:effectRef>
          <a:fontRef idx="minor">
            <a:schemeClr val="dk1"/>
          </a:fontRef>
        </dgm:style>
      </dgm:prSet>
      <dgm:spPr/>
      <dgm:t>
        <a:bodyPr/>
        <a:lstStyle/>
        <a:p>
          <a:pPr algn="just"/>
          <a:r>
            <a:rPr lang="es-EC" sz="1400" b="1" dirty="0" smtClean="0">
              <a:latin typeface="Times New Roman" pitchFamily="18" charset="0"/>
              <a:cs typeface="Times New Roman" pitchFamily="18" charset="0"/>
            </a:rPr>
            <a:t>POLÍTICAS</a:t>
          </a:r>
          <a:r>
            <a:rPr lang="es-EC" sz="1400" dirty="0" smtClean="0">
              <a:latin typeface="Times New Roman" pitchFamily="18" charset="0"/>
              <a:cs typeface="Times New Roman" pitchFamily="18" charset="0"/>
            </a:rPr>
            <a:t>:
</a:t>
          </a:r>
          <a:r>
            <a:rPr lang="es-AR" sz="1400" dirty="0" smtClean="0"/>
            <a:t>Se utilizarán las diferentes herramientas que existen para administrar el tiempo, para trabajar en equipo, para adquirir habilidades y aptitudes que les permitan tener oportunidades de crecimiento .</a:t>
          </a:r>
          <a:r>
            <a:rPr lang="es-EC" sz="1400" dirty="0" smtClean="0">
              <a:latin typeface="Times New Roman" pitchFamily="18" charset="0"/>
              <a:cs typeface="Times New Roman" pitchFamily="18" charset="0"/>
            </a:rPr>
            <a:t>
</a:t>
          </a:r>
        </a:p>
        <a:p>
          <a:pPr algn="just"/>
          <a:r>
            <a:rPr lang="es-EC" sz="1400" dirty="0" smtClean="0">
              <a:latin typeface="Times New Roman" pitchFamily="18" charset="0"/>
              <a:cs typeface="Times New Roman" pitchFamily="18" charset="0"/>
            </a:rPr>
            <a:t>Se creará formas de reconocimiento moral y material  para estimular al funcionario.</a:t>
          </a:r>
          <a:endParaRPr lang="es-EC" sz="1400" dirty="0">
            <a:latin typeface="Times New Roman" pitchFamily="18" charset="0"/>
            <a:cs typeface="Times New Roman" pitchFamily="18" charset="0"/>
          </a:endParaRPr>
        </a:p>
      </dgm:t>
    </dgm:pt>
    <dgm:pt modelId="{FC219430-0035-4B7D-B424-9B7F8087C98E}" type="parTrans" cxnId="{5D128786-A84F-42ED-BA5B-F2E7BDE82D21}">
      <dgm:prSet/>
      <dgm:spPr/>
      <dgm:t>
        <a:bodyPr/>
        <a:lstStyle/>
        <a:p>
          <a:endParaRPr lang="es-EC"/>
        </a:p>
      </dgm:t>
    </dgm:pt>
    <dgm:pt modelId="{94CC6474-E622-46DD-8E6F-5A5B54AF8D2D}" type="sibTrans" cxnId="{5D128786-A84F-42ED-BA5B-F2E7BDE82D21}">
      <dgm:prSet/>
      <dgm:spPr/>
      <dgm:t>
        <a:bodyPr/>
        <a:lstStyle/>
        <a:p>
          <a:endParaRPr lang="es-EC"/>
        </a:p>
      </dgm:t>
    </dgm:pt>
    <dgm:pt modelId="{B08733A3-C6FF-4DA1-9446-A965B9925EE2}">
      <dgm:prSet phldrT="[Texto]" custT="1">
        <dgm:style>
          <a:lnRef idx="1">
            <a:schemeClr val="accent5"/>
          </a:lnRef>
          <a:fillRef idx="2">
            <a:schemeClr val="accent5"/>
          </a:fillRef>
          <a:effectRef idx="1">
            <a:schemeClr val="accent5"/>
          </a:effectRef>
          <a:fontRef idx="minor">
            <a:schemeClr val="dk1"/>
          </a:fontRef>
        </dgm:style>
      </dgm:prSet>
      <dgm:spPr/>
      <dgm:t>
        <a:bodyPr/>
        <a:lstStyle/>
        <a:p>
          <a:pPr algn="just"/>
          <a:r>
            <a:rPr lang="es-EC" sz="1400" b="1" dirty="0" smtClean="0">
              <a:latin typeface="Times New Roman" pitchFamily="18" charset="0"/>
              <a:cs typeface="Times New Roman" pitchFamily="18" charset="0"/>
            </a:rPr>
            <a:t>OBJETIVOS: </a:t>
          </a:r>
          <a:r>
            <a:rPr lang="es-EC" sz="1400" dirty="0" smtClean="0">
              <a:latin typeface="Times New Roman" pitchFamily="18" charset="0"/>
              <a:cs typeface="Times New Roman" pitchFamily="18" charset="0"/>
            </a:rPr>
            <a:t>
Lograr un verdadero aprovechamiento del potencial humano de la institución, apuntando al desarrollo individual, laboral y personal, tanto como optimización de la gestión pública según criterios de calidad.</a:t>
          </a:r>
        </a:p>
        <a:p>
          <a:pPr algn="just"/>
          <a:r>
            <a:rPr lang="es-EC" sz="1400" dirty="0" smtClean="0">
              <a:latin typeface="Times New Roman" pitchFamily="18" charset="0"/>
              <a:cs typeface="Times New Roman" pitchFamily="18" charset="0"/>
            </a:rPr>
            <a:t>
Mantener un nivel elevado de motivación  individual que se contagie en el ambiente laboral de forma global y positivamente.</a:t>
          </a:r>
          <a:endParaRPr lang="es-EC" sz="1400" dirty="0">
            <a:latin typeface="Times New Roman" pitchFamily="18" charset="0"/>
            <a:cs typeface="Times New Roman" pitchFamily="18" charset="0"/>
          </a:endParaRPr>
        </a:p>
      </dgm:t>
    </dgm:pt>
    <dgm:pt modelId="{220C23DD-2656-42ED-BCD9-65C8CF58EE84}" type="parTrans" cxnId="{F5D4A9DB-A013-408F-A3C0-2E78AD8498E4}">
      <dgm:prSet/>
      <dgm:spPr/>
      <dgm:t>
        <a:bodyPr/>
        <a:lstStyle/>
        <a:p>
          <a:endParaRPr lang="es-EC"/>
        </a:p>
      </dgm:t>
    </dgm:pt>
    <dgm:pt modelId="{59060F9D-394A-4530-B831-B13F863C32B0}" type="sibTrans" cxnId="{F5D4A9DB-A013-408F-A3C0-2E78AD8498E4}">
      <dgm:prSet/>
      <dgm:spPr/>
      <dgm:t>
        <a:bodyPr/>
        <a:lstStyle/>
        <a:p>
          <a:endParaRPr lang="es-EC"/>
        </a:p>
      </dgm:t>
    </dgm:pt>
    <dgm:pt modelId="{C3E0831F-A3D4-4C2F-B194-58BD0C2ACF13}" type="pres">
      <dgm:prSet presAssocID="{5E2DEA15-EF65-4E72-92AB-C4D0BAFD43A3}" presName="hierChild1" presStyleCnt="0">
        <dgm:presLayoutVars>
          <dgm:orgChart val="1"/>
          <dgm:chPref val="1"/>
          <dgm:dir/>
          <dgm:animOne val="branch"/>
          <dgm:animLvl val="lvl"/>
          <dgm:resizeHandles/>
        </dgm:presLayoutVars>
      </dgm:prSet>
      <dgm:spPr/>
      <dgm:t>
        <a:bodyPr/>
        <a:lstStyle/>
        <a:p>
          <a:endParaRPr lang="es-EC"/>
        </a:p>
      </dgm:t>
    </dgm:pt>
    <dgm:pt modelId="{9BAA26D3-8D70-4473-AF2E-309D892FAEC3}" type="pres">
      <dgm:prSet presAssocID="{1D70400C-E690-4A1B-A247-52569B48C6BF}" presName="hierRoot1" presStyleCnt="0">
        <dgm:presLayoutVars>
          <dgm:hierBranch val="init"/>
        </dgm:presLayoutVars>
      </dgm:prSet>
      <dgm:spPr/>
    </dgm:pt>
    <dgm:pt modelId="{1E568AA5-3E56-4C63-83F8-CECF3FCD3934}" type="pres">
      <dgm:prSet presAssocID="{1D70400C-E690-4A1B-A247-52569B48C6BF}" presName="rootComposite1" presStyleCnt="0"/>
      <dgm:spPr/>
    </dgm:pt>
    <dgm:pt modelId="{4338BC59-4CB6-40E9-928A-01E70B5E75D0}" type="pres">
      <dgm:prSet presAssocID="{1D70400C-E690-4A1B-A247-52569B48C6BF}" presName="rootText1" presStyleLbl="node0" presStyleIdx="0" presStyleCnt="1">
        <dgm:presLayoutVars>
          <dgm:chPref val="3"/>
        </dgm:presLayoutVars>
      </dgm:prSet>
      <dgm:spPr/>
      <dgm:t>
        <a:bodyPr/>
        <a:lstStyle/>
        <a:p>
          <a:endParaRPr lang="es-EC"/>
        </a:p>
      </dgm:t>
    </dgm:pt>
    <dgm:pt modelId="{770E30B3-323C-4CC2-8CA9-961D54734881}" type="pres">
      <dgm:prSet presAssocID="{1D70400C-E690-4A1B-A247-52569B48C6BF}" presName="rootConnector1" presStyleLbl="node1" presStyleIdx="0" presStyleCnt="0"/>
      <dgm:spPr/>
      <dgm:t>
        <a:bodyPr/>
        <a:lstStyle/>
        <a:p>
          <a:endParaRPr lang="es-EC"/>
        </a:p>
      </dgm:t>
    </dgm:pt>
    <dgm:pt modelId="{8296B4F4-248F-4273-9A8E-9979217DEFD6}" type="pres">
      <dgm:prSet presAssocID="{1D70400C-E690-4A1B-A247-52569B48C6BF}" presName="hierChild2" presStyleCnt="0"/>
      <dgm:spPr/>
    </dgm:pt>
    <dgm:pt modelId="{1B7CB59A-79BD-44C3-AE3F-307C4E6D9252}" type="pres">
      <dgm:prSet presAssocID="{5A7EAC7A-70C8-4248-84B6-ADB6589A6807}" presName="Name37" presStyleLbl="parChTrans1D2" presStyleIdx="0" presStyleCnt="3"/>
      <dgm:spPr/>
      <dgm:t>
        <a:bodyPr/>
        <a:lstStyle/>
        <a:p>
          <a:endParaRPr lang="es-EC"/>
        </a:p>
      </dgm:t>
    </dgm:pt>
    <dgm:pt modelId="{BD2FA6C6-A22E-4F7F-8345-3A87F35C560D}" type="pres">
      <dgm:prSet presAssocID="{33784E5F-304D-4F7B-A978-CAEBB03D60D3}" presName="hierRoot2" presStyleCnt="0">
        <dgm:presLayoutVars>
          <dgm:hierBranch val="init"/>
        </dgm:presLayoutVars>
      </dgm:prSet>
      <dgm:spPr/>
    </dgm:pt>
    <dgm:pt modelId="{22D221B5-8B03-4F6D-8735-EAB096BBD177}" type="pres">
      <dgm:prSet presAssocID="{33784E5F-304D-4F7B-A978-CAEBB03D60D3}" presName="rootComposite" presStyleCnt="0"/>
      <dgm:spPr/>
    </dgm:pt>
    <dgm:pt modelId="{0AF8F9B7-40A4-41B1-829A-602B1C120CCB}" type="pres">
      <dgm:prSet presAssocID="{33784E5F-304D-4F7B-A978-CAEBB03D60D3}" presName="rootText" presStyleLbl="node2" presStyleIdx="0" presStyleCnt="3" custScaleY="228164">
        <dgm:presLayoutVars>
          <dgm:chPref val="3"/>
        </dgm:presLayoutVars>
      </dgm:prSet>
      <dgm:spPr/>
      <dgm:t>
        <a:bodyPr/>
        <a:lstStyle/>
        <a:p>
          <a:endParaRPr lang="es-EC"/>
        </a:p>
      </dgm:t>
    </dgm:pt>
    <dgm:pt modelId="{5D7ECBBE-E315-43A7-A4FD-1B9C36A2AB92}" type="pres">
      <dgm:prSet presAssocID="{33784E5F-304D-4F7B-A978-CAEBB03D60D3}" presName="rootConnector" presStyleLbl="node2" presStyleIdx="0" presStyleCnt="3"/>
      <dgm:spPr/>
      <dgm:t>
        <a:bodyPr/>
        <a:lstStyle/>
        <a:p>
          <a:endParaRPr lang="es-EC"/>
        </a:p>
      </dgm:t>
    </dgm:pt>
    <dgm:pt modelId="{29601E48-7300-421B-A898-67951F1D50DA}" type="pres">
      <dgm:prSet presAssocID="{33784E5F-304D-4F7B-A978-CAEBB03D60D3}" presName="hierChild4" presStyleCnt="0"/>
      <dgm:spPr/>
    </dgm:pt>
    <dgm:pt modelId="{E1C56541-035A-4E58-8D7E-E979BA678865}" type="pres">
      <dgm:prSet presAssocID="{33784E5F-304D-4F7B-A978-CAEBB03D60D3}" presName="hierChild5" presStyleCnt="0"/>
      <dgm:spPr/>
    </dgm:pt>
    <dgm:pt modelId="{F7F90CC4-5E38-48D8-BF60-F751E14ABDA5}" type="pres">
      <dgm:prSet presAssocID="{FC219430-0035-4B7D-B424-9B7F8087C98E}" presName="Name37" presStyleLbl="parChTrans1D2" presStyleIdx="1" presStyleCnt="3"/>
      <dgm:spPr/>
      <dgm:t>
        <a:bodyPr/>
        <a:lstStyle/>
        <a:p>
          <a:endParaRPr lang="es-EC"/>
        </a:p>
      </dgm:t>
    </dgm:pt>
    <dgm:pt modelId="{DE856504-5ED4-4A11-8B94-60D765569554}" type="pres">
      <dgm:prSet presAssocID="{BD8391CB-7441-4D0E-8261-51A605BC2538}" presName="hierRoot2" presStyleCnt="0">
        <dgm:presLayoutVars>
          <dgm:hierBranch val="init"/>
        </dgm:presLayoutVars>
      </dgm:prSet>
      <dgm:spPr/>
    </dgm:pt>
    <dgm:pt modelId="{72873916-52E2-4D87-8F88-C8056E2E6A1B}" type="pres">
      <dgm:prSet presAssocID="{BD8391CB-7441-4D0E-8261-51A605BC2538}" presName="rootComposite" presStyleCnt="0"/>
      <dgm:spPr/>
    </dgm:pt>
    <dgm:pt modelId="{D239F3A1-C495-411C-860F-36D366BC086A}" type="pres">
      <dgm:prSet presAssocID="{BD8391CB-7441-4D0E-8261-51A605BC2538}" presName="rootText" presStyleLbl="node2" presStyleIdx="1" presStyleCnt="3" custScaleY="264894">
        <dgm:presLayoutVars>
          <dgm:chPref val="3"/>
        </dgm:presLayoutVars>
      </dgm:prSet>
      <dgm:spPr/>
      <dgm:t>
        <a:bodyPr/>
        <a:lstStyle/>
        <a:p>
          <a:endParaRPr lang="es-EC"/>
        </a:p>
      </dgm:t>
    </dgm:pt>
    <dgm:pt modelId="{18B3EB77-F97D-47AE-BF51-7BE21FED884C}" type="pres">
      <dgm:prSet presAssocID="{BD8391CB-7441-4D0E-8261-51A605BC2538}" presName="rootConnector" presStyleLbl="node2" presStyleIdx="1" presStyleCnt="3"/>
      <dgm:spPr/>
      <dgm:t>
        <a:bodyPr/>
        <a:lstStyle/>
        <a:p>
          <a:endParaRPr lang="es-EC"/>
        </a:p>
      </dgm:t>
    </dgm:pt>
    <dgm:pt modelId="{BC55ED3E-546A-4871-9E2A-1DAC87FC1164}" type="pres">
      <dgm:prSet presAssocID="{BD8391CB-7441-4D0E-8261-51A605BC2538}" presName="hierChild4" presStyleCnt="0"/>
      <dgm:spPr/>
    </dgm:pt>
    <dgm:pt modelId="{96D74872-E4DE-497B-AAA6-E473B5C7204B}" type="pres">
      <dgm:prSet presAssocID="{BD8391CB-7441-4D0E-8261-51A605BC2538}" presName="hierChild5" presStyleCnt="0"/>
      <dgm:spPr/>
    </dgm:pt>
    <dgm:pt modelId="{FF22CB84-17F1-4FBD-AA00-73A8D1CD9747}" type="pres">
      <dgm:prSet presAssocID="{220C23DD-2656-42ED-BCD9-65C8CF58EE84}" presName="Name37" presStyleLbl="parChTrans1D2" presStyleIdx="2" presStyleCnt="3"/>
      <dgm:spPr/>
      <dgm:t>
        <a:bodyPr/>
        <a:lstStyle/>
        <a:p>
          <a:endParaRPr lang="es-EC"/>
        </a:p>
      </dgm:t>
    </dgm:pt>
    <dgm:pt modelId="{F7DDB83F-54D5-4AED-A4E5-E156507A7120}" type="pres">
      <dgm:prSet presAssocID="{B08733A3-C6FF-4DA1-9446-A965B9925EE2}" presName="hierRoot2" presStyleCnt="0">
        <dgm:presLayoutVars>
          <dgm:hierBranch val="init"/>
        </dgm:presLayoutVars>
      </dgm:prSet>
      <dgm:spPr/>
    </dgm:pt>
    <dgm:pt modelId="{C348953E-B04E-4C07-B9EF-A8D5353BFC90}" type="pres">
      <dgm:prSet presAssocID="{B08733A3-C6FF-4DA1-9446-A965B9925EE2}" presName="rootComposite" presStyleCnt="0"/>
      <dgm:spPr/>
    </dgm:pt>
    <dgm:pt modelId="{2B89A430-C175-4BA8-8D69-B4807A03C0B6}" type="pres">
      <dgm:prSet presAssocID="{B08733A3-C6FF-4DA1-9446-A965B9925EE2}" presName="rootText" presStyleLbl="node2" presStyleIdx="2" presStyleCnt="3" custScaleY="276307">
        <dgm:presLayoutVars>
          <dgm:chPref val="3"/>
        </dgm:presLayoutVars>
      </dgm:prSet>
      <dgm:spPr/>
      <dgm:t>
        <a:bodyPr/>
        <a:lstStyle/>
        <a:p>
          <a:endParaRPr lang="es-EC"/>
        </a:p>
      </dgm:t>
    </dgm:pt>
    <dgm:pt modelId="{A76DDC09-1EEB-4136-BEB8-33CFB7C2A317}" type="pres">
      <dgm:prSet presAssocID="{B08733A3-C6FF-4DA1-9446-A965B9925EE2}" presName="rootConnector" presStyleLbl="node2" presStyleIdx="2" presStyleCnt="3"/>
      <dgm:spPr/>
      <dgm:t>
        <a:bodyPr/>
        <a:lstStyle/>
        <a:p>
          <a:endParaRPr lang="es-EC"/>
        </a:p>
      </dgm:t>
    </dgm:pt>
    <dgm:pt modelId="{C58D1175-3619-41C6-9ADE-FFD8553B80AB}" type="pres">
      <dgm:prSet presAssocID="{B08733A3-C6FF-4DA1-9446-A965B9925EE2}" presName="hierChild4" presStyleCnt="0"/>
      <dgm:spPr/>
    </dgm:pt>
    <dgm:pt modelId="{D7EFAB14-049E-4EEA-92FB-E66A2D328ADC}" type="pres">
      <dgm:prSet presAssocID="{B08733A3-C6FF-4DA1-9446-A965B9925EE2}" presName="hierChild5" presStyleCnt="0"/>
      <dgm:spPr/>
    </dgm:pt>
    <dgm:pt modelId="{6303A672-FC6E-4295-AD21-EB25565158A1}" type="pres">
      <dgm:prSet presAssocID="{1D70400C-E690-4A1B-A247-52569B48C6BF}" presName="hierChild3" presStyleCnt="0"/>
      <dgm:spPr/>
    </dgm:pt>
  </dgm:ptLst>
  <dgm:cxnLst>
    <dgm:cxn modelId="{24C796E9-6550-44C7-BF90-00418DB2B218}" type="presOf" srcId="{33784E5F-304D-4F7B-A978-CAEBB03D60D3}" destId="{5D7ECBBE-E315-43A7-A4FD-1B9C36A2AB92}" srcOrd="1" destOrd="0" presId="urn:microsoft.com/office/officeart/2005/8/layout/orgChart1"/>
    <dgm:cxn modelId="{3CD974F8-2E69-40B3-896A-0DDE0571CD87}" type="presOf" srcId="{B08733A3-C6FF-4DA1-9446-A965B9925EE2}" destId="{A76DDC09-1EEB-4136-BEB8-33CFB7C2A317}" srcOrd="1" destOrd="0" presId="urn:microsoft.com/office/officeart/2005/8/layout/orgChart1"/>
    <dgm:cxn modelId="{B614919F-E64D-4C9C-8B5C-115AB3C92D0A}" srcId="{1D70400C-E690-4A1B-A247-52569B48C6BF}" destId="{33784E5F-304D-4F7B-A978-CAEBB03D60D3}" srcOrd="0" destOrd="0" parTransId="{5A7EAC7A-70C8-4248-84B6-ADB6589A6807}" sibTransId="{8FFDFF21-32F9-4DA5-85D7-240195B20574}"/>
    <dgm:cxn modelId="{A309B73E-04F9-48C2-8FCD-0CD3B0682FCB}" type="presOf" srcId="{5E2DEA15-EF65-4E72-92AB-C4D0BAFD43A3}" destId="{C3E0831F-A3D4-4C2F-B194-58BD0C2ACF13}" srcOrd="0" destOrd="0" presId="urn:microsoft.com/office/officeart/2005/8/layout/orgChart1"/>
    <dgm:cxn modelId="{158679BF-14DD-46C4-8A8B-83C69ACB8A50}" type="presOf" srcId="{33784E5F-304D-4F7B-A978-CAEBB03D60D3}" destId="{0AF8F9B7-40A4-41B1-829A-602B1C120CCB}" srcOrd="0" destOrd="0" presId="urn:microsoft.com/office/officeart/2005/8/layout/orgChart1"/>
    <dgm:cxn modelId="{556381E1-27A8-4CC7-BC25-87CF4AC662A2}" type="presOf" srcId="{220C23DD-2656-42ED-BCD9-65C8CF58EE84}" destId="{FF22CB84-17F1-4FBD-AA00-73A8D1CD9747}" srcOrd="0" destOrd="0" presId="urn:microsoft.com/office/officeart/2005/8/layout/orgChart1"/>
    <dgm:cxn modelId="{D1CD5642-D2FE-4EED-8B01-5510DEBC1103}" type="presOf" srcId="{BD8391CB-7441-4D0E-8261-51A605BC2538}" destId="{18B3EB77-F97D-47AE-BF51-7BE21FED884C}" srcOrd="1" destOrd="0" presId="urn:microsoft.com/office/officeart/2005/8/layout/orgChart1"/>
    <dgm:cxn modelId="{ED5550CF-C38F-4624-A0F1-7BC965166E9B}" type="presOf" srcId="{1D70400C-E690-4A1B-A247-52569B48C6BF}" destId="{770E30B3-323C-4CC2-8CA9-961D54734881}" srcOrd="1" destOrd="0" presId="urn:microsoft.com/office/officeart/2005/8/layout/orgChart1"/>
    <dgm:cxn modelId="{8A12D3E7-496C-4E7A-8778-DE1791F3415F}" type="presOf" srcId="{5A7EAC7A-70C8-4248-84B6-ADB6589A6807}" destId="{1B7CB59A-79BD-44C3-AE3F-307C4E6D9252}" srcOrd="0" destOrd="0" presId="urn:microsoft.com/office/officeart/2005/8/layout/orgChart1"/>
    <dgm:cxn modelId="{19DF3E4E-E745-4C08-A961-A849E7912596}" type="presOf" srcId="{1D70400C-E690-4A1B-A247-52569B48C6BF}" destId="{4338BC59-4CB6-40E9-928A-01E70B5E75D0}" srcOrd="0" destOrd="0" presId="urn:microsoft.com/office/officeart/2005/8/layout/orgChart1"/>
    <dgm:cxn modelId="{10D75664-9435-4BF5-A92F-53653B55553D}" type="presOf" srcId="{FC219430-0035-4B7D-B424-9B7F8087C98E}" destId="{F7F90CC4-5E38-48D8-BF60-F751E14ABDA5}" srcOrd="0" destOrd="0" presId="urn:microsoft.com/office/officeart/2005/8/layout/orgChart1"/>
    <dgm:cxn modelId="{3CE3F062-AB17-43E0-B453-4228F53C2A9E}" type="presOf" srcId="{B08733A3-C6FF-4DA1-9446-A965B9925EE2}" destId="{2B89A430-C175-4BA8-8D69-B4807A03C0B6}" srcOrd="0" destOrd="0" presId="urn:microsoft.com/office/officeart/2005/8/layout/orgChart1"/>
    <dgm:cxn modelId="{2190E398-197B-42AD-ABF0-9213B96BE29A}" type="presOf" srcId="{BD8391CB-7441-4D0E-8261-51A605BC2538}" destId="{D239F3A1-C495-411C-860F-36D366BC086A}" srcOrd="0" destOrd="0" presId="urn:microsoft.com/office/officeart/2005/8/layout/orgChart1"/>
    <dgm:cxn modelId="{453415B6-B93C-484B-A4CD-D85F82E198AE}" srcId="{5E2DEA15-EF65-4E72-92AB-C4D0BAFD43A3}" destId="{1D70400C-E690-4A1B-A247-52569B48C6BF}" srcOrd="0" destOrd="0" parTransId="{84BC9A58-45BB-4562-965F-96D5B071E7F4}" sibTransId="{5F41B7FF-AAE3-4EA1-A791-E835777736C1}"/>
    <dgm:cxn modelId="{F5D4A9DB-A013-408F-A3C0-2E78AD8498E4}" srcId="{1D70400C-E690-4A1B-A247-52569B48C6BF}" destId="{B08733A3-C6FF-4DA1-9446-A965B9925EE2}" srcOrd="2" destOrd="0" parTransId="{220C23DD-2656-42ED-BCD9-65C8CF58EE84}" sibTransId="{59060F9D-394A-4530-B831-B13F863C32B0}"/>
    <dgm:cxn modelId="{5D128786-A84F-42ED-BA5B-F2E7BDE82D21}" srcId="{1D70400C-E690-4A1B-A247-52569B48C6BF}" destId="{BD8391CB-7441-4D0E-8261-51A605BC2538}" srcOrd="1" destOrd="0" parTransId="{FC219430-0035-4B7D-B424-9B7F8087C98E}" sibTransId="{94CC6474-E622-46DD-8E6F-5A5B54AF8D2D}"/>
    <dgm:cxn modelId="{460851AF-B75B-4E14-AE6F-9460FF1A9DE7}" type="presParOf" srcId="{C3E0831F-A3D4-4C2F-B194-58BD0C2ACF13}" destId="{9BAA26D3-8D70-4473-AF2E-309D892FAEC3}" srcOrd="0" destOrd="0" presId="urn:microsoft.com/office/officeart/2005/8/layout/orgChart1"/>
    <dgm:cxn modelId="{079470AB-BBAC-44F6-B43B-AB48BFA9CDE0}" type="presParOf" srcId="{9BAA26D3-8D70-4473-AF2E-309D892FAEC3}" destId="{1E568AA5-3E56-4C63-83F8-CECF3FCD3934}" srcOrd="0" destOrd="0" presId="urn:microsoft.com/office/officeart/2005/8/layout/orgChart1"/>
    <dgm:cxn modelId="{71B58A1C-BCF7-481B-960D-C13EAB36DBF2}" type="presParOf" srcId="{1E568AA5-3E56-4C63-83F8-CECF3FCD3934}" destId="{4338BC59-4CB6-40E9-928A-01E70B5E75D0}" srcOrd="0" destOrd="0" presId="urn:microsoft.com/office/officeart/2005/8/layout/orgChart1"/>
    <dgm:cxn modelId="{E381E6A2-1174-4CB9-B535-49EF679BAE91}" type="presParOf" srcId="{1E568AA5-3E56-4C63-83F8-CECF3FCD3934}" destId="{770E30B3-323C-4CC2-8CA9-961D54734881}" srcOrd="1" destOrd="0" presId="urn:microsoft.com/office/officeart/2005/8/layout/orgChart1"/>
    <dgm:cxn modelId="{7DEC8D58-574A-437E-AF93-1C98C9C29722}" type="presParOf" srcId="{9BAA26D3-8D70-4473-AF2E-309D892FAEC3}" destId="{8296B4F4-248F-4273-9A8E-9979217DEFD6}" srcOrd="1" destOrd="0" presId="urn:microsoft.com/office/officeart/2005/8/layout/orgChart1"/>
    <dgm:cxn modelId="{FAA2901E-0319-4615-B5FD-AB90C4E886D5}" type="presParOf" srcId="{8296B4F4-248F-4273-9A8E-9979217DEFD6}" destId="{1B7CB59A-79BD-44C3-AE3F-307C4E6D9252}" srcOrd="0" destOrd="0" presId="urn:microsoft.com/office/officeart/2005/8/layout/orgChart1"/>
    <dgm:cxn modelId="{2EFDD5BD-21A8-40AF-8A4E-65CB7CBE2388}" type="presParOf" srcId="{8296B4F4-248F-4273-9A8E-9979217DEFD6}" destId="{BD2FA6C6-A22E-4F7F-8345-3A87F35C560D}" srcOrd="1" destOrd="0" presId="urn:microsoft.com/office/officeart/2005/8/layout/orgChart1"/>
    <dgm:cxn modelId="{A73B195C-D5BE-4607-ABA5-03B60575A5E6}" type="presParOf" srcId="{BD2FA6C6-A22E-4F7F-8345-3A87F35C560D}" destId="{22D221B5-8B03-4F6D-8735-EAB096BBD177}" srcOrd="0" destOrd="0" presId="urn:microsoft.com/office/officeart/2005/8/layout/orgChart1"/>
    <dgm:cxn modelId="{7E3F0C04-86D8-4E51-B74E-79958FAB20BE}" type="presParOf" srcId="{22D221B5-8B03-4F6D-8735-EAB096BBD177}" destId="{0AF8F9B7-40A4-41B1-829A-602B1C120CCB}" srcOrd="0" destOrd="0" presId="urn:microsoft.com/office/officeart/2005/8/layout/orgChart1"/>
    <dgm:cxn modelId="{83AAE4C6-7F67-450B-9933-01C4FCCBBF87}" type="presParOf" srcId="{22D221B5-8B03-4F6D-8735-EAB096BBD177}" destId="{5D7ECBBE-E315-43A7-A4FD-1B9C36A2AB92}" srcOrd="1" destOrd="0" presId="urn:microsoft.com/office/officeart/2005/8/layout/orgChart1"/>
    <dgm:cxn modelId="{B24F430B-8053-4E67-9D9A-729FD3CE3D9E}" type="presParOf" srcId="{BD2FA6C6-A22E-4F7F-8345-3A87F35C560D}" destId="{29601E48-7300-421B-A898-67951F1D50DA}" srcOrd="1" destOrd="0" presId="urn:microsoft.com/office/officeart/2005/8/layout/orgChart1"/>
    <dgm:cxn modelId="{E976C70D-F345-4797-9F9E-5F2DC534AFF3}" type="presParOf" srcId="{BD2FA6C6-A22E-4F7F-8345-3A87F35C560D}" destId="{E1C56541-035A-4E58-8D7E-E979BA678865}" srcOrd="2" destOrd="0" presId="urn:microsoft.com/office/officeart/2005/8/layout/orgChart1"/>
    <dgm:cxn modelId="{C058A5AB-C2A5-4F7B-AB8B-E43334279BF7}" type="presParOf" srcId="{8296B4F4-248F-4273-9A8E-9979217DEFD6}" destId="{F7F90CC4-5E38-48D8-BF60-F751E14ABDA5}" srcOrd="2" destOrd="0" presId="urn:microsoft.com/office/officeart/2005/8/layout/orgChart1"/>
    <dgm:cxn modelId="{C1AC587B-0261-4F53-9CBB-E8CAA460E30F}" type="presParOf" srcId="{8296B4F4-248F-4273-9A8E-9979217DEFD6}" destId="{DE856504-5ED4-4A11-8B94-60D765569554}" srcOrd="3" destOrd="0" presId="urn:microsoft.com/office/officeart/2005/8/layout/orgChart1"/>
    <dgm:cxn modelId="{21708621-26DA-4B2C-AE1D-A917BFB14684}" type="presParOf" srcId="{DE856504-5ED4-4A11-8B94-60D765569554}" destId="{72873916-52E2-4D87-8F88-C8056E2E6A1B}" srcOrd="0" destOrd="0" presId="urn:microsoft.com/office/officeart/2005/8/layout/orgChart1"/>
    <dgm:cxn modelId="{5B4732B3-AB59-404D-A72F-A03278C61729}" type="presParOf" srcId="{72873916-52E2-4D87-8F88-C8056E2E6A1B}" destId="{D239F3A1-C495-411C-860F-36D366BC086A}" srcOrd="0" destOrd="0" presId="urn:microsoft.com/office/officeart/2005/8/layout/orgChart1"/>
    <dgm:cxn modelId="{624B8497-C410-4D59-BA5F-9C82C4A5727C}" type="presParOf" srcId="{72873916-52E2-4D87-8F88-C8056E2E6A1B}" destId="{18B3EB77-F97D-47AE-BF51-7BE21FED884C}" srcOrd="1" destOrd="0" presId="urn:microsoft.com/office/officeart/2005/8/layout/orgChart1"/>
    <dgm:cxn modelId="{92230486-CDD2-4AF8-89E4-9CFDE89E89F1}" type="presParOf" srcId="{DE856504-5ED4-4A11-8B94-60D765569554}" destId="{BC55ED3E-546A-4871-9E2A-1DAC87FC1164}" srcOrd="1" destOrd="0" presId="urn:microsoft.com/office/officeart/2005/8/layout/orgChart1"/>
    <dgm:cxn modelId="{07F3D655-1864-4239-AD76-6B756555B33F}" type="presParOf" srcId="{DE856504-5ED4-4A11-8B94-60D765569554}" destId="{96D74872-E4DE-497B-AAA6-E473B5C7204B}" srcOrd="2" destOrd="0" presId="urn:microsoft.com/office/officeart/2005/8/layout/orgChart1"/>
    <dgm:cxn modelId="{B2C26BB3-7EF7-47FC-B10A-54B2729E2229}" type="presParOf" srcId="{8296B4F4-248F-4273-9A8E-9979217DEFD6}" destId="{FF22CB84-17F1-4FBD-AA00-73A8D1CD9747}" srcOrd="4" destOrd="0" presId="urn:microsoft.com/office/officeart/2005/8/layout/orgChart1"/>
    <dgm:cxn modelId="{0A152E84-F534-4BF5-89A8-8032B995A69A}" type="presParOf" srcId="{8296B4F4-248F-4273-9A8E-9979217DEFD6}" destId="{F7DDB83F-54D5-4AED-A4E5-E156507A7120}" srcOrd="5" destOrd="0" presId="urn:microsoft.com/office/officeart/2005/8/layout/orgChart1"/>
    <dgm:cxn modelId="{00FA1226-958E-47EC-B5E6-0374A83E3DBA}" type="presParOf" srcId="{F7DDB83F-54D5-4AED-A4E5-E156507A7120}" destId="{C348953E-B04E-4C07-B9EF-A8D5353BFC90}" srcOrd="0" destOrd="0" presId="urn:microsoft.com/office/officeart/2005/8/layout/orgChart1"/>
    <dgm:cxn modelId="{DF80A9A3-A903-4AA4-92FD-5021D9430B1E}" type="presParOf" srcId="{C348953E-B04E-4C07-B9EF-A8D5353BFC90}" destId="{2B89A430-C175-4BA8-8D69-B4807A03C0B6}" srcOrd="0" destOrd="0" presId="urn:microsoft.com/office/officeart/2005/8/layout/orgChart1"/>
    <dgm:cxn modelId="{636F42A7-198B-4539-802A-B47740421E94}" type="presParOf" srcId="{C348953E-B04E-4C07-B9EF-A8D5353BFC90}" destId="{A76DDC09-1EEB-4136-BEB8-33CFB7C2A317}" srcOrd="1" destOrd="0" presId="urn:microsoft.com/office/officeart/2005/8/layout/orgChart1"/>
    <dgm:cxn modelId="{7AF1AF48-7094-44CD-B0DE-5C5941617B8E}" type="presParOf" srcId="{F7DDB83F-54D5-4AED-A4E5-E156507A7120}" destId="{C58D1175-3619-41C6-9ADE-FFD8553B80AB}" srcOrd="1" destOrd="0" presId="urn:microsoft.com/office/officeart/2005/8/layout/orgChart1"/>
    <dgm:cxn modelId="{5168544B-8A99-469E-A036-EF51F258E028}" type="presParOf" srcId="{F7DDB83F-54D5-4AED-A4E5-E156507A7120}" destId="{D7EFAB14-049E-4EEA-92FB-E66A2D328ADC}" srcOrd="2" destOrd="0" presId="urn:microsoft.com/office/officeart/2005/8/layout/orgChart1"/>
    <dgm:cxn modelId="{F577E2A4-0EE3-4D4B-A57F-CE16D52CFDC6}" type="presParOf" srcId="{9BAA26D3-8D70-4473-AF2E-309D892FAEC3}" destId="{6303A672-FC6E-4295-AD21-EB25565158A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B38A885-77C5-45F8-B1BF-D24F9F383FC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C"/>
        </a:p>
      </dgm:t>
    </dgm:pt>
    <dgm:pt modelId="{C028C521-2814-4C59-BCEA-CC25E7AF43F9}">
      <dgm:prSet phldrT="[Texto]" custT="1">
        <dgm:style>
          <a:lnRef idx="1">
            <a:schemeClr val="accent2"/>
          </a:lnRef>
          <a:fillRef idx="2">
            <a:schemeClr val="accent2"/>
          </a:fillRef>
          <a:effectRef idx="1">
            <a:schemeClr val="accent2"/>
          </a:effectRef>
          <a:fontRef idx="minor">
            <a:schemeClr val="dk1"/>
          </a:fontRef>
        </dgm:style>
      </dgm:prSet>
      <dgm:spPr/>
      <dgm:t>
        <a:bodyPr/>
        <a:lstStyle/>
        <a:p>
          <a:pPr algn="ctr"/>
          <a:r>
            <a:rPr lang="es-EC" sz="1400" b="1" dirty="0" smtClean="0">
              <a:latin typeface="Times New Roman" pitchFamily="18" charset="0"/>
              <a:cs typeface="Times New Roman" pitchFamily="18" charset="0"/>
            </a:rPr>
            <a:t>COMPORTAMIENTO ORGANIZACIONAL
SEGURIDAD
ROTACIÓN 
TENSIÓN Y ESTRÉS</a:t>
          </a:r>
          <a:endParaRPr lang="es-EC" sz="1400" b="1" dirty="0">
            <a:latin typeface="Times New Roman" pitchFamily="18" charset="0"/>
            <a:cs typeface="Times New Roman" pitchFamily="18" charset="0"/>
          </a:endParaRPr>
        </a:p>
      </dgm:t>
    </dgm:pt>
    <dgm:pt modelId="{1970A05F-43F1-437A-AB54-4359CFAA3AE9}" type="parTrans" cxnId="{DCC24CD1-5A9C-4FB1-9902-1392257BB528}">
      <dgm:prSet/>
      <dgm:spPr/>
      <dgm:t>
        <a:bodyPr/>
        <a:lstStyle/>
        <a:p>
          <a:endParaRPr lang="es-EC"/>
        </a:p>
      </dgm:t>
    </dgm:pt>
    <dgm:pt modelId="{5D409D97-6575-486C-9590-0B2BA88EB0C4}" type="sibTrans" cxnId="{DCC24CD1-5A9C-4FB1-9902-1392257BB528}">
      <dgm:prSet/>
      <dgm:spPr/>
      <dgm:t>
        <a:bodyPr/>
        <a:lstStyle/>
        <a:p>
          <a:endParaRPr lang="es-EC"/>
        </a:p>
      </dgm:t>
    </dgm:pt>
    <dgm:pt modelId="{831821EB-5F54-4CB0-80E1-372BF31027B1}">
      <dgm:prSet phldrT="[Texto]" custT="1">
        <dgm:style>
          <a:lnRef idx="1">
            <a:schemeClr val="accent2"/>
          </a:lnRef>
          <a:fillRef idx="2">
            <a:schemeClr val="accent2"/>
          </a:fillRef>
          <a:effectRef idx="1">
            <a:schemeClr val="accent2"/>
          </a:effectRef>
          <a:fontRef idx="minor">
            <a:schemeClr val="dk1"/>
          </a:fontRef>
        </dgm:style>
      </dgm:prSet>
      <dgm:spPr/>
      <dgm:t>
        <a:bodyPr/>
        <a:lstStyle/>
        <a:p>
          <a:pPr algn="just"/>
          <a:r>
            <a:rPr lang="es-EC" sz="1400" b="1" dirty="0" smtClean="0">
              <a:latin typeface="Times New Roman" pitchFamily="18" charset="0"/>
              <a:cs typeface="Times New Roman" pitchFamily="18" charset="0"/>
            </a:rPr>
            <a:t>ESTRETEGIAS:</a:t>
          </a:r>
          <a:r>
            <a:rPr lang="es-EC" sz="1400" dirty="0" smtClean="0">
              <a:latin typeface="Times New Roman" pitchFamily="18" charset="0"/>
              <a:cs typeface="Times New Roman" pitchFamily="18" charset="0"/>
            </a:rPr>
            <a:t>
 Crear y publicar un plan de emergencia.</a:t>
          </a:r>
        </a:p>
        <a:p>
          <a:pPr algn="just"/>
          <a:r>
            <a:rPr lang="es-EC" sz="1400" dirty="0" smtClean="0">
              <a:latin typeface="Times New Roman" pitchFamily="18" charset="0"/>
              <a:cs typeface="Times New Roman" pitchFamily="18" charset="0"/>
            </a:rPr>
            <a:t>
Evaluar periódicamente el índice de rotación de funciones .</a:t>
          </a:r>
        </a:p>
        <a:p>
          <a:pPr algn="just"/>
          <a:r>
            <a:rPr lang="es-EC" sz="1400" dirty="0" smtClean="0">
              <a:latin typeface="Times New Roman" pitchFamily="18" charset="0"/>
              <a:cs typeface="Times New Roman" pitchFamily="18" charset="0"/>
            </a:rPr>
            <a:t>
Capacitar al personal   de la institución sobre  el programa  de asistencia para empleados (PAE</a:t>
          </a:r>
          <a:r>
            <a:rPr lang="es-EC" sz="900" dirty="0" smtClean="0"/>
            <a:t>) </a:t>
          </a:r>
          <a:endParaRPr lang="es-EC" sz="900" dirty="0"/>
        </a:p>
      </dgm:t>
    </dgm:pt>
    <dgm:pt modelId="{287873F2-D74E-4FD7-81BB-16EE4902EF8C}" type="parTrans" cxnId="{B410EA13-FFF3-4B11-9016-9861E5D46F70}">
      <dgm:prSet/>
      <dgm:spPr/>
      <dgm:t>
        <a:bodyPr/>
        <a:lstStyle/>
        <a:p>
          <a:endParaRPr lang="es-EC"/>
        </a:p>
      </dgm:t>
    </dgm:pt>
    <dgm:pt modelId="{7228A214-DFA8-4097-A32D-EBA863CBC53C}" type="sibTrans" cxnId="{B410EA13-FFF3-4B11-9016-9861E5D46F70}">
      <dgm:prSet/>
      <dgm:spPr/>
      <dgm:t>
        <a:bodyPr/>
        <a:lstStyle/>
        <a:p>
          <a:endParaRPr lang="es-EC"/>
        </a:p>
      </dgm:t>
    </dgm:pt>
    <dgm:pt modelId="{295D383A-72A6-4CC3-A2D8-9EA178A0B001}">
      <dgm:prSet phldrT="[Texto]" custT="1">
        <dgm:style>
          <a:lnRef idx="1">
            <a:schemeClr val="accent2"/>
          </a:lnRef>
          <a:fillRef idx="2">
            <a:schemeClr val="accent2"/>
          </a:fillRef>
          <a:effectRef idx="1">
            <a:schemeClr val="accent2"/>
          </a:effectRef>
          <a:fontRef idx="minor">
            <a:schemeClr val="dk1"/>
          </a:fontRef>
        </dgm:style>
      </dgm:prSet>
      <dgm:spPr/>
      <dgm:t>
        <a:bodyPr/>
        <a:lstStyle/>
        <a:p>
          <a:pPr algn="just"/>
          <a:r>
            <a:rPr lang="es-EC" sz="1400" b="1" dirty="0" smtClean="0">
              <a:latin typeface="Times New Roman" pitchFamily="18" charset="0"/>
              <a:cs typeface="Times New Roman" pitchFamily="18" charset="0"/>
            </a:rPr>
            <a:t>POLÍTICAS: </a:t>
          </a:r>
          <a:r>
            <a:rPr lang="es-EC" sz="1400" dirty="0" smtClean="0">
              <a:latin typeface="Times New Roman" pitchFamily="18" charset="0"/>
              <a:cs typeface="Times New Roman" pitchFamily="18" charset="0"/>
            </a:rPr>
            <a:t>
Se implementará  señalización o brigadas de emergencia capacitada para un  plan de evacuación.</a:t>
          </a:r>
        </a:p>
        <a:p>
          <a:pPr algn="just"/>
          <a:r>
            <a:rPr lang="es-EC" sz="1400" dirty="0" smtClean="0">
              <a:latin typeface="Times New Roman" pitchFamily="18" charset="0"/>
              <a:cs typeface="Times New Roman" pitchFamily="18" charset="0"/>
            </a:rPr>
            <a:t>
Se cuidará  para que en la institución  exista equidad externa</a:t>
          </a:r>
        </a:p>
        <a:p>
          <a:pPr algn="just"/>
          <a:r>
            <a:rPr lang="es-EC" sz="1400" dirty="0" smtClean="0">
              <a:latin typeface="Times New Roman" pitchFamily="18" charset="0"/>
              <a:cs typeface="Times New Roman" pitchFamily="18" charset="0"/>
            </a:rPr>
            <a:t>.
Se logrará que los trabajadores no se preocupen por asuntos poco importantes y que pongan las cosas en perspectiva.</a:t>
          </a:r>
          <a:endParaRPr lang="es-EC" sz="1400" dirty="0">
            <a:latin typeface="Times New Roman" pitchFamily="18" charset="0"/>
            <a:cs typeface="Times New Roman" pitchFamily="18" charset="0"/>
          </a:endParaRPr>
        </a:p>
      </dgm:t>
    </dgm:pt>
    <dgm:pt modelId="{AE72F761-BAC4-4BE0-B65B-EA8AD9B78A82}" type="parTrans" cxnId="{5ABCEAF8-C558-4EED-85BE-1C839758BC58}">
      <dgm:prSet/>
      <dgm:spPr/>
      <dgm:t>
        <a:bodyPr/>
        <a:lstStyle/>
        <a:p>
          <a:endParaRPr lang="es-EC"/>
        </a:p>
      </dgm:t>
    </dgm:pt>
    <dgm:pt modelId="{C812091D-2D82-460E-B417-B50DBDCE0E3D}" type="sibTrans" cxnId="{5ABCEAF8-C558-4EED-85BE-1C839758BC58}">
      <dgm:prSet/>
      <dgm:spPr/>
      <dgm:t>
        <a:bodyPr/>
        <a:lstStyle/>
        <a:p>
          <a:endParaRPr lang="es-EC"/>
        </a:p>
      </dgm:t>
    </dgm:pt>
    <dgm:pt modelId="{0F8AA8E7-884D-44D6-879F-31EA5705C187}">
      <dgm:prSet phldrT="[Texto]" custT="1">
        <dgm:style>
          <a:lnRef idx="1">
            <a:schemeClr val="accent2"/>
          </a:lnRef>
          <a:fillRef idx="2">
            <a:schemeClr val="accent2"/>
          </a:fillRef>
          <a:effectRef idx="1">
            <a:schemeClr val="accent2"/>
          </a:effectRef>
          <a:fontRef idx="minor">
            <a:schemeClr val="dk1"/>
          </a:fontRef>
        </dgm:style>
      </dgm:prSet>
      <dgm:spPr/>
      <dgm:t>
        <a:bodyPr/>
        <a:lstStyle/>
        <a:p>
          <a:pPr algn="just"/>
          <a:r>
            <a:rPr lang="es-EC" sz="1400" b="1" dirty="0" smtClean="0">
              <a:latin typeface="Times New Roman" pitchFamily="18" charset="0"/>
              <a:cs typeface="Times New Roman" pitchFamily="18" charset="0"/>
            </a:rPr>
            <a:t>OBJETIVOS:</a:t>
          </a:r>
          <a:r>
            <a:rPr lang="es-EC" sz="1400" dirty="0" smtClean="0">
              <a:latin typeface="Times New Roman" pitchFamily="18" charset="0"/>
              <a:cs typeface="Times New Roman" pitchFamily="18" charset="0"/>
            </a:rPr>
            <a:t>
Proporcionar al empleado  la seguridad necesaria para realizar sus actividades laborales de forma segura y confiable.</a:t>
          </a:r>
        </a:p>
        <a:p>
          <a:pPr algn="just"/>
          <a:r>
            <a:rPr lang="es-EC" sz="1400" dirty="0" smtClean="0">
              <a:latin typeface="Times New Roman" pitchFamily="18" charset="0"/>
              <a:cs typeface="Times New Roman" pitchFamily="18" charset="0"/>
            </a:rPr>
            <a:t>
Generar satisfacción laboral para mantener el recurso humano formando parte de la institución.</a:t>
          </a:r>
        </a:p>
        <a:p>
          <a:pPr algn="just"/>
          <a:r>
            <a:rPr lang="es-EC" sz="1400" dirty="0" smtClean="0">
              <a:latin typeface="Times New Roman" pitchFamily="18" charset="0"/>
              <a:cs typeface="Times New Roman" pitchFamily="18" charset="0"/>
            </a:rPr>
            <a:t>
Proveer un clima laboral tranquilo  para disminuir enfermedades fisiológicas y psicológicas. </a:t>
          </a:r>
          <a:endParaRPr lang="es-EC" sz="1400" dirty="0">
            <a:latin typeface="Times New Roman" pitchFamily="18" charset="0"/>
            <a:cs typeface="Times New Roman" pitchFamily="18" charset="0"/>
          </a:endParaRPr>
        </a:p>
      </dgm:t>
    </dgm:pt>
    <dgm:pt modelId="{8FBB9CF0-E236-4AF0-9D93-D201AA649FFC}" type="parTrans" cxnId="{04129A6B-7BD1-4A80-A8E4-69D6FFF6E27B}">
      <dgm:prSet/>
      <dgm:spPr/>
      <dgm:t>
        <a:bodyPr/>
        <a:lstStyle/>
        <a:p>
          <a:endParaRPr lang="es-EC"/>
        </a:p>
      </dgm:t>
    </dgm:pt>
    <dgm:pt modelId="{C9FE5BFB-E853-4B9B-9777-4F839B1C5CD1}" type="sibTrans" cxnId="{04129A6B-7BD1-4A80-A8E4-69D6FFF6E27B}">
      <dgm:prSet/>
      <dgm:spPr/>
      <dgm:t>
        <a:bodyPr/>
        <a:lstStyle/>
        <a:p>
          <a:endParaRPr lang="es-EC"/>
        </a:p>
      </dgm:t>
    </dgm:pt>
    <dgm:pt modelId="{4FA5271E-4898-40D7-9E3A-74D24EFD8298}" type="pres">
      <dgm:prSet presAssocID="{5B38A885-77C5-45F8-B1BF-D24F9F383FC6}" presName="hierChild1" presStyleCnt="0">
        <dgm:presLayoutVars>
          <dgm:orgChart val="1"/>
          <dgm:chPref val="1"/>
          <dgm:dir/>
          <dgm:animOne val="branch"/>
          <dgm:animLvl val="lvl"/>
          <dgm:resizeHandles/>
        </dgm:presLayoutVars>
      </dgm:prSet>
      <dgm:spPr/>
      <dgm:t>
        <a:bodyPr/>
        <a:lstStyle/>
        <a:p>
          <a:endParaRPr lang="es-EC"/>
        </a:p>
      </dgm:t>
    </dgm:pt>
    <dgm:pt modelId="{0A15B7D8-2416-4BB5-A900-7558339BD6AE}" type="pres">
      <dgm:prSet presAssocID="{C028C521-2814-4C59-BCEA-CC25E7AF43F9}" presName="hierRoot1" presStyleCnt="0">
        <dgm:presLayoutVars>
          <dgm:hierBranch val="init"/>
        </dgm:presLayoutVars>
      </dgm:prSet>
      <dgm:spPr/>
    </dgm:pt>
    <dgm:pt modelId="{FEF7AB55-5593-4A15-A860-2109EED1BF49}" type="pres">
      <dgm:prSet presAssocID="{C028C521-2814-4C59-BCEA-CC25E7AF43F9}" presName="rootComposite1" presStyleCnt="0"/>
      <dgm:spPr/>
    </dgm:pt>
    <dgm:pt modelId="{952AE711-E981-4901-AD65-615C8E4A99A9}" type="pres">
      <dgm:prSet presAssocID="{C028C521-2814-4C59-BCEA-CC25E7AF43F9}" presName="rootText1" presStyleLbl="node0" presStyleIdx="0" presStyleCnt="1" custScaleX="166212">
        <dgm:presLayoutVars>
          <dgm:chPref val="3"/>
        </dgm:presLayoutVars>
      </dgm:prSet>
      <dgm:spPr/>
      <dgm:t>
        <a:bodyPr/>
        <a:lstStyle/>
        <a:p>
          <a:endParaRPr lang="es-EC"/>
        </a:p>
      </dgm:t>
    </dgm:pt>
    <dgm:pt modelId="{6314220F-4308-4086-BAF1-9DEDDADDB252}" type="pres">
      <dgm:prSet presAssocID="{C028C521-2814-4C59-BCEA-CC25E7AF43F9}" presName="rootConnector1" presStyleLbl="node1" presStyleIdx="0" presStyleCnt="0"/>
      <dgm:spPr/>
      <dgm:t>
        <a:bodyPr/>
        <a:lstStyle/>
        <a:p>
          <a:endParaRPr lang="es-EC"/>
        </a:p>
      </dgm:t>
    </dgm:pt>
    <dgm:pt modelId="{66B265FC-7BCD-4A45-919C-198CC7CF8DE3}" type="pres">
      <dgm:prSet presAssocID="{C028C521-2814-4C59-BCEA-CC25E7AF43F9}" presName="hierChild2" presStyleCnt="0"/>
      <dgm:spPr/>
    </dgm:pt>
    <dgm:pt modelId="{C1AF437A-A70A-442D-BAA4-01E30C0E9AFA}" type="pres">
      <dgm:prSet presAssocID="{287873F2-D74E-4FD7-81BB-16EE4902EF8C}" presName="Name37" presStyleLbl="parChTrans1D2" presStyleIdx="0" presStyleCnt="3"/>
      <dgm:spPr/>
      <dgm:t>
        <a:bodyPr/>
        <a:lstStyle/>
        <a:p>
          <a:endParaRPr lang="es-EC"/>
        </a:p>
      </dgm:t>
    </dgm:pt>
    <dgm:pt modelId="{7E767D49-7F18-4664-8317-B6420D0E6A38}" type="pres">
      <dgm:prSet presAssocID="{831821EB-5F54-4CB0-80E1-372BF31027B1}" presName="hierRoot2" presStyleCnt="0">
        <dgm:presLayoutVars>
          <dgm:hierBranch val="init"/>
        </dgm:presLayoutVars>
      </dgm:prSet>
      <dgm:spPr/>
    </dgm:pt>
    <dgm:pt modelId="{4043F17D-739C-4CC5-9916-60F2DD7B596D}" type="pres">
      <dgm:prSet presAssocID="{831821EB-5F54-4CB0-80E1-372BF31027B1}" presName="rootComposite" presStyleCnt="0"/>
      <dgm:spPr/>
    </dgm:pt>
    <dgm:pt modelId="{9355BC29-519C-4FFD-B7A7-5464A0FBA65A}" type="pres">
      <dgm:prSet presAssocID="{831821EB-5F54-4CB0-80E1-372BF31027B1}" presName="rootText" presStyleLbl="node2" presStyleIdx="0" presStyleCnt="3" custScaleY="216836">
        <dgm:presLayoutVars>
          <dgm:chPref val="3"/>
        </dgm:presLayoutVars>
      </dgm:prSet>
      <dgm:spPr/>
      <dgm:t>
        <a:bodyPr/>
        <a:lstStyle/>
        <a:p>
          <a:endParaRPr lang="es-EC"/>
        </a:p>
      </dgm:t>
    </dgm:pt>
    <dgm:pt modelId="{BFAB3738-DA3B-4A9D-8506-E1F77514E81C}" type="pres">
      <dgm:prSet presAssocID="{831821EB-5F54-4CB0-80E1-372BF31027B1}" presName="rootConnector" presStyleLbl="node2" presStyleIdx="0" presStyleCnt="3"/>
      <dgm:spPr/>
      <dgm:t>
        <a:bodyPr/>
        <a:lstStyle/>
        <a:p>
          <a:endParaRPr lang="es-EC"/>
        </a:p>
      </dgm:t>
    </dgm:pt>
    <dgm:pt modelId="{7F9AD0DC-1F1B-4AE9-98AE-5214D76DE84E}" type="pres">
      <dgm:prSet presAssocID="{831821EB-5F54-4CB0-80E1-372BF31027B1}" presName="hierChild4" presStyleCnt="0"/>
      <dgm:spPr/>
    </dgm:pt>
    <dgm:pt modelId="{79BB0B10-92EA-4E87-AE41-A4C0C73CA354}" type="pres">
      <dgm:prSet presAssocID="{831821EB-5F54-4CB0-80E1-372BF31027B1}" presName="hierChild5" presStyleCnt="0"/>
      <dgm:spPr/>
    </dgm:pt>
    <dgm:pt modelId="{220800C0-47C4-4C77-A084-3DC8171C0D20}" type="pres">
      <dgm:prSet presAssocID="{AE72F761-BAC4-4BE0-B65B-EA8AD9B78A82}" presName="Name37" presStyleLbl="parChTrans1D2" presStyleIdx="1" presStyleCnt="3"/>
      <dgm:spPr/>
      <dgm:t>
        <a:bodyPr/>
        <a:lstStyle/>
        <a:p>
          <a:endParaRPr lang="es-EC"/>
        </a:p>
      </dgm:t>
    </dgm:pt>
    <dgm:pt modelId="{169B0B78-4A23-4452-AF8F-3CFCC47B5406}" type="pres">
      <dgm:prSet presAssocID="{295D383A-72A6-4CC3-A2D8-9EA178A0B001}" presName="hierRoot2" presStyleCnt="0">
        <dgm:presLayoutVars>
          <dgm:hierBranch val="init"/>
        </dgm:presLayoutVars>
      </dgm:prSet>
      <dgm:spPr/>
    </dgm:pt>
    <dgm:pt modelId="{15B50730-B45E-4B2C-AEAC-85B6F287A4C9}" type="pres">
      <dgm:prSet presAssocID="{295D383A-72A6-4CC3-A2D8-9EA178A0B001}" presName="rootComposite" presStyleCnt="0"/>
      <dgm:spPr/>
    </dgm:pt>
    <dgm:pt modelId="{4D34D488-CF3F-4A48-A8D9-1B2058560185}" type="pres">
      <dgm:prSet presAssocID="{295D383A-72A6-4CC3-A2D8-9EA178A0B001}" presName="rootText" presStyleLbl="node2" presStyleIdx="1" presStyleCnt="3" custScaleY="230506">
        <dgm:presLayoutVars>
          <dgm:chPref val="3"/>
        </dgm:presLayoutVars>
      </dgm:prSet>
      <dgm:spPr/>
      <dgm:t>
        <a:bodyPr/>
        <a:lstStyle/>
        <a:p>
          <a:endParaRPr lang="es-EC"/>
        </a:p>
      </dgm:t>
    </dgm:pt>
    <dgm:pt modelId="{BC126E8C-0B16-4C68-AED6-BB887DDB5208}" type="pres">
      <dgm:prSet presAssocID="{295D383A-72A6-4CC3-A2D8-9EA178A0B001}" presName="rootConnector" presStyleLbl="node2" presStyleIdx="1" presStyleCnt="3"/>
      <dgm:spPr/>
      <dgm:t>
        <a:bodyPr/>
        <a:lstStyle/>
        <a:p>
          <a:endParaRPr lang="es-EC"/>
        </a:p>
      </dgm:t>
    </dgm:pt>
    <dgm:pt modelId="{4784BAAA-E806-4E96-9A4E-BAD65A4CDE45}" type="pres">
      <dgm:prSet presAssocID="{295D383A-72A6-4CC3-A2D8-9EA178A0B001}" presName="hierChild4" presStyleCnt="0"/>
      <dgm:spPr/>
    </dgm:pt>
    <dgm:pt modelId="{92431D47-A89D-4AFE-A8B9-F5C1BB9D40EA}" type="pres">
      <dgm:prSet presAssocID="{295D383A-72A6-4CC3-A2D8-9EA178A0B001}" presName="hierChild5" presStyleCnt="0"/>
      <dgm:spPr/>
    </dgm:pt>
    <dgm:pt modelId="{C74DAF07-3DBC-423E-BDA9-41F20A8D8133}" type="pres">
      <dgm:prSet presAssocID="{8FBB9CF0-E236-4AF0-9D93-D201AA649FFC}" presName="Name37" presStyleLbl="parChTrans1D2" presStyleIdx="2" presStyleCnt="3"/>
      <dgm:spPr/>
      <dgm:t>
        <a:bodyPr/>
        <a:lstStyle/>
        <a:p>
          <a:endParaRPr lang="es-EC"/>
        </a:p>
      </dgm:t>
    </dgm:pt>
    <dgm:pt modelId="{716C6E59-B2F9-4767-A244-DD0AAD693A63}" type="pres">
      <dgm:prSet presAssocID="{0F8AA8E7-884D-44D6-879F-31EA5705C187}" presName="hierRoot2" presStyleCnt="0">
        <dgm:presLayoutVars>
          <dgm:hierBranch val="init"/>
        </dgm:presLayoutVars>
      </dgm:prSet>
      <dgm:spPr/>
    </dgm:pt>
    <dgm:pt modelId="{3869FD2D-609C-475F-9902-C4DF311BA5C3}" type="pres">
      <dgm:prSet presAssocID="{0F8AA8E7-884D-44D6-879F-31EA5705C187}" presName="rootComposite" presStyleCnt="0"/>
      <dgm:spPr/>
    </dgm:pt>
    <dgm:pt modelId="{61A59542-6ED9-43BE-B1E6-804CA9688083}" type="pres">
      <dgm:prSet presAssocID="{0F8AA8E7-884D-44D6-879F-31EA5705C187}" presName="rootText" presStyleLbl="node2" presStyleIdx="2" presStyleCnt="3" custScaleY="249017">
        <dgm:presLayoutVars>
          <dgm:chPref val="3"/>
        </dgm:presLayoutVars>
      </dgm:prSet>
      <dgm:spPr/>
      <dgm:t>
        <a:bodyPr/>
        <a:lstStyle/>
        <a:p>
          <a:endParaRPr lang="es-EC"/>
        </a:p>
      </dgm:t>
    </dgm:pt>
    <dgm:pt modelId="{CF1A4F44-649A-4A88-AC56-11CED0DB1583}" type="pres">
      <dgm:prSet presAssocID="{0F8AA8E7-884D-44D6-879F-31EA5705C187}" presName="rootConnector" presStyleLbl="node2" presStyleIdx="2" presStyleCnt="3"/>
      <dgm:spPr/>
      <dgm:t>
        <a:bodyPr/>
        <a:lstStyle/>
        <a:p>
          <a:endParaRPr lang="es-EC"/>
        </a:p>
      </dgm:t>
    </dgm:pt>
    <dgm:pt modelId="{600D7EF8-102F-4336-9F7D-DDAA51E62753}" type="pres">
      <dgm:prSet presAssocID="{0F8AA8E7-884D-44D6-879F-31EA5705C187}" presName="hierChild4" presStyleCnt="0"/>
      <dgm:spPr/>
    </dgm:pt>
    <dgm:pt modelId="{5B1FD332-3EC8-4805-89F0-7D3265E0C4CB}" type="pres">
      <dgm:prSet presAssocID="{0F8AA8E7-884D-44D6-879F-31EA5705C187}" presName="hierChild5" presStyleCnt="0"/>
      <dgm:spPr/>
    </dgm:pt>
    <dgm:pt modelId="{26110DC5-4A02-46B5-8DE3-FAE6F6282FAE}" type="pres">
      <dgm:prSet presAssocID="{C028C521-2814-4C59-BCEA-CC25E7AF43F9}" presName="hierChild3" presStyleCnt="0"/>
      <dgm:spPr/>
    </dgm:pt>
  </dgm:ptLst>
  <dgm:cxnLst>
    <dgm:cxn modelId="{95370809-359E-4C84-81CE-BC867328AFCA}" type="presOf" srcId="{C028C521-2814-4C59-BCEA-CC25E7AF43F9}" destId="{6314220F-4308-4086-BAF1-9DEDDADDB252}" srcOrd="1" destOrd="0" presId="urn:microsoft.com/office/officeart/2005/8/layout/orgChart1"/>
    <dgm:cxn modelId="{CDB2FDD3-9EFC-4D70-B676-3D29EB0A15B2}" type="presOf" srcId="{295D383A-72A6-4CC3-A2D8-9EA178A0B001}" destId="{BC126E8C-0B16-4C68-AED6-BB887DDB5208}" srcOrd="1" destOrd="0" presId="urn:microsoft.com/office/officeart/2005/8/layout/orgChart1"/>
    <dgm:cxn modelId="{67A286D8-E60A-4BE9-8B5E-9F6403BF8631}" type="presOf" srcId="{AE72F761-BAC4-4BE0-B65B-EA8AD9B78A82}" destId="{220800C0-47C4-4C77-A084-3DC8171C0D20}" srcOrd="0" destOrd="0" presId="urn:microsoft.com/office/officeart/2005/8/layout/orgChart1"/>
    <dgm:cxn modelId="{03C61C65-F5AF-4924-ADA6-DB23DABBDC2C}" type="presOf" srcId="{831821EB-5F54-4CB0-80E1-372BF31027B1}" destId="{BFAB3738-DA3B-4A9D-8506-E1F77514E81C}" srcOrd="1" destOrd="0" presId="urn:microsoft.com/office/officeart/2005/8/layout/orgChart1"/>
    <dgm:cxn modelId="{C218446E-A672-4D37-B17F-6B0A1224FAA3}" type="presOf" srcId="{0F8AA8E7-884D-44D6-879F-31EA5705C187}" destId="{61A59542-6ED9-43BE-B1E6-804CA9688083}" srcOrd="0" destOrd="0" presId="urn:microsoft.com/office/officeart/2005/8/layout/orgChart1"/>
    <dgm:cxn modelId="{0E7C259B-255F-49F6-96F0-66AF1A1E979E}" type="presOf" srcId="{295D383A-72A6-4CC3-A2D8-9EA178A0B001}" destId="{4D34D488-CF3F-4A48-A8D9-1B2058560185}" srcOrd="0" destOrd="0" presId="urn:microsoft.com/office/officeart/2005/8/layout/orgChart1"/>
    <dgm:cxn modelId="{5EA4D2B5-18BD-4DB2-9B52-A7282D343AD5}" type="presOf" srcId="{5B38A885-77C5-45F8-B1BF-D24F9F383FC6}" destId="{4FA5271E-4898-40D7-9E3A-74D24EFD8298}" srcOrd="0" destOrd="0" presId="urn:microsoft.com/office/officeart/2005/8/layout/orgChart1"/>
    <dgm:cxn modelId="{AC111EE7-3A9F-417A-8C76-B02732D99BC6}" type="presOf" srcId="{8FBB9CF0-E236-4AF0-9D93-D201AA649FFC}" destId="{C74DAF07-3DBC-423E-BDA9-41F20A8D8133}" srcOrd="0" destOrd="0" presId="urn:microsoft.com/office/officeart/2005/8/layout/orgChart1"/>
    <dgm:cxn modelId="{5ABCEAF8-C558-4EED-85BE-1C839758BC58}" srcId="{C028C521-2814-4C59-BCEA-CC25E7AF43F9}" destId="{295D383A-72A6-4CC3-A2D8-9EA178A0B001}" srcOrd="1" destOrd="0" parTransId="{AE72F761-BAC4-4BE0-B65B-EA8AD9B78A82}" sibTransId="{C812091D-2D82-460E-B417-B50DBDCE0E3D}"/>
    <dgm:cxn modelId="{B410EA13-FFF3-4B11-9016-9861E5D46F70}" srcId="{C028C521-2814-4C59-BCEA-CC25E7AF43F9}" destId="{831821EB-5F54-4CB0-80E1-372BF31027B1}" srcOrd="0" destOrd="0" parTransId="{287873F2-D74E-4FD7-81BB-16EE4902EF8C}" sibTransId="{7228A214-DFA8-4097-A32D-EBA863CBC53C}"/>
    <dgm:cxn modelId="{51FA8D2A-1EFA-41B1-9527-26D188EB9184}" type="presOf" srcId="{831821EB-5F54-4CB0-80E1-372BF31027B1}" destId="{9355BC29-519C-4FFD-B7A7-5464A0FBA65A}" srcOrd="0" destOrd="0" presId="urn:microsoft.com/office/officeart/2005/8/layout/orgChart1"/>
    <dgm:cxn modelId="{663985F4-D286-4AD0-8EE0-FC34C902E47C}" type="presOf" srcId="{0F8AA8E7-884D-44D6-879F-31EA5705C187}" destId="{CF1A4F44-649A-4A88-AC56-11CED0DB1583}" srcOrd="1" destOrd="0" presId="urn:microsoft.com/office/officeart/2005/8/layout/orgChart1"/>
    <dgm:cxn modelId="{04129A6B-7BD1-4A80-A8E4-69D6FFF6E27B}" srcId="{C028C521-2814-4C59-BCEA-CC25E7AF43F9}" destId="{0F8AA8E7-884D-44D6-879F-31EA5705C187}" srcOrd="2" destOrd="0" parTransId="{8FBB9CF0-E236-4AF0-9D93-D201AA649FFC}" sibTransId="{C9FE5BFB-E853-4B9B-9777-4F839B1C5CD1}"/>
    <dgm:cxn modelId="{DCC24CD1-5A9C-4FB1-9902-1392257BB528}" srcId="{5B38A885-77C5-45F8-B1BF-D24F9F383FC6}" destId="{C028C521-2814-4C59-BCEA-CC25E7AF43F9}" srcOrd="0" destOrd="0" parTransId="{1970A05F-43F1-437A-AB54-4359CFAA3AE9}" sibTransId="{5D409D97-6575-486C-9590-0B2BA88EB0C4}"/>
    <dgm:cxn modelId="{92A71085-D275-4866-9F84-84EAB0086548}" type="presOf" srcId="{287873F2-D74E-4FD7-81BB-16EE4902EF8C}" destId="{C1AF437A-A70A-442D-BAA4-01E30C0E9AFA}" srcOrd="0" destOrd="0" presId="urn:microsoft.com/office/officeart/2005/8/layout/orgChart1"/>
    <dgm:cxn modelId="{4EEF8C60-9EA5-4D78-A70D-59192CFA60DD}" type="presOf" srcId="{C028C521-2814-4C59-BCEA-CC25E7AF43F9}" destId="{952AE711-E981-4901-AD65-615C8E4A99A9}" srcOrd="0" destOrd="0" presId="urn:microsoft.com/office/officeart/2005/8/layout/orgChart1"/>
    <dgm:cxn modelId="{B197D127-0961-4434-8161-DC49E62C7BD7}" type="presParOf" srcId="{4FA5271E-4898-40D7-9E3A-74D24EFD8298}" destId="{0A15B7D8-2416-4BB5-A900-7558339BD6AE}" srcOrd="0" destOrd="0" presId="urn:microsoft.com/office/officeart/2005/8/layout/orgChart1"/>
    <dgm:cxn modelId="{ABB3701E-FD49-4F51-90E1-85673B4F9E17}" type="presParOf" srcId="{0A15B7D8-2416-4BB5-A900-7558339BD6AE}" destId="{FEF7AB55-5593-4A15-A860-2109EED1BF49}" srcOrd="0" destOrd="0" presId="urn:microsoft.com/office/officeart/2005/8/layout/orgChart1"/>
    <dgm:cxn modelId="{95582872-B4DF-4D77-9DF1-07D929F844ED}" type="presParOf" srcId="{FEF7AB55-5593-4A15-A860-2109EED1BF49}" destId="{952AE711-E981-4901-AD65-615C8E4A99A9}" srcOrd="0" destOrd="0" presId="urn:microsoft.com/office/officeart/2005/8/layout/orgChart1"/>
    <dgm:cxn modelId="{DCD13D11-7C6E-4925-BFD2-897947573F7C}" type="presParOf" srcId="{FEF7AB55-5593-4A15-A860-2109EED1BF49}" destId="{6314220F-4308-4086-BAF1-9DEDDADDB252}" srcOrd="1" destOrd="0" presId="urn:microsoft.com/office/officeart/2005/8/layout/orgChart1"/>
    <dgm:cxn modelId="{35688439-1DAD-4E73-933F-48EFC1E877D3}" type="presParOf" srcId="{0A15B7D8-2416-4BB5-A900-7558339BD6AE}" destId="{66B265FC-7BCD-4A45-919C-198CC7CF8DE3}" srcOrd="1" destOrd="0" presId="urn:microsoft.com/office/officeart/2005/8/layout/orgChart1"/>
    <dgm:cxn modelId="{887F456E-68F8-45F4-BA21-A711865E337B}" type="presParOf" srcId="{66B265FC-7BCD-4A45-919C-198CC7CF8DE3}" destId="{C1AF437A-A70A-442D-BAA4-01E30C0E9AFA}" srcOrd="0" destOrd="0" presId="urn:microsoft.com/office/officeart/2005/8/layout/orgChart1"/>
    <dgm:cxn modelId="{0B092E6D-B290-43DA-B9E6-35A4D1231193}" type="presParOf" srcId="{66B265FC-7BCD-4A45-919C-198CC7CF8DE3}" destId="{7E767D49-7F18-4664-8317-B6420D0E6A38}" srcOrd="1" destOrd="0" presId="urn:microsoft.com/office/officeart/2005/8/layout/orgChart1"/>
    <dgm:cxn modelId="{62A658FE-3C8D-4E01-B053-17B3133A6A7E}" type="presParOf" srcId="{7E767D49-7F18-4664-8317-B6420D0E6A38}" destId="{4043F17D-739C-4CC5-9916-60F2DD7B596D}" srcOrd="0" destOrd="0" presId="urn:microsoft.com/office/officeart/2005/8/layout/orgChart1"/>
    <dgm:cxn modelId="{0F339280-1D08-4656-83D6-6AA20E5A3959}" type="presParOf" srcId="{4043F17D-739C-4CC5-9916-60F2DD7B596D}" destId="{9355BC29-519C-4FFD-B7A7-5464A0FBA65A}" srcOrd="0" destOrd="0" presId="urn:microsoft.com/office/officeart/2005/8/layout/orgChart1"/>
    <dgm:cxn modelId="{52B6D68D-D8FD-4AB9-900B-70A840F7DA84}" type="presParOf" srcId="{4043F17D-739C-4CC5-9916-60F2DD7B596D}" destId="{BFAB3738-DA3B-4A9D-8506-E1F77514E81C}" srcOrd="1" destOrd="0" presId="urn:microsoft.com/office/officeart/2005/8/layout/orgChart1"/>
    <dgm:cxn modelId="{92A649F7-2177-478E-848F-E8DDBCC27FFA}" type="presParOf" srcId="{7E767D49-7F18-4664-8317-B6420D0E6A38}" destId="{7F9AD0DC-1F1B-4AE9-98AE-5214D76DE84E}" srcOrd="1" destOrd="0" presId="urn:microsoft.com/office/officeart/2005/8/layout/orgChart1"/>
    <dgm:cxn modelId="{BF5AE766-2319-4C86-B393-7E5355B1A0C9}" type="presParOf" srcId="{7E767D49-7F18-4664-8317-B6420D0E6A38}" destId="{79BB0B10-92EA-4E87-AE41-A4C0C73CA354}" srcOrd="2" destOrd="0" presId="urn:microsoft.com/office/officeart/2005/8/layout/orgChart1"/>
    <dgm:cxn modelId="{C234178F-BD53-4B2B-B8CB-0B43EC39E7B6}" type="presParOf" srcId="{66B265FC-7BCD-4A45-919C-198CC7CF8DE3}" destId="{220800C0-47C4-4C77-A084-3DC8171C0D20}" srcOrd="2" destOrd="0" presId="urn:microsoft.com/office/officeart/2005/8/layout/orgChart1"/>
    <dgm:cxn modelId="{AB28F543-FCD1-4248-8E6A-B8C0FDBEC344}" type="presParOf" srcId="{66B265FC-7BCD-4A45-919C-198CC7CF8DE3}" destId="{169B0B78-4A23-4452-AF8F-3CFCC47B5406}" srcOrd="3" destOrd="0" presId="urn:microsoft.com/office/officeart/2005/8/layout/orgChart1"/>
    <dgm:cxn modelId="{3B137342-C898-40E7-A7B1-58494ABC8EC9}" type="presParOf" srcId="{169B0B78-4A23-4452-AF8F-3CFCC47B5406}" destId="{15B50730-B45E-4B2C-AEAC-85B6F287A4C9}" srcOrd="0" destOrd="0" presId="urn:microsoft.com/office/officeart/2005/8/layout/orgChart1"/>
    <dgm:cxn modelId="{B8876A51-A8A1-436B-AB95-FE42FDAA027E}" type="presParOf" srcId="{15B50730-B45E-4B2C-AEAC-85B6F287A4C9}" destId="{4D34D488-CF3F-4A48-A8D9-1B2058560185}" srcOrd="0" destOrd="0" presId="urn:microsoft.com/office/officeart/2005/8/layout/orgChart1"/>
    <dgm:cxn modelId="{2A120CBE-1B9C-466E-ACF5-1035F24F5975}" type="presParOf" srcId="{15B50730-B45E-4B2C-AEAC-85B6F287A4C9}" destId="{BC126E8C-0B16-4C68-AED6-BB887DDB5208}" srcOrd="1" destOrd="0" presId="urn:microsoft.com/office/officeart/2005/8/layout/orgChart1"/>
    <dgm:cxn modelId="{D682CC15-01C1-48B1-89D1-66C484F72069}" type="presParOf" srcId="{169B0B78-4A23-4452-AF8F-3CFCC47B5406}" destId="{4784BAAA-E806-4E96-9A4E-BAD65A4CDE45}" srcOrd="1" destOrd="0" presId="urn:microsoft.com/office/officeart/2005/8/layout/orgChart1"/>
    <dgm:cxn modelId="{40876D36-FB3A-4791-BDC6-F6F0FBDC11B6}" type="presParOf" srcId="{169B0B78-4A23-4452-AF8F-3CFCC47B5406}" destId="{92431D47-A89D-4AFE-A8B9-F5C1BB9D40EA}" srcOrd="2" destOrd="0" presId="urn:microsoft.com/office/officeart/2005/8/layout/orgChart1"/>
    <dgm:cxn modelId="{5095A5DD-9C9F-410F-A2CF-04D59012A3F8}" type="presParOf" srcId="{66B265FC-7BCD-4A45-919C-198CC7CF8DE3}" destId="{C74DAF07-3DBC-423E-BDA9-41F20A8D8133}" srcOrd="4" destOrd="0" presId="urn:microsoft.com/office/officeart/2005/8/layout/orgChart1"/>
    <dgm:cxn modelId="{F64C1553-4B11-4D4C-B0BA-C269E34BC436}" type="presParOf" srcId="{66B265FC-7BCD-4A45-919C-198CC7CF8DE3}" destId="{716C6E59-B2F9-4767-A244-DD0AAD693A63}" srcOrd="5" destOrd="0" presId="urn:microsoft.com/office/officeart/2005/8/layout/orgChart1"/>
    <dgm:cxn modelId="{986F9C1F-9C4D-458B-BD95-854890289D3C}" type="presParOf" srcId="{716C6E59-B2F9-4767-A244-DD0AAD693A63}" destId="{3869FD2D-609C-475F-9902-C4DF311BA5C3}" srcOrd="0" destOrd="0" presId="urn:microsoft.com/office/officeart/2005/8/layout/orgChart1"/>
    <dgm:cxn modelId="{30E6D1EE-940D-44ED-A297-C70B733F3EC4}" type="presParOf" srcId="{3869FD2D-609C-475F-9902-C4DF311BA5C3}" destId="{61A59542-6ED9-43BE-B1E6-804CA9688083}" srcOrd="0" destOrd="0" presId="urn:microsoft.com/office/officeart/2005/8/layout/orgChart1"/>
    <dgm:cxn modelId="{EA50708F-B98E-4087-A3F1-87DF66AA6CBD}" type="presParOf" srcId="{3869FD2D-609C-475F-9902-C4DF311BA5C3}" destId="{CF1A4F44-649A-4A88-AC56-11CED0DB1583}" srcOrd="1" destOrd="0" presId="urn:microsoft.com/office/officeart/2005/8/layout/orgChart1"/>
    <dgm:cxn modelId="{8BB4D643-1805-4F84-B0D4-D984C7D586BC}" type="presParOf" srcId="{716C6E59-B2F9-4767-A244-DD0AAD693A63}" destId="{600D7EF8-102F-4336-9F7D-DDAA51E62753}" srcOrd="1" destOrd="0" presId="urn:microsoft.com/office/officeart/2005/8/layout/orgChart1"/>
    <dgm:cxn modelId="{78F101F7-2CF4-4F7D-9257-3E5F0004760D}" type="presParOf" srcId="{716C6E59-B2F9-4767-A244-DD0AAD693A63}" destId="{5B1FD332-3EC8-4805-89F0-7D3265E0C4CB}" srcOrd="2" destOrd="0" presId="urn:microsoft.com/office/officeart/2005/8/layout/orgChart1"/>
    <dgm:cxn modelId="{DD00597F-6892-46E4-9A71-62A78C3A8520}" type="presParOf" srcId="{0A15B7D8-2416-4BB5-A900-7558339BD6AE}" destId="{26110DC5-4A02-46B5-8DE3-FAE6F6282FA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C0189C5-77FF-4540-A66A-046F865D045E}"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s-EC"/>
        </a:p>
      </dgm:t>
    </dgm:pt>
    <dgm:pt modelId="{F372AD47-26CA-4D8D-B5E2-BCD120AF0F59}">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EC" sz="1800" dirty="0" smtClean="0">
              <a:latin typeface="Times New Roman" pitchFamily="18" charset="0"/>
              <a:cs typeface="Times New Roman" pitchFamily="18" charset="0"/>
            </a:rPr>
            <a:t> A través de la presente investigación, se determinó que a la fecha existe un ambiente laboral positivo  en el GAD Municipal del cantón Latacunga, que debe tratar de mantenerse, para lo cual  la administración puede hacer uso del presente documento, en donde se encuentra el análisis de la situación actual de sus empleados y de aquellos aspectos que se pueden mejorar  a mediano o largo plazo. </a:t>
          </a:r>
          <a:r>
            <a:rPr lang="es-EC" sz="1800" b="1" dirty="0" smtClean="0">
              <a:solidFill>
                <a:srgbClr val="FF0000"/>
              </a:solidFill>
              <a:latin typeface="Times New Roman" pitchFamily="18" charset="0"/>
              <a:cs typeface="Times New Roman" pitchFamily="18" charset="0"/>
            </a:rPr>
            <a:t>C</a:t>
          </a:r>
          <a:endParaRPr lang="es-EC" sz="1800" b="1" dirty="0">
            <a:solidFill>
              <a:srgbClr val="FF0000"/>
            </a:solidFill>
            <a:latin typeface="Times New Roman" pitchFamily="18" charset="0"/>
            <a:cs typeface="Times New Roman" pitchFamily="18" charset="0"/>
          </a:endParaRPr>
        </a:p>
      </dgm:t>
    </dgm:pt>
    <dgm:pt modelId="{28C2A617-E998-4DD2-B8AD-AD529F2AD185}" type="parTrans" cxnId="{67D01C24-1C43-4ED5-9B5D-D33AAC0B9A1F}">
      <dgm:prSet/>
      <dgm:spPr/>
      <dgm:t>
        <a:bodyPr/>
        <a:lstStyle/>
        <a:p>
          <a:endParaRPr lang="es-EC"/>
        </a:p>
      </dgm:t>
    </dgm:pt>
    <dgm:pt modelId="{9B36B87E-9A6D-4C1F-AAC0-B0E54E16992A}" type="sibTrans" cxnId="{67D01C24-1C43-4ED5-9B5D-D33AAC0B9A1F}">
      <dgm:prSet/>
      <dgm:spPr/>
      <dgm:t>
        <a:bodyPr/>
        <a:lstStyle/>
        <a:p>
          <a:endParaRPr lang="es-EC"/>
        </a:p>
      </dgm:t>
    </dgm:pt>
    <dgm:pt modelId="{7237B58B-F573-42A0-8FAF-8E164C7FEE14}">
      <dgm:prSet phldrT="[Texto]" custT="1">
        <dgm:style>
          <a:lnRef idx="1">
            <a:schemeClr val="accent5"/>
          </a:lnRef>
          <a:fillRef idx="2">
            <a:schemeClr val="accent5"/>
          </a:fillRef>
          <a:effectRef idx="1">
            <a:schemeClr val="accent5"/>
          </a:effectRef>
          <a:fontRef idx="minor">
            <a:schemeClr val="dk1"/>
          </a:fontRef>
        </dgm:style>
      </dgm:prSet>
      <dgm:spPr/>
      <dgm:t>
        <a:bodyPr/>
        <a:lstStyle/>
        <a:p>
          <a:r>
            <a:rPr lang="es-EC" sz="1500" dirty="0" smtClean="0"/>
            <a:t> </a:t>
          </a:r>
          <a:r>
            <a:rPr lang="es-EC" sz="1800" dirty="0" smtClean="0">
              <a:latin typeface="Times New Roman" pitchFamily="18" charset="0"/>
              <a:cs typeface="Times New Roman" pitchFamily="18" charset="0"/>
            </a:rPr>
            <a:t>Medir continuamente el clima organizacional, esto ayudará a que  los directivos se mantengan informados de las percepciones de sus trabajadores, para detectar falencias y hacer los correctivos necesarios en el momento justo. </a:t>
          </a:r>
          <a:r>
            <a:rPr lang="es-EC" sz="1800" b="1" dirty="0" smtClean="0">
              <a:solidFill>
                <a:srgbClr val="FF0000"/>
              </a:solidFill>
              <a:latin typeface="Times New Roman" pitchFamily="18" charset="0"/>
              <a:cs typeface="Times New Roman" pitchFamily="18" charset="0"/>
            </a:rPr>
            <a:t>R</a:t>
          </a:r>
          <a:endParaRPr lang="es-EC" sz="1800" b="1" dirty="0">
            <a:solidFill>
              <a:srgbClr val="FF0000"/>
            </a:solidFill>
            <a:latin typeface="Times New Roman" pitchFamily="18" charset="0"/>
            <a:cs typeface="Times New Roman" pitchFamily="18" charset="0"/>
          </a:endParaRPr>
        </a:p>
      </dgm:t>
    </dgm:pt>
    <dgm:pt modelId="{74E73208-2413-4E28-A0B0-EFE56413028F}" type="parTrans" cxnId="{4AD3D278-F819-4335-8A76-EA4429FCE464}">
      <dgm:prSet/>
      <dgm:spPr/>
      <dgm:t>
        <a:bodyPr/>
        <a:lstStyle/>
        <a:p>
          <a:endParaRPr lang="es-EC"/>
        </a:p>
      </dgm:t>
    </dgm:pt>
    <dgm:pt modelId="{CA7787F1-4E3D-41A0-AAFE-F322934992FD}" type="sibTrans" cxnId="{4AD3D278-F819-4335-8A76-EA4429FCE464}">
      <dgm:prSet/>
      <dgm:spPr/>
      <dgm:t>
        <a:bodyPr/>
        <a:lstStyle/>
        <a:p>
          <a:endParaRPr lang="es-EC"/>
        </a:p>
      </dgm:t>
    </dgm:pt>
    <dgm:pt modelId="{8A8DED9C-066C-4C5F-BA32-1FFF93F9E6F0}" type="pres">
      <dgm:prSet presAssocID="{8C0189C5-77FF-4540-A66A-046F865D045E}" presName="Name0" presStyleCnt="0">
        <dgm:presLayoutVars>
          <dgm:chMax val="2"/>
          <dgm:chPref val="2"/>
          <dgm:animLvl val="lvl"/>
        </dgm:presLayoutVars>
      </dgm:prSet>
      <dgm:spPr/>
      <dgm:t>
        <a:bodyPr/>
        <a:lstStyle/>
        <a:p>
          <a:endParaRPr lang="es-EC"/>
        </a:p>
      </dgm:t>
    </dgm:pt>
    <dgm:pt modelId="{13C1B077-0B1A-49B9-99D1-D27F47160F8E}" type="pres">
      <dgm:prSet presAssocID="{8C0189C5-77FF-4540-A66A-046F865D045E}" presName="LeftText" presStyleLbl="revTx" presStyleIdx="0" presStyleCnt="0">
        <dgm:presLayoutVars>
          <dgm:bulletEnabled val="1"/>
        </dgm:presLayoutVars>
      </dgm:prSet>
      <dgm:spPr/>
      <dgm:t>
        <a:bodyPr/>
        <a:lstStyle/>
        <a:p>
          <a:endParaRPr lang="es-EC"/>
        </a:p>
      </dgm:t>
    </dgm:pt>
    <dgm:pt modelId="{C40A58BA-B384-4BA5-9330-7C9A46482A3A}" type="pres">
      <dgm:prSet presAssocID="{8C0189C5-77FF-4540-A66A-046F865D045E}" presName="LeftNode" presStyleLbl="bgImgPlace1" presStyleIdx="0" presStyleCnt="2" custScaleX="220185" custScaleY="93264" custLinFactNeighborX="-64987" custLinFactNeighborY="-6072">
        <dgm:presLayoutVars>
          <dgm:chMax val="2"/>
          <dgm:chPref val="2"/>
        </dgm:presLayoutVars>
      </dgm:prSet>
      <dgm:spPr/>
      <dgm:t>
        <a:bodyPr/>
        <a:lstStyle/>
        <a:p>
          <a:endParaRPr lang="es-EC"/>
        </a:p>
      </dgm:t>
    </dgm:pt>
    <dgm:pt modelId="{4C5010FD-1042-43F1-B7D6-252A671B6343}" type="pres">
      <dgm:prSet presAssocID="{8C0189C5-77FF-4540-A66A-046F865D045E}" presName="RightText" presStyleLbl="revTx" presStyleIdx="0" presStyleCnt="0">
        <dgm:presLayoutVars>
          <dgm:bulletEnabled val="1"/>
        </dgm:presLayoutVars>
      </dgm:prSet>
      <dgm:spPr/>
      <dgm:t>
        <a:bodyPr/>
        <a:lstStyle/>
        <a:p>
          <a:endParaRPr lang="es-EC"/>
        </a:p>
      </dgm:t>
    </dgm:pt>
    <dgm:pt modelId="{22D4DA86-B4CE-4769-AF2D-A66B9A5B7B88}" type="pres">
      <dgm:prSet presAssocID="{8C0189C5-77FF-4540-A66A-046F865D045E}" presName="RightNode" presStyleLbl="bgImgPlace1" presStyleIdx="1" presStyleCnt="2" custScaleX="150352" custScaleY="101291" custLinFactNeighborX="47994" custLinFactNeighborY="-4327">
        <dgm:presLayoutVars>
          <dgm:chMax val="0"/>
          <dgm:chPref val="0"/>
        </dgm:presLayoutVars>
      </dgm:prSet>
      <dgm:spPr/>
      <dgm:t>
        <a:bodyPr/>
        <a:lstStyle/>
        <a:p>
          <a:endParaRPr lang="es-EC"/>
        </a:p>
      </dgm:t>
    </dgm:pt>
    <dgm:pt modelId="{2F51B3C0-8C15-4C8D-B3A4-7C59A1796050}" type="pres">
      <dgm:prSet presAssocID="{8C0189C5-77FF-4540-A66A-046F865D045E}" presName="TopArrow" presStyleLbl="node1" presStyleIdx="0" presStyleCnt="2" custScaleX="57386" custScaleY="63824" custLinFactNeighborX="20742" custLinFactNeighborY="-14347"/>
      <dgm:spPr>
        <a:solidFill>
          <a:schemeClr val="bg2">
            <a:lumMod val="75000"/>
          </a:schemeClr>
        </a:solidFill>
      </dgm:spPr>
      <dgm:t>
        <a:bodyPr/>
        <a:lstStyle/>
        <a:p>
          <a:endParaRPr lang="es-EC"/>
        </a:p>
      </dgm:t>
    </dgm:pt>
    <dgm:pt modelId="{7A7ED9FE-D3C7-4A19-8EF2-DE694FC2C09A}" type="pres">
      <dgm:prSet presAssocID="{8C0189C5-77FF-4540-A66A-046F865D045E}" presName="BottomArrow" presStyleLbl="node1" presStyleIdx="1" presStyleCnt="2" custScaleX="59295" custScaleY="64583" custLinFactNeighborX="7492" custLinFactNeighborY="2352"/>
      <dgm:spPr>
        <a:solidFill>
          <a:schemeClr val="bg2">
            <a:lumMod val="75000"/>
          </a:schemeClr>
        </a:solidFill>
      </dgm:spPr>
      <dgm:t>
        <a:bodyPr/>
        <a:lstStyle/>
        <a:p>
          <a:endParaRPr lang="es-EC"/>
        </a:p>
      </dgm:t>
    </dgm:pt>
  </dgm:ptLst>
  <dgm:cxnLst>
    <dgm:cxn modelId="{68F622ED-8AA7-46D4-A25C-5FCC41C5E7CB}" type="presOf" srcId="{F372AD47-26CA-4D8D-B5E2-BCD120AF0F59}" destId="{C40A58BA-B384-4BA5-9330-7C9A46482A3A}" srcOrd="1" destOrd="0" presId="urn:microsoft.com/office/officeart/2009/layout/ReverseList"/>
    <dgm:cxn modelId="{3C4C59E1-8F51-4B7A-8F74-488E67860BBA}" type="presOf" srcId="{F372AD47-26CA-4D8D-B5E2-BCD120AF0F59}" destId="{13C1B077-0B1A-49B9-99D1-D27F47160F8E}" srcOrd="0" destOrd="0" presId="urn:microsoft.com/office/officeart/2009/layout/ReverseList"/>
    <dgm:cxn modelId="{1BA05631-8CAF-4A66-A381-940E85D81397}" type="presOf" srcId="{7237B58B-F573-42A0-8FAF-8E164C7FEE14}" destId="{22D4DA86-B4CE-4769-AF2D-A66B9A5B7B88}" srcOrd="1" destOrd="0" presId="urn:microsoft.com/office/officeart/2009/layout/ReverseList"/>
    <dgm:cxn modelId="{67D01C24-1C43-4ED5-9B5D-D33AAC0B9A1F}" srcId="{8C0189C5-77FF-4540-A66A-046F865D045E}" destId="{F372AD47-26CA-4D8D-B5E2-BCD120AF0F59}" srcOrd="0" destOrd="0" parTransId="{28C2A617-E998-4DD2-B8AD-AD529F2AD185}" sibTransId="{9B36B87E-9A6D-4C1F-AAC0-B0E54E16992A}"/>
    <dgm:cxn modelId="{5366BD05-5BAA-4E37-992C-568E08FC9D18}" type="presOf" srcId="{8C0189C5-77FF-4540-A66A-046F865D045E}" destId="{8A8DED9C-066C-4C5F-BA32-1FFF93F9E6F0}" srcOrd="0" destOrd="0" presId="urn:microsoft.com/office/officeart/2009/layout/ReverseList"/>
    <dgm:cxn modelId="{4AD3D278-F819-4335-8A76-EA4429FCE464}" srcId="{8C0189C5-77FF-4540-A66A-046F865D045E}" destId="{7237B58B-F573-42A0-8FAF-8E164C7FEE14}" srcOrd="1" destOrd="0" parTransId="{74E73208-2413-4E28-A0B0-EFE56413028F}" sibTransId="{CA7787F1-4E3D-41A0-AAFE-F322934992FD}"/>
    <dgm:cxn modelId="{3DBC7E2A-2356-49DA-80FC-615BF730FA5A}" type="presOf" srcId="{7237B58B-F573-42A0-8FAF-8E164C7FEE14}" destId="{4C5010FD-1042-43F1-B7D6-252A671B6343}" srcOrd="0" destOrd="0" presId="urn:microsoft.com/office/officeart/2009/layout/ReverseList"/>
    <dgm:cxn modelId="{D94400BD-3C6C-4576-B0D3-81F849C3E6D5}" type="presParOf" srcId="{8A8DED9C-066C-4C5F-BA32-1FFF93F9E6F0}" destId="{13C1B077-0B1A-49B9-99D1-D27F47160F8E}" srcOrd="0" destOrd="0" presId="urn:microsoft.com/office/officeart/2009/layout/ReverseList"/>
    <dgm:cxn modelId="{F7520911-6255-41B8-969A-4006785D014C}" type="presParOf" srcId="{8A8DED9C-066C-4C5F-BA32-1FFF93F9E6F0}" destId="{C40A58BA-B384-4BA5-9330-7C9A46482A3A}" srcOrd="1" destOrd="0" presId="urn:microsoft.com/office/officeart/2009/layout/ReverseList"/>
    <dgm:cxn modelId="{8F3CA735-CBB8-4D74-9D1B-AA1C806A8CBE}" type="presParOf" srcId="{8A8DED9C-066C-4C5F-BA32-1FFF93F9E6F0}" destId="{4C5010FD-1042-43F1-B7D6-252A671B6343}" srcOrd="2" destOrd="0" presId="urn:microsoft.com/office/officeart/2009/layout/ReverseList"/>
    <dgm:cxn modelId="{54D49C53-6935-4AF5-A6CF-965223CB472C}" type="presParOf" srcId="{8A8DED9C-066C-4C5F-BA32-1FFF93F9E6F0}" destId="{22D4DA86-B4CE-4769-AF2D-A66B9A5B7B88}" srcOrd="3" destOrd="0" presId="urn:microsoft.com/office/officeart/2009/layout/ReverseList"/>
    <dgm:cxn modelId="{EC3F85F7-7752-4027-BE72-6A93603DE160}" type="presParOf" srcId="{8A8DED9C-066C-4C5F-BA32-1FFF93F9E6F0}" destId="{2F51B3C0-8C15-4C8D-B3A4-7C59A1796050}" srcOrd="4" destOrd="0" presId="urn:microsoft.com/office/officeart/2009/layout/ReverseList"/>
    <dgm:cxn modelId="{9C626F2C-8310-451F-A7B3-36F3567A8455}" type="presParOf" srcId="{8A8DED9C-066C-4C5F-BA32-1FFF93F9E6F0}" destId="{7A7ED9FE-D3C7-4A19-8EF2-DE694FC2C09A}"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BB18C78-172E-4E67-9C8F-52F65FE9D153}" type="doc">
      <dgm:prSet loTypeId="urn:microsoft.com/office/officeart/2005/8/layout/process1" loCatId="process" qsTypeId="urn:microsoft.com/office/officeart/2005/8/quickstyle/simple1" qsCatId="simple" csTypeId="urn:microsoft.com/office/officeart/2005/8/colors/accent1_2" csCatId="accent1" phldr="1"/>
      <dgm:spPr/>
    </dgm:pt>
    <dgm:pt modelId="{8C2EBB73-23CB-41BD-BA8B-302F4445C43C}">
      <dgm:prSet phldrT="[Texto]" custT="1">
        <dgm:style>
          <a:lnRef idx="1">
            <a:schemeClr val="accent6"/>
          </a:lnRef>
          <a:fillRef idx="2">
            <a:schemeClr val="accent6"/>
          </a:fillRef>
          <a:effectRef idx="1">
            <a:schemeClr val="accent6"/>
          </a:effectRef>
          <a:fontRef idx="minor">
            <a:schemeClr val="dk1"/>
          </a:fontRef>
        </dgm:style>
      </dgm:prSet>
      <dgm:spPr/>
      <dgm:t>
        <a:bodyPr/>
        <a:lstStyle/>
        <a:p>
          <a:pPr algn="just"/>
          <a:r>
            <a:rPr lang="es-EC" sz="1800" dirty="0" smtClean="0">
              <a:latin typeface="Times New Roman" pitchFamily="18" charset="0"/>
              <a:cs typeface="Times New Roman" pitchFamily="18" charset="0"/>
            </a:rPr>
            <a:t>Actualmente el GAD Municipal del cantón Latacunga no tiene actualizado su Orgánico Estructural y Funcional, con lo cual se conseguirá una participación y planificación excelente para quienes estén vinculados con la institución.</a:t>
          </a:r>
          <a:r>
            <a:rPr lang="es-EC" sz="1800" b="1" dirty="0" smtClean="0">
              <a:latin typeface="Times New Roman" pitchFamily="18" charset="0"/>
              <a:cs typeface="Times New Roman" pitchFamily="18" charset="0"/>
            </a:rPr>
            <a:t> </a:t>
          </a:r>
          <a:r>
            <a:rPr lang="es-EC" sz="1800" b="1" dirty="0" smtClean="0">
              <a:solidFill>
                <a:srgbClr val="FF0000"/>
              </a:solidFill>
              <a:latin typeface="Times New Roman" pitchFamily="18" charset="0"/>
              <a:cs typeface="Times New Roman" pitchFamily="18" charset="0"/>
            </a:rPr>
            <a:t>C</a:t>
          </a:r>
          <a:r>
            <a:rPr lang="es-EC" sz="1800" dirty="0" smtClean="0"/>
            <a:t>
</a:t>
          </a:r>
          <a:endParaRPr lang="es-EC" sz="1800" dirty="0"/>
        </a:p>
      </dgm:t>
    </dgm:pt>
    <dgm:pt modelId="{C102FC41-B1C8-490E-879A-F8BA64AF9849}" type="parTrans" cxnId="{BC3376E7-F96C-4503-85F9-59A34C71D815}">
      <dgm:prSet/>
      <dgm:spPr/>
      <dgm:t>
        <a:bodyPr/>
        <a:lstStyle/>
        <a:p>
          <a:endParaRPr lang="es-EC"/>
        </a:p>
      </dgm:t>
    </dgm:pt>
    <dgm:pt modelId="{5C9F25C5-46DD-4B77-8EBE-FA4D93607519}" type="sibTrans" cxnId="{BC3376E7-F96C-4503-85F9-59A34C71D815}">
      <dgm:prSet/>
      <dgm:spPr>
        <a:solidFill>
          <a:schemeClr val="bg2">
            <a:lumMod val="75000"/>
          </a:schemeClr>
        </a:solidFill>
      </dgm:spPr>
      <dgm:t>
        <a:bodyPr/>
        <a:lstStyle/>
        <a:p>
          <a:endParaRPr lang="es-EC" dirty="0"/>
        </a:p>
      </dgm:t>
    </dgm:pt>
    <dgm:pt modelId="{211FFC4B-F4FD-45D0-A510-98BA0D0F5EE0}">
      <dgm:prSet phldrT="[Texto]">
        <dgm:style>
          <a:lnRef idx="1">
            <a:schemeClr val="accent5"/>
          </a:lnRef>
          <a:fillRef idx="2">
            <a:schemeClr val="accent5"/>
          </a:fillRef>
          <a:effectRef idx="1">
            <a:schemeClr val="accent5"/>
          </a:effectRef>
          <a:fontRef idx="minor">
            <a:schemeClr val="dk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dirty="0" smtClean="0">
              <a:latin typeface="Times New Roman" pitchFamily="18" charset="0"/>
              <a:cs typeface="Times New Roman" pitchFamily="18" charset="0"/>
            </a:rPr>
            <a:t>Es menester recomendar al GAD Municipal del  cantón Latacunga, de forma urgente e inmediata efectúe e implante su Orgánico Estructural y Funcional acorde a la realidad existente, el mismo que ayudará a  cada funcionario a desempeñar  de la mejor manera sus actividades en beneficio de la colectividad Latacungueña. </a:t>
          </a:r>
          <a:r>
            <a:rPr lang="es-EC" b="1" dirty="0" smtClean="0">
              <a:solidFill>
                <a:srgbClr val="FF0000"/>
              </a:solidFill>
              <a:latin typeface="Times New Roman" pitchFamily="18" charset="0"/>
              <a:cs typeface="Times New Roman" pitchFamily="18" charset="0"/>
            </a:rPr>
            <a:t>R</a:t>
          </a:r>
        </a:p>
        <a:p>
          <a:pPr defTabSz="711200">
            <a:lnSpc>
              <a:spcPct val="90000"/>
            </a:lnSpc>
            <a:spcBef>
              <a:spcPct val="0"/>
            </a:spcBef>
            <a:spcAft>
              <a:spcPct val="35000"/>
            </a:spcAft>
          </a:pPr>
          <a:endParaRPr lang="es-EC" dirty="0"/>
        </a:p>
      </dgm:t>
    </dgm:pt>
    <dgm:pt modelId="{5F6E1995-7D35-4F70-8089-070AC5C33C12}" type="parTrans" cxnId="{C95BDE87-37BC-49EE-B187-63CB69521C30}">
      <dgm:prSet/>
      <dgm:spPr/>
      <dgm:t>
        <a:bodyPr/>
        <a:lstStyle/>
        <a:p>
          <a:endParaRPr lang="es-EC"/>
        </a:p>
      </dgm:t>
    </dgm:pt>
    <dgm:pt modelId="{FD118CCB-7C46-49E6-8182-1693FC5D3B6F}" type="sibTrans" cxnId="{C95BDE87-37BC-49EE-B187-63CB69521C30}">
      <dgm:prSet/>
      <dgm:spPr/>
      <dgm:t>
        <a:bodyPr/>
        <a:lstStyle/>
        <a:p>
          <a:endParaRPr lang="es-EC"/>
        </a:p>
      </dgm:t>
    </dgm:pt>
    <dgm:pt modelId="{0DC9C976-59E3-4E53-A8E9-2819AFF48112}" type="pres">
      <dgm:prSet presAssocID="{FBB18C78-172E-4E67-9C8F-52F65FE9D153}" presName="Name0" presStyleCnt="0">
        <dgm:presLayoutVars>
          <dgm:dir/>
          <dgm:resizeHandles val="exact"/>
        </dgm:presLayoutVars>
      </dgm:prSet>
      <dgm:spPr/>
    </dgm:pt>
    <dgm:pt modelId="{81B143A8-1BF1-4B9C-AA48-D1598B3F85C9}" type="pres">
      <dgm:prSet presAssocID="{8C2EBB73-23CB-41BD-BA8B-302F4445C43C}" presName="node" presStyleLbl="node1" presStyleIdx="0" presStyleCnt="2">
        <dgm:presLayoutVars>
          <dgm:bulletEnabled val="1"/>
        </dgm:presLayoutVars>
      </dgm:prSet>
      <dgm:spPr/>
      <dgm:t>
        <a:bodyPr/>
        <a:lstStyle/>
        <a:p>
          <a:endParaRPr lang="es-EC"/>
        </a:p>
      </dgm:t>
    </dgm:pt>
    <dgm:pt modelId="{96EB640D-1BC1-41C0-8D84-7E282D7DA2BD}" type="pres">
      <dgm:prSet presAssocID="{5C9F25C5-46DD-4B77-8EBE-FA4D93607519}" presName="sibTrans" presStyleLbl="sibTrans2D1" presStyleIdx="0" presStyleCnt="1"/>
      <dgm:spPr/>
      <dgm:t>
        <a:bodyPr/>
        <a:lstStyle/>
        <a:p>
          <a:endParaRPr lang="es-EC"/>
        </a:p>
      </dgm:t>
    </dgm:pt>
    <dgm:pt modelId="{5BA50E62-BD85-462E-A8E1-89B047B81A35}" type="pres">
      <dgm:prSet presAssocID="{5C9F25C5-46DD-4B77-8EBE-FA4D93607519}" presName="connectorText" presStyleLbl="sibTrans2D1" presStyleIdx="0" presStyleCnt="1"/>
      <dgm:spPr/>
      <dgm:t>
        <a:bodyPr/>
        <a:lstStyle/>
        <a:p>
          <a:endParaRPr lang="es-EC"/>
        </a:p>
      </dgm:t>
    </dgm:pt>
    <dgm:pt modelId="{0B592E36-9A5F-43EB-9D69-3AE11BD86F92}" type="pres">
      <dgm:prSet presAssocID="{211FFC4B-F4FD-45D0-A510-98BA0D0F5EE0}" presName="node" presStyleLbl="node1" presStyleIdx="1" presStyleCnt="2">
        <dgm:presLayoutVars>
          <dgm:bulletEnabled val="1"/>
        </dgm:presLayoutVars>
      </dgm:prSet>
      <dgm:spPr/>
      <dgm:t>
        <a:bodyPr/>
        <a:lstStyle/>
        <a:p>
          <a:endParaRPr lang="es-EC"/>
        </a:p>
      </dgm:t>
    </dgm:pt>
  </dgm:ptLst>
  <dgm:cxnLst>
    <dgm:cxn modelId="{8A17495B-5740-486C-B1D6-522226382F4B}" type="presOf" srcId="{5C9F25C5-46DD-4B77-8EBE-FA4D93607519}" destId="{5BA50E62-BD85-462E-A8E1-89B047B81A35}" srcOrd="1" destOrd="0" presId="urn:microsoft.com/office/officeart/2005/8/layout/process1"/>
    <dgm:cxn modelId="{A7E6ACF0-08B3-4195-9F4D-9BD1893780E5}" type="presOf" srcId="{211FFC4B-F4FD-45D0-A510-98BA0D0F5EE0}" destId="{0B592E36-9A5F-43EB-9D69-3AE11BD86F92}" srcOrd="0" destOrd="0" presId="urn:microsoft.com/office/officeart/2005/8/layout/process1"/>
    <dgm:cxn modelId="{3EF62809-4B95-471A-B79B-E2EC727905CA}" type="presOf" srcId="{5C9F25C5-46DD-4B77-8EBE-FA4D93607519}" destId="{96EB640D-1BC1-41C0-8D84-7E282D7DA2BD}" srcOrd="0" destOrd="0" presId="urn:microsoft.com/office/officeart/2005/8/layout/process1"/>
    <dgm:cxn modelId="{AEA8D0C2-02FA-421C-AFCE-8CB4C06EBC56}" type="presOf" srcId="{FBB18C78-172E-4E67-9C8F-52F65FE9D153}" destId="{0DC9C976-59E3-4E53-A8E9-2819AFF48112}" srcOrd="0" destOrd="0" presId="urn:microsoft.com/office/officeart/2005/8/layout/process1"/>
    <dgm:cxn modelId="{C95BDE87-37BC-49EE-B187-63CB69521C30}" srcId="{FBB18C78-172E-4E67-9C8F-52F65FE9D153}" destId="{211FFC4B-F4FD-45D0-A510-98BA0D0F5EE0}" srcOrd="1" destOrd="0" parTransId="{5F6E1995-7D35-4F70-8089-070AC5C33C12}" sibTransId="{FD118CCB-7C46-49E6-8182-1693FC5D3B6F}"/>
    <dgm:cxn modelId="{BC3376E7-F96C-4503-85F9-59A34C71D815}" srcId="{FBB18C78-172E-4E67-9C8F-52F65FE9D153}" destId="{8C2EBB73-23CB-41BD-BA8B-302F4445C43C}" srcOrd="0" destOrd="0" parTransId="{C102FC41-B1C8-490E-879A-F8BA64AF9849}" sibTransId="{5C9F25C5-46DD-4B77-8EBE-FA4D93607519}"/>
    <dgm:cxn modelId="{FFA74342-3BFB-42C0-9866-1686D6B0AAA7}" type="presOf" srcId="{8C2EBB73-23CB-41BD-BA8B-302F4445C43C}" destId="{81B143A8-1BF1-4B9C-AA48-D1598B3F85C9}" srcOrd="0" destOrd="0" presId="urn:microsoft.com/office/officeart/2005/8/layout/process1"/>
    <dgm:cxn modelId="{6A79DC39-44DF-4566-A84E-4C41CFD811CD}" type="presParOf" srcId="{0DC9C976-59E3-4E53-A8E9-2819AFF48112}" destId="{81B143A8-1BF1-4B9C-AA48-D1598B3F85C9}" srcOrd="0" destOrd="0" presId="urn:microsoft.com/office/officeart/2005/8/layout/process1"/>
    <dgm:cxn modelId="{19D14905-57EF-4F82-B2EA-BD0BC67B5FD1}" type="presParOf" srcId="{0DC9C976-59E3-4E53-A8E9-2819AFF48112}" destId="{96EB640D-1BC1-41C0-8D84-7E282D7DA2BD}" srcOrd="1" destOrd="0" presId="urn:microsoft.com/office/officeart/2005/8/layout/process1"/>
    <dgm:cxn modelId="{452F2EC5-AE7A-4B58-83BA-68DFF09967E3}" type="presParOf" srcId="{96EB640D-1BC1-41C0-8D84-7E282D7DA2BD}" destId="{5BA50E62-BD85-462E-A8E1-89B047B81A35}" srcOrd="0" destOrd="0" presId="urn:microsoft.com/office/officeart/2005/8/layout/process1"/>
    <dgm:cxn modelId="{D0A2A2DF-24D5-4BFA-B7B9-F1EDD2B7B2AA}" type="presParOf" srcId="{0DC9C976-59E3-4E53-A8E9-2819AFF48112}" destId="{0B592E36-9A5F-43EB-9D69-3AE11BD86F92}"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DA0A18A-2FC9-404C-B025-2367B6DB854B}"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s-EC"/>
        </a:p>
      </dgm:t>
    </dgm:pt>
    <dgm:pt modelId="{0B4E3589-63E9-4961-B96E-9FE2AE18ABC1}">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EC" sz="1800" dirty="0" smtClean="0"/>
            <a:t> </a:t>
          </a:r>
          <a:r>
            <a:rPr lang="es-EC" sz="1800" dirty="0" smtClean="0">
              <a:latin typeface="Times New Roman" pitchFamily="18" charset="0"/>
              <a:cs typeface="Times New Roman" pitchFamily="18" charset="0"/>
            </a:rPr>
            <a:t>A partir del diagnóstico efectuado se realizó una propuesta   que consiste en un plan de mejoramiento que  contiene estrategias, políticas, actividades, responsables, recursos que al  implementarlas mejorará la gestión de recuso humano. </a:t>
          </a:r>
          <a:r>
            <a:rPr lang="es-EC" sz="1800" b="1" dirty="0" smtClean="0">
              <a:solidFill>
                <a:srgbClr val="FF0000"/>
              </a:solidFill>
              <a:latin typeface="Times New Roman" pitchFamily="18" charset="0"/>
              <a:cs typeface="Times New Roman" pitchFamily="18" charset="0"/>
            </a:rPr>
            <a:t>C</a:t>
          </a:r>
          <a:r>
            <a:rPr lang="es-EC" sz="1400" dirty="0" smtClean="0"/>
            <a:t>
</a:t>
          </a:r>
          <a:endParaRPr lang="es-EC" sz="1400" dirty="0"/>
        </a:p>
      </dgm:t>
    </dgm:pt>
    <dgm:pt modelId="{DB9B6888-FDE7-4907-816D-AA2D9FC31095}" type="parTrans" cxnId="{DCE0227F-8858-44A0-BAB8-DC634F64975E}">
      <dgm:prSet/>
      <dgm:spPr/>
      <dgm:t>
        <a:bodyPr/>
        <a:lstStyle/>
        <a:p>
          <a:endParaRPr lang="es-EC"/>
        </a:p>
      </dgm:t>
    </dgm:pt>
    <dgm:pt modelId="{D2A2DECE-6203-4B32-9A51-76199CA0B7EE}" type="sibTrans" cxnId="{DCE0227F-8858-44A0-BAB8-DC634F64975E}">
      <dgm:prSet/>
      <dgm:spPr/>
      <dgm:t>
        <a:bodyPr/>
        <a:lstStyle/>
        <a:p>
          <a:endParaRPr lang="es-EC"/>
        </a:p>
      </dgm:t>
    </dgm:pt>
    <dgm:pt modelId="{3FABA35E-62D0-4E23-BE65-AC8DC37A8CCB}">
      <dgm:prSet phldrT="[Texto]" custT="1">
        <dgm:style>
          <a:lnRef idx="1">
            <a:schemeClr val="accent5"/>
          </a:lnRef>
          <a:fillRef idx="2">
            <a:schemeClr val="accent5"/>
          </a:fillRef>
          <a:effectRef idx="1">
            <a:schemeClr val="accent5"/>
          </a:effectRef>
          <a:fontRef idx="minor">
            <a:schemeClr val="dk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1800" dirty="0" smtClean="0">
              <a:latin typeface="Times New Roman" pitchFamily="18" charset="0"/>
              <a:cs typeface="Times New Roman" pitchFamily="18" charset="0"/>
            </a:rPr>
            <a:t>Dar el seguimiento y control  de los indicadores a partir de las metas y objetivos propuestos a través de la estrategia que permita mejorar cada vez más los distintos procesos de la institución. </a:t>
          </a:r>
          <a:r>
            <a:rPr lang="es-EC" sz="1800" b="1" dirty="0" smtClean="0">
              <a:solidFill>
                <a:srgbClr val="FF0000"/>
              </a:solidFill>
              <a:latin typeface="Times New Roman" pitchFamily="18" charset="0"/>
              <a:cs typeface="Times New Roman" pitchFamily="18" charset="0"/>
            </a:rPr>
            <a:t>R</a:t>
          </a:r>
        </a:p>
        <a:p>
          <a:pPr defTabSz="444500">
            <a:lnSpc>
              <a:spcPct val="90000"/>
            </a:lnSpc>
            <a:spcBef>
              <a:spcPct val="0"/>
            </a:spcBef>
            <a:spcAft>
              <a:spcPct val="35000"/>
            </a:spcAft>
          </a:pPr>
          <a:endParaRPr lang="es-EC" sz="1500" dirty="0"/>
        </a:p>
      </dgm:t>
    </dgm:pt>
    <dgm:pt modelId="{56531E8A-386E-4555-9A74-90E1CD0D0665}" type="parTrans" cxnId="{FD56FF32-FCA3-4EA3-B48F-068B403C2663}">
      <dgm:prSet/>
      <dgm:spPr/>
      <dgm:t>
        <a:bodyPr/>
        <a:lstStyle/>
        <a:p>
          <a:endParaRPr lang="es-EC"/>
        </a:p>
      </dgm:t>
    </dgm:pt>
    <dgm:pt modelId="{7C50FC5B-BF4A-4DB0-B959-213266F1D079}" type="sibTrans" cxnId="{FD56FF32-FCA3-4EA3-B48F-068B403C2663}">
      <dgm:prSet/>
      <dgm:spPr/>
      <dgm:t>
        <a:bodyPr/>
        <a:lstStyle/>
        <a:p>
          <a:endParaRPr lang="es-EC"/>
        </a:p>
      </dgm:t>
    </dgm:pt>
    <dgm:pt modelId="{CA20C9E7-FC4E-4993-8038-A7F3285CDFA8}" type="pres">
      <dgm:prSet presAssocID="{CDA0A18A-2FC9-404C-B025-2367B6DB854B}" presName="Name0" presStyleCnt="0">
        <dgm:presLayoutVars>
          <dgm:chMax val="2"/>
          <dgm:chPref val="2"/>
          <dgm:animLvl val="lvl"/>
        </dgm:presLayoutVars>
      </dgm:prSet>
      <dgm:spPr/>
      <dgm:t>
        <a:bodyPr/>
        <a:lstStyle/>
        <a:p>
          <a:endParaRPr lang="es-EC"/>
        </a:p>
      </dgm:t>
    </dgm:pt>
    <dgm:pt modelId="{F9A292ED-8230-471E-ADF4-73A206564936}" type="pres">
      <dgm:prSet presAssocID="{CDA0A18A-2FC9-404C-B025-2367B6DB854B}" presName="LeftText" presStyleLbl="revTx" presStyleIdx="0" presStyleCnt="0">
        <dgm:presLayoutVars>
          <dgm:bulletEnabled val="1"/>
        </dgm:presLayoutVars>
      </dgm:prSet>
      <dgm:spPr/>
      <dgm:t>
        <a:bodyPr/>
        <a:lstStyle/>
        <a:p>
          <a:endParaRPr lang="es-EC"/>
        </a:p>
      </dgm:t>
    </dgm:pt>
    <dgm:pt modelId="{738E6616-ADC7-4711-B234-39E2DB84CD14}" type="pres">
      <dgm:prSet presAssocID="{CDA0A18A-2FC9-404C-B025-2367B6DB854B}" presName="LeftNode" presStyleLbl="bgImgPlace1" presStyleIdx="0" presStyleCnt="2" custScaleX="201563" custScaleY="72416" custLinFactNeighborX="-70650" custLinFactNeighborY="1062">
        <dgm:presLayoutVars>
          <dgm:chMax val="2"/>
          <dgm:chPref val="2"/>
        </dgm:presLayoutVars>
      </dgm:prSet>
      <dgm:spPr/>
      <dgm:t>
        <a:bodyPr/>
        <a:lstStyle/>
        <a:p>
          <a:endParaRPr lang="es-EC"/>
        </a:p>
      </dgm:t>
    </dgm:pt>
    <dgm:pt modelId="{39D507B8-40D5-4688-A7C3-C8C265A6F7A7}" type="pres">
      <dgm:prSet presAssocID="{CDA0A18A-2FC9-404C-B025-2367B6DB854B}" presName="RightText" presStyleLbl="revTx" presStyleIdx="0" presStyleCnt="0">
        <dgm:presLayoutVars>
          <dgm:bulletEnabled val="1"/>
        </dgm:presLayoutVars>
      </dgm:prSet>
      <dgm:spPr/>
      <dgm:t>
        <a:bodyPr/>
        <a:lstStyle/>
        <a:p>
          <a:endParaRPr lang="es-EC"/>
        </a:p>
      </dgm:t>
    </dgm:pt>
    <dgm:pt modelId="{169D2400-7500-45B2-BC2B-EF0DD2177908}" type="pres">
      <dgm:prSet presAssocID="{CDA0A18A-2FC9-404C-B025-2367B6DB854B}" presName="RightNode" presStyleLbl="bgImgPlace1" presStyleIdx="1" presStyleCnt="2" custScaleX="163248" custScaleY="73356" custLinFactNeighborX="64552" custLinFactNeighborY="772">
        <dgm:presLayoutVars>
          <dgm:chMax val="0"/>
          <dgm:chPref val="0"/>
        </dgm:presLayoutVars>
      </dgm:prSet>
      <dgm:spPr/>
      <dgm:t>
        <a:bodyPr/>
        <a:lstStyle/>
        <a:p>
          <a:endParaRPr lang="es-EC"/>
        </a:p>
      </dgm:t>
    </dgm:pt>
    <dgm:pt modelId="{5CD40857-7CD0-4484-BB65-90A01369E5FD}" type="pres">
      <dgm:prSet presAssocID="{CDA0A18A-2FC9-404C-B025-2367B6DB854B}" presName="TopArrow" presStyleLbl="node1" presStyleIdx="0" presStyleCnt="2" custScaleY="77269" custLinFactNeighborX="2925" custLinFactNeighborY="10457"/>
      <dgm:spPr>
        <a:solidFill>
          <a:schemeClr val="bg2">
            <a:lumMod val="75000"/>
          </a:schemeClr>
        </a:solidFill>
      </dgm:spPr>
      <dgm:t>
        <a:bodyPr/>
        <a:lstStyle/>
        <a:p>
          <a:endParaRPr lang="es-EC"/>
        </a:p>
      </dgm:t>
    </dgm:pt>
    <dgm:pt modelId="{FA7889F3-F5C4-4C95-B275-F20FAEBE7B0D}" type="pres">
      <dgm:prSet presAssocID="{CDA0A18A-2FC9-404C-B025-2367B6DB854B}" presName="BottomArrow" presStyleLbl="node1" presStyleIdx="1" presStyleCnt="2" custScaleY="93533" custLinFactNeighborX="13578" custLinFactNeighborY="-6287"/>
      <dgm:spPr>
        <a:solidFill>
          <a:schemeClr val="bg2">
            <a:lumMod val="75000"/>
          </a:schemeClr>
        </a:solidFill>
      </dgm:spPr>
      <dgm:t>
        <a:bodyPr/>
        <a:lstStyle/>
        <a:p>
          <a:endParaRPr lang="es-EC"/>
        </a:p>
      </dgm:t>
    </dgm:pt>
  </dgm:ptLst>
  <dgm:cxnLst>
    <dgm:cxn modelId="{7248DD81-D420-4221-A6A1-B2B51827E4C6}" type="presOf" srcId="{3FABA35E-62D0-4E23-BE65-AC8DC37A8CCB}" destId="{169D2400-7500-45B2-BC2B-EF0DD2177908}" srcOrd="1" destOrd="0" presId="urn:microsoft.com/office/officeart/2009/layout/ReverseList"/>
    <dgm:cxn modelId="{85251163-B26C-40AD-BC6B-D7D9DAE32123}" type="presOf" srcId="{CDA0A18A-2FC9-404C-B025-2367B6DB854B}" destId="{CA20C9E7-FC4E-4993-8038-A7F3285CDFA8}" srcOrd="0" destOrd="0" presId="urn:microsoft.com/office/officeart/2009/layout/ReverseList"/>
    <dgm:cxn modelId="{DCE0227F-8858-44A0-BAB8-DC634F64975E}" srcId="{CDA0A18A-2FC9-404C-B025-2367B6DB854B}" destId="{0B4E3589-63E9-4961-B96E-9FE2AE18ABC1}" srcOrd="0" destOrd="0" parTransId="{DB9B6888-FDE7-4907-816D-AA2D9FC31095}" sibTransId="{D2A2DECE-6203-4B32-9A51-76199CA0B7EE}"/>
    <dgm:cxn modelId="{FD56FF32-FCA3-4EA3-B48F-068B403C2663}" srcId="{CDA0A18A-2FC9-404C-B025-2367B6DB854B}" destId="{3FABA35E-62D0-4E23-BE65-AC8DC37A8CCB}" srcOrd="1" destOrd="0" parTransId="{56531E8A-386E-4555-9A74-90E1CD0D0665}" sibTransId="{7C50FC5B-BF4A-4DB0-B959-213266F1D079}"/>
    <dgm:cxn modelId="{E17CAFDB-6E1A-4BE5-BFD0-6D95DFD8C095}" type="presOf" srcId="{3FABA35E-62D0-4E23-BE65-AC8DC37A8CCB}" destId="{39D507B8-40D5-4688-A7C3-C8C265A6F7A7}" srcOrd="0" destOrd="0" presId="urn:microsoft.com/office/officeart/2009/layout/ReverseList"/>
    <dgm:cxn modelId="{41BB4B86-E49E-4293-BCA6-14CC68B02E10}" type="presOf" srcId="{0B4E3589-63E9-4961-B96E-9FE2AE18ABC1}" destId="{738E6616-ADC7-4711-B234-39E2DB84CD14}" srcOrd="1" destOrd="0" presId="urn:microsoft.com/office/officeart/2009/layout/ReverseList"/>
    <dgm:cxn modelId="{E5B2AB19-C4D4-43DC-A731-BA34F4F70A5D}" type="presOf" srcId="{0B4E3589-63E9-4961-B96E-9FE2AE18ABC1}" destId="{F9A292ED-8230-471E-ADF4-73A206564936}" srcOrd="0" destOrd="0" presId="urn:microsoft.com/office/officeart/2009/layout/ReverseList"/>
    <dgm:cxn modelId="{D6446F2C-BFC2-4BB5-AE9C-3BB706C31332}" type="presParOf" srcId="{CA20C9E7-FC4E-4993-8038-A7F3285CDFA8}" destId="{F9A292ED-8230-471E-ADF4-73A206564936}" srcOrd="0" destOrd="0" presId="urn:microsoft.com/office/officeart/2009/layout/ReverseList"/>
    <dgm:cxn modelId="{B0F9243E-20B7-4DCB-ADAC-CF05F58FF675}" type="presParOf" srcId="{CA20C9E7-FC4E-4993-8038-A7F3285CDFA8}" destId="{738E6616-ADC7-4711-B234-39E2DB84CD14}" srcOrd="1" destOrd="0" presId="urn:microsoft.com/office/officeart/2009/layout/ReverseList"/>
    <dgm:cxn modelId="{4221EF82-8257-4C8F-ABBF-58114EC5233A}" type="presParOf" srcId="{CA20C9E7-FC4E-4993-8038-A7F3285CDFA8}" destId="{39D507B8-40D5-4688-A7C3-C8C265A6F7A7}" srcOrd="2" destOrd="0" presId="urn:microsoft.com/office/officeart/2009/layout/ReverseList"/>
    <dgm:cxn modelId="{4256C71A-8099-49CA-BB34-2689406C6A78}" type="presParOf" srcId="{CA20C9E7-FC4E-4993-8038-A7F3285CDFA8}" destId="{169D2400-7500-45B2-BC2B-EF0DD2177908}" srcOrd="3" destOrd="0" presId="urn:microsoft.com/office/officeart/2009/layout/ReverseList"/>
    <dgm:cxn modelId="{3E072318-2BF1-4813-8B4D-72AADAD6C0C1}" type="presParOf" srcId="{CA20C9E7-FC4E-4993-8038-A7F3285CDFA8}" destId="{5CD40857-7CD0-4484-BB65-90A01369E5FD}" srcOrd="4" destOrd="0" presId="urn:microsoft.com/office/officeart/2009/layout/ReverseList"/>
    <dgm:cxn modelId="{893E1034-F458-43BE-8757-A34E0012DD84}" type="presParOf" srcId="{CA20C9E7-FC4E-4993-8038-A7F3285CDFA8}" destId="{FA7889F3-F5C4-4C95-B275-F20FAEBE7B0D}"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65D5962-5C44-4083-8B80-EE92249BB8E5}" type="doc">
      <dgm:prSet loTypeId="urn:microsoft.com/office/officeart/2005/8/layout/process1" loCatId="process" qsTypeId="urn:microsoft.com/office/officeart/2005/8/quickstyle/simple1" qsCatId="simple" csTypeId="urn:microsoft.com/office/officeart/2005/8/colors/accent1_2" csCatId="accent1" phldr="1"/>
      <dgm:spPr/>
    </dgm:pt>
    <dgm:pt modelId="{9E2A1D42-1698-4E12-BBA5-2F2D1CF76B66}">
      <dgm:prSet phldrT="[Texto]">
        <dgm:style>
          <a:lnRef idx="1">
            <a:schemeClr val="accent6"/>
          </a:lnRef>
          <a:fillRef idx="2">
            <a:schemeClr val="accent6"/>
          </a:fillRef>
          <a:effectRef idx="1">
            <a:schemeClr val="accent6"/>
          </a:effectRef>
          <a:fontRef idx="minor">
            <a:schemeClr val="dk1"/>
          </a:fontRef>
        </dgm:style>
      </dgm:prSet>
      <dgm:spPr/>
      <dgm:t>
        <a:bodyPr/>
        <a:lstStyle/>
        <a:p>
          <a:r>
            <a:rPr lang="es-EC" dirty="0" smtClean="0">
              <a:latin typeface="Times New Roman" pitchFamily="18" charset="0"/>
              <a:cs typeface="Times New Roman" pitchFamily="18" charset="0"/>
            </a:rPr>
            <a:t>Mediante el plan de mejora propuesto en la investigación, se podrá  mantener  un adecuado clima organizacional, proporcionando al personal del GAD Municipal del Cantón Latacunga, a que se sientan motivados, valorados y que afiancen su compromiso con su trabajo y la institución, para el desarrollo de sus actividades en el entorno organizacional.</a:t>
          </a:r>
          <a:r>
            <a:rPr lang="es-EC" b="1" dirty="0" smtClean="0">
              <a:solidFill>
                <a:srgbClr val="FF0000"/>
              </a:solidFill>
              <a:latin typeface="Times New Roman" pitchFamily="18" charset="0"/>
              <a:cs typeface="Times New Roman" pitchFamily="18" charset="0"/>
            </a:rPr>
            <a:t> C</a:t>
          </a:r>
          <a:r>
            <a:rPr lang="es-EC" dirty="0" smtClean="0"/>
            <a:t>
</a:t>
          </a:r>
          <a:endParaRPr lang="es-EC" dirty="0"/>
        </a:p>
      </dgm:t>
    </dgm:pt>
    <dgm:pt modelId="{84C92676-14AE-4091-A90F-EB0A2F9FEFA6}" type="parTrans" cxnId="{78E190CE-71E3-4791-A9E3-10980300053E}">
      <dgm:prSet/>
      <dgm:spPr/>
      <dgm:t>
        <a:bodyPr/>
        <a:lstStyle/>
        <a:p>
          <a:endParaRPr lang="es-EC"/>
        </a:p>
      </dgm:t>
    </dgm:pt>
    <dgm:pt modelId="{60EA858A-B782-4033-915B-49EE9E74206B}" type="sibTrans" cxnId="{78E190CE-71E3-4791-A9E3-10980300053E}">
      <dgm:prSet/>
      <dgm:spPr>
        <a:solidFill>
          <a:schemeClr val="bg2">
            <a:lumMod val="75000"/>
          </a:schemeClr>
        </a:solidFill>
      </dgm:spPr>
      <dgm:t>
        <a:bodyPr/>
        <a:lstStyle/>
        <a:p>
          <a:endParaRPr lang="es-EC" dirty="0"/>
        </a:p>
      </dgm:t>
    </dgm:pt>
    <dgm:pt modelId="{1EC48FF9-7113-48A6-85EC-FF91655FDC45}">
      <dgm:prSet phldrT="[Texto]">
        <dgm:style>
          <a:lnRef idx="1">
            <a:schemeClr val="accent5"/>
          </a:lnRef>
          <a:fillRef idx="2">
            <a:schemeClr val="accent5"/>
          </a:fillRef>
          <a:effectRef idx="1">
            <a:schemeClr val="accent5"/>
          </a:effectRef>
          <a:fontRef idx="minor">
            <a:schemeClr val="dk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dirty="0" smtClean="0">
              <a:latin typeface="Times New Roman" pitchFamily="18" charset="0"/>
              <a:cs typeface="Times New Roman" pitchFamily="18" charset="0"/>
            </a:rPr>
            <a:t>Para que el plan de mejora propuesto sea un éxito se recomienda la activa participación por parte del personal implicado en el proceso de mejoramiento. </a:t>
          </a:r>
          <a:r>
            <a:rPr lang="es-EC" b="1" dirty="0" smtClean="0">
              <a:solidFill>
                <a:srgbClr val="FF0000"/>
              </a:solidFill>
              <a:latin typeface="Times New Roman" pitchFamily="18" charset="0"/>
              <a:cs typeface="Times New Roman" pitchFamily="18" charset="0"/>
            </a:rPr>
            <a:t>R</a:t>
          </a:r>
        </a:p>
        <a:p>
          <a:pPr defTabSz="755650">
            <a:lnSpc>
              <a:spcPct val="90000"/>
            </a:lnSpc>
            <a:spcBef>
              <a:spcPct val="0"/>
            </a:spcBef>
            <a:spcAft>
              <a:spcPct val="35000"/>
            </a:spcAft>
          </a:pPr>
          <a:endParaRPr lang="es-EC" dirty="0"/>
        </a:p>
      </dgm:t>
    </dgm:pt>
    <dgm:pt modelId="{C00CA9E1-7F67-44CA-BD4A-B0DF8333AA8D}" type="parTrans" cxnId="{4182620B-C3A0-4961-9F50-3E34546C0F0C}">
      <dgm:prSet/>
      <dgm:spPr/>
      <dgm:t>
        <a:bodyPr/>
        <a:lstStyle/>
        <a:p>
          <a:endParaRPr lang="es-EC"/>
        </a:p>
      </dgm:t>
    </dgm:pt>
    <dgm:pt modelId="{92C3901A-843A-4124-8716-64B87A0DC646}" type="sibTrans" cxnId="{4182620B-C3A0-4961-9F50-3E34546C0F0C}">
      <dgm:prSet/>
      <dgm:spPr/>
      <dgm:t>
        <a:bodyPr/>
        <a:lstStyle/>
        <a:p>
          <a:endParaRPr lang="es-EC"/>
        </a:p>
      </dgm:t>
    </dgm:pt>
    <dgm:pt modelId="{91021581-424A-4EE4-B333-C0AB2DA1A67F}" type="pres">
      <dgm:prSet presAssocID="{F65D5962-5C44-4083-8B80-EE92249BB8E5}" presName="Name0" presStyleCnt="0">
        <dgm:presLayoutVars>
          <dgm:dir/>
          <dgm:resizeHandles val="exact"/>
        </dgm:presLayoutVars>
      </dgm:prSet>
      <dgm:spPr/>
    </dgm:pt>
    <dgm:pt modelId="{4F64B7B5-6315-410B-89CB-CB308FDF02BE}" type="pres">
      <dgm:prSet presAssocID="{9E2A1D42-1698-4E12-BBA5-2F2D1CF76B66}" presName="node" presStyleLbl="node1" presStyleIdx="0" presStyleCnt="2">
        <dgm:presLayoutVars>
          <dgm:bulletEnabled val="1"/>
        </dgm:presLayoutVars>
      </dgm:prSet>
      <dgm:spPr/>
      <dgm:t>
        <a:bodyPr/>
        <a:lstStyle/>
        <a:p>
          <a:endParaRPr lang="es-EC"/>
        </a:p>
      </dgm:t>
    </dgm:pt>
    <dgm:pt modelId="{F136DCA5-4A26-434E-AEE7-54E5C93591C2}" type="pres">
      <dgm:prSet presAssocID="{60EA858A-B782-4033-915B-49EE9E74206B}" presName="sibTrans" presStyleLbl="sibTrans2D1" presStyleIdx="0" presStyleCnt="1"/>
      <dgm:spPr/>
      <dgm:t>
        <a:bodyPr/>
        <a:lstStyle/>
        <a:p>
          <a:endParaRPr lang="es-EC"/>
        </a:p>
      </dgm:t>
    </dgm:pt>
    <dgm:pt modelId="{EB443B3D-879D-4E17-AD9A-6316E989CD07}" type="pres">
      <dgm:prSet presAssocID="{60EA858A-B782-4033-915B-49EE9E74206B}" presName="connectorText" presStyleLbl="sibTrans2D1" presStyleIdx="0" presStyleCnt="1"/>
      <dgm:spPr/>
      <dgm:t>
        <a:bodyPr/>
        <a:lstStyle/>
        <a:p>
          <a:endParaRPr lang="es-EC"/>
        </a:p>
      </dgm:t>
    </dgm:pt>
    <dgm:pt modelId="{122C8A2F-75A9-471B-9CE0-6AEA9B165BC0}" type="pres">
      <dgm:prSet presAssocID="{1EC48FF9-7113-48A6-85EC-FF91655FDC45}" presName="node" presStyleLbl="node1" presStyleIdx="1" presStyleCnt="2">
        <dgm:presLayoutVars>
          <dgm:bulletEnabled val="1"/>
        </dgm:presLayoutVars>
      </dgm:prSet>
      <dgm:spPr/>
      <dgm:t>
        <a:bodyPr/>
        <a:lstStyle/>
        <a:p>
          <a:endParaRPr lang="es-EC"/>
        </a:p>
      </dgm:t>
    </dgm:pt>
  </dgm:ptLst>
  <dgm:cxnLst>
    <dgm:cxn modelId="{78E190CE-71E3-4791-A9E3-10980300053E}" srcId="{F65D5962-5C44-4083-8B80-EE92249BB8E5}" destId="{9E2A1D42-1698-4E12-BBA5-2F2D1CF76B66}" srcOrd="0" destOrd="0" parTransId="{84C92676-14AE-4091-A90F-EB0A2F9FEFA6}" sibTransId="{60EA858A-B782-4033-915B-49EE9E74206B}"/>
    <dgm:cxn modelId="{6902ACA3-4E74-4A32-8CD7-710E541BEDA5}" type="presOf" srcId="{60EA858A-B782-4033-915B-49EE9E74206B}" destId="{F136DCA5-4A26-434E-AEE7-54E5C93591C2}" srcOrd="0" destOrd="0" presId="urn:microsoft.com/office/officeart/2005/8/layout/process1"/>
    <dgm:cxn modelId="{047F2C10-50A1-4449-8D98-A78FB0B93634}" type="presOf" srcId="{1EC48FF9-7113-48A6-85EC-FF91655FDC45}" destId="{122C8A2F-75A9-471B-9CE0-6AEA9B165BC0}" srcOrd="0" destOrd="0" presId="urn:microsoft.com/office/officeart/2005/8/layout/process1"/>
    <dgm:cxn modelId="{4182620B-C3A0-4961-9F50-3E34546C0F0C}" srcId="{F65D5962-5C44-4083-8B80-EE92249BB8E5}" destId="{1EC48FF9-7113-48A6-85EC-FF91655FDC45}" srcOrd="1" destOrd="0" parTransId="{C00CA9E1-7F67-44CA-BD4A-B0DF8333AA8D}" sibTransId="{92C3901A-843A-4124-8716-64B87A0DC646}"/>
    <dgm:cxn modelId="{F0BCA14F-E4EC-474D-AF32-3E7DEB8BB987}" type="presOf" srcId="{F65D5962-5C44-4083-8B80-EE92249BB8E5}" destId="{91021581-424A-4EE4-B333-C0AB2DA1A67F}" srcOrd="0" destOrd="0" presId="urn:microsoft.com/office/officeart/2005/8/layout/process1"/>
    <dgm:cxn modelId="{45CCBAB5-4CE4-4567-A3BC-B66726B5857D}" type="presOf" srcId="{9E2A1D42-1698-4E12-BBA5-2F2D1CF76B66}" destId="{4F64B7B5-6315-410B-89CB-CB308FDF02BE}" srcOrd="0" destOrd="0" presId="urn:microsoft.com/office/officeart/2005/8/layout/process1"/>
    <dgm:cxn modelId="{E01F1E31-D2D8-43A1-9BF7-F37C2559E600}" type="presOf" srcId="{60EA858A-B782-4033-915B-49EE9E74206B}" destId="{EB443B3D-879D-4E17-AD9A-6316E989CD07}" srcOrd="1" destOrd="0" presId="urn:microsoft.com/office/officeart/2005/8/layout/process1"/>
    <dgm:cxn modelId="{3176178A-73C0-4C08-BFE5-C2C2BCD2278C}" type="presParOf" srcId="{91021581-424A-4EE4-B333-C0AB2DA1A67F}" destId="{4F64B7B5-6315-410B-89CB-CB308FDF02BE}" srcOrd="0" destOrd="0" presId="urn:microsoft.com/office/officeart/2005/8/layout/process1"/>
    <dgm:cxn modelId="{B756D10D-6F9D-4B73-B38F-E3BF2D25A003}" type="presParOf" srcId="{91021581-424A-4EE4-B333-C0AB2DA1A67F}" destId="{F136DCA5-4A26-434E-AEE7-54E5C93591C2}" srcOrd="1" destOrd="0" presId="urn:microsoft.com/office/officeart/2005/8/layout/process1"/>
    <dgm:cxn modelId="{C49DCB2D-B179-4900-A43B-C38F09B598D8}" type="presParOf" srcId="{F136DCA5-4A26-434E-AEE7-54E5C93591C2}" destId="{EB443B3D-879D-4E17-AD9A-6316E989CD07}" srcOrd="0" destOrd="0" presId="urn:microsoft.com/office/officeart/2005/8/layout/process1"/>
    <dgm:cxn modelId="{00408950-F53A-43F8-AE55-D4BF575F83DF}" type="presParOf" srcId="{91021581-424A-4EE4-B333-C0AB2DA1A67F}" destId="{122C8A2F-75A9-471B-9CE0-6AEA9B165BC0}"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F6ECE74-64C9-43EE-9D46-11B1291910DD}"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s-EC"/>
        </a:p>
      </dgm:t>
    </dgm:pt>
    <dgm:pt modelId="{37636481-2757-40EE-A924-8E0C86ED4DBB}">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EC" sz="1800" dirty="0" smtClean="0">
              <a:latin typeface="Times New Roman" pitchFamily="18" charset="0"/>
              <a:cs typeface="Times New Roman" pitchFamily="18" charset="0"/>
            </a:rPr>
            <a:t>Las estrategias planteadas en la investigación, son acorde a las necesidades que posee cada servidor público, permitiendo de esta manera un desarrollo y desempeño óptimo a la institución.  </a:t>
          </a:r>
          <a:r>
            <a:rPr lang="es-EC" sz="1800" b="1" smtClean="0">
              <a:solidFill>
                <a:srgbClr val="FF0000"/>
              </a:solidFill>
              <a:latin typeface="Times New Roman" pitchFamily="18" charset="0"/>
              <a:cs typeface="Times New Roman" pitchFamily="18" charset="0"/>
            </a:rPr>
            <a:t>C</a:t>
          </a:r>
          <a:r>
            <a:rPr lang="es-EC" sz="1400" dirty="0" smtClean="0"/>
            <a:t>
</a:t>
          </a:r>
          <a:endParaRPr lang="es-EC" sz="1400" dirty="0"/>
        </a:p>
      </dgm:t>
    </dgm:pt>
    <dgm:pt modelId="{41F9BCB0-A997-4F41-AFDF-0AE2DF6C184A}" type="parTrans" cxnId="{40490D9B-F195-4DAD-B4BC-4D82F03F5EFE}">
      <dgm:prSet/>
      <dgm:spPr/>
      <dgm:t>
        <a:bodyPr/>
        <a:lstStyle/>
        <a:p>
          <a:endParaRPr lang="es-EC"/>
        </a:p>
      </dgm:t>
    </dgm:pt>
    <dgm:pt modelId="{64BC3B14-01BD-4643-BA09-69401DECF1D9}" type="sibTrans" cxnId="{40490D9B-F195-4DAD-B4BC-4D82F03F5EFE}">
      <dgm:prSet/>
      <dgm:spPr/>
      <dgm:t>
        <a:bodyPr/>
        <a:lstStyle/>
        <a:p>
          <a:endParaRPr lang="es-EC"/>
        </a:p>
      </dgm:t>
    </dgm:pt>
    <dgm:pt modelId="{DD7E9852-E83E-48DF-A93E-1C6112B6A102}">
      <dgm:prSet phldrT="[Texto]" custT="1">
        <dgm:style>
          <a:lnRef idx="1">
            <a:schemeClr val="accent5"/>
          </a:lnRef>
          <a:fillRef idx="2">
            <a:schemeClr val="accent5"/>
          </a:fillRef>
          <a:effectRef idx="1">
            <a:schemeClr val="accent5"/>
          </a:effectRef>
          <a:fontRef idx="minor">
            <a:schemeClr val="dk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1400" dirty="0" smtClean="0"/>
            <a:t> </a:t>
          </a:r>
          <a:r>
            <a:rPr lang="es-EC" sz="1800" dirty="0" smtClean="0">
              <a:latin typeface="Times New Roman" pitchFamily="18" charset="0"/>
              <a:cs typeface="Times New Roman" pitchFamily="18" charset="0"/>
            </a:rPr>
            <a:t>Que se implementen las estrategias planteadas y que los responsables  asignados, las evalúen cada seis meses con la intención de realizar los cambios necesarios que coadyuven al desarrollo de la propuesta</a:t>
          </a:r>
          <a:r>
            <a:rPr lang="es-EC" sz="1800" b="1" dirty="0" smtClean="0">
              <a:solidFill>
                <a:schemeClr val="tx1"/>
              </a:solidFill>
              <a:latin typeface="Times New Roman" pitchFamily="18" charset="0"/>
              <a:cs typeface="Times New Roman" pitchFamily="18" charset="0"/>
            </a:rPr>
            <a:t>. </a:t>
          </a:r>
          <a:r>
            <a:rPr lang="es-EC" sz="1800" b="1" dirty="0" smtClean="0">
              <a:solidFill>
                <a:srgbClr val="FF0000"/>
              </a:solidFill>
              <a:latin typeface="Times New Roman" pitchFamily="18" charset="0"/>
              <a:cs typeface="Times New Roman" pitchFamily="18" charset="0"/>
            </a:rPr>
            <a:t>R</a:t>
          </a:r>
        </a:p>
        <a:p>
          <a:pPr defTabSz="444500">
            <a:lnSpc>
              <a:spcPct val="90000"/>
            </a:lnSpc>
            <a:spcBef>
              <a:spcPct val="0"/>
            </a:spcBef>
            <a:spcAft>
              <a:spcPct val="35000"/>
            </a:spcAft>
          </a:pPr>
          <a:endParaRPr lang="es-EC" sz="1800" dirty="0"/>
        </a:p>
      </dgm:t>
    </dgm:pt>
    <dgm:pt modelId="{6CAB65D7-B0A9-48C3-B9AC-44328882E538}" type="parTrans" cxnId="{6BC6EFEE-2061-48D2-838F-74CE7DFD8DBC}">
      <dgm:prSet/>
      <dgm:spPr/>
      <dgm:t>
        <a:bodyPr/>
        <a:lstStyle/>
        <a:p>
          <a:endParaRPr lang="es-EC"/>
        </a:p>
      </dgm:t>
    </dgm:pt>
    <dgm:pt modelId="{5A2A692A-4DD1-45EA-B9BB-5179A73EEB09}" type="sibTrans" cxnId="{6BC6EFEE-2061-48D2-838F-74CE7DFD8DBC}">
      <dgm:prSet/>
      <dgm:spPr/>
      <dgm:t>
        <a:bodyPr/>
        <a:lstStyle/>
        <a:p>
          <a:endParaRPr lang="es-EC"/>
        </a:p>
      </dgm:t>
    </dgm:pt>
    <dgm:pt modelId="{CB58FA58-467E-49C6-81F9-D17354C01FF0}" type="pres">
      <dgm:prSet presAssocID="{0F6ECE74-64C9-43EE-9D46-11B1291910DD}" presName="Name0" presStyleCnt="0">
        <dgm:presLayoutVars>
          <dgm:chMax val="2"/>
          <dgm:chPref val="2"/>
          <dgm:animLvl val="lvl"/>
        </dgm:presLayoutVars>
      </dgm:prSet>
      <dgm:spPr/>
      <dgm:t>
        <a:bodyPr/>
        <a:lstStyle/>
        <a:p>
          <a:endParaRPr lang="es-EC"/>
        </a:p>
      </dgm:t>
    </dgm:pt>
    <dgm:pt modelId="{8C12885D-E6DF-4CA4-9353-7E52BDB313C9}" type="pres">
      <dgm:prSet presAssocID="{0F6ECE74-64C9-43EE-9D46-11B1291910DD}" presName="LeftText" presStyleLbl="revTx" presStyleIdx="0" presStyleCnt="0">
        <dgm:presLayoutVars>
          <dgm:bulletEnabled val="1"/>
        </dgm:presLayoutVars>
      </dgm:prSet>
      <dgm:spPr/>
      <dgm:t>
        <a:bodyPr/>
        <a:lstStyle/>
        <a:p>
          <a:endParaRPr lang="es-EC"/>
        </a:p>
      </dgm:t>
    </dgm:pt>
    <dgm:pt modelId="{33C53523-39AB-4E72-A6C4-39B03B543F2D}" type="pres">
      <dgm:prSet presAssocID="{0F6ECE74-64C9-43EE-9D46-11B1291910DD}" presName="LeftNode" presStyleLbl="bgImgPlace1" presStyleIdx="0" presStyleCnt="2" custScaleX="181439" custScaleY="76953" custLinFactNeighborX="-51733" custLinFactNeighborY="-3945">
        <dgm:presLayoutVars>
          <dgm:chMax val="2"/>
          <dgm:chPref val="2"/>
        </dgm:presLayoutVars>
      </dgm:prSet>
      <dgm:spPr/>
      <dgm:t>
        <a:bodyPr/>
        <a:lstStyle/>
        <a:p>
          <a:endParaRPr lang="es-EC"/>
        </a:p>
      </dgm:t>
    </dgm:pt>
    <dgm:pt modelId="{549263F9-D5E3-4EB5-A188-4A5D65AFF55D}" type="pres">
      <dgm:prSet presAssocID="{0F6ECE74-64C9-43EE-9D46-11B1291910DD}" presName="RightText" presStyleLbl="revTx" presStyleIdx="0" presStyleCnt="0">
        <dgm:presLayoutVars>
          <dgm:bulletEnabled val="1"/>
        </dgm:presLayoutVars>
      </dgm:prSet>
      <dgm:spPr/>
      <dgm:t>
        <a:bodyPr/>
        <a:lstStyle/>
        <a:p>
          <a:endParaRPr lang="es-EC"/>
        </a:p>
      </dgm:t>
    </dgm:pt>
    <dgm:pt modelId="{3410FDF1-09C1-4B83-90BE-AD22EB398946}" type="pres">
      <dgm:prSet presAssocID="{0F6ECE74-64C9-43EE-9D46-11B1291910DD}" presName="RightNode" presStyleLbl="bgImgPlace1" presStyleIdx="1" presStyleCnt="2" custScaleX="159863" custScaleY="76953" custLinFactNeighborX="55678" custLinFactNeighborY="-6214">
        <dgm:presLayoutVars>
          <dgm:chMax val="0"/>
          <dgm:chPref val="0"/>
        </dgm:presLayoutVars>
      </dgm:prSet>
      <dgm:spPr/>
      <dgm:t>
        <a:bodyPr/>
        <a:lstStyle/>
        <a:p>
          <a:endParaRPr lang="es-EC"/>
        </a:p>
      </dgm:t>
    </dgm:pt>
    <dgm:pt modelId="{FF3C2DEA-E952-42A7-9DA9-6A0C61444647}" type="pres">
      <dgm:prSet presAssocID="{0F6ECE74-64C9-43EE-9D46-11B1291910DD}" presName="TopArrow" presStyleLbl="node1" presStyleIdx="0" presStyleCnt="2" custLinFactNeighborX="19992" custLinFactNeighborY="-1470"/>
      <dgm:spPr>
        <a:solidFill>
          <a:schemeClr val="bg2">
            <a:lumMod val="75000"/>
          </a:schemeClr>
        </a:solidFill>
      </dgm:spPr>
      <dgm:t>
        <a:bodyPr/>
        <a:lstStyle/>
        <a:p>
          <a:endParaRPr lang="es-EC"/>
        </a:p>
      </dgm:t>
    </dgm:pt>
    <dgm:pt modelId="{DB7BF757-F74C-4BA1-9C08-ACB57B25AC64}" type="pres">
      <dgm:prSet presAssocID="{0F6ECE74-64C9-43EE-9D46-11B1291910DD}" presName="BottomArrow" presStyleLbl="node1" presStyleIdx="1" presStyleCnt="2" custLinFactNeighborX="16441" custLinFactNeighborY="-17112"/>
      <dgm:spPr>
        <a:solidFill>
          <a:schemeClr val="bg2">
            <a:lumMod val="75000"/>
          </a:schemeClr>
        </a:solidFill>
      </dgm:spPr>
      <dgm:t>
        <a:bodyPr/>
        <a:lstStyle/>
        <a:p>
          <a:endParaRPr lang="es-EC"/>
        </a:p>
      </dgm:t>
    </dgm:pt>
  </dgm:ptLst>
  <dgm:cxnLst>
    <dgm:cxn modelId="{1094A9F7-B533-466D-A83F-44D815D24457}" type="presOf" srcId="{DD7E9852-E83E-48DF-A93E-1C6112B6A102}" destId="{549263F9-D5E3-4EB5-A188-4A5D65AFF55D}" srcOrd="0" destOrd="0" presId="urn:microsoft.com/office/officeart/2009/layout/ReverseList"/>
    <dgm:cxn modelId="{40490D9B-F195-4DAD-B4BC-4D82F03F5EFE}" srcId="{0F6ECE74-64C9-43EE-9D46-11B1291910DD}" destId="{37636481-2757-40EE-A924-8E0C86ED4DBB}" srcOrd="0" destOrd="0" parTransId="{41F9BCB0-A997-4F41-AFDF-0AE2DF6C184A}" sibTransId="{64BC3B14-01BD-4643-BA09-69401DECF1D9}"/>
    <dgm:cxn modelId="{3D51393E-979E-4BAD-B86A-A95FD07EF59D}" type="presOf" srcId="{37636481-2757-40EE-A924-8E0C86ED4DBB}" destId="{33C53523-39AB-4E72-A6C4-39B03B543F2D}" srcOrd="1" destOrd="0" presId="urn:microsoft.com/office/officeart/2009/layout/ReverseList"/>
    <dgm:cxn modelId="{E368774E-9245-4AFE-AD23-C1623B827267}" type="presOf" srcId="{37636481-2757-40EE-A924-8E0C86ED4DBB}" destId="{8C12885D-E6DF-4CA4-9353-7E52BDB313C9}" srcOrd="0" destOrd="0" presId="urn:microsoft.com/office/officeart/2009/layout/ReverseList"/>
    <dgm:cxn modelId="{6BC6EFEE-2061-48D2-838F-74CE7DFD8DBC}" srcId="{0F6ECE74-64C9-43EE-9D46-11B1291910DD}" destId="{DD7E9852-E83E-48DF-A93E-1C6112B6A102}" srcOrd="1" destOrd="0" parTransId="{6CAB65D7-B0A9-48C3-B9AC-44328882E538}" sibTransId="{5A2A692A-4DD1-45EA-B9BB-5179A73EEB09}"/>
    <dgm:cxn modelId="{62A2B923-2B74-41E9-B173-F29E69AE55A8}" type="presOf" srcId="{0F6ECE74-64C9-43EE-9D46-11B1291910DD}" destId="{CB58FA58-467E-49C6-81F9-D17354C01FF0}" srcOrd="0" destOrd="0" presId="urn:microsoft.com/office/officeart/2009/layout/ReverseList"/>
    <dgm:cxn modelId="{105407D5-8C1E-4665-93FF-D29A34604535}" type="presOf" srcId="{DD7E9852-E83E-48DF-A93E-1C6112B6A102}" destId="{3410FDF1-09C1-4B83-90BE-AD22EB398946}" srcOrd="1" destOrd="0" presId="urn:microsoft.com/office/officeart/2009/layout/ReverseList"/>
    <dgm:cxn modelId="{976466AD-0955-4802-93DD-7091AC0561FE}" type="presParOf" srcId="{CB58FA58-467E-49C6-81F9-D17354C01FF0}" destId="{8C12885D-E6DF-4CA4-9353-7E52BDB313C9}" srcOrd="0" destOrd="0" presId="urn:microsoft.com/office/officeart/2009/layout/ReverseList"/>
    <dgm:cxn modelId="{03663B00-1E4E-48BA-B4CC-167B3C8249AE}" type="presParOf" srcId="{CB58FA58-467E-49C6-81F9-D17354C01FF0}" destId="{33C53523-39AB-4E72-A6C4-39B03B543F2D}" srcOrd="1" destOrd="0" presId="urn:microsoft.com/office/officeart/2009/layout/ReverseList"/>
    <dgm:cxn modelId="{7E0C3A67-95D0-45B3-9794-D8F49FEBCD28}" type="presParOf" srcId="{CB58FA58-467E-49C6-81F9-D17354C01FF0}" destId="{549263F9-D5E3-4EB5-A188-4A5D65AFF55D}" srcOrd="2" destOrd="0" presId="urn:microsoft.com/office/officeart/2009/layout/ReverseList"/>
    <dgm:cxn modelId="{24A59BB5-AC80-4D5E-AF59-5655C4C7F429}" type="presParOf" srcId="{CB58FA58-467E-49C6-81F9-D17354C01FF0}" destId="{3410FDF1-09C1-4B83-90BE-AD22EB398946}" srcOrd="3" destOrd="0" presId="urn:microsoft.com/office/officeart/2009/layout/ReverseList"/>
    <dgm:cxn modelId="{A81B53D2-816A-4771-B308-4933ED85BBDA}" type="presParOf" srcId="{CB58FA58-467E-49C6-81F9-D17354C01FF0}" destId="{FF3C2DEA-E952-42A7-9DA9-6A0C61444647}" srcOrd="4" destOrd="0" presId="urn:microsoft.com/office/officeart/2009/layout/ReverseList"/>
    <dgm:cxn modelId="{74FF99CD-0E46-475C-A618-FB2E4CF89454}" type="presParOf" srcId="{CB58FA58-467E-49C6-81F9-D17354C01FF0}" destId="{DB7BF757-F74C-4BA1-9C08-ACB57B25AC64}"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06B3D0-75C9-402F-BF83-C91E0B71191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337087A9-86CC-4886-90AE-6783A2AFDDB0}">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EC" sz="2000" dirty="0" smtClean="0">
              <a:solidFill>
                <a:schemeClr val="bg1"/>
              </a:solidFill>
              <a:latin typeface="Times New Roman" pitchFamily="18" charset="0"/>
              <a:cs typeface="Times New Roman" pitchFamily="18" charset="0"/>
            </a:rPr>
            <a:t>NIVEL  POLÍTICO </a:t>
          </a:r>
          <a:endParaRPr lang="es-EC" sz="2000" dirty="0">
            <a:solidFill>
              <a:schemeClr val="bg1"/>
            </a:solidFill>
            <a:latin typeface="Times New Roman" pitchFamily="18" charset="0"/>
            <a:cs typeface="Times New Roman" pitchFamily="18" charset="0"/>
          </a:endParaRPr>
        </a:p>
      </dgm:t>
    </dgm:pt>
    <dgm:pt modelId="{5CDB67A3-567F-4D14-B280-998770472013}" type="parTrans" cxnId="{FA382241-7F58-4204-9A8D-6BD50A737696}">
      <dgm:prSet/>
      <dgm:spPr/>
      <dgm:t>
        <a:bodyPr/>
        <a:lstStyle/>
        <a:p>
          <a:endParaRPr lang="es-EC"/>
        </a:p>
      </dgm:t>
    </dgm:pt>
    <dgm:pt modelId="{AD26EB09-AB69-4B13-9BB7-0A482ECE6966}" type="sibTrans" cxnId="{FA382241-7F58-4204-9A8D-6BD50A737696}">
      <dgm:prSet/>
      <dgm:spPr/>
      <dgm:t>
        <a:bodyPr/>
        <a:lstStyle/>
        <a:p>
          <a:endParaRPr lang="es-EC"/>
        </a:p>
      </dgm:t>
    </dgm:pt>
    <dgm:pt modelId="{8771159C-2D28-49B6-AADF-949914DE3299}">
      <dgm:prSet phldrT="[Texto]" custT="1">
        <dgm:style>
          <a:lnRef idx="1">
            <a:schemeClr val="accent3"/>
          </a:lnRef>
          <a:fillRef idx="2">
            <a:schemeClr val="accent3"/>
          </a:fillRef>
          <a:effectRef idx="1">
            <a:schemeClr val="accent3"/>
          </a:effectRef>
          <a:fontRef idx="minor">
            <a:schemeClr val="dk1"/>
          </a:fontRef>
        </dgm:style>
      </dgm:prSet>
      <dgm:spPr/>
      <dgm:t>
        <a:bodyPr/>
        <a:lstStyle/>
        <a:p>
          <a:r>
            <a:rPr lang="es-EC" sz="2000" dirty="0" smtClean="0">
              <a:latin typeface="Times New Roman" pitchFamily="18" charset="0"/>
              <a:cs typeface="Times New Roman" pitchFamily="18" charset="0"/>
            </a:rPr>
            <a:t>NIVEL ASESOR</a:t>
          </a:r>
          <a:endParaRPr lang="es-EC" sz="2000" dirty="0">
            <a:latin typeface="Times New Roman" pitchFamily="18" charset="0"/>
            <a:cs typeface="Times New Roman" pitchFamily="18" charset="0"/>
          </a:endParaRPr>
        </a:p>
      </dgm:t>
    </dgm:pt>
    <dgm:pt modelId="{194831BD-1946-4A59-83AA-23156C3FC899}" type="parTrans" cxnId="{CEA19B4F-086D-4F50-8CD1-ABC12DDF02CA}">
      <dgm:prSet/>
      <dgm:spPr/>
      <dgm:t>
        <a:bodyPr/>
        <a:lstStyle/>
        <a:p>
          <a:endParaRPr lang="es-EC"/>
        </a:p>
      </dgm:t>
    </dgm:pt>
    <dgm:pt modelId="{19E6E1EF-7663-47FB-BE27-585192D5569F}" type="sibTrans" cxnId="{CEA19B4F-086D-4F50-8CD1-ABC12DDF02CA}">
      <dgm:prSet/>
      <dgm:spPr/>
      <dgm:t>
        <a:bodyPr/>
        <a:lstStyle/>
        <a:p>
          <a:endParaRPr lang="es-EC"/>
        </a:p>
      </dgm:t>
    </dgm:pt>
    <dgm:pt modelId="{0B50708A-509D-46F8-8C4C-CD3F757E4980}">
      <dgm:prSet phldrT="[Texto]" custT="1">
        <dgm:style>
          <a:lnRef idx="1">
            <a:schemeClr val="accent2"/>
          </a:lnRef>
          <a:fillRef idx="2">
            <a:schemeClr val="accent2"/>
          </a:fillRef>
          <a:effectRef idx="1">
            <a:schemeClr val="accent2"/>
          </a:effectRef>
          <a:fontRef idx="minor">
            <a:schemeClr val="dk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000" dirty="0" smtClean="0">
              <a:latin typeface="Times New Roman" pitchFamily="18" charset="0"/>
              <a:cs typeface="Times New Roman" pitchFamily="18" charset="0"/>
            </a:rPr>
            <a:t>NIVEL OPERATIVO</a:t>
          </a:r>
        </a:p>
        <a:p>
          <a:pPr defTabSz="889000">
            <a:lnSpc>
              <a:spcPct val="90000"/>
            </a:lnSpc>
            <a:spcBef>
              <a:spcPct val="0"/>
            </a:spcBef>
            <a:spcAft>
              <a:spcPct val="35000"/>
            </a:spcAft>
          </a:pPr>
          <a:r>
            <a:rPr lang="es-EC" sz="2000" dirty="0" smtClean="0">
              <a:latin typeface="Times New Roman" pitchFamily="18" charset="0"/>
              <a:cs typeface="Times New Roman" pitchFamily="18" charset="0"/>
            </a:rPr>
            <a:t> </a:t>
          </a:r>
          <a:endParaRPr lang="es-EC" sz="2000" dirty="0">
            <a:latin typeface="Times New Roman" pitchFamily="18" charset="0"/>
            <a:cs typeface="Times New Roman" pitchFamily="18" charset="0"/>
          </a:endParaRPr>
        </a:p>
      </dgm:t>
    </dgm:pt>
    <dgm:pt modelId="{7B20A2D2-DB92-4E27-9A3E-DF2D1EBD924E}" type="parTrans" cxnId="{54564083-3B65-4D34-9E20-8990CC178ED7}">
      <dgm:prSet/>
      <dgm:spPr/>
      <dgm:t>
        <a:bodyPr/>
        <a:lstStyle/>
        <a:p>
          <a:endParaRPr lang="es-EC"/>
        </a:p>
      </dgm:t>
    </dgm:pt>
    <dgm:pt modelId="{94AD4291-E36B-4DAC-8FB3-9C326EF2B969}" type="sibTrans" cxnId="{54564083-3B65-4D34-9E20-8990CC178ED7}">
      <dgm:prSet/>
      <dgm:spPr/>
      <dgm:t>
        <a:bodyPr/>
        <a:lstStyle/>
        <a:p>
          <a:endParaRPr lang="es-EC"/>
        </a:p>
      </dgm:t>
    </dgm:pt>
    <dgm:pt modelId="{EA68CB98-448D-414C-B698-585E5ABBF843}">
      <dgm:prSet phldrT="[Texto]" custT="1">
        <dgm:style>
          <a:lnRef idx="3">
            <a:schemeClr val="lt1"/>
          </a:lnRef>
          <a:fillRef idx="1">
            <a:schemeClr val="accent5"/>
          </a:fillRef>
          <a:effectRef idx="1">
            <a:schemeClr val="accent5"/>
          </a:effectRef>
          <a:fontRef idx="minor">
            <a:schemeClr val="lt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000" dirty="0" smtClean="0">
              <a:latin typeface="Times New Roman" pitchFamily="18" charset="0"/>
              <a:cs typeface="Times New Roman" pitchFamily="18" charset="0"/>
            </a:rPr>
            <a:t>NIVEL DE APOYO </a:t>
          </a:r>
        </a:p>
        <a:p>
          <a:endParaRPr lang="es-EC" sz="2000" dirty="0">
            <a:latin typeface="Times New Roman" pitchFamily="18" charset="0"/>
            <a:cs typeface="Times New Roman" pitchFamily="18" charset="0"/>
          </a:endParaRPr>
        </a:p>
      </dgm:t>
    </dgm:pt>
    <dgm:pt modelId="{00DC06A4-3773-4671-9074-F3027EFB5CBB}" type="parTrans" cxnId="{103E2A63-D36B-4411-B043-DD91B0780D32}">
      <dgm:prSet/>
      <dgm:spPr/>
      <dgm:t>
        <a:bodyPr/>
        <a:lstStyle/>
        <a:p>
          <a:endParaRPr lang="es-EC"/>
        </a:p>
      </dgm:t>
    </dgm:pt>
    <dgm:pt modelId="{A61FFA9A-2FA0-4C8A-B4E5-C14D702DDCA5}" type="sibTrans" cxnId="{103E2A63-D36B-4411-B043-DD91B0780D32}">
      <dgm:prSet/>
      <dgm:spPr/>
      <dgm:t>
        <a:bodyPr/>
        <a:lstStyle/>
        <a:p>
          <a:endParaRPr lang="es-EC"/>
        </a:p>
      </dgm:t>
    </dgm:pt>
    <dgm:pt modelId="{A1A37927-1E41-41CB-AC7C-C9855D456123}">
      <dgm:prSet phldrT="[Texto]" custT="1">
        <dgm:style>
          <a:lnRef idx="1">
            <a:schemeClr val="accent3"/>
          </a:lnRef>
          <a:fillRef idx="2">
            <a:schemeClr val="accent3"/>
          </a:fillRef>
          <a:effectRef idx="1">
            <a:schemeClr val="accent3"/>
          </a:effectRef>
          <a:fontRef idx="minor">
            <a:schemeClr val="dk1"/>
          </a:fontRef>
        </dgm:style>
      </dgm:prSet>
      <dgm:spPr/>
      <dgm:t>
        <a:bodyPr/>
        <a:lstStyle/>
        <a:p>
          <a:r>
            <a:rPr lang="es-EC" sz="2000" dirty="0" smtClean="0">
              <a:latin typeface="Times New Roman" pitchFamily="18" charset="0"/>
              <a:cs typeface="Times New Roman" pitchFamily="18" charset="0"/>
            </a:rPr>
            <a:t>EMPRESAS ADSCRITAS</a:t>
          </a:r>
          <a:endParaRPr lang="es-EC" sz="2000" dirty="0">
            <a:latin typeface="Times New Roman" pitchFamily="18" charset="0"/>
            <a:cs typeface="Times New Roman" pitchFamily="18" charset="0"/>
          </a:endParaRPr>
        </a:p>
      </dgm:t>
    </dgm:pt>
    <dgm:pt modelId="{7926028A-5A55-4347-8154-20BEA89AEE18}" type="parTrans" cxnId="{6DF7B2FB-4AE9-4195-8D53-750E2664DC78}">
      <dgm:prSet/>
      <dgm:spPr/>
      <dgm:t>
        <a:bodyPr/>
        <a:lstStyle/>
        <a:p>
          <a:endParaRPr lang="es-EC"/>
        </a:p>
      </dgm:t>
    </dgm:pt>
    <dgm:pt modelId="{CA6521B2-B401-4D29-9406-FA0A0F533838}" type="sibTrans" cxnId="{6DF7B2FB-4AE9-4195-8D53-750E2664DC78}">
      <dgm:prSet/>
      <dgm:spPr/>
      <dgm:t>
        <a:bodyPr/>
        <a:lstStyle/>
        <a:p>
          <a:endParaRPr lang="es-EC"/>
        </a:p>
      </dgm:t>
    </dgm:pt>
    <dgm:pt modelId="{B6FF272C-2B00-4AD3-9DC7-B77D9FA33685}" type="pres">
      <dgm:prSet presAssocID="{9206B3D0-75C9-402F-BF83-C91E0B71191D}" presName="diagram" presStyleCnt="0">
        <dgm:presLayoutVars>
          <dgm:dir/>
          <dgm:resizeHandles val="exact"/>
        </dgm:presLayoutVars>
      </dgm:prSet>
      <dgm:spPr/>
      <dgm:t>
        <a:bodyPr/>
        <a:lstStyle/>
        <a:p>
          <a:endParaRPr lang="es-EC"/>
        </a:p>
      </dgm:t>
    </dgm:pt>
    <dgm:pt modelId="{9E8EB16A-B662-43FD-B0CE-19C9462C6BF7}" type="pres">
      <dgm:prSet presAssocID="{337087A9-86CC-4886-90AE-6783A2AFDDB0}" presName="node" presStyleLbl="node1" presStyleIdx="0" presStyleCnt="5" custScaleX="53320" custScaleY="42664" custLinFactNeighborX="-26798" custLinFactNeighborY="7419">
        <dgm:presLayoutVars>
          <dgm:bulletEnabled val="1"/>
        </dgm:presLayoutVars>
      </dgm:prSet>
      <dgm:spPr/>
      <dgm:t>
        <a:bodyPr/>
        <a:lstStyle/>
        <a:p>
          <a:endParaRPr lang="es-EC"/>
        </a:p>
      </dgm:t>
    </dgm:pt>
    <dgm:pt modelId="{69878746-5CF0-49B1-A5EC-9165DA99B054}" type="pres">
      <dgm:prSet presAssocID="{AD26EB09-AB69-4B13-9BB7-0A482ECE6966}" presName="sibTrans" presStyleCnt="0"/>
      <dgm:spPr/>
    </dgm:pt>
    <dgm:pt modelId="{8C8D7F11-C319-46AB-9ACD-454369F20857}" type="pres">
      <dgm:prSet presAssocID="{8771159C-2D28-49B6-AADF-949914DE3299}" presName="node" presStyleLbl="node1" presStyleIdx="1" presStyleCnt="5" custScaleX="55307" custScaleY="44914" custLinFactNeighborX="-34305" custLinFactNeighborY="5301">
        <dgm:presLayoutVars>
          <dgm:bulletEnabled val="1"/>
        </dgm:presLayoutVars>
      </dgm:prSet>
      <dgm:spPr/>
      <dgm:t>
        <a:bodyPr/>
        <a:lstStyle/>
        <a:p>
          <a:endParaRPr lang="es-EC"/>
        </a:p>
      </dgm:t>
    </dgm:pt>
    <dgm:pt modelId="{7274E9EA-C930-4F7A-8A2F-0FDEFDA2C0B3}" type="pres">
      <dgm:prSet presAssocID="{19E6E1EF-7663-47FB-BE27-585192D5569F}" presName="sibTrans" presStyleCnt="0"/>
      <dgm:spPr/>
    </dgm:pt>
    <dgm:pt modelId="{2BE0B9B8-EAB7-45D7-AEA5-CBE31761FE0A}" type="pres">
      <dgm:prSet presAssocID="{0B50708A-509D-46F8-8C4C-CD3F757E4980}" presName="node" presStyleLbl="node1" presStyleIdx="2" presStyleCnt="5" custScaleX="74822" custScaleY="49400" custLinFactNeighborX="-14272" custLinFactNeighborY="53800">
        <dgm:presLayoutVars>
          <dgm:bulletEnabled val="1"/>
        </dgm:presLayoutVars>
      </dgm:prSet>
      <dgm:spPr/>
      <dgm:t>
        <a:bodyPr/>
        <a:lstStyle/>
        <a:p>
          <a:endParaRPr lang="es-EC"/>
        </a:p>
      </dgm:t>
    </dgm:pt>
    <dgm:pt modelId="{A88D2AFF-EE7A-4700-B575-9006B500F9F5}" type="pres">
      <dgm:prSet presAssocID="{94AD4291-E36B-4DAC-8FB3-9C326EF2B969}" presName="sibTrans" presStyleCnt="0"/>
      <dgm:spPr/>
    </dgm:pt>
    <dgm:pt modelId="{F4DB841D-DBFA-46C9-92ED-C63A60B23F07}" type="pres">
      <dgm:prSet presAssocID="{EA68CB98-448D-414C-B698-585E5ABBF843}" presName="node" presStyleLbl="node1" presStyleIdx="3" presStyleCnt="5" custScaleX="60924" custScaleY="45852" custLinFactNeighborX="18349" custLinFactNeighborY="-60052">
        <dgm:presLayoutVars>
          <dgm:bulletEnabled val="1"/>
        </dgm:presLayoutVars>
      </dgm:prSet>
      <dgm:spPr/>
      <dgm:t>
        <a:bodyPr/>
        <a:lstStyle/>
        <a:p>
          <a:endParaRPr lang="es-EC"/>
        </a:p>
      </dgm:t>
    </dgm:pt>
    <dgm:pt modelId="{110D404C-8B25-4712-BA4D-3B70239F25EF}" type="pres">
      <dgm:prSet presAssocID="{A61FFA9A-2FA0-4C8A-B4E5-C14D702DDCA5}" presName="sibTrans" presStyleCnt="0"/>
      <dgm:spPr/>
    </dgm:pt>
    <dgm:pt modelId="{3299CD21-E4DA-47A7-8481-F9F22E072958}" type="pres">
      <dgm:prSet presAssocID="{A1A37927-1E41-41CB-AC7C-C9855D456123}" presName="node" presStyleLbl="node1" presStyleIdx="4" presStyleCnt="5" custScaleX="80936" custScaleY="47677" custLinFactNeighborX="42208" custLinFactNeighborY="-9763">
        <dgm:presLayoutVars>
          <dgm:bulletEnabled val="1"/>
        </dgm:presLayoutVars>
      </dgm:prSet>
      <dgm:spPr/>
      <dgm:t>
        <a:bodyPr/>
        <a:lstStyle/>
        <a:p>
          <a:endParaRPr lang="es-EC"/>
        </a:p>
      </dgm:t>
    </dgm:pt>
  </dgm:ptLst>
  <dgm:cxnLst>
    <dgm:cxn modelId="{103E2A63-D36B-4411-B043-DD91B0780D32}" srcId="{9206B3D0-75C9-402F-BF83-C91E0B71191D}" destId="{EA68CB98-448D-414C-B698-585E5ABBF843}" srcOrd="3" destOrd="0" parTransId="{00DC06A4-3773-4671-9074-F3027EFB5CBB}" sibTransId="{A61FFA9A-2FA0-4C8A-B4E5-C14D702DDCA5}"/>
    <dgm:cxn modelId="{1CEF22F6-F982-452F-95A8-36F0301DE521}" type="presOf" srcId="{8771159C-2D28-49B6-AADF-949914DE3299}" destId="{8C8D7F11-C319-46AB-9ACD-454369F20857}" srcOrd="0" destOrd="0" presId="urn:microsoft.com/office/officeart/2005/8/layout/default"/>
    <dgm:cxn modelId="{0BBB90F0-8D36-49C3-8E87-1B25C7599301}" type="presOf" srcId="{EA68CB98-448D-414C-B698-585E5ABBF843}" destId="{F4DB841D-DBFA-46C9-92ED-C63A60B23F07}" srcOrd="0" destOrd="0" presId="urn:microsoft.com/office/officeart/2005/8/layout/default"/>
    <dgm:cxn modelId="{6DF7B2FB-4AE9-4195-8D53-750E2664DC78}" srcId="{9206B3D0-75C9-402F-BF83-C91E0B71191D}" destId="{A1A37927-1E41-41CB-AC7C-C9855D456123}" srcOrd="4" destOrd="0" parTransId="{7926028A-5A55-4347-8154-20BEA89AEE18}" sibTransId="{CA6521B2-B401-4D29-9406-FA0A0F533838}"/>
    <dgm:cxn modelId="{CEA19B4F-086D-4F50-8CD1-ABC12DDF02CA}" srcId="{9206B3D0-75C9-402F-BF83-C91E0B71191D}" destId="{8771159C-2D28-49B6-AADF-949914DE3299}" srcOrd="1" destOrd="0" parTransId="{194831BD-1946-4A59-83AA-23156C3FC899}" sibTransId="{19E6E1EF-7663-47FB-BE27-585192D5569F}"/>
    <dgm:cxn modelId="{0191588A-E9C7-4687-8BF7-853EF408D9DA}" type="presOf" srcId="{A1A37927-1E41-41CB-AC7C-C9855D456123}" destId="{3299CD21-E4DA-47A7-8481-F9F22E072958}" srcOrd="0" destOrd="0" presId="urn:microsoft.com/office/officeart/2005/8/layout/default"/>
    <dgm:cxn modelId="{54564083-3B65-4D34-9E20-8990CC178ED7}" srcId="{9206B3D0-75C9-402F-BF83-C91E0B71191D}" destId="{0B50708A-509D-46F8-8C4C-CD3F757E4980}" srcOrd="2" destOrd="0" parTransId="{7B20A2D2-DB92-4E27-9A3E-DF2D1EBD924E}" sibTransId="{94AD4291-E36B-4DAC-8FB3-9C326EF2B969}"/>
    <dgm:cxn modelId="{FA382241-7F58-4204-9A8D-6BD50A737696}" srcId="{9206B3D0-75C9-402F-BF83-C91E0B71191D}" destId="{337087A9-86CC-4886-90AE-6783A2AFDDB0}" srcOrd="0" destOrd="0" parTransId="{5CDB67A3-567F-4D14-B280-998770472013}" sibTransId="{AD26EB09-AB69-4B13-9BB7-0A482ECE6966}"/>
    <dgm:cxn modelId="{435699E3-BD23-44B6-9D60-386D08AE54DC}" type="presOf" srcId="{0B50708A-509D-46F8-8C4C-CD3F757E4980}" destId="{2BE0B9B8-EAB7-45D7-AEA5-CBE31761FE0A}" srcOrd="0" destOrd="0" presId="urn:microsoft.com/office/officeart/2005/8/layout/default"/>
    <dgm:cxn modelId="{311C5AEB-03ED-4A05-8EC0-6960EBFF3E08}" type="presOf" srcId="{337087A9-86CC-4886-90AE-6783A2AFDDB0}" destId="{9E8EB16A-B662-43FD-B0CE-19C9462C6BF7}" srcOrd="0" destOrd="0" presId="urn:microsoft.com/office/officeart/2005/8/layout/default"/>
    <dgm:cxn modelId="{DEB2C829-D51B-4492-809F-FC150E669D76}" type="presOf" srcId="{9206B3D0-75C9-402F-BF83-C91E0B71191D}" destId="{B6FF272C-2B00-4AD3-9DC7-B77D9FA33685}" srcOrd="0" destOrd="0" presId="urn:microsoft.com/office/officeart/2005/8/layout/default"/>
    <dgm:cxn modelId="{DF9CF46B-D1CB-479D-AF84-77C9B047DE54}" type="presParOf" srcId="{B6FF272C-2B00-4AD3-9DC7-B77D9FA33685}" destId="{9E8EB16A-B662-43FD-B0CE-19C9462C6BF7}" srcOrd="0" destOrd="0" presId="urn:microsoft.com/office/officeart/2005/8/layout/default"/>
    <dgm:cxn modelId="{91741BC2-D024-4F74-B181-C3A267B7FB06}" type="presParOf" srcId="{B6FF272C-2B00-4AD3-9DC7-B77D9FA33685}" destId="{69878746-5CF0-49B1-A5EC-9165DA99B054}" srcOrd="1" destOrd="0" presId="urn:microsoft.com/office/officeart/2005/8/layout/default"/>
    <dgm:cxn modelId="{975F423F-A703-4C57-A9B5-9191FEF6EEC5}" type="presParOf" srcId="{B6FF272C-2B00-4AD3-9DC7-B77D9FA33685}" destId="{8C8D7F11-C319-46AB-9ACD-454369F20857}" srcOrd="2" destOrd="0" presId="urn:microsoft.com/office/officeart/2005/8/layout/default"/>
    <dgm:cxn modelId="{448CBD64-48E0-49C2-96B4-D8E48A56EB03}" type="presParOf" srcId="{B6FF272C-2B00-4AD3-9DC7-B77D9FA33685}" destId="{7274E9EA-C930-4F7A-8A2F-0FDEFDA2C0B3}" srcOrd="3" destOrd="0" presId="urn:microsoft.com/office/officeart/2005/8/layout/default"/>
    <dgm:cxn modelId="{C34ACDD4-B5E3-4DFB-A039-E1EDB3D0C743}" type="presParOf" srcId="{B6FF272C-2B00-4AD3-9DC7-B77D9FA33685}" destId="{2BE0B9B8-EAB7-45D7-AEA5-CBE31761FE0A}" srcOrd="4" destOrd="0" presId="urn:microsoft.com/office/officeart/2005/8/layout/default"/>
    <dgm:cxn modelId="{DDCB48E4-3521-4CEF-8741-4F30DA1CA690}" type="presParOf" srcId="{B6FF272C-2B00-4AD3-9DC7-B77D9FA33685}" destId="{A88D2AFF-EE7A-4700-B575-9006B500F9F5}" srcOrd="5" destOrd="0" presId="urn:microsoft.com/office/officeart/2005/8/layout/default"/>
    <dgm:cxn modelId="{17C8893D-1D81-41D3-8767-3E2183EBD5B4}" type="presParOf" srcId="{B6FF272C-2B00-4AD3-9DC7-B77D9FA33685}" destId="{F4DB841D-DBFA-46C9-92ED-C63A60B23F07}" srcOrd="6" destOrd="0" presId="urn:microsoft.com/office/officeart/2005/8/layout/default"/>
    <dgm:cxn modelId="{4474900F-83DF-4E2A-BD27-292C2CEB46D8}" type="presParOf" srcId="{B6FF272C-2B00-4AD3-9DC7-B77D9FA33685}" destId="{110D404C-8B25-4712-BA4D-3B70239F25EF}" srcOrd="7" destOrd="0" presId="urn:microsoft.com/office/officeart/2005/8/layout/default"/>
    <dgm:cxn modelId="{00409A44-BBE0-4326-9F31-01FBCE0739D3}" type="presParOf" srcId="{B6FF272C-2B00-4AD3-9DC7-B77D9FA33685}" destId="{3299CD21-E4DA-47A7-8481-F9F22E07295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E5C97E-816E-4750-A611-36692025B191}" type="doc">
      <dgm:prSet loTypeId="urn:microsoft.com/office/officeart/2008/layout/AscendingPictureAccentProcess" loCatId="picture" qsTypeId="urn:microsoft.com/office/officeart/2005/8/quickstyle/simple1" qsCatId="simple" csTypeId="urn:microsoft.com/office/officeart/2005/8/colors/accent1_2" csCatId="accent1" phldr="1"/>
      <dgm:spPr/>
      <dgm:t>
        <a:bodyPr/>
        <a:lstStyle/>
        <a:p>
          <a:endParaRPr lang="es-EC"/>
        </a:p>
      </dgm:t>
    </dgm:pt>
    <dgm:pt modelId="{9BD3799E-F96E-441C-9799-8852822E56E9}">
      <dgm:prSet phldrT="[Texto]">
        <dgm:style>
          <a:lnRef idx="0">
            <a:schemeClr val="accent2"/>
          </a:lnRef>
          <a:fillRef idx="3">
            <a:schemeClr val="accent2"/>
          </a:fillRef>
          <a:effectRef idx="3">
            <a:schemeClr val="accent2"/>
          </a:effectRef>
          <a:fontRef idx="minor">
            <a:schemeClr val="lt1"/>
          </a:fontRef>
        </dgm:style>
      </dgm:prSet>
      <dgm:spPr/>
      <dgm:t>
        <a:bodyPr/>
        <a:lstStyle/>
        <a:p>
          <a:r>
            <a:rPr lang="es-EC" dirty="0" smtClean="0">
              <a:latin typeface="Times New Roman" pitchFamily="18" charset="0"/>
              <a:cs typeface="Times New Roman" pitchFamily="18" charset="0"/>
            </a:rPr>
            <a:t>FACTORES QUE INFLUYEN  EN C.O</a:t>
          </a:r>
          <a:endParaRPr lang="es-EC" dirty="0">
            <a:latin typeface="Times New Roman" pitchFamily="18" charset="0"/>
            <a:cs typeface="Times New Roman" pitchFamily="18" charset="0"/>
          </a:endParaRPr>
        </a:p>
      </dgm:t>
    </dgm:pt>
    <dgm:pt modelId="{79E69BDA-359A-4A7F-AC01-9C01564E646B}" type="parTrans" cxnId="{057A10A3-8C25-444C-B675-090C67C03F90}">
      <dgm:prSet/>
      <dgm:spPr/>
      <dgm:t>
        <a:bodyPr/>
        <a:lstStyle/>
        <a:p>
          <a:endParaRPr lang="es-EC"/>
        </a:p>
      </dgm:t>
    </dgm:pt>
    <dgm:pt modelId="{FC383088-6906-428D-A829-2229421398C9}" type="sibTrans" cxnId="{057A10A3-8C25-444C-B675-090C67C03F90}">
      <dgm:prSet/>
      <dgm:spPr/>
      <dgm:t>
        <a:bodyPr/>
        <a:lstStyle/>
        <a:p>
          <a:endParaRPr lang="es-EC"/>
        </a:p>
      </dgm:t>
    </dgm:pt>
    <dgm:pt modelId="{9CCD5864-44DD-4442-BD3B-DA63550544BF}">
      <dgm:prSet phldrT="[Texto]">
        <dgm:style>
          <a:lnRef idx="1">
            <a:schemeClr val="accent6"/>
          </a:lnRef>
          <a:fillRef idx="3">
            <a:schemeClr val="accent6"/>
          </a:fillRef>
          <a:effectRef idx="2">
            <a:schemeClr val="accent6"/>
          </a:effectRef>
          <a:fontRef idx="minor">
            <a:schemeClr val="lt1"/>
          </a:fontRef>
        </dgm:style>
      </dgm:prSet>
      <dgm:spPr/>
      <dgm:t>
        <a:bodyPr/>
        <a:lstStyle/>
        <a:p>
          <a:r>
            <a:rPr lang="es-EC" dirty="0" smtClean="0">
              <a:latin typeface="Times New Roman" pitchFamily="18" charset="0"/>
              <a:cs typeface="Times New Roman" pitchFamily="18" charset="0"/>
            </a:rPr>
            <a:t>EL CLIMA ORGANIZACIONAL</a:t>
          </a:r>
          <a:endParaRPr lang="es-EC" dirty="0">
            <a:latin typeface="Times New Roman" pitchFamily="18" charset="0"/>
            <a:cs typeface="Times New Roman" pitchFamily="18" charset="0"/>
          </a:endParaRPr>
        </a:p>
      </dgm:t>
    </dgm:pt>
    <dgm:pt modelId="{801221DD-8B23-4BC4-8CF2-58CCC27D3122}" type="parTrans" cxnId="{D48C24DE-0AA1-4D45-A210-D3BD661338CE}">
      <dgm:prSet/>
      <dgm:spPr/>
      <dgm:t>
        <a:bodyPr/>
        <a:lstStyle/>
        <a:p>
          <a:endParaRPr lang="es-EC"/>
        </a:p>
      </dgm:t>
    </dgm:pt>
    <dgm:pt modelId="{7EBC07B5-8686-44E8-952D-E16C4F0FD533}" type="sibTrans" cxnId="{D48C24DE-0AA1-4D45-A210-D3BD661338CE}">
      <dgm:prSet/>
      <dgm:spPr/>
      <dgm:t>
        <a:bodyPr/>
        <a:lstStyle/>
        <a:p>
          <a:endParaRPr lang="es-EC"/>
        </a:p>
      </dgm:t>
    </dgm:pt>
    <dgm:pt modelId="{31B7D1FA-72B8-4133-AF45-77371A99BE51}" type="pres">
      <dgm:prSet presAssocID="{BBE5C97E-816E-4750-A611-36692025B191}" presName="Name0" presStyleCnt="0">
        <dgm:presLayoutVars>
          <dgm:chMax val="7"/>
          <dgm:chPref val="7"/>
          <dgm:dir/>
        </dgm:presLayoutVars>
      </dgm:prSet>
      <dgm:spPr/>
      <dgm:t>
        <a:bodyPr/>
        <a:lstStyle/>
        <a:p>
          <a:endParaRPr lang="es-EC"/>
        </a:p>
      </dgm:t>
    </dgm:pt>
    <dgm:pt modelId="{FFC5465A-F459-4688-95BF-B9E39C1067C5}" type="pres">
      <dgm:prSet presAssocID="{BBE5C97E-816E-4750-A611-36692025B191}" presName="dot1" presStyleLbl="alignNode1" presStyleIdx="0" presStyleCnt="10"/>
      <dgm:spPr/>
    </dgm:pt>
    <dgm:pt modelId="{05A28D8C-7D3A-4409-8EA5-3053AC6EF2A7}" type="pres">
      <dgm:prSet presAssocID="{BBE5C97E-816E-4750-A611-36692025B191}" presName="dot2" presStyleLbl="alignNode1" presStyleIdx="1" presStyleCnt="10"/>
      <dgm:spPr/>
    </dgm:pt>
    <dgm:pt modelId="{7595B278-512C-47E9-90B4-E810097C0A60}" type="pres">
      <dgm:prSet presAssocID="{BBE5C97E-816E-4750-A611-36692025B191}" presName="dot3" presStyleLbl="alignNode1" presStyleIdx="2" presStyleCnt="10"/>
      <dgm:spPr/>
    </dgm:pt>
    <dgm:pt modelId="{16D910E8-92C4-4479-9390-64A415335532}" type="pres">
      <dgm:prSet presAssocID="{BBE5C97E-816E-4750-A611-36692025B191}" presName="dotArrow1" presStyleLbl="alignNode1" presStyleIdx="3" presStyleCnt="10"/>
      <dgm:spPr/>
    </dgm:pt>
    <dgm:pt modelId="{EEDEC302-F7DA-45B8-932B-2AC623027EA7}" type="pres">
      <dgm:prSet presAssocID="{BBE5C97E-816E-4750-A611-36692025B191}" presName="dotArrow2" presStyleLbl="alignNode1" presStyleIdx="4" presStyleCnt="10"/>
      <dgm:spPr/>
    </dgm:pt>
    <dgm:pt modelId="{B5105669-A047-4926-A043-68C154ED3E37}" type="pres">
      <dgm:prSet presAssocID="{BBE5C97E-816E-4750-A611-36692025B191}" presName="dotArrow3" presStyleLbl="alignNode1" presStyleIdx="5" presStyleCnt="10"/>
      <dgm:spPr/>
    </dgm:pt>
    <dgm:pt modelId="{C64F1840-8DCB-4F72-BC2D-71791F18D41E}" type="pres">
      <dgm:prSet presAssocID="{BBE5C97E-816E-4750-A611-36692025B191}" presName="dotArrow4" presStyleLbl="alignNode1" presStyleIdx="6" presStyleCnt="10"/>
      <dgm:spPr/>
    </dgm:pt>
    <dgm:pt modelId="{EBEF8A1C-3F13-4068-93E2-59581717B199}" type="pres">
      <dgm:prSet presAssocID="{BBE5C97E-816E-4750-A611-36692025B191}" presName="dotArrow5" presStyleLbl="alignNode1" presStyleIdx="7" presStyleCnt="10"/>
      <dgm:spPr/>
    </dgm:pt>
    <dgm:pt modelId="{FACFE2E6-AD5F-4349-B467-2ACD32A47B8A}" type="pres">
      <dgm:prSet presAssocID="{BBE5C97E-816E-4750-A611-36692025B191}" presName="dotArrow6" presStyleLbl="alignNode1" presStyleIdx="8" presStyleCnt="10"/>
      <dgm:spPr/>
    </dgm:pt>
    <dgm:pt modelId="{44761EED-49C6-4442-A9F3-E2785812195E}" type="pres">
      <dgm:prSet presAssocID="{BBE5C97E-816E-4750-A611-36692025B191}" presName="dotArrow7" presStyleLbl="alignNode1" presStyleIdx="9" presStyleCnt="10"/>
      <dgm:spPr/>
    </dgm:pt>
    <dgm:pt modelId="{9D652DD6-3452-4D1D-B301-635A9B673631}" type="pres">
      <dgm:prSet presAssocID="{9BD3799E-F96E-441C-9799-8852822E56E9}" presName="parTx1" presStyleLbl="node1" presStyleIdx="0" presStyleCnt="2"/>
      <dgm:spPr/>
      <dgm:t>
        <a:bodyPr/>
        <a:lstStyle/>
        <a:p>
          <a:endParaRPr lang="es-EC"/>
        </a:p>
      </dgm:t>
    </dgm:pt>
    <dgm:pt modelId="{9B994837-77C7-415B-BA0C-7396F7E0F688}" type="pres">
      <dgm:prSet presAssocID="{FC383088-6906-428D-A829-2229421398C9}" presName="picture1" presStyleCnt="0"/>
      <dgm:spPr/>
    </dgm:pt>
    <dgm:pt modelId="{4372073E-60A8-4769-8ACC-93E1ACEC0BF1}" type="pres">
      <dgm:prSet presAssocID="{FC383088-6906-428D-A829-2229421398C9}" presName="imageRepeatNode" presStyleLbl="fgImgPlace1" presStyleIdx="0" presStyleCnt="2"/>
      <dgm:spPr/>
      <dgm:t>
        <a:bodyPr/>
        <a:lstStyle/>
        <a:p>
          <a:endParaRPr lang="es-EC"/>
        </a:p>
      </dgm:t>
    </dgm:pt>
    <dgm:pt modelId="{BCC430EA-D9FD-446F-89B1-FED3FFFCAEB7}" type="pres">
      <dgm:prSet presAssocID="{9CCD5864-44DD-4442-BD3B-DA63550544BF}" presName="parTx2" presStyleLbl="node1" presStyleIdx="1" presStyleCnt="2"/>
      <dgm:spPr/>
      <dgm:t>
        <a:bodyPr/>
        <a:lstStyle/>
        <a:p>
          <a:endParaRPr lang="es-EC"/>
        </a:p>
      </dgm:t>
    </dgm:pt>
    <dgm:pt modelId="{A6432597-9838-4F25-8D34-00DC704215AA}" type="pres">
      <dgm:prSet presAssocID="{7EBC07B5-8686-44E8-952D-E16C4F0FD533}" presName="picture2" presStyleCnt="0"/>
      <dgm:spPr/>
    </dgm:pt>
    <dgm:pt modelId="{307DD500-F9A1-4F1B-B0BA-198FD499C1A1}" type="pres">
      <dgm:prSet presAssocID="{7EBC07B5-8686-44E8-952D-E16C4F0FD533}" presName="imageRepeatNode" presStyleLbl="fgImgPlace1" presStyleIdx="1" presStyleCnt="2"/>
      <dgm:spPr/>
      <dgm:t>
        <a:bodyPr/>
        <a:lstStyle/>
        <a:p>
          <a:endParaRPr lang="es-EC"/>
        </a:p>
      </dgm:t>
    </dgm:pt>
  </dgm:ptLst>
  <dgm:cxnLst>
    <dgm:cxn modelId="{2A422BDE-CAB0-41C5-A4C4-C0AB00F108D6}" type="presOf" srcId="{9CCD5864-44DD-4442-BD3B-DA63550544BF}" destId="{BCC430EA-D9FD-446F-89B1-FED3FFFCAEB7}" srcOrd="0" destOrd="0" presId="urn:microsoft.com/office/officeart/2008/layout/AscendingPictureAccentProcess"/>
    <dgm:cxn modelId="{36DCF171-0F6B-4EEE-99F8-10C89AF3EE16}" type="presOf" srcId="{FC383088-6906-428D-A829-2229421398C9}" destId="{4372073E-60A8-4769-8ACC-93E1ACEC0BF1}" srcOrd="0" destOrd="0" presId="urn:microsoft.com/office/officeart/2008/layout/AscendingPictureAccentProcess"/>
    <dgm:cxn modelId="{881B7AEE-AC0D-46AE-8CB9-C6C269C72F90}" type="presOf" srcId="{7EBC07B5-8686-44E8-952D-E16C4F0FD533}" destId="{307DD500-F9A1-4F1B-B0BA-198FD499C1A1}" srcOrd="0" destOrd="0" presId="urn:microsoft.com/office/officeart/2008/layout/AscendingPictureAccentProcess"/>
    <dgm:cxn modelId="{D48C24DE-0AA1-4D45-A210-D3BD661338CE}" srcId="{BBE5C97E-816E-4750-A611-36692025B191}" destId="{9CCD5864-44DD-4442-BD3B-DA63550544BF}" srcOrd="1" destOrd="0" parTransId="{801221DD-8B23-4BC4-8CF2-58CCC27D3122}" sibTransId="{7EBC07B5-8686-44E8-952D-E16C4F0FD533}"/>
    <dgm:cxn modelId="{3C251B6D-20F5-4008-BCEF-FAC4C240AEE8}" type="presOf" srcId="{BBE5C97E-816E-4750-A611-36692025B191}" destId="{31B7D1FA-72B8-4133-AF45-77371A99BE51}" srcOrd="0" destOrd="0" presId="urn:microsoft.com/office/officeart/2008/layout/AscendingPictureAccentProcess"/>
    <dgm:cxn modelId="{8373719E-5687-4510-B5C5-5274C4314F27}" type="presOf" srcId="{9BD3799E-F96E-441C-9799-8852822E56E9}" destId="{9D652DD6-3452-4D1D-B301-635A9B673631}" srcOrd="0" destOrd="0" presId="urn:microsoft.com/office/officeart/2008/layout/AscendingPictureAccentProcess"/>
    <dgm:cxn modelId="{057A10A3-8C25-444C-B675-090C67C03F90}" srcId="{BBE5C97E-816E-4750-A611-36692025B191}" destId="{9BD3799E-F96E-441C-9799-8852822E56E9}" srcOrd="0" destOrd="0" parTransId="{79E69BDA-359A-4A7F-AC01-9C01564E646B}" sibTransId="{FC383088-6906-428D-A829-2229421398C9}"/>
    <dgm:cxn modelId="{C2972209-434D-47CB-8783-670D28015718}" type="presParOf" srcId="{31B7D1FA-72B8-4133-AF45-77371A99BE51}" destId="{FFC5465A-F459-4688-95BF-B9E39C1067C5}" srcOrd="0" destOrd="0" presId="urn:microsoft.com/office/officeart/2008/layout/AscendingPictureAccentProcess"/>
    <dgm:cxn modelId="{99D34B9F-7BF2-4337-B598-970FF739B46A}" type="presParOf" srcId="{31B7D1FA-72B8-4133-AF45-77371A99BE51}" destId="{05A28D8C-7D3A-4409-8EA5-3053AC6EF2A7}" srcOrd="1" destOrd="0" presId="urn:microsoft.com/office/officeart/2008/layout/AscendingPictureAccentProcess"/>
    <dgm:cxn modelId="{EBF5A18E-4A34-4601-B1FC-D62EFD6A51F3}" type="presParOf" srcId="{31B7D1FA-72B8-4133-AF45-77371A99BE51}" destId="{7595B278-512C-47E9-90B4-E810097C0A60}" srcOrd="2" destOrd="0" presId="urn:microsoft.com/office/officeart/2008/layout/AscendingPictureAccentProcess"/>
    <dgm:cxn modelId="{0AB249B8-F7FD-4666-AECA-4BB80A0DE1B4}" type="presParOf" srcId="{31B7D1FA-72B8-4133-AF45-77371A99BE51}" destId="{16D910E8-92C4-4479-9390-64A415335532}" srcOrd="3" destOrd="0" presId="urn:microsoft.com/office/officeart/2008/layout/AscendingPictureAccentProcess"/>
    <dgm:cxn modelId="{E93E4AD0-CA97-41C6-BA70-3A22EE7B3203}" type="presParOf" srcId="{31B7D1FA-72B8-4133-AF45-77371A99BE51}" destId="{EEDEC302-F7DA-45B8-932B-2AC623027EA7}" srcOrd="4" destOrd="0" presId="urn:microsoft.com/office/officeart/2008/layout/AscendingPictureAccentProcess"/>
    <dgm:cxn modelId="{E941DD68-7D46-46E4-A093-3C414435B953}" type="presParOf" srcId="{31B7D1FA-72B8-4133-AF45-77371A99BE51}" destId="{B5105669-A047-4926-A043-68C154ED3E37}" srcOrd="5" destOrd="0" presId="urn:microsoft.com/office/officeart/2008/layout/AscendingPictureAccentProcess"/>
    <dgm:cxn modelId="{33450252-21C6-49E1-A782-813C2BB33784}" type="presParOf" srcId="{31B7D1FA-72B8-4133-AF45-77371A99BE51}" destId="{C64F1840-8DCB-4F72-BC2D-71791F18D41E}" srcOrd="6" destOrd="0" presId="urn:microsoft.com/office/officeart/2008/layout/AscendingPictureAccentProcess"/>
    <dgm:cxn modelId="{9F1606E0-1874-46C5-AB37-FF81730C1AA3}" type="presParOf" srcId="{31B7D1FA-72B8-4133-AF45-77371A99BE51}" destId="{EBEF8A1C-3F13-4068-93E2-59581717B199}" srcOrd="7" destOrd="0" presId="urn:microsoft.com/office/officeart/2008/layout/AscendingPictureAccentProcess"/>
    <dgm:cxn modelId="{9609D274-8662-4D3E-9AB7-5072D374E8CA}" type="presParOf" srcId="{31B7D1FA-72B8-4133-AF45-77371A99BE51}" destId="{FACFE2E6-AD5F-4349-B467-2ACD32A47B8A}" srcOrd="8" destOrd="0" presId="urn:microsoft.com/office/officeart/2008/layout/AscendingPictureAccentProcess"/>
    <dgm:cxn modelId="{D2BC5089-FC8D-4551-9755-699FC6CA7186}" type="presParOf" srcId="{31B7D1FA-72B8-4133-AF45-77371A99BE51}" destId="{44761EED-49C6-4442-A9F3-E2785812195E}" srcOrd="9" destOrd="0" presId="urn:microsoft.com/office/officeart/2008/layout/AscendingPictureAccentProcess"/>
    <dgm:cxn modelId="{D1810B1A-363B-44FA-8903-A2C61CD11127}" type="presParOf" srcId="{31B7D1FA-72B8-4133-AF45-77371A99BE51}" destId="{9D652DD6-3452-4D1D-B301-635A9B673631}" srcOrd="10" destOrd="0" presId="urn:microsoft.com/office/officeart/2008/layout/AscendingPictureAccentProcess"/>
    <dgm:cxn modelId="{FEF6F6FF-F625-40C1-989D-04818D82ECC0}" type="presParOf" srcId="{31B7D1FA-72B8-4133-AF45-77371A99BE51}" destId="{9B994837-77C7-415B-BA0C-7396F7E0F688}" srcOrd="11" destOrd="0" presId="urn:microsoft.com/office/officeart/2008/layout/AscendingPictureAccentProcess"/>
    <dgm:cxn modelId="{F03FC312-3244-4A95-ADA4-785E58A8D90E}" type="presParOf" srcId="{9B994837-77C7-415B-BA0C-7396F7E0F688}" destId="{4372073E-60A8-4769-8ACC-93E1ACEC0BF1}" srcOrd="0" destOrd="0" presId="urn:microsoft.com/office/officeart/2008/layout/AscendingPictureAccentProcess"/>
    <dgm:cxn modelId="{2213C051-1CB8-4906-B726-9936E6488232}" type="presParOf" srcId="{31B7D1FA-72B8-4133-AF45-77371A99BE51}" destId="{BCC430EA-D9FD-446F-89B1-FED3FFFCAEB7}" srcOrd="12" destOrd="0" presId="urn:microsoft.com/office/officeart/2008/layout/AscendingPictureAccentProcess"/>
    <dgm:cxn modelId="{235D043A-A14F-47B1-9ECD-BE61DC265A5B}" type="presParOf" srcId="{31B7D1FA-72B8-4133-AF45-77371A99BE51}" destId="{A6432597-9838-4F25-8D34-00DC704215AA}" srcOrd="13" destOrd="0" presId="urn:microsoft.com/office/officeart/2008/layout/AscendingPictureAccentProcess"/>
    <dgm:cxn modelId="{13ACEDF9-C214-4E57-9695-D18E471E380D}" type="presParOf" srcId="{A6432597-9838-4F25-8D34-00DC704215AA}" destId="{307DD500-F9A1-4F1B-B0BA-198FD499C1A1}"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E8A2E6-8D34-4ED3-B5D4-085B3151E9F5}" type="doc">
      <dgm:prSet loTypeId="urn:microsoft.com/office/officeart/2011/layout/ThemePictureAccent" loCatId="picture" qsTypeId="urn:microsoft.com/office/officeart/2005/8/quickstyle/simple1" qsCatId="simple" csTypeId="urn:microsoft.com/office/officeart/2005/8/colors/accent1_2" csCatId="accent1" phldr="1"/>
      <dgm:spPr/>
      <dgm:t>
        <a:bodyPr/>
        <a:lstStyle/>
        <a:p>
          <a:endParaRPr lang="es-EC"/>
        </a:p>
      </dgm:t>
    </dgm:pt>
    <dgm:pt modelId="{707DBE53-FCBF-4239-852F-9D5813B3AAA3}">
      <dgm:prSet phldrT="[Texto]" custT="1"/>
      <dgm:spPr/>
      <dgm:t>
        <a:bodyPr/>
        <a:lstStyle/>
        <a:p>
          <a:pPr algn="ctr"/>
          <a:r>
            <a:rPr lang="es-EC" sz="1400" dirty="0" smtClean="0">
              <a:solidFill>
                <a:schemeClr val="tx1"/>
              </a:solidFill>
              <a:latin typeface="Times New Roman" pitchFamily="18" charset="0"/>
              <a:cs typeface="Times New Roman" pitchFamily="18" charset="0"/>
            </a:rPr>
            <a:t>VARIABLES DEL CLIMA ORGANIZACIONAL</a:t>
          </a:r>
          <a:r>
            <a:rPr lang="es-EC" sz="800" dirty="0" smtClean="0"/>
            <a:t>L</a:t>
          </a:r>
          <a:endParaRPr lang="es-EC" sz="800" dirty="0"/>
        </a:p>
      </dgm:t>
    </dgm:pt>
    <dgm:pt modelId="{2668DC7E-00CA-4C9D-9250-37075500FC42}" type="parTrans" cxnId="{8DED5473-EFE5-432E-AE71-D36F69231B65}">
      <dgm:prSet/>
      <dgm:spPr/>
      <dgm:t>
        <a:bodyPr/>
        <a:lstStyle/>
        <a:p>
          <a:endParaRPr lang="es-EC"/>
        </a:p>
      </dgm:t>
    </dgm:pt>
    <dgm:pt modelId="{D4C37BB0-50EB-4931-842D-74C354BB1B00}" type="sibTrans" cxnId="{8DED5473-EFE5-432E-AE71-D36F69231B65}">
      <dgm:prSet/>
      <dgm:spPr/>
      <dgm:t>
        <a:bodyPr/>
        <a:lstStyle/>
        <a:p>
          <a:endParaRPr lang="es-EC"/>
        </a:p>
      </dgm:t>
    </dgm:pt>
    <dgm:pt modelId="{923742DB-D6FB-4722-878A-57E930084DC1}">
      <dgm:prSet phldrT="[Texto]" custT="1"/>
      <dgm:spPr/>
      <dgm:t>
        <a:bodyPr/>
        <a:lstStyle/>
        <a:p>
          <a:r>
            <a:rPr lang="es-EC" sz="1400" dirty="0" smtClean="0">
              <a:solidFill>
                <a:schemeClr val="tx1"/>
              </a:solidFill>
              <a:latin typeface="Times New Roman" pitchFamily="18" charset="0"/>
              <a:cs typeface="Times New Roman" pitchFamily="18" charset="0"/>
            </a:rPr>
            <a:t>AMBIENTE FÍSICO</a:t>
          </a:r>
          <a:endParaRPr lang="es-EC" sz="1400" dirty="0">
            <a:solidFill>
              <a:schemeClr val="tx1"/>
            </a:solidFill>
            <a:latin typeface="Times New Roman" pitchFamily="18" charset="0"/>
            <a:cs typeface="Times New Roman" pitchFamily="18" charset="0"/>
          </a:endParaRPr>
        </a:p>
      </dgm:t>
    </dgm:pt>
    <dgm:pt modelId="{9039D810-FE06-4E1E-BB24-D4470C3CC6D8}" type="parTrans" cxnId="{D493E959-484A-4BC0-A790-784249E51E29}">
      <dgm:prSet/>
      <dgm:spPr/>
      <dgm:t>
        <a:bodyPr/>
        <a:lstStyle/>
        <a:p>
          <a:endParaRPr lang="es-EC"/>
        </a:p>
      </dgm:t>
    </dgm:pt>
    <dgm:pt modelId="{A2073398-ABB7-4928-8536-819600611331}" type="sibTrans" cxnId="{D493E959-484A-4BC0-A790-784249E51E29}">
      <dgm:prSet/>
      <dgm:spPr/>
      <dgm:t>
        <a:bodyPr/>
        <a:lstStyle/>
        <a:p>
          <a:endParaRPr lang="es-EC"/>
        </a:p>
      </dgm:t>
    </dgm:pt>
    <dgm:pt modelId="{D5026729-DFF0-4631-8DD3-D6FD3C989A8B}">
      <dgm:prSet phldrT="[Texto]" custT="1"/>
      <dgm:spPr/>
      <dgm:t>
        <a:bodyPr/>
        <a:lstStyle/>
        <a:p>
          <a:r>
            <a:rPr lang="es-EC" sz="1400" dirty="0" smtClean="0">
              <a:solidFill>
                <a:schemeClr val="tx1"/>
              </a:solidFill>
              <a:latin typeface="Times New Roman" pitchFamily="18" charset="0"/>
              <a:cs typeface="Times New Roman" pitchFamily="18" charset="0"/>
            </a:rPr>
            <a:t>ESTRUCTURAL</a:t>
          </a:r>
          <a:r>
            <a:rPr lang="es-EC" sz="800" dirty="0" smtClean="0"/>
            <a:t>ES</a:t>
          </a:r>
          <a:endParaRPr lang="es-EC" sz="800" dirty="0"/>
        </a:p>
      </dgm:t>
    </dgm:pt>
    <dgm:pt modelId="{8DCD1374-01AF-4BD9-A959-A4559DDD2B95}" type="parTrans" cxnId="{3D15C54A-FD0E-4BFD-8B87-11168C0D059E}">
      <dgm:prSet/>
      <dgm:spPr/>
      <dgm:t>
        <a:bodyPr/>
        <a:lstStyle/>
        <a:p>
          <a:endParaRPr lang="es-EC"/>
        </a:p>
      </dgm:t>
    </dgm:pt>
    <dgm:pt modelId="{6CBD432A-A4A4-412E-A6F0-CE0290CA6C43}" type="sibTrans" cxnId="{3D15C54A-FD0E-4BFD-8B87-11168C0D059E}">
      <dgm:prSet/>
      <dgm:spPr/>
      <dgm:t>
        <a:bodyPr/>
        <a:lstStyle/>
        <a:p>
          <a:endParaRPr lang="es-EC"/>
        </a:p>
      </dgm:t>
    </dgm:pt>
    <dgm:pt modelId="{1014BF31-599C-45BC-BE6A-098706DEC587}">
      <dgm:prSet phldrT="[Texto]" custT="1"/>
      <dgm:spPr/>
      <dgm:t>
        <a:bodyPr/>
        <a:lstStyle/>
        <a:p>
          <a:r>
            <a:rPr lang="es-EC" sz="1400" dirty="0" smtClean="0">
              <a:solidFill>
                <a:schemeClr val="tx1"/>
              </a:solidFill>
            </a:rPr>
            <a:t>AMBIENTE SOCIAL</a:t>
          </a:r>
          <a:endParaRPr lang="es-EC" sz="1400" dirty="0">
            <a:solidFill>
              <a:schemeClr val="tx1"/>
            </a:solidFill>
          </a:endParaRPr>
        </a:p>
      </dgm:t>
    </dgm:pt>
    <dgm:pt modelId="{586A6312-2414-4E3F-A6C9-34390B42BC6C}" type="parTrans" cxnId="{5C8ADA1F-CD92-430D-A01A-1BCCE48E30E1}">
      <dgm:prSet/>
      <dgm:spPr/>
      <dgm:t>
        <a:bodyPr/>
        <a:lstStyle/>
        <a:p>
          <a:endParaRPr lang="es-EC"/>
        </a:p>
      </dgm:t>
    </dgm:pt>
    <dgm:pt modelId="{8708B1F6-947D-4E07-929C-9DA83D9632DF}" type="sibTrans" cxnId="{5C8ADA1F-CD92-430D-A01A-1BCCE48E30E1}">
      <dgm:prSet/>
      <dgm:spPr/>
      <dgm:t>
        <a:bodyPr/>
        <a:lstStyle/>
        <a:p>
          <a:endParaRPr lang="es-EC"/>
        </a:p>
      </dgm:t>
    </dgm:pt>
    <dgm:pt modelId="{1495BC98-8A74-41AB-87D9-029125C3B7AD}">
      <dgm:prSet phldrT="[Texto]" custT="1"/>
      <dgm:spPr/>
      <dgm:t>
        <a:bodyPr/>
        <a:lstStyle/>
        <a:p>
          <a:r>
            <a:rPr lang="es-EC" sz="1400" dirty="0" smtClean="0">
              <a:solidFill>
                <a:schemeClr val="tx1"/>
              </a:solidFill>
              <a:latin typeface="Times New Roman" pitchFamily="18" charset="0"/>
              <a:cs typeface="Times New Roman" pitchFamily="18" charset="0"/>
            </a:rPr>
            <a:t>PERSONALES</a:t>
          </a:r>
          <a:endParaRPr lang="es-EC" sz="1400" dirty="0">
            <a:solidFill>
              <a:schemeClr val="tx1"/>
            </a:solidFill>
            <a:latin typeface="Times New Roman" pitchFamily="18" charset="0"/>
            <a:cs typeface="Times New Roman" pitchFamily="18" charset="0"/>
          </a:endParaRPr>
        </a:p>
      </dgm:t>
    </dgm:pt>
    <dgm:pt modelId="{0B73C9B2-934D-4EBE-8E4C-F974E90B3A82}" type="parTrans" cxnId="{AF102AE8-21DD-42BB-A559-B3B7AC041DBB}">
      <dgm:prSet/>
      <dgm:spPr/>
      <dgm:t>
        <a:bodyPr/>
        <a:lstStyle/>
        <a:p>
          <a:endParaRPr lang="es-EC"/>
        </a:p>
      </dgm:t>
    </dgm:pt>
    <dgm:pt modelId="{56275B61-FAB8-463F-8991-24EE3FCE58CA}" type="sibTrans" cxnId="{AF102AE8-21DD-42BB-A559-B3B7AC041DBB}">
      <dgm:prSet/>
      <dgm:spPr/>
      <dgm:t>
        <a:bodyPr/>
        <a:lstStyle/>
        <a:p>
          <a:endParaRPr lang="es-EC"/>
        </a:p>
      </dgm:t>
    </dgm:pt>
    <dgm:pt modelId="{EE18F1E4-F0E8-4730-899D-602ACEAB2F9D}">
      <dgm:prSet phldrT="[Texto]" custT="1"/>
      <dgm:spPr/>
      <dgm:t>
        <a:bodyPr/>
        <a:lstStyle/>
        <a:p>
          <a:pPr algn="ctr"/>
          <a:r>
            <a:rPr lang="es-EC" sz="1400" dirty="0" smtClean="0">
              <a:solidFill>
                <a:schemeClr val="tx1"/>
              </a:solidFill>
            </a:rPr>
            <a:t>PROPIAS DEL COMPORTAMIENTO ORGANIZACIONAL</a:t>
          </a:r>
          <a:endParaRPr lang="es-EC" sz="1400" dirty="0">
            <a:solidFill>
              <a:schemeClr val="tx1"/>
            </a:solidFill>
          </a:endParaRPr>
        </a:p>
      </dgm:t>
    </dgm:pt>
    <dgm:pt modelId="{4B39CDD5-C41B-459B-88A3-A1E69EFC03F8}" type="parTrans" cxnId="{4D0EA4CF-8132-42BA-9A08-649208714E06}">
      <dgm:prSet/>
      <dgm:spPr/>
      <dgm:t>
        <a:bodyPr/>
        <a:lstStyle/>
        <a:p>
          <a:endParaRPr lang="es-EC"/>
        </a:p>
      </dgm:t>
    </dgm:pt>
    <dgm:pt modelId="{786587E3-03BC-491F-8B7F-D4E2B7D7E92D}" type="sibTrans" cxnId="{4D0EA4CF-8132-42BA-9A08-649208714E06}">
      <dgm:prSet/>
      <dgm:spPr/>
      <dgm:t>
        <a:bodyPr/>
        <a:lstStyle/>
        <a:p>
          <a:endParaRPr lang="es-EC"/>
        </a:p>
      </dgm:t>
    </dgm:pt>
    <dgm:pt modelId="{0A73E2BA-A6D1-4DDF-A99C-07A13A3D657A}" type="pres">
      <dgm:prSet presAssocID="{89E8A2E6-8D34-4ED3-B5D4-085B3151E9F5}" presName="Name0" presStyleCnt="0">
        <dgm:presLayoutVars>
          <dgm:chMax val="6"/>
          <dgm:chPref val="6"/>
          <dgm:dir/>
        </dgm:presLayoutVars>
      </dgm:prSet>
      <dgm:spPr/>
      <dgm:t>
        <a:bodyPr/>
        <a:lstStyle/>
        <a:p>
          <a:endParaRPr lang="es-EC"/>
        </a:p>
      </dgm:t>
    </dgm:pt>
    <dgm:pt modelId="{A24DB9C3-26BC-4622-8886-0B03751C0B75}" type="pres">
      <dgm:prSet presAssocID="{707DBE53-FCBF-4239-852F-9D5813B3AAA3}" presName="Image1" presStyleCnt="0"/>
      <dgm:spPr/>
    </dgm:pt>
    <dgm:pt modelId="{007048D8-A752-4157-88CA-D75B232CEF04}" type="pres">
      <dgm:prSet presAssocID="{707DBE53-FCBF-4239-852F-9D5813B3AAA3}" presName="Image" presStyleLbl="alignImgPlace1" presStyleIdx="0" presStyleCnt="6" custScaleX="35339" custScaleY="54121" custLinFactNeighborX="4315" custLinFactNeighborY="-13967"/>
      <dgm:spPr>
        <a:blipFill>
          <a:blip xmlns:r="http://schemas.openxmlformats.org/officeDocument/2006/relationships" r:embed="rId1">
            <a:extLst>
              <a:ext uri="{28A0092B-C50C-407E-A947-70E740481C1C}">
                <a14:useLocalDpi xmlns:a14="http://schemas.microsoft.com/office/drawing/2010/main" val="0"/>
              </a:ext>
            </a:extLst>
          </a:blip>
          <a:srcRect/>
          <a:stretch>
            <a:fillRect t="-40000" b="-40000"/>
          </a:stretch>
        </a:blipFill>
      </dgm:spPr>
      <dgm:t>
        <a:bodyPr/>
        <a:lstStyle/>
        <a:p>
          <a:endParaRPr lang="es-EC"/>
        </a:p>
      </dgm:t>
    </dgm:pt>
    <dgm:pt modelId="{A8FB3C41-7B7A-4760-986F-1DBC46CB2614}" type="pres">
      <dgm:prSet presAssocID="{707DBE53-FCBF-4239-852F-9D5813B3AAA3}" presName="Accent1" presStyleCnt="0"/>
      <dgm:spPr/>
    </dgm:pt>
    <dgm:pt modelId="{BD3241B6-5528-4048-B01D-79B4E24F2C5D}" type="pres">
      <dgm:prSet presAssocID="{707DBE53-FCBF-4239-852F-9D5813B3AAA3}" presName="Accent" presStyleLbl="parChTrans1D1" presStyleIdx="0" presStyleCnt="6"/>
      <dgm:spPr/>
    </dgm:pt>
    <dgm:pt modelId="{CFAC5F5A-D86E-4344-9242-D633DF2B5B00}" type="pres">
      <dgm:prSet presAssocID="{707DBE53-FCBF-4239-852F-9D5813B3AAA3}" presName="Text1" presStyleLbl="alignImgPlace1" presStyleIdx="0" presStyleCnt="6" custScaleX="80899" custScaleY="119530" custLinFactNeighborX="2335" custLinFactNeighborY="-30998">
        <dgm:presLayoutVars>
          <dgm:chMax val="0"/>
          <dgm:chPref val="0"/>
          <dgm:bulletEnabled val="1"/>
        </dgm:presLayoutVars>
      </dgm:prSet>
      <dgm:spPr/>
      <dgm:t>
        <a:bodyPr/>
        <a:lstStyle/>
        <a:p>
          <a:endParaRPr lang="es-EC"/>
        </a:p>
      </dgm:t>
    </dgm:pt>
    <dgm:pt modelId="{6BF9FA7E-5AB8-4404-8BC9-EB5373C5B481}" type="pres">
      <dgm:prSet presAssocID="{923742DB-D6FB-4722-878A-57E930084DC1}" presName="Image2" presStyleCnt="0"/>
      <dgm:spPr/>
    </dgm:pt>
    <dgm:pt modelId="{D6019EBA-E8ED-44D7-B17E-854D8AA663AE}" type="pres">
      <dgm:prSet presAssocID="{923742DB-D6FB-4722-878A-57E930084DC1}" presName="Image" presStyleLbl="alignImgPlace1" presStyleIdx="1" presStyleCnt="6" custScaleX="66925" custScaleY="36025" custLinFactNeighborX="80677" custLinFactNeighborY="7242"/>
      <dgm:spPr/>
    </dgm:pt>
    <dgm:pt modelId="{860E1AD8-04D2-4E91-B96B-64AC0DDD2918}" type="pres">
      <dgm:prSet presAssocID="{923742DB-D6FB-4722-878A-57E930084DC1}" presName="Accent2" presStyleCnt="0"/>
      <dgm:spPr/>
    </dgm:pt>
    <dgm:pt modelId="{0D523359-DFC0-4692-ADAB-411132870EBF}" type="pres">
      <dgm:prSet presAssocID="{923742DB-D6FB-4722-878A-57E930084DC1}" presName="Accent" presStyleLbl="parChTrans1D1" presStyleIdx="1" presStyleCnt="6" custScaleX="181128" custLinFactNeighborX="40888" custLinFactNeighborY="4836"/>
      <dgm:spPr/>
    </dgm:pt>
    <dgm:pt modelId="{AB8A066A-E373-43C3-A83C-39752287BF80}" type="pres">
      <dgm:prSet presAssocID="{923742DB-D6FB-4722-878A-57E930084DC1}" presName="Text2" presStyleLbl="alignImgPlace1" presStyleIdx="1" presStyleCnt="6" custLinFactNeighborX="-7314" custLinFactNeighborY="-16211">
        <dgm:presLayoutVars>
          <dgm:chMax val="0"/>
          <dgm:chPref val="0"/>
          <dgm:bulletEnabled val="1"/>
        </dgm:presLayoutVars>
      </dgm:prSet>
      <dgm:spPr/>
      <dgm:t>
        <a:bodyPr/>
        <a:lstStyle/>
        <a:p>
          <a:endParaRPr lang="es-EC"/>
        </a:p>
      </dgm:t>
    </dgm:pt>
    <dgm:pt modelId="{B9952F3D-AB5C-479F-AB70-24237C995F91}" type="pres">
      <dgm:prSet presAssocID="{D5026729-DFF0-4631-8DD3-D6FD3C989A8B}" presName="Image3" presStyleCnt="0"/>
      <dgm:spPr/>
    </dgm:pt>
    <dgm:pt modelId="{A77B86DB-0F35-4AB2-9445-E39063F5B7F1}" type="pres">
      <dgm:prSet presAssocID="{D5026729-DFF0-4631-8DD3-D6FD3C989A8B}" presName="Image" presStyleLbl="alignImgPlace1" presStyleIdx="2" presStyleCnt="6" custScaleX="83716" custScaleY="64146" custLinFactNeighborX="24056" custLinFactNeighborY="-65646"/>
      <dgm:spPr>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dgm:spPr>
      <dgm:t>
        <a:bodyPr/>
        <a:lstStyle/>
        <a:p>
          <a:endParaRPr lang="es-EC"/>
        </a:p>
      </dgm:t>
    </dgm:pt>
    <dgm:pt modelId="{959881BA-4635-463B-BE69-0F088C154632}" type="pres">
      <dgm:prSet presAssocID="{D5026729-DFF0-4631-8DD3-D6FD3C989A8B}" presName="Accent3" presStyleCnt="0"/>
      <dgm:spPr/>
    </dgm:pt>
    <dgm:pt modelId="{5EF81AE1-B16F-482B-8D96-C29C9A5AA181}" type="pres">
      <dgm:prSet presAssocID="{D5026729-DFF0-4631-8DD3-D6FD3C989A8B}" presName="Accent" presStyleLbl="parChTrans1D1" presStyleIdx="2" presStyleCnt="6" custScaleX="146478" custScaleY="187755" custLinFactNeighborX="20233" custLinFactNeighborY="-35836"/>
      <dgm:spPr/>
    </dgm:pt>
    <dgm:pt modelId="{1DB9027A-C4D4-4F87-AB0C-A3D6E94DCCB4}" type="pres">
      <dgm:prSet presAssocID="{D5026729-DFF0-4631-8DD3-D6FD3C989A8B}" presName="Text3" presStyleLbl="alignImgPlace1" presStyleIdx="2" presStyleCnt="6" custLinFactNeighborX="12131" custLinFactNeighborY="-53990">
        <dgm:presLayoutVars>
          <dgm:chMax val="0"/>
          <dgm:chPref val="0"/>
          <dgm:bulletEnabled val="1"/>
        </dgm:presLayoutVars>
      </dgm:prSet>
      <dgm:spPr/>
      <dgm:t>
        <a:bodyPr/>
        <a:lstStyle/>
        <a:p>
          <a:endParaRPr lang="es-EC"/>
        </a:p>
      </dgm:t>
    </dgm:pt>
    <dgm:pt modelId="{64325C6A-DDFF-44EE-95B1-A0AF31298D37}" type="pres">
      <dgm:prSet presAssocID="{1014BF31-599C-45BC-BE6A-098706DEC587}" presName="Image4" presStyleCnt="0"/>
      <dgm:spPr/>
    </dgm:pt>
    <dgm:pt modelId="{D507A2E2-F468-4D6F-A92B-94788DD9F8B5}" type="pres">
      <dgm:prSet presAssocID="{1014BF31-599C-45BC-BE6A-098706DEC587}" presName="Image" presStyleLbl="alignImgPlace1" presStyleIdx="3" presStyleCnt="6" custScaleX="191944" custScaleY="111630" custLinFactNeighborX="-98956" custLinFactNeighborY="-52043"/>
      <dgm:spPr>
        <a:blipFill>
          <a:blip xmlns:r="http://schemas.openxmlformats.org/officeDocument/2006/relationships" r:embed="rId3">
            <a:extLst>
              <a:ext uri="{28A0092B-C50C-407E-A947-70E740481C1C}">
                <a14:useLocalDpi xmlns:a14="http://schemas.microsoft.com/office/drawing/2010/main" val="0"/>
              </a:ext>
            </a:extLst>
          </a:blip>
          <a:srcRect/>
          <a:stretch>
            <a:fillRect l="-9000" r="-9000"/>
          </a:stretch>
        </a:blipFill>
      </dgm:spPr>
      <dgm:t>
        <a:bodyPr/>
        <a:lstStyle/>
        <a:p>
          <a:endParaRPr lang="es-EC"/>
        </a:p>
      </dgm:t>
    </dgm:pt>
    <dgm:pt modelId="{81642DEF-B6E1-45DB-B755-48DF9632081E}" type="pres">
      <dgm:prSet presAssocID="{1014BF31-599C-45BC-BE6A-098706DEC587}" presName="Accent4" presStyleCnt="0"/>
      <dgm:spPr/>
    </dgm:pt>
    <dgm:pt modelId="{0734053B-CE82-4727-B13D-0F255B571C01}" type="pres">
      <dgm:prSet presAssocID="{1014BF31-599C-45BC-BE6A-098706DEC587}" presName="Accent" presStyleLbl="parChTrans1D1" presStyleIdx="3" presStyleCnt="6" custScaleX="338607" custScaleY="331779" custLinFactX="-11118" custLinFactNeighborX="-100000" custLinFactNeighborY="-15292"/>
      <dgm:spPr/>
    </dgm:pt>
    <dgm:pt modelId="{B7C9BC3E-EF9D-4FBF-A386-F074E8518671}" type="pres">
      <dgm:prSet presAssocID="{1014BF31-599C-45BC-BE6A-098706DEC587}" presName="Text4" presStyleLbl="alignImgPlace1" presStyleIdx="3" presStyleCnt="6" custScaleX="258883" custScaleY="81706" custLinFactX="110958" custLinFactY="193013" custLinFactNeighborX="200000" custLinFactNeighborY="200000">
        <dgm:presLayoutVars>
          <dgm:chMax val="0"/>
          <dgm:chPref val="0"/>
          <dgm:bulletEnabled val="1"/>
        </dgm:presLayoutVars>
      </dgm:prSet>
      <dgm:spPr/>
      <dgm:t>
        <a:bodyPr/>
        <a:lstStyle/>
        <a:p>
          <a:endParaRPr lang="es-EC"/>
        </a:p>
      </dgm:t>
    </dgm:pt>
    <dgm:pt modelId="{B0342C5A-26F1-4CC4-AA3D-F19F80179517}" type="pres">
      <dgm:prSet presAssocID="{1495BC98-8A74-41AB-87D9-029125C3B7AD}" presName="Image5" presStyleCnt="0"/>
      <dgm:spPr/>
    </dgm:pt>
    <dgm:pt modelId="{1BD7B204-7B6E-440E-B083-39C893E48587}" type="pres">
      <dgm:prSet presAssocID="{1495BC98-8A74-41AB-87D9-029125C3B7AD}" presName="Image" presStyleLbl="alignImgPlace1" presStyleIdx="4" presStyleCnt="6" custScaleX="78430" custScaleY="52280" custLinFactNeighborX="34241" custLinFactNeighborY="-15567"/>
      <dgm:spPr>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dgm:spPr>
      <dgm:t>
        <a:bodyPr/>
        <a:lstStyle/>
        <a:p>
          <a:endParaRPr lang="es-EC"/>
        </a:p>
      </dgm:t>
    </dgm:pt>
    <dgm:pt modelId="{74CA64F7-21FF-466B-9A40-177DA7B065C7}" type="pres">
      <dgm:prSet presAssocID="{1495BC98-8A74-41AB-87D9-029125C3B7AD}" presName="Accent5" presStyleCnt="0"/>
      <dgm:spPr/>
    </dgm:pt>
    <dgm:pt modelId="{F3026282-91BA-438E-A204-57829AC4FD81}" type="pres">
      <dgm:prSet presAssocID="{1495BC98-8A74-41AB-87D9-029125C3B7AD}" presName="Accent" presStyleLbl="parChTrans1D1" presStyleIdx="4" presStyleCnt="6" custScaleX="184175" custLinFactNeighborX="39069" custLinFactNeighborY="-3713"/>
      <dgm:spPr/>
    </dgm:pt>
    <dgm:pt modelId="{64F8886F-1FE1-4E7B-A9CA-DA70A6BB23FE}" type="pres">
      <dgm:prSet presAssocID="{1495BC98-8A74-41AB-87D9-029125C3B7AD}" presName="Text5" presStyleLbl="alignImgPlace1" presStyleIdx="4" presStyleCnt="6" custLinFactNeighborX="32645" custLinFactNeighborY="-20548">
        <dgm:presLayoutVars>
          <dgm:chMax val="0"/>
          <dgm:chPref val="0"/>
          <dgm:bulletEnabled val="1"/>
        </dgm:presLayoutVars>
      </dgm:prSet>
      <dgm:spPr/>
      <dgm:t>
        <a:bodyPr/>
        <a:lstStyle/>
        <a:p>
          <a:endParaRPr lang="es-EC"/>
        </a:p>
      </dgm:t>
    </dgm:pt>
    <dgm:pt modelId="{1E0B1DCA-B30C-40AF-88D3-568382BE59EA}" type="pres">
      <dgm:prSet presAssocID="{EE18F1E4-F0E8-4730-899D-602ACEAB2F9D}" presName="Image6" presStyleCnt="0"/>
      <dgm:spPr/>
    </dgm:pt>
    <dgm:pt modelId="{2A51AC52-9409-479F-A070-F84D55A9027D}" type="pres">
      <dgm:prSet presAssocID="{EE18F1E4-F0E8-4730-899D-602ACEAB2F9D}" presName="Image" presStyleLbl="alignImgPlace1" presStyleIdx="5" presStyleCnt="6" custScaleX="110019" custScaleY="91579" custLinFactNeighborX="54004" custLinFactNeighborY="9093"/>
      <dgm:spPr>
        <a:blipFill>
          <a:blip xmlns:r="http://schemas.openxmlformats.org/officeDocument/2006/relationships" r:embed="rId5">
            <a:extLst>
              <a:ext uri="{28A0092B-C50C-407E-A947-70E740481C1C}">
                <a14:useLocalDpi xmlns:a14="http://schemas.microsoft.com/office/drawing/2010/main" val="0"/>
              </a:ext>
            </a:extLst>
          </a:blip>
          <a:srcRect/>
          <a:stretch>
            <a:fillRect t="-93000" b="-93000"/>
          </a:stretch>
        </a:blipFill>
      </dgm:spPr>
      <dgm:t>
        <a:bodyPr/>
        <a:lstStyle/>
        <a:p>
          <a:endParaRPr lang="es-EC"/>
        </a:p>
      </dgm:t>
    </dgm:pt>
    <dgm:pt modelId="{AF2F2D66-CAE7-4D0E-88EB-DAA2855FA87E}" type="pres">
      <dgm:prSet presAssocID="{EE18F1E4-F0E8-4730-899D-602ACEAB2F9D}" presName="Accent6" presStyleCnt="0"/>
      <dgm:spPr/>
    </dgm:pt>
    <dgm:pt modelId="{38236423-A504-4112-94DF-F2C9A7ABD050}" type="pres">
      <dgm:prSet presAssocID="{EE18F1E4-F0E8-4730-899D-602ACEAB2F9D}" presName="Accent" presStyleLbl="parChTrans1D1" presStyleIdx="5" presStyleCnt="6" custScaleX="181099" custScaleY="169079" custLinFactNeighborX="49064" custLinFactNeighborY="39053"/>
      <dgm:spPr/>
    </dgm:pt>
    <dgm:pt modelId="{5926C0C0-61A4-4486-B49B-47AEDF09A615}" type="pres">
      <dgm:prSet presAssocID="{EE18F1E4-F0E8-4730-899D-602ACEAB2F9D}" presName="Text6" presStyleLbl="alignImgPlace1" presStyleIdx="5" presStyleCnt="6" custScaleX="164663" custScaleY="213387" custLinFactX="-37695" custLinFactY="-80399" custLinFactNeighborX="-100000" custLinFactNeighborY="-100000">
        <dgm:presLayoutVars>
          <dgm:chMax val="0"/>
          <dgm:chPref val="0"/>
          <dgm:bulletEnabled val="1"/>
        </dgm:presLayoutVars>
      </dgm:prSet>
      <dgm:spPr/>
      <dgm:t>
        <a:bodyPr/>
        <a:lstStyle/>
        <a:p>
          <a:endParaRPr lang="es-EC"/>
        </a:p>
      </dgm:t>
    </dgm:pt>
  </dgm:ptLst>
  <dgm:cxnLst>
    <dgm:cxn modelId="{F70D9307-0C27-4032-AAC3-EBE48D386412}" type="presOf" srcId="{923742DB-D6FB-4722-878A-57E930084DC1}" destId="{AB8A066A-E373-43C3-A83C-39752287BF80}" srcOrd="0" destOrd="0" presId="urn:microsoft.com/office/officeart/2011/layout/ThemePictureAccent"/>
    <dgm:cxn modelId="{36E97F6F-C3F9-42F9-B35A-2583F4A681C6}" type="presOf" srcId="{EE18F1E4-F0E8-4730-899D-602ACEAB2F9D}" destId="{5926C0C0-61A4-4486-B49B-47AEDF09A615}" srcOrd="0" destOrd="0" presId="urn:microsoft.com/office/officeart/2011/layout/ThemePictureAccent"/>
    <dgm:cxn modelId="{5C8ADA1F-CD92-430D-A01A-1BCCE48E30E1}" srcId="{89E8A2E6-8D34-4ED3-B5D4-085B3151E9F5}" destId="{1014BF31-599C-45BC-BE6A-098706DEC587}" srcOrd="3" destOrd="0" parTransId="{586A6312-2414-4E3F-A6C9-34390B42BC6C}" sibTransId="{8708B1F6-947D-4E07-929C-9DA83D9632DF}"/>
    <dgm:cxn modelId="{AF102AE8-21DD-42BB-A559-B3B7AC041DBB}" srcId="{89E8A2E6-8D34-4ED3-B5D4-085B3151E9F5}" destId="{1495BC98-8A74-41AB-87D9-029125C3B7AD}" srcOrd="4" destOrd="0" parTransId="{0B73C9B2-934D-4EBE-8E4C-F974E90B3A82}" sibTransId="{56275B61-FAB8-463F-8991-24EE3FCE58CA}"/>
    <dgm:cxn modelId="{D493E959-484A-4BC0-A790-784249E51E29}" srcId="{89E8A2E6-8D34-4ED3-B5D4-085B3151E9F5}" destId="{923742DB-D6FB-4722-878A-57E930084DC1}" srcOrd="1" destOrd="0" parTransId="{9039D810-FE06-4E1E-BB24-D4470C3CC6D8}" sibTransId="{A2073398-ABB7-4928-8536-819600611331}"/>
    <dgm:cxn modelId="{4D0EA4CF-8132-42BA-9A08-649208714E06}" srcId="{89E8A2E6-8D34-4ED3-B5D4-085B3151E9F5}" destId="{EE18F1E4-F0E8-4730-899D-602ACEAB2F9D}" srcOrd="5" destOrd="0" parTransId="{4B39CDD5-C41B-459B-88A3-A1E69EFC03F8}" sibTransId="{786587E3-03BC-491F-8B7F-D4E2B7D7E92D}"/>
    <dgm:cxn modelId="{3D15C54A-FD0E-4BFD-8B87-11168C0D059E}" srcId="{89E8A2E6-8D34-4ED3-B5D4-085B3151E9F5}" destId="{D5026729-DFF0-4631-8DD3-D6FD3C989A8B}" srcOrd="2" destOrd="0" parTransId="{8DCD1374-01AF-4BD9-A959-A4559DDD2B95}" sibTransId="{6CBD432A-A4A4-412E-A6F0-CE0290CA6C43}"/>
    <dgm:cxn modelId="{886497B6-2BD3-4947-8985-05EE8CF1165C}" type="presOf" srcId="{707DBE53-FCBF-4239-852F-9D5813B3AAA3}" destId="{CFAC5F5A-D86E-4344-9242-D633DF2B5B00}" srcOrd="0" destOrd="0" presId="urn:microsoft.com/office/officeart/2011/layout/ThemePictureAccent"/>
    <dgm:cxn modelId="{7FDB68B7-6BD5-42CD-B769-2E9BBA829D9D}" type="presOf" srcId="{1495BC98-8A74-41AB-87D9-029125C3B7AD}" destId="{64F8886F-1FE1-4E7B-A9CA-DA70A6BB23FE}" srcOrd="0" destOrd="0" presId="urn:microsoft.com/office/officeart/2011/layout/ThemePictureAccent"/>
    <dgm:cxn modelId="{45198042-6D58-424A-B8D3-E09273DE9472}" type="presOf" srcId="{D5026729-DFF0-4631-8DD3-D6FD3C989A8B}" destId="{1DB9027A-C4D4-4F87-AB0C-A3D6E94DCCB4}" srcOrd="0" destOrd="0" presId="urn:microsoft.com/office/officeart/2011/layout/ThemePictureAccent"/>
    <dgm:cxn modelId="{8DED5473-EFE5-432E-AE71-D36F69231B65}" srcId="{89E8A2E6-8D34-4ED3-B5D4-085B3151E9F5}" destId="{707DBE53-FCBF-4239-852F-9D5813B3AAA3}" srcOrd="0" destOrd="0" parTransId="{2668DC7E-00CA-4C9D-9250-37075500FC42}" sibTransId="{D4C37BB0-50EB-4931-842D-74C354BB1B00}"/>
    <dgm:cxn modelId="{DABFB411-79B2-4D8A-AD1F-D12486CE2DAC}" type="presOf" srcId="{1014BF31-599C-45BC-BE6A-098706DEC587}" destId="{B7C9BC3E-EF9D-4FBF-A386-F074E8518671}" srcOrd="0" destOrd="0" presId="urn:microsoft.com/office/officeart/2011/layout/ThemePictureAccent"/>
    <dgm:cxn modelId="{D35D0C11-A79D-4D51-B5C2-8F1868D6470A}" type="presOf" srcId="{89E8A2E6-8D34-4ED3-B5D4-085B3151E9F5}" destId="{0A73E2BA-A6D1-4DDF-A99C-07A13A3D657A}" srcOrd="0" destOrd="0" presId="urn:microsoft.com/office/officeart/2011/layout/ThemePictureAccent"/>
    <dgm:cxn modelId="{89ED4719-3CA5-4828-A631-DE9120F1DAF3}" type="presParOf" srcId="{0A73E2BA-A6D1-4DDF-A99C-07A13A3D657A}" destId="{A24DB9C3-26BC-4622-8886-0B03751C0B75}" srcOrd="0" destOrd="0" presId="urn:microsoft.com/office/officeart/2011/layout/ThemePictureAccent"/>
    <dgm:cxn modelId="{8F619694-25E4-4480-B41D-7D2A11669CD0}" type="presParOf" srcId="{A24DB9C3-26BC-4622-8886-0B03751C0B75}" destId="{007048D8-A752-4157-88CA-D75B232CEF04}" srcOrd="0" destOrd="0" presId="urn:microsoft.com/office/officeart/2011/layout/ThemePictureAccent"/>
    <dgm:cxn modelId="{E2FA6C6B-1AF0-4C00-9F8B-78222B31CD4E}" type="presParOf" srcId="{0A73E2BA-A6D1-4DDF-A99C-07A13A3D657A}" destId="{A8FB3C41-7B7A-4760-986F-1DBC46CB2614}" srcOrd="1" destOrd="0" presId="urn:microsoft.com/office/officeart/2011/layout/ThemePictureAccent"/>
    <dgm:cxn modelId="{1F55255E-F42C-4588-893B-6CC7FAF88406}" type="presParOf" srcId="{A8FB3C41-7B7A-4760-986F-1DBC46CB2614}" destId="{BD3241B6-5528-4048-B01D-79B4E24F2C5D}" srcOrd="0" destOrd="0" presId="urn:microsoft.com/office/officeart/2011/layout/ThemePictureAccent"/>
    <dgm:cxn modelId="{A669BA8A-4856-4B26-86B1-58D422847CF5}" type="presParOf" srcId="{0A73E2BA-A6D1-4DDF-A99C-07A13A3D657A}" destId="{CFAC5F5A-D86E-4344-9242-D633DF2B5B00}" srcOrd="2" destOrd="0" presId="urn:microsoft.com/office/officeart/2011/layout/ThemePictureAccent"/>
    <dgm:cxn modelId="{77E433E5-840D-468E-97F8-409FADB109D5}" type="presParOf" srcId="{0A73E2BA-A6D1-4DDF-A99C-07A13A3D657A}" destId="{6BF9FA7E-5AB8-4404-8BC9-EB5373C5B481}" srcOrd="3" destOrd="0" presId="urn:microsoft.com/office/officeart/2011/layout/ThemePictureAccent"/>
    <dgm:cxn modelId="{37DE034B-B4DF-44DF-BCE5-3E94E2DD28EA}" type="presParOf" srcId="{6BF9FA7E-5AB8-4404-8BC9-EB5373C5B481}" destId="{D6019EBA-E8ED-44D7-B17E-854D8AA663AE}" srcOrd="0" destOrd="0" presId="urn:microsoft.com/office/officeart/2011/layout/ThemePictureAccent"/>
    <dgm:cxn modelId="{6977DD6A-63AA-4D39-9C28-1DBBFA4F5483}" type="presParOf" srcId="{0A73E2BA-A6D1-4DDF-A99C-07A13A3D657A}" destId="{860E1AD8-04D2-4E91-B96B-64AC0DDD2918}" srcOrd="4" destOrd="0" presId="urn:microsoft.com/office/officeart/2011/layout/ThemePictureAccent"/>
    <dgm:cxn modelId="{AD2DE568-030E-4267-9EC4-DE16192CCCC8}" type="presParOf" srcId="{860E1AD8-04D2-4E91-B96B-64AC0DDD2918}" destId="{0D523359-DFC0-4692-ADAB-411132870EBF}" srcOrd="0" destOrd="0" presId="urn:microsoft.com/office/officeart/2011/layout/ThemePictureAccent"/>
    <dgm:cxn modelId="{918316D5-E30B-48FB-B03F-18F538AB6F58}" type="presParOf" srcId="{0A73E2BA-A6D1-4DDF-A99C-07A13A3D657A}" destId="{AB8A066A-E373-43C3-A83C-39752287BF80}" srcOrd="5" destOrd="0" presId="urn:microsoft.com/office/officeart/2011/layout/ThemePictureAccent"/>
    <dgm:cxn modelId="{3B23476F-B457-4294-A2E5-00EE7D2AB999}" type="presParOf" srcId="{0A73E2BA-A6D1-4DDF-A99C-07A13A3D657A}" destId="{B9952F3D-AB5C-479F-AB70-24237C995F91}" srcOrd="6" destOrd="0" presId="urn:microsoft.com/office/officeart/2011/layout/ThemePictureAccent"/>
    <dgm:cxn modelId="{2EAD441D-3681-480A-9FA7-E17C399F0A85}" type="presParOf" srcId="{B9952F3D-AB5C-479F-AB70-24237C995F91}" destId="{A77B86DB-0F35-4AB2-9445-E39063F5B7F1}" srcOrd="0" destOrd="0" presId="urn:microsoft.com/office/officeart/2011/layout/ThemePictureAccent"/>
    <dgm:cxn modelId="{4145BE29-6757-4C6B-ACEF-71B99DCDB4E5}" type="presParOf" srcId="{0A73E2BA-A6D1-4DDF-A99C-07A13A3D657A}" destId="{959881BA-4635-463B-BE69-0F088C154632}" srcOrd="7" destOrd="0" presId="urn:microsoft.com/office/officeart/2011/layout/ThemePictureAccent"/>
    <dgm:cxn modelId="{F3191C33-67B2-4680-A547-A48C1B14177C}" type="presParOf" srcId="{959881BA-4635-463B-BE69-0F088C154632}" destId="{5EF81AE1-B16F-482B-8D96-C29C9A5AA181}" srcOrd="0" destOrd="0" presId="urn:microsoft.com/office/officeart/2011/layout/ThemePictureAccent"/>
    <dgm:cxn modelId="{3D605CA9-FEFC-456E-970B-494BD6EBF556}" type="presParOf" srcId="{0A73E2BA-A6D1-4DDF-A99C-07A13A3D657A}" destId="{1DB9027A-C4D4-4F87-AB0C-A3D6E94DCCB4}" srcOrd="8" destOrd="0" presId="urn:microsoft.com/office/officeart/2011/layout/ThemePictureAccent"/>
    <dgm:cxn modelId="{2932EA3C-6191-47BE-914F-8C41AA168996}" type="presParOf" srcId="{0A73E2BA-A6D1-4DDF-A99C-07A13A3D657A}" destId="{64325C6A-DDFF-44EE-95B1-A0AF31298D37}" srcOrd="9" destOrd="0" presId="urn:microsoft.com/office/officeart/2011/layout/ThemePictureAccent"/>
    <dgm:cxn modelId="{A442119A-2725-4F5D-85CC-F6F71E223F62}" type="presParOf" srcId="{64325C6A-DDFF-44EE-95B1-A0AF31298D37}" destId="{D507A2E2-F468-4D6F-A92B-94788DD9F8B5}" srcOrd="0" destOrd="0" presId="urn:microsoft.com/office/officeart/2011/layout/ThemePictureAccent"/>
    <dgm:cxn modelId="{92672F99-30F9-415C-9126-5E15C0717258}" type="presParOf" srcId="{0A73E2BA-A6D1-4DDF-A99C-07A13A3D657A}" destId="{81642DEF-B6E1-45DB-B755-48DF9632081E}" srcOrd="10" destOrd="0" presId="urn:microsoft.com/office/officeart/2011/layout/ThemePictureAccent"/>
    <dgm:cxn modelId="{7C54792B-8F0F-45B4-BE1D-1E5EDFADD3A6}" type="presParOf" srcId="{81642DEF-B6E1-45DB-B755-48DF9632081E}" destId="{0734053B-CE82-4727-B13D-0F255B571C01}" srcOrd="0" destOrd="0" presId="urn:microsoft.com/office/officeart/2011/layout/ThemePictureAccent"/>
    <dgm:cxn modelId="{42FB335D-486A-4097-B782-7F81799FE8B4}" type="presParOf" srcId="{0A73E2BA-A6D1-4DDF-A99C-07A13A3D657A}" destId="{B7C9BC3E-EF9D-4FBF-A386-F074E8518671}" srcOrd="11" destOrd="0" presId="urn:microsoft.com/office/officeart/2011/layout/ThemePictureAccent"/>
    <dgm:cxn modelId="{25556929-920C-4C98-B2BA-D62B76E5FDB2}" type="presParOf" srcId="{0A73E2BA-A6D1-4DDF-A99C-07A13A3D657A}" destId="{B0342C5A-26F1-4CC4-AA3D-F19F80179517}" srcOrd="12" destOrd="0" presId="urn:microsoft.com/office/officeart/2011/layout/ThemePictureAccent"/>
    <dgm:cxn modelId="{7D82944F-E27D-41AD-AB39-6EE94134D9BE}" type="presParOf" srcId="{B0342C5A-26F1-4CC4-AA3D-F19F80179517}" destId="{1BD7B204-7B6E-440E-B083-39C893E48587}" srcOrd="0" destOrd="0" presId="urn:microsoft.com/office/officeart/2011/layout/ThemePictureAccent"/>
    <dgm:cxn modelId="{43782DED-CD7F-4D03-90B0-CA8ECBEE332B}" type="presParOf" srcId="{0A73E2BA-A6D1-4DDF-A99C-07A13A3D657A}" destId="{74CA64F7-21FF-466B-9A40-177DA7B065C7}" srcOrd="13" destOrd="0" presId="urn:microsoft.com/office/officeart/2011/layout/ThemePictureAccent"/>
    <dgm:cxn modelId="{EDA3906E-5F3D-4877-8C6A-1EA2852A6856}" type="presParOf" srcId="{74CA64F7-21FF-466B-9A40-177DA7B065C7}" destId="{F3026282-91BA-438E-A204-57829AC4FD81}" srcOrd="0" destOrd="0" presId="urn:microsoft.com/office/officeart/2011/layout/ThemePictureAccent"/>
    <dgm:cxn modelId="{B7432679-7960-4D8D-B0E0-A8B773663205}" type="presParOf" srcId="{0A73E2BA-A6D1-4DDF-A99C-07A13A3D657A}" destId="{64F8886F-1FE1-4E7B-A9CA-DA70A6BB23FE}" srcOrd="14" destOrd="0" presId="urn:microsoft.com/office/officeart/2011/layout/ThemePictureAccent"/>
    <dgm:cxn modelId="{7700DCC0-8875-4AD9-89C0-BF5CD7B52D44}" type="presParOf" srcId="{0A73E2BA-A6D1-4DDF-A99C-07A13A3D657A}" destId="{1E0B1DCA-B30C-40AF-88D3-568382BE59EA}" srcOrd="15" destOrd="0" presId="urn:microsoft.com/office/officeart/2011/layout/ThemePictureAccent"/>
    <dgm:cxn modelId="{0213340F-A5C5-4E81-BFAA-2B5E0CF664BD}" type="presParOf" srcId="{1E0B1DCA-B30C-40AF-88D3-568382BE59EA}" destId="{2A51AC52-9409-479F-A070-F84D55A9027D}" srcOrd="0" destOrd="0" presId="urn:microsoft.com/office/officeart/2011/layout/ThemePictureAccent"/>
    <dgm:cxn modelId="{D6AD8628-0602-40C1-BCF4-020A6C5DED60}" type="presParOf" srcId="{0A73E2BA-A6D1-4DDF-A99C-07A13A3D657A}" destId="{AF2F2D66-CAE7-4D0E-88EB-DAA2855FA87E}" srcOrd="16" destOrd="0" presId="urn:microsoft.com/office/officeart/2011/layout/ThemePictureAccent"/>
    <dgm:cxn modelId="{FC33E2D4-A3E3-4F50-A43F-61C763C14CA5}" type="presParOf" srcId="{AF2F2D66-CAE7-4D0E-88EB-DAA2855FA87E}" destId="{38236423-A504-4112-94DF-F2C9A7ABD050}" srcOrd="0" destOrd="0" presId="urn:microsoft.com/office/officeart/2011/layout/ThemePictureAccent"/>
    <dgm:cxn modelId="{6EA8EC4F-AF7F-4683-B935-5835630ED29A}" type="presParOf" srcId="{0A73E2BA-A6D1-4DDF-A99C-07A13A3D657A}" destId="{5926C0C0-61A4-4486-B49B-47AEDF09A615}" srcOrd="17" destOrd="0" presId="urn:microsoft.com/office/officeart/2011/layout/ThemePictureAccen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AEB6C6-8B40-4234-BFD1-8240835B8B42}"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s-EC"/>
        </a:p>
      </dgm:t>
    </dgm:pt>
    <dgm:pt modelId="{D535FC57-1250-48E3-AF30-37934FCB4CDC}">
      <dgm:prSet phldrT="[Texto]">
        <dgm:style>
          <a:lnRef idx="1">
            <a:schemeClr val="accent2"/>
          </a:lnRef>
          <a:fillRef idx="2">
            <a:schemeClr val="accent2"/>
          </a:fillRef>
          <a:effectRef idx="1">
            <a:schemeClr val="accent2"/>
          </a:effectRef>
          <a:fontRef idx="minor">
            <a:schemeClr val="dk1"/>
          </a:fontRef>
        </dgm:style>
      </dgm:prSet>
      <dgm:spPr/>
      <dgm:t>
        <a:bodyPr/>
        <a:lstStyle/>
        <a:p>
          <a:r>
            <a:rPr lang="es-EC" dirty="0" smtClean="0">
              <a:latin typeface="Times New Roman" pitchFamily="18" charset="0"/>
              <a:cs typeface="Times New Roman" pitchFamily="18" charset="0"/>
            </a:rPr>
            <a:t>MÉTODO DE </a:t>
          </a:r>
        </a:p>
        <a:p>
          <a:r>
            <a:rPr lang="es-EC" dirty="0" smtClean="0">
              <a:latin typeface="Times New Roman" pitchFamily="18" charset="0"/>
              <a:cs typeface="Times New Roman" pitchFamily="18" charset="0"/>
            </a:rPr>
            <a:t>INVESTIGACIÓN</a:t>
          </a:r>
          <a:endParaRPr lang="es-EC" dirty="0">
            <a:latin typeface="Times New Roman" pitchFamily="18" charset="0"/>
            <a:cs typeface="Times New Roman" pitchFamily="18" charset="0"/>
          </a:endParaRPr>
        </a:p>
      </dgm:t>
    </dgm:pt>
    <dgm:pt modelId="{362AD7D6-2934-4DDA-9853-C2DBDE392C99}" type="parTrans" cxnId="{AD3AFCD8-287B-432C-A0E5-11071558B04A}">
      <dgm:prSet/>
      <dgm:spPr/>
      <dgm:t>
        <a:bodyPr/>
        <a:lstStyle/>
        <a:p>
          <a:endParaRPr lang="es-EC"/>
        </a:p>
      </dgm:t>
    </dgm:pt>
    <dgm:pt modelId="{386D198B-4AA7-4683-A5A7-E52C3A1D74D6}" type="sibTrans" cxnId="{AD3AFCD8-287B-432C-A0E5-11071558B04A}">
      <dgm:prSet/>
      <dgm:spPr/>
      <dgm:t>
        <a:bodyPr/>
        <a:lstStyle/>
        <a:p>
          <a:endParaRPr lang="es-EC"/>
        </a:p>
      </dgm:t>
    </dgm:pt>
    <dgm:pt modelId="{5855573A-946C-493F-92F3-F5AB7898E652}">
      <dgm:prSet phldrT="[Texto]">
        <dgm:style>
          <a:lnRef idx="1">
            <a:schemeClr val="accent5"/>
          </a:lnRef>
          <a:fillRef idx="2">
            <a:schemeClr val="accent5"/>
          </a:fillRef>
          <a:effectRef idx="1">
            <a:schemeClr val="accent5"/>
          </a:effectRef>
          <a:fontRef idx="minor">
            <a:schemeClr val="dk1"/>
          </a:fontRef>
        </dgm:style>
      </dgm:prSet>
      <dgm:spPr/>
      <dgm:t>
        <a:bodyPr/>
        <a:lstStyle/>
        <a:p>
          <a:pPr algn="just"/>
          <a:r>
            <a:rPr lang="es-EC" dirty="0" smtClean="0">
              <a:latin typeface="Times New Roman" pitchFamily="18" charset="0"/>
              <a:cs typeface="Times New Roman" pitchFamily="18" charset="0"/>
            </a:rPr>
            <a:t>    MATERIAL Y MÉTODO.
   TIPO DE INVESTIGACIÓN.
   TÉCNICAS DE RECOLECCIÓN</a:t>
          </a:r>
        </a:p>
        <a:p>
          <a:pPr algn="just"/>
          <a:r>
            <a:rPr lang="es-EC" dirty="0" smtClean="0">
              <a:latin typeface="Times New Roman" pitchFamily="18" charset="0"/>
              <a:cs typeface="Times New Roman" pitchFamily="18" charset="0"/>
            </a:rPr>
            <a:t>      DE INFORMACIÓN.</a:t>
          </a:r>
          <a:endParaRPr lang="es-EC" dirty="0">
            <a:latin typeface="Times New Roman" pitchFamily="18" charset="0"/>
            <a:cs typeface="Times New Roman" pitchFamily="18" charset="0"/>
          </a:endParaRPr>
        </a:p>
      </dgm:t>
    </dgm:pt>
    <dgm:pt modelId="{53B757EB-41A6-4385-82FF-3F9BA6EC7F1D}" type="parTrans" cxnId="{A615EEC5-0944-4D57-9253-51122A750AA4}">
      <dgm:prSet/>
      <dgm:spPr/>
      <dgm:t>
        <a:bodyPr/>
        <a:lstStyle/>
        <a:p>
          <a:endParaRPr lang="es-EC"/>
        </a:p>
      </dgm:t>
    </dgm:pt>
    <dgm:pt modelId="{D08F2AFF-45AA-4AD2-8D27-AE5DB38EAE60}" type="sibTrans" cxnId="{A615EEC5-0944-4D57-9253-51122A750AA4}">
      <dgm:prSet/>
      <dgm:spPr/>
      <dgm:t>
        <a:bodyPr/>
        <a:lstStyle/>
        <a:p>
          <a:endParaRPr lang="es-EC"/>
        </a:p>
      </dgm:t>
    </dgm:pt>
    <dgm:pt modelId="{AC4B816F-1741-48D0-AC94-F942C2A4192C}" type="pres">
      <dgm:prSet presAssocID="{27AEB6C6-8B40-4234-BFD1-8240835B8B42}" presName="Name0" presStyleCnt="0">
        <dgm:presLayoutVars>
          <dgm:chMax val="11"/>
          <dgm:chPref val="11"/>
          <dgm:dir/>
          <dgm:resizeHandles/>
        </dgm:presLayoutVars>
      </dgm:prSet>
      <dgm:spPr/>
      <dgm:t>
        <a:bodyPr/>
        <a:lstStyle/>
        <a:p>
          <a:endParaRPr lang="es-EC"/>
        </a:p>
      </dgm:t>
    </dgm:pt>
    <dgm:pt modelId="{6DC9FA21-9289-4B0A-8611-194DEB5833B5}" type="pres">
      <dgm:prSet presAssocID="{5855573A-946C-493F-92F3-F5AB7898E652}" presName="Accent2" presStyleCnt="0"/>
      <dgm:spPr/>
    </dgm:pt>
    <dgm:pt modelId="{2651850C-BA5C-48FA-94D6-A8AB933CCD1B}" type="pres">
      <dgm:prSet presAssocID="{5855573A-946C-493F-92F3-F5AB7898E652}" presName="Accent" presStyleLbl="node1" presStyleIdx="0" presStyleCnt="2" custScaleY="111049"/>
      <dgm:spPr/>
    </dgm:pt>
    <dgm:pt modelId="{D3757B45-D372-4CF9-BF4B-85131CDA9B90}" type="pres">
      <dgm:prSet presAssocID="{5855573A-946C-493F-92F3-F5AB7898E652}" presName="ParentBackground2" presStyleCnt="0"/>
      <dgm:spPr/>
    </dgm:pt>
    <dgm:pt modelId="{1296FC39-0591-492F-88B8-E769AB54D897}" type="pres">
      <dgm:prSet presAssocID="{5855573A-946C-493F-92F3-F5AB7898E652}" presName="ParentBackground" presStyleLbl="fgAcc1" presStyleIdx="0" presStyleCnt="2" custScaleX="172827"/>
      <dgm:spPr/>
      <dgm:t>
        <a:bodyPr/>
        <a:lstStyle/>
        <a:p>
          <a:endParaRPr lang="es-EC"/>
        </a:p>
      </dgm:t>
    </dgm:pt>
    <dgm:pt modelId="{5BF65D37-9A18-4B74-A5F6-AF04BDF98610}" type="pres">
      <dgm:prSet presAssocID="{5855573A-946C-493F-92F3-F5AB7898E652}" presName="Parent2" presStyleLbl="revTx" presStyleIdx="0" presStyleCnt="0">
        <dgm:presLayoutVars>
          <dgm:chMax val="1"/>
          <dgm:chPref val="1"/>
          <dgm:bulletEnabled val="1"/>
        </dgm:presLayoutVars>
      </dgm:prSet>
      <dgm:spPr/>
      <dgm:t>
        <a:bodyPr/>
        <a:lstStyle/>
        <a:p>
          <a:endParaRPr lang="es-EC"/>
        </a:p>
      </dgm:t>
    </dgm:pt>
    <dgm:pt modelId="{44BC970C-E594-4545-9253-86926439A242}" type="pres">
      <dgm:prSet presAssocID="{D535FC57-1250-48E3-AF30-37934FCB4CDC}" presName="Accent1" presStyleCnt="0"/>
      <dgm:spPr/>
    </dgm:pt>
    <dgm:pt modelId="{275CF601-4445-439E-8B0B-9CB851FAA583}" type="pres">
      <dgm:prSet presAssocID="{D535FC57-1250-48E3-AF30-37934FCB4CDC}" presName="Accent" presStyleLbl="node1" presStyleIdx="1" presStyleCnt="2" custScaleX="76671" custScaleY="67951"/>
      <dgm:spPr/>
    </dgm:pt>
    <dgm:pt modelId="{54412CC7-EEBF-455B-BC9C-38BAB68B6CD6}" type="pres">
      <dgm:prSet presAssocID="{D535FC57-1250-48E3-AF30-37934FCB4CDC}" presName="ParentBackground1" presStyleCnt="0"/>
      <dgm:spPr/>
    </dgm:pt>
    <dgm:pt modelId="{F7BF9947-81E7-488C-B9D5-52A537D3F7C0}" type="pres">
      <dgm:prSet presAssocID="{D535FC57-1250-48E3-AF30-37934FCB4CDC}" presName="ParentBackground" presStyleLbl="fgAcc1" presStyleIdx="1" presStyleCnt="2" custScaleX="100000" custLinFactNeighborX="-20358" custLinFactNeighborY="-1265"/>
      <dgm:spPr/>
      <dgm:t>
        <a:bodyPr/>
        <a:lstStyle/>
        <a:p>
          <a:endParaRPr lang="es-EC"/>
        </a:p>
      </dgm:t>
    </dgm:pt>
    <dgm:pt modelId="{4DB99C59-F829-4664-AB87-65EDEBB273DF}" type="pres">
      <dgm:prSet presAssocID="{D535FC57-1250-48E3-AF30-37934FCB4CDC}" presName="Parent1" presStyleLbl="revTx" presStyleIdx="0" presStyleCnt="0">
        <dgm:presLayoutVars>
          <dgm:chMax val="1"/>
          <dgm:chPref val="1"/>
          <dgm:bulletEnabled val="1"/>
        </dgm:presLayoutVars>
      </dgm:prSet>
      <dgm:spPr/>
      <dgm:t>
        <a:bodyPr/>
        <a:lstStyle/>
        <a:p>
          <a:endParaRPr lang="es-EC"/>
        </a:p>
      </dgm:t>
    </dgm:pt>
  </dgm:ptLst>
  <dgm:cxnLst>
    <dgm:cxn modelId="{BE49FC37-5933-4FA2-97B8-107F3B319ECD}" type="presOf" srcId="{27AEB6C6-8B40-4234-BFD1-8240835B8B42}" destId="{AC4B816F-1741-48D0-AC94-F942C2A4192C}" srcOrd="0" destOrd="0" presId="urn:microsoft.com/office/officeart/2011/layout/CircleProcess"/>
    <dgm:cxn modelId="{2835406F-B91A-45E4-8B5E-39F9E43EE5AB}" type="presOf" srcId="{D535FC57-1250-48E3-AF30-37934FCB4CDC}" destId="{4DB99C59-F829-4664-AB87-65EDEBB273DF}" srcOrd="1" destOrd="0" presId="urn:microsoft.com/office/officeart/2011/layout/CircleProcess"/>
    <dgm:cxn modelId="{51FEEE45-1F13-4266-9C87-8E4F054D1C02}" type="presOf" srcId="{D535FC57-1250-48E3-AF30-37934FCB4CDC}" destId="{F7BF9947-81E7-488C-B9D5-52A537D3F7C0}" srcOrd="0" destOrd="0" presId="urn:microsoft.com/office/officeart/2011/layout/CircleProcess"/>
    <dgm:cxn modelId="{AD3AFCD8-287B-432C-A0E5-11071558B04A}" srcId="{27AEB6C6-8B40-4234-BFD1-8240835B8B42}" destId="{D535FC57-1250-48E3-AF30-37934FCB4CDC}" srcOrd="0" destOrd="0" parTransId="{362AD7D6-2934-4DDA-9853-C2DBDE392C99}" sibTransId="{386D198B-4AA7-4683-A5A7-E52C3A1D74D6}"/>
    <dgm:cxn modelId="{DD25CF50-4923-44D4-8909-7EC449B8C1A4}" type="presOf" srcId="{5855573A-946C-493F-92F3-F5AB7898E652}" destId="{1296FC39-0591-492F-88B8-E769AB54D897}" srcOrd="0" destOrd="0" presId="urn:microsoft.com/office/officeart/2011/layout/CircleProcess"/>
    <dgm:cxn modelId="{A615EEC5-0944-4D57-9253-51122A750AA4}" srcId="{27AEB6C6-8B40-4234-BFD1-8240835B8B42}" destId="{5855573A-946C-493F-92F3-F5AB7898E652}" srcOrd="1" destOrd="0" parTransId="{53B757EB-41A6-4385-82FF-3F9BA6EC7F1D}" sibTransId="{D08F2AFF-45AA-4AD2-8D27-AE5DB38EAE60}"/>
    <dgm:cxn modelId="{63894D2B-6ABE-4DAC-B26E-861C9C9BEAD7}" type="presOf" srcId="{5855573A-946C-493F-92F3-F5AB7898E652}" destId="{5BF65D37-9A18-4B74-A5F6-AF04BDF98610}" srcOrd="1" destOrd="0" presId="urn:microsoft.com/office/officeart/2011/layout/CircleProcess"/>
    <dgm:cxn modelId="{B3AE7630-8E25-41A7-AC39-52D0325BEDB2}" type="presParOf" srcId="{AC4B816F-1741-48D0-AC94-F942C2A4192C}" destId="{6DC9FA21-9289-4B0A-8611-194DEB5833B5}" srcOrd="0" destOrd="0" presId="urn:microsoft.com/office/officeart/2011/layout/CircleProcess"/>
    <dgm:cxn modelId="{654B4700-6AD2-44C5-AE55-D94D0BB51B51}" type="presParOf" srcId="{6DC9FA21-9289-4B0A-8611-194DEB5833B5}" destId="{2651850C-BA5C-48FA-94D6-A8AB933CCD1B}" srcOrd="0" destOrd="0" presId="urn:microsoft.com/office/officeart/2011/layout/CircleProcess"/>
    <dgm:cxn modelId="{950C948D-3A4F-40D0-AF6F-4EEB177ECF26}" type="presParOf" srcId="{AC4B816F-1741-48D0-AC94-F942C2A4192C}" destId="{D3757B45-D372-4CF9-BF4B-85131CDA9B90}" srcOrd="1" destOrd="0" presId="urn:microsoft.com/office/officeart/2011/layout/CircleProcess"/>
    <dgm:cxn modelId="{EC0B3FF8-72B4-4089-A190-E4B021E0F35B}" type="presParOf" srcId="{D3757B45-D372-4CF9-BF4B-85131CDA9B90}" destId="{1296FC39-0591-492F-88B8-E769AB54D897}" srcOrd="0" destOrd="0" presId="urn:microsoft.com/office/officeart/2011/layout/CircleProcess"/>
    <dgm:cxn modelId="{12C12AE1-2249-4DB6-9351-134983384042}" type="presParOf" srcId="{AC4B816F-1741-48D0-AC94-F942C2A4192C}" destId="{5BF65D37-9A18-4B74-A5F6-AF04BDF98610}" srcOrd="2" destOrd="0" presId="urn:microsoft.com/office/officeart/2011/layout/CircleProcess"/>
    <dgm:cxn modelId="{FB0FF23F-3F38-4BD5-AA62-713E36A85982}" type="presParOf" srcId="{AC4B816F-1741-48D0-AC94-F942C2A4192C}" destId="{44BC970C-E594-4545-9253-86926439A242}" srcOrd="3" destOrd="0" presId="urn:microsoft.com/office/officeart/2011/layout/CircleProcess"/>
    <dgm:cxn modelId="{6F569133-55AE-46C2-909E-6543AA11127E}" type="presParOf" srcId="{44BC970C-E594-4545-9253-86926439A242}" destId="{275CF601-4445-439E-8B0B-9CB851FAA583}" srcOrd="0" destOrd="0" presId="urn:microsoft.com/office/officeart/2011/layout/CircleProcess"/>
    <dgm:cxn modelId="{70B8C3E5-2120-4F7A-80F9-21FADBB59761}" type="presParOf" srcId="{AC4B816F-1741-48D0-AC94-F942C2A4192C}" destId="{54412CC7-EEBF-455B-BC9C-38BAB68B6CD6}" srcOrd="4" destOrd="0" presId="urn:microsoft.com/office/officeart/2011/layout/CircleProcess"/>
    <dgm:cxn modelId="{4169E3CE-51AF-48D9-8A77-83769F57763F}" type="presParOf" srcId="{54412CC7-EEBF-455B-BC9C-38BAB68B6CD6}" destId="{F7BF9947-81E7-488C-B9D5-52A537D3F7C0}" srcOrd="0" destOrd="0" presId="urn:microsoft.com/office/officeart/2011/layout/CircleProcess"/>
    <dgm:cxn modelId="{71404F42-7B9A-4163-8AFB-F1B38E66ADD2}" type="presParOf" srcId="{AC4B816F-1741-48D0-AC94-F942C2A4192C}" destId="{4DB99C59-F829-4664-AB87-65EDEBB273DF}" srcOrd="5"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B817DD-CB48-4A2B-A25B-325233D4288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s-EC"/>
        </a:p>
      </dgm:t>
    </dgm:pt>
    <dgm:pt modelId="{28E802FD-608B-4517-A4B3-3F6F1F677471}">
      <dgm:prSet phldrT="[Texto]">
        <dgm:style>
          <a:lnRef idx="1">
            <a:schemeClr val="accent2"/>
          </a:lnRef>
          <a:fillRef idx="2">
            <a:schemeClr val="accent2"/>
          </a:fillRef>
          <a:effectRef idx="1">
            <a:schemeClr val="accent2"/>
          </a:effectRef>
          <a:fontRef idx="minor">
            <a:schemeClr val="dk1"/>
          </a:fontRef>
        </dgm:style>
      </dgm:prSet>
      <dgm:spPr/>
      <dgm:t>
        <a:bodyPr/>
        <a:lstStyle/>
        <a:p>
          <a:r>
            <a:rPr lang="es-EC" dirty="0" smtClean="0">
              <a:latin typeface="Times New Roman" pitchFamily="18" charset="0"/>
              <a:cs typeface="Times New Roman" pitchFamily="18" charset="0"/>
            </a:rPr>
            <a:t>DISEÑO DE INVESTIGACIÓN</a:t>
          </a:r>
          <a:endParaRPr lang="es-EC" dirty="0">
            <a:latin typeface="Times New Roman" pitchFamily="18" charset="0"/>
            <a:cs typeface="Times New Roman" pitchFamily="18" charset="0"/>
          </a:endParaRPr>
        </a:p>
      </dgm:t>
    </dgm:pt>
    <dgm:pt modelId="{F32FF51A-EFDD-4131-9B0B-7F5EC6F9A6BC}" type="parTrans" cxnId="{AA18FEEB-8D30-48E0-86B4-F1092C3AAC3E}">
      <dgm:prSet/>
      <dgm:spPr/>
      <dgm:t>
        <a:bodyPr/>
        <a:lstStyle/>
        <a:p>
          <a:endParaRPr lang="es-EC"/>
        </a:p>
      </dgm:t>
    </dgm:pt>
    <dgm:pt modelId="{6323FECB-1167-45B2-9964-6DBE25621631}" type="sibTrans" cxnId="{AA18FEEB-8D30-48E0-86B4-F1092C3AAC3E}">
      <dgm:prSet/>
      <dgm:spPr/>
      <dgm:t>
        <a:bodyPr/>
        <a:lstStyle/>
        <a:p>
          <a:endParaRPr lang="es-EC"/>
        </a:p>
      </dgm:t>
    </dgm:pt>
    <dgm:pt modelId="{104ADAD6-8C9D-46A0-959E-043704ABE5B9}">
      <dgm:prSet phldrT="[Texto]" custT="1">
        <dgm:style>
          <a:lnRef idx="1">
            <a:schemeClr val="accent5"/>
          </a:lnRef>
          <a:fillRef idx="2">
            <a:schemeClr val="accent5"/>
          </a:fillRef>
          <a:effectRef idx="1">
            <a:schemeClr val="accent5"/>
          </a:effectRef>
          <a:fontRef idx="minor">
            <a:schemeClr val="dk1"/>
          </a:fontRef>
        </dgm:style>
      </dgm:prSet>
      <dgm:spPr/>
      <dgm:t>
        <a:bodyPr/>
        <a:lstStyle/>
        <a:p>
          <a:endParaRPr lang="es-EC" sz="1400" b="1" dirty="0" smtClean="0">
            <a:latin typeface="Times New Roman" pitchFamily="18" charset="0"/>
            <a:cs typeface="Times New Roman" pitchFamily="18" charset="0"/>
          </a:endParaRPr>
        </a:p>
        <a:p>
          <a:r>
            <a:rPr lang="es-EC" sz="1400" b="1" dirty="0" smtClean="0">
              <a:latin typeface="Times New Roman" pitchFamily="18" charset="0"/>
              <a:cs typeface="Times New Roman" pitchFamily="18" charset="0"/>
            </a:rPr>
            <a:t>TAMAÑO DE LA MUESTRA</a:t>
          </a:r>
        </a:p>
        <a:p>
          <a:endParaRPr lang="pt-BR" sz="1400" dirty="0" smtClean="0">
            <a:latin typeface="Times New Roman" pitchFamily="18" charset="0"/>
            <a:cs typeface="Times New Roman" pitchFamily="18" charset="0"/>
          </a:endParaRPr>
        </a:p>
        <a:p>
          <a:r>
            <a:rPr lang="pt-BR" sz="1400" dirty="0" smtClean="0">
              <a:latin typeface="Times New Roman" pitchFamily="18" charset="0"/>
              <a:cs typeface="Times New Roman" pitchFamily="18" charset="0"/>
            </a:rPr>
            <a:t>n =      Z² PQN
            e²N + Z²PQ</a:t>
          </a:r>
        </a:p>
        <a:p>
          <a:endParaRPr lang="pt-BR" sz="1400" dirty="0" smtClean="0">
            <a:latin typeface="Times New Roman" pitchFamily="18" charset="0"/>
            <a:cs typeface="Times New Roman" pitchFamily="18" charset="0"/>
          </a:endParaRPr>
        </a:p>
        <a:p>
          <a:r>
            <a:rPr lang="pt-BR" sz="1400" b="1" dirty="0" smtClean="0">
              <a:latin typeface="Times New Roman" pitchFamily="18" charset="0"/>
              <a:cs typeface="Times New Roman" pitchFamily="18" charset="0"/>
            </a:rPr>
            <a:t> </a:t>
          </a:r>
          <a:r>
            <a:rPr lang="es-EC" sz="1400" b="1" dirty="0" smtClean="0">
              <a:latin typeface="Times New Roman" pitchFamily="18" charset="0"/>
              <a:cs typeface="Times New Roman" pitchFamily="18" charset="0"/>
            </a:rPr>
            <a:t>n= 228 </a:t>
          </a:r>
        </a:p>
        <a:p>
          <a:r>
            <a:rPr lang="es-EC" sz="1400" b="1" dirty="0" smtClean="0">
              <a:latin typeface="Times New Roman" pitchFamily="18" charset="0"/>
              <a:cs typeface="Times New Roman" pitchFamily="18" charset="0"/>
            </a:rPr>
            <a:t> DISEÑO MUESTRAL AFIJACIÓN  </a:t>
          </a:r>
        </a:p>
        <a:p>
          <a:r>
            <a:rPr lang="es-EC" sz="1400" b="1" dirty="0" smtClean="0">
              <a:latin typeface="Times New Roman" pitchFamily="18" charset="0"/>
              <a:cs typeface="Times New Roman" pitchFamily="18" charset="0"/>
            </a:rPr>
            <a:t>PROPORCIONAL</a:t>
          </a:r>
        </a:p>
        <a:p>
          <a:endParaRPr lang="es-EC" sz="1400" b="1" dirty="0" smtClean="0">
            <a:latin typeface="Times New Roman" pitchFamily="18" charset="0"/>
            <a:cs typeface="Times New Roman" pitchFamily="18" charset="0"/>
          </a:endParaRPr>
        </a:p>
        <a:p>
          <a:r>
            <a:rPr lang="es-EC" sz="1400" dirty="0" smtClean="0">
              <a:latin typeface="Times New Roman" pitchFamily="18" charset="0"/>
              <a:cs typeface="Times New Roman" pitchFamily="18" charset="0"/>
            </a:rPr>
            <a:t>nh =      nNH</a:t>
          </a:r>
          <a:r>
            <a:rPr lang="es-EC" sz="1000" dirty="0" smtClean="0">
              <a:latin typeface="Times New Roman" pitchFamily="18" charset="0"/>
              <a:cs typeface="Times New Roman" pitchFamily="18" charset="0"/>
            </a:rPr>
            <a:t>
                 N  </a:t>
          </a:r>
          <a:endParaRPr lang="es-EC" sz="1000" dirty="0">
            <a:latin typeface="Times New Roman" pitchFamily="18" charset="0"/>
            <a:cs typeface="Times New Roman" pitchFamily="18" charset="0"/>
          </a:endParaRPr>
        </a:p>
      </dgm:t>
    </dgm:pt>
    <dgm:pt modelId="{433E118E-1F4D-4D51-B204-575121B3687D}" type="parTrans" cxnId="{A2CECC29-4B76-4774-B50C-D57FD72B7FBB}">
      <dgm:prSet/>
      <dgm:spPr/>
      <dgm:t>
        <a:bodyPr/>
        <a:lstStyle/>
        <a:p>
          <a:endParaRPr lang="es-EC"/>
        </a:p>
      </dgm:t>
    </dgm:pt>
    <dgm:pt modelId="{F071AEFC-9AF2-4BE8-A21E-F533E71F63A9}" type="sibTrans" cxnId="{A2CECC29-4B76-4774-B50C-D57FD72B7FBB}">
      <dgm:prSet/>
      <dgm:spPr/>
      <dgm:t>
        <a:bodyPr/>
        <a:lstStyle/>
        <a:p>
          <a:endParaRPr lang="es-EC"/>
        </a:p>
      </dgm:t>
    </dgm:pt>
    <dgm:pt modelId="{CDE25812-3973-459D-BB38-846A6D877D21}" type="pres">
      <dgm:prSet presAssocID="{4AB817DD-CB48-4A2B-A25B-325233D4288A}" presName="Name0" presStyleCnt="0">
        <dgm:presLayoutVars>
          <dgm:chMax val="11"/>
          <dgm:chPref val="11"/>
          <dgm:dir/>
          <dgm:resizeHandles/>
        </dgm:presLayoutVars>
      </dgm:prSet>
      <dgm:spPr/>
      <dgm:t>
        <a:bodyPr/>
        <a:lstStyle/>
        <a:p>
          <a:endParaRPr lang="es-EC"/>
        </a:p>
      </dgm:t>
    </dgm:pt>
    <dgm:pt modelId="{001FEC65-6D08-490E-997C-19F0072B73B1}" type="pres">
      <dgm:prSet presAssocID="{104ADAD6-8C9D-46A0-959E-043704ABE5B9}" presName="Accent2" presStyleCnt="0"/>
      <dgm:spPr/>
    </dgm:pt>
    <dgm:pt modelId="{CCD1DF29-ABF6-40FB-9ED7-D7F12DEC0202}" type="pres">
      <dgm:prSet presAssocID="{104ADAD6-8C9D-46A0-959E-043704ABE5B9}" presName="Accent" presStyleLbl="node1" presStyleIdx="0" presStyleCnt="2" custScaleX="80683" custScaleY="108187" custLinFactNeighborX="25500" custLinFactNeighborY="-3421"/>
      <dgm:spPr/>
    </dgm:pt>
    <dgm:pt modelId="{2CFC7EE7-76D5-4737-94DF-1B848AE8D24E}" type="pres">
      <dgm:prSet presAssocID="{104ADAD6-8C9D-46A0-959E-043704ABE5B9}" presName="ParentBackground2" presStyleCnt="0"/>
      <dgm:spPr/>
    </dgm:pt>
    <dgm:pt modelId="{ED39B9D8-C45D-42FC-B502-EF8B77C9A3D3}" type="pres">
      <dgm:prSet presAssocID="{104ADAD6-8C9D-46A0-959E-043704ABE5B9}" presName="ParentBackground" presStyleLbl="fgAcc1" presStyleIdx="0" presStyleCnt="2" custScaleX="210008" custScaleY="122960" custLinFactNeighborX="28970" custLinFactNeighborY="7008"/>
      <dgm:spPr/>
      <dgm:t>
        <a:bodyPr/>
        <a:lstStyle/>
        <a:p>
          <a:endParaRPr lang="es-EC"/>
        </a:p>
      </dgm:t>
    </dgm:pt>
    <dgm:pt modelId="{A085795F-955C-46D3-AE2E-0E9899CB3557}" type="pres">
      <dgm:prSet presAssocID="{104ADAD6-8C9D-46A0-959E-043704ABE5B9}" presName="Parent2" presStyleLbl="revTx" presStyleIdx="0" presStyleCnt="0">
        <dgm:presLayoutVars>
          <dgm:chMax val="1"/>
          <dgm:chPref val="1"/>
          <dgm:bulletEnabled val="1"/>
        </dgm:presLayoutVars>
      </dgm:prSet>
      <dgm:spPr/>
      <dgm:t>
        <a:bodyPr/>
        <a:lstStyle/>
        <a:p>
          <a:endParaRPr lang="es-EC"/>
        </a:p>
      </dgm:t>
    </dgm:pt>
    <dgm:pt modelId="{18B4E97F-AF0F-465D-9C39-7256B7C1D69D}" type="pres">
      <dgm:prSet presAssocID="{28E802FD-608B-4517-A4B3-3F6F1F677471}" presName="Accent1" presStyleCnt="0"/>
      <dgm:spPr/>
    </dgm:pt>
    <dgm:pt modelId="{18DE896B-3084-4ECD-97F2-0434490C39F9}" type="pres">
      <dgm:prSet presAssocID="{28E802FD-608B-4517-A4B3-3F6F1F677471}" presName="Accent" presStyleLbl="node1" presStyleIdx="1" presStyleCnt="2" custScaleX="76332" custScaleY="62959" custLinFactNeighborX="10557" custLinFactNeighborY="2839"/>
      <dgm:spPr/>
    </dgm:pt>
    <dgm:pt modelId="{E7F161AD-42FE-4C18-9BF9-AFBE28E9F181}" type="pres">
      <dgm:prSet presAssocID="{28E802FD-608B-4517-A4B3-3F6F1F677471}" presName="ParentBackground1" presStyleCnt="0"/>
      <dgm:spPr/>
    </dgm:pt>
    <dgm:pt modelId="{E9888B66-5662-4BF0-9332-C513B1843DAC}" type="pres">
      <dgm:prSet presAssocID="{28E802FD-608B-4517-A4B3-3F6F1F677471}" presName="ParentBackground" presStyleLbl="fgAcc1" presStyleIdx="1" presStyleCnt="2" custLinFactNeighborX="-3839" custLinFactNeighborY="1060"/>
      <dgm:spPr/>
      <dgm:t>
        <a:bodyPr/>
        <a:lstStyle/>
        <a:p>
          <a:endParaRPr lang="es-EC"/>
        </a:p>
      </dgm:t>
    </dgm:pt>
    <dgm:pt modelId="{AEA7EDCA-57F8-4869-A848-B4C4950A0B89}" type="pres">
      <dgm:prSet presAssocID="{28E802FD-608B-4517-A4B3-3F6F1F677471}" presName="Parent1" presStyleLbl="revTx" presStyleIdx="0" presStyleCnt="0">
        <dgm:presLayoutVars>
          <dgm:chMax val="1"/>
          <dgm:chPref val="1"/>
          <dgm:bulletEnabled val="1"/>
        </dgm:presLayoutVars>
      </dgm:prSet>
      <dgm:spPr/>
      <dgm:t>
        <a:bodyPr/>
        <a:lstStyle/>
        <a:p>
          <a:endParaRPr lang="es-EC"/>
        </a:p>
      </dgm:t>
    </dgm:pt>
  </dgm:ptLst>
  <dgm:cxnLst>
    <dgm:cxn modelId="{007E4B28-953B-4D3A-AB83-F5E698D26A8D}" type="presOf" srcId="{28E802FD-608B-4517-A4B3-3F6F1F677471}" destId="{E9888B66-5662-4BF0-9332-C513B1843DAC}" srcOrd="0" destOrd="0" presId="urn:microsoft.com/office/officeart/2011/layout/CircleProcess"/>
    <dgm:cxn modelId="{319F5417-0D72-4D2A-A955-AC398F03E9BA}" type="presOf" srcId="{28E802FD-608B-4517-A4B3-3F6F1F677471}" destId="{AEA7EDCA-57F8-4869-A848-B4C4950A0B89}" srcOrd="1" destOrd="0" presId="urn:microsoft.com/office/officeart/2011/layout/CircleProcess"/>
    <dgm:cxn modelId="{AA18FEEB-8D30-48E0-86B4-F1092C3AAC3E}" srcId="{4AB817DD-CB48-4A2B-A25B-325233D4288A}" destId="{28E802FD-608B-4517-A4B3-3F6F1F677471}" srcOrd="0" destOrd="0" parTransId="{F32FF51A-EFDD-4131-9B0B-7F5EC6F9A6BC}" sibTransId="{6323FECB-1167-45B2-9964-6DBE25621631}"/>
    <dgm:cxn modelId="{A9DAC87E-CBD7-4C1C-9617-EA56BE7F9DFC}" type="presOf" srcId="{104ADAD6-8C9D-46A0-959E-043704ABE5B9}" destId="{ED39B9D8-C45D-42FC-B502-EF8B77C9A3D3}" srcOrd="0" destOrd="0" presId="urn:microsoft.com/office/officeart/2011/layout/CircleProcess"/>
    <dgm:cxn modelId="{A2CECC29-4B76-4774-B50C-D57FD72B7FBB}" srcId="{4AB817DD-CB48-4A2B-A25B-325233D4288A}" destId="{104ADAD6-8C9D-46A0-959E-043704ABE5B9}" srcOrd="1" destOrd="0" parTransId="{433E118E-1F4D-4D51-B204-575121B3687D}" sibTransId="{F071AEFC-9AF2-4BE8-A21E-F533E71F63A9}"/>
    <dgm:cxn modelId="{E3E2469B-4F40-4DAD-AF2F-3F0CF0F8EEA3}" type="presOf" srcId="{4AB817DD-CB48-4A2B-A25B-325233D4288A}" destId="{CDE25812-3973-459D-BB38-846A6D877D21}" srcOrd="0" destOrd="0" presId="urn:microsoft.com/office/officeart/2011/layout/CircleProcess"/>
    <dgm:cxn modelId="{DEFF842D-E9B2-44E8-A918-F1D24106B84F}" type="presOf" srcId="{104ADAD6-8C9D-46A0-959E-043704ABE5B9}" destId="{A085795F-955C-46D3-AE2E-0E9899CB3557}" srcOrd="1" destOrd="0" presId="urn:microsoft.com/office/officeart/2011/layout/CircleProcess"/>
    <dgm:cxn modelId="{BB068536-12B3-46C8-8F01-DA3BA53180AB}" type="presParOf" srcId="{CDE25812-3973-459D-BB38-846A6D877D21}" destId="{001FEC65-6D08-490E-997C-19F0072B73B1}" srcOrd="0" destOrd="0" presId="urn:microsoft.com/office/officeart/2011/layout/CircleProcess"/>
    <dgm:cxn modelId="{69A20015-9DB6-40E4-93EF-B67D0ED2D893}" type="presParOf" srcId="{001FEC65-6D08-490E-997C-19F0072B73B1}" destId="{CCD1DF29-ABF6-40FB-9ED7-D7F12DEC0202}" srcOrd="0" destOrd="0" presId="urn:microsoft.com/office/officeart/2011/layout/CircleProcess"/>
    <dgm:cxn modelId="{4BEF5E1A-1885-42DB-8CE1-C6B214D1CA1A}" type="presParOf" srcId="{CDE25812-3973-459D-BB38-846A6D877D21}" destId="{2CFC7EE7-76D5-4737-94DF-1B848AE8D24E}" srcOrd="1" destOrd="0" presId="urn:microsoft.com/office/officeart/2011/layout/CircleProcess"/>
    <dgm:cxn modelId="{84F62670-1753-4FCC-825C-F319CB058AF0}" type="presParOf" srcId="{2CFC7EE7-76D5-4737-94DF-1B848AE8D24E}" destId="{ED39B9D8-C45D-42FC-B502-EF8B77C9A3D3}" srcOrd="0" destOrd="0" presId="urn:microsoft.com/office/officeart/2011/layout/CircleProcess"/>
    <dgm:cxn modelId="{DA7D05C7-4B68-4026-B11E-DA5D80E87463}" type="presParOf" srcId="{CDE25812-3973-459D-BB38-846A6D877D21}" destId="{A085795F-955C-46D3-AE2E-0E9899CB3557}" srcOrd="2" destOrd="0" presId="urn:microsoft.com/office/officeart/2011/layout/CircleProcess"/>
    <dgm:cxn modelId="{F33DBD8D-9B38-4F2E-A629-06E7EAAC01C7}" type="presParOf" srcId="{CDE25812-3973-459D-BB38-846A6D877D21}" destId="{18B4E97F-AF0F-465D-9C39-7256B7C1D69D}" srcOrd="3" destOrd="0" presId="urn:microsoft.com/office/officeart/2011/layout/CircleProcess"/>
    <dgm:cxn modelId="{53A0FB22-2880-4E50-95A2-D4AEE39E720F}" type="presParOf" srcId="{18B4E97F-AF0F-465D-9C39-7256B7C1D69D}" destId="{18DE896B-3084-4ECD-97F2-0434490C39F9}" srcOrd="0" destOrd="0" presId="urn:microsoft.com/office/officeart/2011/layout/CircleProcess"/>
    <dgm:cxn modelId="{51A05088-910D-48FD-84D5-818FF3AD96E4}" type="presParOf" srcId="{CDE25812-3973-459D-BB38-846A6D877D21}" destId="{E7F161AD-42FE-4C18-9BF9-AFBE28E9F181}" srcOrd="4" destOrd="0" presId="urn:microsoft.com/office/officeart/2011/layout/CircleProcess"/>
    <dgm:cxn modelId="{3BB6E9DA-9C28-48B9-A646-CC25E2B36D90}" type="presParOf" srcId="{E7F161AD-42FE-4C18-9BF9-AFBE28E9F181}" destId="{E9888B66-5662-4BF0-9332-C513B1843DAC}" srcOrd="0" destOrd="0" presId="urn:microsoft.com/office/officeart/2011/layout/CircleProcess"/>
    <dgm:cxn modelId="{26E7BA6D-D289-4651-91C1-691F62692436}" type="presParOf" srcId="{CDE25812-3973-459D-BB38-846A6D877D21}" destId="{AEA7EDCA-57F8-4869-A848-B4C4950A0B89}" srcOrd="5"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9DD78A3-1277-4BA4-95D0-17E0C2A6410F}"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s-EC"/>
        </a:p>
      </dgm:t>
    </dgm:pt>
    <dgm:pt modelId="{C2D1957D-3733-4E3F-9CF5-D570E6BB6C49}">
      <dgm:prSet phldrT="[Texto]" custT="1">
        <dgm:style>
          <a:lnRef idx="1">
            <a:schemeClr val="accent3"/>
          </a:lnRef>
          <a:fillRef idx="2">
            <a:schemeClr val="accent3"/>
          </a:fillRef>
          <a:effectRef idx="1">
            <a:schemeClr val="accent3"/>
          </a:effectRef>
          <a:fontRef idx="minor">
            <a:schemeClr val="dk1"/>
          </a:fontRef>
        </dgm:style>
      </dgm:prSet>
      <dgm:spPr/>
      <dgm:t>
        <a:bodyPr/>
        <a:lstStyle/>
        <a:p>
          <a:r>
            <a:rPr lang="es-EC" sz="1200" dirty="0" smtClean="0">
              <a:latin typeface="Times New Roman" pitchFamily="18" charset="0"/>
              <a:cs typeface="Times New Roman" pitchFamily="18" charset="0"/>
            </a:rPr>
            <a:t>DATOS GENERALES</a:t>
          </a:r>
          <a:endParaRPr lang="es-EC" sz="1200" dirty="0">
            <a:latin typeface="Times New Roman" pitchFamily="18" charset="0"/>
            <a:cs typeface="Times New Roman" pitchFamily="18" charset="0"/>
          </a:endParaRPr>
        </a:p>
      </dgm:t>
    </dgm:pt>
    <dgm:pt modelId="{8A435FC4-D2D5-40A2-AEB0-58AAB09702B8}" type="parTrans" cxnId="{7FFAE5F1-C0FB-4575-8900-1E5172AA42E0}">
      <dgm:prSet/>
      <dgm:spPr/>
      <dgm:t>
        <a:bodyPr/>
        <a:lstStyle/>
        <a:p>
          <a:endParaRPr lang="es-EC"/>
        </a:p>
      </dgm:t>
    </dgm:pt>
    <dgm:pt modelId="{CF0021FD-401D-4BCB-BB50-830F93C59081}" type="sibTrans" cxnId="{7FFAE5F1-C0FB-4575-8900-1E5172AA42E0}">
      <dgm:prSet/>
      <dgm:spPr/>
      <dgm:t>
        <a:bodyPr/>
        <a:lstStyle/>
        <a:p>
          <a:endParaRPr lang="es-EC" dirty="0"/>
        </a:p>
      </dgm:t>
    </dgm:pt>
    <dgm:pt modelId="{A428AB54-15F6-4B43-A7EE-873877CA5E68}">
      <dgm:prSet phldrT="[Texto]" custT="1">
        <dgm:style>
          <a:lnRef idx="1">
            <a:schemeClr val="accent5"/>
          </a:lnRef>
          <a:fillRef idx="2">
            <a:schemeClr val="accent5"/>
          </a:fillRef>
          <a:effectRef idx="1">
            <a:schemeClr val="accent5"/>
          </a:effectRef>
          <a:fontRef idx="minor">
            <a:schemeClr val="dk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1200" dirty="0" smtClean="0">
              <a:latin typeface="Times New Roman" pitchFamily="18" charset="0"/>
              <a:cs typeface="Times New Roman" pitchFamily="18" charset="0"/>
            </a:rPr>
            <a:t>AMBIENTE FÍSICO</a:t>
          </a:r>
        </a:p>
        <a:p>
          <a:pPr defTabSz="488950">
            <a:lnSpc>
              <a:spcPct val="90000"/>
            </a:lnSpc>
            <a:spcBef>
              <a:spcPct val="0"/>
            </a:spcBef>
            <a:spcAft>
              <a:spcPct val="35000"/>
            </a:spcAft>
          </a:pPr>
          <a:endParaRPr lang="es-EC" sz="800" dirty="0"/>
        </a:p>
      </dgm:t>
    </dgm:pt>
    <dgm:pt modelId="{1DE21509-F0B6-41AF-A003-AB82F14DE037}" type="parTrans" cxnId="{61344ADF-1CAA-442A-9D41-26C806DE1FFE}">
      <dgm:prSet/>
      <dgm:spPr/>
      <dgm:t>
        <a:bodyPr/>
        <a:lstStyle/>
        <a:p>
          <a:endParaRPr lang="es-EC"/>
        </a:p>
      </dgm:t>
    </dgm:pt>
    <dgm:pt modelId="{9C032FFC-E804-416B-96B6-FFF6E7287F31}" type="sibTrans" cxnId="{61344ADF-1CAA-442A-9D41-26C806DE1FFE}">
      <dgm:prSet/>
      <dgm:spPr/>
      <dgm:t>
        <a:bodyPr/>
        <a:lstStyle/>
        <a:p>
          <a:endParaRPr lang="es-EC" dirty="0"/>
        </a:p>
      </dgm:t>
    </dgm:pt>
    <dgm:pt modelId="{A4601686-9323-47BF-8983-88B0504FD5D7}">
      <dgm:prSet phldrT="[Texto]" custT="1">
        <dgm:style>
          <a:lnRef idx="1">
            <a:schemeClr val="accent6"/>
          </a:lnRef>
          <a:fillRef idx="2">
            <a:schemeClr val="accent6"/>
          </a:fillRef>
          <a:effectRef idx="1">
            <a:schemeClr val="accent6"/>
          </a:effectRef>
          <a:fontRef idx="minor">
            <a:schemeClr val="dk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1200" dirty="0" smtClean="0">
              <a:latin typeface="Times New Roman" pitchFamily="18" charset="0"/>
              <a:cs typeface="Times New Roman" pitchFamily="18" charset="0"/>
            </a:rPr>
            <a:t>VARIABLES ESTRUCTURALES</a:t>
          </a:r>
        </a:p>
        <a:p>
          <a:pPr defTabSz="488950">
            <a:lnSpc>
              <a:spcPct val="90000"/>
            </a:lnSpc>
            <a:spcBef>
              <a:spcPct val="0"/>
            </a:spcBef>
            <a:spcAft>
              <a:spcPct val="35000"/>
            </a:spcAft>
          </a:pPr>
          <a:endParaRPr lang="es-EC" sz="800" dirty="0"/>
        </a:p>
      </dgm:t>
    </dgm:pt>
    <dgm:pt modelId="{E21509F2-BBFB-469E-A4D5-63DB355182C3}" type="parTrans" cxnId="{3E06424F-E95F-4851-A572-74F3AAAA3613}">
      <dgm:prSet/>
      <dgm:spPr/>
      <dgm:t>
        <a:bodyPr/>
        <a:lstStyle/>
        <a:p>
          <a:endParaRPr lang="es-EC"/>
        </a:p>
      </dgm:t>
    </dgm:pt>
    <dgm:pt modelId="{9EF0695F-87FF-4ED3-8A96-1E2BC8284384}" type="sibTrans" cxnId="{3E06424F-E95F-4851-A572-74F3AAAA3613}">
      <dgm:prSet/>
      <dgm:spPr/>
      <dgm:t>
        <a:bodyPr/>
        <a:lstStyle/>
        <a:p>
          <a:endParaRPr lang="es-EC" dirty="0"/>
        </a:p>
      </dgm:t>
    </dgm:pt>
    <dgm:pt modelId="{C13CF644-FD9C-4075-AA2F-0576FC8D9C50}">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EC" sz="1200" dirty="0" smtClean="0">
              <a:latin typeface="Times New Roman" pitchFamily="18" charset="0"/>
              <a:cs typeface="Times New Roman" pitchFamily="18" charset="0"/>
            </a:rPr>
            <a:t>AMBIENTE SOCIAL</a:t>
          </a:r>
          <a:endParaRPr lang="es-EC" sz="1200" dirty="0">
            <a:latin typeface="Times New Roman" pitchFamily="18" charset="0"/>
            <a:cs typeface="Times New Roman" pitchFamily="18" charset="0"/>
          </a:endParaRPr>
        </a:p>
      </dgm:t>
    </dgm:pt>
    <dgm:pt modelId="{B9ABE600-6BCB-4E32-90E5-CE211E1F4C3B}" type="parTrans" cxnId="{A1F6B500-E6CF-4AC8-91D2-07BAE1362B71}">
      <dgm:prSet/>
      <dgm:spPr/>
      <dgm:t>
        <a:bodyPr/>
        <a:lstStyle/>
        <a:p>
          <a:endParaRPr lang="es-EC"/>
        </a:p>
      </dgm:t>
    </dgm:pt>
    <dgm:pt modelId="{5ED81FE0-DA6A-45EB-8E41-212BDE8D5ED9}" type="sibTrans" cxnId="{A1F6B500-E6CF-4AC8-91D2-07BAE1362B71}">
      <dgm:prSet/>
      <dgm:spPr/>
      <dgm:t>
        <a:bodyPr/>
        <a:lstStyle/>
        <a:p>
          <a:endParaRPr lang="es-EC" dirty="0"/>
        </a:p>
      </dgm:t>
    </dgm:pt>
    <dgm:pt modelId="{3B12C54E-367D-4CBA-B401-D410D15623F5}">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EC" sz="1200" dirty="0" smtClean="0">
              <a:latin typeface="Times New Roman" pitchFamily="18" charset="0"/>
              <a:cs typeface="Times New Roman" pitchFamily="18" charset="0"/>
            </a:rPr>
            <a:t>VARIABLES PERSONALES</a:t>
          </a:r>
          <a:endParaRPr lang="es-EC" sz="1200" dirty="0">
            <a:latin typeface="Times New Roman" pitchFamily="18" charset="0"/>
            <a:cs typeface="Times New Roman" pitchFamily="18" charset="0"/>
          </a:endParaRPr>
        </a:p>
      </dgm:t>
    </dgm:pt>
    <dgm:pt modelId="{7FA66F48-7F4A-4821-A301-143BD1978562}" type="parTrans" cxnId="{7891FC81-0639-44DF-B0A5-4ED9BD5CA4CD}">
      <dgm:prSet/>
      <dgm:spPr/>
      <dgm:t>
        <a:bodyPr/>
        <a:lstStyle/>
        <a:p>
          <a:endParaRPr lang="es-EC"/>
        </a:p>
      </dgm:t>
    </dgm:pt>
    <dgm:pt modelId="{78034A65-C461-4696-AF15-42379B880DAD}" type="sibTrans" cxnId="{7891FC81-0639-44DF-B0A5-4ED9BD5CA4CD}">
      <dgm:prSet/>
      <dgm:spPr/>
      <dgm:t>
        <a:bodyPr/>
        <a:lstStyle/>
        <a:p>
          <a:endParaRPr lang="es-EC" dirty="0"/>
        </a:p>
      </dgm:t>
    </dgm:pt>
    <dgm:pt modelId="{12F3D27A-9085-4E1E-A158-7B6E5BF99D64}">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EC" sz="1200" dirty="0" smtClean="0">
              <a:latin typeface="Times New Roman" pitchFamily="18" charset="0"/>
              <a:cs typeface="Times New Roman" pitchFamily="18" charset="0"/>
            </a:rPr>
            <a:t>VARIABLES PROPIAS DEL C.O </a:t>
          </a:r>
          <a:endParaRPr lang="es-EC" sz="1200" dirty="0">
            <a:latin typeface="Times New Roman" pitchFamily="18" charset="0"/>
            <a:cs typeface="Times New Roman" pitchFamily="18" charset="0"/>
          </a:endParaRPr>
        </a:p>
      </dgm:t>
    </dgm:pt>
    <dgm:pt modelId="{AF5AC304-A9CD-4A82-826C-8B5659AE0F40}" type="parTrans" cxnId="{5A883B26-C9A3-4BE7-BA4D-8BAB65AD9D8E}">
      <dgm:prSet/>
      <dgm:spPr/>
      <dgm:t>
        <a:bodyPr/>
        <a:lstStyle/>
        <a:p>
          <a:endParaRPr lang="es-EC"/>
        </a:p>
      </dgm:t>
    </dgm:pt>
    <dgm:pt modelId="{C7E53233-F753-4C65-A7C0-652F36DA153F}" type="sibTrans" cxnId="{5A883B26-C9A3-4BE7-BA4D-8BAB65AD9D8E}">
      <dgm:prSet/>
      <dgm:spPr/>
      <dgm:t>
        <a:bodyPr/>
        <a:lstStyle/>
        <a:p>
          <a:endParaRPr lang="es-EC"/>
        </a:p>
      </dgm:t>
    </dgm:pt>
    <dgm:pt modelId="{BBE50572-3447-4A4D-BFE4-D23C15A47C29}" type="pres">
      <dgm:prSet presAssocID="{F9DD78A3-1277-4BA4-95D0-17E0C2A6410F}" presName="Name0" presStyleCnt="0">
        <dgm:presLayoutVars>
          <dgm:dir/>
          <dgm:resizeHandles val="exact"/>
        </dgm:presLayoutVars>
      </dgm:prSet>
      <dgm:spPr/>
      <dgm:t>
        <a:bodyPr/>
        <a:lstStyle/>
        <a:p>
          <a:endParaRPr lang="es-EC"/>
        </a:p>
      </dgm:t>
    </dgm:pt>
    <dgm:pt modelId="{A610EA40-DE95-4C4A-8C85-E877BACBE8CB}" type="pres">
      <dgm:prSet presAssocID="{C2D1957D-3733-4E3F-9CF5-D570E6BB6C49}" presName="composite" presStyleCnt="0"/>
      <dgm:spPr/>
    </dgm:pt>
    <dgm:pt modelId="{67345C80-6BC3-484F-9152-C3EFA3FA3992}" type="pres">
      <dgm:prSet presAssocID="{C2D1957D-3733-4E3F-9CF5-D570E6BB6C49}" presName="imagSh" presStyleLbl="bgImgPlace1" presStyleIdx="0" presStyleCnt="6" custLinFactNeighborX="12187" custLinFactNeighborY="-4714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s-EC"/>
        </a:p>
      </dgm:t>
    </dgm:pt>
    <dgm:pt modelId="{A1C4DB2F-1753-49FB-965E-9F52577E6530}" type="pres">
      <dgm:prSet presAssocID="{C2D1957D-3733-4E3F-9CF5-D570E6BB6C49}" presName="txNode" presStyleLbl="node1" presStyleIdx="0" presStyleCnt="6" custScaleX="133705" custLinFactNeighborX="14560" custLinFactNeighborY="57541">
        <dgm:presLayoutVars>
          <dgm:bulletEnabled val="1"/>
        </dgm:presLayoutVars>
      </dgm:prSet>
      <dgm:spPr/>
      <dgm:t>
        <a:bodyPr/>
        <a:lstStyle/>
        <a:p>
          <a:endParaRPr lang="es-EC"/>
        </a:p>
      </dgm:t>
    </dgm:pt>
    <dgm:pt modelId="{BFD37BF6-B3C8-413A-8A5C-6539D16930BB}" type="pres">
      <dgm:prSet presAssocID="{CF0021FD-401D-4BCB-BB50-830F93C59081}" presName="sibTrans" presStyleLbl="sibTrans2D1" presStyleIdx="0" presStyleCnt="5"/>
      <dgm:spPr/>
      <dgm:t>
        <a:bodyPr/>
        <a:lstStyle/>
        <a:p>
          <a:endParaRPr lang="es-EC"/>
        </a:p>
      </dgm:t>
    </dgm:pt>
    <dgm:pt modelId="{A1B6576E-1F73-4E75-BCDF-F940FBA6D72C}" type="pres">
      <dgm:prSet presAssocID="{CF0021FD-401D-4BCB-BB50-830F93C59081}" presName="connTx" presStyleLbl="sibTrans2D1" presStyleIdx="0" presStyleCnt="5"/>
      <dgm:spPr/>
      <dgm:t>
        <a:bodyPr/>
        <a:lstStyle/>
        <a:p>
          <a:endParaRPr lang="es-EC"/>
        </a:p>
      </dgm:t>
    </dgm:pt>
    <dgm:pt modelId="{E3FA14C4-730D-4570-B6CF-55C180ABD973}" type="pres">
      <dgm:prSet presAssocID="{A428AB54-15F6-4B43-A7EE-873877CA5E68}" presName="composite" presStyleCnt="0"/>
      <dgm:spPr/>
    </dgm:pt>
    <dgm:pt modelId="{6DA1A35D-1FF7-46D2-8FDB-C1D7BAEE5298}" type="pres">
      <dgm:prSet presAssocID="{A428AB54-15F6-4B43-A7EE-873877CA5E68}" presName="imagSh" presStyleLbl="bgImgPlace1" presStyleIdx="1" presStyleCnt="6" custLinFactNeighborX="218" custLinFactNeighborY="-5475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8000" b="-8000"/>
          </a:stretch>
        </a:blipFill>
      </dgm:spPr>
      <dgm:t>
        <a:bodyPr/>
        <a:lstStyle/>
        <a:p>
          <a:endParaRPr lang="es-EC"/>
        </a:p>
      </dgm:t>
    </dgm:pt>
    <dgm:pt modelId="{1D5294C4-D403-4E54-B1B3-06880758E2EB}" type="pres">
      <dgm:prSet presAssocID="{A428AB54-15F6-4B43-A7EE-873877CA5E68}" presName="txNode" presStyleLbl="node1" presStyleIdx="1" presStyleCnt="6" custScaleX="128600" custScaleY="99300" custLinFactNeighborX="-2559" custLinFactNeighborY="58677">
        <dgm:presLayoutVars>
          <dgm:bulletEnabled val="1"/>
        </dgm:presLayoutVars>
      </dgm:prSet>
      <dgm:spPr/>
      <dgm:t>
        <a:bodyPr/>
        <a:lstStyle/>
        <a:p>
          <a:endParaRPr lang="es-EC"/>
        </a:p>
      </dgm:t>
    </dgm:pt>
    <dgm:pt modelId="{A681BEFC-DAAD-4F22-81CB-94B241974B14}" type="pres">
      <dgm:prSet presAssocID="{9C032FFC-E804-416B-96B6-FFF6E7287F31}" presName="sibTrans" presStyleLbl="sibTrans2D1" presStyleIdx="1" presStyleCnt="5"/>
      <dgm:spPr/>
      <dgm:t>
        <a:bodyPr/>
        <a:lstStyle/>
        <a:p>
          <a:endParaRPr lang="es-EC"/>
        </a:p>
      </dgm:t>
    </dgm:pt>
    <dgm:pt modelId="{D7918DEF-7756-4D4F-8C3F-60CD3B2FB975}" type="pres">
      <dgm:prSet presAssocID="{9C032FFC-E804-416B-96B6-FFF6E7287F31}" presName="connTx" presStyleLbl="sibTrans2D1" presStyleIdx="1" presStyleCnt="5"/>
      <dgm:spPr/>
      <dgm:t>
        <a:bodyPr/>
        <a:lstStyle/>
        <a:p>
          <a:endParaRPr lang="es-EC"/>
        </a:p>
      </dgm:t>
    </dgm:pt>
    <dgm:pt modelId="{3433369F-9618-4DBA-A9F1-DA30C9E4D52F}" type="pres">
      <dgm:prSet presAssocID="{A4601686-9323-47BF-8983-88B0504FD5D7}" presName="composite" presStyleCnt="0"/>
      <dgm:spPr/>
    </dgm:pt>
    <dgm:pt modelId="{1C7E52E6-9AAE-4BF9-8453-23F209631663}" type="pres">
      <dgm:prSet presAssocID="{A4601686-9323-47BF-8983-88B0504FD5D7}" presName="imagSh" presStyleLbl="bgImgPlace1" presStyleIdx="2" presStyleCnt="6" custLinFactNeighborX="-2514" custLinFactNeighborY="-54757"/>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3000" r="-23000"/>
          </a:stretch>
        </a:blipFill>
      </dgm:spPr>
      <dgm:t>
        <a:bodyPr/>
        <a:lstStyle/>
        <a:p>
          <a:endParaRPr lang="es-EC"/>
        </a:p>
      </dgm:t>
    </dgm:pt>
    <dgm:pt modelId="{A03A8FA0-DDDE-40E4-8352-FAF31AB4D670}" type="pres">
      <dgm:prSet presAssocID="{A4601686-9323-47BF-8983-88B0504FD5D7}" presName="txNode" presStyleLbl="node1" presStyleIdx="2" presStyleCnt="6" custScaleX="206032" custLinFactNeighborX="-8856" custLinFactNeighborY="58082">
        <dgm:presLayoutVars>
          <dgm:bulletEnabled val="1"/>
        </dgm:presLayoutVars>
      </dgm:prSet>
      <dgm:spPr/>
      <dgm:t>
        <a:bodyPr/>
        <a:lstStyle/>
        <a:p>
          <a:endParaRPr lang="es-EC"/>
        </a:p>
      </dgm:t>
    </dgm:pt>
    <dgm:pt modelId="{1BCE1FD5-3D49-41D9-BB1E-5AD21BFF62CA}" type="pres">
      <dgm:prSet presAssocID="{9EF0695F-87FF-4ED3-8A96-1E2BC8284384}" presName="sibTrans" presStyleLbl="sibTrans2D1" presStyleIdx="2" presStyleCnt="5"/>
      <dgm:spPr/>
      <dgm:t>
        <a:bodyPr/>
        <a:lstStyle/>
        <a:p>
          <a:endParaRPr lang="es-EC"/>
        </a:p>
      </dgm:t>
    </dgm:pt>
    <dgm:pt modelId="{C01003B5-78C1-42E9-8804-B70C77261E39}" type="pres">
      <dgm:prSet presAssocID="{9EF0695F-87FF-4ED3-8A96-1E2BC8284384}" presName="connTx" presStyleLbl="sibTrans2D1" presStyleIdx="2" presStyleCnt="5"/>
      <dgm:spPr/>
      <dgm:t>
        <a:bodyPr/>
        <a:lstStyle/>
        <a:p>
          <a:endParaRPr lang="es-EC"/>
        </a:p>
      </dgm:t>
    </dgm:pt>
    <dgm:pt modelId="{F0CD15BA-8651-45DC-A0F7-F507655FDBBE}" type="pres">
      <dgm:prSet presAssocID="{C13CF644-FD9C-4075-AA2F-0576FC8D9C50}" presName="composite" presStyleCnt="0"/>
      <dgm:spPr/>
    </dgm:pt>
    <dgm:pt modelId="{AE4A65FB-C202-4E8C-8748-88ED7129BC34}" type="pres">
      <dgm:prSet presAssocID="{C13CF644-FD9C-4075-AA2F-0576FC8D9C50}" presName="imagSh" presStyleLbl="bgImgPlace1" presStyleIdx="3" presStyleCnt="6" custLinFactNeighborX="-12861" custLinFactNeighborY="-54757"/>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31000" r="-31000"/>
          </a:stretch>
        </a:blipFill>
      </dgm:spPr>
      <dgm:t>
        <a:bodyPr/>
        <a:lstStyle/>
        <a:p>
          <a:endParaRPr lang="es-EC"/>
        </a:p>
      </dgm:t>
    </dgm:pt>
    <dgm:pt modelId="{B3781DCB-BD53-427B-955B-81D1CA16B936}" type="pres">
      <dgm:prSet presAssocID="{C13CF644-FD9C-4075-AA2F-0576FC8D9C50}" presName="txNode" presStyleLbl="node1" presStyleIdx="3" presStyleCnt="6" custScaleX="137566" custLinFactNeighborX="-15606" custLinFactNeighborY="58082">
        <dgm:presLayoutVars>
          <dgm:bulletEnabled val="1"/>
        </dgm:presLayoutVars>
      </dgm:prSet>
      <dgm:spPr/>
      <dgm:t>
        <a:bodyPr/>
        <a:lstStyle/>
        <a:p>
          <a:endParaRPr lang="es-EC"/>
        </a:p>
      </dgm:t>
    </dgm:pt>
    <dgm:pt modelId="{28978D3D-90FD-49E0-B208-EB253C960F41}" type="pres">
      <dgm:prSet presAssocID="{5ED81FE0-DA6A-45EB-8E41-212BDE8D5ED9}" presName="sibTrans" presStyleLbl="sibTrans2D1" presStyleIdx="3" presStyleCnt="5"/>
      <dgm:spPr/>
      <dgm:t>
        <a:bodyPr/>
        <a:lstStyle/>
        <a:p>
          <a:endParaRPr lang="es-EC"/>
        </a:p>
      </dgm:t>
    </dgm:pt>
    <dgm:pt modelId="{ADED3D24-FAF9-4128-A97D-13192608E738}" type="pres">
      <dgm:prSet presAssocID="{5ED81FE0-DA6A-45EB-8E41-212BDE8D5ED9}" presName="connTx" presStyleLbl="sibTrans2D1" presStyleIdx="3" presStyleCnt="5"/>
      <dgm:spPr/>
      <dgm:t>
        <a:bodyPr/>
        <a:lstStyle/>
        <a:p>
          <a:endParaRPr lang="es-EC"/>
        </a:p>
      </dgm:t>
    </dgm:pt>
    <dgm:pt modelId="{C7DB6C1E-187C-4E0E-A9C2-0AFE5A311DFC}" type="pres">
      <dgm:prSet presAssocID="{3B12C54E-367D-4CBA-B401-D410D15623F5}" presName="composite" presStyleCnt="0"/>
      <dgm:spPr/>
    </dgm:pt>
    <dgm:pt modelId="{D48048BE-E30D-41DB-8133-E304F4B26206}" type="pres">
      <dgm:prSet presAssocID="{3B12C54E-367D-4CBA-B401-D410D15623F5}" presName="imagSh" presStyleLbl="bgImgPlace1" presStyleIdx="4" presStyleCnt="6" custLinFactNeighborX="-23207" custLinFactNeighborY="-62372"/>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89000" r="-89000"/>
          </a:stretch>
        </a:blipFill>
      </dgm:spPr>
      <dgm:t>
        <a:bodyPr/>
        <a:lstStyle/>
        <a:p>
          <a:endParaRPr lang="es-EC"/>
        </a:p>
      </dgm:t>
    </dgm:pt>
    <dgm:pt modelId="{15EC4222-CF85-4658-BC6E-848B32DD8495}" type="pres">
      <dgm:prSet presAssocID="{3B12C54E-367D-4CBA-B401-D410D15623F5}" presName="txNode" presStyleLbl="node1" presStyleIdx="4" presStyleCnt="6" custScaleX="144990" custLinFactNeighborX="-6125" custLinFactNeighborY="58082">
        <dgm:presLayoutVars>
          <dgm:bulletEnabled val="1"/>
        </dgm:presLayoutVars>
      </dgm:prSet>
      <dgm:spPr/>
      <dgm:t>
        <a:bodyPr/>
        <a:lstStyle/>
        <a:p>
          <a:endParaRPr lang="es-EC"/>
        </a:p>
      </dgm:t>
    </dgm:pt>
    <dgm:pt modelId="{BDECE8D8-C8A1-4B86-8817-017921EB1A19}" type="pres">
      <dgm:prSet presAssocID="{78034A65-C461-4696-AF15-42379B880DAD}" presName="sibTrans" presStyleLbl="sibTrans2D1" presStyleIdx="4" presStyleCnt="5"/>
      <dgm:spPr/>
      <dgm:t>
        <a:bodyPr/>
        <a:lstStyle/>
        <a:p>
          <a:endParaRPr lang="es-EC"/>
        </a:p>
      </dgm:t>
    </dgm:pt>
    <dgm:pt modelId="{7268B2FA-A086-454E-89BB-8B67500F234B}" type="pres">
      <dgm:prSet presAssocID="{78034A65-C461-4696-AF15-42379B880DAD}" presName="connTx" presStyleLbl="sibTrans2D1" presStyleIdx="4" presStyleCnt="5"/>
      <dgm:spPr/>
      <dgm:t>
        <a:bodyPr/>
        <a:lstStyle/>
        <a:p>
          <a:endParaRPr lang="es-EC"/>
        </a:p>
      </dgm:t>
    </dgm:pt>
    <dgm:pt modelId="{C665C14F-B206-4063-8FEC-9B5C4B57AD46}" type="pres">
      <dgm:prSet presAssocID="{12F3D27A-9085-4E1E-A158-7B6E5BF99D64}" presName="composite" presStyleCnt="0"/>
      <dgm:spPr/>
    </dgm:pt>
    <dgm:pt modelId="{21A46DB0-F7B0-47A7-B7D7-5B5A75F03340}" type="pres">
      <dgm:prSet presAssocID="{12F3D27A-9085-4E1E-A158-7B6E5BF99D64}" presName="imagSh" presStyleLbl="bgImgPlace1" presStyleIdx="5" presStyleCnt="6" custLinFactNeighborX="-3094" custLinFactNeighborY="-47141"/>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32000" r="-32000"/>
          </a:stretch>
        </a:blipFill>
      </dgm:spPr>
      <dgm:t>
        <a:bodyPr/>
        <a:lstStyle/>
        <a:p>
          <a:endParaRPr lang="es-EC"/>
        </a:p>
      </dgm:t>
    </dgm:pt>
    <dgm:pt modelId="{D13945EB-A410-4AB1-8BF4-0F2A2954059C}" type="pres">
      <dgm:prSet presAssocID="{12F3D27A-9085-4E1E-A158-7B6E5BF99D64}" presName="txNode" presStyleLbl="node1" presStyleIdx="5" presStyleCnt="6" custScaleX="151916" custLinFactNeighborX="-12916" custLinFactNeighborY="58082">
        <dgm:presLayoutVars>
          <dgm:bulletEnabled val="1"/>
        </dgm:presLayoutVars>
      </dgm:prSet>
      <dgm:spPr/>
      <dgm:t>
        <a:bodyPr/>
        <a:lstStyle/>
        <a:p>
          <a:endParaRPr lang="es-EC"/>
        </a:p>
      </dgm:t>
    </dgm:pt>
  </dgm:ptLst>
  <dgm:cxnLst>
    <dgm:cxn modelId="{C1F92B3B-B52C-4A41-96AD-C9F6F9A3AA50}" type="presOf" srcId="{9EF0695F-87FF-4ED3-8A96-1E2BC8284384}" destId="{1BCE1FD5-3D49-41D9-BB1E-5AD21BFF62CA}" srcOrd="0" destOrd="0" presId="urn:microsoft.com/office/officeart/2005/8/layout/hProcess10"/>
    <dgm:cxn modelId="{0BCADE4E-8EB0-4646-AB98-8C2A4AE8FAE7}" type="presOf" srcId="{F9DD78A3-1277-4BA4-95D0-17E0C2A6410F}" destId="{BBE50572-3447-4A4D-BFE4-D23C15A47C29}" srcOrd="0" destOrd="0" presId="urn:microsoft.com/office/officeart/2005/8/layout/hProcess10"/>
    <dgm:cxn modelId="{0FA4D8EE-9EC5-4865-A63D-3F02F1D3F37A}" type="presOf" srcId="{9C032FFC-E804-416B-96B6-FFF6E7287F31}" destId="{D7918DEF-7756-4D4F-8C3F-60CD3B2FB975}" srcOrd="1" destOrd="0" presId="urn:microsoft.com/office/officeart/2005/8/layout/hProcess10"/>
    <dgm:cxn modelId="{61344ADF-1CAA-442A-9D41-26C806DE1FFE}" srcId="{F9DD78A3-1277-4BA4-95D0-17E0C2A6410F}" destId="{A428AB54-15F6-4B43-A7EE-873877CA5E68}" srcOrd="1" destOrd="0" parTransId="{1DE21509-F0B6-41AF-A003-AB82F14DE037}" sibTransId="{9C032FFC-E804-416B-96B6-FFF6E7287F31}"/>
    <dgm:cxn modelId="{7FFAE5F1-C0FB-4575-8900-1E5172AA42E0}" srcId="{F9DD78A3-1277-4BA4-95D0-17E0C2A6410F}" destId="{C2D1957D-3733-4E3F-9CF5-D570E6BB6C49}" srcOrd="0" destOrd="0" parTransId="{8A435FC4-D2D5-40A2-AEB0-58AAB09702B8}" sibTransId="{CF0021FD-401D-4BCB-BB50-830F93C59081}"/>
    <dgm:cxn modelId="{A4C11E9D-B9AB-4475-A259-2B27A65A8893}" type="presOf" srcId="{3B12C54E-367D-4CBA-B401-D410D15623F5}" destId="{15EC4222-CF85-4658-BC6E-848B32DD8495}" srcOrd="0" destOrd="0" presId="urn:microsoft.com/office/officeart/2005/8/layout/hProcess10"/>
    <dgm:cxn modelId="{2C29A806-DC34-4638-B136-3AD87DB8E169}" type="presOf" srcId="{78034A65-C461-4696-AF15-42379B880DAD}" destId="{BDECE8D8-C8A1-4B86-8817-017921EB1A19}" srcOrd="0" destOrd="0" presId="urn:microsoft.com/office/officeart/2005/8/layout/hProcess10"/>
    <dgm:cxn modelId="{5A883B26-C9A3-4BE7-BA4D-8BAB65AD9D8E}" srcId="{F9DD78A3-1277-4BA4-95D0-17E0C2A6410F}" destId="{12F3D27A-9085-4E1E-A158-7B6E5BF99D64}" srcOrd="5" destOrd="0" parTransId="{AF5AC304-A9CD-4A82-826C-8B5659AE0F40}" sibTransId="{C7E53233-F753-4C65-A7C0-652F36DA153F}"/>
    <dgm:cxn modelId="{A1F6B500-E6CF-4AC8-91D2-07BAE1362B71}" srcId="{F9DD78A3-1277-4BA4-95D0-17E0C2A6410F}" destId="{C13CF644-FD9C-4075-AA2F-0576FC8D9C50}" srcOrd="3" destOrd="0" parTransId="{B9ABE600-6BCB-4E32-90E5-CE211E1F4C3B}" sibTransId="{5ED81FE0-DA6A-45EB-8E41-212BDE8D5ED9}"/>
    <dgm:cxn modelId="{7891FC81-0639-44DF-B0A5-4ED9BD5CA4CD}" srcId="{F9DD78A3-1277-4BA4-95D0-17E0C2A6410F}" destId="{3B12C54E-367D-4CBA-B401-D410D15623F5}" srcOrd="4" destOrd="0" parTransId="{7FA66F48-7F4A-4821-A301-143BD1978562}" sibTransId="{78034A65-C461-4696-AF15-42379B880DAD}"/>
    <dgm:cxn modelId="{44F449FB-49B1-4A58-A637-D0AC52C4B52D}" type="presOf" srcId="{78034A65-C461-4696-AF15-42379B880DAD}" destId="{7268B2FA-A086-454E-89BB-8B67500F234B}" srcOrd="1" destOrd="0" presId="urn:microsoft.com/office/officeart/2005/8/layout/hProcess10"/>
    <dgm:cxn modelId="{8DD60F16-4FF6-4B54-8AFA-255304910BEA}" type="presOf" srcId="{A4601686-9323-47BF-8983-88B0504FD5D7}" destId="{A03A8FA0-DDDE-40E4-8352-FAF31AB4D670}" srcOrd="0" destOrd="0" presId="urn:microsoft.com/office/officeart/2005/8/layout/hProcess10"/>
    <dgm:cxn modelId="{73247798-CDA7-457E-BCDC-07CA4328E3C7}" type="presOf" srcId="{12F3D27A-9085-4E1E-A158-7B6E5BF99D64}" destId="{D13945EB-A410-4AB1-8BF4-0F2A2954059C}" srcOrd="0" destOrd="0" presId="urn:microsoft.com/office/officeart/2005/8/layout/hProcess10"/>
    <dgm:cxn modelId="{6FA6EA5C-22CD-40B8-9200-7F93849ECFA9}" type="presOf" srcId="{CF0021FD-401D-4BCB-BB50-830F93C59081}" destId="{BFD37BF6-B3C8-413A-8A5C-6539D16930BB}" srcOrd="0" destOrd="0" presId="urn:microsoft.com/office/officeart/2005/8/layout/hProcess10"/>
    <dgm:cxn modelId="{7AA2DEC4-6F48-4091-9029-5801764F81F1}" type="presOf" srcId="{C2D1957D-3733-4E3F-9CF5-D570E6BB6C49}" destId="{A1C4DB2F-1753-49FB-965E-9F52577E6530}" srcOrd="0" destOrd="0" presId="urn:microsoft.com/office/officeart/2005/8/layout/hProcess10"/>
    <dgm:cxn modelId="{6C9CE2D7-59D2-4727-82B1-269FE4F29D21}" type="presOf" srcId="{5ED81FE0-DA6A-45EB-8E41-212BDE8D5ED9}" destId="{ADED3D24-FAF9-4128-A97D-13192608E738}" srcOrd="1" destOrd="0" presId="urn:microsoft.com/office/officeart/2005/8/layout/hProcess10"/>
    <dgm:cxn modelId="{32BC2909-E694-4EFF-82F3-A63010150BEE}" type="presOf" srcId="{9EF0695F-87FF-4ED3-8A96-1E2BC8284384}" destId="{C01003B5-78C1-42E9-8804-B70C77261E39}" srcOrd="1" destOrd="0" presId="urn:microsoft.com/office/officeart/2005/8/layout/hProcess10"/>
    <dgm:cxn modelId="{DA764C30-B92B-4415-8350-1B80C9A796B7}" type="presOf" srcId="{C13CF644-FD9C-4075-AA2F-0576FC8D9C50}" destId="{B3781DCB-BD53-427B-955B-81D1CA16B936}" srcOrd="0" destOrd="0" presId="urn:microsoft.com/office/officeart/2005/8/layout/hProcess10"/>
    <dgm:cxn modelId="{E1BCF9EA-1DC5-4125-A009-946A48E83897}" type="presOf" srcId="{A428AB54-15F6-4B43-A7EE-873877CA5E68}" destId="{1D5294C4-D403-4E54-B1B3-06880758E2EB}" srcOrd="0" destOrd="0" presId="urn:microsoft.com/office/officeart/2005/8/layout/hProcess10"/>
    <dgm:cxn modelId="{70A9E264-CBC3-4164-8688-B29A8664B33C}" type="presOf" srcId="{CF0021FD-401D-4BCB-BB50-830F93C59081}" destId="{A1B6576E-1F73-4E75-BCDF-F940FBA6D72C}" srcOrd="1" destOrd="0" presId="urn:microsoft.com/office/officeart/2005/8/layout/hProcess10"/>
    <dgm:cxn modelId="{2923C413-FD77-4E09-B8F9-F0E5D35CE0A6}" type="presOf" srcId="{9C032FFC-E804-416B-96B6-FFF6E7287F31}" destId="{A681BEFC-DAAD-4F22-81CB-94B241974B14}" srcOrd="0" destOrd="0" presId="urn:microsoft.com/office/officeart/2005/8/layout/hProcess10"/>
    <dgm:cxn modelId="{9BA62BE9-5E32-47E1-BE1A-20B0670866C5}" type="presOf" srcId="{5ED81FE0-DA6A-45EB-8E41-212BDE8D5ED9}" destId="{28978D3D-90FD-49E0-B208-EB253C960F41}" srcOrd="0" destOrd="0" presId="urn:microsoft.com/office/officeart/2005/8/layout/hProcess10"/>
    <dgm:cxn modelId="{3E06424F-E95F-4851-A572-74F3AAAA3613}" srcId="{F9DD78A3-1277-4BA4-95D0-17E0C2A6410F}" destId="{A4601686-9323-47BF-8983-88B0504FD5D7}" srcOrd="2" destOrd="0" parTransId="{E21509F2-BBFB-469E-A4D5-63DB355182C3}" sibTransId="{9EF0695F-87FF-4ED3-8A96-1E2BC8284384}"/>
    <dgm:cxn modelId="{09E97180-FC73-4E9B-96D5-DD59625209A3}" type="presParOf" srcId="{BBE50572-3447-4A4D-BFE4-D23C15A47C29}" destId="{A610EA40-DE95-4C4A-8C85-E877BACBE8CB}" srcOrd="0" destOrd="0" presId="urn:microsoft.com/office/officeart/2005/8/layout/hProcess10"/>
    <dgm:cxn modelId="{17FB44FE-09E0-4C41-8F50-7B34F0BF6801}" type="presParOf" srcId="{A610EA40-DE95-4C4A-8C85-E877BACBE8CB}" destId="{67345C80-6BC3-484F-9152-C3EFA3FA3992}" srcOrd="0" destOrd="0" presId="urn:microsoft.com/office/officeart/2005/8/layout/hProcess10"/>
    <dgm:cxn modelId="{BA34662B-40D3-4A10-9DF8-54A185501E5E}" type="presParOf" srcId="{A610EA40-DE95-4C4A-8C85-E877BACBE8CB}" destId="{A1C4DB2F-1753-49FB-965E-9F52577E6530}" srcOrd="1" destOrd="0" presId="urn:microsoft.com/office/officeart/2005/8/layout/hProcess10"/>
    <dgm:cxn modelId="{EBE76C31-8C06-4A14-8D2E-947336932120}" type="presParOf" srcId="{BBE50572-3447-4A4D-BFE4-D23C15A47C29}" destId="{BFD37BF6-B3C8-413A-8A5C-6539D16930BB}" srcOrd="1" destOrd="0" presId="urn:microsoft.com/office/officeart/2005/8/layout/hProcess10"/>
    <dgm:cxn modelId="{0FD58EAD-E19C-474C-8FB4-BE07E98E3F59}" type="presParOf" srcId="{BFD37BF6-B3C8-413A-8A5C-6539D16930BB}" destId="{A1B6576E-1F73-4E75-BCDF-F940FBA6D72C}" srcOrd="0" destOrd="0" presId="urn:microsoft.com/office/officeart/2005/8/layout/hProcess10"/>
    <dgm:cxn modelId="{160DBEE9-4049-4F48-A526-D8EC85598412}" type="presParOf" srcId="{BBE50572-3447-4A4D-BFE4-D23C15A47C29}" destId="{E3FA14C4-730D-4570-B6CF-55C180ABD973}" srcOrd="2" destOrd="0" presId="urn:microsoft.com/office/officeart/2005/8/layout/hProcess10"/>
    <dgm:cxn modelId="{6B52D442-1034-4626-B61D-8535FC4299A7}" type="presParOf" srcId="{E3FA14C4-730D-4570-B6CF-55C180ABD973}" destId="{6DA1A35D-1FF7-46D2-8FDB-C1D7BAEE5298}" srcOrd="0" destOrd="0" presId="urn:microsoft.com/office/officeart/2005/8/layout/hProcess10"/>
    <dgm:cxn modelId="{501E5765-DE22-44F9-877D-83D03E5DD049}" type="presParOf" srcId="{E3FA14C4-730D-4570-B6CF-55C180ABD973}" destId="{1D5294C4-D403-4E54-B1B3-06880758E2EB}" srcOrd="1" destOrd="0" presId="urn:microsoft.com/office/officeart/2005/8/layout/hProcess10"/>
    <dgm:cxn modelId="{8EAEC932-720B-4052-AF6A-3D99A5C65392}" type="presParOf" srcId="{BBE50572-3447-4A4D-BFE4-D23C15A47C29}" destId="{A681BEFC-DAAD-4F22-81CB-94B241974B14}" srcOrd="3" destOrd="0" presId="urn:microsoft.com/office/officeart/2005/8/layout/hProcess10"/>
    <dgm:cxn modelId="{5A35DEE7-B227-4883-A627-5C554EA4681D}" type="presParOf" srcId="{A681BEFC-DAAD-4F22-81CB-94B241974B14}" destId="{D7918DEF-7756-4D4F-8C3F-60CD3B2FB975}" srcOrd="0" destOrd="0" presId="urn:microsoft.com/office/officeart/2005/8/layout/hProcess10"/>
    <dgm:cxn modelId="{F9FBF3BD-052B-4F51-AA05-E2B6B9F0E7F3}" type="presParOf" srcId="{BBE50572-3447-4A4D-BFE4-D23C15A47C29}" destId="{3433369F-9618-4DBA-A9F1-DA30C9E4D52F}" srcOrd="4" destOrd="0" presId="urn:microsoft.com/office/officeart/2005/8/layout/hProcess10"/>
    <dgm:cxn modelId="{D37487CC-890F-4FE3-85E2-270BDA160675}" type="presParOf" srcId="{3433369F-9618-4DBA-A9F1-DA30C9E4D52F}" destId="{1C7E52E6-9AAE-4BF9-8453-23F209631663}" srcOrd="0" destOrd="0" presId="urn:microsoft.com/office/officeart/2005/8/layout/hProcess10"/>
    <dgm:cxn modelId="{F8C4C38A-4BA1-4BB6-9D59-8428D743B03A}" type="presParOf" srcId="{3433369F-9618-4DBA-A9F1-DA30C9E4D52F}" destId="{A03A8FA0-DDDE-40E4-8352-FAF31AB4D670}" srcOrd="1" destOrd="0" presId="urn:microsoft.com/office/officeart/2005/8/layout/hProcess10"/>
    <dgm:cxn modelId="{B679B12C-3AC0-4765-B409-EA266FFEF476}" type="presParOf" srcId="{BBE50572-3447-4A4D-BFE4-D23C15A47C29}" destId="{1BCE1FD5-3D49-41D9-BB1E-5AD21BFF62CA}" srcOrd="5" destOrd="0" presId="urn:microsoft.com/office/officeart/2005/8/layout/hProcess10"/>
    <dgm:cxn modelId="{37A8D27A-DC82-4784-8BAE-87CFE4E4A452}" type="presParOf" srcId="{1BCE1FD5-3D49-41D9-BB1E-5AD21BFF62CA}" destId="{C01003B5-78C1-42E9-8804-B70C77261E39}" srcOrd="0" destOrd="0" presId="urn:microsoft.com/office/officeart/2005/8/layout/hProcess10"/>
    <dgm:cxn modelId="{6EBFE58C-E8AE-470C-A61F-7567BCBF8B5D}" type="presParOf" srcId="{BBE50572-3447-4A4D-BFE4-D23C15A47C29}" destId="{F0CD15BA-8651-45DC-A0F7-F507655FDBBE}" srcOrd="6" destOrd="0" presId="urn:microsoft.com/office/officeart/2005/8/layout/hProcess10"/>
    <dgm:cxn modelId="{812D536A-65FD-4DD3-8E4D-64875C905FBE}" type="presParOf" srcId="{F0CD15BA-8651-45DC-A0F7-F507655FDBBE}" destId="{AE4A65FB-C202-4E8C-8748-88ED7129BC34}" srcOrd="0" destOrd="0" presId="urn:microsoft.com/office/officeart/2005/8/layout/hProcess10"/>
    <dgm:cxn modelId="{E02CB21C-A66D-4EBC-9935-E740065AC34A}" type="presParOf" srcId="{F0CD15BA-8651-45DC-A0F7-F507655FDBBE}" destId="{B3781DCB-BD53-427B-955B-81D1CA16B936}" srcOrd="1" destOrd="0" presId="urn:microsoft.com/office/officeart/2005/8/layout/hProcess10"/>
    <dgm:cxn modelId="{DA82C378-2B1F-4921-BE82-59FF0A26EE2E}" type="presParOf" srcId="{BBE50572-3447-4A4D-BFE4-D23C15A47C29}" destId="{28978D3D-90FD-49E0-B208-EB253C960F41}" srcOrd="7" destOrd="0" presId="urn:microsoft.com/office/officeart/2005/8/layout/hProcess10"/>
    <dgm:cxn modelId="{CF9CD4AF-90B6-4BAF-8284-5EA9953E23F3}" type="presParOf" srcId="{28978D3D-90FD-49E0-B208-EB253C960F41}" destId="{ADED3D24-FAF9-4128-A97D-13192608E738}" srcOrd="0" destOrd="0" presId="urn:microsoft.com/office/officeart/2005/8/layout/hProcess10"/>
    <dgm:cxn modelId="{87BE8582-5BF1-4DD6-92BF-AE62245928BC}" type="presParOf" srcId="{BBE50572-3447-4A4D-BFE4-D23C15A47C29}" destId="{C7DB6C1E-187C-4E0E-A9C2-0AFE5A311DFC}" srcOrd="8" destOrd="0" presId="urn:microsoft.com/office/officeart/2005/8/layout/hProcess10"/>
    <dgm:cxn modelId="{6FF7DB9A-9594-402B-A1C6-7590E9976E23}" type="presParOf" srcId="{C7DB6C1E-187C-4E0E-A9C2-0AFE5A311DFC}" destId="{D48048BE-E30D-41DB-8133-E304F4B26206}" srcOrd="0" destOrd="0" presId="urn:microsoft.com/office/officeart/2005/8/layout/hProcess10"/>
    <dgm:cxn modelId="{37D42E38-4340-4BDF-8AB7-2320D08B29DA}" type="presParOf" srcId="{C7DB6C1E-187C-4E0E-A9C2-0AFE5A311DFC}" destId="{15EC4222-CF85-4658-BC6E-848B32DD8495}" srcOrd="1" destOrd="0" presId="urn:microsoft.com/office/officeart/2005/8/layout/hProcess10"/>
    <dgm:cxn modelId="{725B63FD-FA75-40C7-BE0A-3EBB7B59BFED}" type="presParOf" srcId="{BBE50572-3447-4A4D-BFE4-D23C15A47C29}" destId="{BDECE8D8-C8A1-4B86-8817-017921EB1A19}" srcOrd="9" destOrd="0" presId="urn:microsoft.com/office/officeart/2005/8/layout/hProcess10"/>
    <dgm:cxn modelId="{68F12221-7D8B-48FC-BB3D-11072E857EC9}" type="presParOf" srcId="{BDECE8D8-C8A1-4B86-8817-017921EB1A19}" destId="{7268B2FA-A086-454E-89BB-8B67500F234B}" srcOrd="0" destOrd="0" presId="urn:microsoft.com/office/officeart/2005/8/layout/hProcess10"/>
    <dgm:cxn modelId="{20E758E5-4A7D-43CB-B698-BF7B47F92803}" type="presParOf" srcId="{BBE50572-3447-4A4D-BFE4-D23C15A47C29}" destId="{C665C14F-B206-4063-8FEC-9B5C4B57AD46}" srcOrd="10" destOrd="0" presId="urn:microsoft.com/office/officeart/2005/8/layout/hProcess10"/>
    <dgm:cxn modelId="{B819BDBC-4461-4592-AE01-378435D7BACB}" type="presParOf" srcId="{C665C14F-B206-4063-8FEC-9B5C4B57AD46}" destId="{21A46DB0-F7B0-47A7-B7D7-5B5A75F03340}" srcOrd="0" destOrd="0" presId="urn:microsoft.com/office/officeart/2005/8/layout/hProcess10"/>
    <dgm:cxn modelId="{58ACCACE-99A8-4041-A510-D693DC638F59}" type="presParOf" srcId="{C665C14F-B206-4063-8FEC-9B5C4B57AD46}" destId="{D13945EB-A410-4AB1-8BF4-0F2A2954059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DCDA70-5287-43CF-925E-E82292E3C8A8}"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s-EC"/>
        </a:p>
      </dgm:t>
    </dgm:pt>
    <dgm:pt modelId="{34A10C4E-750D-446F-8C1D-45266CC39763}">
      <dgm:prSet phldrT="[Texto]" custT="1"/>
      <dgm:spPr/>
      <dgm:t>
        <a:bodyPr/>
        <a:lstStyle/>
        <a:p>
          <a:r>
            <a:rPr lang="es-EC" sz="1400" b="1" dirty="0" smtClean="0">
              <a:solidFill>
                <a:schemeClr val="tx1"/>
              </a:solidFill>
              <a:latin typeface="Times New Roman" pitchFamily="18" charset="0"/>
              <a:cs typeface="Times New Roman" pitchFamily="18" charset="0"/>
            </a:rPr>
            <a:t>CONCLUSIÓN</a:t>
          </a:r>
        </a:p>
        <a:p>
          <a:endParaRPr lang="es-EC" sz="1400" dirty="0" smtClean="0">
            <a:solidFill>
              <a:schemeClr val="tx1"/>
            </a:solidFill>
            <a:latin typeface="Times New Roman" pitchFamily="18" charset="0"/>
            <a:cs typeface="Times New Roman" pitchFamily="18" charset="0"/>
          </a:endParaRPr>
        </a:p>
        <a:p>
          <a:r>
            <a:rPr lang="es-EC" sz="1400" dirty="0" smtClean="0">
              <a:solidFill>
                <a:schemeClr val="tx1"/>
              </a:solidFill>
              <a:latin typeface="Times New Roman" pitchFamily="18" charset="0"/>
              <a:cs typeface="Times New Roman" pitchFamily="18" charset="0"/>
            </a:rPr>
            <a:t> </a:t>
          </a:r>
          <a:r>
            <a:rPr lang="es-EC" sz="1400" b="1" dirty="0" smtClean="0">
              <a:solidFill>
                <a:schemeClr val="tx1"/>
              </a:solidFill>
              <a:latin typeface="Times New Roman" pitchFamily="18" charset="0"/>
              <a:cs typeface="Times New Roman" pitchFamily="18" charset="0"/>
            </a:rPr>
            <a:t>Regla de decisión de Fisher:</a:t>
          </a:r>
        </a:p>
        <a:p>
          <a:r>
            <a:rPr lang="es-EC" sz="1400" dirty="0" smtClean="0">
              <a:solidFill>
                <a:schemeClr val="tx1"/>
              </a:solidFill>
              <a:latin typeface="Times New Roman" pitchFamily="18" charset="0"/>
              <a:cs typeface="Times New Roman" pitchFamily="18" charset="0"/>
            </a:rPr>
            <a:t>
Se acepta la hipótesis alternativa si, Si P-</a:t>
          </a:r>
          <a:r>
            <a:rPr lang="es-EC" sz="1400" dirty="0" err="1" smtClean="0">
              <a:solidFill>
                <a:schemeClr val="tx1"/>
              </a:solidFill>
              <a:latin typeface="Times New Roman" pitchFamily="18" charset="0"/>
              <a:cs typeface="Times New Roman" pitchFamily="18" charset="0"/>
            </a:rPr>
            <a:t>Value</a:t>
          </a:r>
          <a:r>
            <a:rPr lang="es-EC" sz="1400" dirty="0" smtClean="0">
              <a:solidFill>
                <a:schemeClr val="tx1"/>
              </a:solidFill>
              <a:latin typeface="Times New Roman" pitchFamily="18" charset="0"/>
              <a:cs typeface="Times New Roman" pitchFamily="18" charset="0"/>
            </a:rPr>
            <a:t> (Significación asintótica bilateral) es  menor &lt; P (Nivel de significación)</a:t>
          </a:r>
        </a:p>
        <a:p>
          <a:endParaRPr lang="es-EC" sz="1400" dirty="0" smtClean="0">
            <a:solidFill>
              <a:schemeClr val="tx1"/>
            </a:solidFill>
            <a:latin typeface="Times New Roman" pitchFamily="18" charset="0"/>
            <a:cs typeface="Times New Roman" pitchFamily="18" charset="0"/>
          </a:endParaRPr>
        </a:p>
        <a:p>
          <a:r>
            <a:rPr lang="es-EC" sz="1400" b="1" dirty="0" smtClean="0">
              <a:solidFill>
                <a:schemeClr val="tx1"/>
              </a:solidFill>
              <a:latin typeface="Times New Roman" pitchFamily="18" charset="0"/>
              <a:cs typeface="Times New Roman" pitchFamily="18" charset="0"/>
            </a:rPr>
            <a:t>Regla de decisión de Pearson:</a:t>
          </a:r>
          <a:r>
            <a:rPr lang="es-EC" sz="1400" dirty="0" smtClean="0">
              <a:solidFill>
                <a:schemeClr val="tx1"/>
              </a:solidFill>
              <a:latin typeface="Times New Roman" pitchFamily="18" charset="0"/>
              <a:cs typeface="Times New Roman" pitchFamily="18" charset="0"/>
            </a:rPr>
            <a:t>
 Rechazar Ho si X² &gt; X² α(r-1) (c-1) en cualquier otro caso no rechazar Ho.
       X²= 30.11 &gt;X² α = 26.29</a:t>
          </a:r>
          <a:endParaRPr lang="es-EC" sz="1400" dirty="0">
            <a:solidFill>
              <a:schemeClr val="tx1"/>
            </a:solidFill>
            <a:latin typeface="Times New Roman" pitchFamily="18" charset="0"/>
            <a:cs typeface="Times New Roman" pitchFamily="18" charset="0"/>
          </a:endParaRPr>
        </a:p>
      </dgm:t>
    </dgm:pt>
    <dgm:pt modelId="{D0B3FECB-B179-42AD-941D-0900201F9671}" type="parTrans" cxnId="{336EEEA7-32AB-4400-BEB4-262616B5A0AB}">
      <dgm:prSet/>
      <dgm:spPr/>
      <dgm:t>
        <a:bodyPr/>
        <a:lstStyle/>
        <a:p>
          <a:endParaRPr lang="es-EC"/>
        </a:p>
      </dgm:t>
    </dgm:pt>
    <dgm:pt modelId="{98B19ED4-1E0A-473F-A902-9ECE4E10469D}" type="sibTrans" cxnId="{336EEEA7-32AB-4400-BEB4-262616B5A0AB}">
      <dgm:prSet/>
      <dgm:spPr/>
      <dgm:t>
        <a:bodyPr/>
        <a:lstStyle/>
        <a:p>
          <a:endParaRPr lang="es-EC"/>
        </a:p>
      </dgm:t>
    </dgm:pt>
    <dgm:pt modelId="{3AE4B366-8B78-48E4-8EC7-C6D61E83BD47}">
      <dgm:prSet phldrT="[Texto]" custT="1"/>
      <dgm:spPr/>
      <dgm:t>
        <a:bodyPr/>
        <a:lstStyle/>
        <a:p>
          <a:r>
            <a:rPr lang="es-EC" sz="1400" b="1" smtClean="0">
              <a:latin typeface="Times New Roman" pitchFamily="18" charset="0"/>
              <a:cs typeface="Times New Roman" pitchFamily="18" charset="0"/>
            </a:rPr>
            <a:t>TABLA  DE CONTINGENCIA  </a:t>
          </a:r>
          <a:endParaRPr lang="es-EC" sz="1400" b="1" dirty="0">
            <a:latin typeface="Times New Roman" pitchFamily="18" charset="0"/>
            <a:cs typeface="Times New Roman" pitchFamily="18" charset="0"/>
          </a:endParaRPr>
        </a:p>
      </dgm:t>
    </dgm:pt>
    <dgm:pt modelId="{B9D258F3-F1AF-43FF-80DC-97A8A02281FC}" type="parTrans" cxnId="{E1997212-2F00-4987-BA58-A73B01FB3A9D}">
      <dgm:prSet/>
      <dgm:spPr/>
      <dgm:t>
        <a:bodyPr/>
        <a:lstStyle/>
        <a:p>
          <a:endParaRPr lang="es-EC"/>
        </a:p>
      </dgm:t>
    </dgm:pt>
    <dgm:pt modelId="{E0533D74-BB04-4BA8-9168-D94948C978CF}" type="sibTrans" cxnId="{E1997212-2F00-4987-BA58-A73B01FB3A9D}">
      <dgm:prSet/>
      <dgm:spPr/>
      <dgm:t>
        <a:bodyPr/>
        <a:lstStyle/>
        <a:p>
          <a:endParaRPr lang="es-EC"/>
        </a:p>
      </dgm:t>
    </dgm:pt>
    <dgm:pt modelId="{26A48847-9324-42DA-831F-C7962E31D71C}">
      <dgm:prSet phldrT="[Texto]" custT="1"/>
      <dgm:spPr/>
      <dgm:t>
        <a:bodyPr/>
        <a:lstStyle/>
        <a:p>
          <a:r>
            <a:rPr lang="es-EC" sz="1400" b="1" dirty="0" smtClean="0">
              <a:latin typeface="Times New Roman" pitchFamily="18" charset="0"/>
              <a:cs typeface="Times New Roman" pitchFamily="18" charset="0"/>
            </a:rPr>
            <a:t>PRUEBA DE CHI- CUADRADO</a:t>
          </a:r>
          <a:endParaRPr lang="es-EC" sz="1400" b="1" dirty="0">
            <a:latin typeface="Times New Roman" pitchFamily="18" charset="0"/>
            <a:cs typeface="Times New Roman" pitchFamily="18" charset="0"/>
          </a:endParaRPr>
        </a:p>
      </dgm:t>
    </dgm:pt>
    <dgm:pt modelId="{81A766CD-F349-4A55-A575-0BFF5D9248D1}" type="parTrans" cxnId="{E1CC2FA0-3C8A-4721-B02C-16ACD115A9AF}">
      <dgm:prSet/>
      <dgm:spPr/>
      <dgm:t>
        <a:bodyPr/>
        <a:lstStyle/>
        <a:p>
          <a:endParaRPr lang="es-EC"/>
        </a:p>
      </dgm:t>
    </dgm:pt>
    <dgm:pt modelId="{FA861DD6-2064-4964-8DDF-6CE02CF32295}" type="sibTrans" cxnId="{E1CC2FA0-3C8A-4721-B02C-16ACD115A9AF}">
      <dgm:prSet/>
      <dgm:spPr/>
      <dgm:t>
        <a:bodyPr/>
        <a:lstStyle/>
        <a:p>
          <a:endParaRPr lang="es-EC"/>
        </a:p>
      </dgm:t>
    </dgm:pt>
    <dgm:pt modelId="{158A17EA-F035-4E73-91C0-CDE02672908E}" type="pres">
      <dgm:prSet presAssocID="{C1DCDA70-5287-43CF-925E-E82292E3C8A8}" presName="Name0" presStyleCnt="0">
        <dgm:presLayoutVars>
          <dgm:dir/>
        </dgm:presLayoutVars>
      </dgm:prSet>
      <dgm:spPr/>
      <dgm:t>
        <a:bodyPr/>
        <a:lstStyle/>
        <a:p>
          <a:endParaRPr lang="es-EC"/>
        </a:p>
      </dgm:t>
    </dgm:pt>
    <dgm:pt modelId="{16C99EFA-EDE0-403E-A606-A2486BE3C505}" type="pres">
      <dgm:prSet presAssocID="{98B19ED4-1E0A-473F-A902-9ECE4E10469D}" presName="picture_1" presStyleLbl="bgImgPlace1" presStyleIdx="0" presStyleCnt="1"/>
      <dgm:spPr/>
      <dgm:t>
        <a:bodyPr/>
        <a:lstStyle/>
        <a:p>
          <a:endParaRPr lang="es-EC"/>
        </a:p>
      </dgm:t>
    </dgm:pt>
    <dgm:pt modelId="{CD1E5164-5E22-4425-9243-2FA904150A02}" type="pres">
      <dgm:prSet presAssocID="{34A10C4E-750D-446F-8C1D-45266CC39763}" presName="text_1" presStyleLbl="node1" presStyleIdx="0" presStyleCnt="0" custScaleY="138347" custLinFactNeighborX="9386" custLinFactNeighborY="-18773">
        <dgm:presLayoutVars>
          <dgm:bulletEnabled val="1"/>
        </dgm:presLayoutVars>
      </dgm:prSet>
      <dgm:spPr/>
      <dgm:t>
        <a:bodyPr/>
        <a:lstStyle/>
        <a:p>
          <a:endParaRPr lang="es-EC"/>
        </a:p>
      </dgm:t>
    </dgm:pt>
    <dgm:pt modelId="{79FB6AFA-805F-4457-8253-066953AD11ED}" type="pres">
      <dgm:prSet presAssocID="{C1DCDA70-5287-43CF-925E-E82292E3C8A8}" presName="linV" presStyleCnt="0"/>
      <dgm:spPr/>
    </dgm:pt>
    <dgm:pt modelId="{46C017ED-1863-4A12-A64C-BC629B0685EB}" type="pres">
      <dgm:prSet presAssocID="{3AE4B366-8B78-48E4-8EC7-C6D61E83BD47}" presName="pair" presStyleCnt="0"/>
      <dgm:spPr/>
    </dgm:pt>
    <dgm:pt modelId="{757A2DBE-AC6F-4591-94CC-2C748E39A41E}" type="pres">
      <dgm:prSet presAssocID="{3AE4B366-8B78-48E4-8EC7-C6D61E83BD47}" presName="spaceH" presStyleLbl="node1" presStyleIdx="0" presStyleCnt="0"/>
      <dgm:spPr/>
    </dgm:pt>
    <dgm:pt modelId="{CDCA4A48-02F4-452C-82E1-5F3653F1C557}" type="pres">
      <dgm:prSet presAssocID="{3AE4B366-8B78-48E4-8EC7-C6D61E83BD47}" presName="desPictures" presStyleLbl="alignImgPlace1" presStyleIdx="0" presStyleCnt="2" custLinFactNeighborX="8182" custLinFactNeighborY="5812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2000" r="-32000"/>
          </a:stretch>
        </a:blipFill>
      </dgm:spPr>
      <dgm:t>
        <a:bodyPr/>
        <a:lstStyle/>
        <a:p>
          <a:endParaRPr lang="es-EC"/>
        </a:p>
      </dgm:t>
    </dgm:pt>
    <dgm:pt modelId="{BBA7940D-B9D5-4CD0-B8C7-1C80F3BAEEF8}" type="pres">
      <dgm:prSet presAssocID="{3AE4B366-8B78-48E4-8EC7-C6D61E83BD47}" presName="desTextWrapper" presStyleCnt="0"/>
      <dgm:spPr/>
    </dgm:pt>
    <dgm:pt modelId="{97D7D4BF-100C-484A-B7AC-F4A73945D746}" type="pres">
      <dgm:prSet presAssocID="{3AE4B366-8B78-48E4-8EC7-C6D61E83BD47}" presName="desText" presStyleLbl="revTx" presStyleIdx="0" presStyleCnt="2" custScaleX="227016" custLinFactNeighborX="14097" custLinFactNeighborY="38673">
        <dgm:presLayoutVars>
          <dgm:bulletEnabled val="1"/>
        </dgm:presLayoutVars>
      </dgm:prSet>
      <dgm:spPr/>
      <dgm:t>
        <a:bodyPr/>
        <a:lstStyle/>
        <a:p>
          <a:endParaRPr lang="es-EC"/>
        </a:p>
      </dgm:t>
    </dgm:pt>
    <dgm:pt modelId="{A9A3AE3A-D65E-4888-901D-CE04C90E120F}" type="pres">
      <dgm:prSet presAssocID="{E0533D74-BB04-4BA8-9168-D94948C978CF}" presName="spaceV" presStyleCnt="0"/>
      <dgm:spPr/>
    </dgm:pt>
    <dgm:pt modelId="{C726414C-13FB-4285-80D9-610678AA2C6F}" type="pres">
      <dgm:prSet presAssocID="{26A48847-9324-42DA-831F-C7962E31D71C}" presName="pair" presStyleCnt="0"/>
      <dgm:spPr/>
    </dgm:pt>
    <dgm:pt modelId="{4B25A602-1FE8-48F4-8D7D-49FE99497746}" type="pres">
      <dgm:prSet presAssocID="{26A48847-9324-42DA-831F-C7962E31D71C}" presName="spaceH" presStyleLbl="node1" presStyleIdx="0" presStyleCnt="0"/>
      <dgm:spPr/>
    </dgm:pt>
    <dgm:pt modelId="{5EB966AC-D430-4751-8403-26B844C39249}" type="pres">
      <dgm:prSet presAssocID="{26A48847-9324-42DA-831F-C7962E31D71C}" presName="desPictures" presStyleLbl="alignImgPlace1" presStyleIdx="1" presStyleCnt="2" custLinFactNeighborX="21147" custLinFactNeighborY="89217"/>
      <dgm:spPr>
        <a:blipFill>
          <a:blip xmlns:r="http://schemas.openxmlformats.org/officeDocument/2006/relationships" r:embed="rId2">
            <a:extLst>
              <a:ext uri="{28A0092B-C50C-407E-A947-70E740481C1C}">
                <a14:useLocalDpi xmlns:a14="http://schemas.microsoft.com/office/drawing/2010/main" val="0"/>
              </a:ext>
            </a:extLst>
          </a:blip>
          <a:srcRect/>
          <a:stretch>
            <a:fillRect l="-75000" r="-75000"/>
          </a:stretch>
        </a:blipFill>
      </dgm:spPr>
      <dgm:t>
        <a:bodyPr/>
        <a:lstStyle/>
        <a:p>
          <a:endParaRPr lang="es-EC"/>
        </a:p>
      </dgm:t>
    </dgm:pt>
    <dgm:pt modelId="{1328CB19-B75A-4920-A29A-37C5E1A19EBE}" type="pres">
      <dgm:prSet presAssocID="{26A48847-9324-42DA-831F-C7962E31D71C}" presName="desTextWrapper" presStyleCnt="0"/>
      <dgm:spPr/>
    </dgm:pt>
    <dgm:pt modelId="{3EB34943-06DE-4910-8B76-1E574D6C614C}" type="pres">
      <dgm:prSet presAssocID="{26A48847-9324-42DA-831F-C7962E31D71C}" presName="desText" presStyleLbl="revTx" presStyleIdx="1" presStyleCnt="2" custScaleX="206141" custScaleY="64180" custLinFactNeighborX="34231" custLinFactNeighborY="84272">
        <dgm:presLayoutVars>
          <dgm:bulletEnabled val="1"/>
        </dgm:presLayoutVars>
      </dgm:prSet>
      <dgm:spPr/>
      <dgm:t>
        <a:bodyPr/>
        <a:lstStyle/>
        <a:p>
          <a:endParaRPr lang="es-EC"/>
        </a:p>
      </dgm:t>
    </dgm:pt>
    <dgm:pt modelId="{6CDA7F91-8ECD-4A1E-9AF0-E7C52360980F}" type="pres">
      <dgm:prSet presAssocID="{C1DCDA70-5287-43CF-925E-E82292E3C8A8}" presName="maxNode" presStyleCnt="0"/>
      <dgm:spPr/>
    </dgm:pt>
    <dgm:pt modelId="{CEC00AC5-251B-4C12-B26C-DF86949A012D}" type="pres">
      <dgm:prSet presAssocID="{C1DCDA70-5287-43CF-925E-E82292E3C8A8}" presName="Name33" presStyleCnt="0"/>
      <dgm:spPr/>
    </dgm:pt>
  </dgm:ptLst>
  <dgm:cxnLst>
    <dgm:cxn modelId="{90076483-88D7-4CD8-86CD-D5BB0FAC03EA}" type="presOf" srcId="{26A48847-9324-42DA-831F-C7962E31D71C}" destId="{3EB34943-06DE-4910-8B76-1E574D6C614C}" srcOrd="0" destOrd="0" presId="urn:microsoft.com/office/officeart/2008/layout/AccentedPicture"/>
    <dgm:cxn modelId="{A751888A-4E6E-47B9-8054-085A9D45ADC4}" type="presOf" srcId="{98B19ED4-1E0A-473F-A902-9ECE4E10469D}" destId="{16C99EFA-EDE0-403E-A606-A2486BE3C505}" srcOrd="0" destOrd="0" presId="urn:microsoft.com/office/officeart/2008/layout/AccentedPicture"/>
    <dgm:cxn modelId="{30857FFB-803F-438B-8383-069587144F00}" type="presOf" srcId="{34A10C4E-750D-446F-8C1D-45266CC39763}" destId="{CD1E5164-5E22-4425-9243-2FA904150A02}" srcOrd="0" destOrd="0" presId="urn:microsoft.com/office/officeart/2008/layout/AccentedPicture"/>
    <dgm:cxn modelId="{31BDA46E-5E95-4F30-B10B-E5A4287A2AD2}" type="presOf" srcId="{C1DCDA70-5287-43CF-925E-E82292E3C8A8}" destId="{158A17EA-F035-4E73-91C0-CDE02672908E}" srcOrd="0" destOrd="0" presId="urn:microsoft.com/office/officeart/2008/layout/AccentedPicture"/>
    <dgm:cxn modelId="{E1997212-2F00-4987-BA58-A73B01FB3A9D}" srcId="{C1DCDA70-5287-43CF-925E-E82292E3C8A8}" destId="{3AE4B366-8B78-48E4-8EC7-C6D61E83BD47}" srcOrd="1" destOrd="0" parTransId="{B9D258F3-F1AF-43FF-80DC-97A8A02281FC}" sibTransId="{E0533D74-BB04-4BA8-9168-D94948C978CF}"/>
    <dgm:cxn modelId="{336EEEA7-32AB-4400-BEB4-262616B5A0AB}" srcId="{C1DCDA70-5287-43CF-925E-E82292E3C8A8}" destId="{34A10C4E-750D-446F-8C1D-45266CC39763}" srcOrd="0" destOrd="0" parTransId="{D0B3FECB-B179-42AD-941D-0900201F9671}" sibTransId="{98B19ED4-1E0A-473F-A902-9ECE4E10469D}"/>
    <dgm:cxn modelId="{E1CC2FA0-3C8A-4721-B02C-16ACD115A9AF}" srcId="{C1DCDA70-5287-43CF-925E-E82292E3C8A8}" destId="{26A48847-9324-42DA-831F-C7962E31D71C}" srcOrd="2" destOrd="0" parTransId="{81A766CD-F349-4A55-A575-0BFF5D9248D1}" sibTransId="{FA861DD6-2064-4964-8DDF-6CE02CF32295}"/>
    <dgm:cxn modelId="{AC88267B-AE29-4BFD-85E1-3DBC636EE497}" type="presOf" srcId="{3AE4B366-8B78-48E4-8EC7-C6D61E83BD47}" destId="{97D7D4BF-100C-484A-B7AC-F4A73945D746}" srcOrd="0" destOrd="0" presId="urn:microsoft.com/office/officeart/2008/layout/AccentedPicture"/>
    <dgm:cxn modelId="{B43D3F1E-C2CC-4103-98F2-4B8C30483778}" type="presParOf" srcId="{158A17EA-F035-4E73-91C0-CDE02672908E}" destId="{16C99EFA-EDE0-403E-A606-A2486BE3C505}" srcOrd="0" destOrd="0" presId="urn:microsoft.com/office/officeart/2008/layout/AccentedPicture"/>
    <dgm:cxn modelId="{4B66C908-0027-4D16-8769-EF3ACAF64866}" type="presParOf" srcId="{158A17EA-F035-4E73-91C0-CDE02672908E}" destId="{CD1E5164-5E22-4425-9243-2FA904150A02}" srcOrd="1" destOrd="0" presId="urn:microsoft.com/office/officeart/2008/layout/AccentedPicture"/>
    <dgm:cxn modelId="{9AF22213-3D09-4A0A-96A7-852933A65CA9}" type="presParOf" srcId="{158A17EA-F035-4E73-91C0-CDE02672908E}" destId="{79FB6AFA-805F-4457-8253-066953AD11ED}" srcOrd="2" destOrd="0" presId="urn:microsoft.com/office/officeart/2008/layout/AccentedPicture"/>
    <dgm:cxn modelId="{3FE714AB-AA29-40CA-8629-B64BA6ECF135}" type="presParOf" srcId="{79FB6AFA-805F-4457-8253-066953AD11ED}" destId="{46C017ED-1863-4A12-A64C-BC629B0685EB}" srcOrd="0" destOrd="0" presId="urn:microsoft.com/office/officeart/2008/layout/AccentedPicture"/>
    <dgm:cxn modelId="{0EF346A9-74F6-474D-9455-AD62C288CE3C}" type="presParOf" srcId="{46C017ED-1863-4A12-A64C-BC629B0685EB}" destId="{757A2DBE-AC6F-4591-94CC-2C748E39A41E}" srcOrd="0" destOrd="0" presId="urn:microsoft.com/office/officeart/2008/layout/AccentedPicture"/>
    <dgm:cxn modelId="{E71D9FA9-10AE-4AA5-A1D3-B37B928EC704}" type="presParOf" srcId="{46C017ED-1863-4A12-A64C-BC629B0685EB}" destId="{CDCA4A48-02F4-452C-82E1-5F3653F1C557}" srcOrd="1" destOrd="0" presId="urn:microsoft.com/office/officeart/2008/layout/AccentedPicture"/>
    <dgm:cxn modelId="{B006A7BC-AF1C-459B-8CFC-D126D30CD79B}" type="presParOf" srcId="{46C017ED-1863-4A12-A64C-BC629B0685EB}" destId="{BBA7940D-B9D5-4CD0-B8C7-1C80F3BAEEF8}" srcOrd="2" destOrd="0" presId="urn:microsoft.com/office/officeart/2008/layout/AccentedPicture"/>
    <dgm:cxn modelId="{2E9C45EB-3059-46BF-8171-9FDD75F9F7E3}" type="presParOf" srcId="{BBA7940D-B9D5-4CD0-B8C7-1C80F3BAEEF8}" destId="{97D7D4BF-100C-484A-B7AC-F4A73945D746}" srcOrd="0" destOrd="0" presId="urn:microsoft.com/office/officeart/2008/layout/AccentedPicture"/>
    <dgm:cxn modelId="{7120605F-0D85-4663-9734-151B98C895D1}" type="presParOf" srcId="{79FB6AFA-805F-4457-8253-066953AD11ED}" destId="{A9A3AE3A-D65E-4888-901D-CE04C90E120F}" srcOrd="1" destOrd="0" presId="urn:microsoft.com/office/officeart/2008/layout/AccentedPicture"/>
    <dgm:cxn modelId="{43083289-56C6-45D2-B961-FEDDE1CF092C}" type="presParOf" srcId="{79FB6AFA-805F-4457-8253-066953AD11ED}" destId="{C726414C-13FB-4285-80D9-610678AA2C6F}" srcOrd="2" destOrd="0" presId="urn:microsoft.com/office/officeart/2008/layout/AccentedPicture"/>
    <dgm:cxn modelId="{8FCF412E-6FD1-4346-A83C-6B312E88FD1C}" type="presParOf" srcId="{C726414C-13FB-4285-80D9-610678AA2C6F}" destId="{4B25A602-1FE8-48F4-8D7D-49FE99497746}" srcOrd="0" destOrd="0" presId="urn:microsoft.com/office/officeart/2008/layout/AccentedPicture"/>
    <dgm:cxn modelId="{1744487B-34B6-452F-B95F-682C565FD050}" type="presParOf" srcId="{C726414C-13FB-4285-80D9-610678AA2C6F}" destId="{5EB966AC-D430-4751-8403-26B844C39249}" srcOrd="1" destOrd="0" presId="urn:microsoft.com/office/officeart/2008/layout/AccentedPicture"/>
    <dgm:cxn modelId="{8407B2A9-EBD6-4C8D-9C1C-FE590D0D515F}" type="presParOf" srcId="{C726414C-13FB-4285-80D9-610678AA2C6F}" destId="{1328CB19-B75A-4920-A29A-37C5E1A19EBE}" srcOrd="2" destOrd="0" presId="urn:microsoft.com/office/officeart/2008/layout/AccentedPicture"/>
    <dgm:cxn modelId="{8259E7F8-FF4B-4D7F-801D-BC3C3609858A}" type="presParOf" srcId="{1328CB19-B75A-4920-A29A-37C5E1A19EBE}" destId="{3EB34943-06DE-4910-8B76-1E574D6C614C}" srcOrd="0" destOrd="0" presId="urn:microsoft.com/office/officeart/2008/layout/AccentedPicture"/>
    <dgm:cxn modelId="{C781E159-A96B-4139-AD14-C565CE048FF3}" type="presParOf" srcId="{158A17EA-F035-4E73-91C0-CDE02672908E}" destId="{6CDA7F91-8ECD-4A1E-9AF0-E7C52360980F}" srcOrd="3" destOrd="0" presId="urn:microsoft.com/office/officeart/2008/layout/AccentedPicture"/>
    <dgm:cxn modelId="{C8B8CD00-F490-4D34-B737-775C3FF2CF5E}" type="presParOf" srcId="{6CDA7F91-8ECD-4A1E-9AF0-E7C52360980F}" destId="{CEC00AC5-251B-4C12-B26C-DF86949A012D}"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9459B05-FB8E-4BC9-A497-BF40F325485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C"/>
        </a:p>
      </dgm:t>
    </dgm:pt>
    <dgm:pt modelId="{04CDB1C6-507A-49EA-AAD7-14A9A00EAD6E}">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EC" sz="1400" b="1" dirty="0" smtClean="0">
              <a:latin typeface="Times New Roman" pitchFamily="18" charset="0"/>
              <a:cs typeface="Times New Roman" pitchFamily="18" charset="0"/>
            </a:rPr>
            <a:t>AMBIENTE FÍSICO</a:t>
          </a:r>
          <a:endParaRPr lang="es-EC" sz="1400" b="1" dirty="0">
            <a:latin typeface="Times New Roman" pitchFamily="18" charset="0"/>
            <a:cs typeface="Times New Roman" pitchFamily="18" charset="0"/>
          </a:endParaRPr>
        </a:p>
      </dgm:t>
    </dgm:pt>
    <dgm:pt modelId="{C9C69F2B-B3AB-42B0-801A-B965EDB209BF}" type="parTrans" cxnId="{4346CD68-FD26-487F-A4AE-0C580B1E9C84}">
      <dgm:prSet/>
      <dgm:spPr/>
      <dgm:t>
        <a:bodyPr/>
        <a:lstStyle/>
        <a:p>
          <a:endParaRPr lang="es-EC"/>
        </a:p>
      </dgm:t>
    </dgm:pt>
    <dgm:pt modelId="{E09AB70A-3A43-4133-A32F-A150B773543E}" type="sibTrans" cxnId="{4346CD68-FD26-487F-A4AE-0C580B1E9C84}">
      <dgm:prSet/>
      <dgm:spPr/>
      <dgm:t>
        <a:bodyPr/>
        <a:lstStyle/>
        <a:p>
          <a:endParaRPr lang="es-EC"/>
        </a:p>
      </dgm:t>
    </dgm:pt>
    <dgm:pt modelId="{25D3762F-9E0D-4D97-9E21-5454AB6162EF}">
      <dgm:prSet phldrT="[Texto]" custT="1">
        <dgm:style>
          <a:lnRef idx="1">
            <a:schemeClr val="accent6"/>
          </a:lnRef>
          <a:fillRef idx="2">
            <a:schemeClr val="accent6"/>
          </a:fillRef>
          <a:effectRef idx="1">
            <a:schemeClr val="accent6"/>
          </a:effectRef>
          <a:fontRef idx="minor">
            <a:schemeClr val="dk1"/>
          </a:fontRef>
        </dgm:style>
      </dgm:prSet>
      <dgm:spPr/>
      <dgm:t>
        <a:bodyPr/>
        <a:lstStyle/>
        <a:p>
          <a:pPr algn="ctr"/>
          <a:r>
            <a:rPr lang="es-EC" sz="1400" b="1" dirty="0" smtClean="0">
              <a:latin typeface="Times New Roman" pitchFamily="18" charset="0"/>
              <a:cs typeface="Times New Roman" pitchFamily="18" charset="0"/>
            </a:rPr>
            <a:t>ESTRATEGIAS : </a:t>
          </a:r>
        </a:p>
        <a:p>
          <a:pPr algn="just"/>
          <a:r>
            <a:rPr lang="es-EC" sz="1400" dirty="0" smtClean="0">
              <a:latin typeface="Times New Roman" pitchFamily="18" charset="0"/>
              <a:cs typeface="Times New Roman" pitchFamily="18" charset="0"/>
            </a:rPr>
            <a:t> Evaluar periódicamente los lugares de</a:t>
          </a:r>
        </a:p>
        <a:p>
          <a:pPr algn="just"/>
          <a:r>
            <a:rPr lang="es-EC" sz="1400" dirty="0" smtClean="0">
              <a:latin typeface="Times New Roman" pitchFamily="18" charset="0"/>
              <a:cs typeface="Times New Roman" pitchFamily="18" charset="0"/>
            </a:rPr>
            <a:t> trabajo, herramientas y tareas que estén</a:t>
          </a:r>
        </a:p>
        <a:p>
          <a:pPr algn="just"/>
          <a:r>
            <a:rPr lang="es-EC" sz="1400" dirty="0" smtClean="0">
              <a:latin typeface="Times New Roman" pitchFamily="18" charset="0"/>
              <a:cs typeface="Times New Roman" pitchFamily="18" charset="0"/>
            </a:rPr>
            <a:t> acordes a la capacidad y necesidad de</a:t>
          </a:r>
        </a:p>
        <a:p>
          <a:pPr algn="just"/>
          <a:r>
            <a:rPr lang="es-EC" sz="1400" dirty="0" smtClean="0">
              <a:latin typeface="Times New Roman" pitchFamily="18" charset="0"/>
              <a:cs typeface="Times New Roman" pitchFamily="18" charset="0"/>
            </a:rPr>
            <a:t> los funcionarios, para  así optimizar los</a:t>
          </a:r>
        </a:p>
        <a:p>
          <a:pPr algn="just"/>
          <a:r>
            <a:rPr lang="es-EC" sz="1400" dirty="0" smtClean="0">
              <a:latin typeface="Times New Roman" pitchFamily="18" charset="0"/>
              <a:cs typeface="Times New Roman" pitchFamily="18" charset="0"/>
            </a:rPr>
            <a:t> tres elementos del sistema </a:t>
          </a:r>
        </a:p>
        <a:p>
          <a:pPr algn="just"/>
          <a:r>
            <a:rPr lang="es-EC" sz="1400" dirty="0" smtClean="0">
              <a:latin typeface="Times New Roman" pitchFamily="18" charset="0"/>
              <a:cs typeface="Times New Roman" pitchFamily="18" charset="0"/>
            </a:rPr>
            <a:t>(humano-máquina-ambiente)</a:t>
          </a:r>
          <a:endParaRPr lang="es-EC" sz="1400" dirty="0">
            <a:latin typeface="Times New Roman" pitchFamily="18" charset="0"/>
            <a:cs typeface="Times New Roman" pitchFamily="18" charset="0"/>
          </a:endParaRPr>
        </a:p>
      </dgm:t>
    </dgm:pt>
    <dgm:pt modelId="{6BE5F236-6655-422B-B530-65B567D39D19}" type="parTrans" cxnId="{E0F1D848-57BC-4EA8-9735-D6A824A82B27}">
      <dgm:prSet/>
      <dgm:spPr/>
      <dgm:t>
        <a:bodyPr/>
        <a:lstStyle/>
        <a:p>
          <a:endParaRPr lang="es-EC"/>
        </a:p>
      </dgm:t>
    </dgm:pt>
    <dgm:pt modelId="{BF7A595D-B92B-4606-85AB-0DC783CCA8CA}" type="sibTrans" cxnId="{E0F1D848-57BC-4EA8-9735-D6A824A82B27}">
      <dgm:prSet/>
      <dgm:spPr/>
      <dgm:t>
        <a:bodyPr/>
        <a:lstStyle/>
        <a:p>
          <a:endParaRPr lang="es-EC"/>
        </a:p>
      </dgm:t>
    </dgm:pt>
    <dgm:pt modelId="{214A4480-755D-4876-B23B-8378C8A0D2E8}">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EC" sz="1400" b="1" dirty="0" smtClean="0">
              <a:latin typeface="Times New Roman" pitchFamily="18" charset="0"/>
              <a:cs typeface="Times New Roman" pitchFamily="18" charset="0"/>
            </a:rPr>
            <a:t>POLÍTICAS:</a:t>
          </a:r>
        </a:p>
        <a:p>
          <a:r>
            <a:rPr lang="es-EC" sz="1400" dirty="0" smtClean="0">
              <a:latin typeface="Times New Roman" pitchFamily="18" charset="0"/>
              <a:cs typeface="Times New Roman" pitchFamily="18" charset="0"/>
            </a:rPr>
            <a:t>Se aplicará principios básicos de</a:t>
          </a:r>
        </a:p>
        <a:p>
          <a:r>
            <a:rPr lang="es-EC" sz="1400" dirty="0" smtClean="0">
              <a:latin typeface="Times New Roman" pitchFamily="18" charset="0"/>
              <a:cs typeface="Times New Roman" pitchFamily="18" charset="0"/>
            </a:rPr>
            <a:t> ergonomía.</a:t>
          </a:r>
          <a:endParaRPr lang="es-EC" sz="1400" dirty="0">
            <a:latin typeface="Times New Roman" pitchFamily="18" charset="0"/>
            <a:cs typeface="Times New Roman" pitchFamily="18" charset="0"/>
          </a:endParaRPr>
        </a:p>
      </dgm:t>
    </dgm:pt>
    <dgm:pt modelId="{795BD49B-EA22-4C4C-97E7-51A48235AA98}" type="parTrans" cxnId="{0C21C855-F207-40DD-89C0-F0643DD1BA69}">
      <dgm:prSet/>
      <dgm:spPr/>
      <dgm:t>
        <a:bodyPr/>
        <a:lstStyle/>
        <a:p>
          <a:endParaRPr lang="es-EC"/>
        </a:p>
      </dgm:t>
    </dgm:pt>
    <dgm:pt modelId="{0C5A8038-2BCD-4B91-9A38-3B9EB83BAD86}" type="sibTrans" cxnId="{0C21C855-F207-40DD-89C0-F0643DD1BA69}">
      <dgm:prSet/>
      <dgm:spPr/>
      <dgm:t>
        <a:bodyPr/>
        <a:lstStyle/>
        <a:p>
          <a:endParaRPr lang="es-EC"/>
        </a:p>
      </dgm:t>
    </dgm:pt>
    <dgm:pt modelId="{41A79D2C-C167-4E9E-8BF0-0A6126B3E880}">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EC" sz="1400" b="1" dirty="0" smtClean="0">
              <a:latin typeface="Times New Roman" pitchFamily="18" charset="0"/>
              <a:cs typeface="Times New Roman" pitchFamily="18" charset="0"/>
            </a:rPr>
            <a:t>OBJETIVOS:</a:t>
          </a:r>
        </a:p>
        <a:p>
          <a:r>
            <a:rPr lang="es-EC" sz="1400" dirty="0" smtClean="0">
              <a:latin typeface="Times New Roman" pitchFamily="18" charset="0"/>
              <a:cs typeface="Times New Roman" pitchFamily="18" charset="0"/>
            </a:rPr>
            <a:t>Optimizar la productividad del</a:t>
          </a:r>
        </a:p>
        <a:p>
          <a:r>
            <a:rPr lang="es-EC" sz="1400" dirty="0" smtClean="0">
              <a:latin typeface="Times New Roman" pitchFamily="18" charset="0"/>
              <a:cs typeface="Times New Roman" pitchFamily="18" charset="0"/>
            </a:rPr>
            <a:t> funcionario y al mismo tiempo </a:t>
          </a:r>
        </a:p>
        <a:p>
          <a:r>
            <a:rPr lang="es-EC" sz="1400" dirty="0" smtClean="0">
              <a:latin typeface="Times New Roman" pitchFamily="18" charset="0"/>
              <a:cs typeface="Times New Roman" pitchFamily="18" charset="0"/>
            </a:rPr>
            <a:t>garantizar la satisfacción, la </a:t>
          </a:r>
        </a:p>
        <a:p>
          <a:r>
            <a:rPr lang="es-EC" sz="1400" dirty="0" smtClean="0">
              <a:latin typeface="Times New Roman" pitchFamily="18" charset="0"/>
              <a:cs typeface="Times New Roman" pitchFamily="18" charset="0"/>
            </a:rPr>
            <a:t>seguridad y salud de los trabajadores</a:t>
          </a:r>
          <a:endParaRPr lang="es-EC" sz="1400" dirty="0">
            <a:latin typeface="Times New Roman" pitchFamily="18" charset="0"/>
            <a:cs typeface="Times New Roman" pitchFamily="18" charset="0"/>
          </a:endParaRPr>
        </a:p>
      </dgm:t>
    </dgm:pt>
    <dgm:pt modelId="{7AE1E0CF-8240-484E-B31E-0105EDF06CA6}" type="sibTrans" cxnId="{387274EA-D491-4B87-8E18-1155B54B2461}">
      <dgm:prSet/>
      <dgm:spPr/>
      <dgm:t>
        <a:bodyPr/>
        <a:lstStyle/>
        <a:p>
          <a:endParaRPr lang="es-EC"/>
        </a:p>
      </dgm:t>
    </dgm:pt>
    <dgm:pt modelId="{6D5FD17C-B06A-444F-ACA8-D2FD5C5FC065}" type="parTrans" cxnId="{387274EA-D491-4B87-8E18-1155B54B2461}">
      <dgm:prSet/>
      <dgm:spPr/>
      <dgm:t>
        <a:bodyPr/>
        <a:lstStyle/>
        <a:p>
          <a:endParaRPr lang="es-EC"/>
        </a:p>
      </dgm:t>
    </dgm:pt>
    <dgm:pt modelId="{490333BA-4A0D-488A-A159-1754B73812E2}" type="pres">
      <dgm:prSet presAssocID="{C9459B05-FB8E-4BC9-A497-BF40F325485C}" presName="hierChild1" presStyleCnt="0">
        <dgm:presLayoutVars>
          <dgm:orgChart val="1"/>
          <dgm:chPref val="1"/>
          <dgm:dir/>
          <dgm:animOne val="branch"/>
          <dgm:animLvl val="lvl"/>
          <dgm:resizeHandles/>
        </dgm:presLayoutVars>
      </dgm:prSet>
      <dgm:spPr/>
      <dgm:t>
        <a:bodyPr/>
        <a:lstStyle/>
        <a:p>
          <a:endParaRPr lang="es-EC"/>
        </a:p>
      </dgm:t>
    </dgm:pt>
    <dgm:pt modelId="{478CCD58-3395-442C-9D28-190E67F17C1D}" type="pres">
      <dgm:prSet presAssocID="{04CDB1C6-507A-49EA-AAD7-14A9A00EAD6E}" presName="hierRoot1" presStyleCnt="0">
        <dgm:presLayoutVars>
          <dgm:hierBranch val="init"/>
        </dgm:presLayoutVars>
      </dgm:prSet>
      <dgm:spPr/>
    </dgm:pt>
    <dgm:pt modelId="{100AF82B-73BD-4DA2-9C88-9C67859E2DFB}" type="pres">
      <dgm:prSet presAssocID="{04CDB1C6-507A-49EA-AAD7-14A9A00EAD6E}" presName="rootComposite1" presStyleCnt="0"/>
      <dgm:spPr/>
    </dgm:pt>
    <dgm:pt modelId="{DAEEB952-5E24-4DA3-924B-F2BBA8EB8EBC}" type="pres">
      <dgm:prSet presAssocID="{04CDB1C6-507A-49EA-AAD7-14A9A00EAD6E}" presName="rootText1" presStyleLbl="node0" presStyleIdx="0" presStyleCnt="1" custScaleY="66546" custLinFactNeighborX="15165" custLinFactNeighborY="-75802">
        <dgm:presLayoutVars>
          <dgm:chPref val="3"/>
        </dgm:presLayoutVars>
      </dgm:prSet>
      <dgm:spPr/>
      <dgm:t>
        <a:bodyPr/>
        <a:lstStyle/>
        <a:p>
          <a:endParaRPr lang="es-EC"/>
        </a:p>
      </dgm:t>
    </dgm:pt>
    <dgm:pt modelId="{46208378-936E-482A-BB0F-4D3C4C2587C1}" type="pres">
      <dgm:prSet presAssocID="{04CDB1C6-507A-49EA-AAD7-14A9A00EAD6E}" presName="rootConnector1" presStyleLbl="node1" presStyleIdx="0" presStyleCnt="0"/>
      <dgm:spPr/>
      <dgm:t>
        <a:bodyPr/>
        <a:lstStyle/>
        <a:p>
          <a:endParaRPr lang="es-EC"/>
        </a:p>
      </dgm:t>
    </dgm:pt>
    <dgm:pt modelId="{573B1293-689C-455F-A2D6-1B5C2A62185E}" type="pres">
      <dgm:prSet presAssocID="{04CDB1C6-507A-49EA-AAD7-14A9A00EAD6E}" presName="hierChild2" presStyleCnt="0"/>
      <dgm:spPr/>
    </dgm:pt>
    <dgm:pt modelId="{8D63B02A-52BD-409A-97A8-6C93205BC8D5}" type="pres">
      <dgm:prSet presAssocID="{6BE5F236-6655-422B-B530-65B567D39D19}" presName="Name37" presStyleLbl="parChTrans1D2" presStyleIdx="0" presStyleCnt="3"/>
      <dgm:spPr/>
      <dgm:t>
        <a:bodyPr/>
        <a:lstStyle/>
        <a:p>
          <a:endParaRPr lang="es-EC"/>
        </a:p>
      </dgm:t>
    </dgm:pt>
    <dgm:pt modelId="{A9ACF815-CF4B-4802-B919-1ED30AD1D409}" type="pres">
      <dgm:prSet presAssocID="{25D3762F-9E0D-4D97-9E21-5454AB6162EF}" presName="hierRoot2" presStyleCnt="0">
        <dgm:presLayoutVars>
          <dgm:hierBranch val="init"/>
        </dgm:presLayoutVars>
      </dgm:prSet>
      <dgm:spPr/>
    </dgm:pt>
    <dgm:pt modelId="{CBAE3FA2-F98F-4D0E-817B-641F7515BCC2}" type="pres">
      <dgm:prSet presAssocID="{25D3762F-9E0D-4D97-9E21-5454AB6162EF}" presName="rootComposite" presStyleCnt="0"/>
      <dgm:spPr/>
    </dgm:pt>
    <dgm:pt modelId="{C06FCDDF-4396-4A83-8EA2-13797F311720}" type="pres">
      <dgm:prSet presAssocID="{25D3762F-9E0D-4D97-9E21-5454AB6162EF}" presName="rootText" presStyleLbl="node2" presStyleIdx="0" presStyleCnt="3" custScaleX="160866" custScaleY="197809" custLinFactNeighborX="14724" custLinFactNeighborY="-12776">
        <dgm:presLayoutVars>
          <dgm:chPref val="3"/>
        </dgm:presLayoutVars>
      </dgm:prSet>
      <dgm:spPr/>
      <dgm:t>
        <a:bodyPr/>
        <a:lstStyle/>
        <a:p>
          <a:endParaRPr lang="es-EC"/>
        </a:p>
      </dgm:t>
    </dgm:pt>
    <dgm:pt modelId="{1D5C6B4A-8291-430A-82BE-939C25E94E65}" type="pres">
      <dgm:prSet presAssocID="{25D3762F-9E0D-4D97-9E21-5454AB6162EF}" presName="rootConnector" presStyleLbl="node2" presStyleIdx="0" presStyleCnt="3"/>
      <dgm:spPr/>
      <dgm:t>
        <a:bodyPr/>
        <a:lstStyle/>
        <a:p>
          <a:endParaRPr lang="es-EC"/>
        </a:p>
      </dgm:t>
    </dgm:pt>
    <dgm:pt modelId="{245487B7-F4C6-485E-BFEB-D4C5FA1FFC34}" type="pres">
      <dgm:prSet presAssocID="{25D3762F-9E0D-4D97-9E21-5454AB6162EF}" presName="hierChild4" presStyleCnt="0"/>
      <dgm:spPr/>
    </dgm:pt>
    <dgm:pt modelId="{02F1AB62-1BD9-41CA-8AF3-6B7E4E4A4EC3}" type="pres">
      <dgm:prSet presAssocID="{25D3762F-9E0D-4D97-9E21-5454AB6162EF}" presName="hierChild5" presStyleCnt="0"/>
      <dgm:spPr/>
    </dgm:pt>
    <dgm:pt modelId="{5DAB9DA5-DF92-4D46-9F4A-8467FA81162E}" type="pres">
      <dgm:prSet presAssocID="{795BD49B-EA22-4C4C-97E7-51A48235AA98}" presName="Name37" presStyleLbl="parChTrans1D2" presStyleIdx="1" presStyleCnt="3"/>
      <dgm:spPr/>
      <dgm:t>
        <a:bodyPr/>
        <a:lstStyle/>
        <a:p>
          <a:endParaRPr lang="es-EC"/>
        </a:p>
      </dgm:t>
    </dgm:pt>
    <dgm:pt modelId="{94389E43-1BD6-4C90-A0C1-98DD05F49B00}" type="pres">
      <dgm:prSet presAssocID="{214A4480-755D-4876-B23B-8378C8A0D2E8}" presName="hierRoot2" presStyleCnt="0">
        <dgm:presLayoutVars>
          <dgm:hierBranch val="init"/>
        </dgm:presLayoutVars>
      </dgm:prSet>
      <dgm:spPr/>
    </dgm:pt>
    <dgm:pt modelId="{90157947-DF30-4984-95B8-6808702BC769}" type="pres">
      <dgm:prSet presAssocID="{214A4480-755D-4876-B23B-8378C8A0D2E8}" presName="rootComposite" presStyleCnt="0"/>
      <dgm:spPr/>
    </dgm:pt>
    <dgm:pt modelId="{4C2C87C6-BE59-4CCD-97AD-FDAAB2556086}" type="pres">
      <dgm:prSet presAssocID="{214A4480-755D-4876-B23B-8378C8A0D2E8}" presName="rootText" presStyleLbl="node2" presStyleIdx="1" presStyleCnt="3" custScaleX="108398" custScaleY="147084" custLinFactNeighborX="700" custLinFactNeighborY="-12776">
        <dgm:presLayoutVars>
          <dgm:chPref val="3"/>
        </dgm:presLayoutVars>
      </dgm:prSet>
      <dgm:spPr/>
      <dgm:t>
        <a:bodyPr/>
        <a:lstStyle/>
        <a:p>
          <a:endParaRPr lang="es-EC"/>
        </a:p>
      </dgm:t>
    </dgm:pt>
    <dgm:pt modelId="{F0A2C5EA-C4B4-4DB1-A75B-268DE4A7F3D3}" type="pres">
      <dgm:prSet presAssocID="{214A4480-755D-4876-B23B-8378C8A0D2E8}" presName="rootConnector" presStyleLbl="node2" presStyleIdx="1" presStyleCnt="3"/>
      <dgm:spPr/>
      <dgm:t>
        <a:bodyPr/>
        <a:lstStyle/>
        <a:p>
          <a:endParaRPr lang="es-EC"/>
        </a:p>
      </dgm:t>
    </dgm:pt>
    <dgm:pt modelId="{E4DA2D8D-6D55-401B-8AF1-6D81C43B20BC}" type="pres">
      <dgm:prSet presAssocID="{214A4480-755D-4876-B23B-8378C8A0D2E8}" presName="hierChild4" presStyleCnt="0"/>
      <dgm:spPr/>
    </dgm:pt>
    <dgm:pt modelId="{2E5DCFCB-6F7F-4074-93EE-CB0E1A99C6BF}" type="pres">
      <dgm:prSet presAssocID="{214A4480-755D-4876-B23B-8378C8A0D2E8}" presName="hierChild5" presStyleCnt="0"/>
      <dgm:spPr/>
    </dgm:pt>
    <dgm:pt modelId="{C69408E4-D9C9-4C0E-8336-7AAB1827EE2B}" type="pres">
      <dgm:prSet presAssocID="{6D5FD17C-B06A-444F-ACA8-D2FD5C5FC065}" presName="Name37" presStyleLbl="parChTrans1D2" presStyleIdx="2" presStyleCnt="3"/>
      <dgm:spPr/>
      <dgm:t>
        <a:bodyPr/>
        <a:lstStyle/>
        <a:p>
          <a:endParaRPr lang="es-EC"/>
        </a:p>
      </dgm:t>
    </dgm:pt>
    <dgm:pt modelId="{B0E44C60-19AC-4A36-AF74-D712CC8088B8}" type="pres">
      <dgm:prSet presAssocID="{41A79D2C-C167-4E9E-8BF0-0A6126B3E880}" presName="hierRoot2" presStyleCnt="0">
        <dgm:presLayoutVars>
          <dgm:hierBranch val="init"/>
        </dgm:presLayoutVars>
      </dgm:prSet>
      <dgm:spPr/>
    </dgm:pt>
    <dgm:pt modelId="{0645A66C-00D8-414C-8582-BC4359CC8304}" type="pres">
      <dgm:prSet presAssocID="{41A79D2C-C167-4E9E-8BF0-0A6126B3E880}" presName="rootComposite" presStyleCnt="0"/>
      <dgm:spPr/>
    </dgm:pt>
    <dgm:pt modelId="{C3DE30E4-CA8D-4466-BB28-6CA51FF13C05}" type="pres">
      <dgm:prSet presAssocID="{41A79D2C-C167-4E9E-8BF0-0A6126B3E880}" presName="rootText" presStyleLbl="node2" presStyleIdx="2" presStyleCnt="3" custScaleX="138456" custScaleY="197808" custLinFactNeighborX="-13074" custLinFactNeighborY="-12776">
        <dgm:presLayoutVars>
          <dgm:chPref val="3"/>
        </dgm:presLayoutVars>
      </dgm:prSet>
      <dgm:spPr/>
      <dgm:t>
        <a:bodyPr/>
        <a:lstStyle/>
        <a:p>
          <a:endParaRPr lang="es-EC"/>
        </a:p>
      </dgm:t>
    </dgm:pt>
    <dgm:pt modelId="{45AF2D9D-F86D-4AF0-8078-D8B2C66D41AF}" type="pres">
      <dgm:prSet presAssocID="{41A79D2C-C167-4E9E-8BF0-0A6126B3E880}" presName="rootConnector" presStyleLbl="node2" presStyleIdx="2" presStyleCnt="3"/>
      <dgm:spPr/>
      <dgm:t>
        <a:bodyPr/>
        <a:lstStyle/>
        <a:p>
          <a:endParaRPr lang="es-EC"/>
        </a:p>
      </dgm:t>
    </dgm:pt>
    <dgm:pt modelId="{E4B45B94-117B-4129-B755-683B9F5A4A44}" type="pres">
      <dgm:prSet presAssocID="{41A79D2C-C167-4E9E-8BF0-0A6126B3E880}" presName="hierChild4" presStyleCnt="0"/>
      <dgm:spPr/>
    </dgm:pt>
    <dgm:pt modelId="{71810D5B-3A4D-4149-B617-1B8C59462BBC}" type="pres">
      <dgm:prSet presAssocID="{41A79D2C-C167-4E9E-8BF0-0A6126B3E880}" presName="hierChild5" presStyleCnt="0"/>
      <dgm:spPr/>
    </dgm:pt>
    <dgm:pt modelId="{673BE2F8-8A4B-4D42-8442-3C78431A867A}" type="pres">
      <dgm:prSet presAssocID="{04CDB1C6-507A-49EA-AAD7-14A9A00EAD6E}" presName="hierChild3" presStyleCnt="0"/>
      <dgm:spPr/>
    </dgm:pt>
  </dgm:ptLst>
  <dgm:cxnLst>
    <dgm:cxn modelId="{E0F1D848-57BC-4EA8-9735-D6A824A82B27}" srcId="{04CDB1C6-507A-49EA-AAD7-14A9A00EAD6E}" destId="{25D3762F-9E0D-4D97-9E21-5454AB6162EF}" srcOrd="0" destOrd="0" parTransId="{6BE5F236-6655-422B-B530-65B567D39D19}" sibTransId="{BF7A595D-B92B-4606-85AB-0DC783CCA8CA}"/>
    <dgm:cxn modelId="{387274EA-D491-4B87-8E18-1155B54B2461}" srcId="{04CDB1C6-507A-49EA-AAD7-14A9A00EAD6E}" destId="{41A79D2C-C167-4E9E-8BF0-0A6126B3E880}" srcOrd="2" destOrd="0" parTransId="{6D5FD17C-B06A-444F-ACA8-D2FD5C5FC065}" sibTransId="{7AE1E0CF-8240-484E-B31E-0105EDF06CA6}"/>
    <dgm:cxn modelId="{2CE78278-A315-4C99-A45D-A070F2AA8FBD}" type="presOf" srcId="{214A4480-755D-4876-B23B-8378C8A0D2E8}" destId="{4C2C87C6-BE59-4CCD-97AD-FDAAB2556086}" srcOrd="0" destOrd="0" presId="urn:microsoft.com/office/officeart/2005/8/layout/orgChart1"/>
    <dgm:cxn modelId="{29A3CFB3-2B6F-4157-A50D-6E4812FB4AD1}" type="presOf" srcId="{214A4480-755D-4876-B23B-8378C8A0D2E8}" destId="{F0A2C5EA-C4B4-4DB1-A75B-268DE4A7F3D3}" srcOrd="1" destOrd="0" presId="urn:microsoft.com/office/officeart/2005/8/layout/orgChart1"/>
    <dgm:cxn modelId="{4346CD68-FD26-487F-A4AE-0C580B1E9C84}" srcId="{C9459B05-FB8E-4BC9-A497-BF40F325485C}" destId="{04CDB1C6-507A-49EA-AAD7-14A9A00EAD6E}" srcOrd="0" destOrd="0" parTransId="{C9C69F2B-B3AB-42B0-801A-B965EDB209BF}" sibTransId="{E09AB70A-3A43-4133-A32F-A150B773543E}"/>
    <dgm:cxn modelId="{9F9AC6DD-5C33-4AA2-BD32-9134D6041A68}" type="presOf" srcId="{41A79D2C-C167-4E9E-8BF0-0A6126B3E880}" destId="{45AF2D9D-F86D-4AF0-8078-D8B2C66D41AF}" srcOrd="1" destOrd="0" presId="urn:microsoft.com/office/officeart/2005/8/layout/orgChart1"/>
    <dgm:cxn modelId="{B24AF5B7-24CD-423C-BC32-F4A2AA116D06}" type="presOf" srcId="{25D3762F-9E0D-4D97-9E21-5454AB6162EF}" destId="{1D5C6B4A-8291-430A-82BE-939C25E94E65}" srcOrd="1" destOrd="0" presId="urn:microsoft.com/office/officeart/2005/8/layout/orgChart1"/>
    <dgm:cxn modelId="{5FE032E0-581B-4204-A953-A09864C09DA2}" type="presOf" srcId="{25D3762F-9E0D-4D97-9E21-5454AB6162EF}" destId="{C06FCDDF-4396-4A83-8EA2-13797F311720}" srcOrd="0" destOrd="0" presId="urn:microsoft.com/office/officeart/2005/8/layout/orgChart1"/>
    <dgm:cxn modelId="{0C21C855-F207-40DD-89C0-F0643DD1BA69}" srcId="{04CDB1C6-507A-49EA-AAD7-14A9A00EAD6E}" destId="{214A4480-755D-4876-B23B-8378C8A0D2E8}" srcOrd="1" destOrd="0" parTransId="{795BD49B-EA22-4C4C-97E7-51A48235AA98}" sibTransId="{0C5A8038-2BCD-4B91-9A38-3B9EB83BAD86}"/>
    <dgm:cxn modelId="{1BD695E3-A576-4A5B-B401-225675011C75}" type="presOf" srcId="{6BE5F236-6655-422B-B530-65B567D39D19}" destId="{8D63B02A-52BD-409A-97A8-6C93205BC8D5}" srcOrd="0" destOrd="0" presId="urn:microsoft.com/office/officeart/2005/8/layout/orgChart1"/>
    <dgm:cxn modelId="{5EC2621C-0151-4844-B055-30DAF59264D0}" type="presOf" srcId="{04CDB1C6-507A-49EA-AAD7-14A9A00EAD6E}" destId="{DAEEB952-5E24-4DA3-924B-F2BBA8EB8EBC}" srcOrd="0" destOrd="0" presId="urn:microsoft.com/office/officeart/2005/8/layout/orgChart1"/>
    <dgm:cxn modelId="{7BC8F0F6-D1CF-47EE-BD76-10066F49A134}" type="presOf" srcId="{C9459B05-FB8E-4BC9-A497-BF40F325485C}" destId="{490333BA-4A0D-488A-A159-1754B73812E2}" srcOrd="0" destOrd="0" presId="urn:microsoft.com/office/officeart/2005/8/layout/orgChart1"/>
    <dgm:cxn modelId="{BFEDEB67-0DBF-4CEE-A896-52410145AB3C}" type="presOf" srcId="{795BD49B-EA22-4C4C-97E7-51A48235AA98}" destId="{5DAB9DA5-DF92-4D46-9F4A-8467FA81162E}" srcOrd="0" destOrd="0" presId="urn:microsoft.com/office/officeart/2005/8/layout/orgChart1"/>
    <dgm:cxn modelId="{6C1E14A4-D423-412E-A69E-66603CF748E1}" type="presOf" srcId="{41A79D2C-C167-4E9E-8BF0-0A6126B3E880}" destId="{C3DE30E4-CA8D-4466-BB28-6CA51FF13C05}" srcOrd="0" destOrd="0" presId="urn:microsoft.com/office/officeart/2005/8/layout/orgChart1"/>
    <dgm:cxn modelId="{2534511F-0031-4D02-BE96-9607E66C5F50}" type="presOf" srcId="{04CDB1C6-507A-49EA-AAD7-14A9A00EAD6E}" destId="{46208378-936E-482A-BB0F-4D3C4C2587C1}" srcOrd="1" destOrd="0" presId="urn:microsoft.com/office/officeart/2005/8/layout/orgChart1"/>
    <dgm:cxn modelId="{0FDA2A8F-0971-490D-94C9-6B6CA423B84C}" type="presOf" srcId="{6D5FD17C-B06A-444F-ACA8-D2FD5C5FC065}" destId="{C69408E4-D9C9-4C0E-8336-7AAB1827EE2B}" srcOrd="0" destOrd="0" presId="urn:microsoft.com/office/officeart/2005/8/layout/orgChart1"/>
    <dgm:cxn modelId="{76D17372-E3A8-4067-BFCD-C9BE873F38E3}" type="presParOf" srcId="{490333BA-4A0D-488A-A159-1754B73812E2}" destId="{478CCD58-3395-442C-9D28-190E67F17C1D}" srcOrd="0" destOrd="0" presId="urn:microsoft.com/office/officeart/2005/8/layout/orgChart1"/>
    <dgm:cxn modelId="{B38E8985-A49E-46D7-848A-491F3D38E020}" type="presParOf" srcId="{478CCD58-3395-442C-9D28-190E67F17C1D}" destId="{100AF82B-73BD-4DA2-9C88-9C67859E2DFB}" srcOrd="0" destOrd="0" presId="urn:microsoft.com/office/officeart/2005/8/layout/orgChart1"/>
    <dgm:cxn modelId="{BE5D89E7-7BFA-41C9-AF72-A5E41615A30E}" type="presParOf" srcId="{100AF82B-73BD-4DA2-9C88-9C67859E2DFB}" destId="{DAEEB952-5E24-4DA3-924B-F2BBA8EB8EBC}" srcOrd="0" destOrd="0" presId="urn:microsoft.com/office/officeart/2005/8/layout/orgChart1"/>
    <dgm:cxn modelId="{29F01F6C-4695-492A-974F-861B94714F0E}" type="presParOf" srcId="{100AF82B-73BD-4DA2-9C88-9C67859E2DFB}" destId="{46208378-936E-482A-BB0F-4D3C4C2587C1}" srcOrd="1" destOrd="0" presId="urn:microsoft.com/office/officeart/2005/8/layout/orgChart1"/>
    <dgm:cxn modelId="{4AB49102-1DBF-477C-9622-C3CBD2DFFD2D}" type="presParOf" srcId="{478CCD58-3395-442C-9D28-190E67F17C1D}" destId="{573B1293-689C-455F-A2D6-1B5C2A62185E}" srcOrd="1" destOrd="0" presId="urn:microsoft.com/office/officeart/2005/8/layout/orgChart1"/>
    <dgm:cxn modelId="{5AEA3261-0EB1-4B1B-9C13-C490FCF8A124}" type="presParOf" srcId="{573B1293-689C-455F-A2D6-1B5C2A62185E}" destId="{8D63B02A-52BD-409A-97A8-6C93205BC8D5}" srcOrd="0" destOrd="0" presId="urn:microsoft.com/office/officeart/2005/8/layout/orgChart1"/>
    <dgm:cxn modelId="{090ADE8A-47F6-4511-8844-AC8D1434C142}" type="presParOf" srcId="{573B1293-689C-455F-A2D6-1B5C2A62185E}" destId="{A9ACF815-CF4B-4802-B919-1ED30AD1D409}" srcOrd="1" destOrd="0" presId="urn:microsoft.com/office/officeart/2005/8/layout/orgChart1"/>
    <dgm:cxn modelId="{E8E73D26-C47B-43C8-B01D-F74D7D5E8765}" type="presParOf" srcId="{A9ACF815-CF4B-4802-B919-1ED30AD1D409}" destId="{CBAE3FA2-F98F-4D0E-817B-641F7515BCC2}" srcOrd="0" destOrd="0" presId="urn:microsoft.com/office/officeart/2005/8/layout/orgChart1"/>
    <dgm:cxn modelId="{3C620BC4-88E4-449D-9B00-2CEA6D11C04E}" type="presParOf" srcId="{CBAE3FA2-F98F-4D0E-817B-641F7515BCC2}" destId="{C06FCDDF-4396-4A83-8EA2-13797F311720}" srcOrd="0" destOrd="0" presId="urn:microsoft.com/office/officeart/2005/8/layout/orgChart1"/>
    <dgm:cxn modelId="{E30B9845-CFB6-4B08-8690-A19C2BAE6B83}" type="presParOf" srcId="{CBAE3FA2-F98F-4D0E-817B-641F7515BCC2}" destId="{1D5C6B4A-8291-430A-82BE-939C25E94E65}" srcOrd="1" destOrd="0" presId="urn:microsoft.com/office/officeart/2005/8/layout/orgChart1"/>
    <dgm:cxn modelId="{A16EE780-2C70-4457-BDA0-6A7857E7EE79}" type="presParOf" srcId="{A9ACF815-CF4B-4802-B919-1ED30AD1D409}" destId="{245487B7-F4C6-485E-BFEB-D4C5FA1FFC34}" srcOrd="1" destOrd="0" presId="urn:microsoft.com/office/officeart/2005/8/layout/orgChart1"/>
    <dgm:cxn modelId="{B5ADEE9B-19FE-45A2-A7D1-676EC07C7234}" type="presParOf" srcId="{A9ACF815-CF4B-4802-B919-1ED30AD1D409}" destId="{02F1AB62-1BD9-41CA-8AF3-6B7E4E4A4EC3}" srcOrd="2" destOrd="0" presId="urn:microsoft.com/office/officeart/2005/8/layout/orgChart1"/>
    <dgm:cxn modelId="{39AEC826-F023-4AF2-A6BA-3A26BBE2FC84}" type="presParOf" srcId="{573B1293-689C-455F-A2D6-1B5C2A62185E}" destId="{5DAB9DA5-DF92-4D46-9F4A-8467FA81162E}" srcOrd="2" destOrd="0" presId="urn:microsoft.com/office/officeart/2005/8/layout/orgChart1"/>
    <dgm:cxn modelId="{E02CA117-3CF7-4ADF-8762-DD55C7464C21}" type="presParOf" srcId="{573B1293-689C-455F-A2D6-1B5C2A62185E}" destId="{94389E43-1BD6-4C90-A0C1-98DD05F49B00}" srcOrd="3" destOrd="0" presId="urn:microsoft.com/office/officeart/2005/8/layout/orgChart1"/>
    <dgm:cxn modelId="{AFDE9B53-E331-402C-8620-BCF55A312B83}" type="presParOf" srcId="{94389E43-1BD6-4C90-A0C1-98DD05F49B00}" destId="{90157947-DF30-4984-95B8-6808702BC769}" srcOrd="0" destOrd="0" presId="urn:microsoft.com/office/officeart/2005/8/layout/orgChart1"/>
    <dgm:cxn modelId="{43DD542F-29F6-441B-A7AF-313570A617FD}" type="presParOf" srcId="{90157947-DF30-4984-95B8-6808702BC769}" destId="{4C2C87C6-BE59-4CCD-97AD-FDAAB2556086}" srcOrd="0" destOrd="0" presId="urn:microsoft.com/office/officeart/2005/8/layout/orgChart1"/>
    <dgm:cxn modelId="{81CACDCF-0F9E-49EE-A1B5-9798E47EC46E}" type="presParOf" srcId="{90157947-DF30-4984-95B8-6808702BC769}" destId="{F0A2C5EA-C4B4-4DB1-A75B-268DE4A7F3D3}" srcOrd="1" destOrd="0" presId="urn:microsoft.com/office/officeart/2005/8/layout/orgChart1"/>
    <dgm:cxn modelId="{7A932BDF-12CA-49A7-9224-9AAFA7B9578D}" type="presParOf" srcId="{94389E43-1BD6-4C90-A0C1-98DD05F49B00}" destId="{E4DA2D8D-6D55-401B-8AF1-6D81C43B20BC}" srcOrd="1" destOrd="0" presId="urn:microsoft.com/office/officeart/2005/8/layout/orgChart1"/>
    <dgm:cxn modelId="{B0E8F0DC-1DC0-4E1F-BE3D-1BA709529120}" type="presParOf" srcId="{94389E43-1BD6-4C90-A0C1-98DD05F49B00}" destId="{2E5DCFCB-6F7F-4074-93EE-CB0E1A99C6BF}" srcOrd="2" destOrd="0" presId="urn:microsoft.com/office/officeart/2005/8/layout/orgChart1"/>
    <dgm:cxn modelId="{97DCF274-D75C-47AD-9A8B-26E3A6328BD2}" type="presParOf" srcId="{573B1293-689C-455F-A2D6-1B5C2A62185E}" destId="{C69408E4-D9C9-4C0E-8336-7AAB1827EE2B}" srcOrd="4" destOrd="0" presId="urn:microsoft.com/office/officeart/2005/8/layout/orgChart1"/>
    <dgm:cxn modelId="{50BB49C5-306F-4B96-BFBF-802C0B68F350}" type="presParOf" srcId="{573B1293-689C-455F-A2D6-1B5C2A62185E}" destId="{B0E44C60-19AC-4A36-AF74-D712CC8088B8}" srcOrd="5" destOrd="0" presId="urn:microsoft.com/office/officeart/2005/8/layout/orgChart1"/>
    <dgm:cxn modelId="{72681E1D-E585-4D60-99C2-DF540B8ADBCD}" type="presParOf" srcId="{B0E44C60-19AC-4A36-AF74-D712CC8088B8}" destId="{0645A66C-00D8-414C-8582-BC4359CC8304}" srcOrd="0" destOrd="0" presId="urn:microsoft.com/office/officeart/2005/8/layout/orgChart1"/>
    <dgm:cxn modelId="{16841115-984A-49A8-9818-F7B42C401796}" type="presParOf" srcId="{0645A66C-00D8-414C-8582-BC4359CC8304}" destId="{C3DE30E4-CA8D-4466-BB28-6CA51FF13C05}" srcOrd="0" destOrd="0" presId="urn:microsoft.com/office/officeart/2005/8/layout/orgChart1"/>
    <dgm:cxn modelId="{EB5D80F3-DFC6-46FC-88D5-152D64A272FB}" type="presParOf" srcId="{0645A66C-00D8-414C-8582-BC4359CC8304}" destId="{45AF2D9D-F86D-4AF0-8078-D8B2C66D41AF}" srcOrd="1" destOrd="0" presId="urn:microsoft.com/office/officeart/2005/8/layout/orgChart1"/>
    <dgm:cxn modelId="{D7CD7F63-DF9E-4125-A8AD-2E9D3A717CAE}" type="presParOf" srcId="{B0E44C60-19AC-4A36-AF74-D712CC8088B8}" destId="{E4B45B94-117B-4129-B755-683B9F5A4A44}" srcOrd="1" destOrd="0" presId="urn:microsoft.com/office/officeart/2005/8/layout/orgChart1"/>
    <dgm:cxn modelId="{73572B9C-B0AA-4B52-863A-F98CE7C4C7BD}" type="presParOf" srcId="{B0E44C60-19AC-4A36-AF74-D712CC8088B8}" destId="{71810D5B-3A4D-4149-B617-1B8C59462BBC}" srcOrd="2" destOrd="0" presId="urn:microsoft.com/office/officeart/2005/8/layout/orgChart1"/>
    <dgm:cxn modelId="{21C82C07-4D7C-4BE0-8707-9090334271CB}" type="presParOf" srcId="{478CCD58-3395-442C-9D28-190E67F17C1D}" destId="{673BE2F8-8A4B-4D42-8442-3C78431A867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D4F10-CD66-48AB-9BBA-E1B0C8519166}">
      <dsp:nvSpPr>
        <dsp:cNvPr id="0" name=""/>
        <dsp:cNvSpPr/>
      </dsp:nvSpPr>
      <dsp:spPr>
        <a:xfrm>
          <a:off x="5604438" y="2774020"/>
          <a:ext cx="820383" cy="515540"/>
        </a:xfrm>
        <a:custGeom>
          <a:avLst/>
          <a:gdLst/>
          <a:ahLst/>
          <a:cxnLst/>
          <a:rect l="0" t="0" r="0" b="0"/>
          <a:pathLst>
            <a:path>
              <a:moveTo>
                <a:pt x="820383" y="0"/>
              </a:moveTo>
              <a:lnTo>
                <a:pt x="820383" y="335344"/>
              </a:lnTo>
              <a:lnTo>
                <a:pt x="0" y="335344"/>
              </a:lnTo>
              <a:lnTo>
                <a:pt x="0" y="51554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CF52BC-1199-4C4F-8DB4-36A0C23E5A55}">
      <dsp:nvSpPr>
        <dsp:cNvPr id="0" name=""/>
        <dsp:cNvSpPr/>
      </dsp:nvSpPr>
      <dsp:spPr>
        <a:xfrm>
          <a:off x="4213793" y="1147757"/>
          <a:ext cx="2211029" cy="637228"/>
        </a:xfrm>
        <a:custGeom>
          <a:avLst/>
          <a:gdLst/>
          <a:ahLst/>
          <a:cxnLst/>
          <a:rect l="0" t="0" r="0" b="0"/>
          <a:pathLst>
            <a:path>
              <a:moveTo>
                <a:pt x="0" y="0"/>
              </a:moveTo>
              <a:lnTo>
                <a:pt x="0" y="457032"/>
              </a:lnTo>
              <a:lnTo>
                <a:pt x="2211029" y="457032"/>
              </a:lnTo>
              <a:lnTo>
                <a:pt x="2211029" y="63722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13A88B-5B53-4D8F-BD60-5507C0086385}">
      <dsp:nvSpPr>
        <dsp:cNvPr id="0" name=""/>
        <dsp:cNvSpPr/>
      </dsp:nvSpPr>
      <dsp:spPr>
        <a:xfrm>
          <a:off x="2464911" y="3038951"/>
          <a:ext cx="1238397" cy="590073"/>
        </a:xfrm>
        <a:custGeom>
          <a:avLst/>
          <a:gdLst/>
          <a:ahLst/>
          <a:cxnLst/>
          <a:rect l="0" t="0" r="0" b="0"/>
          <a:pathLst>
            <a:path>
              <a:moveTo>
                <a:pt x="0" y="0"/>
              </a:moveTo>
              <a:lnTo>
                <a:pt x="0" y="409877"/>
              </a:lnTo>
              <a:lnTo>
                <a:pt x="1238397" y="409877"/>
              </a:lnTo>
              <a:lnTo>
                <a:pt x="1238397" y="590073"/>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D358E0-3706-440D-8D15-0B910A8837B1}">
      <dsp:nvSpPr>
        <dsp:cNvPr id="0" name=""/>
        <dsp:cNvSpPr/>
      </dsp:nvSpPr>
      <dsp:spPr>
        <a:xfrm>
          <a:off x="1355564" y="3038951"/>
          <a:ext cx="1109346" cy="633461"/>
        </a:xfrm>
        <a:custGeom>
          <a:avLst/>
          <a:gdLst/>
          <a:ahLst/>
          <a:cxnLst/>
          <a:rect l="0" t="0" r="0" b="0"/>
          <a:pathLst>
            <a:path>
              <a:moveTo>
                <a:pt x="1109346" y="0"/>
              </a:moveTo>
              <a:lnTo>
                <a:pt x="1109346" y="453265"/>
              </a:lnTo>
              <a:lnTo>
                <a:pt x="0" y="453265"/>
              </a:lnTo>
              <a:lnTo>
                <a:pt x="0" y="633461"/>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B7E3BB-0C89-458F-B211-3ABC2106C4EC}">
      <dsp:nvSpPr>
        <dsp:cNvPr id="0" name=""/>
        <dsp:cNvSpPr/>
      </dsp:nvSpPr>
      <dsp:spPr>
        <a:xfrm>
          <a:off x="2464911" y="1147757"/>
          <a:ext cx="1748882" cy="656028"/>
        </a:xfrm>
        <a:custGeom>
          <a:avLst/>
          <a:gdLst/>
          <a:ahLst/>
          <a:cxnLst/>
          <a:rect l="0" t="0" r="0" b="0"/>
          <a:pathLst>
            <a:path>
              <a:moveTo>
                <a:pt x="1748882" y="0"/>
              </a:moveTo>
              <a:lnTo>
                <a:pt x="1748882" y="475832"/>
              </a:lnTo>
              <a:lnTo>
                <a:pt x="0" y="475832"/>
              </a:lnTo>
              <a:lnTo>
                <a:pt x="0" y="65602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6735AE-C154-48D1-933B-943822A35070}">
      <dsp:nvSpPr>
        <dsp:cNvPr id="0" name=""/>
        <dsp:cNvSpPr/>
      </dsp:nvSpPr>
      <dsp:spPr>
        <a:xfrm>
          <a:off x="2106813" y="-87409"/>
          <a:ext cx="4213960" cy="123516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7344C5-E3B1-436D-AB11-34A4CAAAE4A1}">
      <dsp:nvSpPr>
        <dsp:cNvPr id="0" name=""/>
        <dsp:cNvSpPr/>
      </dsp:nvSpPr>
      <dsp:spPr>
        <a:xfrm>
          <a:off x="2322940" y="117911"/>
          <a:ext cx="4213960" cy="123516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Times New Roman" pitchFamily="18" charset="0"/>
              <a:cs typeface="Times New Roman" pitchFamily="18" charset="0"/>
            </a:rPr>
            <a:t>DESCRIPCIÓN DE LA INSTITUCIÓN </a:t>
          </a:r>
          <a:endParaRPr lang="es-EC" sz="1400" kern="1200" dirty="0">
            <a:latin typeface="Times New Roman" pitchFamily="18" charset="0"/>
            <a:cs typeface="Times New Roman" pitchFamily="18" charset="0"/>
          </a:endParaRPr>
        </a:p>
      </dsp:txBody>
      <dsp:txXfrm>
        <a:off x="2359117" y="154088"/>
        <a:ext cx="4141606" cy="1162812"/>
      </dsp:txXfrm>
    </dsp:sp>
    <dsp:sp modelId="{474E0D4C-367A-4B9C-AD97-A9C41F8822EB}">
      <dsp:nvSpPr>
        <dsp:cNvPr id="0" name=""/>
        <dsp:cNvSpPr/>
      </dsp:nvSpPr>
      <dsp:spPr>
        <a:xfrm>
          <a:off x="1385356" y="1803785"/>
          <a:ext cx="2159109" cy="123516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884548-BF6D-4035-A91D-7A642549A247}">
      <dsp:nvSpPr>
        <dsp:cNvPr id="0" name=""/>
        <dsp:cNvSpPr/>
      </dsp:nvSpPr>
      <dsp:spPr>
        <a:xfrm>
          <a:off x="1601483" y="2009106"/>
          <a:ext cx="2159109" cy="123516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Times New Roman" pitchFamily="18" charset="0"/>
              <a:cs typeface="Times New Roman" pitchFamily="18" charset="0"/>
            </a:rPr>
            <a:t>NATURALEZA  Y CARACTERISTICAS</a:t>
          </a:r>
          <a:endParaRPr lang="es-EC" sz="1400" kern="1200" dirty="0">
            <a:latin typeface="Times New Roman" pitchFamily="18" charset="0"/>
            <a:cs typeface="Times New Roman" pitchFamily="18" charset="0"/>
          </a:endParaRPr>
        </a:p>
      </dsp:txBody>
      <dsp:txXfrm>
        <a:off x="1637660" y="2045283"/>
        <a:ext cx="2086755" cy="1162812"/>
      </dsp:txXfrm>
    </dsp:sp>
    <dsp:sp modelId="{D5E47887-B989-4FD7-B88D-85132B0A2F3F}">
      <dsp:nvSpPr>
        <dsp:cNvPr id="0" name=""/>
        <dsp:cNvSpPr/>
      </dsp:nvSpPr>
      <dsp:spPr>
        <a:xfrm>
          <a:off x="120903" y="3672413"/>
          <a:ext cx="2469321" cy="79936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0C7D28-2E1B-4DED-8B46-FC107271031A}">
      <dsp:nvSpPr>
        <dsp:cNvPr id="0" name=""/>
        <dsp:cNvSpPr/>
      </dsp:nvSpPr>
      <dsp:spPr>
        <a:xfrm>
          <a:off x="337030" y="3877734"/>
          <a:ext cx="2469321" cy="79936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kern="1200" dirty="0" smtClean="0">
              <a:latin typeface="Times New Roman" pitchFamily="18" charset="0"/>
              <a:cs typeface="Times New Roman" pitchFamily="18" charset="0"/>
            </a:rPr>
            <a:t>RESEÑA HISTÓRICA
UBICACIÓN GEOGRÁFICA</a:t>
          </a:r>
          <a:endParaRPr lang="es-EC" sz="1400" kern="1200" dirty="0">
            <a:latin typeface="Times New Roman" pitchFamily="18" charset="0"/>
            <a:cs typeface="Times New Roman" pitchFamily="18" charset="0"/>
          </a:endParaRPr>
        </a:p>
      </dsp:txBody>
      <dsp:txXfrm>
        <a:off x="360443" y="3901147"/>
        <a:ext cx="2422495" cy="752536"/>
      </dsp:txXfrm>
    </dsp:sp>
    <dsp:sp modelId="{FCB2972D-A02C-4D4F-BAD0-025155E36E01}">
      <dsp:nvSpPr>
        <dsp:cNvPr id="0" name=""/>
        <dsp:cNvSpPr/>
      </dsp:nvSpPr>
      <dsp:spPr>
        <a:xfrm>
          <a:off x="2929209" y="3629025"/>
          <a:ext cx="1548198" cy="98857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67978B-9003-4F4E-A3CB-EFC2E7A6A641}">
      <dsp:nvSpPr>
        <dsp:cNvPr id="0" name=""/>
        <dsp:cNvSpPr/>
      </dsp:nvSpPr>
      <dsp:spPr>
        <a:xfrm>
          <a:off x="3145336" y="3834346"/>
          <a:ext cx="1548198" cy="98857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Times New Roman" pitchFamily="18" charset="0"/>
              <a:cs typeface="Times New Roman" pitchFamily="18" charset="0"/>
            </a:rPr>
            <a:t>BASE LEGAL</a:t>
          </a:r>
          <a:endParaRPr lang="es-EC" sz="1400" kern="1200" dirty="0">
            <a:latin typeface="Times New Roman" pitchFamily="18" charset="0"/>
            <a:cs typeface="Times New Roman" pitchFamily="18" charset="0"/>
          </a:endParaRPr>
        </a:p>
      </dsp:txBody>
      <dsp:txXfrm>
        <a:off x="3174290" y="3863300"/>
        <a:ext cx="1490290" cy="930669"/>
      </dsp:txXfrm>
    </dsp:sp>
    <dsp:sp modelId="{FC9C4468-B2F2-44FD-9B45-B92C09BC2395}">
      <dsp:nvSpPr>
        <dsp:cNvPr id="0" name=""/>
        <dsp:cNvSpPr/>
      </dsp:nvSpPr>
      <dsp:spPr>
        <a:xfrm>
          <a:off x="5217938" y="1784986"/>
          <a:ext cx="2413768" cy="98903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AB0F18-81AC-4912-BDA2-16D7FBCA619E}">
      <dsp:nvSpPr>
        <dsp:cNvPr id="0" name=""/>
        <dsp:cNvSpPr/>
      </dsp:nvSpPr>
      <dsp:spPr>
        <a:xfrm>
          <a:off x="5434065" y="1990306"/>
          <a:ext cx="2413768" cy="98903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Times New Roman" pitchFamily="18" charset="0"/>
              <a:cs typeface="Times New Roman" pitchFamily="18" charset="0"/>
            </a:rPr>
            <a:t>DIRECCIONAMIENTO  ESTRATÉGICO</a:t>
          </a:r>
          <a:endParaRPr lang="es-EC" sz="1400" kern="1200" dirty="0">
            <a:latin typeface="Times New Roman" pitchFamily="18" charset="0"/>
            <a:cs typeface="Times New Roman" pitchFamily="18" charset="0"/>
          </a:endParaRPr>
        </a:p>
      </dsp:txBody>
      <dsp:txXfrm>
        <a:off x="5463033" y="2019274"/>
        <a:ext cx="2355832" cy="931098"/>
      </dsp:txXfrm>
    </dsp:sp>
    <dsp:sp modelId="{0E4E0147-7E5A-43D2-AF35-1EC66E5045FD}">
      <dsp:nvSpPr>
        <dsp:cNvPr id="0" name=""/>
        <dsp:cNvSpPr/>
      </dsp:nvSpPr>
      <dsp:spPr>
        <a:xfrm>
          <a:off x="4875389" y="3289561"/>
          <a:ext cx="1458099" cy="125616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7EC467-243E-428C-8352-33AA1C8377E2}">
      <dsp:nvSpPr>
        <dsp:cNvPr id="0" name=""/>
        <dsp:cNvSpPr/>
      </dsp:nvSpPr>
      <dsp:spPr>
        <a:xfrm>
          <a:off x="5091516" y="3494881"/>
          <a:ext cx="1458099" cy="125616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kern="1200" dirty="0" smtClean="0">
              <a:latin typeface="Times New Roman" pitchFamily="18" charset="0"/>
              <a:cs typeface="Times New Roman" pitchFamily="18" charset="0"/>
            </a:rPr>
            <a:t>MISIÓN 
VISIÓN  2026
VALORES</a:t>
          </a:r>
          <a:endParaRPr lang="es-EC" sz="1400" kern="1200" dirty="0">
            <a:latin typeface="Times New Roman" pitchFamily="18" charset="0"/>
            <a:cs typeface="Times New Roman" pitchFamily="18" charset="0"/>
          </a:endParaRPr>
        </a:p>
      </dsp:txBody>
      <dsp:txXfrm>
        <a:off x="5128308" y="3531673"/>
        <a:ext cx="1384515" cy="1182580"/>
      </dsp:txXfrm>
    </dsp:sp>
    <dsp:sp modelId="{DBD6972B-8668-4DBC-BD65-B1EBAB65D470}">
      <dsp:nvSpPr>
        <dsp:cNvPr id="0" name=""/>
        <dsp:cNvSpPr/>
      </dsp:nvSpPr>
      <dsp:spPr>
        <a:xfrm>
          <a:off x="6889654" y="3310620"/>
          <a:ext cx="1377667" cy="123516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F9DC31-B9CD-436A-A77D-3A70038522EA}">
      <dsp:nvSpPr>
        <dsp:cNvPr id="0" name=""/>
        <dsp:cNvSpPr/>
      </dsp:nvSpPr>
      <dsp:spPr>
        <a:xfrm>
          <a:off x="7105782" y="3515940"/>
          <a:ext cx="1377667" cy="123516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kern="1200" dirty="0" smtClean="0">
              <a:latin typeface="Times New Roman" pitchFamily="18" charset="0"/>
              <a:cs typeface="Times New Roman" pitchFamily="18" charset="0"/>
            </a:rPr>
            <a:t>OBJETIVOS
POLÍTICAS</a:t>
          </a:r>
        </a:p>
      </dsp:txBody>
      <dsp:txXfrm>
        <a:off x="7141959" y="3552117"/>
        <a:ext cx="1305313" cy="116281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22FF2-F50A-4584-BC28-6233C932FC7A}">
      <dsp:nvSpPr>
        <dsp:cNvPr id="0" name=""/>
        <dsp:cNvSpPr/>
      </dsp:nvSpPr>
      <dsp:spPr>
        <a:xfrm>
          <a:off x="4297362" y="1888961"/>
          <a:ext cx="3040415" cy="527675"/>
        </a:xfrm>
        <a:custGeom>
          <a:avLst/>
          <a:gdLst/>
          <a:ahLst/>
          <a:cxnLst/>
          <a:rect l="0" t="0" r="0" b="0"/>
          <a:pathLst>
            <a:path>
              <a:moveTo>
                <a:pt x="0" y="0"/>
              </a:moveTo>
              <a:lnTo>
                <a:pt x="0" y="263837"/>
              </a:lnTo>
              <a:lnTo>
                <a:pt x="3040415" y="263837"/>
              </a:lnTo>
              <a:lnTo>
                <a:pt x="3040415" y="52767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B0B467-8AD2-4028-A31D-D88AAAC54089}">
      <dsp:nvSpPr>
        <dsp:cNvPr id="0" name=""/>
        <dsp:cNvSpPr/>
      </dsp:nvSpPr>
      <dsp:spPr>
        <a:xfrm>
          <a:off x="4251642" y="1888961"/>
          <a:ext cx="91440" cy="527675"/>
        </a:xfrm>
        <a:custGeom>
          <a:avLst/>
          <a:gdLst/>
          <a:ahLst/>
          <a:cxnLst/>
          <a:rect l="0" t="0" r="0" b="0"/>
          <a:pathLst>
            <a:path>
              <a:moveTo>
                <a:pt x="45720" y="0"/>
              </a:moveTo>
              <a:lnTo>
                <a:pt x="45720" y="52767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F926A4-0D1F-452A-A707-44C3591FD28B}">
      <dsp:nvSpPr>
        <dsp:cNvPr id="0" name=""/>
        <dsp:cNvSpPr/>
      </dsp:nvSpPr>
      <dsp:spPr>
        <a:xfrm>
          <a:off x="1256947" y="1888961"/>
          <a:ext cx="3040415" cy="527675"/>
        </a:xfrm>
        <a:custGeom>
          <a:avLst/>
          <a:gdLst/>
          <a:ahLst/>
          <a:cxnLst/>
          <a:rect l="0" t="0" r="0" b="0"/>
          <a:pathLst>
            <a:path>
              <a:moveTo>
                <a:pt x="3040415" y="0"/>
              </a:moveTo>
              <a:lnTo>
                <a:pt x="3040415" y="263837"/>
              </a:lnTo>
              <a:lnTo>
                <a:pt x="0" y="263837"/>
              </a:lnTo>
              <a:lnTo>
                <a:pt x="0" y="52767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A22A8C-D5C7-46E6-8BB6-27F3BE32549C}">
      <dsp:nvSpPr>
        <dsp:cNvPr id="0" name=""/>
        <dsp:cNvSpPr/>
      </dsp:nvSpPr>
      <dsp:spPr>
        <a:xfrm>
          <a:off x="3040992" y="632591"/>
          <a:ext cx="2512740" cy="1256370"/>
        </a:xfrm>
        <a:prstGeom prst="rect">
          <a:avLst/>
        </a:prstGeom>
        <a:gradFill rotWithShape="1">
          <a:gsLst>
            <a:gs pos="0">
              <a:schemeClr val="accent1">
                <a:tint val="45000"/>
                <a:satMod val="200000"/>
              </a:schemeClr>
            </a:gs>
            <a:gs pos="30000">
              <a:schemeClr val="accent1">
                <a:tint val="61000"/>
                <a:satMod val="200000"/>
              </a:schemeClr>
            </a:gs>
            <a:gs pos="45000">
              <a:schemeClr val="accent1">
                <a:tint val="66000"/>
                <a:satMod val="200000"/>
              </a:schemeClr>
            </a:gs>
            <a:gs pos="55000">
              <a:schemeClr val="accent1">
                <a:tint val="66000"/>
                <a:satMod val="200000"/>
              </a:schemeClr>
            </a:gs>
            <a:gs pos="73000">
              <a:schemeClr val="accent1">
                <a:tint val="61000"/>
                <a:satMod val="200000"/>
              </a:schemeClr>
            </a:gs>
            <a:gs pos="100000">
              <a:schemeClr val="accent1">
                <a:tint val="45000"/>
                <a:satMod val="200000"/>
              </a:schemeClr>
            </a:gs>
          </a:gsLst>
          <a:lin ang="950000" scaled="1"/>
        </a:gradFill>
        <a:ln w="9525" cap="flat" cmpd="sng" algn="ctr">
          <a:solidFill>
            <a:schemeClr val="accent1"/>
          </a:solidFill>
          <a:prstDash val="solid"/>
        </a:ln>
        <a:effectLst>
          <a:outerShdw blurRad="38100" dist="25400" dir="2700000" algn="br" rotWithShape="0">
            <a:srgbClr val="000000">
              <a:alpha val="4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b="1" kern="1200" dirty="0" smtClean="0">
              <a:latin typeface="Times New Roman" pitchFamily="18" charset="0"/>
              <a:cs typeface="Times New Roman" pitchFamily="18" charset="0"/>
            </a:rPr>
            <a:t>ESTRUCTURAL 
LIDERAZGO </a:t>
          </a:r>
        </a:p>
        <a:p>
          <a:pPr lvl="0" algn="ctr" defTabSz="844550">
            <a:lnSpc>
              <a:spcPct val="90000"/>
            </a:lnSpc>
            <a:spcBef>
              <a:spcPct val="0"/>
            </a:spcBef>
            <a:spcAft>
              <a:spcPct val="35000"/>
            </a:spcAft>
          </a:pPr>
          <a:r>
            <a:rPr lang="es-EC" sz="1900" b="1" kern="1200" dirty="0" smtClean="0">
              <a:latin typeface="Times New Roman" pitchFamily="18" charset="0"/>
              <a:cs typeface="Times New Roman" pitchFamily="18" charset="0"/>
            </a:rPr>
            <a:t>PARTICIPATIVO</a:t>
          </a:r>
          <a:endParaRPr lang="es-EC" sz="1900" b="1" kern="1200" dirty="0">
            <a:latin typeface="Times New Roman" pitchFamily="18" charset="0"/>
            <a:cs typeface="Times New Roman" pitchFamily="18" charset="0"/>
          </a:endParaRPr>
        </a:p>
      </dsp:txBody>
      <dsp:txXfrm>
        <a:off x="3040992" y="632591"/>
        <a:ext cx="2512740" cy="1256370"/>
      </dsp:txXfrm>
    </dsp:sp>
    <dsp:sp modelId="{4745F77E-14AF-465D-8642-B3E0BBBCD04C}">
      <dsp:nvSpPr>
        <dsp:cNvPr id="0" name=""/>
        <dsp:cNvSpPr/>
      </dsp:nvSpPr>
      <dsp:spPr>
        <a:xfrm>
          <a:off x="577" y="2416636"/>
          <a:ext cx="2512740" cy="1887896"/>
        </a:xfrm>
        <a:prstGeom prst="rect">
          <a:avLst/>
        </a:prstGeom>
        <a:gradFill rotWithShape="1">
          <a:gsLst>
            <a:gs pos="0">
              <a:schemeClr val="accent1">
                <a:tint val="45000"/>
                <a:satMod val="200000"/>
              </a:schemeClr>
            </a:gs>
            <a:gs pos="30000">
              <a:schemeClr val="accent1">
                <a:tint val="61000"/>
                <a:satMod val="200000"/>
              </a:schemeClr>
            </a:gs>
            <a:gs pos="45000">
              <a:schemeClr val="accent1">
                <a:tint val="66000"/>
                <a:satMod val="200000"/>
              </a:schemeClr>
            </a:gs>
            <a:gs pos="55000">
              <a:schemeClr val="accent1">
                <a:tint val="66000"/>
                <a:satMod val="200000"/>
              </a:schemeClr>
            </a:gs>
            <a:gs pos="73000">
              <a:schemeClr val="accent1">
                <a:tint val="61000"/>
                <a:satMod val="200000"/>
              </a:schemeClr>
            </a:gs>
            <a:gs pos="100000">
              <a:schemeClr val="accent1">
                <a:tint val="45000"/>
                <a:satMod val="200000"/>
              </a:schemeClr>
            </a:gs>
          </a:gsLst>
          <a:lin ang="950000" scaled="1"/>
        </a:gradFill>
        <a:ln w="9525" cap="flat" cmpd="sng" algn="ctr">
          <a:solidFill>
            <a:schemeClr val="accent1"/>
          </a:solidFill>
          <a:prstDash val="solid"/>
        </a:ln>
        <a:effectLst>
          <a:outerShdw blurRad="38100" dist="25400" dir="2700000" algn="br" rotWithShape="0">
            <a:srgbClr val="000000">
              <a:alpha val="4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b="1" kern="1200" dirty="0" smtClean="0">
              <a:latin typeface="Times New Roman" pitchFamily="18" charset="0"/>
              <a:cs typeface="Times New Roman" pitchFamily="18" charset="0"/>
            </a:rPr>
            <a:t>ESTRATEGIA</a:t>
          </a:r>
          <a:r>
            <a:rPr lang="es-EC" sz="1900" kern="1200" dirty="0" smtClean="0">
              <a:latin typeface="Times New Roman" pitchFamily="18" charset="0"/>
              <a:cs typeface="Times New Roman" pitchFamily="18" charset="0"/>
            </a:rPr>
            <a:t>: </a:t>
          </a:r>
        </a:p>
        <a:p>
          <a:pPr lvl="0" algn="ctr" defTabSz="844550">
            <a:lnSpc>
              <a:spcPct val="90000"/>
            </a:lnSpc>
            <a:spcBef>
              <a:spcPct val="0"/>
            </a:spcBef>
            <a:spcAft>
              <a:spcPct val="35000"/>
            </a:spcAft>
          </a:pPr>
          <a:r>
            <a:rPr lang="es-EC" sz="1900" kern="1200" dirty="0" smtClean="0">
              <a:latin typeface="Times New Roman" pitchFamily="18" charset="0"/>
              <a:cs typeface="Times New Roman" pitchFamily="18" charset="0"/>
            </a:rPr>
            <a:t> Capacitar a directores, jefes  para que estos adquieran conocimientos de liderazgo participativo y lo pongan en práctica.</a:t>
          </a:r>
          <a:endParaRPr lang="es-EC" sz="1900" kern="1200" dirty="0">
            <a:latin typeface="Times New Roman" pitchFamily="18" charset="0"/>
            <a:cs typeface="Times New Roman" pitchFamily="18" charset="0"/>
          </a:endParaRPr>
        </a:p>
      </dsp:txBody>
      <dsp:txXfrm>
        <a:off x="577" y="2416636"/>
        <a:ext cx="2512740" cy="1887896"/>
      </dsp:txXfrm>
    </dsp:sp>
    <dsp:sp modelId="{BBEE5A57-AC83-4AD8-89B5-AB58049EA280}">
      <dsp:nvSpPr>
        <dsp:cNvPr id="0" name=""/>
        <dsp:cNvSpPr/>
      </dsp:nvSpPr>
      <dsp:spPr>
        <a:xfrm>
          <a:off x="3040992" y="2416636"/>
          <a:ext cx="2512740" cy="1771607"/>
        </a:xfrm>
        <a:prstGeom prst="rect">
          <a:avLst/>
        </a:prstGeom>
        <a:gradFill rotWithShape="1">
          <a:gsLst>
            <a:gs pos="0">
              <a:schemeClr val="accent1">
                <a:tint val="45000"/>
                <a:satMod val="200000"/>
              </a:schemeClr>
            </a:gs>
            <a:gs pos="30000">
              <a:schemeClr val="accent1">
                <a:tint val="61000"/>
                <a:satMod val="200000"/>
              </a:schemeClr>
            </a:gs>
            <a:gs pos="45000">
              <a:schemeClr val="accent1">
                <a:tint val="66000"/>
                <a:satMod val="200000"/>
              </a:schemeClr>
            </a:gs>
            <a:gs pos="55000">
              <a:schemeClr val="accent1">
                <a:tint val="66000"/>
                <a:satMod val="200000"/>
              </a:schemeClr>
            </a:gs>
            <a:gs pos="73000">
              <a:schemeClr val="accent1">
                <a:tint val="61000"/>
                <a:satMod val="200000"/>
              </a:schemeClr>
            </a:gs>
            <a:gs pos="100000">
              <a:schemeClr val="accent1">
                <a:tint val="45000"/>
                <a:satMod val="200000"/>
              </a:schemeClr>
            </a:gs>
          </a:gsLst>
          <a:lin ang="950000" scaled="1"/>
        </a:gradFill>
        <a:ln w="9525" cap="flat" cmpd="sng" algn="ctr">
          <a:solidFill>
            <a:schemeClr val="accent1"/>
          </a:solidFill>
          <a:prstDash val="solid"/>
        </a:ln>
        <a:effectLst>
          <a:outerShdw blurRad="38100" dist="25400" dir="2700000" algn="br" rotWithShape="0">
            <a:srgbClr val="000000">
              <a:alpha val="4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b="1" kern="1200" dirty="0" smtClean="0">
              <a:latin typeface="Times New Roman" pitchFamily="18" charset="0"/>
              <a:cs typeface="Times New Roman" pitchFamily="18" charset="0"/>
            </a:rPr>
            <a:t>POLÍTICA:</a:t>
          </a:r>
        </a:p>
        <a:p>
          <a:pPr lvl="0" algn="ctr" defTabSz="844550">
            <a:lnSpc>
              <a:spcPct val="90000"/>
            </a:lnSpc>
            <a:spcBef>
              <a:spcPct val="0"/>
            </a:spcBef>
            <a:spcAft>
              <a:spcPct val="35000"/>
            </a:spcAft>
          </a:pPr>
          <a:r>
            <a:rPr lang="es-EC" sz="1900" kern="1200" dirty="0" smtClean="0">
              <a:latin typeface="Times New Roman" pitchFamily="18" charset="0"/>
              <a:cs typeface="Times New Roman" pitchFamily="18" charset="0"/>
            </a:rPr>
            <a:t> Se reformará los métodos y estilos de dirección</a:t>
          </a:r>
          <a:r>
            <a:rPr lang="es-EC" sz="1900" kern="1200" dirty="0" smtClean="0"/>
            <a:t>.</a:t>
          </a:r>
          <a:endParaRPr lang="es-EC" sz="1900" kern="1200" dirty="0"/>
        </a:p>
      </dsp:txBody>
      <dsp:txXfrm>
        <a:off x="3040992" y="2416636"/>
        <a:ext cx="2512740" cy="1771607"/>
      </dsp:txXfrm>
    </dsp:sp>
    <dsp:sp modelId="{3474FFDD-BD07-47F2-8BC4-2ED008DFF593}">
      <dsp:nvSpPr>
        <dsp:cNvPr id="0" name=""/>
        <dsp:cNvSpPr/>
      </dsp:nvSpPr>
      <dsp:spPr>
        <a:xfrm>
          <a:off x="6081407" y="2416636"/>
          <a:ext cx="2512740" cy="1887896"/>
        </a:xfrm>
        <a:prstGeom prst="rect">
          <a:avLst/>
        </a:prstGeom>
        <a:gradFill rotWithShape="1">
          <a:gsLst>
            <a:gs pos="0">
              <a:schemeClr val="accent1">
                <a:tint val="45000"/>
                <a:satMod val="200000"/>
              </a:schemeClr>
            </a:gs>
            <a:gs pos="30000">
              <a:schemeClr val="accent1">
                <a:tint val="61000"/>
                <a:satMod val="200000"/>
              </a:schemeClr>
            </a:gs>
            <a:gs pos="45000">
              <a:schemeClr val="accent1">
                <a:tint val="66000"/>
                <a:satMod val="200000"/>
              </a:schemeClr>
            </a:gs>
            <a:gs pos="55000">
              <a:schemeClr val="accent1">
                <a:tint val="66000"/>
                <a:satMod val="200000"/>
              </a:schemeClr>
            </a:gs>
            <a:gs pos="73000">
              <a:schemeClr val="accent1">
                <a:tint val="61000"/>
                <a:satMod val="200000"/>
              </a:schemeClr>
            </a:gs>
            <a:gs pos="100000">
              <a:schemeClr val="accent1">
                <a:tint val="45000"/>
                <a:satMod val="200000"/>
              </a:schemeClr>
            </a:gs>
          </a:gsLst>
          <a:lin ang="950000" scaled="1"/>
        </a:gradFill>
        <a:ln w="9525" cap="flat" cmpd="sng" algn="ctr">
          <a:solidFill>
            <a:schemeClr val="accent1"/>
          </a:solidFill>
          <a:prstDash val="solid"/>
        </a:ln>
        <a:effectLst>
          <a:outerShdw blurRad="38100" dist="25400" dir="2700000" algn="br" rotWithShape="0">
            <a:srgbClr val="000000">
              <a:alpha val="4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b="1" kern="1200" dirty="0" smtClean="0">
              <a:latin typeface="Times New Roman" pitchFamily="18" charset="0"/>
              <a:cs typeface="Times New Roman" pitchFamily="18" charset="0"/>
            </a:rPr>
            <a:t>OBJETIVO : </a:t>
          </a:r>
        </a:p>
        <a:p>
          <a:pPr lvl="0" algn="ctr" defTabSz="844550">
            <a:lnSpc>
              <a:spcPct val="90000"/>
            </a:lnSpc>
            <a:spcBef>
              <a:spcPct val="0"/>
            </a:spcBef>
            <a:spcAft>
              <a:spcPct val="35000"/>
            </a:spcAft>
          </a:pPr>
          <a:r>
            <a:rPr lang="es-EC" sz="1900" kern="1200" dirty="0" smtClean="0">
              <a:latin typeface="Times New Roman" pitchFamily="18" charset="0"/>
              <a:cs typeface="Times New Roman" pitchFamily="18" charset="0"/>
            </a:rPr>
            <a:t>Lograr que en el GAD Municipal de Latacunga se desarrolle y practiquen estilos de liderazgo para contribuir a un clima organizacional agradable.</a:t>
          </a:r>
          <a:endParaRPr lang="es-EC" sz="1900" kern="1200" dirty="0">
            <a:latin typeface="Times New Roman" pitchFamily="18" charset="0"/>
            <a:cs typeface="Times New Roman" pitchFamily="18" charset="0"/>
          </a:endParaRPr>
        </a:p>
      </dsp:txBody>
      <dsp:txXfrm>
        <a:off x="6081407" y="2416636"/>
        <a:ext cx="2512740" cy="18878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057AB-86EF-40D5-B885-D658DD67A5B8}">
      <dsp:nvSpPr>
        <dsp:cNvPr id="0" name=""/>
        <dsp:cNvSpPr/>
      </dsp:nvSpPr>
      <dsp:spPr>
        <a:xfrm>
          <a:off x="4297362" y="1854091"/>
          <a:ext cx="2906170" cy="414759"/>
        </a:xfrm>
        <a:custGeom>
          <a:avLst/>
          <a:gdLst/>
          <a:ahLst/>
          <a:cxnLst/>
          <a:rect l="0" t="0" r="0" b="0"/>
          <a:pathLst>
            <a:path>
              <a:moveTo>
                <a:pt x="0" y="0"/>
              </a:moveTo>
              <a:lnTo>
                <a:pt x="0" y="207379"/>
              </a:lnTo>
              <a:lnTo>
                <a:pt x="2906170" y="207379"/>
              </a:lnTo>
              <a:lnTo>
                <a:pt x="2906170" y="414759"/>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164E7C-4252-4FCE-BDF5-6F85E1C86F20}">
      <dsp:nvSpPr>
        <dsp:cNvPr id="0" name=""/>
        <dsp:cNvSpPr/>
      </dsp:nvSpPr>
      <dsp:spPr>
        <a:xfrm>
          <a:off x="4155080" y="1854091"/>
          <a:ext cx="142282" cy="414759"/>
        </a:xfrm>
        <a:custGeom>
          <a:avLst/>
          <a:gdLst/>
          <a:ahLst/>
          <a:cxnLst/>
          <a:rect l="0" t="0" r="0" b="0"/>
          <a:pathLst>
            <a:path>
              <a:moveTo>
                <a:pt x="142282" y="0"/>
              </a:moveTo>
              <a:lnTo>
                <a:pt x="142282" y="207379"/>
              </a:lnTo>
              <a:lnTo>
                <a:pt x="0" y="207379"/>
              </a:lnTo>
              <a:lnTo>
                <a:pt x="0" y="414759"/>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1D2D43-3FA9-4A53-928B-7F596F799449}">
      <dsp:nvSpPr>
        <dsp:cNvPr id="0" name=""/>
        <dsp:cNvSpPr/>
      </dsp:nvSpPr>
      <dsp:spPr>
        <a:xfrm>
          <a:off x="1248909" y="1854091"/>
          <a:ext cx="3048452" cy="414759"/>
        </a:xfrm>
        <a:custGeom>
          <a:avLst/>
          <a:gdLst/>
          <a:ahLst/>
          <a:cxnLst/>
          <a:rect l="0" t="0" r="0" b="0"/>
          <a:pathLst>
            <a:path>
              <a:moveTo>
                <a:pt x="3048452" y="0"/>
              </a:moveTo>
              <a:lnTo>
                <a:pt x="3048452" y="207379"/>
              </a:lnTo>
              <a:lnTo>
                <a:pt x="0" y="207379"/>
              </a:lnTo>
              <a:lnTo>
                <a:pt x="0" y="414759"/>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E699DC-3E53-4D87-8FB0-53B9F8EA76B0}">
      <dsp:nvSpPr>
        <dsp:cNvPr id="0" name=""/>
        <dsp:cNvSpPr/>
      </dsp:nvSpPr>
      <dsp:spPr>
        <a:xfrm>
          <a:off x="3309839" y="866568"/>
          <a:ext cx="1975045" cy="987522"/>
        </a:xfrm>
        <a:prstGeom prst="rect">
          <a:avLst/>
        </a:prstGeom>
        <a:gradFill rotWithShape="1">
          <a:gsLst>
            <a:gs pos="0">
              <a:schemeClr val="accent5">
                <a:tint val="45000"/>
                <a:satMod val="200000"/>
              </a:schemeClr>
            </a:gs>
            <a:gs pos="30000">
              <a:schemeClr val="accent5">
                <a:tint val="61000"/>
                <a:satMod val="200000"/>
              </a:schemeClr>
            </a:gs>
            <a:gs pos="45000">
              <a:schemeClr val="accent5">
                <a:tint val="66000"/>
                <a:satMod val="200000"/>
              </a:schemeClr>
            </a:gs>
            <a:gs pos="55000">
              <a:schemeClr val="accent5">
                <a:tint val="66000"/>
                <a:satMod val="200000"/>
              </a:schemeClr>
            </a:gs>
            <a:gs pos="73000">
              <a:schemeClr val="accent5">
                <a:tint val="61000"/>
                <a:satMod val="200000"/>
              </a:schemeClr>
            </a:gs>
            <a:gs pos="100000">
              <a:schemeClr val="accent5">
                <a:tint val="45000"/>
                <a:satMod val="200000"/>
              </a:schemeClr>
            </a:gs>
          </a:gsLst>
          <a:lin ang="950000" scaled="1"/>
        </a:gradFill>
        <a:ln w="9525" cap="flat" cmpd="sng" algn="ctr">
          <a:solidFill>
            <a:schemeClr val="accent5"/>
          </a:solidFill>
          <a:prstDash val="solid"/>
        </a:ln>
        <a:effectLst>
          <a:outerShdw blurRad="38100" dist="25400" dir="2700000" algn="br"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latin typeface="Times New Roman" pitchFamily="18" charset="0"/>
              <a:cs typeface="Times New Roman" pitchFamily="18" charset="0"/>
            </a:rPr>
            <a:t>AMBIENTE SOCIAL 
COMUNICACIÓN</a:t>
          </a:r>
          <a:endParaRPr lang="es-EC" sz="1600" b="1" kern="1200" dirty="0">
            <a:latin typeface="Times New Roman" pitchFamily="18" charset="0"/>
            <a:cs typeface="Times New Roman" pitchFamily="18" charset="0"/>
          </a:endParaRPr>
        </a:p>
      </dsp:txBody>
      <dsp:txXfrm>
        <a:off x="3309839" y="866568"/>
        <a:ext cx="1975045" cy="987522"/>
      </dsp:txXfrm>
    </dsp:sp>
    <dsp:sp modelId="{D8628C9E-7CF6-484E-8941-5079FCDE1D0E}">
      <dsp:nvSpPr>
        <dsp:cNvPr id="0" name=""/>
        <dsp:cNvSpPr/>
      </dsp:nvSpPr>
      <dsp:spPr>
        <a:xfrm>
          <a:off x="2686" y="2268850"/>
          <a:ext cx="2492447" cy="1190991"/>
        </a:xfrm>
        <a:prstGeom prst="rect">
          <a:avLst/>
        </a:prstGeom>
        <a:gradFill rotWithShape="1">
          <a:gsLst>
            <a:gs pos="0">
              <a:schemeClr val="accent5">
                <a:tint val="45000"/>
                <a:satMod val="200000"/>
              </a:schemeClr>
            </a:gs>
            <a:gs pos="30000">
              <a:schemeClr val="accent5">
                <a:tint val="61000"/>
                <a:satMod val="200000"/>
              </a:schemeClr>
            </a:gs>
            <a:gs pos="45000">
              <a:schemeClr val="accent5">
                <a:tint val="66000"/>
                <a:satMod val="200000"/>
              </a:schemeClr>
            </a:gs>
            <a:gs pos="55000">
              <a:schemeClr val="accent5">
                <a:tint val="66000"/>
                <a:satMod val="200000"/>
              </a:schemeClr>
            </a:gs>
            <a:gs pos="73000">
              <a:schemeClr val="accent5">
                <a:tint val="61000"/>
                <a:satMod val="200000"/>
              </a:schemeClr>
            </a:gs>
            <a:gs pos="100000">
              <a:schemeClr val="accent5">
                <a:tint val="45000"/>
                <a:satMod val="200000"/>
              </a:schemeClr>
            </a:gs>
          </a:gsLst>
          <a:lin ang="950000" scaled="1"/>
        </a:gradFill>
        <a:ln w="9525" cap="flat" cmpd="sng" algn="ctr">
          <a:solidFill>
            <a:schemeClr val="accent5"/>
          </a:solidFill>
          <a:prstDash val="solid"/>
        </a:ln>
        <a:effectLst>
          <a:outerShdw blurRad="38100" dist="25400" dir="2700000" algn="br"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latin typeface="Times New Roman" pitchFamily="18" charset="0"/>
              <a:cs typeface="Times New Roman" pitchFamily="18" charset="0"/>
            </a:rPr>
            <a:t>ESTRATEGIA:</a:t>
          </a:r>
        </a:p>
        <a:p>
          <a:pPr lvl="0" algn="ctr" defTabSz="711200">
            <a:lnSpc>
              <a:spcPct val="90000"/>
            </a:lnSpc>
            <a:spcBef>
              <a:spcPct val="0"/>
            </a:spcBef>
            <a:spcAft>
              <a:spcPct val="35000"/>
            </a:spcAft>
          </a:pPr>
          <a:r>
            <a:rPr lang="es-EC" sz="1600" kern="1200" dirty="0" smtClean="0">
              <a:latin typeface="Times New Roman" pitchFamily="18" charset="0"/>
              <a:cs typeface="Times New Roman" pitchFamily="18" charset="0"/>
            </a:rPr>
            <a:t> Realizar reuniones permanentes.</a:t>
          </a:r>
          <a:endParaRPr lang="es-EC" sz="1600" kern="1200" dirty="0">
            <a:latin typeface="Times New Roman" pitchFamily="18" charset="0"/>
            <a:cs typeface="Times New Roman" pitchFamily="18" charset="0"/>
          </a:endParaRPr>
        </a:p>
      </dsp:txBody>
      <dsp:txXfrm>
        <a:off x="2686" y="2268850"/>
        <a:ext cx="2492447" cy="1190991"/>
      </dsp:txXfrm>
    </dsp:sp>
    <dsp:sp modelId="{EAA96F5E-7274-4C47-91EE-335B77070856}">
      <dsp:nvSpPr>
        <dsp:cNvPr id="0" name=""/>
        <dsp:cNvSpPr/>
      </dsp:nvSpPr>
      <dsp:spPr>
        <a:xfrm>
          <a:off x="2909893" y="2268850"/>
          <a:ext cx="2490373" cy="1193579"/>
        </a:xfrm>
        <a:prstGeom prst="rect">
          <a:avLst/>
        </a:prstGeom>
        <a:gradFill rotWithShape="1">
          <a:gsLst>
            <a:gs pos="0">
              <a:schemeClr val="accent5">
                <a:tint val="45000"/>
                <a:satMod val="200000"/>
              </a:schemeClr>
            </a:gs>
            <a:gs pos="30000">
              <a:schemeClr val="accent5">
                <a:tint val="61000"/>
                <a:satMod val="200000"/>
              </a:schemeClr>
            </a:gs>
            <a:gs pos="45000">
              <a:schemeClr val="accent5">
                <a:tint val="66000"/>
                <a:satMod val="200000"/>
              </a:schemeClr>
            </a:gs>
            <a:gs pos="55000">
              <a:schemeClr val="accent5">
                <a:tint val="66000"/>
                <a:satMod val="200000"/>
              </a:schemeClr>
            </a:gs>
            <a:gs pos="73000">
              <a:schemeClr val="accent5">
                <a:tint val="61000"/>
                <a:satMod val="200000"/>
              </a:schemeClr>
            </a:gs>
            <a:gs pos="100000">
              <a:schemeClr val="accent5">
                <a:tint val="45000"/>
                <a:satMod val="200000"/>
              </a:schemeClr>
            </a:gs>
          </a:gsLst>
          <a:lin ang="950000" scaled="1"/>
        </a:gradFill>
        <a:ln w="9525" cap="flat" cmpd="sng" algn="ctr">
          <a:solidFill>
            <a:schemeClr val="accent5"/>
          </a:solidFill>
          <a:prstDash val="solid"/>
        </a:ln>
        <a:effectLst>
          <a:outerShdw blurRad="38100" dist="25400" dir="2700000" algn="br"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latin typeface="Times New Roman" pitchFamily="18" charset="0"/>
              <a:cs typeface="Times New Roman" pitchFamily="18" charset="0"/>
            </a:rPr>
            <a:t>POLÍTICA</a:t>
          </a:r>
          <a:r>
            <a:rPr lang="es-EC" sz="1600" kern="1200" dirty="0" smtClean="0">
              <a:latin typeface="Times New Roman" pitchFamily="18" charset="0"/>
              <a:cs typeface="Times New Roman" pitchFamily="18" charset="0"/>
            </a:rPr>
            <a:t>:  </a:t>
          </a:r>
        </a:p>
        <a:p>
          <a:pPr lvl="0" algn="just" defTabSz="711200">
            <a:lnSpc>
              <a:spcPct val="90000"/>
            </a:lnSpc>
            <a:spcBef>
              <a:spcPct val="0"/>
            </a:spcBef>
            <a:spcAft>
              <a:spcPct val="35000"/>
            </a:spcAft>
          </a:pPr>
          <a:r>
            <a:rPr lang="es-EC" sz="1600" kern="1200" dirty="0" smtClean="0">
              <a:latin typeface="Times New Roman" pitchFamily="18" charset="0"/>
              <a:cs typeface="Times New Roman" pitchFamily="18" charset="0"/>
            </a:rPr>
            <a:t>Se creará técnicas para los canales de comunicación ascendente,  descendente, lateral</a:t>
          </a:r>
          <a:endParaRPr lang="es-EC" sz="1600" kern="1200" dirty="0">
            <a:latin typeface="Times New Roman" pitchFamily="18" charset="0"/>
            <a:cs typeface="Times New Roman" pitchFamily="18" charset="0"/>
          </a:endParaRPr>
        </a:p>
      </dsp:txBody>
      <dsp:txXfrm>
        <a:off x="2909893" y="2268850"/>
        <a:ext cx="2490373" cy="1193579"/>
      </dsp:txXfrm>
    </dsp:sp>
    <dsp:sp modelId="{5A9441B6-DCBE-4975-A3AD-47EA8A07940A}">
      <dsp:nvSpPr>
        <dsp:cNvPr id="0" name=""/>
        <dsp:cNvSpPr/>
      </dsp:nvSpPr>
      <dsp:spPr>
        <a:xfrm>
          <a:off x="5815026" y="2268850"/>
          <a:ext cx="2777012" cy="1801705"/>
        </a:xfrm>
        <a:prstGeom prst="rect">
          <a:avLst/>
        </a:prstGeom>
        <a:gradFill rotWithShape="1">
          <a:gsLst>
            <a:gs pos="0">
              <a:schemeClr val="accent5">
                <a:tint val="45000"/>
                <a:satMod val="200000"/>
              </a:schemeClr>
            </a:gs>
            <a:gs pos="30000">
              <a:schemeClr val="accent5">
                <a:tint val="61000"/>
                <a:satMod val="200000"/>
              </a:schemeClr>
            </a:gs>
            <a:gs pos="45000">
              <a:schemeClr val="accent5">
                <a:tint val="66000"/>
                <a:satMod val="200000"/>
              </a:schemeClr>
            </a:gs>
            <a:gs pos="55000">
              <a:schemeClr val="accent5">
                <a:tint val="66000"/>
                <a:satMod val="200000"/>
              </a:schemeClr>
            </a:gs>
            <a:gs pos="73000">
              <a:schemeClr val="accent5">
                <a:tint val="61000"/>
                <a:satMod val="200000"/>
              </a:schemeClr>
            </a:gs>
            <a:gs pos="100000">
              <a:schemeClr val="accent5">
                <a:tint val="45000"/>
                <a:satMod val="200000"/>
              </a:schemeClr>
            </a:gs>
          </a:gsLst>
          <a:lin ang="950000" scaled="1"/>
        </a:gradFill>
        <a:ln w="9525" cap="flat" cmpd="sng" algn="ctr">
          <a:solidFill>
            <a:schemeClr val="accent5"/>
          </a:solidFill>
          <a:prstDash val="solid"/>
        </a:ln>
        <a:effectLst>
          <a:outerShdw blurRad="38100" dist="25400" dir="2700000" algn="br"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latin typeface="Times New Roman" pitchFamily="18" charset="0"/>
              <a:cs typeface="Times New Roman" pitchFamily="18" charset="0"/>
            </a:rPr>
            <a:t>OBJETIVO</a:t>
          </a:r>
          <a:r>
            <a:rPr lang="es-EC" sz="1600" kern="1200" dirty="0" smtClean="0">
              <a:latin typeface="Times New Roman" pitchFamily="18" charset="0"/>
              <a:cs typeface="Times New Roman" pitchFamily="18" charset="0"/>
            </a:rPr>
            <a:t>:</a:t>
          </a:r>
        </a:p>
        <a:p>
          <a:pPr lvl="0" algn="ctr" defTabSz="711200">
            <a:lnSpc>
              <a:spcPct val="90000"/>
            </a:lnSpc>
            <a:spcBef>
              <a:spcPct val="0"/>
            </a:spcBef>
            <a:spcAft>
              <a:spcPct val="35000"/>
            </a:spcAft>
          </a:pPr>
          <a:r>
            <a:rPr lang="es-EC" sz="1600" kern="1200" dirty="0" smtClean="0">
              <a:latin typeface="Times New Roman" pitchFamily="18" charset="0"/>
              <a:cs typeface="Times New Roman" pitchFamily="18" charset="0"/>
            </a:rPr>
            <a:t> Implementar un nuevo sistema de comunicación, del cual todos los empleados sean parte, de la  comunicación cruzada, entre el Concejo, directores, jefes  y subordinados</a:t>
          </a:r>
          <a:r>
            <a:rPr lang="es-EC" sz="1600" kern="1200" dirty="0" smtClean="0"/>
            <a:t>.</a:t>
          </a:r>
          <a:endParaRPr lang="es-EC" sz="1600" kern="1200" dirty="0"/>
        </a:p>
      </dsp:txBody>
      <dsp:txXfrm>
        <a:off x="5815026" y="2268850"/>
        <a:ext cx="2777012" cy="180170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2CB84-17F1-4FBD-AA00-73A8D1CD9747}">
      <dsp:nvSpPr>
        <dsp:cNvPr id="0" name=""/>
        <dsp:cNvSpPr/>
      </dsp:nvSpPr>
      <dsp:spPr>
        <a:xfrm>
          <a:off x="4297362" y="1181648"/>
          <a:ext cx="2853166" cy="495177"/>
        </a:xfrm>
        <a:custGeom>
          <a:avLst/>
          <a:gdLst/>
          <a:ahLst/>
          <a:cxnLst/>
          <a:rect l="0" t="0" r="0" b="0"/>
          <a:pathLst>
            <a:path>
              <a:moveTo>
                <a:pt x="0" y="0"/>
              </a:moveTo>
              <a:lnTo>
                <a:pt x="0" y="247588"/>
              </a:lnTo>
              <a:lnTo>
                <a:pt x="2853166" y="247588"/>
              </a:lnTo>
              <a:lnTo>
                <a:pt x="2853166" y="49517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F90CC4-5E38-48D8-BF60-F751E14ABDA5}">
      <dsp:nvSpPr>
        <dsp:cNvPr id="0" name=""/>
        <dsp:cNvSpPr/>
      </dsp:nvSpPr>
      <dsp:spPr>
        <a:xfrm>
          <a:off x="4251642" y="1181648"/>
          <a:ext cx="91440" cy="495177"/>
        </a:xfrm>
        <a:custGeom>
          <a:avLst/>
          <a:gdLst/>
          <a:ahLst/>
          <a:cxnLst/>
          <a:rect l="0" t="0" r="0" b="0"/>
          <a:pathLst>
            <a:path>
              <a:moveTo>
                <a:pt x="45720" y="0"/>
              </a:moveTo>
              <a:lnTo>
                <a:pt x="45720" y="49517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7CB59A-79BD-44C3-AE3F-307C4E6D9252}">
      <dsp:nvSpPr>
        <dsp:cNvPr id="0" name=""/>
        <dsp:cNvSpPr/>
      </dsp:nvSpPr>
      <dsp:spPr>
        <a:xfrm>
          <a:off x="1444196" y="1181648"/>
          <a:ext cx="2853166" cy="495177"/>
        </a:xfrm>
        <a:custGeom>
          <a:avLst/>
          <a:gdLst/>
          <a:ahLst/>
          <a:cxnLst/>
          <a:rect l="0" t="0" r="0" b="0"/>
          <a:pathLst>
            <a:path>
              <a:moveTo>
                <a:pt x="2853166" y="0"/>
              </a:moveTo>
              <a:lnTo>
                <a:pt x="2853166" y="247588"/>
              </a:lnTo>
              <a:lnTo>
                <a:pt x="0" y="247588"/>
              </a:lnTo>
              <a:lnTo>
                <a:pt x="0" y="49517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38BC59-4CB6-40E9-928A-01E70B5E75D0}">
      <dsp:nvSpPr>
        <dsp:cNvPr id="0" name=""/>
        <dsp:cNvSpPr/>
      </dsp:nvSpPr>
      <dsp:spPr>
        <a:xfrm>
          <a:off x="3118368" y="2654"/>
          <a:ext cx="2357988" cy="1178994"/>
        </a:xfrm>
        <a:prstGeom prst="rect">
          <a:avLst/>
        </a:prstGeom>
        <a:gradFill rotWithShape="1">
          <a:gsLst>
            <a:gs pos="0">
              <a:schemeClr val="accent5">
                <a:tint val="45000"/>
                <a:satMod val="200000"/>
              </a:schemeClr>
            </a:gs>
            <a:gs pos="30000">
              <a:schemeClr val="accent5">
                <a:tint val="61000"/>
                <a:satMod val="200000"/>
              </a:schemeClr>
            </a:gs>
            <a:gs pos="45000">
              <a:schemeClr val="accent5">
                <a:tint val="66000"/>
                <a:satMod val="200000"/>
              </a:schemeClr>
            </a:gs>
            <a:gs pos="55000">
              <a:schemeClr val="accent5">
                <a:tint val="66000"/>
                <a:satMod val="200000"/>
              </a:schemeClr>
            </a:gs>
            <a:gs pos="73000">
              <a:schemeClr val="accent5">
                <a:tint val="61000"/>
                <a:satMod val="200000"/>
              </a:schemeClr>
            </a:gs>
            <a:gs pos="100000">
              <a:schemeClr val="accent5">
                <a:tint val="45000"/>
                <a:satMod val="200000"/>
              </a:schemeClr>
            </a:gs>
          </a:gsLst>
          <a:lin ang="950000" scaled="1"/>
        </a:gradFill>
        <a:ln w="9525" cap="flat" cmpd="sng" algn="ctr">
          <a:solidFill>
            <a:schemeClr val="accent5"/>
          </a:solidFill>
          <a:prstDash val="solid"/>
        </a:ln>
        <a:effectLst>
          <a:outerShdw blurRad="38100" dist="25400" dir="2700000" algn="br"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smtClean="0">
              <a:latin typeface="Times New Roman" pitchFamily="18" charset="0"/>
              <a:cs typeface="Times New Roman" pitchFamily="18" charset="0"/>
            </a:rPr>
            <a:t>VARIABLE PERSONAL </a:t>
          </a:r>
        </a:p>
        <a:p>
          <a:pPr lvl="0" algn="ctr" defTabSz="622300">
            <a:lnSpc>
              <a:spcPct val="90000"/>
            </a:lnSpc>
            <a:spcBef>
              <a:spcPct val="0"/>
            </a:spcBef>
            <a:spcAft>
              <a:spcPct val="35000"/>
            </a:spcAft>
          </a:pPr>
          <a:endParaRPr lang="es-EC" sz="1400" b="1" kern="1200" dirty="0" smtClean="0">
            <a:latin typeface="Times New Roman" pitchFamily="18" charset="0"/>
            <a:cs typeface="Times New Roman" pitchFamily="18" charset="0"/>
          </a:endParaRPr>
        </a:p>
        <a:p>
          <a:pPr lvl="0" algn="ctr" defTabSz="622300">
            <a:lnSpc>
              <a:spcPct val="90000"/>
            </a:lnSpc>
            <a:spcBef>
              <a:spcPct val="0"/>
            </a:spcBef>
            <a:spcAft>
              <a:spcPct val="35000"/>
            </a:spcAft>
          </a:pPr>
          <a:r>
            <a:rPr lang="es-EC" sz="1400" b="1" kern="1200" dirty="0" smtClean="0">
              <a:latin typeface="Times New Roman" pitchFamily="18" charset="0"/>
              <a:cs typeface="Times New Roman" pitchFamily="18" charset="0"/>
            </a:rPr>
            <a:t> APTITUD Y MOTIVACIÓN</a:t>
          </a:r>
          <a:endParaRPr lang="es-EC" sz="1400" b="1" kern="1200" dirty="0">
            <a:latin typeface="Times New Roman" pitchFamily="18" charset="0"/>
            <a:cs typeface="Times New Roman" pitchFamily="18" charset="0"/>
          </a:endParaRPr>
        </a:p>
      </dsp:txBody>
      <dsp:txXfrm>
        <a:off x="3118368" y="2654"/>
        <a:ext cx="2357988" cy="1178994"/>
      </dsp:txXfrm>
    </dsp:sp>
    <dsp:sp modelId="{0AF8F9B7-40A4-41B1-829A-602B1C120CCB}">
      <dsp:nvSpPr>
        <dsp:cNvPr id="0" name=""/>
        <dsp:cNvSpPr/>
      </dsp:nvSpPr>
      <dsp:spPr>
        <a:xfrm>
          <a:off x="265201" y="1676826"/>
          <a:ext cx="2357988" cy="2690040"/>
        </a:xfrm>
        <a:prstGeom prst="rect">
          <a:avLst/>
        </a:prstGeom>
        <a:gradFill rotWithShape="1">
          <a:gsLst>
            <a:gs pos="0">
              <a:schemeClr val="accent5">
                <a:tint val="45000"/>
                <a:satMod val="200000"/>
              </a:schemeClr>
            </a:gs>
            <a:gs pos="30000">
              <a:schemeClr val="accent5">
                <a:tint val="61000"/>
                <a:satMod val="200000"/>
              </a:schemeClr>
            </a:gs>
            <a:gs pos="45000">
              <a:schemeClr val="accent5">
                <a:tint val="66000"/>
                <a:satMod val="200000"/>
              </a:schemeClr>
            </a:gs>
            <a:gs pos="55000">
              <a:schemeClr val="accent5">
                <a:tint val="66000"/>
                <a:satMod val="200000"/>
              </a:schemeClr>
            </a:gs>
            <a:gs pos="73000">
              <a:schemeClr val="accent5">
                <a:tint val="61000"/>
                <a:satMod val="200000"/>
              </a:schemeClr>
            </a:gs>
            <a:gs pos="100000">
              <a:schemeClr val="accent5">
                <a:tint val="45000"/>
                <a:satMod val="200000"/>
              </a:schemeClr>
            </a:gs>
          </a:gsLst>
          <a:lin ang="950000" scaled="1"/>
        </a:gradFill>
        <a:ln w="9525" cap="flat" cmpd="sng" algn="ctr">
          <a:solidFill>
            <a:schemeClr val="accent5"/>
          </a:solidFill>
          <a:prstDash val="solid"/>
        </a:ln>
        <a:effectLst>
          <a:outerShdw blurRad="38100" dist="25400" dir="2700000" algn="br"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EC" sz="1400" b="1" kern="1200" dirty="0" smtClean="0">
              <a:latin typeface="Times New Roman" pitchFamily="18" charset="0"/>
              <a:cs typeface="Times New Roman" pitchFamily="18" charset="0"/>
            </a:rPr>
            <a:t>ESTRATEGIAS:</a:t>
          </a:r>
          <a:r>
            <a:rPr lang="es-EC" sz="1400" kern="1200" dirty="0" smtClean="0">
              <a:latin typeface="Times New Roman" pitchFamily="18" charset="0"/>
              <a:cs typeface="Times New Roman" pitchFamily="18" charset="0"/>
            </a:rPr>
            <a:t>
</a:t>
          </a:r>
          <a:r>
            <a:rPr lang="es-AR" sz="1400" kern="1200" dirty="0" smtClean="0">
              <a:latin typeface="Times New Roman" pitchFamily="18" charset="0"/>
              <a:cs typeface="Times New Roman" pitchFamily="18" charset="0"/>
            </a:rPr>
            <a:t>Proveer a todos los empleados del GAD Municipal de Latacunga capacitación necesaria, en cada área de su especialidad para que estos sean capaces de desarrollar al máximo sus habilidades.</a:t>
          </a:r>
        </a:p>
        <a:p>
          <a:pPr lvl="0" algn="just" defTabSz="622300">
            <a:lnSpc>
              <a:spcPct val="90000"/>
            </a:lnSpc>
            <a:spcBef>
              <a:spcPct val="0"/>
            </a:spcBef>
            <a:spcAft>
              <a:spcPct val="35000"/>
            </a:spcAft>
          </a:pPr>
          <a:endParaRPr lang="es-AR" sz="1400" kern="1200" dirty="0" smtClean="0">
            <a:latin typeface="Times New Roman" pitchFamily="18" charset="0"/>
            <a:cs typeface="Times New Roman" pitchFamily="18" charset="0"/>
          </a:endParaRPr>
        </a:p>
        <a:p>
          <a:pPr lvl="0" algn="just" defTabSz="622300">
            <a:lnSpc>
              <a:spcPct val="90000"/>
            </a:lnSpc>
            <a:spcBef>
              <a:spcPct val="0"/>
            </a:spcBef>
            <a:spcAft>
              <a:spcPct val="35000"/>
            </a:spcAft>
          </a:pPr>
          <a:r>
            <a:rPr lang="es-EC" sz="1400" kern="1200" dirty="0" smtClean="0">
              <a:latin typeface="Times New Roman" pitchFamily="18" charset="0"/>
              <a:cs typeface="Times New Roman" pitchFamily="18" charset="0"/>
            </a:rPr>
            <a:t>Implementar instrumentos  de motivación  por ejemplo los incentivos, recompensas, y reconocimientos .</a:t>
          </a:r>
          <a:endParaRPr lang="es-EC" sz="1400" kern="1200" dirty="0">
            <a:latin typeface="Times New Roman" pitchFamily="18" charset="0"/>
            <a:cs typeface="Times New Roman" pitchFamily="18" charset="0"/>
          </a:endParaRPr>
        </a:p>
      </dsp:txBody>
      <dsp:txXfrm>
        <a:off x="265201" y="1676826"/>
        <a:ext cx="2357988" cy="2690040"/>
      </dsp:txXfrm>
    </dsp:sp>
    <dsp:sp modelId="{D239F3A1-C495-411C-860F-36D366BC086A}">
      <dsp:nvSpPr>
        <dsp:cNvPr id="0" name=""/>
        <dsp:cNvSpPr/>
      </dsp:nvSpPr>
      <dsp:spPr>
        <a:xfrm>
          <a:off x="3118368" y="1676826"/>
          <a:ext cx="2357988" cy="3123085"/>
        </a:xfrm>
        <a:prstGeom prst="rect">
          <a:avLst/>
        </a:prstGeom>
        <a:gradFill rotWithShape="1">
          <a:gsLst>
            <a:gs pos="0">
              <a:schemeClr val="accent5">
                <a:tint val="45000"/>
                <a:satMod val="200000"/>
              </a:schemeClr>
            </a:gs>
            <a:gs pos="30000">
              <a:schemeClr val="accent5">
                <a:tint val="61000"/>
                <a:satMod val="200000"/>
              </a:schemeClr>
            </a:gs>
            <a:gs pos="45000">
              <a:schemeClr val="accent5">
                <a:tint val="66000"/>
                <a:satMod val="200000"/>
              </a:schemeClr>
            </a:gs>
            <a:gs pos="55000">
              <a:schemeClr val="accent5">
                <a:tint val="66000"/>
                <a:satMod val="200000"/>
              </a:schemeClr>
            </a:gs>
            <a:gs pos="73000">
              <a:schemeClr val="accent5">
                <a:tint val="61000"/>
                <a:satMod val="200000"/>
              </a:schemeClr>
            </a:gs>
            <a:gs pos="100000">
              <a:schemeClr val="accent5">
                <a:tint val="45000"/>
                <a:satMod val="200000"/>
              </a:schemeClr>
            </a:gs>
          </a:gsLst>
          <a:lin ang="950000" scaled="1"/>
        </a:gradFill>
        <a:ln w="9525" cap="flat" cmpd="sng" algn="ctr">
          <a:solidFill>
            <a:schemeClr val="accent5"/>
          </a:solidFill>
          <a:prstDash val="solid"/>
        </a:ln>
        <a:effectLst>
          <a:outerShdw blurRad="38100" dist="25400" dir="2700000" algn="br"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EC" sz="1400" b="1" kern="1200" dirty="0" smtClean="0">
              <a:latin typeface="Times New Roman" pitchFamily="18" charset="0"/>
              <a:cs typeface="Times New Roman" pitchFamily="18" charset="0"/>
            </a:rPr>
            <a:t>POLÍTICAS</a:t>
          </a:r>
          <a:r>
            <a:rPr lang="es-EC" sz="1400" kern="1200" dirty="0" smtClean="0">
              <a:latin typeface="Times New Roman" pitchFamily="18" charset="0"/>
              <a:cs typeface="Times New Roman" pitchFamily="18" charset="0"/>
            </a:rPr>
            <a:t>:
</a:t>
          </a:r>
          <a:r>
            <a:rPr lang="es-AR" sz="1400" kern="1200" dirty="0" smtClean="0"/>
            <a:t>Se utilizarán las diferentes herramientas que existen para administrar el tiempo, para trabajar en equipo, para adquirir habilidades y aptitudes que les permitan tener oportunidades de crecimiento .</a:t>
          </a:r>
          <a:r>
            <a:rPr lang="es-EC" sz="1400" kern="1200" dirty="0" smtClean="0">
              <a:latin typeface="Times New Roman" pitchFamily="18" charset="0"/>
              <a:cs typeface="Times New Roman" pitchFamily="18" charset="0"/>
            </a:rPr>
            <a:t>
</a:t>
          </a:r>
        </a:p>
        <a:p>
          <a:pPr lvl="0" algn="just" defTabSz="622300">
            <a:lnSpc>
              <a:spcPct val="90000"/>
            </a:lnSpc>
            <a:spcBef>
              <a:spcPct val="0"/>
            </a:spcBef>
            <a:spcAft>
              <a:spcPct val="35000"/>
            </a:spcAft>
          </a:pPr>
          <a:r>
            <a:rPr lang="es-EC" sz="1400" kern="1200" dirty="0" smtClean="0">
              <a:latin typeface="Times New Roman" pitchFamily="18" charset="0"/>
              <a:cs typeface="Times New Roman" pitchFamily="18" charset="0"/>
            </a:rPr>
            <a:t>Se creará formas de reconocimiento moral y material  para estimular al funcionario.</a:t>
          </a:r>
          <a:endParaRPr lang="es-EC" sz="1400" kern="1200" dirty="0">
            <a:latin typeface="Times New Roman" pitchFamily="18" charset="0"/>
            <a:cs typeface="Times New Roman" pitchFamily="18" charset="0"/>
          </a:endParaRPr>
        </a:p>
      </dsp:txBody>
      <dsp:txXfrm>
        <a:off x="3118368" y="1676826"/>
        <a:ext cx="2357988" cy="3123085"/>
      </dsp:txXfrm>
    </dsp:sp>
    <dsp:sp modelId="{2B89A430-C175-4BA8-8D69-B4807A03C0B6}">
      <dsp:nvSpPr>
        <dsp:cNvPr id="0" name=""/>
        <dsp:cNvSpPr/>
      </dsp:nvSpPr>
      <dsp:spPr>
        <a:xfrm>
          <a:off x="5971534" y="1676826"/>
          <a:ext cx="2357988" cy="3257644"/>
        </a:xfrm>
        <a:prstGeom prst="rect">
          <a:avLst/>
        </a:prstGeom>
        <a:gradFill rotWithShape="1">
          <a:gsLst>
            <a:gs pos="0">
              <a:schemeClr val="accent5">
                <a:tint val="45000"/>
                <a:satMod val="200000"/>
              </a:schemeClr>
            </a:gs>
            <a:gs pos="30000">
              <a:schemeClr val="accent5">
                <a:tint val="61000"/>
                <a:satMod val="200000"/>
              </a:schemeClr>
            </a:gs>
            <a:gs pos="45000">
              <a:schemeClr val="accent5">
                <a:tint val="66000"/>
                <a:satMod val="200000"/>
              </a:schemeClr>
            </a:gs>
            <a:gs pos="55000">
              <a:schemeClr val="accent5">
                <a:tint val="66000"/>
                <a:satMod val="200000"/>
              </a:schemeClr>
            </a:gs>
            <a:gs pos="73000">
              <a:schemeClr val="accent5">
                <a:tint val="61000"/>
                <a:satMod val="200000"/>
              </a:schemeClr>
            </a:gs>
            <a:gs pos="100000">
              <a:schemeClr val="accent5">
                <a:tint val="45000"/>
                <a:satMod val="200000"/>
              </a:schemeClr>
            </a:gs>
          </a:gsLst>
          <a:lin ang="950000" scaled="1"/>
        </a:gradFill>
        <a:ln w="9525" cap="flat" cmpd="sng" algn="ctr">
          <a:solidFill>
            <a:schemeClr val="accent5"/>
          </a:solidFill>
          <a:prstDash val="solid"/>
        </a:ln>
        <a:effectLst>
          <a:outerShdw blurRad="38100" dist="25400" dir="2700000" algn="br"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EC" sz="1400" b="1" kern="1200" dirty="0" smtClean="0">
              <a:latin typeface="Times New Roman" pitchFamily="18" charset="0"/>
              <a:cs typeface="Times New Roman" pitchFamily="18" charset="0"/>
            </a:rPr>
            <a:t>OBJETIVOS: </a:t>
          </a:r>
          <a:r>
            <a:rPr lang="es-EC" sz="1400" kern="1200" dirty="0" smtClean="0">
              <a:latin typeface="Times New Roman" pitchFamily="18" charset="0"/>
              <a:cs typeface="Times New Roman" pitchFamily="18" charset="0"/>
            </a:rPr>
            <a:t>
Lograr un verdadero aprovechamiento del potencial humano de la institución, apuntando al desarrollo individual, laboral y personal, tanto como optimización de la gestión pública según criterios de calidad.</a:t>
          </a:r>
        </a:p>
        <a:p>
          <a:pPr lvl="0" algn="just" defTabSz="622300">
            <a:lnSpc>
              <a:spcPct val="90000"/>
            </a:lnSpc>
            <a:spcBef>
              <a:spcPct val="0"/>
            </a:spcBef>
            <a:spcAft>
              <a:spcPct val="35000"/>
            </a:spcAft>
          </a:pPr>
          <a:r>
            <a:rPr lang="es-EC" sz="1400" kern="1200" dirty="0" smtClean="0">
              <a:latin typeface="Times New Roman" pitchFamily="18" charset="0"/>
              <a:cs typeface="Times New Roman" pitchFamily="18" charset="0"/>
            </a:rPr>
            <a:t>
Mantener un nivel elevado de motivación  individual que se contagie en el ambiente laboral de forma global y positivamente.</a:t>
          </a:r>
          <a:endParaRPr lang="es-EC" sz="1400" kern="1200" dirty="0">
            <a:latin typeface="Times New Roman" pitchFamily="18" charset="0"/>
            <a:cs typeface="Times New Roman" pitchFamily="18" charset="0"/>
          </a:endParaRPr>
        </a:p>
      </dsp:txBody>
      <dsp:txXfrm>
        <a:off x="5971534" y="1676826"/>
        <a:ext cx="2357988" cy="325764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DAF07-3DBC-423E-BDA9-41F20A8D8133}">
      <dsp:nvSpPr>
        <dsp:cNvPr id="0" name=""/>
        <dsp:cNvSpPr/>
      </dsp:nvSpPr>
      <dsp:spPr>
        <a:xfrm>
          <a:off x="4297362" y="1268622"/>
          <a:ext cx="3040415" cy="527675"/>
        </a:xfrm>
        <a:custGeom>
          <a:avLst/>
          <a:gdLst/>
          <a:ahLst/>
          <a:cxnLst/>
          <a:rect l="0" t="0" r="0" b="0"/>
          <a:pathLst>
            <a:path>
              <a:moveTo>
                <a:pt x="0" y="0"/>
              </a:moveTo>
              <a:lnTo>
                <a:pt x="0" y="263837"/>
              </a:lnTo>
              <a:lnTo>
                <a:pt x="3040415" y="263837"/>
              </a:lnTo>
              <a:lnTo>
                <a:pt x="3040415" y="52767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0800C0-47C4-4C77-A084-3DC8171C0D20}">
      <dsp:nvSpPr>
        <dsp:cNvPr id="0" name=""/>
        <dsp:cNvSpPr/>
      </dsp:nvSpPr>
      <dsp:spPr>
        <a:xfrm>
          <a:off x="4251642" y="1268622"/>
          <a:ext cx="91440" cy="527675"/>
        </a:xfrm>
        <a:custGeom>
          <a:avLst/>
          <a:gdLst/>
          <a:ahLst/>
          <a:cxnLst/>
          <a:rect l="0" t="0" r="0" b="0"/>
          <a:pathLst>
            <a:path>
              <a:moveTo>
                <a:pt x="45720" y="0"/>
              </a:moveTo>
              <a:lnTo>
                <a:pt x="45720" y="52767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AF437A-A70A-442D-BAA4-01E30C0E9AFA}">
      <dsp:nvSpPr>
        <dsp:cNvPr id="0" name=""/>
        <dsp:cNvSpPr/>
      </dsp:nvSpPr>
      <dsp:spPr>
        <a:xfrm>
          <a:off x="1256947" y="1268622"/>
          <a:ext cx="3040415" cy="527675"/>
        </a:xfrm>
        <a:custGeom>
          <a:avLst/>
          <a:gdLst/>
          <a:ahLst/>
          <a:cxnLst/>
          <a:rect l="0" t="0" r="0" b="0"/>
          <a:pathLst>
            <a:path>
              <a:moveTo>
                <a:pt x="3040415" y="0"/>
              </a:moveTo>
              <a:lnTo>
                <a:pt x="3040415" y="263837"/>
              </a:lnTo>
              <a:lnTo>
                <a:pt x="0" y="263837"/>
              </a:lnTo>
              <a:lnTo>
                <a:pt x="0" y="52767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2AE711-E981-4901-AD65-615C8E4A99A9}">
      <dsp:nvSpPr>
        <dsp:cNvPr id="0" name=""/>
        <dsp:cNvSpPr/>
      </dsp:nvSpPr>
      <dsp:spPr>
        <a:xfrm>
          <a:off x="2209124" y="12252"/>
          <a:ext cx="4176475" cy="1256370"/>
        </a:xfrm>
        <a:prstGeom prst="rect">
          <a:avLst/>
        </a:prstGeom>
        <a:gradFill rotWithShape="1">
          <a:gsLst>
            <a:gs pos="0">
              <a:schemeClr val="accent2">
                <a:tint val="45000"/>
                <a:satMod val="200000"/>
              </a:schemeClr>
            </a:gs>
            <a:gs pos="30000">
              <a:schemeClr val="accent2">
                <a:tint val="61000"/>
                <a:satMod val="200000"/>
              </a:schemeClr>
            </a:gs>
            <a:gs pos="45000">
              <a:schemeClr val="accent2">
                <a:tint val="66000"/>
                <a:satMod val="200000"/>
              </a:schemeClr>
            </a:gs>
            <a:gs pos="55000">
              <a:schemeClr val="accent2">
                <a:tint val="66000"/>
                <a:satMod val="200000"/>
              </a:schemeClr>
            </a:gs>
            <a:gs pos="73000">
              <a:schemeClr val="accent2">
                <a:tint val="61000"/>
                <a:satMod val="200000"/>
              </a:schemeClr>
            </a:gs>
            <a:gs pos="100000">
              <a:schemeClr val="accent2">
                <a:tint val="45000"/>
                <a:satMod val="200000"/>
              </a:schemeClr>
            </a:gs>
          </a:gsLst>
          <a:lin ang="950000" scaled="1"/>
        </a:gradFill>
        <a:ln w="9525" cap="flat" cmpd="sng" algn="ctr">
          <a:solidFill>
            <a:schemeClr val="accent2"/>
          </a:solidFill>
          <a:prstDash val="solid"/>
        </a:ln>
        <a:effectLst>
          <a:outerShdw blurRad="38100" dist="25400" dir="2700000" algn="br" rotWithShape="0">
            <a:srgbClr val="000000">
              <a:alpha val="4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smtClean="0">
              <a:latin typeface="Times New Roman" pitchFamily="18" charset="0"/>
              <a:cs typeface="Times New Roman" pitchFamily="18" charset="0"/>
            </a:rPr>
            <a:t>COMPORTAMIENTO ORGANIZACIONAL
SEGURIDAD
ROTACIÓN 
TENSIÓN Y ESTRÉS</a:t>
          </a:r>
          <a:endParaRPr lang="es-EC" sz="1400" b="1" kern="1200" dirty="0">
            <a:latin typeface="Times New Roman" pitchFamily="18" charset="0"/>
            <a:cs typeface="Times New Roman" pitchFamily="18" charset="0"/>
          </a:endParaRPr>
        </a:p>
      </dsp:txBody>
      <dsp:txXfrm>
        <a:off x="2209124" y="12252"/>
        <a:ext cx="4176475" cy="1256370"/>
      </dsp:txXfrm>
    </dsp:sp>
    <dsp:sp modelId="{9355BC29-519C-4FFD-B7A7-5464A0FBA65A}">
      <dsp:nvSpPr>
        <dsp:cNvPr id="0" name=""/>
        <dsp:cNvSpPr/>
      </dsp:nvSpPr>
      <dsp:spPr>
        <a:xfrm>
          <a:off x="577" y="1796297"/>
          <a:ext cx="2512740" cy="2724262"/>
        </a:xfrm>
        <a:prstGeom prst="rect">
          <a:avLst/>
        </a:prstGeom>
        <a:gradFill rotWithShape="1">
          <a:gsLst>
            <a:gs pos="0">
              <a:schemeClr val="accent2">
                <a:tint val="45000"/>
                <a:satMod val="200000"/>
              </a:schemeClr>
            </a:gs>
            <a:gs pos="30000">
              <a:schemeClr val="accent2">
                <a:tint val="61000"/>
                <a:satMod val="200000"/>
              </a:schemeClr>
            </a:gs>
            <a:gs pos="45000">
              <a:schemeClr val="accent2">
                <a:tint val="66000"/>
                <a:satMod val="200000"/>
              </a:schemeClr>
            </a:gs>
            <a:gs pos="55000">
              <a:schemeClr val="accent2">
                <a:tint val="66000"/>
                <a:satMod val="200000"/>
              </a:schemeClr>
            </a:gs>
            <a:gs pos="73000">
              <a:schemeClr val="accent2">
                <a:tint val="61000"/>
                <a:satMod val="200000"/>
              </a:schemeClr>
            </a:gs>
            <a:gs pos="100000">
              <a:schemeClr val="accent2">
                <a:tint val="45000"/>
                <a:satMod val="200000"/>
              </a:schemeClr>
            </a:gs>
          </a:gsLst>
          <a:lin ang="950000" scaled="1"/>
        </a:gradFill>
        <a:ln w="9525" cap="flat" cmpd="sng" algn="ctr">
          <a:solidFill>
            <a:schemeClr val="accent2"/>
          </a:solidFill>
          <a:prstDash val="solid"/>
        </a:ln>
        <a:effectLst>
          <a:outerShdw blurRad="38100" dist="25400" dir="2700000" algn="br" rotWithShape="0">
            <a:srgbClr val="000000">
              <a:alpha val="4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EC" sz="1400" b="1" kern="1200" dirty="0" smtClean="0">
              <a:latin typeface="Times New Roman" pitchFamily="18" charset="0"/>
              <a:cs typeface="Times New Roman" pitchFamily="18" charset="0"/>
            </a:rPr>
            <a:t>ESTRETEGIAS:</a:t>
          </a:r>
          <a:r>
            <a:rPr lang="es-EC" sz="1400" kern="1200" dirty="0" smtClean="0">
              <a:latin typeface="Times New Roman" pitchFamily="18" charset="0"/>
              <a:cs typeface="Times New Roman" pitchFamily="18" charset="0"/>
            </a:rPr>
            <a:t>
 Crear y publicar un plan de emergencia.</a:t>
          </a:r>
        </a:p>
        <a:p>
          <a:pPr lvl="0" algn="just" defTabSz="622300">
            <a:lnSpc>
              <a:spcPct val="90000"/>
            </a:lnSpc>
            <a:spcBef>
              <a:spcPct val="0"/>
            </a:spcBef>
            <a:spcAft>
              <a:spcPct val="35000"/>
            </a:spcAft>
          </a:pPr>
          <a:r>
            <a:rPr lang="es-EC" sz="1400" kern="1200" dirty="0" smtClean="0">
              <a:latin typeface="Times New Roman" pitchFamily="18" charset="0"/>
              <a:cs typeface="Times New Roman" pitchFamily="18" charset="0"/>
            </a:rPr>
            <a:t>
Evaluar periódicamente el índice de rotación de funciones .</a:t>
          </a:r>
        </a:p>
        <a:p>
          <a:pPr lvl="0" algn="just" defTabSz="622300">
            <a:lnSpc>
              <a:spcPct val="90000"/>
            </a:lnSpc>
            <a:spcBef>
              <a:spcPct val="0"/>
            </a:spcBef>
            <a:spcAft>
              <a:spcPct val="35000"/>
            </a:spcAft>
          </a:pPr>
          <a:r>
            <a:rPr lang="es-EC" sz="1400" kern="1200" dirty="0" smtClean="0">
              <a:latin typeface="Times New Roman" pitchFamily="18" charset="0"/>
              <a:cs typeface="Times New Roman" pitchFamily="18" charset="0"/>
            </a:rPr>
            <a:t>
Capacitar al personal   de la institución sobre  el programa  de asistencia para empleados (PAE</a:t>
          </a:r>
          <a:r>
            <a:rPr lang="es-EC" sz="900" kern="1200" dirty="0" smtClean="0"/>
            <a:t>) </a:t>
          </a:r>
          <a:endParaRPr lang="es-EC" sz="900" kern="1200" dirty="0"/>
        </a:p>
      </dsp:txBody>
      <dsp:txXfrm>
        <a:off x="577" y="1796297"/>
        <a:ext cx="2512740" cy="2724262"/>
      </dsp:txXfrm>
    </dsp:sp>
    <dsp:sp modelId="{4D34D488-CF3F-4A48-A8D9-1B2058560185}">
      <dsp:nvSpPr>
        <dsp:cNvPr id="0" name=""/>
        <dsp:cNvSpPr/>
      </dsp:nvSpPr>
      <dsp:spPr>
        <a:xfrm>
          <a:off x="3040992" y="1796297"/>
          <a:ext cx="2512740" cy="2896008"/>
        </a:xfrm>
        <a:prstGeom prst="rect">
          <a:avLst/>
        </a:prstGeom>
        <a:gradFill rotWithShape="1">
          <a:gsLst>
            <a:gs pos="0">
              <a:schemeClr val="accent2">
                <a:tint val="45000"/>
                <a:satMod val="200000"/>
              </a:schemeClr>
            </a:gs>
            <a:gs pos="30000">
              <a:schemeClr val="accent2">
                <a:tint val="61000"/>
                <a:satMod val="200000"/>
              </a:schemeClr>
            </a:gs>
            <a:gs pos="45000">
              <a:schemeClr val="accent2">
                <a:tint val="66000"/>
                <a:satMod val="200000"/>
              </a:schemeClr>
            </a:gs>
            <a:gs pos="55000">
              <a:schemeClr val="accent2">
                <a:tint val="66000"/>
                <a:satMod val="200000"/>
              </a:schemeClr>
            </a:gs>
            <a:gs pos="73000">
              <a:schemeClr val="accent2">
                <a:tint val="61000"/>
                <a:satMod val="200000"/>
              </a:schemeClr>
            </a:gs>
            <a:gs pos="100000">
              <a:schemeClr val="accent2">
                <a:tint val="45000"/>
                <a:satMod val="200000"/>
              </a:schemeClr>
            </a:gs>
          </a:gsLst>
          <a:lin ang="950000" scaled="1"/>
        </a:gradFill>
        <a:ln w="9525" cap="flat" cmpd="sng" algn="ctr">
          <a:solidFill>
            <a:schemeClr val="accent2"/>
          </a:solidFill>
          <a:prstDash val="solid"/>
        </a:ln>
        <a:effectLst>
          <a:outerShdw blurRad="38100" dist="25400" dir="2700000" algn="br" rotWithShape="0">
            <a:srgbClr val="000000">
              <a:alpha val="4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EC" sz="1400" b="1" kern="1200" dirty="0" smtClean="0">
              <a:latin typeface="Times New Roman" pitchFamily="18" charset="0"/>
              <a:cs typeface="Times New Roman" pitchFamily="18" charset="0"/>
            </a:rPr>
            <a:t>POLÍTICAS: </a:t>
          </a:r>
          <a:r>
            <a:rPr lang="es-EC" sz="1400" kern="1200" dirty="0" smtClean="0">
              <a:latin typeface="Times New Roman" pitchFamily="18" charset="0"/>
              <a:cs typeface="Times New Roman" pitchFamily="18" charset="0"/>
            </a:rPr>
            <a:t>
Se implementará  señalización o brigadas de emergencia capacitada para un  plan de evacuación.</a:t>
          </a:r>
        </a:p>
        <a:p>
          <a:pPr lvl="0" algn="just" defTabSz="622300">
            <a:lnSpc>
              <a:spcPct val="90000"/>
            </a:lnSpc>
            <a:spcBef>
              <a:spcPct val="0"/>
            </a:spcBef>
            <a:spcAft>
              <a:spcPct val="35000"/>
            </a:spcAft>
          </a:pPr>
          <a:r>
            <a:rPr lang="es-EC" sz="1400" kern="1200" dirty="0" smtClean="0">
              <a:latin typeface="Times New Roman" pitchFamily="18" charset="0"/>
              <a:cs typeface="Times New Roman" pitchFamily="18" charset="0"/>
            </a:rPr>
            <a:t>
Se cuidará  para que en la institución  exista equidad externa</a:t>
          </a:r>
        </a:p>
        <a:p>
          <a:pPr lvl="0" algn="just" defTabSz="622300">
            <a:lnSpc>
              <a:spcPct val="90000"/>
            </a:lnSpc>
            <a:spcBef>
              <a:spcPct val="0"/>
            </a:spcBef>
            <a:spcAft>
              <a:spcPct val="35000"/>
            </a:spcAft>
          </a:pPr>
          <a:r>
            <a:rPr lang="es-EC" sz="1400" kern="1200" dirty="0" smtClean="0">
              <a:latin typeface="Times New Roman" pitchFamily="18" charset="0"/>
              <a:cs typeface="Times New Roman" pitchFamily="18" charset="0"/>
            </a:rPr>
            <a:t>.
Se logrará que los trabajadores no se preocupen por asuntos poco importantes y que pongan las cosas en perspectiva.</a:t>
          </a:r>
          <a:endParaRPr lang="es-EC" sz="1400" kern="1200" dirty="0">
            <a:latin typeface="Times New Roman" pitchFamily="18" charset="0"/>
            <a:cs typeface="Times New Roman" pitchFamily="18" charset="0"/>
          </a:endParaRPr>
        </a:p>
      </dsp:txBody>
      <dsp:txXfrm>
        <a:off x="3040992" y="1796297"/>
        <a:ext cx="2512740" cy="2896008"/>
      </dsp:txXfrm>
    </dsp:sp>
    <dsp:sp modelId="{61A59542-6ED9-43BE-B1E6-804CA9688083}">
      <dsp:nvSpPr>
        <dsp:cNvPr id="0" name=""/>
        <dsp:cNvSpPr/>
      </dsp:nvSpPr>
      <dsp:spPr>
        <a:xfrm>
          <a:off x="6081407" y="1796297"/>
          <a:ext cx="2512740" cy="3128574"/>
        </a:xfrm>
        <a:prstGeom prst="rect">
          <a:avLst/>
        </a:prstGeom>
        <a:gradFill rotWithShape="1">
          <a:gsLst>
            <a:gs pos="0">
              <a:schemeClr val="accent2">
                <a:tint val="45000"/>
                <a:satMod val="200000"/>
              </a:schemeClr>
            </a:gs>
            <a:gs pos="30000">
              <a:schemeClr val="accent2">
                <a:tint val="61000"/>
                <a:satMod val="200000"/>
              </a:schemeClr>
            </a:gs>
            <a:gs pos="45000">
              <a:schemeClr val="accent2">
                <a:tint val="66000"/>
                <a:satMod val="200000"/>
              </a:schemeClr>
            </a:gs>
            <a:gs pos="55000">
              <a:schemeClr val="accent2">
                <a:tint val="66000"/>
                <a:satMod val="200000"/>
              </a:schemeClr>
            </a:gs>
            <a:gs pos="73000">
              <a:schemeClr val="accent2">
                <a:tint val="61000"/>
                <a:satMod val="200000"/>
              </a:schemeClr>
            </a:gs>
            <a:gs pos="100000">
              <a:schemeClr val="accent2">
                <a:tint val="45000"/>
                <a:satMod val="200000"/>
              </a:schemeClr>
            </a:gs>
          </a:gsLst>
          <a:lin ang="950000" scaled="1"/>
        </a:gradFill>
        <a:ln w="9525" cap="flat" cmpd="sng" algn="ctr">
          <a:solidFill>
            <a:schemeClr val="accent2"/>
          </a:solidFill>
          <a:prstDash val="solid"/>
        </a:ln>
        <a:effectLst>
          <a:outerShdw blurRad="38100" dist="25400" dir="2700000" algn="br" rotWithShape="0">
            <a:srgbClr val="000000">
              <a:alpha val="4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EC" sz="1400" b="1" kern="1200" dirty="0" smtClean="0">
              <a:latin typeface="Times New Roman" pitchFamily="18" charset="0"/>
              <a:cs typeface="Times New Roman" pitchFamily="18" charset="0"/>
            </a:rPr>
            <a:t>OBJETIVOS:</a:t>
          </a:r>
          <a:r>
            <a:rPr lang="es-EC" sz="1400" kern="1200" dirty="0" smtClean="0">
              <a:latin typeface="Times New Roman" pitchFamily="18" charset="0"/>
              <a:cs typeface="Times New Roman" pitchFamily="18" charset="0"/>
            </a:rPr>
            <a:t>
Proporcionar al empleado  la seguridad necesaria para realizar sus actividades laborales de forma segura y confiable.</a:t>
          </a:r>
        </a:p>
        <a:p>
          <a:pPr lvl="0" algn="just" defTabSz="622300">
            <a:lnSpc>
              <a:spcPct val="90000"/>
            </a:lnSpc>
            <a:spcBef>
              <a:spcPct val="0"/>
            </a:spcBef>
            <a:spcAft>
              <a:spcPct val="35000"/>
            </a:spcAft>
          </a:pPr>
          <a:r>
            <a:rPr lang="es-EC" sz="1400" kern="1200" dirty="0" smtClean="0">
              <a:latin typeface="Times New Roman" pitchFamily="18" charset="0"/>
              <a:cs typeface="Times New Roman" pitchFamily="18" charset="0"/>
            </a:rPr>
            <a:t>
Generar satisfacción laboral para mantener el recurso humano formando parte de la institución.</a:t>
          </a:r>
        </a:p>
        <a:p>
          <a:pPr lvl="0" algn="just" defTabSz="622300">
            <a:lnSpc>
              <a:spcPct val="90000"/>
            </a:lnSpc>
            <a:spcBef>
              <a:spcPct val="0"/>
            </a:spcBef>
            <a:spcAft>
              <a:spcPct val="35000"/>
            </a:spcAft>
          </a:pPr>
          <a:r>
            <a:rPr lang="es-EC" sz="1400" kern="1200" dirty="0" smtClean="0">
              <a:latin typeface="Times New Roman" pitchFamily="18" charset="0"/>
              <a:cs typeface="Times New Roman" pitchFamily="18" charset="0"/>
            </a:rPr>
            <a:t>
Proveer un clima laboral tranquilo  para disminuir enfermedades fisiológicas y psicológicas. </a:t>
          </a:r>
          <a:endParaRPr lang="es-EC" sz="1400" kern="1200" dirty="0">
            <a:latin typeface="Times New Roman" pitchFamily="18" charset="0"/>
            <a:cs typeface="Times New Roman" pitchFamily="18" charset="0"/>
          </a:endParaRPr>
        </a:p>
      </dsp:txBody>
      <dsp:txXfrm>
        <a:off x="6081407" y="1796297"/>
        <a:ext cx="2512740" cy="312857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A58BA-B384-4BA5-9330-7C9A46482A3A}">
      <dsp:nvSpPr>
        <dsp:cNvPr id="0" name=""/>
        <dsp:cNvSpPr/>
      </dsp:nvSpPr>
      <dsp:spPr>
        <a:xfrm rot="16200000">
          <a:off x="721715" y="136769"/>
          <a:ext cx="2960271" cy="4270923"/>
        </a:xfrm>
        <a:prstGeom prst="round2SameRect">
          <a:avLst>
            <a:gd name="adj1" fmla="val 16670"/>
            <a:gd name="adj2" fmla="val 0"/>
          </a:avLst>
        </a:prstGeom>
        <a:gradFill rotWithShape="1">
          <a:gsLst>
            <a:gs pos="0">
              <a:schemeClr val="accent6">
                <a:tint val="45000"/>
                <a:satMod val="200000"/>
              </a:schemeClr>
            </a:gs>
            <a:gs pos="30000">
              <a:schemeClr val="accent6">
                <a:tint val="61000"/>
                <a:satMod val="200000"/>
              </a:schemeClr>
            </a:gs>
            <a:gs pos="45000">
              <a:schemeClr val="accent6">
                <a:tint val="66000"/>
                <a:satMod val="200000"/>
              </a:schemeClr>
            </a:gs>
            <a:gs pos="55000">
              <a:schemeClr val="accent6">
                <a:tint val="66000"/>
                <a:satMod val="200000"/>
              </a:schemeClr>
            </a:gs>
            <a:gs pos="73000">
              <a:schemeClr val="accent6">
                <a:tint val="61000"/>
                <a:satMod val="200000"/>
              </a:schemeClr>
            </a:gs>
            <a:gs pos="100000">
              <a:schemeClr val="accent6">
                <a:tint val="45000"/>
                <a:satMod val="200000"/>
              </a:schemeClr>
            </a:gs>
          </a:gsLst>
          <a:lin ang="950000" scaled="1"/>
        </a:gradFill>
        <a:ln w="9525" cap="flat" cmpd="sng" algn="ctr">
          <a:solidFill>
            <a:schemeClr val="accent6"/>
          </a:solidFill>
          <a:prstDash val="solid"/>
        </a:ln>
        <a:effectLst>
          <a:outerShdw blurRad="38100" dist="25400" dir="2700000" algn="br" rotWithShape="0">
            <a:srgbClr val="000000">
              <a:alpha val="40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8580" tIns="114300" rIns="102870" bIns="114300" numCol="1" spcCol="1270" anchor="t" anchorCtr="0">
          <a:noAutofit/>
        </a:bodyPr>
        <a:lstStyle/>
        <a:p>
          <a:pPr lvl="0" algn="l" defTabSz="800100">
            <a:lnSpc>
              <a:spcPct val="90000"/>
            </a:lnSpc>
            <a:spcBef>
              <a:spcPct val="0"/>
            </a:spcBef>
            <a:spcAft>
              <a:spcPct val="35000"/>
            </a:spcAft>
          </a:pPr>
          <a:r>
            <a:rPr lang="es-EC" sz="1800" kern="1200" dirty="0" smtClean="0">
              <a:latin typeface="Times New Roman" pitchFamily="18" charset="0"/>
              <a:cs typeface="Times New Roman" pitchFamily="18" charset="0"/>
            </a:rPr>
            <a:t> A través de la presente investigación, se determinó que a la fecha existe un ambiente laboral positivo  en el GAD Municipal del cantón Latacunga, que debe tratar de mantenerse, para lo cual  la administración puede hacer uso del presente documento, en donde se encuentra el análisis de la situación actual de sus empleados y de aquellos aspectos que se pueden mejorar  a mediano o largo plazo. </a:t>
          </a:r>
          <a:r>
            <a:rPr lang="es-EC" sz="1800" b="1" kern="1200" dirty="0" smtClean="0">
              <a:solidFill>
                <a:srgbClr val="FF0000"/>
              </a:solidFill>
              <a:latin typeface="Times New Roman" pitchFamily="18" charset="0"/>
              <a:cs typeface="Times New Roman" pitchFamily="18" charset="0"/>
            </a:rPr>
            <a:t>C</a:t>
          </a:r>
          <a:endParaRPr lang="es-EC" sz="1800" b="1" kern="1200" dirty="0">
            <a:solidFill>
              <a:srgbClr val="FF0000"/>
            </a:solidFill>
            <a:latin typeface="Times New Roman" pitchFamily="18" charset="0"/>
            <a:cs typeface="Times New Roman" pitchFamily="18" charset="0"/>
          </a:endParaRPr>
        </a:p>
      </dsp:txBody>
      <dsp:txXfrm rot="5400000">
        <a:off x="210925" y="936630"/>
        <a:ext cx="4126388" cy="2671201"/>
      </dsp:txXfrm>
    </dsp:sp>
    <dsp:sp modelId="{22D4DA86-B4CE-4769-AF2D-A66B9A5B7B88}">
      <dsp:nvSpPr>
        <dsp:cNvPr id="0" name=""/>
        <dsp:cNvSpPr/>
      </dsp:nvSpPr>
      <dsp:spPr>
        <a:xfrm rot="5400000">
          <a:off x="4813589" y="869432"/>
          <a:ext cx="3215055" cy="2916374"/>
        </a:xfrm>
        <a:prstGeom prst="round2SameRect">
          <a:avLst>
            <a:gd name="adj1" fmla="val 16670"/>
            <a:gd name="adj2" fmla="val 0"/>
          </a:avLst>
        </a:prstGeom>
        <a:gradFill rotWithShape="1">
          <a:gsLst>
            <a:gs pos="0">
              <a:schemeClr val="accent5">
                <a:tint val="45000"/>
                <a:satMod val="200000"/>
              </a:schemeClr>
            </a:gs>
            <a:gs pos="30000">
              <a:schemeClr val="accent5">
                <a:tint val="61000"/>
                <a:satMod val="200000"/>
              </a:schemeClr>
            </a:gs>
            <a:gs pos="45000">
              <a:schemeClr val="accent5">
                <a:tint val="66000"/>
                <a:satMod val="200000"/>
              </a:schemeClr>
            </a:gs>
            <a:gs pos="55000">
              <a:schemeClr val="accent5">
                <a:tint val="66000"/>
                <a:satMod val="200000"/>
              </a:schemeClr>
            </a:gs>
            <a:gs pos="73000">
              <a:schemeClr val="accent5">
                <a:tint val="61000"/>
                <a:satMod val="200000"/>
              </a:schemeClr>
            </a:gs>
            <a:gs pos="100000">
              <a:schemeClr val="accent5">
                <a:tint val="45000"/>
                <a:satMod val="200000"/>
              </a:schemeClr>
            </a:gs>
          </a:gsLst>
          <a:lin ang="950000" scaled="1"/>
        </a:gradFill>
        <a:ln w="9525" cap="flat" cmpd="sng" algn="ctr">
          <a:solidFill>
            <a:schemeClr val="accent5"/>
          </a:solidFill>
          <a:prstDash val="solid"/>
        </a:ln>
        <a:effectLst>
          <a:outerShdw blurRad="38100" dist="25400" dir="2700000" algn="br"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85725" tIns="95250" rIns="57150" bIns="95250" numCol="1" spcCol="1270" anchor="t" anchorCtr="0">
          <a:noAutofit/>
        </a:bodyPr>
        <a:lstStyle/>
        <a:p>
          <a:pPr lvl="0" algn="l" defTabSz="666750">
            <a:lnSpc>
              <a:spcPct val="90000"/>
            </a:lnSpc>
            <a:spcBef>
              <a:spcPct val="0"/>
            </a:spcBef>
            <a:spcAft>
              <a:spcPct val="35000"/>
            </a:spcAft>
          </a:pPr>
          <a:r>
            <a:rPr lang="es-EC" sz="1500" kern="1200" dirty="0" smtClean="0"/>
            <a:t> </a:t>
          </a:r>
          <a:r>
            <a:rPr lang="es-EC" sz="1800" kern="1200" dirty="0" smtClean="0">
              <a:latin typeface="Times New Roman" pitchFamily="18" charset="0"/>
              <a:cs typeface="Times New Roman" pitchFamily="18" charset="0"/>
            </a:rPr>
            <a:t>Medir continuamente el clima organizacional, esto ayudará a que  los directivos se mantengan informados de las percepciones de sus trabajadores, para detectar falencias y hacer los correctivos necesarios en el momento justo. </a:t>
          </a:r>
          <a:r>
            <a:rPr lang="es-EC" sz="1800" b="1" kern="1200" dirty="0" smtClean="0">
              <a:solidFill>
                <a:srgbClr val="FF0000"/>
              </a:solidFill>
              <a:latin typeface="Times New Roman" pitchFamily="18" charset="0"/>
              <a:cs typeface="Times New Roman" pitchFamily="18" charset="0"/>
            </a:rPr>
            <a:t>R</a:t>
          </a:r>
          <a:endParaRPr lang="es-EC" sz="1800" b="1" kern="1200" dirty="0">
            <a:solidFill>
              <a:srgbClr val="FF0000"/>
            </a:solidFill>
            <a:latin typeface="Times New Roman" pitchFamily="18" charset="0"/>
            <a:cs typeface="Times New Roman" pitchFamily="18" charset="0"/>
          </a:endParaRPr>
        </a:p>
      </dsp:txBody>
      <dsp:txXfrm rot="-5400000">
        <a:off x="4962930" y="862483"/>
        <a:ext cx="2773983" cy="2930273"/>
      </dsp:txXfrm>
    </dsp:sp>
    <dsp:sp modelId="{2F51B3C0-8C15-4C8D-B3A4-7C59A1796050}">
      <dsp:nvSpPr>
        <dsp:cNvPr id="0" name=""/>
        <dsp:cNvSpPr/>
      </dsp:nvSpPr>
      <dsp:spPr>
        <a:xfrm>
          <a:off x="4314863" y="72007"/>
          <a:ext cx="1163659" cy="1294144"/>
        </a:xfrm>
        <a:prstGeom prst="circularArrow">
          <a:avLst>
            <a:gd name="adj1" fmla="val 12500"/>
            <a:gd name="adj2" fmla="val 1142322"/>
            <a:gd name="adj3" fmla="val 20457678"/>
            <a:gd name="adj4" fmla="val 10800000"/>
            <a:gd name="adj5" fmla="val 12500"/>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7ED9FE-D3C7-4A19-8EF2-DE694FC2C09A}">
      <dsp:nvSpPr>
        <dsp:cNvPr id="0" name=""/>
        <dsp:cNvSpPr/>
      </dsp:nvSpPr>
      <dsp:spPr>
        <a:xfrm rot="10800000">
          <a:off x="4026828" y="3312362"/>
          <a:ext cx="1202369" cy="1309534"/>
        </a:xfrm>
        <a:prstGeom prst="circularArrow">
          <a:avLst>
            <a:gd name="adj1" fmla="val 12500"/>
            <a:gd name="adj2" fmla="val 1142322"/>
            <a:gd name="adj3" fmla="val 20457678"/>
            <a:gd name="adj4" fmla="val 10800000"/>
            <a:gd name="adj5" fmla="val 12500"/>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143A8-1BF1-4B9C-AA48-D1598B3F85C9}">
      <dsp:nvSpPr>
        <dsp:cNvPr id="0" name=""/>
        <dsp:cNvSpPr/>
      </dsp:nvSpPr>
      <dsp:spPr>
        <a:xfrm>
          <a:off x="1678" y="840901"/>
          <a:ext cx="3579736" cy="3255322"/>
        </a:xfrm>
        <a:prstGeom prst="roundRect">
          <a:avLst>
            <a:gd name="adj" fmla="val 10000"/>
          </a:avLst>
        </a:prstGeom>
        <a:gradFill rotWithShape="1">
          <a:gsLst>
            <a:gs pos="0">
              <a:schemeClr val="accent6">
                <a:tint val="45000"/>
                <a:satMod val="200000"/>
              </a:schemeClr>
            </a:gs>
            <a:gs pos="30000">
              <a:schemeClr val="accent6">
                <a:tint val="61000"/>
                <a:satMod val="200000"/>
              </a:schemeClr>
            </a:gs>
            <a:gs pos="45000">
              <a:schemeClr val="accent6">
                <a:tint val="66000"/>
                <a:satMod val="200000"/>
              </a:schemeClr>
            </a:gs>
            <a:gs pos="55000">
              <a:schemeClr val="accent6">
                <a:tint val="66000"/>
                <a:satMod val="200000"/>
              </a:schemeClr>
            </a:gs>
            <a:gs pos="73000">
              <a:schemeClr val="accent6">
                <a:tint val="61000"/>
                <a:satMod val="200000"/>
              </a:schemeClr>
            </a:gs>
            <a:gs pos="100000">
              <a:schemeClr val="accent6">
                <a:tint val="45000"/>
                <a:satMod val="200000"/>
              </a:schemeClr>
            </a:gs>
          </a:gsLst>
          <a:lin ang="950000" scaled="1"/>
        </a:gradFill>
        <a:ln w="9525" cap="flat" cmpd="sng" algn="ctr">
          <a:solidFill>
            <a:schemeClr val="accent6"/>
          </a:solidFill>
          <a:prstDash val="solid"/>
        </a:ln>
        <a:effectLst>
          <a:outerShdw blurRad="38100" dist="25400" dir="2700000" algn="br" rotWithShape="0">
            <a:srgbClr val="000000">
              <a:alpha val="40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smtClean="0">
              <a:latin typeface="Times New Roman" pitchFamily="18" charset="0"/>
              <a:cs typeface="Times New Roman" pitchFamily="18" charset="0"/>
            </a:rPr>
            <a:t>Actualmente el GAD Municipal del cantón Latacunga no tiene actualizado su Orgánico Estructural y Funcional, con lo cual se conseguirá una participación y planificación excelente para quienes estén vinculados con la institución.</a:t>
          </a:r>
          <a:r>
            <a:rPr lang="es-EC" sz="1800" b="1" kern="1200" dirty="0" smtClean="0">
              <a:latin typeface="Times New Roman" pitchFamily="18" charset="0"/>
              <a:cs typeface="Times New Roman" pitchFamily="18" charset="0"/>
            </a:rPr>
            <a:t> </a:t>
          </a:r>
          <a:r>
            <a:rPr lang="es-EC" sz="1800" b="1" kern="1200" dirty="0" smtClean="0">
              <a:solidFill>
                <a:srgbClr val="FF0000"/>
              </a:solidFill>
              <a:latin typeface="Times New Roman" pitchFamily="18" charset="0"/>
              <a:cs typeface="Times New Roman" pitchFamily="18" charset="0"/>
            </a:rPr>
            <a:t>C</a:t>
          </a:r>
          <a:r>
            <a:rPr lang="es-EC" sz="1800" kern="1200" dirty="0" smtClean="0"/>
            <a:t>
</a:t>
          </a:r>
          <a:endParaRPr lang="es-EC" sz="1800" kern="1200" dirty="0"/>
        </a:p>
      </dsp:txBody>
      <dsp:txXfrm>
        <a:off x="97023" y="936246"/>
        <a:ext cx="3389046" cy="3064632"/>
      </dsp:txXfrm>
    </dsp:sp>
    <dsp:sp modelId="{96EB640D-1BC1-41C0-8D84-7E282D7DA2BD}">
      <dsp:nvSpPr>
        <dsp:cNvPr id="0" name=""/>
        <dsp:cNvSpPr/>
      </dsp:nvSpPr>
      <dsp:spPr>
        <a:xfrm>
          <a:off x="3939388" y="2024675"/>
          <a:ext cx="758904" cy="887774"/>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dirty="0"/>
        </a:p>
      </dsp:txBody>
      <dsp:txXfrm>
        <a:off x="3939388" y="2202230"/>
        <a:ext cx="531233" cy="532664"/>
      </dsp:txXfrm>
    </dsp:sp>
    <dsp:sp modelId="{0B592E36-9A5F-43EB-9D69-3AE11BD86F92}">
      <dsp:nvSpPr>
        <dsp:cNvPr id="0" name=""/>
        <dsp:cNvSpPr/>
      </dsp:nvSpPr>
      <dsp:spPr>
        <a:xfrm>
          <a:off x="5013309" y="840901"/>
          <a:ext cx="3579736" cy="3255322"/>
        </a:xfrm>
        <a:prstGeom prst="roundRect">
          <a:avLst>
            <a:gd name="adj" fmla="val 10000"/>
          </a:avLst>
        </a:prstGeom>
        <a:gradFill rotWithShape="1">
          <a:gsLst>
            <a:gs pos="0">
              <a:schemeClr val="accent5">
                <a:tint val="45000"/>
                <a:satMod val="200000"/>
              </a:schemeClr>
            </a:gs>
            <a:gs pos="30000">
              <a:schemeClr val="accent5">
                <a:tint val="61000"/>
                <a:satMod val="200000"/>
              </a:schemeClr>
            </a:gs>
            <a:gs pos="45000">
              <a:schemeClr val="accent5">
                <a:tint val="66000"/>
                <a:satMod val="200000"/>
              </a:schemeClr>
            </a:gs>
            <a:gs pos="55000">
              <a:schemeClr val="accent5">
                <a:tint val="66000"/>
                <a:satMod val="200000"/>
              </a:schemeClr>
            </a:gs>
            <a:gs pos="73000">
              <a:schemeClr val="accent5">
                <a:tint val="61000"/>
                <a:satMod val="200000"/>
              </a:schemeClr>
            </a:gs>
            <a:gs pos="100000">
              <a:schemeClr val="accent5">
                <a:tint val="45000"/>
                <a:satMod val="200000"/>
              </a:schemeClr>
            </a:gs>
          </a:gsLst>
          <a:lin ang="950000" scaled="1"/>
        </a:gradFill>
        <a:ln w="9525" cap="flat" cmpd="sng" algn="ctr">
          <a:solidFill>
            <a:schemeClr val="accent5"/>
          </a:solidFill>
          <a:prstDash val="solid"/>
        </a:ln>
        <a:effectLst>
          <a:outerShdw blurRad="38100" dist="25400" dir="2700000" algn="br"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C" sz="1800" kern="1200" dirty="0" smtClean="0">
              <a:latin typeface="Times New Roman" pitchFamily="18" charset="0"/>
              <a:cs typeface="Times New Roman" pitchFamily="18" charset="0"/>
            </a:rPr>
            <a:t>Es menester recomendar al GAD Municipal del  cantón Latacunga, de forma urgente e inmediata efectúe e implante su Orgánico Estructural y Funcional acorde a la realidad existente, el mismo que ayudará a  cada funcionario a desempeñar  de la mejor manera sus actividades en beneficio de la colectividad Latacungueña. </a:t>
          </a:r>
          <a:r>
            <a:rPr lang="es-EC" sz="1800" b="1" kern="1200" dirty="0" smtClean="0">
              <a:solidFill>
                <a:srgbClr val="FF0000"/>
              </a:solidFill>
              <a:latin typeface="Times New Roman" pitchFamily="18" charset="0"/>
              <a:cs typeface="Times New Roman" pitchFamily="18" charset="0"/>
            </a:rPr>
            <a:t>R</a:t>
          </a:r>
        </a:p>
        <a:p>
          <a:pPr lvl="0" algn="ctr" defTabSz="711200">
            <a:lnSpc>
              <a:spcPct val="90000"/>
            </a:lnSpc>
            <a:spcBef>
              <a:spcPct val="0"/>
            </a:spcBef>
            <a:spcAft>
              <a:spcPct val="35000"/>
            </a:spcAft>
          </a:pPr>
          <a:endParaRPr lang="es-EC" sz="1800" kern="1200" dirty="0"/>
        </a:p>
      </dsp:txBody>
      <dsp:txXfrm>
        <a:off x="5108654" y="936246"/>
        <a:ext cx="3389046" cy="306463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E6616-ADC7-4711-B234-39E2DB84CD14}">
      <dsp:nvSpPr>
        <dsp:cNvPr id="0" name=""/>
        <dsp:cNvSpPr/>
      </dsp:nvSpPr>
      <dsp:spPr>
        <a:xfrm rot="16200000">
          <a:off x="949606" y="465216"/>
          <a:ext cx="2298540" cy="3909713"/>
        </a:xfrm>
        <a:prstGeom prst="round2SameRect">
          <a:avLst>
            <a:gd name="adj1" fmla="val 16670"/>
            <a:gd name="adj2" fmla="val 0"/>
          </a:avLst>
        </a:prstGeom>
        <a:gradFill rotWithShape="1">
          <a:gsLst>
            <a:gs pos="0">
              <a:schemeClr val="accent6">
                <a:tint val="45000"/>
                <a:satMod val="200000"/>
              </a:schemeClr>
            </a:gs>
            <a:gs pos="30000">
              <a:schemeClr val="accent6">
                <a:tint val="61000"/>
                <a:satMod val="200000"/>
              </a:schemeClr>
            </a:gs>
            <a:gs pos="45000">
              <a:schemeClr val="accent6">
                <a:tint val="66000"/>
                <a:satMod val="200000"/>
              </a:schemeClr>
            </a:gs>
            <a:gs pos="55000">
              <a:schemeClr val="accent6">
                <a:tint val="66000"/>
                <a:satMod val="200000"/>
              </a:schemeClr>
            </a:gs>
            <a:gs pos="73000">
              <a:schemeClr val="accent6">
                <a:tint val="61000"/>
                <a:satMod val="200000"/>
              </a:schemeClr>
            </a:gs>
            <a:gs pos="100000">
              <a:schemeClr val="accent6">
                <a:tint val="45000"/>
                <a:satMod val="200000"/>
              </a:schemeClr>
            </a:gs>
          </a:gsLst>
          <a:lin ang="950000" scaled="1"/>
        </a:gradFill>
        <a:ln w="9525" cap="flat" cmpd="sng" algn="ctr">
          <a:solidFill>
            <a:schemeClr val="accent6"/>
          </a:solidFill>
          <a:prstDash val="solid"/>
        </a:ln>
        <a:effectLst>
          <a:outerShdw blurRad="38100" dist="25400" dir="2700000" algn="br" rotWithShape="0">
            <a:srgbClr val="000000">
              <a:alpha val="40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8580" tIns="114300" rIns="102870" bIns="114300" numCol="1" spcCol="1270" anchor="t" anchorCtr="0">
          <a:noAutofit/>
        </a:bodyPr>
        <a:lstStyle/>
        <a:p>
          <a:pPr lvl="0" algn="l" defTabSz="800100">
            <a:lnSpc>
              <a:spcPct val="90000"/>
            </a:lnSpc>
            <a:spcBef>
              <a:spcPct val="0"/>
            </a:spcBef>
            <a:spcAft>
              <a:spcPct val="35000"/>
            </a:spcAft>
          </a:pPr>
          <a:r>
            <a:rPr lang="es-EC" sz="1800" kern="1200" dirty="0" smtClean="0"/>
            <a:t> </a:t>
          </a:r>
          <a:r>
            <a:rPr lang="es-EC" sz="1800" kern="1200" dirty="0" smtClean="0">
              <a:latin typeface="Times New Roman" pitchFamily="18" charset="0"/>
              <a:cs typeface="Times New Roman" pitchFamily="18" charset="0"/>
            </a:rPr>
            <a:t>A partir del diagnóstico efectuado se realizó una propuesta   que consiste en un plan de mejoramiento que  contiene estrategias, políticas, actividades, responsables, recursos que al  implementarlas mejorará la gestión de recuso humano. </a:t>
          </a:r>
          <a:r>
            <a:rPr lang="es-EC" sz="1800" b="1" kern="1200" dirty="0" smtClean="0">
              <a:solidFill>
                <a:srgbClr val="FF0000"/>
              </a:solidFill>
              <a:latin typeface="Times New Roman" pitchFamily="18" charset="0"/>
              <a:cs typeface="Times New Roman" pitchFamily="18" charset="0"/>
            </a:rPr>
            <a:t>C</a:t>
          </a:r>
          <a:r>
            <a:rPr lang="es-EC" sz="1400" kern="1200" dirty="0" smtClean="0"/>
            <a:t>
</a:t>
          </a:r>
          <a:endParaRPr lang="es-EC" sz="1400" kern="1200" dirty="0"/>
        </a:p>
      </dsp:txBody>
      <dsp:txXfrm rot="5400000">
        <a:off x="256246" y="1383028"/>
        <a:ext cx="3797487" cy="2074088"/>
      </dsp:txXfrm>
    </dsp:sp>
    <dsp:sp modelId="{169D2400-7500-45B2-BC2B-EF0DD2177908}">
      <dsp:nvSpPr>
        <dsp:cNvPr id="0" name=""/>
        <dsp:cNvSpPr/>
      </dsp:nvSpPr>
      <dsp:spPr>
        <a:xfrm rot="5400000">
          <a:off x="5584974" y="827608"/>
          <a:ext cx="2328376" cy="3166517"/>
        </a:xfrm>
        <a:prstGeom prst="round2SameRect">
          <a:avLst>
            <a:gd name="adj1" fmla="val 16670"/>
            <a:gd name="adj2" fmla="val 0"/>
          </a:avLst>
        </a:prstGeom>
        <a:gradFill rotWithShape="1">
          <a:gsLst>
            <a:gs pos="0">
              <a:schemeClr val="accent5">
                <a:tint val="45000"/>
                <a:satMod val="200000"/>
              </a:schemeClr>
            </a:gs>
            <a:gs pos="30000">
              <a:schemeClr val="accent5">
                <a:tint val="61000"/>
                <a:satMod val="200000"/>
              </a:schemeClr>
            </a:gs>
            <a:gs pos="45000">
              <a:schemeClr val="accent5">
                <a:tint val="66000"/>
                <a:satMod val="200000"/>
              </a:schemeClr>
            </a:gs>
            <a:gs pos="55000">
              <a:schemeClr val="accent5">
                <a:tint val="66000"/>
                <a:satMod val="200000"/>
              </a:schemeClr>
            </a:gs>
            <a:gs pos="73000">
              <a:schemeClr val="accent5">
                <a:tint val="61000"/>
                <a:satMod val="200000"/>
              </a:schemeClr>
            </a:gs>
            <a:gs pos="100000">
              <a:schemeClr val="accent5">
                <a:tint val="45000"/>
                <a:satMod val="200000"/>
              </a:schemeClr>
            </a:gs>
          </a:gsLst>
          <a:lin ang="950000" scaled="1"/>
        </a:gradFill>
        <a:ln w="9525" cap="flat" cmpd="sng" algn="ctr">
          <a:solidFill>
            <a:schemeClr val="accent5"/>
          </a:solidFill>
          <a:prstDash val="solid"/>
        </a:ln>
        <a:effectLst>
          <a:outerShdw blurRad="38100" dist="25400" dir="2700000" algn="br"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02870" tIns="114300" rIns="68580" bIns="1143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EC" sz="1800" kern="1200" dirty="0" smtClean="0">
              <a:latin typeface="Times New Roman" pitchFamily="18" charset="0"/>
              <a:cs typeface="Times New Roman" pitchFamily="18" charset="0"/>
            </a:rPr>
            <a:t>Dar el seguimiento y control  de los indicadores a partir de las metas y objetivos propuestos a través de la estrategia que permita mejorar cada vez más los distintos procesos de la institución. </a:t>
          </a:r>
          <a:r>
            <a:rPr lang="es-EC" sz="1800" b="1" kern="1200" dirty="0" smtClean="0">
              <a:solidFill>
                <a:srgbClr val="FF0000"/>
              </a:solidFill>
              <a:latin typeface="Times New Roman" pitchFamily="18" charset="0"/>
              <a:cs typeface="Times New Roman" pitchFamily="18" charset="0"/>
            </a:rPr>
            <a:t>R</a:t>
          </a:r>
        </a:p>
        <a:p>
          <a:pPr lvl="0" algn="l" defTabSz="444500">
            <a:lnSpc>
              <a:spcPct val="90000"/>
            </a:lnSpc>
            <a:spcBef>
              <a:spcPct val="0"/>
            </a:spcBef>
            <a:spcAft>
              <a:spcPct val="35000"/>
            </a:spcAft>
          </a:pPr>
          <a:endParaRPr lang="es-EC" sz="1500" kern="1200" dirty="0"/>
        </a:p>
      </dsp:txBody>
      <dsp:txXfrm rot="-5400000">
        <a:off x="5165904" y="1360360"/>
        <a:ext cx="3052835" cy="2101012"/>
      </dsp:txXfrm>
    </dsp:sp>
    <dsp:sp modelId="{5CD40857-7CD0-4484-BB65-90A01369E5FD}">
      <dsp:nvSpPr>
        <dsp:cNvPr id="0" name=""/>
        <dsp:cNvSpPr/>
      </dsp:nvSpPr>
      <dsp:spPr>
        <a:xfrm>
          <a:off x="3528387" y="360044"/>
          <a:ext cx="2027775" cy="1566765"/>
        </a:xfrm>
        <a:prstGeom prst="circularArrow">
          <a:avLst>
            <a:gd name="adj1" fmla="val 12500"/>
            <a:gd name="adj2" fmla="val 1142322"/>
            <a:gd name="adj3" fmla="val 20457678"/>
            <a:gd name="adj4" fmla="val 10800000"/>
            <a:gd name="adj5" fmla="val 12500"/>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7889F3-F5C4-4C95-B275-F20FAEBE7B0D}">
      <dsp:nvSpPr>
        <dsp:cNvPr id="0" name=""/>
        <dsp:cNvSpPr/>
      </dsp:nvSpPr>
      <dsp:spPr>
        <a:xfrm rot="10800000">
          <a:off x="3744406" y="2765087"/>
          <a:ext cx="2027775" cy="1896547"/>
        </a:xfrm>
        <a:prstGeom prst="circularArrow">
          <a:avLst>
            <a:gd name="adj1" fmla="val 12500"/>
            <a:gd name="adj2" fmla="val 1142322"/>
            <a:gd name="adj3" fmla="val 20457678"/>
            <a:gd name="adj4" fmla="val 10800000"/>
            <a:gd name="adj5" fmla="val 12500"/>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4B7B5-6315-410B-89CB-CB308FDF02BE}">
      <dsp:nvSpPr>
        <dsp:cNvPr id="0" name=""/>
        <dsp:cNvSpPr/>
      </dsp:nvSpPr>
      <dsp:spPr>
        <a:xfrm>
          <a:off x="1678" y="689880"/>
          <a:ext cx="3579736" cy="3557363"/>
        </a:xfrm>
        <a:prstGeom prst="roundRect">
          <a:avLst>
            <a:gd name="adj" fmla="val 10000"/>
          </a:avLst>
        </a:prstGeom>
        <a:gradFill rotWithShape="1">
          <a:gsLst>
            <a:gs pos="0">
              <a:schemeClr val="accent6">
                <a:tint val="45000"/>
                <a:satMod val="200000"/>
              </a:schemeClr>
            </a:gs>
            <a:gs pos="30000">
              <a:schemeClr val="accent6">
                <a:tint val="61000"/>
                <a:satMod val="200000"/>
              </a:schemeClr>
            </a:gs>
            <a:gs pos="45000">
              <a:schemeClr val="accent6">
                <a:tint val="66000"/>
                <a:satMod val="200000"/>
              </a:schemeClr>
            </a:gs>
            <a:gs pos="55000">
              <a:schemeClr val="accent6">
                <a:tint val="66000"/>
                <a:satMod val="200000"/>
              </a:schemeClr>
            </a:gs>
            <a:gs pos="73000">
              <a:schemeClr val="accent6">
                <a:tint val="61000"/>
                <a:satMod val="200000"/>
              </a:schemeClr>
            </a:gs>
            <a:gs pos="100000">
              <a:schemeClr val="accent6">
                <a:tint val="45000"/>
                <a:satMod val="200000"/>
              </a:schemeClr>
            </a:gs>
          </a:gsLst>
          <a:lin ang="950000" scaled="1"/>
        </a:gradFill>
        <a:ln w="9525" cap="flat" cmpd="sng" algn="ctr">
          <a:solidFill>
            <a:schemeClr val="accent6"/>
          </a:solidFill>
          <a:prstDash val="solid"/>
        </a:ln>
        <a:effectLst>
          <a:outerShdw blurRad="38100" dist="25400" dir="2700000" algn="br" rotWithShape="0">
            <a:srgbClr val="000000">
              <a:alpha val="40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latin typeface="Times New Roman" pitchFamily="18" charset="0"/>
              <a:cs typeface="Times New Roman" pitchFamily="18" charset="0"/>
            </a:rPr>
            <a:t>Mediante el plan de mejora propuesto en la investigación, se podrá  mantener  un adecuado clima organizacional, proporcionando al personal del GAD Municipal del Cantón Latacunga, a que se sientan motivados, valorados y que afiancen su compromiso con su trabajo y la institución, para el desarrollo de sus actividades en el entorno organizacional.</a:t>
          </a:r>
          <a:r>
            <a:rPr lang="es-EC" sz="1800" b="1" kern="1200" dirty="0" smtClean="0">
              <a:solidFill>
                <a:srgbClr val="FF0000"/>
              </a:solidFill>
              <a:latin typeface="Times New Roman" pitchFamily="18" charset="0"/>
              <a:cs typeface="Times New Roman" pitchFamily="18" charset="0"/>
            </a:rPr>
            <a:t> C</a:t>
          </a:r>
          <a:r>
            <a:rPr lang="es-EC" sz="1800" kern="1200" dirty="0" smtClean="0"/>
            <a:t>
</a:t>
          </a:r>
          <a:endParaRPr lang="es-EC" sz="1800" kern="1200" dirty="0"/>
        </a:p>
      </dsp:txBody>
      <dsp:txXfrm>
        <a:off x="105870" y="794072"/>
        <a:ext cx="3371352" cy="3348979"/>
      </dsp:txXfrm>
    </dsp:sp>
    <dsp:sp modelId="{F136DCA5-4A26-434E-AEE7-54E5C93591C2}">
      <dsp:nvSpPr>
        <dsp:cNvPr id="0" name=""/>
        <dsp:cNvSpPr/>
      </dsp:nvSpPr>
      <dsp:spPr>
        <a:xfrm>
          <a:off x="3939388" y="2024675"/>
          <a:ext cx="758904" cy="887774"/>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dirty="0"/>
        </a:p>
      </dsp:txBody>
      <dsp:txXfrm>
        <a:off x="3939388" y="2202230"/>
        <a:ext cx="531233" cy="532664"/>
      </dsp:txXfrm>
    </dsp:sp>
    <dsp:sp modelId="{122C8A2F-75A9-471B-9CE0-6AEA9B165BC0}">
      <dsp:nvSpPr>
        <dsp:cNvPr id="0" name=""/>
        <dsp:cNvSpPr/>
      </dsp:nvSpPr>
      <dsp:spPr>
        <a:xfrm>
          <a:off x="5013309" y="689880"/>
          <a:ext cx="3579736" cy="3557363"/>
        </a:xfrm>
        <a:prstGeom prst="roundRect">
          <a:avLst>
            <a:gd name="adj" fmla="val 10000"/>
          </a:avLst>
        </a:prstGeom>
        <a:gradFill rotWithShape="1">
          <a:gsLst>
            <a:gs pos="0">
              <a:schemeClr val="accent5">
                <a:tint val="45000"/>
                <a:satMod val="200000"/>
              </a:schemeClr>
            </a:gs>
            <a:gs pos="30000">
              <a:schemeClr val="accent5">
                <a:tint val="61000"/>
                <a:satMod val="200000"/>
              </a:schemeClr>
            </a:gs>
            <a:gs pos="45000">
              <a:schemeClr val="accent5">
                <a:tint val="66000"/>
                <a:satMod val="200000"/>
              </a:schemeClr>
            </a:gs>
            <a:gs pos="55000">
              <a:schemeClr val="accent5">
                <a:tint val="66000"/>
                <a:satMod val="200000"/>
              </a:schemeClr>
            </a:gs>
            <a:gs pos="73000">
              <a:schemeClr val="accent5">
                <a:tint val="61000"/>
                <a:satMod val="200000"/>
              </a:schemeClr>
            </a:gs>
            <a:gs pos="100000">
              <a:schemeClr val="accent5">
                <a:tint val="45000"/>
                <a:satMod val="200000"/>
              </a:schemeClr>
            </a:gs>
          </a:gsLst>
          <a:lin ang="950000" scaled="1"/>
        </a:gradFill>
        <a:ln w="9525" cap="flat" cmpd="sng" algn="ctr">
          <a:solidFill>
            <a:schemeClr val="accent5"/>
          </a:solidFill>
          <a:prstDash val="solid"/>
        </a:ln>
        <a:effectLst>
          <a:outerShdw blurRad="38100" dist="25400" dir="2700000" algn="br"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C" sz="1800" kern="1200" dirty="0" smtClean="0">
              <a:latin typeface="Times New Roman" pitchFamily="18" charset="0"/>
              <a:cs typeface="Times New Roman" pitchFamily="18" charset="0"/>
            </a:rPr>
            <a:t>Para que el plan de mejora propuesto sea un éxito se recomienda la activa participación por parte del personal implicado en el proceso de mejoramiento. </a:t>
          </a:r>
          <a:r>
            <a:rPr lang="es-EC" sz="1800" b="1" kern="1200" dirty="0" smtClean="0">
              <a:solidFill>
                <a:srgbClr val="FF0000"/>
              </a:solidFill>
              <a:latin typeface="Times New Roman" pitchFamily="18" charset="0"/>
              <a:cs typeface="Times New Roman" pitchFamily="18" charset="0"/>
            </a:rPr>
            <a:t>R</a:t>
          </a:r>
        </a:p>
        <a:p>
          <a:pPr lvl="0" algn="ctr" defTabSz="755650">
            <a:lnSpc>
              <a:spcPct val="90000"/>
            </a:lnSpc>
            <a:spcBef>
              <a:spcPct val="0"/>
            </a:spcBef>
            <a:spcAft>
              <a:spcPct val="35000"/>
            </a:spcAft>
          </a:pPr>
          <a:endParaRPr lang="es-EC" sz="1800" kern="1200" dirty="0"/>
        </a:p>
      </dsp:txBody>
      <dsp:txXfrm>
        <a:off x="5117501" y="794072"/>
        <a:ext cx="3371352" cy="334897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53523-39AB-4E72-A6C4-39B03B543F2D}">
      <dsp:nvSpPr>
        <dsp:cNvPr id="0" name=""/>
        <dsp:cNvSpPr/>
      </dsp:nvSpPr>
      <dsp:spPr>
        <a:xfrm rot="16200000">
          <a:off x="1163364" y="583907"/>
          <a:ext cx="2442547" cy="3519368"/>
        </a:xfrm>
        <a:prstGeom prst="round2SameRect">
          <a:avLst>
            <a:gd name="adj1" fmla="val 16670"/>
            <a:gd name="adj2" fmla="val 0"/>
          </a:avLst>
        </a:prstGeom>
        <a:gradFill rotWithShape="1">
          <a:gsLst>
            <a:gs pos="0">
              <a:schemeClr val="accent6">
                <a:tint val="45000"/>
                <a:satMod val="200000"/>
              </a:schemeClr>
            </a:gs>
            <a:gs pos="30000">
              <a:schemeClr val="accent6">
                <a:tint val="61000"/>
                <a:satMod val="200000"/>
              </a:schemeClr>
            </a:gs>
            <a:gs pos="45000">
              <a:schemeClr val="accent6">
                <a:tint val="66000"/>
                <a:satMod val="200000"/>
              </a:schemeClr>
            </a:gs>
            <a:gs pos="55000">
              <a:schemeClr val="accent6">
                <a:tint val="66000"/>
                <a:satMod val="200000"/>
              </a:schemeClr>
            </a:gs>
            <a:gs pos="73000">
              <a:schemeClr val="accent6">
                <a:tint val="61000"/>
                <a:satMod val="200000"/>
              </a:schemeClr>
            </a:gs>
            <a:gs pos="100000">
              <a:schemeClr val="accent6">
                <a:tint val="45000"/>
                <a:satMod val="200000"/>
              </a:schemeClr>
            </a:gs>
          </a:gsLst>
          <a:lin ang="950000" scaled="1"/>
        </a:gradFill>
        <a:ln w="9525" cap="flat" cmpd="sng" algn="ctr">
          <a:solidFill>
            <a:schemeClr val="accent6"/>
          </a:solidFill>
          <a:prstDash val="solid"/>
        </a:ln>
        <a:effectLst>
          <a:outerShdw blurRad="38100" dist="25400" dir="2700000" algn="br" rotWithShape="0">
            <a:srgbClr val="000000">
              <a:alpha val="40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8580" tIns="114300" rIns="102870" bIns="114300" numCol="1" spcCol="1270" anchor="t" anchorCtr="0">
          <a:noAutofit/>
        </a:bodyPr>
        <a:lstStyle/>
        <a:p>
          <a:pPr lvl="0" algn="l" defTabSz="800100">
            <a:lnSpc>
              <a:spcPct val="90000"/>
            </a:lnSpc>
            <a:spcBef>
              <a:spcPct val="0"/>
            </a:spcBef>
            <a:spcAft>
              <a:spcPct val="35000"/>
            </a:spcAft>
          </a:pPr>
          <a:r>
            <a:rPr lang="es-EC" sz="1800" kern="1200" dirty="0" smtClean="0">
              <a:latin typeface="Times New Roman" pitchFamily="18" charset="0"/>
              <a:cs typeface="Times New Roman" pitchFamily="18" charset="0"/>
            </a:rPr>
            <a:t>Las estrategias planteadas en la investigación, son acorde a las necesidades que posee cada servidor público, permitiendo de esta manera un desarrollo y desempeño óptimo a la institución.  </a:t>
          </a:r>
          <a:r>
            <a:rPr lang="es-EC" sz="1800" b="1" kern="1200" smtClean="0">
              <a:solidFill>
                <a:srgbClr val="FF0000"/>
              </a:solidFill>
              <a:latin typeface="Times New Roman" pitchFamily="18" charset="0"/>
              <a:cs typeface="Times New Roman" pitchFamily="18" charset="0"/>
            </a:rPr>
            <a:t>C</a:t>
          </a:r>
          <a:r>
            <a:rPr lang="es-EC" sz="1400" kern="1200" dirty="0" smtClean="0"/>
            <a:t>
</a:t>
          </a:r>
          <a:endParaRPr lang="es-EC" sz="1400" kern="1200" dirty="0"/>
        </a:p>
      </dsp:txBody>
      <dsp:txXfrm rot="5400000">
        <a:off x="744211" y="1241575"/>
        <a:ext cx="3400111" cy="2204033"/>
      </dsp:txXfrm>
    </dsp:sp>
    <dsp:sp modelId="{3410FDF1-09C1-4B83-90BE-AD22EB398946}">
      <dsp:nvSpPr>
        <dsp:cNvPr id="0" name=""/>
        <dsp:cNvSpPr/>
      </dsp:nvSpPr>
      <dsp:spPr>
        <a:xfrm rot="5400000">
          <a:off x="5274588" y="721142"/>
          <a:ext cx="2442547" cy="3100859"/>
        </a:xfrm>
        <a:prstGeom prst="round2SameRect">
          <a:avLst>
            <a:gd name="adj1" fmla="val 16670"/>
            <a:gd name="adj2" fmla="val 0"/>
          </a:avLst>
        </a:prstGeom>
        <a:gradFill rotWithShape="1">
          <a:gsLst>
            <a:gs pos="0">
              <a:schemeClr val="accent5">
                <a:tint val="45000"/>
                <a:satMod val="200000"/>
              </a:schemeClr>
            </a:gs>
            <a:gs pos="30000">
              <a:schemeClr val="accent5">
                <a:tint val="61000"/>
                <a:satMod val="200000"/>
              </a:schemeClr>
            </a:gs>
            <a:gs pos="45000">
              <a:schemeClr val="accent5">
                <a:tint val="66000"/>
                <a:satMod val="200000"/>
              </a:schemeClr>
            </a:gs>
            <a:gs pos="55000">
              <a:schemeClr val="accent5">
                <a:tint val="66000"/>
                <a:satMod val="200000"/>
              </a:schemeClr>
            </a:gs>
            <a:gs pos="73000">
              <a:schemeClr val="accent5">
                <a:tint val="61000"/>
                <a:satMod val="200000"/>
              </a:schemeClr>
            </a:gs>
            <a:gs pos="100000">
              <a:schemeClr val="accent5">
                <a:tint val="45000"/>
                <a:satMod val="200000"/>
              </a:schemeClr>
            </a:gs>
          </a:gsLst>
          <a:lin ang="950000" scaled="1"/>
        </a:gradFill>
        <a:ln w="9525" cap="flat" cmpd="sng" algn="ctr">
          <a:solidFill>
            <a:schemeClr val="accent5"/>
          </a:solidFill>
          <a:prstDash val="solid"/>
        </a:ln>
        <a:effectLst>
          <a:outerShdw blurRad="38100" dist="25400" dir="2700000" algn="br"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80010" tIns="88900" rIns="53340" bIns="889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EC" sz="1400" kern="1200" dirty="0" smtClean="0"/>
            <a:t> </a:t>
          </a:r>
          <a:r>
            <a:rPr lang="es-EC" sz="1800" kern="1200" dirty="0" smtClean="0">
              <a:latin typeface="Times New Roman" pitchFamily="18" charset="0"/>
              <a:cs typeface="Times New Roman" pitchFamily="18" charset="0"/>
            </a:rPr>
            <a:t>Que se implementen las estrategias planteadas y que los responsables  asignados, las evalúen cada seis meses con la intención de realizar los cambios necesarios que coadyuven al desarrollo de la propuesta</a:t>
          </a:r>
          <a:r>
            <a:rPr lang="es-EC" sz="1800" b="1" kern="1200" dirty="0" smtClean="0">
              <a:solidFill>
                <a:schemeClr val="tx1"/>
              </a:solidFill>
              <a:latin typeface="Times New Roman" pitchFamily="18" charset="0"/>
              <a:cs typeface="Times New Roman" pitchFamily="18" charset="0"/>
            </a:rPr>
            <a:t>. </a:t>
          </a:r>
          <a:r>
            <a:rPr lang="es-EC" sz="1800" b="1" kern="1200" dirty="0" smtClean="0">
              <a:solidFill>
                <a:srgbClr val="FF0000"/>
              </a:solidFill>
              <a:latin typeface="Times New Roman" pitchFamily="18" charset="0"/>
              <a:cs typeface="Times New Roman" pitchFamily="18" charset="0"/>
            </a:rPr>
            <a:t>R</a:t>
          </a:r>
        </a:p>
        <a:p>
          <a:pPr lvl="0" algn="l" defTabSz="444500">
            <a:lnSpc>
              <a:spcPct val="90000"/>
            </a:lnSpc>
            <a:spcBef>
              <a:spcPct val="0"/>
            </a:spcBef>
            <a:spcAft>
              <a:spcPct val="35000"/>
            </a:spcAft>
          </a:pPr>
          <a:endParaRPr lang="es-EC" sz="1800" kern="1200" dirty="0"/>
        </a:p>
      </dsp:txBody>
      <dsp:txXfrm rot="-5400000">
        <a:off x="4945433" y="1169555"/>
        <a:ext cx="2981602" cy="2204033"/>
      </dsp:txXfrm>
    </dsp:sp>
    <dsp:sp modelId="{FF3C2DEA-E952-42A7-9DA9-6A0C61444647}">
      <dsp:nvSpPr>
        <dsp:cNvPr id="0" name=""/>
        <dsp:cNvSpPr/>
      </dsp:nvSpPr>
      <dsp:spPr>
        <a:xfrm>
          <a:off x="3793296" y="-29806"/>
          <a:ext cx="2027775" cy="2027677"/>
        </a:xfrm>
        <a:prstGeom prst="circularArrow">
          <a:avLst>
            <a:gd name="adj1" fmla="val 12500"/>
            <a:gd name="adj2" fmla="val 1142322"/>
            <a:gd name="adj3" fmla="val 20457678"/>
            <a:gd name="adj4" fmla="val 10800000"/>
            <a:gd name="adj5" fmla="val 12500"/>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7BF757-F74C-4BA1-9C08-ACB57B25AC64}">
      <dsp:nvSpPr>
        <dsp:cNvPr id="0" name=""/>
        <dsp:cNvSpPr/>
      </dsp:nvSpPr>
      <dsp:spPr>
        <a:xfrm rot="10800000">
          <a:off x="3721290" y="2562471"/>
          <a:ext cx="2027775" cy="2027677"/>
        </a:xfrm>
        <a:prstGeom prst="circularArrow">
          <a:avLst>
            <a:gd name="adj1" fmla="val 12500"/>
            <a:gd name="adj2" fmla="val 1142322"/>
            <a:gd name="adj3" fmla="val 20457678"/>
            <a:gd name="adj4" fmla="val 10800000"/>
            <a:gd name="adj5" fmla="val 12500"/>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EB16A-B662-43FD-B0CE-19C9462C6BF7}">
      <dsp:nvSpPr>
        <dsp:cNvPr id="0" name=""/>
        <dsp:cNvSpPr/>
      </dsp:nvSpPr>
      <dsp:spPr>
        <a:xfrm>
          <a:off x="408921" y="231867"/>
          <a:ext cx="2407711" cy="1155918"/>
        </a:xfrm>
        <a:prstGeom prst="rect">
          <a:avLst/>
        </a:prstGeom>
        <a:gradFill rotWithShape="1">
          <a:gsLst>
            <a:gs pos="0">
              <a:schemeClr val="accent2">
                <a:tint val="45000"/>
                <a:satMod val="200000"/>
              </a:schemeClr>
            </a:gs>
            <a:gs pos="30000">
              <a:schemeClr val="accent2">
                <a:tint val="61000"/>
                <a:satMod val="200000"/>
              </a:schemeClr>
            </a:gs>
            <a:gs pos="45000">
              <a:schemeClr val="accent2">
                <a:tint val="66000"/>
                <a:satMod val="200000"/>
              </a:schemeClr>
            </a:gs>
            <a:gs pos="55000">
              <a:schemeClr val="accent2">
                <a:tint val="66000"/>
                <a:satMod val="200000"/>
              </a:schemeClr>
            </a:gs>
            <a:gs pos="73000">
              <a:schemeClr val="accent2">
                <a:tint val="61000"/>
                <a:satMod val="200000"/>
              </a:schemeClr>
            </a:gs>
            <a:gs pos="100000">
              <a:schemeClr val="accent2">
                <a:tint val="45000"/>
                <a:satMod val="200000"/>
              </a:schemeClr>
            </a:gs>
          </a:gsLst>
          <a:lin ang="950000" scaled="1"/>
        </a:gradFill>
        <a:ln w="9525" cap="flat" cmpd="sng" algn="ctr">
          <a:solidFill>
            <a:schemeClr val="accent2"/>
          </a:solidFill>
          <a:prstDash val="solid"/>
        </a:ln>
        <a:effectLst>
          <a:outerShdw blurRad="38100" dist="25400" dir="2700000" algn="br" rotWithShape="0">
            <a:srgbClr val="000000">
              <a:alpha val="4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bg1"/>
              </a:solidFill>
              <a:latin typeface="Times New Roman" pitchFamily="18" charset="0"/>
              <a:cs typeface="Times New Roman" pitchFamily="18" charset="0"/>
            </a:rPr>
            <a:t>NIVEL  POLÍTICO </a:t>
          </a:r>
          <a:endParaRPr lang="es-EC" sz="2000" kern="1200" dirty="0">
            <a:solidFill>
              <a:schemeClr val="bg1"/>
            </a:solidFill>
            <a:latin typeface="Times New Roman" pitchFamily="18" charset="0"/>
            <a:cs typeface="Times New Roman" pitchFamily="18" charset="0"/>
          </a:endParaRPr>
        </a:p>
      </dsp:txBody>
      <dsp:txXfrm>
        <a:off x="408921" y="231867"/>
        <a:ext cx="2407711" cy="1155918"/>
      </dsp:txXfrm>
    </dsp:sp>
    <dsp:sp modelId="{8C8D7F11-C319-46AB-9ACD-454369F20857}">
      <dsp:nvSpPr>
        <dsp:cNvPr id="0" name=""/>
        <dsp:cNvSpPr/>
      </dsp:nvSpPr>
      <dsp:spPr>
        <a:xfrm>
          <a:off x="2929207" y="144003"/>
          <a:ext cx="2497436" cy="1216878"/>
        </a:xfrm>
        <a:prstGeom prst="rect">
          <a:avLst/>
        </a:prstGeom>
        <a:gradFill rotWithShape="1">
          <a:gsLst>
            <a:gs pos="0">
              <a:schemeClr val="accent3">
                <a:tint val="45000"/>
                <a:satMod val="200000"/>
              </a:schemeClr>
            </a:gs>
            <a:gs pos="30000">
              <a:schemeClr val="accent3">
                <a:tint val="61000"/>
                <a:satMod val="200000"/>
              </a:schemeClr>
            </a:gs>
            <a:gs pos="45000">
              <a:schemeClr val="accent3">
                <a:tint val="66000"/>
                <a:satMod val="200000"/>
              </a:schemeClr>
            </a:gs>
            <a:gs pos="55000">
              <a:schemeClr val="accent3">
                <a:tint val="66000"/>
                <a:satMod val="200000"/>
              </a:schemeClr>
            </a:gs>
            <a:gs pos="73000">
              <a:schemeClr val="accent3">
                <a:tint val="61000"/>
                <a:satMod val="200000"/>
              </a:schemeClr>
            </a:gs>
            <a:gs pos="100000">
              <a:schemeClr val="accent3">
                <a:tint val="45000"/>
                <a:satMod val="200000"/>
              </a:schemeClr>
            </a:gs>
          </a:gsLst>
          <a:lin ang="950000" scaled="1"/>
        </a:gradFill>
        <a:ln w="9525" cap="flat" cmpd="sng" algn="ctr">
          <a:solidFill>
            <a:schemeClr val="accent3"/>
          </a:solidFill>
          <a:prstDash val="solid"/>
        </a:ln>
        <a:effectLst>
          <a:outerShdw blurRad="38100" dist="25400" dir="2700000" algn="br" rotWithShape="0">
            <a:srgbClr val="000000">
              <a:alpha val="40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latin typeface="Times New Roman" pitchFamily="18" charset="0"/>
              <a:cs typeface="Times New Roman" pitchFamily="18" charset="0"/>
            </a:rPr>
            <a:t>NIVEL ASESOR</a:t>
          </a:r>
          <a:endParaRPr lang="es-EC" sz="2000" kern="1200" dirty="0">
            <a:latin typeface="Times New Roman" pitchFamily="18" charset="0"/>
            <a:cs typeface="Times New Roman" pitchFamily="18" charset="0"/>
          </a:endParaRPr>
        </a:p>
      </dsp:txBody>
      <dsp:txXfrm>
        <a:off x="2929207" y="144003"/>
        <a:ext cx="2497436" cy="1216878"/>
      </dsp:txXfrm>
    </dsp:sp>
    <dsp:sp modelId="{2BE0B9B8-EAB7-45D7-AEA5-CBE31761FE0A}">
      <dsp:nvSpPr>
        <dsp:cNvPr id="0" name=""/>
        <dsp:cNvSpPr/>
      </dsp:nvSpPr>
      <dsp:spPr>
        <a:xfrm>
          <a:off x="362253" y="3126449"/>
          <a:ext cx="3378653" cy="1338420"/>
        </a:xfrm>
        <a:prstGeom prst="rect">
          <a:avLst/>
        </a:prstGeom>
        <a:gradFill rotWithShape="1">
          <a:gsLst>
            <a:gs pos="0">
              <a:schemeClr val="accent2">
                <a:tint val="45000"/>
                <a:satMod val="200000"/>
              </a:schemeClr>
            </a:gs>
            <a:gs pos="30000">
              <a:schemeClr val="accent2">
                <a:tint val="61000"/>
                <a:satMod val="200000"/>
              </a:schemeClr>
            </a:gs>
            <a:gs pos="45000">
              <a:schemeClr val="accent2">
                <a:tint val="66000"/>
                <a:satMod val="200000"/>
              </a:schemeClr>
            </a:gs>
            <a:gs pos="55000">
              <a:schemeClr val="accent2">
                <a:tint val="66000"/>
                <a:satMod val="200000"/>
              </a:schemeClr>
            </a:gs>
            <a:gs pos="73000">
              <a:schemeClr val="accent2">
                <a:tint val="61000"/>
                <a:satMod val="200000"/>
              </a:schemeClr>
            </a:gs>
            <a:gs pos="100000">
              <a:schemeClr val="accent2">
                <a:tint val="45000"/>
                <a:satMod val="200000"/>
              </a:schemeClr>
            </a:gs>
          </a:gsLst>
          <a:lin ang="950000" scaled="1"/>
        </a:gradFill>
        <a:ln w="9525" cap="flat" cmpd="sng" algn="ctr">
          <a:solidFill>
            <a:schemeClr val="accent2"/>
          </a:solidFill>
          <a:prstDash val="solid"/>
        </a:ln>
        <a:effectLst>
          <a:outerShdw blurRad="38100" dist="25400" dir="2700000" algn="br" rotWithShape="0">
            <a:srgbClr val="000000">
              <a:alpha val="4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C" sz="2000" kern="1200" dirty="0" smtClean="0">
              <a:latin typeface="Times New Roman" pitchFamily="18" charset="0"/>
              <a:cs typeface="Times New Roman" pitchFamily="18" charset="0"/>
            </a:rPr>
            <a:t>NIVEL OPERATIVO</a:t>
          </a:r>
        </a:p>
        <a:p>
          <a:pPr lvl="0" algn="ctr" defTabSz="889000">
            <a:lnSpc>
              <a:spcPct val="90000"/>
            </a:lnSpc>
            <a:spcBef>
              <a:spcPct val="0"/>
            </a:spcBef>
            <a:spcAft>
              <a:spcPct val="35000"/>
            </a:spcAft>
          </a:pPr>
          <a:r>
            <a:rPr lang="es-EC" sz="2000" kern="1200" dirty="0" smtClean="0">
              <a:latin typeface="Times New Roman" pitchFamily="18" charset="0"/>
              <a:cs typeface="Times New Roman" pitchFamily="18" charset="0"/>
            </a:rPr>
            <a:t> </a:t>
          </a:r>
          <a:endParaRPr lang="es-EC" sz="2000" kern="1200" dirty="0">
            <a:latin typeface="Times New Roman" pitchFamily="18" charset="0"/>
            <a:cs typeface="Times New Roman" pitchFamily="18" charset="0"/>
          </a:endParaRPr>
        </a:p>
      </dsp:txBody>
      <dsp:txXfrm>
        <a:off x="362253" y="3126449"/>
        <a:ext cx="3378653" cy="1338420"/>
      </dsp:txXfrm>
    </dsp:sp>
    <dsp:sp modelId="{F4DB841D-DBFA-46C9-92ED-C63A60B23F07}">
      <dsp:nvSpPr>
        <dsp:cNvPr id="0" name=""/>
        <dsp:cNvSpPr/>
      </dsp:nvSpPr>
      <dsp:spPr>
        <a:xfrm>
          <a:off x="5665495" y="89861"/>
          <a:ext cx="2751076" cy="1242292"/>
        </a:xfrm>
        <a:prstGeom prst="rect">
          <a:avLst/>
        </a:prstGeom>
        <a:solidFill>
          <a:schemeClr val="accent5"/>
        </a:solidFill>
        <a:ln w="25400" cap="flat" cmpd="sng" algn="ctr">
          <a:solidFill>
            <a:schemeClr val="lt1"/>
          </a:solidFill>
          <a:prstDash val="solid"/>
        </a:ln>
        <a:effectLst>
          <a:outerShdw blurRad="38100" dist="25400" dir="2700000" algn="br" rotWithShape="0">
            <a:srgbClr val="000000">
              <a:alpha val="40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C" sz="2000" kern="1200" dirty="0" smtClean="0">
              <a:latin typeface="Times New Roman" pitchFamily="18" charset="0"/>
              <a:cs typeface="Times New Roman" pitchFamily="18" charset="0"/>
            </a:rPr>
            <a:t>NIVEL DE APOYO </a:t>
          </a:r>
        </a:p>
        <a:p>
          <a:pPr lvl="0" algn="ctr">
            <a:spcBef>
              <a:spcPct val="0"/>
            </a:spcBef>
          </a:pPr>
          <a:endParaRPr lang="es-EC" sz="2000" kern="1200" dirty="0">
            <a:latin typeface="Times New Roman" pitchFamily="18" charset="0"/>
            <a:cs typeface="Times New Roman" pitchFamily="18" charset="0"/>
          </a:endParaRPr>
        </a:p>
      </dsp:txBody>
      <dsp:txXfrm>
        <a:off x="5665495" y="89861"/>
        <a:ext cx="2751076" cy="1242292"/>
      </dsp:txXfrm>
    </dsp:sp>
    <dsp:sp modelId="{3299CD21-E4DA-47A7-8481-F9F22E072958}">
      <dsp:nvSpPr>
        <dsp:cNvPr id="0" name=""/>
        <dsp:cNvSpPr/>
      </dsp:nvSpPr>
      <dsp:spPr>
        <a:xfrm>
          <a:off x="4375933" y="3194283"/>
          <a:ext cx="3654736" cy="1291738"/>
        </a:xfrm>
        <a:prstGeom prst="rect">
          <a:avLst/>
        </a:prstGeom>
        <a:gradFill rotWithShape="1">
          <a:gsLst>
            <a:gs pos="0">
              <a:schemeClr val="accent3">
                <a:tint val="45000"/>
                <a:satMod val="200000"/>
              </a:schemeClr>
            </a:gs>
            <a:gs pos="30000">
              <a:schemeClr val="accent3">
                <a:tint val="61000"/>
                <a:satMod val="200000"/>
              </a:schemeClr>
            </a:gs>
            <a:gs pos="45000">
              <a:schemeClr val="accent3">
                <a:tint val="66000"/>
                <a:satMod val="200000"/>
              </a:schemeClr>
            </a:gs>
            <a:gs pos="55000">
              <a:schemeClr val="accent3">
                <a:tint val="66000"/>
                <a:satMod val="200000"/>
              </a:schemeClr>
            </a:gs>
            <a:gs pos="73000">
              <a:schemeClr val="accent3">
                <a:tint val="61000"/>
                <a:satMod val="200000"/>
              </a:schemeClr>
            </a:gs>
            <a:gs pos="100000">
              <a:schemeClr val="accent3">
                <a:tint val="45000"/>
                <a:satMod val="200000"/>
              </a:schemeClr>
            </a:gs>
          </a:gsLst>
          <a:lin ang="950000" scaled="1"/>
        </a:gradFill>
        <a:ln w="9525" cap="flat" cmpd="sng" algn="ctr">
          <a:solidFill>
            <a:schemeClr val="accent3"/>
          </a:solidFill>
          <a:prstDash val="solid"/>
        </a:ln>
        <a:effectLst>
          <a:outerShdw blurRad="38100" dist="25400" dir="2700000" algn="br" rotWithShape="0">
            <a:srgbClr val="000000">
              <a:alpha val="40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latin typeface="Times New Roman" pitchFamily="18" charset="0"/>
              <a:cs typeface="Times New Roman" pitchFamily="18" charset="0"/>
            </a:rPr>
            <a:t>EMPRESAS ADSCRITAS</a:t>
          </a:r>
          <a:endParaRPr lang="es-EC" sz="2000" kern="1200" dirty="0">
            <a:latin typeface="Times New Roman" pitchFamily="18" charset="0"/>
            <a:cs typeface="Times New Roman" pitchFamily="18" charset="0"/>
          </a:endParaRPr>
        </a:p>
      </dsp:txBody>
      <dsp:txXfrm>
        <a:off x="4375933" y="3194283"/>
        <a:ext cx="3654736" cy="12917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5465A-F459-4688-95BF-B9E39C1067C5}">
      <dsp:nvSpPr>
        <dsp:cNvPr id="0" name=""/>
        <dsp:cNvSpPr/>
      </dsp:nvSpPr>
      <dsp:spPr>
        <a:xfrm>
          <a:off x="3311289" y="2759347"/>
          <a:ext cx="158736" cy="15873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A28D8C-7D3A-4409-8EA5-3053AC6EF2A7}">
      <dsp:nvSpPr>
        <dsp:cNvPr id="0" name=""/>
        <dsp:cNvSpPr/>
      </dsp:nvSpPr>
      <dsp:spPr>
        <a:xfrm>
          <a:off x="3172235" y="2982187"/>
          <a:ext cx="158736" cy="15873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95B278-512C-47E9-90B4-E810097C0A60}">
      <dsp:nvSpPr>
        <dsp:cNvPr id="0" name=""/>
        <dsp:cNvSpPr/>
      </dsp:nvSpPr>
      <dsp:spPr>
        <a:xfrm>
          <a:off x="3006514" y="3175119"/>
          <a:ext cx="158736" cy="15873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D910E8-92C4-4479-9390-64A415335532}">
      <dsp:nvSpPr>
        <dsp:cNvPr id="0" name=""/>
        <dsp:cNvSpPr/>
      </dsp:nvSpPr>
      <dsp:spPr>
        <a:xfrm>
          <a:off x="3204618" y="516622"/>
          <a:ext cx="158736" cy="15873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DEC302-F7DA-45B8-932B-2AC623027EA7}">
      <dsp:nvSpPr>
        <dsp:cNvPr id="0" name=""/>
        <dsp:cNvSpPr/>
      </dsp:nvSpPr>
      <dsp:spPr>
        <a:xfrm>
          <a:off x="3416690" y="390248"/>
          <a:ext cx="158736" cy="15873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105669-A047-4926-A043-68C154ED3E37}">
      <dsp:nvSpPr>
        <dsp:cNvPr id="0" name=""/>
        <dsp:cNvSpPr/>
      </dsp:nvSpPr>
      <dsp:spPr>
        <a:xfrm>
          <a:off x="3628128" y="263873"/>
          <a:ext cx="158736" cy="15873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4F1840-8DCB-4F72-BC2D-71791F18D41E}">
      <dsp:nvSpPr>
        <dsp:cNvPr id="0" name=""/>
        <dsp:cNvSpPr/>
      </dsp:nvSpPr>
      <dsp:spPr>
        <a:xfrm>
          <a:off x="3839565" y="390248"/>
          <a:ext cx="158736" cy="15873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EF8A1C-3F13-4068-93E2-59581717B199}">
      <dsp:nvSpPr>
        <dsp:cNvPr id="0" name=""/>
        <dsp:cNvSpPr/>
      </dsp:nvSpPr>
      <dsp:spPr>
        <a:xfrm>
          <a:off x="4051637" y="516622"/>
          <a:ext cx="158736" cy="15873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CFE2E6-AD5F-4349-B467-2ACD32A47B8A}">
      <dsp:nvSpPr>
        <dsp:cNvPr id="0" name=""/>
        <dsp:cNvSpPr/>
      </dsp:nvSpPr>
      <dsp:spPr>
        <a:xfrm>
          <a:off x="3628128" y="530523"/>
          <a:ext cx="158736" cy="15873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761EED-49C6-4442-A9F3-E2785812195E}">
      <dsp:nvSpPr>
        <dsp:cNvPr id="0" name=""/>
        <dsp:cNvSpPr/>
      </dsp:nvSpPr>
      <dsp:spPr>
        <a:xfrm>
          <a:off x="3628128" y="797173"/>
          <a:ext cx="158736" cy="158736"/>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652DD6-3452-4D1D-B301-635A9B673631}">
      <dsp:nvSpPr>
        <dsp:cNvPr id="0" name=""/>
        <dsp:cNvSpPr/>
      </dsp:nvSpPr>
      <dsp:spPr>
        <a:xfrm>
          <a:off x="2336645" y="3754930"/>
          <a:ext cx="3423635" cy="918320"/>
        </a:xfrm>
        <a:prstGeom prst="roundRect">
          <a:avLst/>
        </a:prstGeom>
        <a:gradFill rotWithShape="1">
          <a:gsLst>
            <a:gs pos="0">
              <a:schemeClr val="accent2">
                <a:shade val="67000"/>
                <a:satMod val="150000"/>
              </a:schemeClr>
            </a:gs>
            <a:gs pos="30000">
              <a:schemeClr val="accent2">
                <a:shade val="94000"/>
                <a:satMod val="130000"/>
              </a:schemeClr>
            </a:gs>
            <a:gs pos="45000">
              <a:schemeClr val="accent2">
                <a:shade val="100000"/>
                <a:satMod val="120000"/>
              </a:schemeClr>
            </a:gs>
            <a:gs pos="55000">
              <a:schemeClr val="accent2">
                <a:shade val="100000"/>
                <a:satMod val="118000"/>
              </a:schemeClr>
            </a:gs>
            <a:gs pos="73000">
              <a:schemeClr val="accent2">
                <a:shade val="94000"/>
                <a:satMod val="130000"/>
              </a:schemeClr>
            </a:gs>
            <a:gs pos="100000">
              <a:schemeClr val="accent2">
                <a:shade val="67000"/>
                <a:satMod val="150000"/>
              </a:schemeClr>
            </a:gs>
          </a:gsLst>
          <a:lin ang="950000" scaled="1"/>
        </a:gradFill>
        <a:ln>
          <a:noFill/>
        </a:ln>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accent2">
              <a:shade val="15000"/>
              <a:satMod val="11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724670" tIns="83820" rIns="83820" bIns="83820" numCol="1" spcCol="1270" anchor="ctr" anchorCtr="0">
          <a:noAutofit/>
        </a:bodyPr>
        <a:lstStyle/>
        <a:p>
          <a:pPr lvl="0" algn="l" defTabSz="977900">
            <a:lnSpc>
              <a:spcPct val="90000"/>
            </a:lnSpc>
            <a:spcBef>
              <a:spcPct val="0"/>
            </a:spcBef>
            <a:spcAft>
              <a:spcPct val="35000"/>
            </a:spcAft>
          </a:pPr>
          <a:r>
            <a:rPr lang="es-EC" sz="2200" kern="1200" dirty="0" smtClean="0">
              <a:latin typeface="Times New Roman" pitchFamily="18" charset="0"/>
              <a:cs typeface="Times New Roman" pitchFamily="18" charset="0"/>
            </a:rPr>
            <a:t>FACTORES QUE INFLUYEN  EN C.O</a:t>
          </a:r>
          <a:endParaRPr lang="es-EC" sz="2200" kern="1200" dirty="0">
            <a:latin typeface="Times New Roman" pitchFamily="18" charset="0"/>
            <a:cs typeface="Times New Roman" pitchFamily="18" charset="0"/>
          </a:endParaRPr>
        </a:p>
      </dsp:txBody>
      <dsp:txXfrm>
        <a:off x="2381474" y="3799759"/>
        <a:ext cx="3333977" cy="828662"/>
      </dsp:txXfrm>
    </dsp:sp>
    <dsp:sp modelId="{4372073E-60A8-4769-8ACC-93E1ACEC0BF1}">
      <dsp:nvSpPr>
        <dsp:cNvPr id="0" name=""/>
        <dsp:cNvSpPr/>
      </dsp:nvSpPr>
      <dsp:spPr>
        <a:xfrm>
          <a:off x="1387399" y="2855144"/>
          <a:ext cx="1587368" cy="1587262"/>
        </a:xfrm>
        <a:prstGeom prst="ellipse">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C430EA-D9FD-446F-89B1-FED3FFFCAEB7}">
      <dsp:nvSpPr>
        <dsp:cNvPr id="0" name=""/>
        <dsp:cNvSpPr/>
      </dsp:nvSpPr>
      <dsp:spPr>
        <a:xfrm>
          <a:off x="3783690" y="1958728"/>
          <a:ext cx="3423635" cy="918320"/>
        </a:xfrm>
        <a:prstGeom prst="roundRect">
          <a:avLst/>
        </a:prstGeom>
        <a:gradFill rotWithShape="1">
          <a:gsLst>
            <a:gs pos="0">
              <a:schemeClr val="accent6">
                <a:shade val="67000"/>
                <a:satMod val="150000"/>
              </a:schemeClr>
            </a:gs>
            <a:gs pos="30000">
              <a:schemeClr val="accent6">
                <a:shade val="94000"/>
                <a:satMod val="130000"/>
              </a:schemeClr>
            </a:gs>
            <a:gs pos="45000">
              <a:schemeClr val="accent6">
                <a:shade val="100000"/>
                <a:satMod val="120000"/>
              </a:schemeClr>
            </a:gs>
            <a:gs pos="55000">
              <a:schemeClr val="accent6">
                <a:shade val="100000"/>
                <a:satMod val="118000"/>
              </a:schemeClr>
            </a:gs>
            <a:gs pos="73000">
              <a:schemeClr val="accent6">
                <a:shade val="94000"/>
                <a:satMod val="130000"/>
              </a:schemeClr>
            </a:gs>
            <a:gs pos="100000">
              <a:schemeClr val="accent6">
                <a:shade val="67000"/>
                <a:satMod val="150000"/>
              </a:schemeClr>
            </a:gs>
          </a:gsLst>
          <a:lin ang="950000" scaled="1"/>
        </a:gradFill>
        <a:ln w="9525" cap="flat" cmpd="sng" algn="ctr">
          <a:solidFill>
            <a:schemeClr val="accent6"/>
          </a:solidFill>
          <a:prstDash val="solid"/>
        </a:ln>
        <a:effectLst>
          <a:outerShdw blurRad="50800" dist="38100" dir="2700000" algn="br" rotWithShape="0">
            <a:srgbClr val="000000">
              <a:alpha val="40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724670" tIns="83820" rIns="83820" bIns="83820" numCol="1" spcCol="1270" anchor="ctr" anchorCtr="0">
          <a:noAutofit/>
        </a:bodyPr>
        <a:lstStyle/>
        <a:p>
          <a:pPr lvl="0" algn="l" defTabSz="977900">
            <a:lnSpc>
              <a:spcPct val="90000"/>
            </a:lnSpc>
            <a:spcBef>
              <a:spcPct val="0"/>
            </a:spcBef>
            <a:spcAft>
              <a:spcPct val="35000"/>
            </a:spcAft>
          </a:pPr>
          <a:r>
            <a:rPr lang="es-EC" sz="2200" kern="1200" dirty="0" smtClean="0">
              <a:latin typeface="Times New Roman" pitchFamily="18" charset="0"/>
              <a:cs typeface="Times New Roman" pitchFamily="18" charset="0"/>
            </a:rPr>
            <a:t>EL CLIMA ORGANIZACIONAL</a:t>
          </a:r>
          <a:endParaRPr lang="es-EC" sz="2200" kern="1200" dirty="0">
            <a:latin typeface="Times New Roman" pitchFamily="18" charset="0"/>
            <a:cs typeface="Times New Roman" pitchFamily="18" charset="0"/>
          </a:endParaRPr>
        </a:p>
      </dsp:txBody>
      <dsp:txXfrm>
        <a:off x="3828519" y="2003557"/>
        <a:ext cx="3333977" cy="828662"/>
      </dsp:txXfrm>
    </dsp:sp>
    <dsp:sp modelId="{307DD500-F9A1-4F1B-B0BA-198FD499C1A1}">
      <dsp:nvSpPr>
        <dsp:cNvPr id="0" name=""/>
        <dsp:cNvSpPr/>
      </dsp:nvSpPr>
      <dsp:spPr>
        <a:xfrm>
          <a:off x="2834443" y="1058942"/>
          <a:ext cx="1587368" cy="1587262"/>
        </a:xfrm>
        <a:prstGeom prst="ellipse">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048D8-A752-4157-88CA-D75B232CEF04}">
      <dsp:nvSpPr>
        <dsp:cNvPr id="0" name=""/>
        <dsp:cNvSpPr/>
      </dsp:nvSpPr>
      <dsp:spPr>
        <a:xfrm>
          <a:off x="3649303" y="1626364"/>
          <a:ext cx="1179479" cy="111423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0" b="-40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3241B6-5528-4048-B01D-79B4E24F2C5D}">
      <dsp:nvSpPr>
        <dsp:cNvPr id="0" name=""/>
        <dsp:cNvSpPr/>
      </dsp:nvSpPr>
      <dsp:spPr>
        <a:xfrm>
          <a:off x="2589721" y="1597159"/>
          <a:ext cx="3015937" cy="1735399"/>
        </a:xfrm>
        <a:prstGeom prst="rect">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AC5F5A-D86E-4344-9242-D633DF2B5B00}">
      <dsp:nvSpPr>
        <dsp:cNvPr id="0" name=""/>
        <dsp:cNvSpPr/>
      </dsp:nvSpPr>
      <dsp:spPr>
        <a:xfrm>
          <a:off x="2948181" y="2597268"/>
          <a:ext cx="2439862" cy="627313"/>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6670" tIns="8890" rIns="26670" bIns="0" numCol="1" spcCol="1270" anchor="b" anchorCtr="0">
          <a:noAutofit/>
        </a:bodyPr>
        <a:lstStyle/>
        <a:p>
          <a:pPr lvl="0" algn="ctr" defTabSz="622300">
            <a:lnSpc>
              <a:spcPct val="100000"/>
            </a:lnSpc>
            <a:spcBef>
              <a:spcPct val="0"/>
            </a:spcBef>
            <a:spcAft>
              <a:spcPct val="35000"/>
            </a:spcAft>
          </a:pPr>
          <a:r>
            <a:rPr lang="es-EC" sz="1400" kern="1200" dirty="0" smtClean="0">
              <a:solidFill>
                <a:schemeClr val="tx1"/>
              </a:solidFill>
              <a:latin typeface="Times New Roman" pitchFamily="18" charset="0"/>
              <a:cs typeface="Times New Roman" pitchFamily="18" charset="0"/>
            </a:rPr>
            <a:t>VARIABLES DEL CLIMA ORGANIZACIONAL</a:t>
          </a:r>
          <a:r>
            <a:rPr lang="es-EC" sz="800" kern="1200" dirty="0" smtClean="0"/>
            <a:t>L</a:t>
          </a:r>
          <a:endParaRPr lang="es-EC" sz="800" kern="1200" dirty="0"/>
        </a:p>
      </dsp:txBody>
      <dsp:txXfrm>
        <a:off x="2948181" y="2597268"/>
        <a:ext cx="2439862" cy="627313"/>
      </dsp:txXfrm>
    </dsp:sp>
    <dsp:sp modelId="{D6019EBA-E8ED-44D7-B17E-854D8AA663AE}">
      <dsp:nvSpPr>
        <dsp:cNvPr id="0" name=""/>
        <dsp:cNvSpPr/>
      </dsp:nvSpPr>
      <dsp:spPr>
        <a:xfrm>
          <a:off x="5737516" y="522251"/>
          <a:ext cx="874210" cy="480043"/>
        </a:xfrm>
        <a:prstGeom prst="rect">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523359-DFC0-4692-ADAB-411132870EBF}">
      <dsp:nvSpPr>
        <dsp:cNvPr id="0" name=""/>
        <dsp:cNvSpPr/>
      </dsp:nvSpPr>
      <dsp:spPr>
        <a:xfrm>
          <a:off x="4551923" y="137084"/>
          <a:ext cx="2073060" cy="1170592"/>
        </a:xfrm>
        <a:prstGeom prst="rect">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8A066A-E373-43C3-A83C-39752287BF80}">
      <dsp:nvSpPr>
        <dsp:cNvPr id="0" name=""/>
        <dsp:cNvSpPr/>
      </dsp:nvSpPr>
      <dsp:spPr>
        <a:xfrm>
          <a:off x="4463319" y="844279"/>
          <a:ext cx="1144527" cy="350042"/>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6670" tIns="8890" rIns="26670" bIns="0" numCol="1" spcCol="1270" anchor="b" anchorCtr="0">
          <a:noAutofit/>
        </a:bodyPr>
        <a:lstStyle/>
        <a:p>
          <a:pPr lvl="0" algn="r" defTabSz="622300">
            <a:lnSpc>
              <a:spcPct val="90000"/>
            </a:lnSpc>
            <a:spcBef>
              <a:spcPct val="0"/>
            </a:spcBef>
            <a:spcAft>
              <a:spcPct val="35000"/>
            </a:spcAft>
          </a:pPr>
          <a:r>
            <a:rPr lang="es-EC" sz="1400" kern="1200" dirty="0" smtClean="0">
              <a:solidFill>
                <a:schemeClr val="tx1"/>
              </a:solidFill>
              <a:latin typeface="Times New Roman" pitchFamily="18" charset="0"/>
              <a:cs typeface="Times New Roman" pitchFamily="18" charset="0"/>
            </a:rPr>
            <a:t>AMBIENTE FÍSICO</a:t>
          </a:r>
          <a:endParaRPr lang="es-EC" sz="1400" kern="1200" dirty="0">
            <a:solidFill>
              <a:schemeClr val="tx1"/>
            </a:solidFill>
            <a:latin typeface="Times New Roman" pitchFamily="18" charset="0"/>
            <a:cs typeface="Times New Roman" pitchFamily="18" charset="0"/>
          </a:endParaRPr>
        </a:p>
      </dsp:txBody>
      <dsp:txXfrm>
        <a:off x="4463319" y="844279"/>
        <a:ext cx="1144527" cy="350042"/>
      </dsp:txXfrm>
    </dsp:sp>
    <dsp:sp modelId="{A77B86DB-0F35-4AB2-9445-E39063F5B7F1}">
      <dsp:nvSpPr>
        <dsp:cNvPr id="0" name=""/>
        <dsp:cNvSpPr/>
      </dsp:nvSpPr>
      <dsp:spPr>
        <a:xfrm>
          <a:off x="6385590" y="1770388"/>
          <a:ext cx="1330106" cy="62990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F81AE1-B16F-482B-8D96-C29C9A5AA181}">
      <dsp:nvSpPr>
        <dsp:cNvPr id="0" name=""/>
        <dsp:cNvSpPr/>
      </dsp:nvSpPr>
      <dsp:spPr>
        <a:xfrm>
          <a:off x="5912279" y="1666359"/>
          <a:ext cx="2090395" cy="1540623"/>
        </a:xfrm>
        <a:prstGeom prst="rect">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B9027A-C4D4-4F87-AB0C-A3D6E94DCCB4}">
      <dsp:nvSpPr>
        <dsp:cNvPr id="0" name=""/>
        <dsp:cNvSpPr/>
      </dsp:nvSpPr>
      <dsp:spPr>
        <a:xfrm>
          <a:off x="6128300" y="2602462"/>
          <a:ext cx="1427105" cy="350042"/>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6670" tIns="8890" rIns="26670" bIns="0" numCol="1" spcCol="1270" anchor="b" anchorCtr="0">
          <a:noAutofit/>
        </a:bodyPr>
        <a:lstStyle/>
        <a:p>
          <a:pPr lvl="0" algn="r" defTabSz="622300">
            <a:lnSpc>
              <a:spcPct val="90000"/>
            </a:lnSpc>
            <a:spcBef>
              <a:spcPct val="0"/>
            </a:spcBef>
            <a:spcAft>
              <a:spcPct val="35000"/>
            </a:spcAft>
          </a:pPr>
          <a:r>
            <a:rPr lang="es-EC" sz="1400" kern="1200" dirty="0" smtClean="0">
              <a:solidFill>
                <a:schemeClr val="tx1"/>
              </a:solidFill>
              <a:latin typeface="Times New Roman" pitchFamily="18" charset="0"/>
              <a:cs typeface="Times New Roman" pitchFamily="18" charset="0"/>
            </a:rPr>
            <a:t>ESTRUCTURAL</a:t>
          </a:r>
          <a:r>
            <a:rPr lang="es-EC" sz="800" kern="1200" dirty="0" smtClean="0"/>
            <a:t>ES</a:t>
          </a:r>
          <a:endParaRPr lang="es-EC" sz="800" kern="1200" dirty="0"/>
        </a:p>
      </dsp:txBody>
      <dsp:txXfrm>
        <a:off x="6128300" y="2602462"/>
        <a:ext cx="1427105" cy="350042"/>
      </dsp:txXfrm>
    </dsp:sp>
    <dsp:sp modelId="{D507A2E2-F468-4D6F-A92B-94788DD9F8B5}">
      <dsp:nvSpPr>
        <dsp:cNvPr id="0" name=""/>
        <dsp:cNvSpPr/>
      </dsp:nvSpPr>
      <dsp:spPr>
        <a:xfrm>
          <a:off x="408927" y="2202430"/>
          <a:ext cx="1496406" cy="88401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9000" r="-9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34053B-CE82-4727-B13D-0F255B571C01}">
      <dsp:nvSpPr>
        <dsp:cNvPr id="0" name=""/>
        <dsp:cNvSpPr/>
      </dsp:nvSpPr>
      <dsp:spPr>
        <a:xfrm>
          <a:off x="192905" y="1914402"/>
          <a:ext cx="2096193" cy="2098322"/>
        </a:xfrm>
        <a:prstGeom prst="rect">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C9BC3E-EF9D-4FBF-A386-F074E8518671}">
      <dsp:nvSpPr>
        <dsp:cNvPr id="0" name=""/>
        <dsp:cNvSpPr/>
      </dsp:nvSpPr>
      <dsp:spPr>
        <a:xfrm>
          <a:off x="3052596" y="4434680"/>
          <a:ext cx="1602651" cy="286005"/>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6670" tIns="8890" rIns="26670" bIns="0" numCol="1" spcCol="1270" anchor="b" anchorCtr="0">
          <a:noAutofit/>
        </a:bodyPr>
        <a:lstStyle/>
        <a:p>
          <a:pPr lvl="0" algn="r" defTabSz="622300">
            <a:lnSpc>
              <a:spcPct val="90000"/>
            </a:lnSpc>
            <a:spcBef>
              <a:spcPct val="0"/>
            </a:spcBef>
            <a:spcAft>
              <a:spcPct val="35000"/>
            </a:spcAft>
          </a:pPr>
          <a:r>
            <a:rPr lang="es-EC" sz="1400" kern="1200" dirty="0" smtClean="0">
              <a:solidFill>
                <a:schemeClr val="tx1"/>
              </a:solidFill>
            </a:rPr>
            <a:t>AMBIENTE SOCIAL</a:t>
          </a:r>
          <a:endParaRPr lang="es-EC" sz="1400" kern="1200" dirty="0">
            <a:solidFill>
              <a:schemeClr val="tx1"/>
            </a:solidFill>
          </a:endParaRPr>
        </a:p>
      </dsp:txBody>
      <dsp:txXfrm>
        <a:off x="3052596" y="4434680"/>
        <a:ext cx="1602651" cy="286005"/>
      </dsp:txXfrm>
    </dsp:sp>
    <dsp:sp modelId="{1BD7B204-7B6E-440E-B083-39C893E48587}">
      <dsp:nvSpPr>
        <dsp:cNvPr id="0" name=""/>
        <dsp:cNvSpPr/>
      </dsp:nvSpPr>
      <dsp:spPr>
        <a:xfrm>
          <a:off x="5881543" y="3714607"/>
          <a:ext cx="1076997" cy="696646"/>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026282-91BA-438E-A204-57829AC4FD81}">
      <dsp:nvSpPr>
        <dsp:cNvPr id="0" name=""/>
        <dsp:cNvSpPr/>
      </dsp:nvSpPr>
      <dsp:spPr>
        <a:xfrm>
          <a:off x="5305470" y="3642593"/>
          <a:ext cx="2231223" cy="1170592"/>
        </a:xfrm>
        <a:prstGeom prst="rect">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F8886F-1FE1-4E7B-A9CA-DA70A6BB23FE}">
      <dsp:nvSpPr>
        <dsp:cNvPr id="0" name=""/>
        <dsp:cNvSpPr/>
      </dsp:nvSpPr>
      <dsp:spPr>
        <a:xfrm>
          <a:off x="5737522" y="4434681"/>
          <a:ext cx="1211469" cy="350042"/>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6670" tIns="8890" rIns="26670" bIns="0" numCol="1" spcCol="1270" anchor="b" anchorCtr="0">
          <a:noAutofit/>
        </a:bodyPr>
        <a:lstStyle/>
        <a:p>
          <a:pPr lvl="0" algn="r" defTabSz="622300">
            <a:lnSpc>
              <a:spcPct val="90000"/>
            </a:lnSpc>
            <a:spcBef>
              <a:spcPct val="0"/>
            </a:spcBef>
            <a:spcAft>
              <a:spcPct val="35000"/>
            </a:spcAft>
          </a:pPr>
          <a:r>
            <a:rPr lang="es-EC" sz="1400" kern="1200" dirty="0" smtClean="0">
              <a:solidFill>
                <a:schemeClr val="tx1"/>
              </a:solidFill>
              <a:latin typeface="Times New Roman" pitchFamily="18" charset="0"/>
              <a:cs typeface="Times New Roman" pitchFamily="18" charset="0"/>
            </a:rPr>
            <a:t>PERSONALES</a:t>
          </a:r>
          <a:endParaRPr lang="es-EC" sz="1400" kern="1200" dirty="0">
            <a:solidFill>
              <a:schemeClr val="tx1"/>
            </a:solidFill>
            <a:latin typeface="Times New Roman" pitchFamily="18" charset="0"/>
            <a:cs typeface="Times New Roman" pitchFamily="18" charset="0"/>
          </a:endParaRPr>
        </a:p>
      </dsp:txBody>
      <dsp:txXfrm>
        <a:off x="5737522" y="4434681"/>
        <a:ext cx="1211469" cy="350042"/>
      </dsp:txXfrm>
    </dsp:sp>
    <dsp:sp modelId="{2A51AC52-9409-479F-A070-F84D55A9027D}">
      <dsp:nvSpPr>
        <dsp:cNvPr id="0" name=""/>
        <dsp:cNvSpPr/>
      </dsp:nvSpPr>
      <dsp:spPr>
        <a:xfrm>
          <a:off x="3118598" y="3709453"/>
          <a:ext cx="1538802" cy="725227"/>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93000" b="-93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236423-A504-4112-94DF-F2C9A7ABD050}">
      <dsp:nvSpPr>
        <dsp:cNvPr id="0" name=""/>
        <dsp:cNvSpPr/>
      </dsp:nvSpPr>
      <dsp:spPr>
        <a:xfrm>
          <a:off x="2620549" y="3714602"/>
          <a:ext cx="2243309" cy="1069332"/>
        </a:xfrm>
        <a:prstGeom prst="rect">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26C0C0-61A4-4486-B49B-47AEDF09A615}">
      <dsp:nvSpPr>
        <dsp:cNvPr id="0" name=""/>
        <dsp:cNvSpPr/>
      </dsp:nvSpPr>
      <dsp:spPr>
        <a:xfrm>
          <a:off x="408926" y="3138537"/>
          <a:ext cx="2039713" cy="746944"/>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6670" tIns="8890" rIns="26670" bIns="0" numCol="1" spcCol="1270" anchor="b" anchorCtr="0">
          <a:noAutofit/>
        </a:bodyPr>
        <a:lstStyle/>
        <a:p>
          <a:pPr lvl="0" algn="ctr" defTabSz="622300">
            <a:lnSpc>
              <a:spcPct val="90000"/>
            </a:lnSpc>
            <a:spcBef>
              <a:spcPct val="0"/>
            </a:spcBef>
            <a:spcAft>
              <a:spcPct val="35000"/>
            </a:spcAft>
          </a:pPr>
          <a:r>
            <a:rPr lang="es-EC" sz="1400" kern="1200" dirty="0" smtClean="0">
              <a:solidFill>
                <a:schemeClr val="tx1"/>
              </a:solidFill>
            </a:rPr>
            <a:t>PROPIAS DEL COMPORTAMIENTO ORGANIZACIONAL</a:t>
          </a:r>
          <a:endParaRPr lang="es-EC" sz="1400" kern="1200" dirty="0">
            <a:solidFill>
              <a:schemeClr val="tx1"/>
            </a:solidFill>
          </a:endParaRPr>
        </a:p>
      </dsp:txBody>
      <dsp:txXfrm>
        <a:off x="408926" y="3138537"/>
        <a:ext cx="2039713" cy="7469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1850C-BA5C-48FA-94D6-A8AB933CCD1B}">
      <dsp:nvSpPr>
        <dsp:cNvPr id="0" name=""/>
        <dsp:cNvSpPr/>
      </dsp:nvSpPr>
      <dsp:spPr>
        <a:xfrm>
          <a:off x="3972551" y="906287"/>
          <a:ext cx="2813707" cy="312454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96FC39-0591-492F-88B8-E769AB54D897}">
      <dsp:nvSpPr>
        <dsp:cNvPr id="0" name=""/>
        <dsp:cNvSpPr/>
      </dsp:nvSpPr>
      <dsp:spPr>
        <a:xfrm>
          <a:off x="3110232" y="1155534"/>
          <a:ext cx="4537721" cy="2626056"/>
        </a:xfrm>
        <a:prstGeom prst="ellipse">
          <a:avLst/>
        </a:prstGeom>
        <a:gradFill rotWithShape="1">
          <a:gsLst>
            <a:gs pos="0">
              <a:schemeClr val="accent5">
                <a:tint val="45000"/>
                <a:satMod val="200000"/>
              </a:schemeClr>
            </a:gs>
            <a:gs pos="30000">
              <a:schemeClr val="accent5">
                <a:tint val="61000"/>
                <a:satMod val="200000"/>
              </a:schemeClr>
            </a:gs>
            <a:gs pos="45000">
              <a:schemeClr val="accent5">
                <a:tint val="66000"/>
                <a:satMod val="200000"/>
              </a:schemeClr>
            </a:gs>
            <a:gs pos="55000">
              <a:schemeClr val="accent5">
                <a:tint val="66000"/>
                <a:satMod val="200000"/>
              </a:schemeClr>
            </a:gs>
            <a:gs pos="73000">
              <a:schemeClr val="accent5">
                <a:tint val="61000"/>
                <a:satMod val="200000"/>
              </a:schemeClr>
            </a:gs>
            <a:gs pos="100000">
              <a:schemeClr val="accent5">
                <a:tint val="45000"/>
                <a:satMod val="200000"/>
              </a:schemeClr>
            </a:gs>
          </a:gsLst>
          <a:lin ang="950000" scaled="1"/>
        </a:gradFill>
        <a:ln w="9525" cap="flat" cmpd="sng" algn="ctr">
          <a:solidFill>
            <a:schemeClr val="accent5"/>
          </a:solidFill>
          <a:prstDash val="solid"/>
        </a:ln>
        <a:effectLst>
          <a:outerShdw blurRad="38100" dist="25400" dir="2700000" algn="br"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21590" tIns="21590" rIns="21590" bIns="21590" numCol="1" spcCol="1270" anchor="ctr" anchorCtr="0">
          <a:noAutofit/>
        </a:bodyPr>
        <a:lstStyle/>
        <a:p>
          <a:pPr lvl="0" algn="just" defTabSz="755650">
            <a:lnSpc>
              <a:spcPct val="90000"/>
            </a:lnSpc>
            <a:spcBef>
              <a:spcPct val="0"/>
            </a:spcBef>
            <a:spcAft>
              <a:spcPct val="35000"/>
            </a:spcAft>
          </a:pPr>
          <a:r>
            <a:rPr lang="es-EC" sz="1700" kern="1200" dirty="0" smtClean="0">
              <a:latin typeface="Times New Roman" pitchFamily="18" charset="0"/>
              <a:cs typeface="Times New Roman" pitchFamily="18" charset="0"/>
            </a:rPr>
            <a:t>    MATERIAL Y MÉTODO.
   TIPO DE INVESTIGACIÓN.
   TÉCNICAS DE RECOLECCIÓN</a:t>
          </a:r>
        </a:p>
        <a:p>
          <a:pPr lvl="0" algn="just" defTabSz="755650">
            <a:lnSpc>
              <a:spcPct val="90000"/>
            </a:lnSpc>
            <a:spcBef>
              <a:spcPct val="0"/>
            </a:spcBef>
            <a:spcAft>
              <a:spcPct val="35000"/>
            </a:spcAft>
          </a:pPr>
          <a:r>
            <a:rPr lang="es-EC" sz="1700" kern="1200" dirty="0" smtClean="0">
              <a:latin typeface="Times New Roman" pitchFamily="18" charset="0"/>
              <a:cs typeface="Times New Roman" pitchFamily="18" charset="0"/>
            </a:rPr>
            <a:t>      DE INFORMACIÓN.</a:t>
          </a:r>
          <a:endParaRPr lang="es-EC" sz="1700" kern="1200" dirty="0">
            <a:latin typeface="Times New Roman" pitchFamily="18" charset="0"/>
            <a:cs typeface="Times New Roman" pitchFamily="18" charset="0"/>
          </a:endParaRPr>
        </a:p>
      </dsp:txBody>
      <dsp:txXfrm>
        <a:off x="3759404" y="1530755"/>
        <a:ext cx="3241537" cy="1875613"/>
      </dsp:txXfrm>
    </dsp:sp>
    <dsp:sp modelId="{275CF601-4445-439E-8B0B-9CB851FAA583}">
      <dsp:nvSpPr>
        <dsp:cNvPr id="0" name=""/>
        <dsp:cNvSpPr/>
      </dsp:nvSpPr>
      <dsp:spPr>
        <a:xfrm rot="2700000">
          <a:off x="1516257" y="1512310"/>
          <a:ext cx="1912009" cy="1912009"/>
        </a:xfrm>
        <a:prstGeom prst="teardrop">
          <a:avLst>
            <a:gd name="adj" fmla="val 1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BF9947-81E7-488C-B9D5-52A537D3F7C0}">
      <dsp:nvSpPr>
        <dsp:cNvPr id="0" name=""/>
        <dsp:cNvSpPr/>
      </dsp:nvSpPr>
      <dsp:spPr>
        <a:xfrm>
          <a:off x="624952" y="1122314"/>
          <a:ext cx="2625585" cy="2626056"/>
        </a:xfrm>
        <a:prstGeom prst="ellipse">
          <a:avLst/>
        </a:prstGeom>
        <a:gradFill rotWithShape="1">
          <a:gsLst>
            <a:gs pos="0">
              <a:schemeClr val="accent2">
                <a:tint val="45000"/>
                <a:satMod val="200000"/>
              </a:schemeClr>
            </a:gs>
            <a:gs pos="30000">
              <a:schemeClr val="accent2">
                <a:tint val="61000"/>
                <a:satMod val="200000"/>
              </a:schemeClr>
            </a:gs>
            <a:gs pos="45000">
              <a:schemeClr val="accent2">
                <a:tint val="66000"/>
                <a:satMod val="200000"/>
              </a:schemeClr>
            </a:gs>
            <a:gs pos="55000">
              <a:schemeClr val="accent2">
                <a:tint val="66000"/>
                <a:satMod val="200000"/>
              </a:schemeClr>
            </a:gs>
            <a:gs pos="73000">
              <a:schemeClr val="accent2">
                <a:tint val="61000"/>
                <a:satMod val="200000"/>
              </a:schemeClr>
            </a:gs>
            <a:gs pos="100000">
              <a:schemeClr val="accent2">
                <a:tint val="45000"/>
                <a:satMod val="200000"/>
              </a:schemeClr>
            </a:gs>
          </a:gsLst>
          <a:lin ang="950000" scaled="1"/>
        </a:gradFill>
        <a:ln w="9525" cap="flat" cmpd="sng" algn="ctr">
          <a:solidFill>
            <a:schemeClr val="accent2"/>
          </a:solidFill>
          <a:prstDash val="solid"/>
        </a:ln>
        <a:effectLst>
          <a:outerShdw blurRad="38100" dist="25400" dir="2700000" algn="br" rotWithShape="0">
            <a:srgbClr val="000000">
              <a:alpha val="4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kern="1200" dirty="0" smtClean="0">
              <a:latin typeface="Times New Roman" pitchFamily="18" charset="0"/>
              <a:cs typeface="Times New Roman" pitchFamily="18" charset="0"/>
            </a:rPr>
            <a:t>MÉTODO DE </a:t>
          </a:r>
        </a:p>
        <a:p>
          <a:pPr lvl="0" algn="ctr" defTabSz="755650">
            <a:lnSpc>
              <a:spcPct val="90000"/>
            </a:lnSpc>
            <a:spcBef>
              <a:spcPct val="0"/>
            </a:spcBef>
            <a:spcAft>
              <a:spcPct val="35000"/>
            </a:spcAft>
          </a:pPr>
          <a:r>
            <a:rPr lang="es-EC" sz="1700" kern="1200" dirty="0" smtClean="0">
              <a:latin typeface="Times New Roman" pitchFamily="18" charset="0"/>
              <a:cs typeface="Times New Roman" pitchFamily="18" charset="0"/>
            </a:rPr>
            <a:t>INVESTIGACIÓN</a:t>
          </a:r>
          <a:endParaRPr lang="es-EC" sz="1700" kern="1200" dirty="0">
            <a:latin typeface="Times New Roman" pitchFamily="18" charset="0"/>
            <a:cs typeface="Times New Roman" pitchFamily="18" charset="0"/>
          </a:endParaRPr>
        </a:p>
      </dsp:txBody>
      <dsp:txXfrm>
        <a:off x="999946" y="1497535"/>
        <a:ext cx="1875596" cy="18756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1DF29-ABF6-40FB-9ED7-D7F12DEC0202}">
      <dsp:nvSpPr>
        <dsp:cNvPr id="0" name=""/>
        <dsp:cNvSpPr/>
      </dsp:nvSpPr>
      <dsp:spPr>
        <a:xfrm>
          <a:off x="4710826" y="864094"/>
          <a:ext cx="2250826" cy="301806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39B9D8-C45D-42FC-B502-EF8B77C9A3D3}">
      <dsp:nvSpPr>
        <dsp:cNvPr id="0" name=""/>
        <dsp:cNvSpPr/>
      </dsp:nvSpPr>
      <dsp:spPr>
        <a:xfrm>
          <a:off x="3127800" y="1050293"/>
          <a:ext cx="5466924" cy="3201466"/>
        </a:xfrm>
        <a:prstGeom prst="ellipse">
          <a:avLst/>
        </a:prstGeom>
        <a:gradFill rotWithShape="1">
          <a:gsLst>
            <a:gs pos="0">
              <a:schemeClr val="accent5">
                <a:tint val="45000"/>
                <a:satMod val="200000"/>
              </a:schemeClr>
            </a:gs>
            <a:gs pos="30000">
              <a:schemeClr val="accent5">
                <a:tint val="61000"/>
                <a:satMod val="200000"/>
              </a:schemeClr>
            </a:gs>
            <a:gs pos="45000">
              <a:schemeClr val="accent5">
                <a:tint val="66000"/>
                <a:satMod val="200000"/>
              </a:schemeClr>
            </a:gs>
            <a:gs pos="55000">
              <a:schemeClr val="accent5">
                <a:tint val="66000"/>
                <a:satMod val="200000"/>
              </a:schemeClr>
            </a:gs>
            <a:gs pos="73000">
              <a:schemeClr val="accent5">
                <a:tint val="61000"/>
                <a:satMod val="200000"/>
              </a:schemeClr>
            </a:gs>
            <a:gs pos="100000">
              <a:schemeClr val="accent5">
                <a:tint val="45000"/>
                <a:satMod val="200000"/>
              </a:schemeClr>
            </a:gs>
          </a:gsLst>
          <a:lin ang="950000" scaled="1"/>
        </a:gradFill>
        <a:ln w="9525" cap="flat" cmpd="sng" algn="ctr">
          <a:solidFill>
            <a:schemeClr val="accent5"/>
          </a:solidFill>
          <a:prstDash val="solid"/>
        </a:ln>
        <a:effectLst>
          <a:outerShdw blurRad="38100" dist="25400" dir="2700000" algn="br"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s-EC" sz="1400" b="1" kern="1200" dirty="0" smtClean="0">
            <a:latin typeface="Times New Roman" pitchFamily="18" charset="0"/>
            <a:cs typeface="Times New Roman" pitchFamily="18" charset="0"/>
          </a:endParaRPr>
        </a:p>
        <a:p>
          <a:pPr lvl="0" algn="ctr" defTabSz="622300">
            <a:lnSpc>
              <a:spcPct val="90000"/>
            </a:lnSpc>
            <a:spcBef>
              <a:spcPct val="0"/>
            </a:spcBef>
            <a:spcAft>
              <a:spcPct val="35000"/>
            </a:spcAft>
          </a:pPr>
          <a:r>
            <a:rPr lang="es-EC" sz="1400" b="1" kern="1200" dirty="0" smtClean="0">
              <a:latin typeface="Times New Roman" pitchFamily="18" charset="0"/>
              <a:cs typeface="Times New Roman" pitchFamily="18" charset="0"/>
            </a:rPr>
            <a:t>TAMAÑO DE LA MUESTRA</a:t>
          </a:r>
        </a:p>
        <a:p>
          <a:pPr lvl="0" algn="ctr" defTabSz="622300">
            <a:lnSpc>
              <a:spcPct val="90000"/>
            </a:lnSpc>
            <a:spcBef>
              <a:spcPct val="0"/>
            </a:spcBef>
            <a:spcAft>
              <a:spcPct val="35000"/>
            </a:spcAft>
          </a:pPr>
          <a:endParaRPr lang="pt-BR" sz="1400" kern="1200" dirty="0" smtClean="0">
            <a:latin typeface="Times New Roman" pitchFamily="18" charset="0"/>
            <a:cs typeface="Times New Roman" pitchFamily="18" charset="0"/>
          </a:endParaRPr>
        </a:p>
        <a:p>
          <a:pPr lvl="0" algn="ctr" defTabSz="622300">
            <a:lnSpc>
              <a:spcPct val="90000"/>
            </a:lnSpc>
            <a:spcBef>
              <a:spcPct val="0"/>
            </a:spcBef>
            <a:spcAft>
              <a:spcPct val="35000"/>
            </a:spcAft>
          </a:pPr>
          <a:r>
            <a:rPr lang="pt-BR" sz="1400" kern="1200" dirty="0" smtClean="0">
              <a:latin typeface="Times New Roman" pitchFamily="18" charset="0"/>
              <a:cs typeface="Times New Roman" pitchFamily="18" charset="0"/>
            </a:rPr>
            <a:t>n =      Z² PQN
            e²N + Z²PQ</a:t>
          </a:r>
        </a:p>
        <a:p>
          <a:pPr lvl="0" algn="ctr" defTabSz="622300">
            <a:lnSpc>
              <a:spcPct val="90000"/>
            </a:lnSpc>
            <a:spcBef>
              <a:spcPct val="0"/>
            </a:spcBef>
            <a:spcAft>
              <a:spcPct val="35000"/>
            </a:spcAft>
          </a:pPr>
          <a:endParaRPr lang="pt-BR" sz="1400" kern="1200" dirty="0" smtClean="0">
            <a:latin typeface="Times New Roman" pitchFamily="18" charset="0"/>
            <a:cs typeface="Times New Roman" pitchFamily="18" charset="0"/>
          </a:endParaRPr>
        </a:p>
        <a:p>
          <a:pPr lvl="0" algn="ctr" defTabSz="622300">
            <a:lnSpc>
              <a:spcPct val="90000"/>
            </a:lnSpc>
            <a:spcBef>
              <a:spcPct val="0"/>
            </a:spcBef>
            <a:spcAft>
              <a:spcPct val="35000"/>
            </a:spcAft>
          </a:pPr>
          <a:r>
            <a:rPr lang="pt-BR" sz="1400" b="1" kern="1200" dirty="0" smtClean="0">
              <a:latin typeface="Times New Roman" pitchFamily="18" charset="0"/>
              <a:cs typeface="Times New Roman" pitchFamily="18" charset="0"/>
            </a:rPr>
            <a:t> </a:t>
          </a:r>
          <a:r>
            <a:rPr lang="es-EC" sz="1400" b="1" kern="1200" dirty="0" smtClean="0">
              <a:latin typeface="Times New Roman" pitchFamily="18" charset="0"/>
              <a:cs typeface="Times New Roman" pitchFamily="18" charset="0"/>
            </a:rPr>
            <a:t>n= 228 </a:t>
          </a:r>
        </a:p>
        <a:p>
          <a:pPr lvl="0" algn="ctr" defTabSz="622300">
            <a:lnSpc>
              <a:spcPct val="90000"/>
            </a:lnSpc>
            <a:spcBef>
              <a:spcPct val="0"/>
            </a:spcBef>
            <a:spcAft>
              <a:spcPct val="35000"/>
            </a:spcAft>
          </a:pPr>
          <a:r>
            <a:rPr lang="es-EC" sz="1400" b="1" kern="1200" dirty="0" smtClean="0">
              <a:latin typeface="Times New Roman" pitchFamily="18" charset="0"/>
              <a:cs typeface="Times New Roman" pitchFamily="18" charset="0"/>
            </a:rPr>
            <a:t> DISEÑO MUESTRAL AFIJACIÓN  </a:t>
          </a:r>
        </a:p>
        <a:p>
          <a:pPr lvl="0" algn="ctr" defTabSz="622300">
            <a:lnSpc>
              <a:spcPct val="90000"/>
            </a:lnSpc>
            <a:spcBef>
              <a:spcPct val="0"/>
            </a:spcBef>
            <a:spcAft>
              <a:spcPct val="35000"/>
            </a:spcAft>
          </a:pPr>
          <a:r>
            <a:rPr lang="es-EC" sz="1400" b="1" kern="1200" dirty="0" smtClean="0">
              <a:latin typeface="Times New Roman" pitchFamily="18" charset="0"/>
              <a:cs typeface="Times New Roman" pitchFamily="18" charset="0"/>
            </a:rPr>
            <a:t>PROPORCIONAL</a:t>
          </a:r>
        </a:p>
        <a:p>
          <a:pPr lvl="0" algn="ctr" defTabSz="622300">
            <a:lnSpc>
              <a:spcPct val="90000"/>
            </a:lnSpc>
            <a:spcBef>
              <a:spcPct val="0"/>
            </a:spcBef>
            <a:spcAft>
              <a:spcPct val="35000"/>
            </a:spcAft>
          </a:pPr>
          <a:endParaRPr lang="es-EC" sz="1400" b="1" kern="1200" dirty="0" smtClean="0">
            <a:latin typeface="Times New Roman" pitchFamily="18" charset="0"/>
            <a:cs typeface="Times New Roman" pitchFamily="18" charset="0"/>
          </a:endParaRPr>
        </a:p>
        <a:p>
          <a:pPr lvl="0" algn="ctr" defTabSz="622300">
            <a:lnSpc>
              <a:spcPct val="90000"/>
            </a:lnSpc>
            <a:spcBef>
              <a:spcPct val="0"/>
            </a:spcBef>
            <a:spcAft>
              <a:spcPct val="35000"/>
            </a:spcAft>
          </a:pPr>
          <a:r>
            <a:rPr lang="es-EC" sz="1400" kern="1200" dirty="0" smtClean="0">
              <a:latin typeface="Times New Roman" pitchFamily="18" charset="0"/>
              <a:cs typeface="Times New Roman" pitchFamily="18" charset="0"/>
            </a:rPr>
            <a:t>nh =      nNH</a:t>
          </a:r>
          <a:r>
            <a:rPr lang="es-EC" sz="1000" kern="1200" dirty="0" smtClean="0">
              <a:latin typeface="Times New Roman" pitchFamily="18" charset="0"/>
              <a:cs typeface="Times New Roman" pitchFamily="18" charset="0"/>
            </a:rPr>
            <a:t>
                 N  </a:t>
          </a:r>
          <a:endParaRPr lang="es-EC" sz="1000" kern="1200" dirty="0">
            <a:latin typeface="Times New Roman" pitchFamily="18" charset="0"/>
            <a:cs typeface="Times New Roman" pitchFamily="18" charset="0"/>
          </a:endParaRPr>
        </a:p>
      </dsp:txBody>
      <dsp:txXfrm>
        <a:off x="3909905" y="1507732"/>
        <a:ext cx="3905317" cy="2286590"/>
      </dsp:txXfrm>
    </dsp:sp>
    <dsp:sp modelId="{18DE896B-3084-4ECD-97F2-0434490C39F9}">
      <dsp:nvSpPr>
        <dsp:cNvPr id="0" name=""/>
        <dsp:cNvSpPr/>
      </dsp:nvSpPr>
      <dsp:spPr>
        <a:xfrm rot="2700000">
          <a:off x="1780801" y="1702108"/>
          <a:ext cx="1756438" cy="1756438"/>
        </a:xfrm>
        <a:prstGeom prst="teardrop">
          <a:avLst>
            <a:gd name="adj" fmla="val 1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888B66-5662-4BF0-9332-C513B1843DAC}">
      <dsp:nvSpPr>
        <dsp:cNvPr id="0" name=""/>
        <dsp:cNvSpPr/>
      </dsp:nvSpPr>
      <dsp:spPr>
        <a:xfrm>
          <a:off x="840970" y="1194328"/>
          <a:ext cx="2603198" cy="2603665"/>
        </a:xfrm>
        <a:prstGeom prst="ellipse">
          <a:avLst/>
        </a:prstGeom>
        <a:gradFill rotWithShape="1">
          <a:gsLst>
            <a:gs pos="0">
              <a:schemeClr val="accent2">
                <a:tint val="45000"/>
                <a:satMod val="200000"/>
              </a:schemeClr>
            </a:gs>
            <a:gs pos="30000">
              <a:schemeClr val="accent2">
                <a:tint val="61000"/>
                <a:satMod val="200000"/>
              </a:schemeClr>
            </a:gs>
            <a:gs pos="45000">
              <a:schemeClr val="accent2">
                <a:tint val="66000"/>
                <a:satMod val="200000"/>
              </a:schemeClr>
            </a:gs>
            <a:gs pos="55000">
              <a:schemeClr val="accent2">
                <a:tint val="66000"/>
                <a:satMod val="200000"/>
              </a:schemeClr>
            </a:gs>
            <a:gs pos="73000">
              <a:schemeClr val="accent2">
                <a:tint val="61000"/>
                <a:satMod val="200000"/>
              </a:schemeClr>
            </a:gs>
            <a:gs pos="100000">
              <a:schemeClr val="accent2">
                <a:tint val="45000"/>
                <a:satMod val="200000"/>
              </a:schemeClr>
            </a:gs>
          </a:gsLst>
          <a:lin ang="950000" scaled="1"/>
        </a:gradFill>
        <a:ln w="9525" cap="flat" cmpd="sng" algn="ctr">
          <a:solidFill>
            <a:schemeClr val="accent2"/>
          </a:solidFill>
          <a:prstDash val="solid"/>
        </a:ln>
        <a:effectLst>
          <a:outerShdw blurRad="38100" dist="25400" dir="2700000" algn="br" rotWithShape="0">
            <a:srgbClr val="000000">
              <a:alpha val="4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latin typeface="Times New Roman" pitchFamily="18" charset="0"/>
              <a:cs typeface="Times New Roman" pitchFamily="18" charset="0"/>
            </a:rPr>
            <a:t>DISEÑO DE INVESTIGACIÓN</a:t>
          </a:r>
          <a:endParaRPr lang="es-EC" sz="1800" kern="1200" dirty="0">
            <a:latin typeface="Times New Roman" pitchFamily="18" charset="0"/>
            <a:cs typeface="Times New Roman" pitchFamily="18" charset="0"/>
          </a:endParaRPr>
        </a:p>
      </dsp:txBody>
      <dsp:txXfrm>
        <a:off x="1212767" y="1566350"/>
        <a:ext cx="1859604" cy="18596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45C80-6BC3-484F-9152-C3EFA3FA3992}">
      <dsp:nvSpPr>
        <dsp:cNvPr id="0" name=""/>
        <dsp:cNvSpPr/>
      </dsp:nvSpPr>
      <dsp:spPr>
        <a:xfrm>
          <a:off x="100274" y="1473969"/>
          <a:ext cx="782275" cy="782275"/>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C4DB2F-1753-49FB-965E-9F52577E6530}">
      <dsp:nvSpPr>
        <dsp:cNvPr id="0" name=""/>
        <dsp:cNvSpPr/>
      </dsp:nvSpPr>
      <dsp:spPr>
        <a:xfrm>
          <a:off x="114352" y="2762236"/>
          <a:ext cx="1045941" cy="782275"/>
        </a:xfrm>
        <a:prstGeom prst="roundRect">
          <a:avLst>
            <a:gd name="adj" fmla="val 10000"/>
          </a:avLst>
        </a:prstGeom>
        <a:gradFill rotWithShape="1">
          <a:gsLst>
            <a:gs pos="0">
              <a:schemeClr val="accent3">
                <a:tint val="45000"/>
                <a:satMod val="200000"/>
              </a:schemeClr>
            </a:gs>
            <a:gs pos="30000">
              <a:schemeClr val="accent3">
                <a:tint val="61000"/>
                <a:satMod val="200000"/>
              </a:schemeClr>
            </a:gs>
            <a:gs pos="45000">
              <a:schemeClr val="accent3">
                <a:tint val="66000"/>
                <a:satMod val="200000"/>
              </a:schemeClr>
            </a:gs>
            <a:gs pos="55000">
              <a:schemeClr val="accent3">
                <a:tint val="66000"/>
                <a:satMod val="200000"/>
              </a:schemeClr>
            </a:gs>
            <a:gs pos="73000">
              <a:schemeClr val="accent3">
                <a:tint val="61000"/>
                <a:satMod val="200000"/>
              </a:schemeClr>
            </a:gs>
            <a:gs pos="100000">
              <a:schemeClr val="accent3">
                <a:tint val="45000"/>
                <a:satMod val="200000"/>
              </a:schemeClr>
            </a:gs>
          </a:gsLst>
          <a:lin ang="950000" scaled="1"/>
        </a:gradFill>
        <a:ln w="9525" cap="flat" cmpd="sng" algn="ctr">
          <a:solidFill>
            <a:schemeClr val="accent3"/>
          </a:solidFill>
          <a:prstDash val="solid"/>
        </a:ln>
        <a:effectLst>
          <a:outerShdw blurRad="38100" dist="25400" dir="2700000" algn="br" rotWithShape="0">
            <a:srgbClr val="000000">
              <a:alpha val="40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latin typeface="Times New Roman" pitchFamily="18" charset="0"/>
              <a:cs typeface="Times New Roman" pitchFamily="18" charset="0"/>
            </a:rPr>
            <a:t>DATOS GENERALES</a:t>
          </a:r>
          <a:endParaRPr lang="es-EC" sz="1200" kern="1200" dirty="0">
            <a:latin typeface="Times New Roman" pitchFamily="18" charset="0"/>
            <a:cs typeface="Times New Roman" pitchFamily="18" charset="0"/>
          </a:endParaRPr>
        </a:p>
      </dsp:txBody>
      <dsp:txXfrm>
        <a:off x="137264" y="2785148"/>
        <a:ext cx="1000117" cy="736451"/>
      </dsp:txXfrm>
    </dsp:sp>
    <dsp:sp modelId="{BFD37BF6-B3C8-413A-8A5C-6539D16930BB}">
      <dsp:nvSpPr>
        <dsp:cNvPr id="0" name=""/>
        <dsp:cNvSpPr/>
      </dsp:nvSpPr>
      <dsp:spPr>
        <a:xfrm rot="21440157">
          <a:off x="1046515" y="1741472"/>
          <a:ext cx="164231" cy="1879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dirty="0"/>
        </a:p>
      </dsp:txBody>
      <dsp:txXfrm>
        <a:off x="1046542" y="1780211"/>
        <a:ext cx="114962" cy="112781"/>
      </dsp:txXfrm>
    </dsp:sp>
    <dsp:sp modelId="{6DA1A35D-1FF7-46D2-8FDB-C1D7BAEE5298}">
      <dsp:nvSpPr>
        <dsp:cNvPr id="0" name=""/>
        <dsp:cNvSpPr/>
      </dsp:nvSpPr>
      <dsp:spPr>
        <a:xfrm>
          <a:off x="1351276" y="1415760"/>
          <a:ext cx="782275" cy="782275"/>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8000" b="-8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5294C4-D403-4E54-B1B3-06880758E2EB}">
      <dsp:nvSpPr>
        <dsp:cNvPr id="0" name=""/>
        <dsp:cNvSpPr/>
      </dsp:nvSpPr>
      <dsp:spPr>
        <a:xfrm>
          <a:off x="1345034" y="2775230"/>
          <a:ext cx="1006005" cy="776799"/>
        </a:xfrm>
        <a:prstGeom prst="roundRect">
          <a:avLst>
            <a:gd name="adj" fmla="val 10000"/>
          </a:avLst>
        </a:prstGeom>
        <a:gradFill rotWithShape="1">
          <a:gsLst>
            <a:gs pos="0">
              <a:schemeClr val="accent5">
                <a:tint val="45000"/>
                <a:satMod val="200000"/>
              </a:schemeClr>
            </a:gs>
            <a:gs pos="30000">
              <a:schemeClr val="accent5">
                <a:tint val="61000"/>
                <a:satMod val="200000"/>
              </a:schemeClr>
            </a:gs>
            <a:gs pos="45000">
              <a:schemeClr val="accent5">
                <a:tint val="66000"/>
                <a:satMod val="200000"/>
              </a:schemeClr>
            </a:gs>
            <a:gs pos="55000">
              <a:schemeClr val="accent5">
                <a:tint val="66000"/>
                <a:satMod val="200000"/>
              </a:schemeClr>
            </a:gs>
            <a:gs pos="73000">
              <a:schemeClr val="accent5">
                <a:tint val="61000"/>
                <a:satMod val="200000"/>
              </a:schemeClr>
            </a:gs>
            <a:gs pos="100000">
              <a:schemeClr val="accent5">
                <a:tint val="45000"/>
                <a:satMod val="200000"/>
              </a:schemeClr>
            </a:gs>
          </a:gsLst>
          <a:lin ang="950000" scaled="1"/>
        </a:gradFill>
        <a:ln w="9525" cap="flat" cmpd="sng" algn="ctr">
          <a:solidFill>
            <a:schemeClr val="accent5"/>
          </a:solidFill>
          <a:prstDash val="solid"/>
        </a:ln>
        <a:effectLst>
          <a:outerShdw blurRad="38100" dist="25400" dir="2700000" algn="br"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C" sz="1200" kern="1200" dirty="0" smtClean="0">
              <a:latin typeface="Times New Roman" pitchFamily="18" charset="0"/>
              <a:cs typeface="Times New Roman" pitchFamily="18" charset="0"/>
            </a:rPr>
            <a:t>AMBIENTE FÍSICO</a:t>
          </a:r>
        </a:p>
        <a:p>
          <a:pPr lvl="0" algn="ctr" defTabSz="488950">
            <a:lnSpc>
              <a:spcPct val="90000"/>
            </a:lnSpc>
            <a:spcBef>
              <a:spcPct val="0"/>
            </a:spcBef>
            <a:spcAft>
              <a:spcPct val="35000"/>
            </a:spcAft>
          </a:pPr>
          <a:endParaRPr lang="es-EC" sz="800" kern="1200" dirty="0"/>
        </a:p>
      </dsp:txBody>
      <dsp:txXfrm>
        <a:off x="1367786" y="2797982"/>
        <a:ext cx="960501" cy="731295"/>
      </dsp:txXfrm>
    </dsp:sp>
    <dsp:sp modelId="{A681BEFC-DAAD-4F22-81CB-94B241974B14}">
      <dsp:nvSpPr>
        <dsp:cNvPr id="0" name=""/>
        <dsp:cNvSpPr/>
      </dsp:nvSpPr>
      <dsp:spPr>
        <a:xfrm rot="21597041">
          <a:off x="2416492" y="1712211"/>
          <a:ext cx="282940" cy="1879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dirty="0"/>
        </a:p>
      </dsp:txBody>
      <dsp:txXfrm>
        <a:off x="2416492" y="1749829"/>
        <a:ext cx="226549" cy="112781"/>
      </dsp:txXfrm>
    </dsp:sp>
    <dsp:sp modelId="{1C7E52E6-9AAE-4BF9-8453-23F209631663}">
      <dsp:nvSpPr>
        <dsp:cNvPr id="0" name=""/>
        <dsp:cNvSpPr/>
      </dsp:nvSpPr>
      <dsp:spPr>
        <a:xfrm>
          <a:off x="2941953" y="1414391"/>
          <a:ext cx="782275" cy="782275"/>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3000" r="-23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3A8FA0-DDDE-40E4-8352-FAF31AB4D670}">
      <dsp:nvSpPr>
        <dsp:cNvPr id="0" name=""/>
        <dsp:cNvSpPr/>
      </dsp:nvSpPr>
      <dsp:spPr>
        <a:xfrm>
          <a:off x="2604957" y="2766468"/>
          <a:ext cx="1611737" cy="782275"/>
        </a:xfrm>
        <a:prstGeom prst="roundRect">
          <a:avLst>
            <a:gd name="adj" fmla="val 10000"/>
          </a:avLst>
        </a:prstGeom>
        <a:gradFill rotWithShape="1">
          <a:gsLst>
            <a:gs pos="0">
              <a:schemeClr val="accent6">
                <a:tint val="45000"/>
                <a:satMod val="200000"/>
              </a:schemeClr>
            </a:gs>
            <a:gs pos="30000">
              <a:schemeClr val="accent6">
                <a:tint val="61000"/>
                <a:satMod val="200000"/>
              </a:schemeClr>
            </a:gs>
            <a:gs pos="45000">
              <a:schemeClr val="accent6">
                <a:tint val="66000"/>
                <a:satMod val="200000"/>
              </a:schemeClr>
            </a:gs>
            <a:gs pos="55000">
              <a:schemeClr val="accent6">
                <a:tint val="66000"/>
                <a:satMod val="200000"/>
              </a:schemeClr>
            </a:gs>
            <a:gs pos="73000">
              <a:schemeClr val="accent6">
                <a:tint val="61000"/>
                <a:satMod val="200000"/>
              </a:schemeClr>
            </a:gs>
            <a:gs pos="100000">
              <a:schemeClr val="accent6">
                <a:tint val="45000"/>
                <a:satMod val="200000"/>
              </a:schemeClr>
            </a:gs>
          </a:gsLst>
          <a:lin ang="950000" scaled="1"/>
        </a:gradFill>
        <a:ln w="9525" cap="flat" cmpd="sng" algn="ctr">
          <a:solidFill>
            <a:schemeClr val="accent6"/>
          </a:solidFill>
          <a:prstDash val="solid"/>
        </a:ln>
        <a:effectLst>
          <a:outerShdw blurRad="38100" dist="25400" dir="2700000" algn="br" rotWithShape="0">
            <a:srgbClr val="000000">
              <a:alpha val="40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C" sz="1200" kern="1200" dirty="0" smtClean="0">
              <a:latin typeface="Times New Roman" pitchFamily="18" charset="0"/>
              <a:cs typeface="Times New Roman" pitchFamily="18" charset="0"/>
            </a:rPr>
            <a:t>VARIABLES ESTRUCTURALES</a:t>
          </a:r>
        </a:p>
        <a:p>
          <a:pPr lvl="0" algn="ctr" defTabSz="488950">
            <a:lnSpc>
              <a:spcPct val="90000"/>
            </a:lnSpc>
            <a:spcBef>
              <a:spcPct val="0"/>
            </a:spcBef>
            <a:spcAft>
              <a:spcPct val="35000"/>
            </a:spcAft>
          </a:pPr>
          <a:endParaRPr lang="es-EC" sz="800" kern="1200" dirty="0"/>
        </a:p>
      </dsp:txBody>
      <dsp:txXfrm>
        <a:off x="2627869" y="2789380"/>
        <a:ext cx="1565913" cy="736451"/>
      </dsp:txXfrm>
    </dsp:sp>
    <dsp:sp modelId="{1BCE1FD5-3D49-41D9-BB1E-5AD21BFF62CA}">
      <dsp:nvSpPr>
        <dsp:cNvPr id="0" name=""/>
        <dsp:cNvSpPr/>
      </dsp:nvSpPr>
      <dsp:spPr>
        <a:xfrm>
          <a:off x="3998594" y="1711544"/>
          <a:ext cx="274365" cy="1879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dirty="0"/>
        </a:p>
      </dsp:txBody>
      <dsp:txXfrm>
        <a:off x="3998594" y="1749138"/>
        <a:ext cx="217974" cy="112781"/>
      </dsp:txXfrm>
    </dsp:sp>
    <dsp:sp modelId="{AE4A65FB-C202-4E8C-8748-88ED7129BC34}">
      <dsp:nvSpPr>
        <dsp:cNvPr id="0" name=""/>
        <dsp:cNvSpPr/>
      </dsp:nvSpPr>
      <dsp:spPr>
        <a:xfrm>
          <a:off x="4508129" y="1414391"/>
          <a:ext cx="782275" cy="782275"/>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31000" r="-31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781DCB-BD53-427B-955B-81D1CA16B936}">
      <dsp:nvSpPr>
        <dsp:cNvPr id="0" name=""/>
        <dsp:cNvSpPr/>
      </dsp:nvSpPr>
      <dsp:spPr>
        <a:xfrm>
          <a:off x="4467068" y="2766468"/>
          <a:ext cx="1076144" cy="782275"/>
        </a:xfrm>
        <a:prstGeom prst="roundRect">
          <a:avLst>
            <a:gd name="adj" fmla="val 10000"/>
          </a:avLst>
        </a:prstGeom>
        <a:gradFill rotWithShape="1">
          <a:gsLst>
            <a:gs pos="0">
              <a:schemeClr val="accent2">
                <a:tint val="45000"/>
                <a:satMod val="200000"/>
              </a:schemeClr>
            </a:gs>
            <a:gs pos="30000">
              <a:schemeClr val="accent2">
                <a:tint val="61000"/>
                <a:satMod val="200000"/>
              </a:schemeClr>
            </a:gs>
            <a:gs pos="45000">
              <a:schemeClr val="accent2">
                <a:tint val="66000"/>
                <a:satMod val="200000"/>
              </a:schemeClr>
            </a:gs>
            <a:gs pos="55000">
              <a:schemeClr val="accent2">
                <a:tint val="66000"/>
                <a:satMod val="200000"/>
              </a:schemeClr>
            </a:gs>
            <a:gs pos="73000">
              <a:schemeClr val="accent2">
                <a:tint val="61000"/>
                <a:satMod val="200000"/>
              </a:schemeClr>
            </a:gs>
            <a:gs pos="100000">
              <a:schemeClr val="accent2">
                <a:tint val="45000"/>
                <a:satMod val="200000"/>
              </a:schemeClr>
            </a:gs>
          </a:gsLst>
          <a:lin ang="950000" scaled="1"/>
        </a:gradFill>
        <a:ln w="9525" cap="flat" cmpd="sng" algn="ctr">
          <a:solidFill>
            <a:schemeClr val="accent2"/>
          </a:solidFill>
          <a:prstDash val="solid"/>
        </a:ln>
        <a:effectLst>
          <a:outerShdw blurRad="38100" dist="25400" dir="2700000" algn="br" rotWithShape="0">
            <a:srgbClr val="000000">
              <a:alpha val="4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latin typeface="Times New Roman" pitchFamily="18" charset="0"/>
              <a:cs typeface="Times New Roman" pitchFamily="18" charset="0"/>
            </a:rPr>
            <a:t>AMBIENTE SOCIAL</a:t>
          </a:r>
          <a:endParaRPr lang="es-EC" sz="1200" kern="1200" dirty="0">
            <a:latin typeface="Times New Roman" pitchFamily="18" charset="0"/>
            <a:cs typeface="Times New Roman" pitchFamily="18" charset="0"/>
          </a:endParaRPr>
        </a:p>
      </dsp:txBody>
      <dsp:txXfrm>
        <a:off x="4489980" y="2789380"/>
        <a:ext cx="1030320" cy="736451"/>
      </dsp:txXfrm>
    </dsp:sp>
    <dsp:sp modelId="{28978D3D-90FD-49E0-B208-EB253C960F41}">
      <dsp:nvSpPr>
        <dsp:cNvPr id="0" name=""/>
        <dsp:cNvSpPr/>
      </dsp:nvSpPr>
      <dsp:spPr>
        <a:xfrm rot="21445829">
          <a:off x="5481111" y="1681147"/>
          <a:ext cx="190994" cy="1879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dirty="0"/>
        </a:p>
      </dsp:txBody>
      <dsp:txXfrm>
        <a:off x="5481139" y="1720005"/>
        <a:ext cx="134603" cy="112781"/>
      </dsp:txXfrm>
    </dsp:sp>
    <dsp:sp modelId="{D48048BE-E30D-41DB-8133-E304F4B26206}">
      <dsp:nvSpPr>
        <dsp:cNvPr id="0" name=""/>
        <dsp:cNvSpPr/>
      </dsp:nvSpPr>
      <dsp:spPr>
        <a:xfrm>
          <a:off x="5835555" y="1354821"/>
          <a:ext cx="782275" cy="782275"/>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89000" r="-89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EC4222-CF85-4658-BC6E-848B32DD8495}">
      <dsp:nvSpPr>
        <dsp:cNvPr id="0" name=""/>
        <dsp:cNvSpPr/>
      </dsp:nvSpPr>
      <dsp:spPr>
        <a:xfrm>
          <a:off x="5920558" y="2766468"/>
          <a:ext cx="1134220" cy="782275"/>
        </a:xfrm>
        <a:prstGeom prst="roundRect">
          <a:avLst>
            <a:gd name="adj" fmla="val 10000"/>
          </a:avLst>
        </a:prstGeom>
        <a:gradFill rotWithShape="1">
          <a:gsLst>
            <a:gs pos="0">
              <a:schemeClr val="accent1">
                <a:tint val="45000"/>
                <a:satMod val="200000"/>
              </a:schemeClr>
            </a:gs>
            <a:gs pos="30000">
              <a:schemeClr val="accent1">
                <a:tint val="61000"/>
                <a:satMod val="200000"/>
              </a:schemeClr>
            </a:gs>
            <a:gs pos="45000">
              <a:schemeClr val="accent1">
                <a:tint val="66000"/>
                <a:satMod val="200000"/>
              </a:schemeClr>
            </a:gs>
            <a:gs pos="55000">
              <a:schemeClr val="accent1">
                <a:tint val="66000"/>
                <a:satMod val="200000"/>
              </a:schemeClr>
            </a:gs>
            <a:gs pos="73000">
              <a:schemeClr val="accent1">
                <a:tint val="61000"/>
                <a:satMod val="200000"/>
              </a:schemeClr>
            </a:gs>
            <a:gs pos="100000">
              <a:schemeClr val="accent1">
                <a:tint val="45000"/>
                <a:satMod val="200000"/>
              </a:schemeClr>
            </a:gs>
          </a:gsLst>
          <a:lin ang="950000" scaled="1"/>
        </a:gradFill>
        <a:ln w="9525" cap="flat" cmpd="sng" algn="ctr">
          <a:solidFill>
            <a:schemeClr val="accent1"/>
          </a:solidFill>
          <a:prstDash val="solid"/>
        </a:ln>
        <a:effectLst>
          <a:outerShdw blurRad="38100" dist="25400" dir="2700000" algn="br" rotWithShape="0">
            <a:srgbClr val="000000">
              <a:alpha val="4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latin typeface="Times New Roman" pitchFamily="18" charset="0"/>
              <a:cs typeface="Times New Roman" pitchFamily="18" charset="0"/>
            </a:rPr>
            <a:t>VARIABLES PERSONALES</a:t>
          </a:r>
          <a:endParaRPr lang="es-EC" sz="1200" kern="1200" dirty="0">
            <a:latin typeface="Times New Roman" pitchFamily="18" charset="0"/>
            <a:cs typeface="Times New Roman" pitchFamily="18" charset="0"/>
          </a:endParaRPr>
        </a:p>
      </dsp:txBody>
      <dsp:txXfrm>
        <a:off x="5943470" y="2789380"/>
        <a:ext cx="1088396" cy="736451"/>
      </dsp:txXfrm>
    </dsp:sp>
    <dsp:sp modelId="{BDECE8D8-C8A1-4B86-8817-017921EB1A19}">
      <dsp:nvSpPr>
        <dsp:cNvPr id="0" name=""/>
        <dsp:cNvSpPr/>
      </dsp:nvSpPr>
      <dsp:spPr>
        <a:xfrm rot="252103">
          <a:off x="6911278" y="1713090"/>
          <a:ext cx="294635" cy="1879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dirty="0"/>
        </a:p>
      </dsp:txBody>
      <dsp:txXfrm>
        <a:off x="6911354" y="1748618"/>
        <a:ext cx="238244" cy="112781"/>
      </dsp:txXfrm>
    </dsp:sp>
    <dsp:sp modelId="{21A46DB0-F7B0-47A7-B7D7-5B5A75F03340}">
      <dsp:nvSpPr>
        <dsp:cNvPr id="0" name=""/>
        <dsp:cNvSpPr/>
      </dsp:nvSpPr>
      <dsp:spPr>
        <a:xfrm>
          <a:off x="7457382" y="1473969"/>
          <a:ext cx="782275" cy="782275"/>
        </a:xfrm>
        <a:prstGeom prst="roundRect">
          <a:avLst>
            <a:gd name="adj" fmla="val 1000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32000" r="-32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3945EB-A410-4AB1-8BF4-0F2A2954059C}">
      <dsp:nvSpPr>
        <dsp:cNvPr id="0" name=""/>
        <dsp:cNvSpPr/>
      </dsp:nvSpPr>
      <dsp:spPr>
        <a:xfrm>
          <a:off x="7304831" y="2766468"/>
          <a:ext cx="1188401" cy="782275"/>
        </a:xfrm>
        <a:prstGeom prst="roundRect">
          <a:avLst>
            <a:gd name="adj" fmla="val 10000"/>
          </a:avLst>
        </a:prstGeom>
        <a:gradFill rotWithShape="1">
          <a:gsLst>
            <a:gs pos="0">
              <a:schemeClr val="accent4">
                <a:tint val="45000"/>
                <a:satMod val="200000"/>
              </a:schemeClr>
            </a:gs>
            <a:gs pos="30000">
              <a:schemeClr val="accent4">
                <a:tint val="61000"/>
                <a:satMod val="200000"/>
              </a:schemeClr>
            </a:gs>
            <a:gs pos="45000">
              <a:schemeClr val="accent4">
                <a:tint val="66000"/>
                <a:satMod val="200000"/>
              </a:schemeClr>
            </a:gs>
            <a:gs pos="55000">
              <a:schemeClr val="accent4">
                <a:tint val="66000"/>
                <a:satMod val="200000"/>
              </a:schemeClr>
            </a:gs>
            <a:gs pos="73000">
              <a:schemeClr val="accent4">
                <a:tint val="61000"/>
                <a:satMod val="200000"/>
              </a:schemeClr>
            </a:gs>
            <a:gs pos="100000">
              <a:schemeClr val="accent4">
                <a:tint val="45000"/>
                <a:satMod val="200000"/>
              </a:schemeClr>
            </a:gs>
          </a:gsLst>
          <a:lin ang="950000" scaled="1"/>
        </a:gradFill>
        <a:ln w="9525" cap="flat" cmpd="sng" algn="ctr">
          <a:solidFill>
            <a:schemeClr val="accent4"/>
          </a:solidFill>
          <a:prstDash val="solid"/>
        </a:ln>
        <a:effectLst>
          <a:outerShdw blurRad="38100" dist="25400" dir="2700000" algn="br" rotWithShape="0">
            <a:srgbClr val="000000">
              <a:alpha val="40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latin typeface="Times New Roman" pitchFamily="18" charset="0"/>
              <a:cs typeface="Times New Roman" pitchFamily="18" charset="0"/>
            </a:rPr>
            <a:t>VARIABLES PROPIAS DEL C.O </a:t>
          </a:r>
          <a:endParaRPr lang="es-EC" sz="1200" kern="1200" dirty="0">
            <a:latin typeface="Times New Roman" pitchFamily="18" charset="0"/>
            <a:cs typeface="Times New Roman" pitchFamily="18" charset="0"/>
          </a:endParaRPr>
        </a:p>
      </dsp:txBody>
      <dsp:txXfrm>
        <a:off x="7327743" y="2789380"/>
        <a:ext cx="1142577" cy="73645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99EFA-EDE0-403E-A606-A2486BE3C505}">
      <dsp:nvSpPr>
        <dsp:cNvPr id="0" name=""/>
        <dsp:cNvSpPr/>
      </dsp:nvSpPr>
      <dsp:spPr>
        <a:xfrm>
          <a:off x="443350" y="168449"/>
          <a:ext cx="3518471" cy="4487846"/>
        </a:xfrm>
        <a:prstGeom prst="roundRect">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1E5164-5E22-4425-9243-2FA904150A02}">
      <dsp:nvSpPr>
        <dsp:cNvPr id="0" name=""/>
        <dsp:cNvSpPr/>
      </dsp:nvSpPr>
      <dsp:spPr>
        <a:xfrm>
          <a:off x="838377" y="762285"/>
          <a:ext cx="2709223" cy="3725280"/>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b" anchorCtr="0">
          <a:noAutofit/>
        </a:bodyPr>
        <a:lstStyle/>
        <a:p>
          <a:pPr lvl="0" algn="l" defTabSz="622300">
            <a:lnSpc>
              <a:spcPct val="90000"/>
            </a:lnSpc>
            <a:spcBef>
              <a:spcPct val="0"/>
            </a:spcBef>
            <a:spcAft>
              <a:spcPct val="35000"/>
            </a:spcAft>
          </a:pPr>
          <a:r>
            <a:rPr lang="es-EC" sz="1400" b="1" kern="1200" dirty="0" smtClean="0">
              <a:solidFill>
                <a:schemeClr val="tx1"/>
              </a:solidFill>
              <a:latin typeface="Times New Roman" pitchFamily="18" charset="0"/>
              <a:cs typeface="Times New Roman" pitchFamily="18" charset="0"/>
            </a:rPr>
            <a:t>CONCLUSIÓN</a:t>
          </a:r>
        </a:p>
        <a:p>
          <a:pPr lvl="0" algn="l" defTabSz="622300">
            <a:lnSpc>
              <a:spcPct val="90000"/>
            </a:lnSpc>
            <a:spcBef>
              <a:spcPct val="0"/>
            </a:spcBef>
            <a:spcAft>
              <a:spcPct val="35000"/>
            </a:spcAft>
          </a:pPr>
          <a:endParaRPr lang="es-EC" sz="1400" kern="1200" dirty="0" smtClean="0">
            <a:solidFill>
              <a:schemeClr val="tx1"/>
            </a:solidFill>
            <a:latin typeface="Times New Roman" pitchFamily="18" charset="0"/>
            <a:cs typeface="Times New Roman" pitchFamily="18" charset="0"/>
          </a:endParaRPr>
        </a:p>
        <a:p>
          <a:pPr lvl="0" algn="l" defTabSz="622300">
            <a:lnSpc>
              <a:spcPct val="90000"/>
            </a:lnSpc>
            <a:spcBef>
              <a:spcPct val="0"/>
            </a:spcBef>
            <a:spcAft>
              <a:spcPct val="35000"/>
            </a:spcAft>
          </a:pPr>
          <a:r>
            <a:rPr lang="es-EC" sz="1400" kern="1200" dirty="0" smtClean="0">
              <a:solidFill>
                <a:schemeClr val="tx1"/>
              </a:solidFill>
              <a:latin typeface="Times New Roman" pitchFamily="18" charset="0"/>
              <a:cs typeface="Times New Roman" pitchFamily="18" charset="0"/>
            </a:rPr>
            <a:t> </a:t>
          </a:r>
          <a:r>
            <a:rPr lang="es-EC" sz="1400" b="1" kern="1200" dirty="0" smtClean="0">
              <a:solidFill>
                <a:schemeClr val="tx1"/>
              </a:solidFill>
              <a:latin typeface="Times New Roman" pitchFamily="18" charset="0"/>
              <a:cs typeface="Times New Roman" pitchFamily="18" charset="0"/>
            </a:rPr>
            <a:t>Regla de decisión de Fisher:</a:t>
          </a:r>
        </a:p>
        <a:p>
          <a:pPr lvl="0" algn="l" defTabSz="622300">
            <a:lnSpc>
              <a:spcPct val="90000"/>
            </a:lnSpc>
            <a:spcBef>
              <a:spcPct val="0"/>
            </a:spcBef>
            <a:spcAft>
              <a:spcPct val="35000"/>
            </a:spcAft>
          </a:pPr>
          <a:r>
            <a:rPr lang="es-EC" sz="1400" kern="1200" dirty="0" smtClean="0">
              <a:solidFill>
                <a:schemeClr val="tx1"/>
              </a:solidFill>
              <a:latin typeface="Times New Roman" pitchFamily="18" charset="0"/>
              <a:cs typeface="Times New Roman" pitchFamily="18" charset="0"/>
            </a:rPr>
            <a:t>
Se acepta la hipótesis alternativa si, Si P-</a:t>
          </a:r>
          <a:r>
            <a:rPr lang="es-EC" sz="1400" kern="1200" dirty="0" err="1" smtClean="0">
              <a:solidFill>
                <a:schemeClr val="tx1"/>
              </a:solidFill>
              <a:latin typeface="Times New Roman" pitchFamily="18" charset="0"/>
              <a:cs typeface="Times New Roman" pitchFamily="18" charset="0"/>
            </a:rPr>
            <a:t>Value</a:t>
          </a:r>
          <a:r>
            <a:rPr lang="es-EC" sz="1400" kern="1200" dirty="0" smtClean="0">
              <a:solidFill>
                <a:schemeClr val="tx1"/>
              </a:solidFill>
              <a:latin typeface="Times New Roman" pitchFamily="18" charset="0"/>
              <a:cs typeface="Times New Roman" pitchFamily="18" charset="0"/>
            </a:rPr>
            <a:t> (Significación asintótica bilateral) es  menor &lt; P (Nivel de significación)</a:t>
          </a:r>
        </a:p>
        <a:p>
          <a:pPr lvl="0" algn="l" defTabSz="622300">
            <a:lnSpc>
              <a:spcPct val="90000"/>
            </a:lnSpc>
            <a:spcBef>
              <a:spcPct val="0"/>
            </a:spcBef>
            <a:spcAft>
              <a:spcPct val="35000"/>
            </a:spcAft>
          </a:pPr>
          <a:endParaRPr lang="es-EC" sz="1400" kern="1200" dirty="0" smtClean="0">
            <a:solidFill>
              <a:schemeClr val="tx1"/>
            </a:solidFill>
            <a:latin typeface="Times New Roman" pitchFamily="18" charset="0"/>
            <a:cs typeface="Times New Roman" pitchFamily="18" charset="0"/>
          </a:endParaRPr>
        </a:p>
        <a:p>
          <a:pPr lvl="0" algn="l" defTabSz="622300">
            <a:lnSpc>
              <a:spcPct val="90000"/>
            </a:lnSpc>
            <a:spcBef>
              <a:spcPct val="0"/>
            </a:spcBef>
            <a:spcAft>
              <a:spcPct val="35000"/>
            </a:spcAft>
          </a:pPr>
          <a:r>
            <a:rPr lang="es-EC" sz="1400" b="1" kern="1200" dirty="0" smtClean="0">
              <a:solidFill>
                <a:schemeClr val="tx1"/>
              </a:solidFill>
              <a:latin typeface="Times New Roman" pitchFamily="18" charset="0"/>
              <a:cs typeface="Times New Roman" pitchFamily="18" charset="0"/>
            </a:rPr>
            <a:t>Regla de decisión de Pearson:</a:t>
          </a:r>
          <a:r>
            <a:rPr lang="es-EC" sz="1400" kern="1200" dirty="0" smtClean="0">
              <a:solidFill>
                <a:schemeClr val="tx1"/>
              </a:solidFill>
              <a:latin typeface="Times New Roman" pitchFamily="18" charset="0"/>
              <a:cs typeface="Times New Roman" pitchFamily="18" charset="0"/>
            </a:rPr>
            <a:t>
 Rechazar Ho si X² &gt; X² α(r-1) (c-1) en cualquier otro caso no rechazar Ho.
       X²= 30.11 &gt;X² α = 26.29</a:t>
          </a:r>
          <a:endParaRPr lang="es-EC" sz="1400" kern="1200" dirty="0">
            <a:solidFill>
              <a:schemeClr val="tx1"/>
            </a:solidFill>
            <a:latin typeface="Times New Roman" pitchFamily="18" charset="0"/>
            <a:cs typeface="Times New Roman" pitchFamily="18" charset="0"/>
          </a:endParaRPr>
        </a:p>
      </dsp:txBody>
      <dsp:txXfrm>
        <a:off x="838377" y="762285"/>
        <a:ext cx="2709223" cy="3725280"/>
      </dsp:txXfrm>
    </dsp:sp>
    <dsp:sp modelId="{CDCA4A48-02F4-452C-82E1-5F3653F1C557}">
      <dsp:nvSpPr>
        <dsp:cNvPr id="0" name=""/>
        <dsp:cNvSpPr/>
      </dsp:nvSpPr>
      <dsp:spPr>
        <a:xfrm>
          <a:off x="3455106" y="648307"/>
          <a:ext cx="1211718" cy="121171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2000" r="-32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D7D4BF-100C-484A-B7AC-F4A73945D746}">
      <dsp:nvSpPr>
        <dsp:cNvPr id="0" name=""/>
        <dsp:cNvSpPr/>
      </dsp:nvSpPr>
      <dsp:spPr>
        <a:xfrm>
          <a:off x="4790218" y="412664"/>
          <a:ext cx="3583692" cy="12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7780" rIns="35560" bIns="17780" numCol="1" spcCol="1270" anchor="ctr" anchorCtr="0">
          <a:noAutofit/>
        </a:bodyPr>
        <a:lstStyle/>
        <a:p>
          <a:pPr lvl="0" algn="l" defTabSz="622300">
            <a:lnSpc>
              <a:spcPct val="90000"/>
            </a:lnSpc>
            <a:spcBef>
              <a:spcPct val="0"/>
            </a:spcBef>
            <a:spcAft>
              <a:spcPct val="35000"/>
            </a:spcAft>
          </a:pPr>
          <a:r>
            <a:rPr lang="es-EC" sz="1400" b="1" kern="1200" smtClean="0">
              <a:latin typeface="Times New Roman" pitchFamily="18" charset="0"/>
              <a:cs typeface="Times New Roman" pitchFamily="18" charset="0"/>
            </a:rPr>
            <a:t>TABLA  DE CONTINGENCIA  </a:t>
          </a:r>
          <a:endParaRPr lang="es-EC" sz="1400" b="1" kern="1200" dirty="0">
            <a:latin typeface="Times New Roman" pitchFamily="18" charset="0"/>
            <a:cs typeface="Times New Roman" pitchFamily="18" charset="0"/>
          </a:endParaRPr>
        </a:p>
      </dsp:txBody>
      <dsp:txXfrm>
        <a:off x="4790218" y="412664"/>
        <a:ext cx="3583692" cy="1211718"/>
      </dsp:txXfrm>
    </dsp:sp>
    <dsp:sp modelId="{5EB966AC-D430-4751-8403-26B844C39249}">
      <dsp:nvSpPr>
        <dsp:cNvPr id="0" name=""/>
        <dsp:cNvSpPr/>
      </dsp:nvSpPr>
      <dsp:spPr>
        <a:xfrm>
          <a:off x="3612205" y="2454943"/>
          <a:ext cx="1211718" cy="121171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5000" r="-7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B34943-06DE-4910-8B76-1E574D6C614C}">
      <dsp:nvSpPr>
        <dsp:cNvPr id="0" name=""/>
        <dsp:cNvSpPr/>
      </dsp:nvSpPr>
      <dsp:spPr>
        <a:xfrm>
          <a:off x="5108055" y="2612042"/>
          <a:ext cx="3254158" cy="777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7780" rIns="35560" bIns="17780" numCol="1" spcCol="1270" anchor="ctr" anchorCtr="0">
          <a:noAutofit/>
        </a:bodyPr>
        <a:lstStyle/>
        <a:p>
          <a:pPr lvl="0" algn="l" defTabSz="622300">
            <a:lnSpc>
              <a:spcPct val="90000"/>
            </a:lnSpc>
            <a:spcBef>
              <a:spcPct val="0"/>
            </a:spcBef>
            <a:spcAft>
              <a:spcPct val="35000"/>
            </a:spcAft>
          </a:pPr>
          <a:r>
            <a:rPr lang="es-EC" sz="1400" b="1" kern="1200" dirty="0" smtClean="0">
              <a:latin typeface="Times New Roman" pitchFamily="18" charset="0"/>
              <a:cs typeface="Times New Roman" pitchFamily="18" charset="0"/>
            </a:rPr>
            <a:t>PRUEBA DE CHI- CUADRADO</a:t>
          </a:r>
          <a:endParaRPr lang="es-EC" sz="1400" b="1" kern="1200" dirty="0">
            <a:latin typeface="Times New Roman" pitchFamily="18" charset="0"/>
            <a:cs typeface="Times New Roman" pitchFamily="18" charset="0"/>
          </a:endParaRPr>
        </a:p>
      </dsp:txBody>
      <dsp:txXfrm>
        <a:off x="5108055" y="2612042"/>
        <a:ext cx="3254158" cy="7776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9408E4-D9C9-4C0E-8336-7AAB1827EE2B}">
      <dsp:nvSpPr>
        <dsp:cNvPr id="0" name=""/>
        <dsp:cNvSpPr/>
      </dsp:nvSpPr>
      <dsp:spPr>
        <a:xfrm>
          <a:off x="4637701" y="900586"/>
          <a:ext cx="2459457" cy="1013819"/>
        </a:xfrm>
        <a:custGeom>
          <a:avLst/>
          <a:gdLst/>
          <a:ahLst/>
          <a:cxnLst/>
          <a:rect l="0" t="0" r="0" b="0"/>
          <a:pathLst>
            <a:path>
              <a:moveTo>
                <a:pt x="0" y="0"/>
              </a:moveTo>
              <a:lnTo>
                <a:pt x="0" y="811105"/>
              </a:lnTo>
              <a:lnTo>
                <a:pt x="2459457" y="811105"/>
              </a:lnTo>
              <a:lnTo>
                <a:pt x="2459457" y="1013819"/>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AB9DA5-DF92-4D46-9F4A-8467FA81162E}">
      <dsp:nvSpPr>
        <dsp:cNvPr id="0" name=""/>
        <dsp:cNvSpPr/>
      </dsp:nvSpPr>
      <dsp:spPr>
        <a:xfrm>
          <a:off x="4529044" y="900586"/>
          <a:ext cx="91440" cy="1013819"/>
        </a:xfrm>
        <a:custGeom>
          <a:avLst/>
          <a:gdLst/>
          <a:ahLst/>
          <a:cxnLst/>
          <a:rect l="0" t="0" r="0" b="0"/>
          <a:pathLst>
            <a:path>
              <a:moveTo>
                <a:pt x="108657" y="0"/>
              </a:moveTo>
              <a:lnTo>
                <a:pt x="108657" y="811105"/>
              </a:lnTo>
              <a:lnTo>
                <a:pt x="45720" y="811105"/>
              </a:lnTo>
              <a:lnTo>
                <a:pt x="45720" y="1013819"/>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63B02A-52BD-409A-97A8-6C93205BC8D5}">
      <dsp:nvSpPr>
        <dsp:cNvPr id="0" name=""/>
        <dsp:cNvSpPr/>
      </dsp:nvSpPr>
      <dsp:spPr>
        <a:xfrm>
          <a:off x="1840870" y="900586"/>
          <a:ext cx="2796831" cy="1013819"/>
        </a:xfrm>
        <a:custGeom>
          <a:avLst/>
          <a:gdLst/>
          <a:ahLst/>
          <a:cxnLst/>
          <a:rect l="0" t="0" r="0" b="0"/>
          <a:pathLst>
            <a:path>
              <a:moveTo>
                <a:pt x="2796831" y="0"/>
              </a:moveTo>
              <a:lnTo>
                <a:pt x="2796831" y="811105"/>
              </a:lnTo>
              <a:lnTo>
                <a:pt x="0" y="811105"/>
              </a:lnTo>
              <a:lnTo>
                <a:pt x="0" y="1013819"/>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EEB952-5E24-4DA3-924B-F2BBA8EB8EBC}">
      <dsp:nvSpPr>
        <dsp:cNvPr id="0" name=""/>
        <dsp:cNvSpPr/>
      </dsp:nvSpPr>
      <dsp:spPr>
        <a:xfrm>
          <a:off x="3672398" y="258215"/>
          <a:ext cx="1930606" cy="642370"/>
        </a:xfrm>
        <a:prstGeom prst="rect">
          <a:avLst/>
        </a:prstGeom>
        <a:gradFill rotWithShape="1">
          <a:gsLst>
            <a:gs pos="0">
              <a:schemeClr val="accent6">
                <a:tint val="45000"/>
                <a:satMod val="200000"/>
              </a:schemeClr>
            </a:gs>
            <a:gs pos="30000">
              <a:schemeClr val="accent6">
                <a:tint val="61000"/>
                <a:satMod val="200000"/>
              </a:schemeClr>
            </a:gs>
            <a:gs pos="45000">
              <a:schemeClr val="accent6">
                <a:tint val="66000"/>
                <a:satMod val="200000"/>
              </a:schemeClr>
            </a:gs>
            <a:gs pos="55000">
              <a:schemeClr val="accent6">
                <a:tint val="66000"/>
                <a:satMod val="200000"/>
              </a:schemeClr>
            </a:gs>
            <a:gs pos="73000">
              <a:schemeClr val="accent6">
                <a:tint val="61000"/>
                <a:satMod val="200000"/>
              </a:schemeClr>
            </a:gs>
            <a:gs pos="100000">
              <a:schemeClr val="accent6">
                <a:tint val="45000"/>
                <a:satMod val="200000"/>
              </a:schemeClr>
            </a:gs>
          </a:gsLst>
          <a:lin ang="950000" scaled="1"/>
        </a:gradFill>
        <a:ln w="9525" cap="flat" cmpd="sng" algn="ctr">
          <a:solidFill>
            <a:schemeClr val="accent6"/>
          </a:solidFill>
          <a:prstDash val="solid"/>
        </a:ln>
        <a:effectLst>
          <a:outerShdw blurRad="38100" dist="25400" dir="2700000" algn="br" rotWithShape="0">
            <a:srgbClr val="000000">
              <a:alpha val="40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smtClean="0">
              <a:latin typeface="Times New Roman" pitchFamily="18" charset="0"/>
              <a:cs typeface="Times New Roman" pitchFamily="18" charset="0"/>
            </a:rPr>
            <a:t>AMBIENTE FÍSICO</a:t>
          </a:r>
          <a:endParaRPr lang="es-EC" sz="1400" b="1" kern="1200" dirty="0">
            <a:latin typeface="Times New Roman" pitchFamily="18" charset="0"/>
            <a:cs typeface="Times New Roman" pitchFamily="18" charset="0"/>
          </a:endParaRPr>
        </a:p>
      </dsp:txBody>
      <dsp:txXfrm>
        <a:off x="3672398" y="258215"/>
        <a:ext cx="1930606" cy="642370"/>
      </dsp:txXfrm>
    </dsp:sp>
    <dsp:sp modelId="{C06FCDDF-4396-4A83-8EA2-13797F311720}">
      <dsp:nvSpPr>
        <dsp:cNvPr id="0" name=""/>
        <dsp:cNvSpPr/>
      </dsp:nvSpPr>
      <dsp:spPr>
        <a:xfrm>
          <a:off x="288026" y="1914406"/>
          <a:ext cx="3105689" cy="1909456"/>
        </a:xfrm>
        <a:prstGeom prst="rect">
          <a:avLst/>
        </a:prstGeom>
        <a:gradFill rotWithShape="1">
          <a:gsLst>
            <a:gs pos="0">
              <a:schemeClr val="accent6">
                <a:tint val="45000"/>
                <a:satMod val="200000"/>
              </a:schemeClr>
            </a:gs>
            <a:gs pos="30000">
              <a:schemeClr val="accent6">
                <a:tint val="61000"/>
                <a:satMod val="200000"/>
              </a:schemeClr>
            </a:gs>
            <a:gs pos="45000">
              <a:schemeClr val="accent6">
                <a:tint val="66000"/>
                <a:satMod val="200000"/>
              </a:schemeClr>
            </a:gs>
            <a:gs pos="55000">
              <a:schemeClr val="accent6">
                <a:tint val="66000"/>
                <a:satMod val="200000"/>
              </a:schemeClr>
            </a:gs>
            <a:gs pos="73000">
              <a:schemeClr val="accent6">
                <a:tint val="61000"/>
                <a:satMod val="200000"/>
              </a:schemeClr>
            </a:gs>
            <a:gs pos="100000">
              <a:schemeClr val="accent6">
                <a:tint val="45000"/>
                <a:satMod val="200000"/>
              </a:schemeClr>
            </a:gs>
          </a:gsLst>
          <a:lin ang="950000" scaled="1"/>
        </a:gradFill>
        <a:ln w="9525" cap="flat" cmpd="sng" algn="ctr">
          <a:solidFill>
            <a:schemeClr val="accent6"/>
          </a:solidFill>
          <a:prstDash val="solid"/>
        </a:ln>
        <a:effectLst>
          <a:outerShdw blurRad="38100" dist="25400" dir="2700000" algn="br" rotWithShape="0">
            <a:srgbClr val="000000">
              <a:alpha val="40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smtClean="0">
              <a:latin typeface="Times New Roman" pitchFamily="18" charset="0"/>
              <a:cs typeface="Times New Roman" pitchFamily="18" charset="0"/>
            </a:rPr>
            <a:t>ESTRATEGIAS : </a:t>
          </a:r>
        </a:p>
        <a:p>
          <a:pPr lvl="0" algn="just" defTabSz="622300">
            <a:lnSpc>
              <a:spcPct val="90000"/>
            </a:lnSpc>
            <a:spcBef>
              <a:spcPct val="0"/>
            </a:spcBef>
            <a:spcAft>
              <a:spcPct val="35000"/>
            </a:spcAft>
          </a:pPr>
          <a:r>
            <a:rPr lang="es-EC" sz="1400" kern="1200" dirty="0" smtClean="0">
              <a:latin typeface="Times New Roman" pitchFamily="18" charset="0"/>
              <a:cs typeface="Times New Roman" pitchFamily="18" charset="0"/>
            </a:rPr>
            <a:t> Evaluar periódicamente los lugares de</a:t>
          </a:r>
        </a:p>
        <a:p>
          <a:pPr lvl="0" algn="just" defTabSz="622300">
            <a:lnSpc>
              <a:spcPct val="90000"/>
            </a:lnSpc>
            <a:spcBef>
              <a:spcPct val="0"/>
            </a:spcBef>
            <a:spcAft>
              <a:spcPct val="35000"/>
            </a:spcAft>
          </a:pPr>
          <a:r>
            <a:rPr lang="es-EC" sz="1400" kern="1200" dirty="0" smtClean="0">
              <a:latin typeface="Times New Roman" pitchFamily="18" charset="0"/>
              <a:cs typeface="Times New Roman" pitchFamily="18" charset="0"/>
            </a:rPr>
            <a:t> trabajo, herramientas y tareas que estén</a:t>
          </a:r>
        </a:p>
        <a:p>
          <a:pPr lvl="0" algn="just" defTabSz="622300">
            <a:lnSpc>
              <a:spcPct val="90000"/>
            </a:lnSpc>
            <a:spcBef>
              <a:spcPct val="0"/>
            </a:spcBef>
            <a:spcAft>
              <a:spcPct val="35000"/>
            </a:spcAft>
          </a:pPr>
          <a:r>
            <a:rPr lang="es-EC" sz="1400" kern="1200" dirty="0" smtClean="0">
              <a:latin typeface="Times New Roman" pitchFamily="18" charset="0"/>
              <a:cs typeface="Times New Roman" pitchFamily="18" charset="0"/>
            </a:rPr>
            <a:t> acordes a la capacidad y necesidad de</a:t>
          </a:r>
        </a:p>
        <a:p>
          <a:pPr lvl="0" algn="just" defTabSz="622300">
            <a:lnSpc>
              <a:spcPct val="90000"/>
            </a:lnSpc>
            <a:spcBef>
              <a:spcPct val="0"/>
            </a:spcBef>
            <a:spcAft>
              <a:spcPct val="35000"/>
            </a:spcAft>
          </a:pPr>
          <a:r>
            <a:rPr lang="es-EC" sz="1400" kern="1200" dirty="0" smtClean="0">
              <a:latin typeface="Times New Roman" pitchFamily="18" charset="0"/>
              <a:cs typeface="Times New Roman" pitchFamily="18" charset="0"/>
            </a:rPr>
            <a:t> los funcionarios, para  así optimizar los</a:t>
          </a:r>
        </a:p>
        <a:p>
          <a:pPr lvl="0" algn="just" defTabSz="622300">
            <a:lnSpc>
              <a:spcPct val="90000"/>
            </a:lnSpc>
            <a:spcBef>
              <a:spcPct val="0"/>
            </a:spcBef>
            <a:spcAft>
              <a:spcPct val="35000"/>
            </a:spcAft>
          </a:pPr>
          <a:r>
            <a:rPr lang="es-EC" sz="1400" kern="1200" dirty="0" smtClean="0">
              <a:latin typeface="Times New Roman" pitchFamily="18" charset="0"/>
              <a:cs typeface="Times New Roman" pitchFamily="18" charset="0"/>
            </a:rPr>
            <a:t> tres elementos del sistema </a:t>
          </a:r>
        </a:p>
        <a:p>
          <a:pPr lvl="0" algn="just" defTabSz="622300">
            <a:lnSpc>
              <a:spcPct val="90000"/>
            </a:lnSpc>
            <a:spcBef>
              <a:spcPct val="0"/>
            </a:spcBef>
            <a:spcAft>
              <a:spcPct val="35000"/>
            </a:spcAft>
          </a:pPr>
          <a:r>
            <a:rPr lang="es-EC" sz="1400" kern="1200" dirty="0" smtClean="0">
              <a:latin typeface="Times New Roman" pitchFamily="18" charset="0"/>
              <a:cs typeface="Times New Roman" pitchFamily="18" charset="0"/>
            </a:rPr>
            <a:t>(humano-máquina-ambiente)</a:t>
          </a:r>
          <a:endParaRPr lang="es-EC" sz="1400" kern="1200" dirty="0">
            <a:latin typeface="Times New Roman" pitchFamily="18" charset="0"/>
            <a:cs typeface="Times New Roman" pitchFamily="18" charset="0"/>
          </a:endParaRPr>
        </a:p>
      </dsp:txBody>
      <dsp:txXfrm>
        <a:off x="288026" y="1914406"/>
        <a:ext cx="3105689" cy="1909456"/>
      </dsp:txXfrm>
    </dsp:sp>
    <dsp:sp modelId="{4C2C87C6-BE59-4CCD-97AD-FDAAB2556086}">
      <dsp:nvSpPr>
        <dsp:cNvPr id="0" name=""/>
        <dsp:cNvSpPr/>
      </dsp:nvSpPr>
      <dsp:spPr>
        <a:xfrm>
          <a:off x="3528394" y="1914406"/>
          <a:ext cx="2092738" cy="1419806"/>
        </a:xfrm>
        <a:prstGeom prst="rect">
          <a:avLst/>
        </a:prstGeom>
        <a:gradFill rotWithShape="1">
          <a:gsLst>
            <a:gs pos="0">
              <a:schemeClr val="accent6">
                <a:tint val="45000"/>
                <a:satMod val="200000"/>
              </a:schemeClr>
            </a:gs>
            <a:gs pos="30000">
              <a:schemeClr val="accent6">
                <a:tint val="61000"/>
                <a:satMod val="200000"/>
              </a:schemeClr>
            </a:gs>
            <a:gs pos="45000">
              <a:schemeClr val="accent6">
                <a:tint val="66000"/>
                <a:satMod val="200000"/>
              </a:schemeClr>
            </a:gs>
            <a:gs pos="55000">
              <a:schemeClr val="accent6">
                <a:tint val="66000"/>
                <a:satMod val="200000"/>
              </a:schemeClr>
            </a:gs>
            <a:gs pos="73000">
              <a:schemeClr val="accent6">
                <a:tint val="61000"/>
                <a:satMod val="200000"/>
              </a:schemeClr>
            </a:gs>
            <a:gs pos="100000">
              <a:schemeClr val="accent6">
                <a:tint val="45000"/>
                <a:satMod val="200000"/>
              </a:schemeClr>
            </a:gs>
          </a:gsLst>
          <a:lin ang="950000" scaled="1"/>
        </a:gradFill>
        <a:ln w="9525" cap="flat" cmpd="sng" algn="ctr">
          <a:solidFill>
            <a:schemeClr val="accent6"/>
          </a:solidFill>
          <a:prstDash val="solid"/>
        </a:ln>
        <a:effectLst>
          <a:outerShdw blurRad="38100" dist="25400" dir="2700000" algn="br" rotWithShape="0">
            <a:srgbClr val="000000">
              <a:alpha val="40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smtClean="0">
              <a:latin typeface="Times New Roman" pitchFamily="18" charset="0"/>
              <a:cs typeface="Times New Roman" pitchFamily="18" charset="0"/>
            </a:rPr>
            <a:t>POLÍTICAS:</a:t>
          </a:r>
        </a:p>
        <a:p>
          <a:pPr lvl="0" algn="ctr" defTabSz="622300">
            <a:lnSpc>
              <a:spcPct val="90000"/>
            </a:lnSpc>
            <a:spcBef>
              <a:spcPct val="0"/>
            </a:spcBef>
            <a:spcAft>
              <a:spcPct val="35000"/>
            </a:spcAft>
          </a:pPr>
          <a:r>
            <a:rPr lang="es-EC" sz="1400" kern="1200" dirty="0" smtClean="0">
              <a:latin typeface="Times New Roman" pitchFamily="18" charset="0"/>
              <a:cs typeface="Times New Roman" pitchFamily="18" charset="0"/>
            </a:rPr>
            <a:t>Se aplicará principios básicos de</a:t>
          </a:r>
        </a:p>
        <a:p>
          <a:pPr lvl="0" algn="ctr" defTabSz="622300">
            <a:lnSpc>
              <a:spcPct val="90000"/>
            </a:lnSpc>
            <a:spcBef>
              <a:spcPct val="0"/>
            </a:spcBef>
            <a:spcAft>
              <a:spcPct val="35000"/>
            </a:spcAft>
          </a:pPr>
          <a:r>
            <a:rPr lang="es-EC" sz="1400" kern="1200" dirty="0" smtClean="0">
              <a:latin typeface="Times New Roman" pitchFamily="18" charset="0"/>
              <a:cs typeface="Times New Roman" pitchFamily="18" charset="0"/>
            </a:rPr>
            <a:t> ergonomía.</a:t>
          </a:r>
          <a:endParaRPr lang="es-EC" sz="1400" kern="1200" dirty="0">
            <a:latin typeface="Times New Roman" pitchFamily="18" charset="0"/>
            <a:cs typeface="Times New Roman" pitchFamily="18" charset="0"/>
          </a:endParaRPr>
        </a:p>
      </dsp:txBody>
      <dsp:txXfrm>
        <a:off x="3528394" y="1914406"/>
        <a:ext cx="2092738" cy="1419806"/>
      </dsp:txXfrm>
    </dsp:sp>
    <dsp:sp modelId="{C3DE30E4-CA8D-4466-BB28-6CA51FF13C05}">
      <dsp:nvSpPr>
        <dsp:cNvPr id="0" name=""/>
        <dsp:cNvSpPr/>
      </dsp:nvSpPr>
      <dsp:spPr>
        <a:xfrm>
          <a:off x="5760639" y="1914406"/>
          <a:ext cx="2673040" cy="1909447"/>
        </a:xfrm>
        <a:prstGeom prst="rect">
          <a:avLst/>
        </a:prstGeom>
        <a:gradFill rotWithShape="1">
          <a:gsLst>
            <a:gs pos="0">
              <a:schemeClr val="accent6">
                <a:tint val="45000"/>
                <a:satMod val="200000"/>
              </a:schemeClr>
            </a:gs>
            <a:gs pos="30000">
              <a:schemeClr val="accent6">
                <a:tint val="61000"/>
                <a:satMod val="200000"/>
              </a:schemeClr>
            </a:gs>
            <a:gs pos="45000">
              <a:schemeClr val="accent6">
                <a:tint val="66000"/>
                <a:satMod val="200000"/>
              </a:schemeClr>
            </a:gs>
            <a:gs pos="55000">
              <a:schemeClr val="accent6">
                <a:tint val="66000"/>
                <a:satMod val="200000"/>
              </a:schemeClr>
            </a:gs>
            <a:gs pos="73000">
              <a:schemeClr val="accent6">
                <a:tint val="61000"/>
                <a:satMod val="200000"/>
              </a:schemeClr>
            </a:gs>
            <a:gs pos="100000">
              <a:schemeClr val="accent6">
                <a:tint val="45000"/>
                <a:satMod val="200000"/>
              </a:schemeClr>
            </a:gs>
          </a:gsLst>
          <a:lin ang="950000" scaled="1"/>
        </a:gradFill>
        <a:ln w="9525" cap="flat" cmpd="sng" algn="ctr">
          <a:solidFill>
            <a:schemeClr val="accent6"/>
          </a:solidFill>
          <a:prstDash val="solid"/>
        </a:ln>
        <a:effectLst>
          <a:outerShdw blurRad="38100" dist="25400" dir="2700000" algn="br" rotWithShape="0">
            <a:srgbClr val="000000">
              <a:alpha val="40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smtClean="0">
              <a:latin typeface="Times New Roman" pitchFamily="18" charset="0"/>
              <a:cs typeface="Times New Roman" pitchFamily="18" charset="0"/>
            </a:rPr>
            <a:t>OBJETIVOS:</a:t>
          </a:r>
        </a:p>
        <a:p>
          <a:pPr lvl="0" algn="ctr" defTabSz="622300">
            <a:lnSpc>
              <a:spcPct val="90000"/>
            </a:lnSpc>
            <a:spcBef>
              <a:spcPct val="0"/>
            </a:spcBef>
            <a:spcAft>
              <a:spcPct val="35000"/>
            </a:spcAft>
          </a:pPr>
          <a:r>
            <a:rPr lang="es-EC" sz="1400" kern="1200" dirty="0" smtClean="0">
              <a:latin typeface="Times New Roman" pitchFamily="18" charset="0"/>
              <a:cs typeface="Times New Roman" pitchFamily="18" charset="0"/>
            </a:rPr>
            <a:t>Optimizar la productividad del</a:t>
          </a:r>
        </a:p>
        <a:p>
          <a:pPr lvl="0" algn="ctr" defTabSz="622300">
            <a:lnSpc>
              <a:spcPct val="90000"/>
            </a:lnSpc>
            <a:spcBef>
              <a:spcPct val="0"/>
            </a:spcBef>
            <a:spcAft>
              <a:spcPct val="35000"/>
            </a:spcAft>
          </a:pPr>
          <a:r>
            <a:rPr lang="es-EC" sz="1400" kern="1200" dirty="0" smtClean="0">
              <a:latin typeface="Times New Roman" pitchFamily="18" charset="0"/>
              <a:cs typeface="Times New Roman" pitchFamily="18" charset="0"/>
            </a:rPr>
            <a:t> funcionario y al mismo tiempo </a:t>
          </a:r>
        </a:p>
        <a:p>
          <a:pPr lvl="0" algn="ctr" defTabSz="622300">
            <a:lnSpc>
              <a:spcPct val="90000"/>
            </a:lnSpc>
            <a:spcBef>
              <a:spcPct val="0"/>
            </a:spcBef>
            <a:spcAft>
              <a:spcPct val="35000"/>
            </a:spcAft>
          </a:pPr>
          <a:r>
            <a:rPr lang="es-EC" sz="1400" kern="1200" dirty="0" smtClean="0">
              <a:latin typeface="Times New Roman" pitchFamily="18" charset="0"/>
              <a:cs typeface="Times New Roman" pitchFamily="18" charset="0"/>
            </a:rPr>
            <a:t>garantizar la satisfacción, la </a:t>
          </a:r>
        </a:p>
        <a:p>
          <a:pPr lvl="0" algn="ctr" defTabSz="622300">
            <a:lnSpc>
              <a:spcPct val="90000"/>
            </a:lnSpc>
            <a:spcBef>
              <a:spcPct val="0"/>
            </a:spcBef>
            <a:spcAft>
              <a:spcPct val="35000"/>
            </a:spcAft>
          </a:pPr>
          <a:r>
            <a:rPr lang="es-EC" sz="1400" kern="1200" dirty="0" smtClean="0">
              <a:latin typeface="Times New Roman" pitchFamily="18" charset="0"/>
              <a:cs typeface="Times New Roman" pitchFamily="18" charset="0"/>
            </a:rPr>
            <a:t>seguridad y salud de los trabajadores</a:t>
          </a:r>
          <a:endParaRPr lang="es-EC" sz="1400" kern="1200" dirty="0">
            <a:latin typeface="Times New Roman" pitchFamily="18" charset="0"/>
            <a:cs typeface="Times New Roman" pitchFamily="18" charset="0"/>
          </a:endParaRPr>
        </a:p>
      </dsp:txBody>
      <dsp:txXfrm>
        <a:off x="5760639" y="1914406"/>
        <a:ext cx="2673040" cy="190944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ThemePictureAccent">
  <dgm:title val="Énfasis de imagen de tema"/>
  <dgm:desc val="Se usa para mostrar un grupo de imágenes con la primera imagen en el centro y con el mayor tamaño. Puede contener hasta seis imágenes de Nivel 1. Las imágenes no usadas no aparecen, pero siguen disponibles si se cambia de diseño.  Funciona mejor con poco texto."/>
  <dgm:catLst>
    <dgm:cat type="picture" pri="13250"/>
    <dgm:cat type="officeonline" pri="4000"/>
  </dgm:catLst>
  <dgm:sampData>
    <dgm:dataModel>
      <dgm:ptLst>
        <dgm:pt modelId="0" type="doc"/>
        <dgm:pt modelId="10">
          <dgm:prSet phldr="1"/>
        </dgm:pt>
        <dgm:pt modelId="20">
          <dgm:prSet phldr="1"/>
        </dgm:pt>
        <dgm:pt modelId="30">
          <dgm:prSet phldr="1"/>
        </dgm:pt>
        <dgm:pt modelId="40">
          <dgm:prSet phldr="1"/>
        </dgm:pt>
        <dgm:pt modelId="50">
          <dgm:prSet phldr="1"/>
        </dgm:pt>
        <dgm:pt modelId="60">
          <dgm:prSet phldr="1"/>
        </dgm:pt>
      </dgm:ptLst>
      <dgm:cxnLst>
        <dgm:cxn modelId="70" srcId="0" destId="10" srcOrd="0" destOrd="0"/>
        <dgm:cxn modelId="80" srcId="0" destId="20" srcOrd="1" destOrd="0"/>
        <dgm:cxn modelId="90" srcId="0" destId="30" srcOrd="2" destOrd="0"/>
        <dgm:cxn modelId="100" srcId="0" destId="40" srcOrd="3" destOrd="0"/>
        <dgm:cxn modelId="110" srcId="0" destId="50" srcOrd="4" destOrd="0"/>
        <dgm:cxn modelId="120" srcId="0" destId="60" srcOrd="5"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6"/>
      <dgm:chPref val="6"/>
      <dgm:dir/>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5" axis="ch" ptType="node" func="cnt" op="equ" val="2">
            <dgm:alg type="composite">
              <dgm:param type="ar" val="0.9528"/>
            </dgm:alg>
            <dgm:constrLst>
              <dgm:constr type="primFontSz" for="des" forName="Text1" val="65"/>
              <dgm:constr type="primFontSz" for="des" forName="Text2" refType="primFontSz" refFor="des" refForName="Text1" op="equ"/>
              <dgm:constr type="l" for="ch" forName="Image1" refType="w" fact="0"/>
              <dgm:constr type="t" for="ch" forName="Image1" refType="h" fact="0.4119"/>
              <dgm:constr type="w" for="ch" forName="Image1" refType="w" fact="0.997"/>
              <dgm:constr type="h" for="ch" forName="Image1" refType="h" fact="0.5881"/>
              <dgm:constr type="l" for="ch" forName="Accent1" refType="w" fact="0.049"/>
              <dgm:constr type="t" for="ch" forName="Accent1" refType="h" fact="0.4563"/>
              <dgm:constr type="w" for="ch" forName="Accent1" refType="w" fact="0.9008"/>
              <dgm:constr type="h" for="ch" forName="Accent1" refType="h" fact="0.4958"/>
              <dgm:constr type="l" for="ch" forName="Image2" refType="w" fact="0.6099"/>
              <dgm:constr type="t" for="ch" forName="Image2" refType="h" fact="0"/>
              <dgm:constr type="w" for="ch" forName="Image2" refType="w" fact="0.3901"/>
              <dgm:constr type="h" for="ch" forName="Image2" refType="h" fact="0.3806"/>
              <dgm:constr type="l" for="ch" forName="Accent2" refType="w" fact="0.6338"/>
              <dgm:constr type="t" for="ch" forName="Accent2" refType="h" fact="0.0231"/>
              <dgm:constr type="w" for="ch" forName="Accent2" refType="w" fact="0.3418"/>
              <dgm:constr type="h" for="ch" forName="Accent2" refType="h" fact="0.3343"/>
              <dgm:constr type="l" for="ch" forName="Text1" refType="w" fact="0.049"/>
              <dgm:constr type="t" for="ch" forName="Text1" refType="h" fact="0.8032"/>
              <dgm:constr type="w" for="ch" forName="Text1" refType="w" fact="0.9008"/>
              <dgm:constr type="h" for="ch" forName="Text1" refType="h" fact="0.1499"/>
              <dgm:constr type="l" for="ch" forName="Text2" refType="w" fact="0.6335"/>
              <dgm:constr type="t" for="ch" forName="Text2" refType="h" fact="0.2575"/>
              <dgm:constr type="w" for="ch" forName="Text2" refType="w" fact="0.3418"/>
              <dgm:constr type="h" for="ch" forName="Text2" refType="h" fact="0.0999"/>
            </dgm:constrLst>
          </dgm:if>
          <dgm:if name="Name6"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l" for="ch" forName="Image1" refType="w" fact="0"/>
              <dgm:constr type="t" for="ch" forName="Image1" refType="h" fact="0.4119"/>
              <dgm:constr type="w" for="ch" forName="Image1" refType="w" fact="0.6627"/>
              <dgm:constr type="h" for="ch" forName="Image1" refType="h" fact="0.5881"/>
              <dgm:constr type="l" for="ch" forName="Accent1" refType="w" fact="0.0326"/>
              <dgm:constr type="t" for="ch" forName="Accent1" refType="h" fact="0.4563"/>
              <dgm:constr type="w" for="ch" forName="Accent1" refType="w" fact="0.5988"/>
              <dgm:constr type="h" for="ch" forName="Accent1" refType="h" fact="0.4958"/>
              <dgm:constr type="l" for="ch" forName="Image3" refType="w" fact="0.6846"/>
              <dgm:constr type="t" for="ch" forName="Image3" refType="h" fact="0.6397"/>
              <dgm:constr type="w" for="ch" forName="Image3" refType="w" fact="0.3154"/>
              <dgm:constr type="h" for="ch" forName="Image3" refType="h" fact="0.2805"/>
              <dgm:constr type="l" for="ch" forName="Accent3" refType="w" fact="0.7006"/>
              <dgm:constr type="t" for="ch" forName="Accent3" refType="h" fact="0.6629"/>
              <dgm:constr type="w" for="ch" forName="Accent3" refType="w" fact="0.2833"/>
              <dgm:constr type="h" for="ch" forName="Accent3" refType="h" fact="0.2344"/>
              <dgm:constr type="l" for="ch" forName="Image2" refType="w" fact="0.4054"/>
              <dgm:constr type="t" for="ch" forName="Image2" refType="h" fact="0"/>
              <dgm:constr type="w" for="ch" forName="Image2" refType="w" fact="0.2593"/>
              <dgm:constr type="h" for="ch" forName="Image2" refType="h" fact="0.3806"/>
              <dgm:constr type="l" for="ch" forName="Accent2" refType="w" fact="0.4213"/>
              <dgm:constr type="t" for="ch" forName="Accent2" refType="h" fact="0.0231"/>
              <dgm:constr type="w" for="ch" forName="Accent2" refType="w" fact="0.2272"/>
              <dgm:constr type="h" for="ch" forName="Accent2" refType="h" fact="0.3343"/>
              <dgm:constr type="l" for="ch" forName="Text1" refType="w" fact="0.0326"/>
              <dgm:constr type="t" for="ch" forName="Text1" refType="h" fact="0.8032"/>
              <dgm:constr type="w" for="ch" forName="Text1" refType="w" fact="0.5988"/>
              <dgm:constr type="h" for="ch" forName="Text1" refType="h" fact="0.1499"/>
              <dgm:constr type="l" for="ch" forName="Text2" refType="w" fact="0.4211"/>
              <dgm:constr type="t" for="ch" forName="Text2" refType="h" fact="0.2575"/>
              <dgm:constr type="w" for="ch" forName="Text2" refType="w" fact="0.2272"/>
              <dgm:constr type="h" for="ch" forName="Text2" refType="h" fact="0.0999"/>
              <dgm:constr type="l" for="ch" forName="Text3" refType="w" fact="0.7006"/>
              <dgm:constr type="t" for="ch" forName="Text3" refType="h" fact="0.7974"/>
              <dgm:constr type="w" for="ch" forName="Text3" refType="w" fact="0.2833"/>
              <dgm:constr type="h" for="ch" forName="Text3" refType="h" fact="0.0999"/>
            </dgm:constrLst>
          </dgm:if>
          <dgm:if name="Name7"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l" for="ch" forName="Image1" refType="w" fact="0.1498"/>
              <dgm:constr type="t" for="ch" forName="Image1" refType="h" fact="0.4119"/>
              <dgm:constr type="w" for="ch" forName="Image1" refType="w" fact="0.5634"/>
              <dgm:constr type="h" for="ch" forName="Image1" refType="h" fact="0.5881"/>
              <dgm:constr type="l" for="ch" forName="Accent1" refType="w" fact="0.1774"/>
              <dgm:constr type="t" for="ch" forName="Accent1" refType="h" fact="0.4563"/>
              <dgm:constr type="w" for="ch" forName="Accent1" refType="w" fact="0.5091"/>
              <dgm:constr type="h" for="ch" forName="Accent1" refType="h" fact="0.4958"/>
              <dgm:constr type="l" for="ch" forName="Image4" refType="w" fact="0"/>
              <dgm:constr type="t" for="ch" forName="Image4" refType="h" fact="0.7601"/>
              <dgm:constr type="w" for="ch" forName="Image4" refType="w" fact="0.1316"/>
              <dgm:constr type="h" for="ch" forName="Image4" refType="h" fact="0.2262"/>
              <dgm:constr type="l" for="ch" forName="Accent4" refType="w" fact="0.0136"/>
              <dgm:constr type="t" for="ch" forName="Accent4" refType="h" fact="0.7839"/>
              <dgm:constr type="w" for="ch" forName="Accent4" refType="w" fact="0.1045"/>
              <dgm:constr type="h" for="ch" forName="Accent4" refType="h" fact="0.1806"/>
              <dgm:constr type="l" for="ch" forName="Image3" refType="w" fact="0.7318"/>
              <dgm:constr type="t" for="ch" forName="Image3" refType="h" fact="0.6397"/>
              <dgm:constr type="w" for="ch" forName="Image3" refType="w" fact="0.2682"/>
              <dgm:constr type="h" for="ch" forName="Image3" refType="h" fact="0.2805"/>
              <dgm:constr type="l" for="ch" forName="Accent3" refType="w" fact="0.7455"/>
              <dgm:constr type="t" for="ch" forName="Accent3" refType="h" fact="0.6629"/>
              <dgm:constr type="w" for="ch" forName="Accent3" refType="w" fact="0.2409"/>
              <dgm:constr type="h" for="ch" forName="Accent3" refType="h" fact="0.2344"/>
              <dgm:constr type="l" for="ch" forName="Image2" refType="w" fact="0.4944"/>
              <dgm:constr type="t" for="ch" forName="Image2" refType="h" fact="0"/>
              <dgm:constr type="w" for="ch" forName="Image2" refType="w" fact="0.2205"/>
              <dgm:constr type="h" for="ch" forName="Image2" refType="h" fact="0.3806"/>
              <dgm:constr type="l" for="ch" forName="Accent2" refType="w" fact="0.508"/>
              <dgm:constr type="t" for="ch" forName="Accent2" refType="h" fact="0.0231"/>
              <dgm:constr type="w" for="ch" forName="Accent2" refType="w" fact="0.1932"/>
              <dgm:constr type="h" for="ch" forName="Accent2" refType="h" fact="0.3343"/>
              <dgm:constr type="l" for="ch" forName="Text1" refType="w" fact="0.1774"/>
              <dgm:constr type="t" for="ch" forName="Text1" refType="h" fact="0.8032"/>
              <dgm:constr type="w" for="ch" forName="Text1" refType="w" fact="0.5091"/>
              <dgm:constr type="h" for="ch" forName="Text1" refType="h" fact="0.1499"/>
              <dgm:constr type="l" for="ch" forName="Text2" refType="w" fact="0.5078"/>
              <dgm:constr type="t" for="ch" forName="Text2" refType="h" fact="0.2575"/>
              <dgm:constr type="w" for="ch" forName="Text2" refType="w" fact="0.1932"/>
              <dgm:constr type="h" for="ch" forName="Text2" refType="h" fact="0.0999"/>
              <dgm:constr type="l" for="ch" forName="Text3" refType="w" fact="0.7455"/>
              <dgm:constr type="t" for="ch" forName="Text3" refType="h" fact="0.7974"/>
              <dgm:constr type="w" for="ch" forName="Text3" refType="w" fact="0.2409"/>
              <dgm:constr type="h" for="ch" forName="Text3" refType="h" fact="0.0999"/>
              <dgm:constr type="l" for="ch" forName="Text4" refType="w" fact="0.0136"/>
              <dgm:constr type="t" for="ch" forName="Text4" refType="h" fact="0.8647"/>
              <dgm:constr type="w" for="ch" forName="Text4" refType="w" fact="0.1045"/>
              <dgm:constr type="h" for="ch" forName="Text4" refType="h" fact="0.0999"/>
            </dgm:constrLst>
          </dgm:if>
          <dgm:if name="Name8"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4" refType="w" fact="0.0136"/>
              <dgm:constr type="t" for="ch" forName="Text4" refType="h" fact="0.6132"/>
              <dgm:constr type="w" for="ch" forName="Text4" refType="w" fact="0.1045"/>
              <dgm:constr type="h" for="ch" forName="Text4" refType="h" fact="0.0709"/>
            </dgm:constrLst>
          </dgm:if>
          <dgm:else name="Name9">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Image6" refType="w" fact="0.151"/>
              <dgm:constr type="t" for="ch" forName="Image6" refType="h" fact="0.7301"/>
              <dgm:constr type="w" for="ch" forName="Image6" refType="w" fact="0.2361"/>
              <dgm:constr type="h" for="ch" forName="Image6" refType="h" fact="0.1604"/>
              <dgm:constr type="l" for="ch" forName="Accent6" refType="w" fact="0.1648"/>
              <dgm:constr type="t" for="ch" forName="Accent6" refType="h" fact="0.7467"/>
              <dgm:constr type="w" for="ch" forName="Accent6" refType="w" fact="0.2091"/>
              <dgm:constr type="h" for="ch" forName="Accent6" refType="h" fact="0.1281"/>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6" refType="w" fact="0.1648"/>
              <dgm:constr type="t" for="ch" forName="Text6" refType="h" fact="0.8039"/>
              <dgm:constr type="w" for="ch" forName="Text6" refType="w" fact="0.2091"/>
              <dgm:constr type="h" for="ch" forName="Text6" refType="h" fact="0.0709"/>
              <dgm:constr type="l" for="ch" forName="Text4" refType="w" fact="0.0136"/>
              <dgm:constr type="t" for="ch" forName="Text4" refType="h" fact="0.6132"/>
              <dgm:constr type="w" for="ch" forName="Text4" refType="w" fact="0.1045"/>
              <dgm:constr type="h" for="ch" forName="Text4" refType="h" fact="0.0709"/>
            </dgm:constrLst>
          </dgm:else>
        </dgm:choose>
      </dgm:if>
      <dgm:else name="Name10">
        <dgm:choose name="Name11">
          <dgm:if name="Name12"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13" axis="ch" ptType="node" func="cnt" op="equ" val="2">
            <dgm:alg type="composite">
              <dgm:param type="ar" val="0.9528"/>
            </dgm:alg>
            <dgm:constrLst>
              <dgm:constr type="primFontSz" for="des" forName="Text1" val="65"/>
              <dgm:constr type="primFontSz" for="des" forName="Text2" refType="primFontSz" refFor="des" refForName="Text1" op="equ"/>
              <dgm:constr type="r" for="ch" forName="Image1" refType="w"/>
              <dgm:constr type="t" for="ch" forName="Image1" refType="h" fact="0.4119"/>
              <dgm:constr type="w" for="ch" forName="Image1" refType="w" fact="0.997"/>
              <dgm:constr type="h" for="ch" forName="Image1" refType="h" fact="0.5881"/>
              <dgm:constr type="r" for="ch" forName="Accent1" refType="w" fact="0.951"/>
              <dgm:constr type="t" for="ch" forName="Accent1" refType="h" fact="0.4563"/>
              <dgm:constr type="w" for="ch" forName="Accent1" refType="w" fact="0.9008"/>
              <dgm:constr type="h" for="ch" forName="Accent1" refType="h" fact="0.4958"/>
              <dgm:constr type="r" for="ch" forName="Image2" refType="w" fact="0.3901"/>
              <dgm:constr type="t" for="ch" forName="Image2" refType="h" fact="0"/>
              <dgm:constr type="w" for="ch" forName="Image2" refType="w" fact="0.3901"/>
              <dgm:constr type="h" for="ch" forName="Image2" refType="h" fact="0.3806"/>
              <dgm:constr type="r" for="ch" forName="Accent2" refType="w" fact="0.3662"/>
              <dgm:constr type="t" for="ch" forName="Accent2" refType="h" fact="0.0231"/>
              <dgm:constr type="w" for="ch" forName="Accent2" refType="w" fact="0.3418"/>
              <dgm:constr type="h" for="ch" forName="Accent2" refType="h" fact="0.3343"/>
              <dgm:constr type="r" for="ch" forName="Text1" refType="w" fact="0.951"/>
              <dgm:constr type="t" for="ch" forName="Text1" refType="h" fact="0.8032"/>
              <dgm:constr type="w" for="ch" forName="Text1" refType="w" fact="0.9008"/>
              <dgm:constr type="h" for="ch" forName="Text1" refType="h" fact="0.1499"/>
              <dgm:constr type="r" for="ch" forName="Text2" refType="w" fact="0.3665"/>
              <dgm:constr type="t" for="ch" forName="Text2" refType="h" fact="0.2575"/>
              <dgm:constr type="w" for="ch" forName="Text2" refType="w" fact="0.3418"/>
              <dgm:constr type="h" for="ch" forName="Text2" refType="h" fact="0.0999"/>
            </dgm:constrLst>
          </dgm:if>
          <dgm:if name="Name14"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r" for="ch" forName="Image1" refType="w"/>
              <dgm:constr type="t" for="ch" forName="Image1" refType="h" fact="0.4119"/>
              <dgm:constr type="w" for="ch" forName="Image1" refType="w" fact="0.6627"/>
              <dgm:constr type="h" for="ch" forName="Image1" refType="h" fact="0.5881"/>
              <dgm:constr type="r" for="ch" forName="Accent1" refType="w" fact="0.9674"/>
              <dgm:constr type="t" for="ch" forName="Accent1" refType="h" fact="0.4563"/>
              <dgm:constr type="w" for="ch" forName="Accent1" refType="w" fact="0.5988"/>
              <dgm:constr type="h" for="ch" forName="Accent1" refType="h" fact="0.4958"/>
              <dgm:constr type="r" for="ch" forName="Image3" refType="w" fact="0.3154"/>
              <dgm:constr type="t" for="ch" forName="Image3" refType="h" fact="0.6397"/>
              <dgm:constr type="w" for="ch" forName="Image3" refType="w" fact="0.3154"/>
              <dgm:constr type="h" for="ch" forName="Image3" refType="h" fact="0.2805"/>
              <dgm:constr type="r" for="ch" forName="Accent3" refType="w" fact="0.2994"/>
              <dgm:constr type="t" for="ch" forName="Accent3" refType="h" fact="0.6629"/>
              <dgm:constr type="w" for="ch" forName="Accent3" refType="w" fact="0.2833"/>
              <dgm:constr type="h" for="ch" forName="Accent3" refType="h" fact="0.2344"/>
              <dgm:constr type="r" for="ch" forName="Image2" refType="w" fact="0.5946"/>
              <dgm:constr type="t" for="ch" forName="Image2" refType="h" fact="0"/>
              <dgm:constr type="w" for="ch" forName="Image2" refType="w" fact="0.2593"/>
              <dgm:constr type="h" for="ch" forName="Image2" refType="h" fact="0.3806"/>
              <dgm:constr type="r" for="ch" forName="Accent2" refType="w" fact="0.5787"/>
              <dgm:constr type="t" for="ch" forName="Accent2" refType="h" fact="0.0231"/>
              <dgm:constr type="w" for="ch" forName="Accent2" refType="w" fact="0.2272"/>
              <dgm:constr type="h" for="ch" forName="Accent2" refType="h" fact="0.3343"/>
              <dgm:constr type="r" for="ch" forName="Text1" refType="w" fact="0.9674"/>
              <dgm:constr type="t" for="ch" forName="Text1" refType="h" fact="0.8032"/>
              <dgm:constr type="w" for="ch" forName="Text1" refType="w" fact="0.5988"/>
              <dgm:constr type="h" for="ch" forName="Text1" refType="h" fact="0.1499"/>
              <dgm:constr type="r" for="ch" forName="Text2" refType="w" fact="0.5789"/>
              <dgm:constr type="t" for="ch" forName="Text2" refType="h" fact="0.2575"/>
              <dgm:constr type="w" for="ch" forName="Text2" refType="w" fact="0.2272"/>
              <dgm:constr type="h" for="ch" forName="Text2" refType="h" fact="0.0999"/>
              <dgm:constr type="r" for="ch" forName="Text3" refType="w" fact="0.2994"/>
              <dgm:constr type="t" for="ch" forName="Text3" refType="h" fact="0.7974"/>
              <dgm:constr type="w" for="ch" forName="Text3" refType="w" fact="0.2833"/>
              <dgm:constr type="h" for="ch" forName="Text3" refType="h" fact="0.0999"/>
            </dgm:constrLst>
          </dgm:if>
          <dgm:if name="Name15"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r" for="ch" forName="Image1" refType="w" fact="0.8502"/>
              <dgm:constr type="t" for="ch" forName="Image1" refType="h" fact="0.4119"/>
              <dgm:constr type="w" for="ch" forName="Image1" refType="w" fact="0.5634"/>
              <dgm:constr type="h" for="ch" forName="Image1" refType="h" fact="0.5881"/>
              <dgm:constr type="r" for="ch" forName="Accent1" refType="w" fact="0.8226"/>
              <dgm:constr type="t" for="ch" forName="Accent1" refType="h" fact="0.4563"/>
              <dgm:constr type="w" for="ch" forName="Accent1" refType="w" fact="0.5091"/>
              <dgm:constr type="h" for="ch" forName="Accent1" refType="h" fact="0.4958"/>
              <dgm:constr type="r" for="ch" forName="Image4" refType="w"/>
              <dgm:constr type="t" for="ch" forName="Image4" refType="h" fact="0.7601"/>
              <dgm:constr type="w" for="ch" forName="Image4" refType="w" fact="0.1316"/>
              <dgm:constr type="h" for="ch" forName="Image4" refType="h" fact="0.2262"/>
              <dgm:constr type="r" for="ch" forName="Accent4" refType="w" fact="0.9864"/>
              <dgm:constr type="t" for="ch" forName="Accent4" refType="h" fact="0.7839"/>
              <dgm:constr type="w" for="ch" forName="Accent4" refType="w" fact="0.1045"/>
              <dgm:constr type="h" for="ch" forName="Accent4" refType="h" fact="0.1806"/>
              <dgm:constr type="r" for="ch" forName="Image3" refType="w" fact="0.2682"/>
              <dgm:constr type="t" for="ch" forName="Image3" refType="h" fact="0.6397"/>
              <dgm:constr type="w" for="ch" forName="Image3" refType="w" fact="0.2682"/>
              <dgm:constr type="h" for="ch" forName="Image3" refType="h" fact="0.2805"/>
              <dgm:constr type="r" for="ch" forName="Accent3" refType="w" fact="0.2545"/>
              <dgm:constr type="t" for="ch" forName="Accent3" refType="h" fact="0.6629"/>
              <dgm:constr type="w" for="ch" forName="Accent3" refType="w" fact="0.2409"/>
              <dgm:constr type="h" for="ch" forName="Accent3" refType="h" fact="0.2344"/>
              <dgm:constr type="r" for="ch" forName="Image2" refType="w" fact="0.5056"/>
              <dgm:constr type="t" for="ch" forName="Image2" refType="h" fact="0"/>
              <dgm:constr type="w" for="ch" forName="Image2" refType="w" fact="0.2205"/>
              <dgm:constr type="h" for="ch" forName="Image2" refType="h" fact="0.3806"/>
              <dgm:constr type="r" for="ch" forName="Accent2" refType="w" fact="0.492"/>
              <dgm:constr type="t" for="ch" forName="Accent2" refType="h" fact="0.0231"/>
              <dgm:constr type="w" for="ch" forName="Accent2" refType="w" fact="0.1932"/>
              <dgm:constr type="h" for="ch" forName="Accent2" refType="h" fact="0.3343"/>
              <dgm:constr type="r" for="ch" forName="Text1" refType="w" fact="0.8226"/>
              <dgm:constr type="t" for="ch" forName="Text1" refType="h" fact="0.8032"/>
              <dgm:constr type="w" for="ch" forName="Text1" refType="w" fact="0.5091"/>
              <dgm:constr type="h" for="ch" forName="Text1" refType="h" fact="0.1499"/>
              <dgm:constr type="r" for="ch" forName="Text2" refType="w" fact="0.4922"/>
              <dgm:constr type="t" for="ch" forName="Text2" refType="h" fact="0.2575"/>
              <dgm:constr type="w" for="ch" forName="Text2" refType="w" fact="0.1932"/>
              <dgm:constr type="h" for="ch" forName="Text2" refType="h" fact="0.0999"/>
              <dgm:constr type="r" for="ch" forName="Text3" refType="w" fact="0.2545"/>
              <dgm:constr type="t" for="ch" forName="Text3" refType="h" fact="0.7974"/>
              <dgm:constr type="w" for="ch" forName="Text3" refType="w" fact="0.2409"/>
              <dgm:constr type="h" for="ch" forName="Text3" refType="h" fact="0.0999"/>
              <dgm:constr type="r" for="ch" forName="Text4" refType="w" fact="0.9864"/>
              <dgm:constr type="t" for="ch" forName="Text4" refType="h" fact="0.8647"/>
              <dgm:constr type="w" for="ch" forName="Text4" refType="w" fact="0.1045"/>
              <dgm:constr type="h" for="ch" forName="Text4" refType="h" fact="0.0999"/>
            </dgm:constrLst>
          </dgm:if>
          <dgm:if name="Name16"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2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4" refType="w" fact="0.9864"/>
              <dgm:constr type="t" for="ch" forName="Text4" refType="h" fact="0.6132"/>
              <dgm:constr type="w" for="ch" forName="Text4" refType="w" fact="0.1045"/>
              <dgm:constr type="h" for="ch" forName="Text4" refType="h" fact="0.0709"/>
            </dgm:constrLst>
          </dgm:if>
          <dgm:else name="Name17">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1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Image6" refType="w" fact="0.849"/>
              <dgm:constr type="t" for="ch" forName="Image6" refType="h" fact="0.7301"/>
              <dgm:constr type="w" for="ch" forName="Image6" refType="w" fact="0.2361"/>
              <dgm:constr type="h" for="ch" forName="Image6" refType="h" fact="0.1604"/>
              <dgm:constr type="r" for="ch" forName="Accent6" refType="w" fact="0.8352"/>
              <dgm:constr type="t" for="ch" forName="Accent6" refType="h" fact="0.7467"/>
              <dgm:constr type="w" for="ch" forName="Accent6" refType="w" fact="0.2091"/>
              <dgm:constr type="h" for="ch" forName="Accent6" refType="h" fact="0.1281"/>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6" refType="w" fact="0.8352"/>
              <dgm:constr type="t" for="ch" forName="Text6" refType="h" fact="0.8039"/>
              <dgm:constr type="w" for="ch" forName="Text6" refType="w" fact="0.2091"/>
              <dgm:constr type="h" for="ch" forName="Text6" refType="h" fact="0.0709"/>
              <dgm:constr type="r" for="ch" forName="Text4" refType="w" fact="0.9864"/>
              <dgm:constr type="t" for="ch" forName="Text4" refType="h" fact="0.6132"/>
              <dgm:constr type="w" for="ch" forName="Text4" refType="w" fact="0.1045"/>
              <dgm:constr type="h" for="ch" forName="Text4" refType="h" fact="0.0709"/>
            </dgm:constrLst>
          </dgm:else>
        </dgm:choose>
      </dgm:else>
    </dgm:choose>
    <dgm:forEach name="wrapper" axis="self" ptType="parTrans">
      <dgm:forEach name="ImageRepeat" axis="self">
        <dgm:layoutNode name="Image" styleLbl="alignImgPlace1">
          <dgm:alg type="sp"/>
          <dgm:shape xmlns:r="http://schemas.openxmlformats.org/officeDocument/2006/relationships" type="rect" r:blip="" blipPhldr="1">
            <dgm:adjLst/>
          </dgm:shape>
          <dgm:presOf/>
        </dgm:layoutNode>
      </dgm:forEach>
      <dgm:forEach name="accentRepeat" axis="self">
        <dgm:layoutNode name="Accent" styleLbl="parChTrans1D1">
          <dgm:alg type="sp"/>
          <dgm:shape xmlns:r="http://schemas.openxmlformats.org/officeDocument/2006/relationships" type="rect" r:blip="">
            <dgm:adjLst/>
          </dgm:shape>
          <dgm:presOf/>
        </dgm:layoutNode>
      </dgm:forEach>
    </dgm:forEach>
    <dgm:forEach name="Name18" axis="ch" ptType="node" cnt="1">
      <dgm:layoutNode name="Image1">
        <dgm:alg type="sp"/>
        <dgm:shape xmlns:r="http://schemas.openxmlformats.org/officeDocument/2006/relationships" r:blip="">
          <dgm:adjLst/>
        </dgm:shape>
        <dgm:presOf/>
        <dgm:forEach name="Name19" ref="ImageRepeat"/>
      </dgm:layoutNode>
      <dgm:layoutNode name="Accent1">
        <dgm:alg type="sp"/>
        <dgm:shape xmlns:r="http://schemas.openxmlformats.org/officeDocument/2006/relationships" r:blip="">
          <dgm:adjLst/>
        </dgm:shape>
        <dgm:presOf/>
        <dgm:constrLst/>
        <dgm:forEach name="Name20" ref="accentRepeat"/>
      </dgm:layoutNode>
      <dgm:layoutNode name="Text1" styleLbl="alignImgPlace1">
        <dgm:varLst>
          <dgm:chMax val="0"/>
          <dgm:chPref val="0"/>
          <dgm:bulletEnabled val="1"/>
        </dgm:varLst>
        <dgm:alg type="tx">
          <dgm:param type="parTxLTRAlign" val="r"/>
          <dgm:param type="shpTxLTRAlignCh" val="r"/>
          <dgm:param type="txAnchorVert" val="b"/>
          <dgm:param type="txAnchorVertCh" val="b"/>
          <dgm:param type="lnSpPar" val="100"/>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1" axis="ch" ptType="node" st="2" cnt="1">
      <dgm:layoutNode name="Image2">
        <dgm:alg type="sp"/>
        <dgm:shape xmlns:r="http://schemas.openxmlformats.org/officeDocument/2006/relationships" r:blip="">
          <dgm:adjLst/>
        </dgm:shape>
        <dgm:presOf/>
        <dgm:forEach name="Name22" ref="ImageRepeat"/>
      </dgm:layoutNode>
      <dgm:layoutNode name="Accent2">
        <dgm:alg type="sp"/>
        <dgm:shape xmlns:r="http://schemas.openxmlformats.org/officeDocument/2006/relationships" r:blip="">
          <dgm:adjLst/>
        </dgm:shape>
        <dgm:presOf/>
        <dgm:constrLst/>
        <dgm:forEach name="Name23" ref="accentRepeat"/>
      </dgm:layoutNode>
      <dgm:layoutNode name="Text2"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4" axis="ch" ptType="node" st="3" cnt="1">
      <dgm:layoutNode name="Image3">
        <dgm:alg type="sp"/>
        <dgm:shape xmlns:r="http://schemas.openxmlformats.org/officeDocument/2006/relationships" r:blip="">
          <dgm:adjLst/>
        </dgm:shape>
        <dgm:presOf/>
        <dgm:forEach name="Name25" ref="ImageRepeat"/>
      </dgm:layoutNode>
      <dgm:layoutNode name="Accent3">
        <dgm:alg type="sp"/>
        <dgm:shape xmlns:r="http://schemas.openxmlformats.org/officeDocument/2006/relationships" r:blip="">
          <dgm:adjLst/>
        </dgm:shape>
        <dgm:presOf/>
        <dgm:constrLst/>
        <dgm:forEach name="Name26" ref="accentRepeat"/>
      </dgm:layoutNode>
      <dgm:layoutNode name="Text3"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7" axis="ch" ptType="node" st="4" cnt="1">
      <dgm:layoutNode name="Image4">
        <dgm:alg type="sp"/>
        <dgm:shape xmlns:r="http://schemas.openxmlformats.org/officeDocument/2006/relationships" r:blip="">
          <dgm:adjLst/>
        </dgm:shape>
        <dgm:presOf/>
        <dgm:forEach name="Name28" ref="ImageRepeat"/>
      </dgm:layoutNode>
      <dgm:layoutNode name="Accent4">
        <dgm:alg type="sp"/>
        <dgm:shape xmlns:r="http://schemas.openxmlformats.org/officeDocument/2006/relationships" r:blip="">
          <dgm:adjLst/>
        </dgm:shape>
        <dgm:presOf/>
        <dgm:constrLst/>
        <dgm:forEach name="Name29" ref="accentRepeat"/>
      </dgm:layoutNode>
      <dgm:layoutNode name="Text4"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0" axis="ch" ptType="node" st="5" cnt="1">
      <dgm:layoutNode name="Image5">
        <dgm:alg type="sp"/>
        <dgm:shape xmlns:r="http://schemas.openxmlformats.org/officeDocument/2006/relationships" r:blip="">
          <dgm:adjLst/>
        </dgm:shape>
        <dgm:presOf/>
        <dgm:forEach name="Name31" ref="ImageRepeat"/>
      </dgm:layoutNode>
      <dgm:layoutNode name="Accent5">
        <dgm:alg type="sp"/>
        <dgm:shape xmlns:r="http://schemas.openxmlformats.org/officeDocument/2006/relationships" r:blip="">
          <dgm:adjLst/>
        </dgm:shape>
        <dgm:presOf/>
        <dgm:constrLst/>
        <dgm:forEach name="Name32" ref="accentRepeat"/>
      </dgm:layoutNode>
      <dgm:layoutNode name="Text5"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3" axis="ch" ptType="node" st="6" cnt="1">
      <dgm:layoutNode name="Image6">
        <dgm:alg type="sp"/>
        <dgm:shape xmlns:r="http://schemas.openxmlformats.org/officeDocument/2006/relationships" r:blip="">
          <dgm:adjLst/>
        </dgm:shape>
        <dgm:presOf/>
        <dgm:forEach name="Name34" ref="ImageRepeat"/>
      </dgm:layoutNode>
      <dgm:layoutNode name="Accent6">
        <dgm:alg type="sp"/>
        <dgm:shape xmlns:r="http://schemas.openxmlformats.org/officeDocument/2006/relationships" r:blip="">
          <dgm:adjLst/>
        </dgm:shape>
        <dgm:presOf/>
        <dgm:constrLst/>
        <dgm:forEach name="Name35" ref="accentRepeat"/>
      </dgm:layoutNode>
      <dgm:layoutNode name="Text6"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CircleProcess">
  <dgm:title val="Proceso de círculos"/>
  <dgm:desc val="Se usa para mostrar pasos secuenciales en un proceso. Se limita a once formas de Nivel 1 con un número ilimitado de formas de Nivel 2. Funciona mejor con poco texto. No aparece texto sin utilizar, pero queda disponible si cambia entre diseño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CircleProcess">
  <dgm:title val="Proceso de círculos"/>
  <dgm:desc val="Se usa para mostrar pasos secuenciales en un proceso. Se limita a once formas de Nivel 1 con un número ilimitado de formas de Nivel 2. Funciona mejor con poco texto. No aparece texto sin utilizar, pero queda disponible si cambia entre diseño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19511A25-E5AF-4EFF-8801-21C2F64E5391}" type="datetimeFigureOut">
              <a:rPr lang="es-EC" smtClean="0"/>
              <a:t>30/10/2013</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a:xfrm>
            <a:off x="7991475" y="6429375"/>
            <a:ext cx="876300" cy="292100"/>
          </a:xfrm>
        </p:spPr>
        <p:txBody>
          <a:bodyPr/>
          <a:lstStyle/>
          <a:p>
            <a:fld id="{EC0FCF51-847F-4EE6-981B-5E56C795AC99}" type="slidenum">
              <a:rPr lang="es-EC" smtClean="0"/>
              <a:t>‹Nº›</a:t>
            </a:fld>
            <a:endParaRPr lang="es-EC" dirty="0"/>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s-ES" smtClean="0"/>
              <a:t>Haga clic para modificar el estilo de título del patrón</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9511A25-E5AF-4EFF-8801-21C2F64E5391}" type="datetimeFigureOut">
              <a:rPr lang="es-EC" smtClean="0"/>
              <a:t>30/10/2013</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EC0FCF51-847F-4EE6-981B-5E56C795AC99}" type="slidenum">
              <a:rPr lang="es-EC" smtClean="0"/>
              <a:t>‹Nº›</a:t>
            </a:fld>
            <a:endParaRPr lang="es-EC"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9511A25-E5AF-4EFF-8801-21C2F64E5391}" type="datetimeFigureOut">
              <a:rPr lang="es-EC" smtClean="0"/>
              <a:t>30/10/2013</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EC0FCF51-847F-4EE6-981B-5E56C795AC99}" type="slidenum">
              <a:rPr lang="es-EC" smtClean="0"/>
              <a:t>‹Nº›</a:t>
            </a:fld>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 name="Date Placeholder 3"/>
          <p:cNvSpPr>
            <a:spLocks noGrp="1"/>
          </p:cNvSpPr>
          <p:nvPr>
            <p:ph type="dt" sz="half" idx="10"/>
          </p:nvPr>
        </p:nvSpPr>
        <p:spPr/>
        <p:txBody>
          <a:bodyPr/>
          <a:lstStyle/>
          <a:p>
            <a:fld id="{19511A25-E5AF-4EFF-8801-21C2F64E5391}" type="datetimeFigureOut">
              <a:rPr lang="es-EC" smtClean="0"/>
              <a:t>30/10/2013</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EC0FCF51-847F-4EE6-981B-5E56C795AC99}" type="slidenum">
              <a:rPr lang="es-EC" smtClean="0"/>
              <a:t>‹Nº›</a:t>
            </a:fld>
            <a:endParaRPr lang="es-EC" dirty="0"/>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19511A25-E5AF-4EFF-8801-21C2F64E5391}" type="datetimeFigureOut">
              <a:rPr lang="es-EC" smtClean="0"/>
              <a:t>30/10/2013</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EC0FCF51-847F-4EE6-981B-5E56C795AC99}" type="slidenum">
              <a:rPr lang="es-EC" smtClean="0"/>
              <a:t>‹Nº›</a:t>
            </a:fld>
            <a:endParaRPr lang="es-EC" dirty="0"/>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s-ES" smtClean="0"/>
              <a:t>Haga clic para modificar el estilo de título del patrón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9511A25-E5AF-4EFF-8801-21C2F64E5391}" type="datetimeFigureOut">
              <a:rPr lang="es-EC" smtClean="0"/>
              <a:t>30/10/2013</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EC0FCF51-847F-4EE6-981B-5E56C795AC99}" type="slidenum">
              <a:rPr lang="es-EC" smtClean="0"/>
              <a:t>‹Nº›</a:t>
            </a:fld>
            <a:endParaRPr lang="es-EC" dirty="0"/>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9511A25-E5AF-4EFF-8801-21C2F64E5391}" type="datetimeFigureOut">
              <a:rPr lang="es-EC" smtClean="0"/>
              <a:t>30/10/2013</a:t>
            </a:fld>
            <a:endParaRPr lang="es-EC" dirty="0"/>
          </a:p>
        </p:txBody>
      </p:sp>
      <p:sp>
        <p:nvSpPr>
          <p:cNvPr id="8" name="Footer Placeholder 7"/>
          <p:cNvSpPr>
            <a:spLocks noGrp="1"/>
          </p:cNvSpPr>
          <p:nvPr>
            <p:ph type="ftr" sz="quarter" idx="11"/>
          </p:nvPr>
        </p:nvSpPr>
        <p:spPr/>
        <p:txBody>
          <a:bodyPr/>
          <a:lstStyle/>
          <a:p>
            <a:endParaRPr lang="es-EC" dirty="0"/>
          </a:p>
        </p:txBody>
      </p:sp>
      <p:sp>
        <p:nvSpPr>
          <p:cNvPr id="9" name="Slide Number Placeholder 8"/>
          <p:cNvSpPr>
            <a:spLocks noGrp="1"/>
          </p:cNvSpPr>
          <p:nvPr>
            <p:ph type="sldNum" sz="quarter" idx="12"/>
          </p:nvPr>
        </p:nvSpPr>
        <p:spPr/>
        <p:txBody>
          <a:bodyPr/>
          <a:lstStyle/>
          <a:p>
            <a:fld id="{EC0FCF51-847F-4EE6-981B-5E56C795AC99}" type="slidenum">
              <a:rPr lang="es-EC" smtClean="0"/>
              <a:t>‹Nº›</a:t>
            </a:fld>
            <a:endParaRPr lang="es-EC" dirty="0"/>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19511A25-E5AF-4EFF-8801-21C2F64E5391}" type="datetimeFigureOut">
              <a:rPr lang="es-EC" smtClean="0"/>
              <a:t>30/10/2013</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EC0FCF51-847F-4EE6-981B-5E56C795AC99}" type="slidenum">
              <a:rPr lang="es-EC" smtClean="0"/>
              <a:t>‹Nº›</a:t>
            </a:fld>
            <a:endParaRPr lang="es-EC" dirty="0"/>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511A25-E5AF-4EFF-8801-21C2F64E5391}" type="datetimeFigureOut">
              <a:rPr lang="es-EC" smtClean="0"/>
              <a:t>30/10/2013</a:t>
            </a:fld>
            <a:endParaRPr lang="es-EC" dirty="0"/>
          </a:p>
        </p:txBody>
      </p:sp>
      <p:sp>
        <p:nvSpPr>
          <p:cNvPr id="3" name="Footer Placeholder 2"/>
          <p:cNvSpPr>
            <a:spLocks noGrp="1"/>
          </p:cNvSpPr>
          <p:nvPr>
            <p:ph type="ftr" sz="quarter" idx="11"/>
          </p:nvPr>
        </p:nvSpPr>
        <p:spPr/>
        <p:txBody>
          <a:bodyPr/>
          <a:lstStyle/>
          <a:p>
            <a:endParaRPr lang="es-EC" dirty="0"/>
          </a:p>
        </p:txBody>
      </p:sp>
      <p:sp>
        <p:nvSpPr>
          <p:cNvPr id="4" name="Slide Number Placeholder 3"/>
          <p:cNvSpPr>
            <a:spLocks noGrp="1"/>
          </p:cNvSpPr>
          <p:nvPr>
            <p:ph type="sldNum" sz="quarter" idx="12"/>
          </p:nvPr>
        </p:nvSpPr>
        <p:spPr/>
        <p:txBody>
          <a:bodyPr/>
          <a:lstStyle/>
          <a:p>
            <a:fld id="{EC0FCF51-847F-4EE6-981B-5E56C795AC99}" type="slidenum">
              <a:rPr lang="es-EC" smtClean="0"/>
              <a:t>‹Nº›</a:t>
            </a:fld>
            <a:endParaRPr lang="es-EC"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19511A25-E5AF-4EFF-8801-21C2F64E5391}" type="datetimeFigureOut">
              <a:rPr lang="es-EC" smtClean="0"/>
              <a:t>30/10/2013</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EC0FCF51-847F-4EE6-981B-5E56C795AC99}" type="slidenum">
              <a:rPr lang="es-EC" smtClean="0"/>
              <a:t>‹Nº›</a:t>
            </a:fld>
            <a:endParaRPr lang="es-EC" dirty="0"/>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s-ES" smtClean="0"/>
              <a:t>Haga clic para modificar el estilo de título del patrón</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19511A25-E5AF-4EFF-8801-21C2F64E5391}" type="datetimeFigureOut">
              <a:rPr lang="es-EC" smtClean="0"/>
              <a:t>30/10/2013</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EC0FCF51-847F-4EE6-981B-5E56C795AC99}" type="slidenum">
              <a:rPr lang="es-EC" smtClean="0"/>
              <a:t>‹Nº›</a:t>
            </a:fld>
            <a:endParaRPr lang="es-EC" dirty="0"/>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s-ES" smtClean="0"/>
              <a:t>Haga clic para modificar el estilo de título del patrón</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19511A25-E5AF-4EFF-8801-21C2F64E5391}" type="datetimeFigureOut">
              <a:rPr lang="es-EC" smtClean="0"/>
              <a:t>30/10/2013</a:t>
            </a:fld>
            <a:endParaRPr lang="es-EC" dirty="0"/>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s-EC" dirty="0"/>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EC0FCF51-847F-4EE6-981B-5E56C795AC99}" type="slidenum">
              <a:rPr lang="es-EC" smtClean="0"/>
              <a:t>‹Nº›</a:t>
            </a:fld>
            <a:endParaRPr lang="es-EC"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5.wmf"/><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4.gif"/><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6.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7.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8.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9.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30.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32.wmf"/><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5.wmf"/><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33.wmf"/><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34.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35.wmf"/><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5.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diagramLayout" Target="../diagrams/layout3.xml"/><Relationship Id="rId7" Type="http://schemas.openxmlformats.org/officeDocument/2006/relationships/image" Target="../media/image5.wmf"/><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2.wm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4.wmf"/><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23717" y="836712"/>
            <a:ext cx="5040560" cy="3024336"/>
          </a:xfrm>
        </p:spPr>
        <p:txBody>
          <a:bodyPr>
            <a:normAutofit/>
          </a:bodyPr>
          <a:lstStyle/>
          <a:p>
            <a:pPr algn="ctr"/>
            <a:r>
              <a:rPr lang="es-EC" sz="2800" b="1" dirty="0" smtClean="0">
                <a:latin typeface="Times New Roman" pitchFamily="18" charset="0"/>
                <a:cs typeface="Times New Roman" pitchFamily="18" charset="0"/>
              </a:rPr>
              <a:t>INVESTIGACIÓN Y DIAGNÓSTICO DEL CLIMA ORGANIZACIONAL DEL GAD MUNICIPAL DEL CANTÓN LATACUNGA DURANTE EL PERIODO 2012</a:t>
            </a:r>
            <a:endParaRPr lang="es-EC" sz="28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9072" y="4653136"/>
            <a:ext cx="2609850"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107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latin typeface="Times New Roman" pitchFamily="18" charset="0"/>
                <a:cs typeface="Times New Roman" pitchFamily="18" charset="0"/>
              </a:rPr>
              <a:t>METODOLOGÍA DE LA INVESTIGACIÓN</a:t>
            </a:r>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3765744044"/>
              </p:ext>
            </p:extLst>
          </p:nvPr>
        </p:nvGraphicFramePr>
        <p:xfrm>
          <a:off x="323528" y="1268760"/>
          <a:ext cx="8594725"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5 Conector recto"/>
          <p:cNvCxnSpPr/>
          <p:nvPr/>
        </p:nvCxnSpPr>
        <p:spPr>
          <a:xfrm>
            <a:off x="6012160" y="3429000"/>
            <a:ext cx="10081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6228184" y="5229200"/>
            <a:ext cx="504056" cy="0"/>
          </a:xfrm>
          <a:prstGeom prst="line">
            <a:avLst/>
          </a:prstGeom>
        </p:spPr>
        <p:style>
          <a:lnRef idx="1">
            <a:schemeClr val="accent1"/>
          </a:lnRef>
          <a:fillRef idx="0">
            <a:schemeClr val="accent1"/>
          </a:fillRef>
          <a:effectRef idx="0">
            <a:schemeClr val="accent1"/>
          </a:effectRef>
          <a:fontRef idx="minor">
            <a:schemeClr val="tx1"/>
          </a:fontRef>
        </p:style>
      </p:cxnSp>
      <p:pic>
        <p:nvPicPr>
          <p:cNvPr id="6146" name="Picture 2" descr="C:\Program Files\Microsoft Office\MEDIA\CAGCAT10\j0205582.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95320" y="5013176"/>
            <a:ext cx="1776679" cy="163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117957"/>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a:latin typeface="Times New Roman" pitchFamily="18" charset="0"/>
                <a:cs typeface="Times New Roman" pitchFamily="18" charset="0"/>
              </a:rPr>
              <a:t>TABULACIÓN DE DATOS</a:t>
            </a:r>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4268497561"/>
              </p:ext>
            </p:extLst>
          </p:nvPr>
        </p:nvGraphicFramePr>
        <p:xfrm>
          <a:off x="274638" y="1298575"/>
          <a:ext cx="8594725"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461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b="1" dirty="0">
                <a:latin typeface="Times New Roman" pitchFamily="18" charset="0"/>
                <a:cs typeface="Times New Roman" pitchFamily="18" charset="0"/>
              </a:rPr>
              <a:t>COMPROBACIÓN DE HIPÓTESIS</a:t>
            </a:r>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2932313377"/>
              </p:ext>
            </p:extLst>
          </p:nvPr>
        </p:nvGraphicFramePr>
        <p:xfrm>
          <a:off x="274638" y="1298575"/>
          <a:ext cx="8594725"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0" name="Picture 2" descr="C:\Program Files\Microsoft Office\MEDIA\CAGCAT10\j0283209.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516216" y="5085184"/>
            <a:ext cx="1612007"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2139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dirty="0">
                <a:latin typeface="Times New Roman" pitchFamily="18" charset="0"/>
                <a:cs typeface="Times New Roman" pitchFamily="18" charset="0"/>
              </a:rPr>
              <a:t>CAPITULO </a:t>
            </a:r>
            <a:r>
              <a:rPr lang="es-EC" dirty="0" smtClean="0">
                <a:latin typeface="Times New Roman" pitchFamily="18" charset="0"/>
                <a:cs typeface="Times New Roman" pitchFamily="18" charset="0"/>
              </a:rPr>
              <a:t>IV</a:t>
            </a:r>
            <a:endParaRPr lang="es-EC" dirty="0">
              <a:latin typeface="Times New Roman" pitchFamily="18" charset="0"/>
              <a:cs typeface="Times New Roman" pitchFamily="18" charset="0"/>
            </a:endParaRPr>
          </a:p>
        </p:txBody>
      </p:sp>
      <p:sp>
        <p:nvSpPr>
          <p:cNvPr id="3" name="2 Marcador de contenido"/>
          <p:cNvSpPr>
            <a:spLocks noGrp="1"/>
          </p:cNvSpPr>
          <p:nvPr>
            <p:ph sz="quarter" idx="13"/>
          </p:nvPr>
        </p:nvSpPr>
        <p:spPr>
          <a:xfrm>
            <a:off x="274320" y="2060848"/>
            <a:ext cx="8595360" cy="4175360"/>
          </a:xfrm>
        </p:spPr>
        <p:txBody>
          <a:bodyPr/>
          <a:lstStyle/>
          <a:p>
            <a:pPr marL="0" indent="0" algn="ctr">
              <a:buNone/>
            </a:pPr>
            <a:r>
              <a:rPr lang="es-EC" dirty="0">
                <a:latin typeface="Times New Roman" pitchFamily="18" charset="0"/>
                <a:cs typeface="Times New Roman" pitchFamily="18" charset="0"/>
              </a:rPr>
              <a:t>PROPUESTA DE MEJORA</a:t>
            </a:r>
          </a:p>
        </p:txBody>
      </p:sp>
      <p:pic>
        <p:nvPicPr>
          <p:cNvPr id="8194" name="Picture 2" descr="C:\Program Files\Microsoft Office\MEDIA\CAGCAT10\j0299125.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3284984"/>
            <a:ext cx="3168352" cy="2165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30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C" b="1" dirty="0">
                <a:latin typeface="Times New Roman" pitchFamily="18" charset="0"/>
                <a:cs typeface="Times New Roman" pitchFamily="18" charset="0"/>
              </a:rPr>
              <a:t>PROPUESTA DE MEJORA</a:t>
            </a:r>
            <a:r>
              <a:rPr lang="es-EC" dirty="0"/>
              <a:t/>
            </a:r>
            <a:br>
              <a:rPr lang="es-EC" dirty="0"/>
            </a:br>
            <a:endParaRPr lang="es-EC" dirty="0"/>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1917814937"/>
              </p:ext>
            </p:extLst>
          </p:nvPr>
        </p:nvGraphicFramePr>
        <p:xfrm>
          <a:off x="179512" y="1298575"/>
          <a:ext cx="8689851"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descr="https://encrypted-tbn0.gstatic.com/images?q=tbn:ANd9GcRhnZHvcT86kM3xY6dS1AhDHVN_6OnCR7n3rV8HdfNMljcHRg-e"/>
          <p:cNvPicPr/>
          <p:nvPr/>
        </p:nvPicPr>
        <p:blipFill>
          <a:blip r:embed="rId7"/>
          <a:srcRect/>
          <a:stretch>
            <a:fillRect/>
          </a:stretch>
        </p:blipFill>
        <p:spPr bwMode="auto">
          <a:xfrm>
            <a:off x="683568" y="1268760"/>
            <a:ext cx="2619375" cy="1488139"/>
          </a:xfrm>
          <a:prstGeom prst="rect">
            <a:avLst/>
          </a:prstGeom>
          <a:noFill/>
          <a:ln w="9525">
            <a:noFill/>
            <a:miter lim="800000"/>
            <a:headEnd/>
            <a:tailEnd/>
          </a:ln>
        </p:spPr>
      </p:pic>
    </p:spTree>
    <p:extLst>
      <p:ext uri="{BB962C8B-B14F-4D97-AF65-F5344CB8AC3E}">
        <p14:creationId xmlns:p14="http://schemas.microsoft.com/office/powerpoint/2010/main" val="4281453690"/>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a:latin typeface="Times New Roman" pitchFamily="18" charset="0"/>
                <a:cs typeface="Times New Roman" pitchFamily="18" charset="0"/>
              </a:rPr>
              <a:t>PROPUESTA DE MEJORA</a:t>
            </a:r>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3171883214"/>
              </p:ext>
            </p:extLst>
          </p:nvPr>
        </p:nvGraphicFramePr>
        <p:xfrm>
          <a:off x="274638" y="1298575"/>
          <a:ext cx="8594725"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descr="https://encrypted-tbn3.gstatic.com/images?q=tbn:ANd9GcSVs5ew-dt5xvjaQfjgdqu0QdOvUPI8c6AQQXwDONT7RlIre2Q5"/>
          <p:cNvPicPr/>
          <p:nvPr/>
        </p:nvPicPr>
        <p:blipFill>
          <a:blip r:embed="rId7"/>
          <a:srcRect/>
          <a:stretch>
            <a:fillRect/>
          </a:stretch>
        </p:blipFill>
        <p:spPr bwMode="auto">
          <a:xfrm>
            <a:off x="755576" y="1556792"/>
            <a:ext cx="2057400" cy="1524000"/>
          </a:xfrm>
          <a:prstGeom prst="rect">
            <a:avLst/>
          </a:prstGeom>
          <a:noFill/>
          <a:ln w="9525">
            <a:noFill/>
            <a:miter lim="800000"/>
            <a:headEnd/>
            <a:tailEnd/>
          </a:ln>
        </p:spPr>
      </p:pic>
    </p:spTree>
    <p:extLst>
      <p:ext uri="{BB962C8B-B14F-4D97-AF65-F5344CB8AC3E}">
        <p14:creationId xmlns:p14="http://schemas.microsoft.com/office/powerpoint/2010/main" val="37283118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a:latin typeface="Times New Roman" pitchFamily="18" charset="0"/>
                <a:cs typeface="Times New Roman" pitchFamily="18" charset="0"/>
              </a:rPr>
              <a:t>PROPUESTA DE MEJORA</a:t>
            </a:r>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2671964219"/>
              </p:ext>
            </p:extLst>
          </p:nvPr>
        </p:nvGraphicFramePr>
        <p:xfrm>
          <a:off x="274638" y="1298575"/>
          <a:ext cx="8594725"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descr="https://encrypted-tbn3.gstatic.com/images?q=tbn:ANd9GcTqbt1s0lHbSeRrlUhcoSp7DP9IAFGTdvx5F9V2LzsWptGMVlma"/>
          <p:cNvPicPr/>
          <p:nvPr/>
        </p:nvPicPr>
        <p:blipFill>
          <a:blip r:embed="rId7"/>
          <a:srcRect/>
          <a:stretch>
            <a:fillRect/>
          </a:stretch>
        </p:blipFill>
        <p:spPr bwMode="auto">
          <a:xfrm>
            <a:off x="385762" y="1484784"/>
            <a:ext cx="2790825" cy="1638300"/>
          </a:xfrm>
          <a:prstGeom prst="rect">
            <a:avLst/>
          </a:prstGeom>
          <a:noFill/>
          <a:ln w="9525">
            <a:noFill/>
            <a:miter lim="800000"/>
            <a:headEnd/>
            <a:tailEnd/>
          </a:ln>
        </p:spPr>
      </p:pic>
    </p:spTree>
    <p:extLst>
      <p:ext uri="{BB962C8B-B14F-4D97-AF65-F5344CB8AC3E}">
        <p14:creationId xmlns:p14="http://schemas.microsoft.com/office/powerpoint/2010/main" val="3455133665"/>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a:latin typeface="Times New Roman" pitchFamily="18" charset="0"/>
                <a:cs typeface="Times New Roman" pitchFamily="18" charset="0"/>
              </a:rPr>
              <a:t>PROPUESTA DE MEJORA</a:t>
            </a:r>
            <a:endParaRPr lang="es-EC" dirty="0"/>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2026759157"/>
              </p:ext>
            </p:extLst>
          </p:nvPr>
        </p:nvGraphicFramePr>
        <p:xfrm>
          <a:off x="274638" y="1298575"/>
          <a:ext cx="8594725"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descr="https://encrypted-tbn3.gstatic.com/images?q=tbn:ANd9GcS5D-2rD7j9J71ula0dLkHAhDSy3Dx_Xmx1kMKCTkw6I_25p2IiSg"/>
          <p:cNvPicPr/>
          <p:nvPr/>
        </p:nvPicPr>
        <p:blipFill>
          <a:blip r:embed="rId7"/>
          <a:srcRect/>
          <a:stretch>
            <a:fillRect/>
          </a:stretch>
        </p:blipFill>
        <p:spPr bwMode="auto">
          <a:xfrm>
            <a:off x="539552" y="1484784"/>
            <a:ext cx="1512168" cy="1224136"/>
          </a:xfrm>
          <a:prstGeom prst="rect">
            <a:avLst/>
          </a:prstGeom>
          <a:noFill/>
          <a:ln w="9525">
            <a:noFill/>
            <a:miter lim="800000"/>
            <a:headEnd/>
            <a:tailEnd/>
          </a:ln>
        </p:spPr>
      </p:pic>
    </p:spTree>
    <p:extLst>
      <p:ext uri="{BB962C8B-B14F-4D97-AF65-F5344CB8AC3E}">
        <p14:creationId xmlns:p14="http://schemas.microsoft.com/office/powerpoint/2010/main" val="526584781"/>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a:latin typeface="Times New Roman" pitchFamily="18" charset="0"/>
                <a:cs typeface="Times New Roman" pitchFamily="18" charset="0"/>
              </a:rPr>
              <a:t>PROPUESTA DE MEJORA</a:t>
            </a:r>
            <a:endParaRPr lang="es-EC" dirty="0"/>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410389398"/>
              </p:ext>
            </p:extLst>
          </p:nvPr>
        </p:nvGraphicFramePr>
        <p:xfrm>
          <a:off x="274638" y="1298575"/>
          <a:ext cx="8594725"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descr="https://encrypted-tbn0.gstatic.com/images?q=tbn:ANd9GcRV49eB-3rWyBGtfNOAdWHB4gmgWbPOvsH1sfM6Wrrs7Nn86JJU4BSYnLqc"/>
          <p:cNvPicPr/>
          <p:nvPr/>
        </p:nvPicPr>
        <p:blipFill>
          <a:blip r:embed="rId7"/>
          <a:srcRect/>
          <a:stretch>
            <a:fillRect/>
          </a:stretch>
        </p:blipFill>
        <p:spPr bwMode="auto">
          <a:xfrm>
            <a:off x="683568" y="1412776"/>
            <a:ext cx="1656185" cy="1080120"/>
          </a:xfrm>
          <a:prstGeom prst="rect">
            <a:avLst/>
          </a:prstGeom>
          <a:noFill/>
          <a:ln w="9525">
            <a:noFill/>
            <a:miter lim="800000"/>
            <a:headEnd/>
            <a:tailEnd/>
          </a:ln>
        </p:spPr>
      </p:pic>
    </p:spTree>
    <p:extLst>
      <p:ext uri="{BB962C8B-B14F-4D97-AF65-F5344CB8AC3E}">
        <p14:creationId xmlns:p14="http://schemas.microsoft.com/office/powerpoint/2010/main" val="1959067258"/>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dirty="0">
                <a:latin typeface="Times New Roman" pitchFamily="18" charset="0"/>
                <a:cs typeface="Times New Roman" pitchFamily="18" charset="0"/>
              </a:rPr>
              <a:t>CAPÍTULO </a:t>
            </a:r>
            <a:r>
              <a:rPr lang="es-EC" dirty="0" smtClean="0">
                <a:latin typeface="Times New Roman" pitchFamily="18" charset="0"/>
                <a:cs typeface="Times New Roman" pitchFamily="18" charset="0"/>
              </a:rPr>
              <a:t>V</a:t>
            </a:r>
            <a:endParaRPr lang="es-EC" dirty="0">
              <a:latin typeface="Times New Roman" pitchFamily="18" charset="0"/>
              <a:cs typeface="Times New Roman" pitchFamily="18" charset="0"/>
            </a:endParaRPr>
          </a:p>
        </p:txBody>
      </p:sp>
      <p:sp>
        <p:nvSpPr>
          <p:cNvPr id="3" name="2 Marcador de contenido"/>
          <p:cNvSpPr>
            <a:spLocks noGrp="1"/>
          </p:cNvSpPr>
          <p:nvPr>
            <p:ph sz="quarter" idx="13"/>
          </p:nvPr>
        </p:nvSpPr>
        <p:spPr>
          <a:xfrm>
            <a:off x="274320" y="2348880"/>
            <a:ext cx="8595360" cy="3887328"/>
          </a:xfrm>
        </p:spPr>
        <p:txBody>
          <a:bodyPr/>
          <a:lstStyle/>
          <a:p>
            <a:pPr marL="0" indent="0" algn="ctr">
              <a:buNone/>
            </a:pPr>
            <a:r>
              <a:rPr lang="es-EC" dirty="0" smtClean="0"/>
              <a:t>  </a:t>
            </a:r>
            <a:r>
              <a:rPr lang="es-EC" b="1" dirty="0" smtClean="0">
                <a:latin typeface="Times New Roman" pitchFamily="18" charset="0"/>
                <a:cs typeface="Times New Roman" pitchFamily="18" charset="0"/>
              </a:rPr>
              <a:t>CONCLUSIONES </a:t>
            </a:r>
            <a:r>
              <a:rPr lang="es-EC" b="1" dirty="0">
                <a:latin typeface="Times New Roman" pitchFamily="18" charset="0"/>
                <a:cs typeface="Times New Roman" pitchFamily="18" charset="0"/>
              </a:rPr>
              <a:t>Y RECOMENDACIONES</a:t>
            </a:r>
          </a:p>
        </p:txBody>
      </p:sp>
      <p:pic>
        <p:nvPicPr>
          <p:cNvPr id="9218" name="Picture 2" descr="C:\Program Files\Microsoft Office\MEDIA\CAGCAT10\j03029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068960"/>
            <a:ext cx="3240360" cy="25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55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764704"/>
            <a:ext cx="8229600" cy="1143000"/>
          </a:xfrm>
        </p:spPr>
        <p:txBody>
          <a:bodyPr>
            <a:normAutofit/>
          </a:bodyPr>
          <a:lstStyle/>
          <a:p>
            <a:pPr algn="ctr"/>
            <a:r>
              <a:rPr lang="es-EC" b="1" dirty="0" smtClean="0">
                <a:latin typeface="Times New Roman" pitchFamily="18" charset="0"/>
                <a:cs typeface="Times New Roman" pitchFamily="18" charset="0"/>
              </a:rPr>
              <a:t>CAPÍTULO I</a:t>
            </a:r>
            <a:endParaRPr lang="es-EC" b="1" dirty="0">
              <a:latin typeface="Times New Roman" pitchFamily="18" charset="0"/>
              <a:cs typeface="Times New Roman" pitchFamily="18" charset="0"/>
            </a:endParaRPr>
          </a:p>
        </p:txBody>
      </p:sp>
      <p:sp>
        <p:nvSpPr>
          <p:cNvPr id="3" name="2 Marcador de contenido"/>
          <p:cNvSpPr>
            <a:spLocks noGrp="1"/>
          </p:cNvSpPr>
          <p:nvPr>
            <p:ph sz="quarter" idx="13"/>
          </p:nvPr>
        </p:nvSpPr>
        <p:spPr>
          <a:xfrm>
            <a:off x="539552" y="2060848"/>
            <a:ext cx="8229600" cy="3888432"/>
          </a:xfrm>
        </p:spPr>
        <p:txBody>
          <a:bodyPr/>
          <a:lstStyle/>
          <a:p>
            <a:pPr marL="0" indent="0" algn="ctr">
              <a:buNone/>
            </a:pPr>
            <a:endParaRPr lang="es-EC" b="1" dirty="0" smtClean="0"/>
          </a:p>
          <a:p>
            <a:pPr marL="0" indent="0" algn="ctr">
              <a:buNone/>
            </a:pPr>
            <a:r>
              <a:rPr lang="es-EC" b="1" dirty="0" smtClean="0">
                <a:latin typeface="Times New Roman" pitchFamily="18" charset="0"/>
                <a:cs typeface="Times New Roman" pitchFamily="18" charset="0"/>
              </a:rPr>
              <a:t>ANÁLISIS SITUACIONAL DEL GAD MUNICIPAL DE  LATACUNGA</a:t>
            </a:r>
          </a:p>
          <a:p>
            <a:pPr marL="0" indent="0" algn="ctr">
              <a:buNone/>
            </a:pPr>
            <a:endParaRPr lang="es-EC" b="1" dirty="0" smtClean="0"/>
          </a:p>
          <a:p>
            <a:pPr marL="0" indent="0">
              <a:buNone/>
            </a:pPr>
            <a:endParaRPr lang="es-EC" dirty="0"/>
          </a:p>
        </p:txBody>
      </p:sp>
      <p:pic>
        <p:nvPicPr>
          <p:cNvPr id="2050" name="Picture 2" descr="C:\Program Files\Microsoft Office\MEDIA\CAGCAT10\j020546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3356992"/>
            <a:ext cx="4464496" cy="2786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8768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a:t> </a:t>
            </a:r>
            <a:r>
              <a:rPr lang="es-EC" b="1" dirty="0">
                <a:latin typeface="Times New Roman" pitchFamily="18" charset="0"/>
                <a:cs typeface="Times New Roman" pitchFamily="18" charset="0"/>
              </a:rPr>
              <a:t>CONCLUSIONES Y RECOMENDACIONES</a:t>
            </a:r>
            <a:endParaRPr lang="es-EC" dirty="0"/>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2626901344"/>
              </p:ext>
            </p:extLst>
          </p:nvPr>
        </p:nvGraphicFramePr>
        <p:xfrm>
          <a:off x="545167" y="1412776"/>
          <a:ext cx="8275306"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2" name="Picture 2" descr="C:\Program Files\Microsoft Office\MEDIA\CAGCAT10\j014948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5445224"/>
            <a:ext cx="1008112" cy="1024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31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latin typeface="Times New Roman" pitchFamily="18" charset="0"/>
                <a:cs typeface="Times New Roman" pitchFamily="18" charset="0"/>
              </a:rPr>
              <a:t>CONCLUSIONES Y RECOMENDACIONES</a:t>
            </a:r>
            <a:endParaRPr lang="es-EC" dirty="0"/>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1079330269"/>
              </p:ext>
            </p:extLst>
          </p:nvPr>
        </p:nvGraphicFramePr>
        <p:xfrm>
          <a:off x="274638" y="1298575"/>
          <a:ext cx="8594725"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266" name="Picture 2" descr="C:\Program Files\Microsoft Office\MEDIA\CAGCAT10\j0233018.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87928" y="4590022"/>
            <a:ext cx="1296144" cy="1316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855128"/>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latin typeface="Times New Roman" pitchFamily="18" charset="0"/>
                <a:cs typeface="Times New Roman" pitchFamily="18" charset="0"/>
              </a:rPr>
              <a:t>CONCLUSIONES Y RECOMENDACIONES</a:t>
            </a:r>
            <a:endParaRPr lang="es-EC" dirty="0"/>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1275573031"/>
              </p:ext>
            </p:extLst>
          </p:nvPr>
        </p:nvGraphicFramePr>
        <p:xfrm>
          <a:off x="395536" y="1412776"/>
          <a:ext cx="8594725"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290" name="Picture 2" descr="C:\Program Files\Microsoft Office\MEDIA\CAGCAT10\j0285360.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00192" y="5068718"/>
            <a:ext cx="1296144" cy="1312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25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latin typeface="Times New Roman" pitchFamily="18" charset="0"/>
                <a:cs typeface="Times New Roman" pitchFamily="18" charset="0"/>
              </a:rPr>
              <a:t>CONCLUSIONES Y RECOMENDACIONES</a:t>
            </a:r>
            <a:endParaRPr lang="es-EC" dirty="0"/>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3909317733"/>
              </p:ext>
            </p:extLst>
          </p:nvPr>
        </p:nvGraphicFramePr>
        <p:xfrm>
          <a:off x="274638" y="1298575"/>
          <a:ext cx="8594725"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31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920" y="4891341"/>
            <a:ext cx="1296145" cy="122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95776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latin typeface="Times New Roman" pitchFamily="18" charset="0"/>
                <a:cs typeface="Times New Roman" pitchFamily="18" charset="0"/>
              </a:rPr>
              <a:t>CONCLUSIONES Y RECOMENDACIONES</a:t>
            </a:r>
            <a:endParaRPr lang="es-EC" dirty="0"/>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3724879647"/>
              </p:ext>
            </p:extLst>
          </p:nvPr>
        </p:nvGraphicFramePr>
        <p:xfrm>
          <a:off x="274638" y="1298575"/>
          <a:ext cx="8594725"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338" name="Picture 2" descr="C:\Program Files\Microsoft Office\MEDIA\CAGCAT10\j0300840.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4168" y="4869160"/>
            <a:ext cx="1815084" cy="152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699159"/>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844824"/>
            <a:ext cx="8591550" cy="1066801"/>
          </a:xfrm>
        </p:spPr>
        <p:txBody>
          <a:bodyPr/>
          <a:lstStyle/>
          <a:p>
            <a:pPr algn="ctr"/>
            <a:r>
              <a:rPr lang="es-EC" dirty="0" smtClean="0">
                <a:latin typeface="Times New Roman" pitchFamily="18" charset="0"/>
                <a:cs typeface="Times New Roman" pitchFamily="18" charset="0"/>
              </a:rPr>
              <a:t>GRACIAS</a:t>
            </a:r>
            <a:endParaRPr lang="es-EC" dirty="0">
              <a:latin typeface="Times New Roman" pitchFamily="18" charset="0"/>
              <a:cs typeface="Times New Roman" pitchFamily="18" charset="0"/>
            </a:endParaRPr>
          </a:p>
        </p:txBody>
      </p:sp>
      <p:pic>
        <p:nvPicPr>
          <p:cNvPr id="15362" name="Picture 2" descr="C:\Program Files\Microsoft Office\MEDIA\CAGCAT10\j030493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501008"/>
            <a:ext cx="1819656" cy="1667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5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15362"/>
                                        </p:tgtEl>
                                        <p:attrNameLst>
                                          <p:attrName>r</p:attrName>
                                        </p:attrNameLst>
                                      </p:cBhvr>
                                    </p:animRot>
                                    <p:animRot by="-240000">
                                      <p:cBhvr>
                                        <p:cTn id="11" dur="200" fill="hold">
                                          <p:stCondLst>
                                            <p:cond delay="200"/>
                                          </p:stCondLst>
                                        </p:cTn>
                                        <p:tgtEl>
                                          <p:spTgt spid="15362"/>
                                        </p:tgtEl>
                                        <p:attrNameLst>
                                          <p:attrName>r</p:attrName>
                                        </p:attrNameLst>
                                      </p:cBhvr>
                                    </p:animRot>
                                    <p:animRot by="240000">
                                      <p:cBhvr>
                                        <p:cTn id="12" dur="200" fill="hold">
                                          <p:stCondLst>
                                            <p:cond delay="400"/>
                                          </p:stCondLst>
                                        </p:cTn>
                                        <p:tgtEl>
                                          <p:spTgt spid="15362"/>
                                        </p:tgtEl>
                                        <p:attrNameLst>
                                          <p:attrName>r</p:attrName>
                                        </p:attrNameLst>
                                      </p:cBhvr>
                                    </p:animRot>
                                    <p:animRot by="-240000">
                                      <p:cBhvr>
                                        <p:cTn id="13" dur="200" fill="hold">
                                          <p:stCondLst>
                                            <p:cond delay="600"/>
                                          </p:stCondLst>
                                        </p:cTn>
                                        <p:tgtEl>
                                          <p:spTgt spid="15362"/>
                                        </p:tgtEl>
                                        <p:attrNameLst>
                                          <p:attrName>r</p:attrName>
                                        </p:attrNameLst>
                                      </p:cBhvr>
                                    </p:animRot>
                                    <p:animRot by="120000">
                                      <p:cBhvr>
                                        <p:cTn id="14" dur="200" fill="hold">
                                          <p:stCondLst>
                                            <p:cond delay="800"/>
                                          </p:stCondLst>
                                        </p:cTn>
                                        <p:tgtEl>
                                          <p:spTgt spid="1536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C" b="1" dirty="0"/>
              <a:t/>
            </a:r>
            <a:br>
              <a:rPr lang="es-EC" b="1" dirty="0"/>
            </a:br>
            <a:r>
              <a:rPr lang="es-EC" b="1" dirty="0">
                <a:latin typeface="Times New Roman" pitchFamily="18" charset="0"/>
                <a:cs typeface="Times New Roman" pitchFamily="18" charset="0"/>
              </a:rPr>
              <a:t>ANÁLISIS SITUACIONAL DEL GAD MUNICIPAL DE  LATACUNGA</a:t>
            </a:r>
            <a:endParaRPr lang="es-EC" dirty="0">
              <a:latin typeface="Times New Roman" pitchFamily="18" charset="0"/>
              <a:cs typeface="Times New Roman" pitchFamily="18" charset="0"/>
            </a:endParaRPr>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2695496065"/>
              </p:ext>
            </p:extLst>
          </p:nvPr>
        </p:nvGraphicFramePr>
        <p:xfrm>
          <a:off x="274638" y="1412776"/>
          <a:ext cx="8594725" cy="4822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9 Conector recto"/>
          <p:cNvCxnSpPr/>
          <p:nvPr/>
        </p:nvCxnSpPr>
        <p:spPr>
          <a:xfrm>
            <a:off x="6804248" y="4582512"/>
            <a:ext cx="151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8320848" y="4606140"/>
            <a:ext cx="0" cy="23451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91626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b="1" dirty="0">
                <a:latin typeface="Times New Roman" pitchFamily="18" charset="0"/>
                <a:cs typeface="Times New Roman" pitchFamily="18" charset="0"/>
              </a:rPr>
              <a:t>ORGÁNICO </a:t>
            </a:r>
            <a:r>
              <a:rPr lang="es-EC" b="1" dirty="0" smtClean="0">
                <a:latin typeface="Times New Roman" pitchFamily="18" charset="0"/>
                <a:cs typeface="Times New Roman" pitchFamily="18" charset="0"/>
              </a:rPr>
              <a:t>ESTRUCTURAL</a:t>
            </a:r>
            <a:endParaRPr lang="es-EC" b="1" dirty="0">
              <a:latin typeface="Times New Roman" pitchFamily="18" charset="0"/>
              <a:cs typeface="Times New Roman" pitchFamily="18" charset="0"/>
            </a:endParaRPr>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2713343400"/>
              </p:ext>
            </p:extLst>
          </p:nvPr>
        </p:nvGraphicFramePr>
        <p:xfrm>
          <a:off x="274638" y="1484784"/>
          <a:ext cx="8594725" cy="4750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9 Rectángulo"/>
          <p:cNvSpPr/>
          <p:nvPr/>
        </p:nvSpPr>
        <p:spPr>
          <a:xfrm>
            <a:off x="2783176" y="3140968"/>
            <a:ext cx="3877056" cy="109841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b="1" dirty="0">
                <a:latin typeface="Times New Roman" pitchFamily="18" charset="0"/>
                <a:cs typeface="Times New Roman" pitchFamily="18" charset="0"/>
              </a:rPr>
              <a:t>ORGÁNICO ESTRUCTURAL  DEL GAD MUNICIPAL DE LATACUNGA</a:t>
            </a:r>
            <a:endParaRPr lang="es-EC" dirty="0"/>
          </a:p>
        </p:txBody>
      </p:sp>
      <p:cxnSp>
        <p:nvCxnSpPr>
          <p:cNvPr id="12" name="11 Conector recto de flecha"/>
          <p:cNvCxnSpPr/>
          <p:nvPr/>
        </p:nvCxnSpPr>
        <p:spPr>
          <a:xfrm flipV="1">
            <a:off x="6084168" y="2816932"/>
            <a:ext cx="288032" cy="324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flipV="1">
            <a:off x="4572000" y="2902668"/>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flipH="1" flipV="1">
            <a:off x="2520264" y="2834084"/>
            <a:ext cx="50405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flipH="1">
            <a:off x="2870572" y="4213068"/>
            <a:ext cx="241144" cy="413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a:off x="6004708" y="4283944"/>
            <a:ext cx="216024" cy="413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680051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latin typeface="Times New Roman" pitchFamily="18" charset="0"/>
                <a:cs typeface="Times New Roman" pitchFamily="18" charset="0"/>
              </a:rPr>
              <a:t>CAPÍTULO II</a:t>
            </a:r>
            <a:endParaRPr lang="es-EC" b="1" dirty="0">
              <a:latin typeface="Times New Roman" pitchFamily="18" charset="0"/>
              <a:cs typeface="Times New Roman" pitchFamily="18" charset="0"/>
            </a:endParaRPr>
          </a:p>
        </p:txBody>
      </p:sp>
      <p:sp>
        <p:nvSpPr>
          <p:cNvPr id="4" name="3 Marcador de contenido"/>
          <p:cNvSpPr>
            <a:spLocks noGrp="1"/>
          </p:cNvSpPr>
          <p:nvPr>
            <p:ph sz="quarter" idx="13"/>
          </p:nvPr>
        </p:nvSpPr>
        <p:spPr>
          <a:xfrm>
            <a:off x="274320" y="2420888"/>
            <a:ext cx="8595360" cy="3815320"/>
          </a:xfrm>
        </p:spPr>
        <p:txBody>
          <a:bodyPr/>
          <a:lstStyle/>
          <a:p>
            <a:pPr marL="0" indent="0" algn="ctr">
              <a:buNone/>
            </a:pPr>
            <a:r>
              <a:rPr lang="es-EC" b="1" dirty="0">
                <a:latin typeface="Times New Roman" pitchFamily="18" charset="0"/>
                <a:cs typeface="Times New Roman" pitchFamily="18" charset="0"/>
              </a:rPr>
              <a:t>MARCO TEÓRICO</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3" y="3356992"/>
            <a:ext cx="396044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60210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Título"/>
          <p:cNvSpPr>
            <a:spLocks noGrp="1"/>
          </p:cNvSpPr>
          <p:nvPr>
            <p:ph type="title"/>
          </p:nvPr>
        </p:nvSpPr>
        <p:spPr/>
        <p:txBody>
          <a:bodyPr>
            <a:normAutofit fontScale="90000"/>
          </a:bodyPr>
          <a:lstStyle/>
          <a:p>
            <a:pPr algn="ctr"/>
            <a:r>
              <a:rPr lang="es-EC" b="1" dirty="0">
                <a:latin typeface="Times New Roman" pitchFamily="18" charset="0"/>
                <a:cs typeface="Times New Roman" pitchFamily="18" charset="0"/>
              </a:rPr>
              <a:t>MARCO TEÓRICO</a:t>
            </a:r>
            <a:r>
              <a:rPr lang="es-EC" dirty="0"/>
              <a:t/>
            </a:r>
            <a:br>
              <a:rPr lang="es-EC" dirty="0"/>
            </a:br>
            <a:endParaRPr lang="es-EC" dirty="0"/>
          </a:p>
        </p:txBody>
      </p:sp>
      <p:graphicFrame>
        <p:nvGraphicFramePr>
          <p:cNvPr id="18" name="17 Marcador de contenido"/>
          <p:cNvGraphicFramePr>
            <a:graphicFrameLocks noGrp="1"/>
          </p:cNvGraphicFramePr>
          <p:nvPr>
            <p:ph sz="quarter" idx="13"/>
            <p:extLst>
              <p:ext uri="{D42A27DB-BD31-4B8C-83A1-F6EECF244321}">
                <p14:modId xmlns:p14="http://schemas.microsoft.com/office/powerpoint/2010/main" val="1481102271"/>
              </p:ext>
            </p:extLst>
          </p:nvPr>
        </p:nvGraphicFramePr>
        <p:xfrm>
          <a:off x="274638" y="1298575"/>
          <a:ext cx="8594725"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C:\Program Files\Microsoft Office\MEDIA\CAGCAT10\j0233018.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7864" y="2622031"/>
            <a:ext cx="1080120" cy="109721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Program Files\Microsoft Office\MEDIA\CAGCAT10\j0234687.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887890" y="4479384"/>
            <a:ext cx="1120177" cy="98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17678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sz="3200" b="1" dirty="0" smtClean="0">
                <a:latin typeface="Times New Roman" pitchFamily="18" charset="0"/>
                <a:cs typeface="Times New Roman" pitchFamily="18" charset="0"/>
              </a:rPr>
              <a:t>MARCO TEÓRICO</a:t>
            </a:r>
            <a:endParaRPr lang="es-EC" sz="3200" b="1" dirty="0">
              <a:latin typeface="Times New Roman" pitchFamily="18" charset="0"/>
              <a:cs typeface="Times New Roman" pitchFamily="18" charset="0"/>
            </a:endParaRPr>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2290331618"/>
              </p:ext>
            </p:extLst>
          </p:nvPr>
        </p:nvGraphicFramePr>
        <p:xfrm>
          <a:off x="274638" y="1298575"/>
          <a:ext cx="8594725"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C:\Program Files\Microsoft Office\MEDIA\CAGCAT10\j0195384.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82502" y="1484784"/>
            <a:ext cx="993754"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284879"/>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dirty="0">
                <a:latin typeface="Times New Roman" pitchFamily="18" charset="0"/>
                <a:cs typeface="Times New Roman" pitchFamily="18" charset="0"/>
              </a:rPr>
              <a:t>CAPÍTULO </a:t>
            </a:r>
            <a:r>
              <a:rPr lang="es-EC" dirty="0" smtClean="0">
                <a:latin typeface="Times New Roman" pitchFamily="18" charset="0"/>
                <a:cs typeface="Times New Roman" pitchFamily="18" charset="0"/>
              </a:rPr>
              <a:t>III</a:t>
            </a:r>
            <a:endParaRPr lang="es-EC" dirty="0">
              <a:latin typeface="Times New Roman" pitchFamily="18" charset="0"/>
              <a:cs typeface="Times New Roman" pitchFamily="18" charset="0"/>
            </a:endParaRPr>
          </a:p>
        </p:txBody>
      </p:sp>
      <p:sp>
        <p:nvSpPr>
          <p:cNvPr id="3" name="2 Marcador de contenido"/>
          <p:cNvSpPr>
            <a:spLocks noGrp="1"/>
          </p:cNvSpPr>
          <p:nvPr>
            <p:ph sz="quarter" idx="13"/>
          </p:nvPr>
        </p:nvSpPr>
        <p:spPr>
          <a:xfrm>
            <a:off x="274320" y="2348880"/>
            <a:ext cx="8595360" cy="3887328"/>
          </a:xfrm>
        </p:spPr>
        <p:txBody>
          <a:bodyPr/>
          <a:lstStyle/>
          <a:p>
            <a:pPr marL="0" indent="0" algn="ctr">
              <a:buNone/>
            </a:pPr>
            <a:r>
              <a:rPr lang="es-EC" dirty="0">
                <a:latin typeface="Times New Roman" pitchFamily="18" charset="0"/>
                <a:cs typeface="Times New Roman" pitchFamily="18" charset="0"/>
              </a:rPr>
              <a:t>METODOLOGÍA DE LA INVESTIGACIÓN</a:t>
            </a:r>
          </a:p>
          <a:p>
            <a:endParaRPr lang="es-EC" dirty="0"/>
          </a:p>
        </p:txBody>
      </p:sp>
      <p:pic>
        <p:nvPicPr>
          <p:cNvPr id="4098" name="Picture 2" descr="C:\Program Files\Microsoft Office\MEDIA\CAGCAT10\j019581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3284984"/>
            <a:ext cx="2952328" cy="2184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5871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latin typeface="Times New Roman" pitchFamily="18" charset="0"/>
                <a:cs typeface="Times New Roman" pitchFamily="18" charset="0"/>
              </a:rPr>
              <a:t>METODOLOGÍA DE </a:t>
            </a:r>
            <a:r>
              <a:rPr lang="es-EC" b="1" dirty="0">
                <a:latin typeface="Times New Roman" pitchFamily="18" charset="0"/>
                <a:cs typeface="Times New Roman" pitchFamily="18" charset="0"/>
              </a:rPr>
              <a:t>LA INVESTIGACIÓN</a:t>
            </a:r>
          </a:p>
        </p:txBody>
      </p:sp>
      <p:graphicFrame>
        <p:nvGraphicFramePr>
          <p:cNvPr id="5" name="4 Marcador de contenido"/>
          <p:cNvGraphicFramePr>
            <a:graphicFrameLocks noGrp="1"/>
          </p:cNvGraphicFramePr>
          <p:nvPr>
            <p:ph sz="quarter" idx="13"/>
            <p:extLst>
              <p:ext uri="{D42A27DB-BD31-4B8C-83A1-F6EECF244321}">
                <p14:modId xmlns:p14="http://schemas.microsoft.com/office/powerpoint/2010/main" val="577468025"/>
              </p:ext>
            </p:extLst>
          </p:nvPr>
        </p:nvGraphicFramePr>
        <p:xfrm>
          <a:off x="274638" y="1298575"/>
          <a:ext cx="8594725"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C:\Program Files\Microsoft Office\MEDIA\CAGCAT10\j0205466.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3352" y="4581128"/>
            <a:ext cx="1818742" cy="1809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419759"/>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TC101790493[[fn=SOHO]]</Template>
  <TotalTime>445</TotalTime>
  <Words>838</Words>
  <Application>Microsoft Office PowerPoint</Application>
  <PresentationFormat>Presentación en pantalla (4:3)</PresentationFormat>
  <Paragraphs>143</Paragraphs>
  <Slides>25</Slides>
  <Notes>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Soho</vt:lpstr>
      <vt:lpstr>INVESTIGACIÓN Y DIAGNÓSTICO DEL CLIMA ORGANIZACIONAL DEL GAD MUNICIPAL DEL CANTÓN LATACUNGA DURANTE EL PERIODO 2012</vt:lpstr>
      <vt:lpstr>CAPÍTULO I</vt:lpstr>
      <vt:lpstr> ANÁLISIS SITUACIONAL DEL GAD MUNICIPAL DE  LATACUNGA</vt:lpstr>
      <vt:lpstr>ORGÁNICO ESTRUCTURAL</vt:lpstr>
      <vt:lpstr>CAPÍTULO II</vt:lpstr>
      <vt:lpstr>MARCO TEÓRICO </vt:lpstr>
      <vt:lpstr>MARCO TEÓRICO</vt:lpstr>
      <vt:lpstr>CAPÍTULO III</vt:lpstr>
      <vt:lpstr>METODOLOGÍA DE LA INVESTIGACIÓN</vt:lpstr>
      <vt:lpstr>METODOLOGÍA DE LA INVESTIGACIÓN</vt:lpstr>
      <vt:lpstr>TABULACIÓN DE DATOS</vt:lpstr>
      <vt:lpstr>COMPROBACIÓN DE HIPÓTESIS</vt:lpstr>
      <vt:lpstr>CAPITULO IV</vt:lpstr>
      <vt:lpstr>PROPUESTA DE MEJORA </vt:lpstr>
      <vt:lpstr>PROPUESTA DE MEJORA</vt:lpstr>
      <vt:lpstr>PROPUESTA DE MEJORA</vt:lpstr>
      <vt:lpstr>PROPUESTA DE MEJORA</vt:lpstr>
      <vt:lpstr>PROPUESTA DE MEJORA</vt:lpstr>
      <vt:lpstr>CAPÍTULO V</vt:lpstr>
      <vt:lpstr> CONCLUSIONES Y RECOMENDACIONES</vt:lpstr>
      <vt:lpstr>CONCLUSIONES Y RECOMENDACIONES</vt:lpstr>
      <vt:lpstr>CONCLUSIONES Y RECOMENDACIONES</vt:lpstr>
      <vt:lpstr>CONCLUSIONES Y RECOMENDACIONES</vt:lpstr>
      <vt:lpstr>CONCLUSIONES Y RECOMENDACIONES</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INVESTIGACIÓN Y DIAGNÓSTICO DEL CLIMA ORGANIZACIONAL DEL GAD MUNICIPAL DEL CANTÓN LATACUNGA DURANTE EL PERÍODO 2012</dc:title>
  <dc:creator>USUARIO</dc:creator>
  <cp:lastModifiedBy>USUARIO</cp:lastModifiedBy>
  <cp:revision>56</cp:revision>
  <dcterms:created xsi:type="dcterms:W3CDTF">2013-10-29T13:00:08Z</dcterms:created>
  <dcterms:modified xsi:type="dcterms:W3CDTF">2013-10-30T15:23:39Z</dcterms:modified>
</cp:coreProperties>
</file>