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60" r:id="rId1"/>
  </p:sldMasterIdLst>
  <p:notesMasterIdLst>
    <p:notesMasterId r:id="rId27"/>
  </p:notesMasterIdLst>
  <p:sldIdLst>
    <p:sldId id="256" r:id="rId2"/>
    <p:sldId id="282" r:id="rId3"/>
    <p:sldId id="283" r:id="rId4"/>
    <p:sldId id="259" r:id="rId5"/>
    <p:sldId id="284" r:id="rId6"/>
    <p:sldId id="285" r:id="rId7"/>
    <p:sldId id="262" r:id="rId8"/>
    <p:sldId id="263" r:id="rId9"/>
    <p:sldId id="286" r:id="rId10"/>
    <p:sldId id="265" r:id="rId11"/>
    <p:sldId id="266" r:id="rId12"/>
    <p:sldId id="267" r:id="rId13"/>
    <p:sldId id="268" r:id="rId14"/>
    <p:sldId id="269" r:id="rId15"/>
    <p:sldId id="271" r:id="rId16"/>
    <p:sldId id="273" r:id="rId17"/>
    <p:sldId id="270" r:id="rId18"/>
    <p:sldId id="272" r:id="rId19"/>
    <p:sldId id="274" r:id="rId20"/>
    <p:sldId id="287" r:id="rId21"/>
    <p:sldId id="277" r:id="rId22"/>
    <p:sldId id="276"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90" d="100"/>
          <a:sy n="90" d="100"/>
        </p:scale>
        <p:origin x="-126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23C10-AA04-49CA-80EF-8D292FFC893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C"/>
        </a:p>
      </dgm:t>
    </dgm:pt>
    <dgm:pt modelId="{7A4E17AB-CEE4-43E2-9560-75A966314549}">
      <dgm:prSet phldrT="[Texto]"/>
      <dgm:spPr/>
      <dgm:t>
        <a:bodyPr/>
        <a:lstStyle/>
        <a:p>
          <a:r>
            <a:rPr lang="es-EC" dirty="0" smtClean="0">
              <a:solidFill>
                <a:schemeClr val="bg1"/>
              </a:solidFill>
              <a:latin typeface="Times New Roman" pitchFamily="18" charset="0"/>
              <a:ea typeface="+mj-ea"/>
              <a:cs typeface="Times New Roman" pitchFamily="18" charset="0"/>
            </a:rPr>
            <a:t>MARCO TEÓRICO</a:t>
          </a:r>
          <a:endParaRPr lang="es-EC" dirty="0">
            <a:solidFill>
              <a:schemeClr val="bg1"/>
            </a:solidFill>
          </a:endParaRPr>
        </a:p>
      </dgm:t>
    </dgm:pt>
    <dgm:pt modelId="{1CB9E25B-A8E7-4C7A-971B-94C2B38170D3}" type="parTrans" cxnId="{3BC49606-52F1-4ACA-A291-EBE73648B812}">
      <dgm:prSet/>
      <dgm:spPr/>
      <dgm:t>
        <a:bodyPr/>
        <a:lstStyle/>
        <a:p>
          <a:endParaRPr lang="es-EC"/>
        </a:p>
      </dgm:t>
    </dgm:pt>
    <dgm:pt modelId="{F98CCD82-BB4C-4CB5-85E7-2EF773608E11}" type="sibTrans" cxnId="{3BC49606-52F1-4ACA-A291-EBE73648B812}">
      <dgm:prSet/>
      <dgm:spPr/>
      <dgm:t>
        <a:bodyPr/>
        <a:lstStyle/>
        <a:p>
          <a:endParaRPr lang="es-EC"/>
        </a:p>
      </dgm:t>
    </dgm:pt>
    <dgm:pt modelId="{40838D16-ED8C-45CD-8654-84143DA21289}">
      <dgm:prSet phldrT="[Texto]" custT="1"/>
      <dgm:spPr/>
      <dgm:t>
        <a:bodyPr/>
        <a:lstStyle/>
        <a:p>
          <a:r>
            <a:rPr lang="es-ES" sz="1100" dirty="0" smtClean="0">
              <a:latin typeface="Times New Roman" pitchFamily="18" charset="0"/>
              <a:cs typeface="Times New Roman" pitchFamily="18" charset="0"/>
            </a:rPr>
            <a:t>Bajo esta perspectiva, para Jean </a:t>
          </a:r>
          <a:r>
            <a:rPr lang="es-ES" sz="1100" dirty="0" err="1" smtClean="0">
              <a:latin typeface="Times New Roman" pitchFamily="18" charset="0"/>
              <a:cs typeface="Times New Roman" pitchFamily="18" charset="0"/>
            </a:rPr>
            <a:t>Piaget</a:t>
          </a:r>
          <a:r>
            <a:rPr lang="es-ES" sz="1100" dirty="0" smtClean="0">
              <a:latin typeface="Times New Roman" pitchFamily="18" charset="0"/>
              <a:cs typeface="Times New Roman" pitchFamily="18" charset="0"/>
            </a:rPr>
            <a:t>, los niños construyen activamente su mundo al interactuar con él</a:t>
          </a:r>
          <a:endParaRPr lang="es-EC" sz="1100" dirty="0">
            <a:latin typeface="Times New Roman" pitchFamily="18" charset="0"/>
            <a:cs typeface="Times New Roman" pitchFamily="18" charset="0"/>
          </a:endParaRPr>
        </a:p>
      </dgm:t>
    </dgm:pt>
    <dgm:pt modelId="{47960ABD-1C3C-473D-8871-0C05C0735009}" type="parTrans" cxnId="{2CE3B168-C631-41E4-B62E-34AEE50E735F}">
      <dgm:prSet/>
      <dgm:spPr/>
      <dgm:t>
        <a:bodyPr/>
        <a:lstStyle/>
        <a:p>
          <a:endParaRPr lang="es-EC"/>
        </a:p>
      </dgm:t>
    </dgm:pt>
    <dgm:pt modelId="{C8E320FE-6627-4E49-96B2-0F5D69F11F67}" type="sibTrans" cxnId="{2CE3B168-C631-41E4-B62E-34AEE50E735F}">
      <dgm:prSet/>
      <dgm:spPr/>
      <dgm:t>
        <a:bodyPr/>
        <a:lstStyle/>
        <a:p>
          <a:endParaRPr lang="es-EC"/>
        </a:p>
      </dgm:t>
    </dgm:pt>
    <dgm:pt modelId="{B9A33158-4AA2-457C-BFAB-2AB749AC3889}">
      <dgm:prSet phldrT="[Texto]"/>
      <dgm:spPr/>
      <dgm:t>
        <a:bodyPr/>
        <a:lstStyle/>
        <a:p>
          <a:r>
            <a:rPr lang="es-ES" dirty="0" err="1" smtClean="0">
              <a:latin typeface="Times New Roman" pitchFamily="18" charset="0"/>
              <a:cs typeface="Times New Roman" pitchFamily="18" charset="0"/>
            </a:rPr>
            <a:t>Bruner</a:t>
          </a:r>
          <a:r>
            <a:rPr lang="es-ES" dirty="0" smtClean="0">
              <a:latin typeface="Times New Roman" pitchFamily="18" charset="0"/>
              <a:cs typeface="Times New Roman" pitchFamily="18" charset="0"/>
            </a:rPr>
            <a:t>, plantea que, durante los primeros años, la función importante es la manipulación física: «saber es principalmente saber cómo hacer, y hay una mínima reflexión»</a:t>
          </a:r>
          <a:r>
            <a:rPr lang="es-ES" dirty="0" smtClean="0"/>
            <a:t>
</a:t>
          </a:r>
          <a:endParaRPr lang="es-EC" dirty="0"/>
        </a:p>
      </dgm:t>
    </dgm:pt>
    <dgm:pt modelId="{B6506B9B-191C-416A-9ABD-7803864EB804}" type="parTrans" cxnId="{596B08EF-C039-4C1F-9D83-53474E85FEA7}">
      <dgm:prSet/>
      <dgm:spPr/>
      <dgm:t>
        <a:bodyPr/>
        <a:lstStyle/>
        <a:p>
          <a:endParaRPr lang="es-EC"/>
        </a:p>
      </dgm:t>
    </dgm:pt>
    <dgm:pt modelId="{93F71C30-2B55-4075-9ECD-111E4CDC4D2F}" type="sibTrans" cxnId="{596B08EF-C039-4C1F-9D83-53474E85FEA7}">
      <dgm:prSet/>
      <dgm:spPr/>
      <dgm:t>
        <a:bodyPr/>
        <a:lstStyle/>
        <a:p>
          <a:endParaRPr lang="es-EC"/>
        </a:p>
      </dgm:t>
    </dgm:pt>
    <dgm:pt modelId="{A84CD995-7526-406D-8B89-1BCB5D129A08}">
      <dgm:prSet/>
      <dgm:spPr/>
      <dgm:t>
        <a:bodyPr/>
        <a:lstStyle/>
        <a:p>
          <a:endParaRPr lang="es-ES"/>
        </a:p>
      </dgm:t>
    </dgm:pt>
    <dgm:pt modelId="{59A418D1-3D22-4769-AF8F-D8B26712649D}" type="parTrans" cxnId="{DD912F79-96DD-4440-9EEC-CDC1744BEFA1}">
      <dgm:prSet/>
      <dgm:spPr/>
      <dgm:t>
        <a:bodyPr/>
        <a:lstStyle/>
        <a:p>
          <a:endParaRPr lang="es-EC"/>
        </a:p>
      </dgm:t>
    </dgm:pt>
    <dgm:pt modelId="{3F50EE2D-0CBF-4693-A258-88A375284D63}" type="sibTrans" cxnId="{DD912F79-96DD-4440-9EEC-CDC1744BEFA1}">
      <dgm:prSet/>
      <dgm:spPr/>
      <dgm:t>
        <a:bodyPr/>
        <a:lstStyle/>
        <a:p>
          <a:endParaRPr lang="es-EC"/>
        </a:p>
      </dgm:t>
    </dgm:pt>
    <dgm:pt modelId="{DB45A4F3-9025-47AD-9E27-6E9E95434952}">
      <dgm:prSet custT="1"/>
      <dgm:spPr/>
      <dgm:t>
        <a:bodyPr/>
        <a:lstStyle/>
        <a:p>
          <a:pPr algn="just"/>
          <a:endParaRPr lang="es-ES" sz="1100" dirty="0" smtClean="0">
            <a:latin typeface="Times New Roman" pitchFamily="18" charset="0"/>
            <a:cs typeface="Times New Roman" pitchFamily="18" charset="0"/>
          </a:endParaRPr>
        </a:p>
        <a:p>
          <a:pPr algn="just"/>
          <a:r>
            <a:rPr lang="es-ES" sz="1000" dirty="0" smtClean="0">
              <a:latin typeface="Times New Roman" pitchFamily="18" charset="0"/>
              <a:cs typeface="Times New Roman" pitchFamily="18" charset="0"/>
            </a:rPr>
            <a:t>En el campo educativo, la estrategia está vinculada a la actividad de  dirección de procesos educativos. 
</a:t>
          </a:r>
          <a:endParaRPr lang="es-EC" sz="1000" dirty="0">
            <a:latin typeface="Times New Roman" pitchFamily="18" charset="0"/>
            <a:cs typeface="Times New Roman" pitchFamily="18" charset="0"/>
          </a:endParaRPr>
        </a:p>
      </dgm:t>
    </dgm:pt>
    <dgm:pt modelId="{0D8CB57F-C75B-48E2-BC32-58E4ADF9EAFA}" type="parTrans" cxnId="{998719D5-37FF-4C7F-8CD0-939D7BEE0F51}">
      <dgm:prSet/>
      <dgm:spPr/>
      <dgm:t>
        <a:bodyPr/>
        <a:lstStyle/>
        <a:p>
          <a:endParaRPr lang="es-EC"/>
        </a:p>
      </dgm:t>
    </dgm:pt>
    <dgm:pt modelId="{04D0E317-B6B4-4408-A7F2-1A2AE5B8BCEF}" type="sibTrans" cxnId="{998719D5-37FF-4C7F-8CD0-939D7BEE0F51}">
      <dgm:prSet/>
      <dgm:spPr/>
      <dgm:t>
        <a:bodyPr/>
        <a:lstStyle/>
        <a:p>
          <a:endParaRPr lang="es-EC"/>
        </a:p>
      </dgm:t>
    </dgm:pt>
    <dgm:pt modelId="{6ADD01D8-A01F-464F-88B8-DAFD34B226C8}">
      <dgm:prSet custT="1"/>
      <dgm:spPr/>
      <dgm:t>
        <a:bodyPr/>
        <a:lstStyle/>
        <a:p>
          <a:r>
            <a:rPr lang="es-ES" sz="900" dirty="0" smtClean="0">
              <a:latin typeface="Times New Roman" pitchFamily="18" charset="0"/>
              <a:cs typeface="Times New Roman" pitchFamily="18" charset="0"/>
            </a:rPr>
            <a:t>Las estrategias de enseñanza son los procedimientos que el docente debe  utilizar de modo inteligente y adaptativo,  con el fin de ayudar a los alumnos a construir su actividad adecuadamente</a:t>
          </a:r>
          <a:endParaRPr lang="es-EC" sz="900" dirty="0">
            <a:latin typeface="Times New Roman" pitchFamily="18" charset="0"/>
            <a:cs typeface="Times New Roman" pitchFamily="18" charset="0"/>
          </a:endParaRPr>
        </a:p>
      </dgm:t>
    </dgm:pt>
    <dgm:pt modelId="{74A33EC7-2359-4CCE-B3B7-87C7474682D5}" type="parTrans" cxnId="{A83E144A-AFC0-479A-9794-B9C3E61426A7}">
      <dgm:prSet/>
      <dgm:spPr/>
      <dgm:t>
        <a:bodyPr/>
        <a:lstStyle/>
        <a:p>
          <a:endParaRPr lang="es-EC"/>
        </a:p>
      </dgm:t>
    </dgm:pt>
    <dgm:pt modelId="{AE7E8B60-566E-42BC-946F-928DA0CA03BC}" type="sibTrans" cxnId="{A83E144A-AFC0-479A-9794-B9C3E61426A7}">
      <dgm:prSet/>
      <dgm:spPr/>
      <dgm:t>
        <a:bodyPr/>
        <a:lstStyle/>
        <a:p>
          <a:endParaRPr lang="es-EC"/>
        </a:p>
      </dgm:t>
    </dgm:pt>
    <dgm:pt modelId="{8A88A10D-581C-4CB9-B26A-BBA95B6B7928}">
      <dgm:prSet custT="1"/>
      <dgm:spPr/>
      <dgm:t>
        <a:bodyPr/>
        <a:lstStyle/>
        <a:p>
          <a:r>
            <a:rPr lang="es-ES" sz="1000" dirty="0" smtClean="0">
              <a:latin typeface="Times New Roman" pitchFamily="18" charset="0"/>
              <a:cs typeface="Times New Roman" pitchFamily="18" charset="0"/>
            </a:rPr>
            <a:t>El desarollo psicosocial se refiere al proceso de transformaciones que se dan en una interacción permanente del niño o niña con su ambiente físico y social. 
</a:t>
          </a:r>
          <a:endParaRPr lang="es-EC" sz="1000" dirty="0">
            <a:latin typeface="Times New Roman" pitchFamily="18" charset="0"/>
            <a:cs typeface="Times New Roman" pitchFamily="18" charset="0"/>
          </a:endParaRPr>
        </a:p>
      </dgm:t>
    </dgm:pt>
    <dgm:pt modelId="{219928EF-3F52-41B0-BBBA-185A072700C8}" type="parTrans" cxnId="{29C18E5F-DE9A-44F6-8266-CEF60D6D93B4}">
      <dgm:prSet/>
      <dgm:spPr/>
      <dgm:t>
        <a:bodyPr/>
        <a:lstStyle/>
        <a:p>
          <a:endParaRPr lang="es-EC"/>
        </a:p>
      </dgm:t>
    </dgm:pt>
    <dgm:pt modelId="{B9FC6560-7F86-4BC1-BB27-9AD76FF5CB73}" type="sibTrans" cxnId="{29C18E5F-DE9A-44F6-8266-CEF60D6D93B4}">
      <dgm:prSet/>
      <dgm:spPr/>
      <dgm:t>
        <a:bodyPr/>
        <a:lstStyle/>
        <a:p>
          <a:endParaRPr lang="es-EC"/>
        </a:p>
      </dgm:t>
    </dgm:pt>
    <dgm:pt modelId="{425D1FAA-E565-4EE0-9811-3FCE8F537805}" type="pres">
      <dgm:prSet presAssocID="{ABF23C10-AA04-49CA-80EF-8D292FFC893C}" presName="Name0" presStyleCnt="0">
        <dgm:presLayoutVars>
          <dgm:chMax val="1"/>
          <dgm:dir/>
          <dgm:animLvl val="ctr"/>
          <dgm:resizeHandles val="exact"/>
        </dgm:presLayoutVars>
      </dgm:prSet>
      <dgm:spPr/>
      <dgm:t>
        <a:bodyPr/>
        <a:lstStyle/>
        <a:p>
          <a:endParaRPr lang="es-ES"/>
        </a:p>
      </dgm:t>
    </dgm:pt>
    <dgm:pt modelId="{003C0E71-5E94-4115-97AF-F72C12447010}" type="pres">
      <dgm:prSet presAssocID="{7A4E17AB-CEE4-43E2-9560-75A966314549}" presName="centerShape" presStyleLbl="node0" presStyleIdx="0" presStyleCnt="1"/>
      <dgm:spPr/>
      <dgm:t>
        <a:bodyPr/>
        <a:lstStyle/>
        <a:p>
          <a:endParaRPr lang="es-EC"/>
        </a:p>
      </dgm:t>
    </dgm:pt>
    <dgm:pt modelId="{C42518EB-B0E5-43A6-A4AC-3443347A4884}" type="pres">
      <dgm:prSet presAssocID="{DB45A4F3-9025-47AD-9E27-6E9E95434952}" presName="node" presStyleLbl="node1" presStyleIdx="0" presStyleCnt="5" custScaleX="144797" custScaleY="129271">
        <dgm:presLayoutVars>
          <dgm:bulletEnabled val="1"/>
        </dgm:presLayoutVars>
      </dgm:prSet>
      <dgm:spPr/>
      <dgm:t>
        <a:bodyPr/>
        <a:lstStyle/>
        <a:p>
          <a:endParaRPr lang="es-EC"/>
        </a:p>
      </dgm:t>
    </dgm:pt>
    <dgm:pt modelId="{78149B21-8E1D-4C2D-979C-31C9C358D6AF}" type="pres">
      <dgm:prSet presAssocID="{DB45A4F3-9025-47AD-9E27-6E9E95434952}" presName="dummy" presStyleCnt="0"/>
      <dgm:spPr/>
    </dgm:pt>
    <dgm:pt modelId="{A9513911-6116-41CB-B5DC-07F2756DA9AD}" type="pres">
      <dgm:prSet presAssocID="{04D0E317-B6B4-4408-A7F2-1A2AE5B8BCEF}" presName="sibTrans" presStyleLbl="sibTrans2D1" presStyleIdx="0" presStyleCnt="5"/>
      <dgm:spPr/>
      <dgm:t>
        <a:bodyPr/>
        <a:lstStyle/>
        <a:p>
          <a:endParaRPr lang="es-ES"/>
        </a:p>
      </dgm:t>
    </dgm:pt>
    <dgm:pt modelId="{6DEA7C4F-B58B-4A59-8529-047B8FEF8E5C}" type="pres">
      <dgm:prSet presAssocID="{6ADD01D8-A01F-464F-88B8-DAFD34B226C8}" presName="node" presStyleLbl="node1" presStyleIdx="1" presStyleCnt="5" custScaleX="141263" custScaleY="125267">
        <dgm:presLayoutVars>
          <dgm:bulletEnabled val="1"/>
        </dgm:presLayoutVars>
      </dgm:prSet>
      <dgm:spPr/>
      <dgm:t>
        <a:bodyPr/>
        <a:lstStyle/>
        <a:p>
          <a:endParaRPr lang="es-EC"/>
        </a:p>
      </dgm:t>
    </dgm:pt>
    <dgm:pt modelId="{9C434854-997B-4093-B1E9-CC74C40A1B43}" type="pres">
      <dgm:prSet presAssocID="{6ADD01D8-A01F-464F-88B8-DAFD34B226C8}" presName="dummy" presStyleCnt="0"/>
      <dgm:spPr/>
    </dgm:pt>
    <dgm:pt modelId="{C1CC5F6E-64E4-4695-B5AD-6E1069E9416D}" type="pres">
      <dgm:prSet presAssocID="{AE7E8B60-566E-42BC-946F-928DA0CA03BC}" presName="sibTrans" presStyleLbl="sibTrans2D1" presStyleIdx="1" presStyleCnt="5"/>
      <dgm:spPr/>
      <dgm:t>
        <a:bodyPr/>
        <a:lstStyle/>
        <a:p>
          <a:endParaRPr lang="es-ES"/>
        </a:p>
      </dgm:t>
    </dgm:pt>
    <dgm:pt modelId="{050CE7CA-93CF-431E-8B7D-B78095E2B9C2}" type="pres">
      <dgm:prSet presAssocID="{8A88A10D-581C-4CB9-B26A-BBA95B6B7928}" presName="node" presStyleLbl="node1" presStyleIdx="2" presStyleCnt="5" custScaleX="176920" custScaleY="146298">
        <dgm:presLayoutVars>
          <dgm:bulletEnabled val="1"/>
        </dgm:presLayoutVars>
      </dgm:prSet>
      <dgm:spPr/>
      <dgm:t>
        <a:bodyPr/>
        <a:lstStyle/>
        <a:p>
          <a:endParaRPr lang="es-ES"/>
        </a:p>
      </dgm:t>
    </dgm:pt>
    <dgm:pt modelId="{BB37775D-B5CF-47B1-B434-9F48EC647A19}" type="pres">
      <dgm:prSet presAssocID="{8A88A10D-581C-4CB9-B26A-BBA95B6B7928}" presName="dummy" presStyleCnt="0"/>
      <dgm:spPr/>
    </dgm:pt>
    <dgm:pt modelId="{AA2AA246-A468-4484-B1C0-DB1458307B28}" type="pres">
      <dgm:prSet presAssocID="{B9FC6560-7F86-4BC1-BB27-9AD76FF5CB73}" presName="sibTrans" presStyleLbl="sibTrans2D1" presStyleIdx="2" presStyleCnt="5"/>
      <dgm:spPr/>
      <dgm:t>
        <a:bodyPr/>
        <a:lstStyle/>
        <a:p>
          <a:endParaRPr lang="es-ES"/>
        </a:p>
      </dgm:t>
    </dgm:pt>
    <dgm:pt modelId="{F17DF7C5-C0E8-4CF8-BBF6-3FCB6D517B84}" type="pres">
      <dgm:prSet presAssocID="{40838D16-ED8C-45CD-8654-84143DA21289}" presName="node" presStyleLbl="node1" presStyleIdx="3" presStyleCnt="5" custScaleX="133018" custScaleY="119353">
        <dgm:presLayoutVars>
          <dgm:bulletEnabled val="1"/>
        </dgm:presLayoutVars>
      </dgm:prSet>
      <dgm:spPr/>
      <dgm:t>
        <a:bodyPr/>
        <a:lstStyle/>
        <a:p>
          <a:endParaRPr lang="es-EC"/>
        </a:p>
      </dgm:t>
    </dgm:pt>
    <dgm:pt modelId="{93D23197-0C8A-4CFA-9308-0A4713E42E3F}" type="pres">
      <dgm:prSet presAssocID="{40838D16-ED8C-45CD-8654-84143DA21289}" presName="dummy" presStyleCnt="0"/>
      <dgm:spPr/>
    </dgm:pt>
    <dgm:pt modelId="{6A7565FF-A8FD-4D95-9657-761036FF3BDB}" type="pres">
      <dgm:prSet presAssocID="{C8E320FE-6627-4E49-96B2-0F5D69F11F67}" presName="sibTrans" presStyleLbl="sibTrans2D1" presStyleIdx="3" presStyleCnt="5"/>
      <dgm:spPr/>
      <dgm:t>
        <a:bodyPr/>
        <a:lstStyle/>
        <a:p>
          <a:endParaRPr lang="es-ES"/>
        </a:p>
      </dgm:t>
    </dgm:pt>
    <dgm:pt modelId="{0FA62343-7313-4A87-994B-3D6EC36E8FE0}" type="pres">
      <dgm:prSet presAssocID="{B9A33158-4AA2-457C-BFAB-2AB749AC3889}" presName="node" presStyleLbl="node1" presStyleIdx="4" presStyleCnt="5" custScaleX="149900" custScaleY="146771">
        <dgm:presLayoutVars>
          <dgm:bulletEnabled val="1"/>
        </dgm:presLayoutVars>
      </dgm:prSet>
      <dgm:spPr/>
      <dgm:t>
        <a:bodyPr/>
        <a:lstStyle/>
        <a:p>
          <a:endParaRPr lang="es-EC"/>
        </a:p>
      </dgm:t>
    </dgm:pt>
    <dgm:pt modelId="{A767C131-CFD9-446B-A63B-A1A145661E94}" type="pres">
      <dgm:prSet presAssocID="{B9A33158-4AA2-457C-BFAB-2AB749AC3889}" presName="dummy" presStyleCnt="0"/>
      <dgm:spPr/>
    </dgm:pt>
    <dgm:pt modelId="{3832AC5D-AE4E-4D68-B71C-E09B8C327F81}" type="pres">
      <dgm:prSet presAssocID="{93F71C30-2B55-4075-9ECD-111E4CDC4D2F}" presName="sibTrans" presStyleLbl="sibTrans2D1" presStyleIdx="4" presStyleCnt="5"/>
      <dgm:spPr/>
      <dgm:t>
        <a:bodyPr/>
        <a:lstStyle/>
        <a:p>
          <a:endParaRPr lang="es-ES"/>
        </a:p>
      </dgm:t>
    </dgm:pt>
  </dgm:ptLst>
  <dgm:cxnLst>
    <dgm:cxn modelId="{C7E14782-E652-4972-9649-1BDB2B227E6B}" type="presOf" srcId="{04D0E317-B6B4-4408-A7F2-1A2AE5B8BCEF}" destId="{A9513911-6116-41CB-B5DC-07F2756DA9AD}" srcOrd="0" destOrd="0" presId="urn:microsoft.com/office/officeart/2005/8/layout/radial6"/>
    <dgm:cxn modelId="{0130D169-7F52-4C4C-8F90-EBA85A579020}" type="presOf" srcId="{AE7E8B60-566E-42BC-946F-928DA0CA03BC}" destId="{C1CC5F6E-64E4-4695-B5AD-6E1069E9416D}" srcOrd="0" destOrd="0" presId="urn:microsoft.com/office/officeart/2005/8/layout/radial6"/>
    <dgm:cxn modelId="{DD912F79-96DD-4440-9EEC-CDC1744BEFA1}" srcId="{ABF23C10-AA04-49CA-80EF-8D292FFC893C}" destId="{A84CD995-7526-406D-8B89-1BCB5D129A08}" srcOrd="1" destOrd="0" parTransId="{59A418D1-3D22-4769-AF8F-D8B26712649D}" sibTransId="{3F50EE2D-0CBF-4693-A258-88A375284D63}"/>
    <dgm:cxn modelId="{D4B74B0D-F686-4F39-999F-5A11EA79EA7C}" type="presOf" srcId="{6ADD01D8-A01F-464F-88B8-DAFD34B226C8}" destId="{6DEA7C4F-B58B-4A59-8529-047B8FEF8E5C}" srcOrd="0" destOrd="0" presId="urn:microsoft.com/office/officeart/2005/8/layout/radial6"/>
    <dgm:cxn modelId="{E74D7667-95E3-4CBB-9582-0687DFA5131D}" type="presOf" srcId="{C8E320FE-6627-4E49-96B2-0F5D69F11F67}" destId="{6A7565FF-A8FD-4D95-9657-761036FF3BDB}" srcOrd="0" destOrd="0" presId="urn:microsoft.com/office/officeart/2005/8/layout/radial6"/>
    <dgm:cxn modelId="{FD56B8A2-53E4-4DFF-A699-93CDAE3D9CC4}" type="presOf" srcId="{ABF23C10-AA04-49CA-80EF-8D292FFC893C}" destId="{425D1FAA-E565-4EE0-9811-3FCE8F537805}" srcOrd="0" destOrd="0" presId="urn:microsoft.com/office/officeart/2005/8/layout/radial6"/>
    <dgm:cxn modelId="{16D32C66-C562-46EF-99B3-48C15003EBEC}" type="presOf" srcId="{40838D16-ED8C-45CD-8654-84143DA21289}" destId="{F17DF7C5-C0E8-4CF8-BBF6-3FCB6D517B84}" srcOrd="0" destOrd="0" presId="urn:microsoft.com/office/officeart/2005/8/layout/radial6"/>
    <dgm:cxn modelId="{4F662BEA-FD17-4E41-A894-DB0F8FB06D42}" type="presOf" srcId="{8A88A10D-581C-4CB9-B26A-BBA95B6B7928}" destId="{050CE7CA-93CF-431E-8B7D-B78095E2B9C2}" srcOrd="0" destOrd="0" presId="urn:microsoft.com/office/officeart/2005/8/layout/radial6"/>
    <dgm:cxn modelId="{596B08EF-C039-4C1F-9D83-53474E85FEA7}" srcId="{7A4E17AB-CEE4-43E2-9560-75A966314549}" destId="{B9A33158-4AA2-457C-BFAB-2AB749AC3889}" srcOrd="4" destOrd="0" parTransId="{B6506B9B-191C-416A-9ABD-7803864EB804}" sibTransId="{93F71C30-2B55-4075-9ECD-111E4CDC4D2F}"/>
    <dgm:cxn modelId="{2F4FCF4C-4B10-4C27-A372-9AE118E1BAAF}" type="presOf" srcId="{7A4E17AB-CEE4-43E2-9560-75A966314549}" destId="{003C0E71-5E94-4115-97AF-F72C12447010}" srcOrd="0" destOrd="0" presId="urn:microsoft.com/office/officeart/2005/8/layout/radial6"/>
    <dgm:cxn modelId="{019DD86E-84D5-48AC-857A-00B33C7416C3}" type="presOf" srcId="{DB45A4F3-9025-47AD-9E27-6E9E95434952}" destId="{C42518EB-B0E5-43A6-A4AC-3443347A4884}" srcOrd="0" destOrd="0" presId="urn:microsoft.com/office/officeart/2005/8/layout/radial6"/>
    <dgm:cxn modelId="{2CE3B168-C631-41E4-B62E-34AEE50E735F}" srcId="{7A4E17AB-CEE4-43E2-9560-75A966314549}" destId="{40838D16-ED8C-45CD-8654-84143DA21289}" srcOrd="3" destOrd="0" parTransId="{47960ABD-1C3C-473D-8871-0C05C0735009}" sibTransId="{C8E320FE-6627-4E49-96B2-0F5D69F11F67}"/>
    <dgm:cxn modelId="{998719D5-37FF-4C7F-8CD0-939D7BEE0F51}" srcId="{7A4E17AB-CEE4-43E2-9560-75A966314549}" destId="{DB45A4F3-9025-47AD-9E27-6E9E95434952}" srcOrd="0" destOrd="0" parTransId="{0D8CB57F-C75B-48E2-BC32-58E4ADF9EAFA}" sibTransId="{04D0E317-B6B4-4408-A7F2-1A2AE5B8BCEF}"/>
    <dgm:cxn modelId="{3BC49606-52F1-4ACA-A291-EBE73648B812}" srcId="{ABF23C10-AA04-49CA-80EF-8D292FFC893C}" destId="{7A4E17AB-CEE4-43E2-9560-75A966314549}" srcOrd="0" destOrd="0" parTransId="{1CB9E25B-A8E7-4C7A-971B-94C2B38170D3}" sibTransId="{F98CCD82-BB4C-4CB5-85E7-2EF773608E11}"/>
    <dgm:cxn modelId="{29C18E5F-DE9A-44F6-8266-CEF60D6D93B4}" srcId="{7A4E17AB-CEE4-43E2-9560-75A966314549}" destId="{8A88A10D-581C-4CB9-B26A-BBA95B6B7928}" srcOrd="2" destOrd="0" parTransId="{219928EF-3F52-41B0-BBBA-185A072700C8}" sibTransId="{B9FC6560-7F86-4BC1-BB27-9AD76FF5CB73}"/>
    <dgm:cxn modelId="{A22DC05F-33F9-4B11-8960-CA40A561C08D}" type="presOf" srcId="{B9FC6560-7F86-4BC1-BB27-9AD76FF5CB73}" destId="{AA2AA246-A468-4484-B1C0-DB1458307B28}" srcOrd="0" destOrd="0" presId="urn:microsoft.com/office/officeart/2005/8/layout/radial6"/>
    <dgm:cxn modelId="{2883489E-9913-488F-892B-B2B56616C165}" type="presOf" srcId="{93F71C30-2B55-4075-9ECD-111E4CDC4D2F}" destId="{3832AC5D-AE4E-4D68-B71C-E09B8C327F81}" srcOrd="0" destOrd="0" presId="urn:microsoft.com/office/officeart/2005/8/layout/radial6"/>
    <dgm:cxn modelId="{25C0304D-3769-4704-B980-5FC8F960BE58}" type="presOf" srcId="{B9A33158-4AA2-457C-BFAB-2AB749AC3889}" destId="{0FA62343-7313-4A87-994B-3D6EC36E8FE0}" srcOrd="0" destOrd="0" presId="urn:microsoft.com/office/officeart/2005/8/layout/radial6"/>
    <dgm:cxn modelId="{A83E144A-AFC0-479A-9794-B9C3E61426A7}" srcId="{7A4E17AB-CEE4-43E2-9560-75A966314549}" destId="{6ADD01D8-A01F-464F-88B8-DAFD34B226C8}" srcOrd="1" destOrd="0" parTransId="{74A33EC7-2359-4CCE-B3B7-87C7474682D5}" sibTransId="{AE7E8B60-566E-42BC-946F-928DA0CA03BC}"/>
    <dgm:cxn modelId="{44EA6CA6-6F3A-412B-AAD9-95C2FC09CC7B}" type="presParOf" srcId="{425D1FAA-E565-4EE0-9811-3FCE8F537805}" destId="{003C0E71-5E94-4115-97AF-F72C12447010}" srcOrd="0" destOrd="0" presId="urn:microsoft.com/office/officeart/2005/8/layout/radial6"/>
    <dgm:cxn modelId="{6B7F5B71-0038-4FD9-A2E0-A300E4DA485B}" type="presParOf" srcId="{425D1FAA-E565-4EE0-9811-3FCE8F537805}" destId="{C42518EB-B0E5-43A6-A4AC-3443347A4884}" srcOrd="1" destOrd="0" presId="urn:microsoft.com/office/officeart/2005/8/layout/radial6"/>
    <dgm:cxn modelId="{B616D4D9-90D8-46B8-AA90-DCDF75869EB6}" type="presParOf" srcId="{425D1FAA-E565-4EE0-9811-3FCE8F537805}" destId="{78149B21-8E1D-4C2D-979C-31C9C358D6AF}" srcOrd="2" destOrd="0" presId="urn:microsoft.com/office/officeart/2005/8/layout/radial6"/>
    <dgm:cxn modelId="{DABD5730-81EB-4232-A6E7-B1C621D31726}" type="presParOf" srcId="{425D1FAA-E565-4EE0-9811-3FCE8F537805}" destId="{A9513911-6116-41CB-B5DC-07F2756DA9AD}" srcOrd="3" destOrd="0" presId="urn:microsoft.com/office/officeart/2005/8/layout/radial6"/>
    <dgm:cxn modelId="{8A7911D0-9B46-480A-85A8-0E0E994169ED}" type="presParOf" srcId="{425D1FAA-E565-4EE0-9811-3FCE8F537805}" destId="{6DEA7C4F-B58B-4A59-8529-047B8FEF8E5C}" srcOrd="4" destOrd="0" presId="urn:microsoft.com/office/officeart/2005/8/layout/radial6"/>
    <dgm:cxn modelId="{EBE9948C-8A52-4E18-B5A7-E8C68B10276A}" type="presParOf" srcId="{425D1FAA-E565-4EE0-9811-3FCE8F537805}" destId="{9C434854-997B-4093-B1E9-CC74C40A1B43}" srcOrd="5" destOrd="0" presId="urn:microsoft.com/office/officeart/2005/8/layout/radial6"/>
    <dgm:cxn modelId="{C5FA423B-B6E2-40D3-B99A-61EF13CE9CAF}" type="presParOf" srcId="{425D1FAA-E565-4EE0-9811-3FCE8F537805}" destId="{C1CC5F6E-64E4-4695-B5AD-6E1069E9416D}" srcOrd="6" destOrd="0" presId="urn:microsoft.com/office/officeart/2005/8/layout/radial6"/>
    <dgm:cxn modelId="{EB6E70C8-F5AD-499C-B1A2-B45053F42A41}" type="presParOf" srcId="{425D1FAA-E565-4EE0-9811-3FCE8F537805}" destId="{050CE7CA-93CF-431E-8B7D-B78095E2B9C2}" srcOrd="7" destOrd="0" presId="urn:microsoft.com/office/officeart/2005/8/layout/radial6"/>
    <dgm:cxn modelId="{C6A604D5-0A82-49FD-B9AC-C71B81D520F5}" type="presParOf" srcId="{425D1FAA-E565-4EE0-9811-3FCE8F537805}" destId="{BB37775D-B5CF-47B1-B434-9F48EC647A19}" srcOrd="8" destOrd="0" presId="urn:microsoft.com/office/officeart/2005/8/layout/radial6"/>
    <dgm:cxn modelId="{80672540-46E4-4A12-BAC8-FDA326C35487}" type="presParOf" srcId="{425D1FAA-E565-4EE0-9811-3FCE8F537805}" destId="{AA2AA246-A468-4484-B1C0-DB1458307B28}" srcOrd="9" destOrd="0" presId="urn:microsoft.com/office/officeart/2005/8/layout/radial6"/>
    <dgm:cxn modelId="{58845936-E824-4CBC-B935-A1285933C11E}" type="presParOf" srcId="{425D1FAA-E565-4EE0-9811-3FCE8F537805}" destId="{F17DF7C5-C0E8-4CF8-BBF6-3FCB6D517B84}" srcOrd="10" destOrd="0" presId="urn:microsoft.com/office/officeart/2005/8/layout/radial6"/>
    <dgm:cxn modelId="{024F8B72-3025-4088-9118-2836EA6BF0D4}" type="presParOf" srcId="{425D1FAA-E565-4EE0-9811-3FCE8F537805}" destId="{93D23197-0C8A-4CFA-9308-0A4713E42E3F}" srcOrd="11" destOrd="0" presId="urn:microsoft.com/office/officeart/2005/8/layout/radial6"/>
    <dgm:cxn modelId="{47BD2D08-9413-42F4-A8F1-6743615A5C83}" type="presParOf" srcId="{425D1FAA-E565-4EE0-9811-3FCE8F537805}" destId="{6A7565FF-A8FD-4D95-9657-761036FF3BDB}" srcOrd="12" destOrd="0" presId="urn:microsoft.com/office/officeart/2005/8/layout/radial6"/>
    <dgm:cxn modelId="{17D32670-3F54-4BB4-9DC3-3C080A622DEA}" type="presParOf" srcId="{425D1FAA-E565-4EE0-9811-3FCE8F537805}" destId="{0FA62343-7313-4A87-994B-3D6EC36E8FE0}" srcOrd="13" destOrd="0" presId="urn:microsoft.com/office/officeart/2005/8/layout/radial6"/>
    <dgm:cxn modelId="{E437970A-0997-46DF-A8E1-CFF01281C6EB}" type="presParOf" srcId="{425D1FAA-E565-4EE0-9811-3FCE8F537805}" destId="{A767C131-CFD9-446B-A63B-A1A145661E94}" srcOrd="14" destOrd="0" presId="urn:microsoft.com/office/officeart/2005/8/layout/radial6"/>
    <dgm:cxn modelId="{BB58894A-AB25-43BE-82C4-A1FCDB8A7F57}" type="presParOf" srcId="{425D1FAA-E565-4EE0-9811-3FCE8F537805}" destId="{3832AC5D-AE4E-4D68-B71C-E09B8C327F8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B491F6-BA02-43F9-9AE0-7783C222677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C8AD4FA0-2482-4B59-8909-74EB3DC78204}">
      <dgm:prSet phldrT="[Texto]" custT="1"/>
      <dgm:spPr/>
      <dgm:t>
        <a:bodyPr/>
        <a:lstStyle/>
        <a:p>
          <a:r>
            <a:rPr lang="es-ES" sz="1600" b="1" dirty="0" smtClean="0">
              <a:latin typeface="Arial" pitchFamily="34" charset="0"/>
              <a:cs typeface="Arial" pitchFamily="34" charset="0"/>
            </a:rPr>
            <a:t>OBJETIVO</a:t>
          </a:r>
          <a:endParaRPr lang="es-ES" sz="1600" dirty="0"/>
        </a:p>
      </dgm:t>
    </dgm:pt>
    <dgm:pt modelId="{CCA30048-0EFA-418C-BCC2-F382BB109A1B}" type="parTrans" cxnId="{248904D1-A956-403E-A53F-21306E47A508}">
      <dgm:prSet/>
      <dgm:spPr/>
      <dgm:t>
        <a:bodyPr/>
        <a:lstStyle/>
        <a:p>
          <a:endParaRPr lang="es-ES"/>
        </a:p>
      </dgm:t>
    </dgm:pt>
    <dgm:pt modelId="{B304AD61-F45D-43C0-A968-B2C75319382E}" type="sibTrans" cxnId="{248904D1-A956-403E-A53F-21306E47A508}">
      <dgm:prSet/>
      <dgm:spPr/>
      <dgm:t>
        <a:bodyPr/>
        <a:lstStyle/>
        <a:p>
          <a:endParaRPr lang="es-ES"/>
        </a:p>
      </dgm:t>
    </dgm:pt>
    <dgm:pt modelId="{E9581451-496F-4AE9-8B3B-38CC63BCE345}">
      <dgm:prSet phldrT="[Texto]" custT="1"/>
      <dgm:spPr/>
      <dgm:t>
        <a:bodyPr/>
        <a:lstStyle/>
        <a:p>
          <a:r>
            <a:rPr lang="es-ES" sz="1300" b="1" dirty="0" smtClean="0">
              <a:latin typeface="Arial" pitchFamily="34" charset="0"/>
              <a:cs typeface="Arial" pitchFamily="34" charset="0"/>
            </a:rPr>
            <a:t>JUSTIFICACIÓN</a:t>
          </a:r>
          <a:endParaRPr lang="es-ES" sz="1300" dirty="0"/>
        </a:p>
      </dgm:t>
    </dgm:pt>
    <dgm:pt modelId="{1F0602B0-E461-44F5-BBB0-6B9C22DCC6FA}" type="parTrans" cxnId="{014C8F1A-0738-48C4-A876-84207A87B6FF}">
      <dgm:prSet/>
      <dgm:spPr/>
      <dgm:t>
        <a:bodyPr/>
        <a:lstStyle/>
        <a:p>
          <a:endParaRPr lang="es-ES"/>
        </a:p>
      </dgm:t>
    </dgm:pt>
    <dgm:pt modelId="{222C0CBD-A473-4DA7-897D-61257014E657}" type="sibTrans" cxnId="{014C8F1A-0738-48C4-A876-84207A87B6FF}">
      <dgm:prSet/>
      <dgm:spPr/>
      <dgm:t>
        <a:bodyPr/>
        <a:lstStyle/>
        <a:p>
          <a:endParaRPr lang="es-ES"/>
        </a:p>
      </dgm:t>
    </dgm:pt>
    <dgm:pt modelId="{0ACAC442-D828-473F-8230-D2895C736D88}">
      <dgm:prSet phldrT="[Texto]" custT="1"/>
      <dgm:spPr/>
      <dgm:t>
        <a:bodyPr/>
        <a:lstStyle/>
        <a:p>
          <a:r>
            <a:rPr lang="es-EC" sz="1400" dirty="0" smtClean="0">
              <a:latin typeface="Times New Roman" pitchFamily="18" charset="0"/>
              <a:cs typeface="Times New Roman" pitchFamily="18" charset="0"/>
            </a:rPr>
            <a:t>Las estrategias son un factor importante para el buen desarrollo del individuo, es por ello, que en todos los subsistemas de educación se aplican diversas estrategias y recursos en pro de lograr un óptimo aprendizaje.</a:t>
          </a:r>
          <a:endParaRPr lang="es-ES" sz="1400" dirty="0">
            <a:latin typeface="Times New Roman" pitchFamily="18" charset="0"/>
            <a:cs typeface="Times New Roman" pitchFamily="18" charset="0"/>
          </a:endParaRPr>
        </a:p>
      </dgm:t>
    </dgm:pt>
    <dgm:pt modelId="{25270EE5-8F6B-4978-9220-802E4EC108C1}" type="parTrans" cxnId="{CA525C3C-E362-445A-B5B0-0A452C43497F}">
      <dgm:prSet/>
      <dgm:spPr/>
      <dgm:t>
        <a:bodyPr/>
        <a:lstStyle/>
        <a:p>
          <a:endParaRPr lang="es-ES"/>
        </a:p>
      </dgm:t>
    </dgm:pt>
    <dgm:pt modelId="{41718718-0265-4F72-AECB-84B42567F275}" type="sibTrans" cxnId="{CA525C3C-E362-445A-B5B0-0A452C43497F}">
      <dgm:prSet/>
      <dgm:spPr/>
      <dgm:t>
        <a:bodyPr/>
        <a:lstStyle/>
        <a:p>
          <a:endParaRPr lang="es-ES"/>
        </a:p>
      </dgm:t>
    </dgm:pt>
    <dgm:pt modelId="{BEE2B300-9714-4FE1-9C0E-96B9B1BF88AE}">
      <dgm:prSet phldrT="[Texto]" custT="1"/>
      <dgm:spPr/>
      <dgm:t>
        <a:bodyPr/>
        <a:lstStyle/>
        <a:p>
          <a:r>
            <a:rPr lang="es-EC" sz="1400" dirty="0" smtClean="0">
              <a:latin typeface="Times New Roman" pitchFamily="18" charset="0"/>
              <a:cs typeface="Times New Roman" pitchFamily="18" charset="0"/>
            </a:rPr>
            <a:t>El propósito de este tema es proponer estrategias para la enseñanza con ayuda del juego.</a:t>
          </a:r>
          <a:endParaRPr lang="es-ES" sz="1400" dirty="0">
            <a:latin typeface="Times New Roman" pitchFamily="18" charset="0"/>
            <a:cs typeface="Times New Roman" pitchFamily="18" charset="0"/>
          </a:endParaRPr>
        </a:p>
      </dgm:t>
    </dgm:pt>
    <dgm:pt modelId="{F33619AE-BDC3-4EEF-B27C-ADB7962198FC}" type="parTrans" cxnId="{6DFFF0A0-9198-4A47-9CA6-52AA630DD473}">
      <dgm:prSet/>
      <dgm:spPr/>
      <dgm:t>
        <a:bodyPr/>
        <a:lstStyle/>
        <a:p>
          <a:endParaRPr lang="es-ES"/>
        </a:p>
      </dgm:t>
    </dgm:pt>
    <dgm:pt modelId="{A68F53D4-9D94-4D81-8AF7-182612EA0AD3}" type="sibTrans" cxnId="{6DFFF0A0-9198-4A47-9CA6-52AA630DD473}">
      <dgm:prSet/>
      <dgm:spPr/>
      <dgm:t>
        <a:bodyPr/>
        <a:lstStyle/>
        <a:p>
          <a:endParaRPr lang="es-ES"/>
        </a:p>
      </dgm:t>
    </dgm:pt>
    <dgm:pt modelId="{41FB1BF0-001E-4FBF-AEDB-046BCE224E07}">
      <dgm:prSet phldrT="[Texto]"/>
      <dgm:spPr/>
      <dgm:t>
        <a:bodyPr/>
        <a:lstStyle/>
        <a:p>
          <a:r>
            <a:rPr lang="es-ES" b="1" dirty="0" smtClean="0">
              <a:latin typeface="Arial" pitchFamily="34" charset="0"/>
              <a:cs typeface="Arial" pitchFamily="34" charset="0"/>
            </a:rPr>
            <a:t>RECOMENDACIONES METODOLÓGICAS DEL USO DE LA GUÍA</a:t>
          </a:r>
          <a:endParaRPr lang="es-ES" dirty="0"/>
        </a:p>
      </dgm:t>
    </dgm:pt>
    <dgm:pt modelId="{223DC0AB-233E-4800-AC3A-D91DE9290316}" type="parTrans" cxnId="{2606C7F1-D2B7-484B-A302-8984C3126CF1}">
      <dgm:prSet/>
      <dgm:spPr/>
      <dgm:t>
        <a:bodyPr/>
        <a:lstStyle/>
        <a:p>
          <a:endParaRPr lang="es-ES"/>
        </a:p>
      </dgm:t>
    </dgm:pt>
    <dgm:pt modelId="{9692AFF2-0C3C-4036-9968-3687FD9C5807}" type="sibTrans" cxnId="{2606C7F1-D2B7-484B-A302-8984C3126CF1}">
      <dgm:prSet/>
      <dgm:spPr/>
      <dgm:t>
        <a:bodyPr/>
        <a:lstStyle/>
        <a:p>
          <a:endParaRPr lang="es-ES"/>
        </a:p>
      </dgm:t>
    </dgm:pt>
    <dgm:pt modelId="{0A5D7933-E74F-44A9-9C82-C76A19C6F628}">
      <dgm:prSet phldrT="[Texto]"/>
      <dgm:spPr/>
      <dgm:t>
        <a:bodyPr/>
        <a:lstStyle/>
        <a:p>
          <a:pPr algn="just"/>
          <a:r>
            <a:rPr lang="es-EC" dirty="0" smtClean="0">
              <a:latin typeface="Times New Roman" pitchFamily="18" charset="0"/>
              <a:cs typeface="Times New Roman" pitchFamily="18" charset="0"/>
            </a:rPr>
            <a:t>La temática que fue desarrollada en la presente guía debe ser impartida en los Ámbitos de Estrategias de Enseñanza, de forma secuencial a lo largo de la educación inicial enfocando la dimensión física, emocional, lingüística y  social. </a:t>
          </a:r>
          <a:endParaRPr lang="es-ES" dirty="0">
            <a:latin typeface="Times New Roman" pitchFamily="18" charset="0"/>
            <a:cs typeface="Times New Roman" pitchFamily="18" charset="0"/>
          </a:endParaRPr>
        </a:p>
      </dgm:t>
    </dgm:pt>
    <dgm:pt modelId="{69F2D53E-B3C8-4A8C-95C2-97C668610B77}" type="parTrans" cxnId="{27D4A301-2192-4FD5-AC60-ACB10FC9113F}">
      <dgm:prSet/>
      <dgm:spPr/>
      <dgm:t>
        <a:bodyPr/>
        <a:lstStyle/>
        <a:p>
          <a:endParaRPr lang="es-ES"/>
        </a:p>
      </dgm:t>
    </dgm:pt>
    <dgm:pt modelId="{36286640-D1E8-4097-9A0F-C101F856E322}" type="sibTrans" cxnId="{27D4A301-2192-4FD5-AC60-ACB10FC9113F}">
      <dgm:prSet/>
      <dgm:spPr/>
      <dgm:t>
        <a:bodyPr/>
        <a:lstStyle/>
        <a:p>
          <a:endParaRPr lang="es-ES"/>
        </a:p>
      </dgm:t>
    </dgm:pt>
    <dgm:pt modelId="{4F8691F0-66B2-46CE-8147-222BA27EA09C}">
      <dgm:prSet phldrT="[Texto]"/>
      <dgm:spPr/>
      <dgm:t>
        <a:bodyPr/>
        <a:lstStyle/>
        <a:p>
          <a:pPr algn="just"/>
          <a:r>
            <a:rPr lang="es-EC" dirty="0" smtClean="0">
              <a:latin typeface="Times New Roman" pitchFamily="18" charset="0"/>
              <a:cs typeface="Times New Roman" pitchFamily="18" charset="0"/>
            </a:rPr>
            <a:t>Los métodos pedagógicos empleados que incluyan: exposiciones orales debates, discusiones, dramatización de roles y medios audiovisuales– deben ser seleccionados y adecuados por los docentes según el contexto local y basarlos en un diseño que facilite un mayor conocimiento, genere actitudes positivas y mejore las destrezas necesarias para adoptar estilos de vida saludables.</a:t>
          </a:r>
          <a:endParaRPr lang="es-ES" dirty="0">
            <a:latin typeface="Times New Roman" pitchFamily="18" charset="0"/>
            <a:cs typeface="Times New Roman" pitchFamily="18" charset="0"/>
          </a:endParaRPr>
        </a:p>
      </dgm:t>
    </dgm:pt>
    <dgm:pt modelId="{336B5744-F76C-41B7-818D-A2591CDA0586}" type="parTrans" cxnId="{E71A96DD-ADFE-48E0-B40D-E6B48248874A}">
      <dgm:prSet/>
      <dgm:spPr/>
      <dgm:t>
        <a:bodyPr/>
        <a:lstStyle/>
        <a:p>
          <a:endParaRPr lang="es-ES"/>
        </a:p>
      </dgm:t>
    </dgm:pt>
    <dgm:pt modelId="{B78BF9D4-CB6C-4577-B8A9-3291F8849A9C}" type="sibTrans" cxnId="{E71A96DD-ADFE-48E0-B40D-E6B48248874A}">
      <dgm:prSet/>
      <dgm:spPr/>
      <dgm:t>
        <a:bodyPr/>
        <a:lstStyle/>
        <a:p>
          <a:endParaRPr lang="es-ES"/>
        </a:p>
      </dgm:t>
    </dgm:pt>
    <dgm:pt modelId="{0D0A5771-67FA-4E01-AE5C-B83C8344A88B}">
      <dgm:prSet phldrT="[Texto]" custT="1"/>
      <dgm:spPr/>
      <dgm:t>
        <a:bodyPr/>
        <a:lstStyle/>
        <a:p>
          <a:r>
            <a:rPr lang="es-EC" sz="1400" dirty="0" smtClean="0">
              <a:latin typeface="Times New Roman" pitchFamily="18" charset="0"/>
              <a:cs typeface="Times New Roman" pitchFamily="18" charset="0"/>
            </a:rPr>
            <a:t>Proporcionar estrategias metodológicas fundamentadas en las actividades lúdicas para el mejoramiento del desarrollo psicosocial en los niños de educación inicial del “CENTRO INFANTIL THE BRITISH SCHOOL DE LA CIUDAD DE RIOBAMBA”.</a:t>
          </a:r>
          <a:endParaRPr lang="es-ES" sz="1400" dirty="0">
            <a:latin typeface="Times New Roman" pitchFamily="18" charset="0"/>
            <a:cs typeface="Times New Roman" pitchFamily="18" charset="0"/>
          </a:endParaRPr>
        </a:p>
      </dgm:t>
    </dgm:pt>
    <dgm:pt modelId="{1159E771-430A-4D29-A9AB-BE5446009C4C}" type="sibTrans" cxnId="{F68F8C81-2CE1-43A5-B157-874BEBD29CB4}">
      <dgm:prSet/>
      <dgm:spPr/>
      <dgm:t>
        <a:bodyPr/>
        <a:lstStyle/>
        <a:p>
          <a:endParaRPr lang="es-ES"/>
        </a:p>
      </dgm:t>
    </dgm:pt>
    <dgm:pt modelId="{90109ED0-ACCC-4FE6-8FA6-C81973598C3B}" type="parTrans" cxnId="{F68F8C81-2CE1-43A5-B157-874BEBD29CB4}">
      <dgm:prSet/>
      <dgm:spPr/>
      <dgm:t>
        <a:bodyPr/>
        <a:lstStyle/>
        <a:p>
          <a:endParaRPr lang="es-ES"/>
        </a:p>
      </dgm:t>
    </dgm:pt>
    <dgm:pt modelId="{EF1937DC-076B-4E6B-AC1C-8FD37AC33B0E}" type="pres">
      <dgm:prSet presAssocID="{21B491F6-BA02-43F9-9AE0-7783C222677F}" presName="linearFlow" presStyleCnt="0">
        <dgm:presLayoutVars>
          <dgm:dir/>
          <dgm:animLvl val="lvl"/>
          <dgm:resizeHandles val="exact"/>
        </dgm:presLayoutVars>
      </dgm:prSet>
      <dgm:spPr/>
      <dgm:t>
        <a:bodyPr/>
        <a:lstStyle/>
        <a:p>
          <a:endParaRPr lang="es-ES"/>
        </a:p>
      </dgm:t>
    </dgm:pt>
    <dgm:pt modelId="{62D14E6B-A452-4D3C-9A76-A34B118C44AF}" type="pres">
      <dgm:prSet presAssocID="{C8AD4FA0-2482-4B59-8909-74EB3DC78204}" presName="composite" presStyleCnt="0"/>
      <dgm:spPr/>
    </dgm:pt>
    <dgm:pt modelId="{52C8CC82-5635-43D9-A3B7-7ADE08ED432C}" type="pres">
      <dgm:prSet presAssocID="{C8AD4FA0-2482-4B59-8909-74EB3DC78204}" presName="parentText" presStyleLbl="alignNode1" presStyleIdx="0" presStyleCnt="3">
        <dgm:presLayoutVars>
          <dgm:chMax val="1"/>
          <dgm:bulletEnabled val="1"/>
        </dgm:presLayoutVars>
      </dgm:prSet>
      <dgm:spPr/>
      <dgm:t>
        <a:bodyPr/>
        <a:lstStyle/>
        <a:p>
          <a:endParaRPr lang="es-ES"/>
        </a:p>
      </dgm:t>
    </dgm:pt>
    <dgm:pt modelId="{E0AA0206-EA24-43D2-8E5C-D5142121B7E7}" type="pres">
      <dgm:prSet presAssocID="{C8AD4FA0-2482-4B59-8909-74EB3DC78204}" presName="descendantText" presStyleLbl="alignAcc1" presStyleIdx="0" presStyleCnt="3">
        <dgm:presLayoutVars>
          <dgm:bulletEnabled val="1"/>
        </dgm:presLayoutVars>
      </dgm:prSet>
      <dgm:spPr/>
      <dgm:t>
        <a:bodyPr/>
        <a:lstStyle/>
        <a:p>
          <a:endParaRPr lang="es-ES"/>
        </a:p>
      </dgm:t>
    </dgm:pt>
    <dgm:pt modelId="{764FAB04-F75A-43EE-9D43-2F53F4E5599F}" type="pres">
      <dgm:prSet presAssocID="{B304AD61-F45D-43C0-A968-B2C75319382E}" presName="sp" presStyleCnt="0"/>
      <dgm:spPr/>
    </dgm:pt>
    <dgm:pt modelId="{270074D6-5717-401E-B632-884581E270B2}" type="pres">
      <dgm:prSet presAssocID="{E9581451-496F-4AE9-8B3B-38CC63BCE345}" presName="composite" presStyleCnt="0"/>
      <dgm:spPr/>
    </dgm:pt>
    <dgm:pt modelId="{80A486F3-F317-4797-B285-9A7C414106AE}" type="pres">
      <dgm:prSet presAssocID="{E9581451-496F-4AE9-8B3B-38CC63BCE345}" presName="parentText" presStyleLbl="alignNode1" presStyleIdx="1" presStyleCnt="3">
        <dgm:presLayoutVars>
          <dgm:chMax val="1"/>
          <dgm:bulletEnabled val="1"/>
        </dgm:presLayoutVars>
      </dgm:prSet>
      <dgm:spPr/>
      <dgm:t>
        <a:bodyPr/>
        <a:lstStyle/>
        <a:p>
          <a:endParaRPr lang="es-ES"/>
        </a:p>
      </dgm:t>
    </dgm:pt>
    <dgm:pt modelId="{4D0CCDD7-3D4B-4E0B-AA44-03DA144AA29B}" type="pres">
      <dgm:prSet presAssocID="{E9581451-496F-4AE9-8B3B-38CC63BCE345}" presName="descendantText" presStyleLbl="alignAcc1" presStyleIdx="1" presStyleCnt="3">
        <dgm:presLayoutVars>
          <dgm:bulletEnabled val="1"/>
        </dgm:presLayoutVars>
      </dgm:prSet>
      <dgm:spPr/>
      <dgm:t>
        <a:bodyPr/>
        <a:lstStyle/>
        <a:p>
          <a:endParaRPr lang="es-ES"/>
        </a:p>
      </dgm:t>
    </dgm:pt>
    <dgm:pt modelId="{613E36CD-C6BD-4F31-A0FB-E00DFE350683}" type="pres">
      <dgm:prSet presAssocID="{222C0CBD-A473-4DA7-897D-61257014E657}" presName="sp" presStyleCnt="0"/>
      <dgm:spPr/>
    </dgm:pt>
    <dgm:pt modelId="{C53A6B9B-7162-48BE-9D06-50A6E95C74CC}" type="pres">
      <dgm:prSet presAssocID="{41FB1BF0-001E-4FBF-AEDB-046BCE224E07}" presName="composite" presStyleCnt="0"/>
      <dgm:spPr/>
    </dgm:pt>
    <dgm:pt modelId="{E772FD3A-202E-47ED-9664-DF7BC58D40D9}" type="pres">
      <dgm:prSet presAssocID="{41FB1BF0-001E-4FBF-AEDB-046BCE224E07}" presName="parentText" presStyleLbl="alignNode1" presStyleIdx="2" presStyleCnt="3">
        <dgm:presLayoutVars>
          <dgm:chMax val="1"/>
          <dgm:bulletEnabled val="1"/>
        </dgm:presLayoutVars>
      </dgm:prSet>
      <dgm:spPr/>
      <dgm:t>
        <a:bodyPr/>
        <a:lstStyle/>
        <a:p>
          <a:endParaRPr lang="es-ES"/>
        </a:p>
      </dgm:t>
    </dgm:pt>
    <dgm:pt modelId="{E201BDD0-C3C6-4F41-B796-45A1F3CAF206}" type="pres">
      <dgm:prSet presAssocID="{41FB1BF0-001E-4FBF-AEDB-046BCE224E07}" presName="descendantText" presStyleLbl="alignAcc1" presStyleIdx="2" presStyleCnt="3">
        <dgm:presLayoutVars>
          <dgm:bulletEnabled val="1"/>
        </dgm:presLayoutVars>
      </dgm:prSet>
      <dgm:spPr/>
      <dgm:t>
        <a:bodyPr/>
        <a:lstStyle/>
        <a:p>
          <a:endParaRPr lang="es-ES"/>
        </a:p>
      </dgm:t>
    </dgm:pt>
  </dgm:ptLst>
  <dgm:cxnLst>
    <dgm:cxn modelId="{6DFFF0A0-9198-4A47-9CA6-52AA630DD473}" srcId="{E9581451-496F-4AE9-8B3B-38CC63BCE345}" destId="{BEE2B300-9714-4FE1-9C0E-96B9B1BF88AE}" srcOrd="1" destOrd="0" parTransId="{F33619AE-BDC3-4EEF-B27C-ADB7962198FC}" sibTransId="{A68F53D4-9D94-4D81-8AF7-182612EA0AD3}"/>
    <dgm:cxn modelId="{F68F8C81-2CE1-43A5-B157-874BEBD29CB4}" srcId="{C8AD4FA0-2482-4B59-8909-74EB3DC78204}" destId="{0D0A5771-67FA-4E01-AE5C-B83C8344A88B}" srcOrd="0" destOrd="0" parTransId="{90109ED0-ACCC-4FE6-8FA6-C81973598C3B}" sibTransId="{1159E771-430A-4D29-A9AB-BE5446009C4C}"/>
    <dgm:cxn modelId="{CA525C3C-E362-445A-B5B0-0A452C43497F}" srcId="{E9581451-496F-4AE9-8B3B-38CC63BCE345}" destId="{0ACAC442-D828-473F-8230-D2895C736D88}" srcOrd="0" destOrd="0" parTransId="{25270EE5-8F6B-4978-9220-802E4EC108C1}" sibTransId="{41718718-0265-4F72-AECB-84B42567F275}"/>
    <dgm:cxn modelId="{BDAE63CD-97B5-43E7-9B67-695C588792ED}" type="presOf" srcId="{4F8691F0-66B2-46CE-8147-222BA27EA09C}" destId="{E201BDD0-C3C6-4F41-B796-45A1F3CAF206}" srcOrd="0" destOrd="1" presId="urn:microsoft.com/office/officeart/2005/8/layout/chevron2"/>
    <dgm:cxn modelId="{82C7D828-2FB6-41C1-B263-335EF1EFEA3C}" type="presOf" srcId="{21B491F6-BA02-43F9-9AE0-7783C222677F}" destId="{EF1937DC-076B-4E6B-AC1C-8FD37AC33B0E}" srcOrd="0" destOrd="0" presId="urn:microsoft.com/office/officeart/2005/8/layout/chevron2"/>
    <dgm:cxn modelId="{AA783E23-A59B-42E5-939E-E6C5BD451D75}" type="presOf" srcId="{0D0A5771-67FA-4E01-AE5C-B83C8344A88B}" destId="{E0AA0206-EA24-43D2-8E5C-D5142121B7E7}" srcOrd="0" destOrd="0" presId="urn:microsoft.com/office/officeart/2005/8/layout/chevron2"/>
    <dgm:cxn modelId="{F5E8FB08-DD1B-451D-B8D6-0CE3B8B4D64F}" type="presOf" srcId="{41FB1BF0-001E-4FBF-AEDB-046BCE224E07}" destId="{E772FD3A-202E-47ED-9664-DF7BC58D40D9}" srcOrd="0" destOrd="0" presId="urn:microsoft.com/office/officeart/2005/8/layout/chevron2"/>
    <dgm:cxn modelId="{E5C4D1F5-71DB-4128-8990-235571E9F3CE}" type="presOf" srcId="{BEE2B300-9714-4FE1-9C0E-96B9B1BF88AE}" destId="{4D0CCDD7-3D4B-4E0B-AA44-03DA144AA29B}" srcOrd="0" destOrd="1" presId="urn:microsoft.com/office/officeart/2005/8/layout/chevron2"/>
    <dgm:cxn modelId="{E71A96DD-ADFE-48E0-B40D-E6B48248874A}" srcId="{41FB1BF0-001E-4FBF-AEDB-046BCE224E07}" destId="{4F8691F0-66B2-46CE-8147-222BA27EA09C}" srcOrd="1" destOrd="0" parTransId="{336B5744-F76C-41B7-818D-A2591CDA0586}" sibTransId="{B78BF9D4-CB6C-4577-B8A9-3291F8849A9C}"/>
    <dgm:cxn modelId="{412A8683-7B19-4956-8B5C-280AD4831841}" type="presOf" srcId="{0A5D7933-E74F-44A9-9C82-C76A19C6F628}" destId="{E201BDD0-C3C6-4F41-B796-45A1F3CAF206}" srcOrd="0" destOrd="0" presId="urn:microsoft.com/office/officeart/2005/8/layout/chevron2"/>
    <dgm:cxn modelId="{B3B0467D-5A2A-4DEE-B6D6-2D9DD8DD3E75}" type="presOf" srcId="{C8AD4FA0-2482-4B59-8909-74EB3DC78204}" destId="{52C8CC82-5635-43D9-A3B7-7ADE08ED432C}" srcOrd="0" destOrd="0" presId="urn:microsoft.com/office/officeart/2005/8/layout/chevron2"/>
    <dgm:cxn modelId="{248904D1-A956-403E-A53F-21306E47A508}" srcId="{21B491F6-BA02-43F9-9AE0-7783C222677F}" destId="{C8AD4FA0-2482-4B59-8909-74EB3DC78204}" srcOrd="0" destOrd="0" parTransId="{CCA30048-0EFA-418C-BCC2-F382BB109A1B}" sibTransId="{B304AD61-F45D-43C0-A968-B2C75319382E}"/>
    <dgm:cxn modelId="{2606C7F1-D2B7-484B-A302-8984C3126CF1}" srcId="{21B491F6-BA02-43F9-9AE0-7783C222677F}" destId="{41FB1BF0-001E-4FBF-AEDB-046BCE224E07}" srcOrd="2" destOrd="0" parTransId="{223DC0AB-233E-4800-AC3A-D91DE9290316}" sibTransId="{9692AFF2-0C3C-4036-9968-3687FD9C5807}"/>
    <dgm:cxn modelId="{014C8F1A-0738-48C4-A876-84207A87B6FF}" srcId="{21B491F6-BA02-43F9-9AE0-7783C222677F}" destId="{E9581451-496F-4AE9-8B3B-38CC63BCE345}" srcOrd="1" destOrd="0" parTransId="{1F0602B0-E461-44F5-BBB0-6B9C22DCC6FA}" sibTransId="{222C0CBD-A473-4DA7-897D-61257014E657}"/>
    <dgm:cxn modelId="{B5F66CCB-1DCA-40A6-9BAE-84D98999DB40}" type="presOf" srcId="{E9581451-496F-4AE9-8B3B-38CC63BCE345}" destId="{80A486F3-F317-4797-B285-9A7C414106AE}" srcOrd="0" destOrd="0" presId="urn:microsoft.com/office/officeart/2005/8/layout/chevron2"/>
    <dgm:cxn modelId="{27D4A301-2192-4FD5-AC60-ACB10FC9113F}" srcId="{41FB1BF0-001E-4FBF-AEDB-046BCE224E07}" destId="{0A5D7933-E74F-44A9-9C82-C76A19C6F628}" srcOrd="0" destOrd="0" parTransId="{69F2D53E-B3C8-4A8C-95C2-97C668610B77}" sibTransId="{36286640-D1E8-4097-9A0F-C101F856E322}"/>
    <dgm:cxn modelId="{A0D2EAAE-15A4-4095-997E-E6E73DD88F33}" type="presOf" srcId="{0ACAC442-D828-473F-8230-D2895C736D88}" destId="{4D0CCDD7-3D4B-4E0B-AA44-03DA144AA29B}" srcOrd="0" destOrd="0" presId="urn:microsoft.com/office/officeart/2005/8/layout/chevron2"/>
    <dgm:cxn modelId="{E36BA2E0-E6D3-4F79-85A5-6E9FCD6636C4}" type="presParOf" srcId="{EF1937DC-076B-4E6B-AC1C-8FD37AC33B0E}" destId="{62D14E6B-A452-4D3C-9A76-A34B118C44AF}" srcOrd="0" destOrd="0" presId="urn:microsoft.com/office/officeart/2005/8/layout/chevron2"/>
    <dgm:cxn modelId="{28836DA0-606D-4051-A956-B051170EB8A3}" type="presParOf" srcId="{62D14E6B-A452-4D3C-9A76-A34B118C44AF}" destId="{52C8CC82-5635-43D9-A3B7-7ADE08ED432C}" srcOrd="0" destOrd="0" presId="urn:microsoft.com/office/officeart/2005/8/layout/chevron2"/>
    <dgm:cxn modelId="{437CAD23-5D03-4F19-827B-07A3330D782B}" type="presParOf" srcId="{62D14E6B-A452-4D3C-9A76-A34B118C44AF}" destId="{E0AA0206-EA24-43D2-8E5C-D5142121B7E7}" srcOrd="1" destOrd="0" presId="urn:microsoft.com/office/officeart/2005/8/layout/chevron2"/>
    <dgm:cxn modelId="{B5F94BB4-E784-41C9-941B-080EBF925DCE}" type="presParOf" srcId="{EF1937DC-076B-4E6B-AC1C-8FD37AC33B0E}" destId="{764FAB04-F75A-43EE-9D43-2F53F4E5599F}" srcOrd="1" destOrd="0" presId="urn:microsoft.com/office/officeart/2005/8/layout/chevron2"/>
    <dgm:cxn modelId="{22648CA5-4D34-480A-AD42-CD541DD9C7E7}" type="presParOf" srcId="{EF1937DC-076B-4E6B-AC1C-8FD37AC33B0E}" destId="{270074D6-5717-401E-B632-884581E270B2}" srcOrd="2" destOrd="0" presId="urn:microsoft.com/office/officeart/2005/8/layout/chevron2"/>
    <dgm:cxn modelId="{D8E580B6-E1F9-4B75-B699-378EA8D97DF3}" type="presParOf" srcId="{270074D6-5717-401E-B632-884581E270B2}" destId="{80A486F3-F317-4797-B285-9A7C414106AE}" srcOrd="0" destOrd="0" presId="urn:microsoft.com/office/officeart/2005/8/layout/chevron2"/>
    <dgm:cxn modelId="{4EE0FD92-2DE1-4C0C-B999-BA00E7206E4C}" type="presParOf" srcId="{270074D6-5717-401E-B632-884581E270B2}" destId="{4D0CCDD7-3D4B-4E0B-AA44-03DA144AA29B}" srcOrd="1" destOrd="0" presId="urn:microsoft.com/office/officeart/2005/8/layout/chevron2"/>
    <dgm:cxn modelId="{B645775A-4169-4F16-8AC5-A9B145A9FA96}" type="presParOf" srcId="{EF1937DC-076B-4E6B-AC1C-8FD37AC33B0E}" destId="{613E36CD-C6BD-4F31-A0FB-E00DFE350683}" srcOrd="3" destOrd="0" presId="urn:microsoft.com/office/officeart/2005/8/layout/chevron2"/>
    <dgm:cxn modelId="{2A23F979-FCA8-467F-818E-EABF0B62939F}" type="presParOf" srcId="{EF1937DC-076B-4E6B-AC1C-8FD37AC33B0E}" destId="{C53A6B9B-7162-48BE-9D06-50A6E95C74CC}" srcOrd="4" destOrd="0" presId="urn:microsoft.com/office/officeart/2005/8/layout/chevron2"/>
    <dgm:cxn modelId="{ED248A79-3D82-4638-9B1E-DC05737754A7}" type="presParOf" srcId="{C53A6B9B-7162-48BE-9D06-50A6E95C74CC}" destId="{E772FD3A-202E-47ED-9664-DF7BC58D40D9}" srcOrd="0" destOrd="0" presId="urn:microsoft.com/office/officeart/2005/8/layout/chevron2"/>
    <dgm:cxn modelId="{56FAED8B-EAEA-4DD4-856A-D5ABA0AC3637}" type="presParOf" srcId="{C53A6B9B-7162-48BE-9D06-50A6E95C74CC}" destId="{E201BDD0-C3C6-4F41-B796-45A1F3CAF2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6DAE6F-ACFF-4916-A664-2CA59FE8DA76}"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28C20505-7F0F-448C-9241-1A1C21D55933}">
      <dgm:prSet phldrT="[Texto]" custT="1"/>
      <dgm:spPr/>
      <dgm:t>
        <a:bodyPr/>
        <a:lstStyle/>
        <a:p>
          <a:r>
            <a:rPr lang="es-ES" sz="1050" b="1" dirty="0" smtClean="0">
              <a:latin typeface="Arial" pitchFamily="34" charset="0"/>
              <a:cs typeface="Arial" pitchFamily="34" charset="0"/>
            </a:rPr>
            <a:t>ACTIVIDADES PARA EL AMBITO  DE LA AUTOESTIMA.</a:t>
          </a:r>
          <a:endParaRPr lang="es-ES" sz="1050" dirty="0"/>
        </a:p>
      </dgm:t>
    </dgm:pt>
    <dgm:pt modelId="{F5EABA79-A3C7-417C-AFDA-FB3888E41F06}" type="parTrans" cxnId="{C6C6C08C-C763-41E1-B82D-9EFCC15C4ADB}">
      <dgm:prSet/>
      <dgm:spPr/>
      <dgm:t>
        <a:bodyPr/>
        <a:lstStyle/>
        <a:p>
          <a:endParaRPr lang="es-ES"/>
        </a:p>
      </dgm:t>
    </dgm:pt>
    <dgm:pt modelId="{996F76A1-D754-4395-A0B1-86866746832A}" type="sibTrans" cxnId="{C6C6C08C-C763-41E1-B82D-9EFCC15C4ADB}">
      <dgm:prSet custT="1"/>
      <dgm:spPr/>
      <dgm:t>
        <a:bodyPr/>
        <a:lstStyle/>
        <a:p>
          <a:pPr algn="just"/>
          <a:r>
            <a:rPr lang="es-EC" sz="1200" dirty="0" smtClean="0">
              <a:latin typeface="Arial" pitchFamily="34" charset="0"/>
              <a:cs typeface="Arial" pitchFamily="34" charset="0"/>
            </a:rPr>
            <a:t>El ámbito psicosocial del niño comprende las relaciones que establece con la familia, la escuela y la comunidad, en convivencia con sus padres, hermanos, instructor, compañeros y amigos.</a:t>
          </a:r>
          <a:endParaRPr lang="es-ES" sz="1200" dirty="0"/>
        </a:p>
      </dgm:t>
    </dgm:pt>
    <dgm:pt modelId="{030F991B-237C-4846-A504-B78EE35BC7CA}" type="asst">
      <dgm:prSet phldrT="[Texto]" custT="1"/>
      <dgm:spPr/>
      <dgm:t>
        <a:bodyPr/>
        <a:lstStyle/>
        <a:p>
          <a:r>
            <a:rPr lang="es-EC" sz="1000" b="1" dirty="0" smtClean="0"/>
            <a:t>JUEGO DE ESCENIFICACIONES.</a:t>
          </a:r>
          <a:endParaRPr lang="es-ES" sz="1000" dirty="0"/>
        </a:p>
      </dgm:t>
    </dgm:pt>
    <dgm:pt modelId="{D13FEA32-DDAF-4D67-8431-1DCED2768491}" type="parTrans" cxnId="{1E47D6DD-37E6-4F5F-B704-95FE411F7490}">
      <dgm:prSet/>
      <dgm:spPr/>
      <dgm:t>
        <a:bodyPr/>
        <a:lstStyle/>
        <a:p>
          <a:endParaRPr lang="es-ES"/>
        </a:p>
      </dgm:t>
    </dgm:pt>
    <dgm:pt modelId="{EDB1D9E2-83DA-4DB5-AD9C-EC87AB8A634F}" type="sibTrans" cxnId="{1E47D6DD-37E6-4F5F-B704-95FE411F7490}">
      <dgm:prSet/>
      <dgm:spPr/>
      <dgm:t>
        <a:bodyPr/>
        <a:lstStyle/>
        <a:p>
          <a:endParaRPr lang="es-ES"/>
        </a:p>
      </dgm:t>
    </dgm:pt>
    <dgm:pt modelId="{FE66D9F9-3639-44B2-A2F7-D93180DC7428}">
      <dgm:prSet phldrT="[Texto]" custT="1"/>
      <dgm:spPr/>
      <dgm:t>
        <a:bodyPr/>
        <a:lstStyle/>
        <a:p>
          <a:r>
            <a:rPr lang="es-EC" sz="1000" b="1" dirty="0" smtClean="0"/>
            <a:t>OBJETIVO</a:t>
          </a:r>
          <a:endParaRPr lang="es-ES" sz="1000" dirty="0"/>
        </a:p>
      </dgm:t>
    </dgm:pt>
    <dgm:pt modelId="{58CD81AD-7DF8-45CB-968E-FBC30867E992}" type="parTrans" cxnId="{01D88EA3-4F96-4CB2-A748-C9E4AF095F0F}">
      <dgm:prSet/>
      <dgm:spPr/>
      <dgm:t>
        <a:bodyPr/>
        <a:lstStyle/>
        <a:p>
          <a:endParaRPr lang="es-ES"/>
        </a:p>
      </dgm:t>
    </dgm:pt>
    <dgm:pt modelId="{6BE2FAB0-97E2-4760-9968-CA4A172523F4}" type="sibTrans" cxnId="{01D88EA3-4F96-4CB2-A748-C9E4AF095F0F}">
      <dgm:prSet custT="1"/>
      <dgm:spPr/>
      <dgm:t>
        <a:bodyPr/>
        <a:lstStyle/>
        <a:p>
          <a:pPr algn="just"/>
          <a:r>
            <a:rPr lang="es-ES" sz="1100" dirty="0" smtClean="0">
              <a:latin typeface="Arial" pitchFamily="34" charset="0"/>
              <a:cs typeface="Arial" pitchFamily="34" charset="0"/>
            </a:rPr>
            <a:t>Fortalecer la autoestima del niño y niña realizando juegos de personajes de dibujos que les guste. </a:t>
          </a:r>
          <a:endParaRPr lang="en-US" sz="1100" dirty="0" smtClean="0">
            <a:latin typeface="Arial" pitchFamily="34" charset="0"/>
            <a:cs typeface="Arial" pitchFamily="34" charset="0"/>
          </a:endParaRPr>
        </a:p>
      </dgm:t>
    </dgm:pt>
    <dgm:pt modelId="{AEA5995D-13BB-482A-960D-F421E6EBF754}">
      <dgm:prSet phldrT="[Texto]" custT="1"/>
      <dgm:spPr/>
      <dgm:t>
        <a:bodyPr/>
        <a:lstStyle/>
        <a:p>
          <a:r>
            <a:rPr lang="es-EC" sz="1000" b="1" dirty="0" smtClean="0"/>
            <a:t>DESARROLLO DE LA ACTIVIDAD</a:t>
          </a:r>
          <a:endParaRPr lang="es-ES" sz="1000" dirty="0"/>
        </a:p>
      </dgm:t>
    </dgm:pt>
    <dgm:pt modelId="{CF9815EF-AA74-4D1C-A3FA-2DB5164CCD51}" type="parTrans" cxnId="{366C5F6B-3AF7-4066-B075-F5F35DF6377C}">
      <dgm:prSet/>
      <dgm:spPr/>
      <dgm:t>
        <a:bodyPr/>
        <a:lstStyle/>
        <a:p>
          <a:endParaRPr lang="es-ES"/>
        </a:p>
      </dgm:t>
    </dgm:pt>
    <dgm:pt modelId="{BFC4AC49-0D5C-4C0A-8404-AC42D64B95C8}" type="sibTrans" cxnId="{366C5F6B-3AF7-4066-B075-F5F35DF6377C}">
      <dgm:prSet custT="1"/>
      <dgm:spPr/>
      <dgm:t>
        <a:bodyPr/>
        <a:lstStyle/>
        <a:p>
          <a:pPr algn="just"/>
          <a:r>
            <a:rPr lang="es-ES" sz="1200" dirty="0" smtClean="0">
              <a:latin typeface="Arial" pitchFamily="34" charset="0"/>
              <a:cs typeface="Arial" pitchFamily="34" charset="0"/>
            </a:rPr>
            <a:t>Organiza la representación de escenas breves con un alto contenido emotivo: sorpresa, susto, alegría, decepción, tristeza, llanto. Esto motivará a los padres de familia a que participen adaptando un teatrito para títeres con diferentes personajes</a:t>
          </a:r>
          <a:r>
            <a:rPr lang="es-ES" sz="1000" dirty="0" smtClean="0">
              <a:latin typeface="Arial" pitchFamily="34" charset="0"/>
              <a:cs typeface="Arial" pitchFamily="34" charset="0"/>
            </a:rPr>
            <a:t>.</a:t>
          </a:r>
          <a:endParaRPr lang="es-ES" sz="1000" dirty="0"/>
        </a:p>
      </dgm:t>
    </dgm:pt>
    <dgm:pt modelId="{C670A707-4766-4AD6-821C-F0B1DE4533EE}">
      <dgm:prSet phldrT="[Texto]" custT="1"/>
      <dgm:spPr/>
      <dgm:t>
        <a:bodyPr/>
        <a:lstStyle/>
        <a:p>
          <a:r>
            <a:rPr lang="es-EC" sz="1000" b="1" dirty="0" smtClean="0"/>
            <a:t>INDICADORES DE EVALUACIÓN</a:t>
          </a:r>
          <a:endParaRPr lang="es-ES" sz="1000" dirty="0"/>
        </a:p>
      </dgm:t>
    </dgm:pt>
    <dgm:pt modelId="{86EF1C40-1F46-4D78-B420-EDDDB0FD18B2}" type="parTrans" cxnId="{6DAA9CB1-2910-4793-A747-E87696D35F44}">
      <dgm:prSet/>
      <dgm:spPr/>
      <dgm:t>
        <a:bodyPr/>
        <a:lstStyle/>
        <a:p>
          <a:endParaRPr lang="es-ES"/>
        </a:p>
      </dgm:t>
    </dgm:pt>
    <dgm:pt modelId="{E20629FF-6469-4D03-B6BC-F66066CB5869}" type="sibTrans" cxnId="{6DAA9CB1-2910-4793-A747-E87696D35F44}">
      <dgm:prSet custT="1"/>
      <dgm:spPr/>
      <dgm:t>
        <a:bodyPr/>
        <a:lstStyle/>
        <a:p>
          <a:pPr algn="just"/>
          <a:r>
            <a:rPr lang="es-ES" sz="1200" dirty="0" smtClean="0">
              <a:latin typeface="Arial" pitchFamily="34" charset="0"/>
              <a:cs typeface="Arial" pitchFamily="34" charset="0"/>
            </a:rPr>
            <a:t>Nivel de actuación en el niño.</a:t>
          </a:r>
          <a:endParaRPr lang="es-ES" sz="1200" dirty="0"/>
        </a:p>
      </dgm:t>
    </dgm:pt>
    <dgm:pt modelId="{FBB5529F-35B4-4CBF-996D-DFF13137BA00}">
      <dgm:prSet custT="1"/>
      <dgm:spPr/>
      <dgm:t>
        <a:bodyPr/>
        <a:lstStyle/>
        <a:p>
          <a:endParaRPr lang="es-ES" sz="1200" dirty="0" smtClean="0"/>
        </a:p>
        <a:p>
          <a:r>
            <a:rPr lang="es-EC" sz="1200" dirty="0" smtClean="0">
              <a:latin typeface="Arial" pitchFamily="34" charset="0"/>
              <a:cs typeface="Arial" pitchFamily="34" charset="0"/>
            </a:rPr>
            <a:t>RECURSOS:</a:t>
          </a:r>
          <a:endParaRPr lang="es-ES" sz="1200" dirty="0"/>
        </a:p>
      </dgm:t>
    </dgm:pt>
    <dgm:pt modelId="{B1281FB0-0AF5-47B2-9FC7-37F58D77D6BB}" type="parTrans" cxnId="{A956DA7C-92EF-450B-BEFD-1F423E04B0EC}">
      <dgm:prSet/>
      <dgm:spPr/>
      <dgm:t>
        <a:bodyPr/>
        <a:lstStyle/>
        <a:p>
          <a:endParaRPr lang="es-ES"/>
        </a:p>
      </dgm:t>
    </dgm:pt>
    <dgm:pt modelId="{3D367A0E-2BC8-4A0D-BF7B-0350C689F25D}" type="sibTrans" cxnId="{A956DA7C-92EF-450B-BEFD-1F423E04B0EC}">
      <dgm:prSet custT="1"/>
      <dgm:spPr/>
      <dgm:t>
        <a:bodyPr/>
        <a:lstStyle/>
        <a:p>
          <a:pPr algn="r"/>
          <a:endParaRPr lang="es-ES" sz="1200" dirty="0" smtClean="0"/>
        </a:p>
        <a:p>
          <a:pPr algn="just"/>
          <a:r>
            <a:rPr lang="es-ES" sz="1200" dirty="0" smtClean="0">
              <a:latin typeface="Arial" pitchFamily="34" charset="0"/>
              <a:cs typeface="Arial" pitchFamily="34" charset="0"/>
            </a:rPr>
            <a:t>Bolsas de papel de estraza decorada con los personajes de las escenas breves.</a:t>
          </a:r>
          <a:endParaRPr lang="en-US" sz="1200" dirty="0" smtClean="0">
            <a:latin typeface="Arial" pitchFamily="34" charset="0"/>
            <a:cs typeface="Arial" pitchFamily="34" charset="0"/>
          </a:endParaRPr>
        </a:p>
        <a:p>
          <a:pPr algn="just"/>
          <a:r>
            <a:rPr lang="es-ES" sz="1200" dirty="0" smtClean="0">
              <a:latin typeface="Arial" pitchFamily="34" charset="0"/>
              <a:cs typeface="Arial" pitchFamily="34" charset="0"/>
            </a:rPr>
            <a:t>Títeres.</a:t>
          </a:r>
        </a:p>
        <a:p>
          <a:pPr algn="just"/>
          <a:endParaRPr lang="es-ES" sz="1200" dirty="0"/>
        </a:p>
      </dgm:t>
    </dgm:pt>
    <dgm:pt modelId="{BB829BE8-4914-4B58-84EE-56A292225F8F}" type="pres">
      <dgm:prSet presAssocID="{F76DAE6F-ACFF-4916-A664-2CA59FE8DA76}" presName="hierChild1" presStyleCnt="0">
        <dgm:presLayoutVars>
          <dgm:orgChart val="1"/>
          <dgm:chPref val="1"/>
          <dgm:dir/>
          <dgm:animOne val="branch"/>
          <dgm:animLvl val="lvl"/>
          <dgm:resizeHandles/>
        </dgm:presLayoutVars>
      </dgm:prSet>
      <dgm:spPr/>
      <dgm:t>
        <a:bodyPr/>
        <a:lstStyle/>
        <a:p>
          <a:endParaRPr lang="es-ES"/>
        </a:p>
      </dgm:t>
    </dgm:pt>
    <dgm:pt modelId="{CA331821-C545-4CBB-8224-3867422EA4BB}" type="pres">
      <dgm:prSet presAssocID="{28C20505-7F0F-448C-9241-1A1C21D55933}" presName="hierRoot1" presStyleCnt="0">
        <dgm:presLayoutVars>
          <dgm:hierBranch val="init"/>
        </dgm:presLayoutVars>
      </dgm:prSet>
      <dgm:spPr/>
    </dgm:pt>
    <dgm:pt modelId="{CE073DF4-0A3D-43E2-B79A-D97DDF8CB7C2}" type="pres">
      <dgm:prSet presAssocID="{28C20505-7F0F-448C-9241-1A1C21D55933}" presName="rootComposite1" presStyleCnt="0"/>
      <dgm:spPr/>
    </dgm:pt>
    <dgm:pt modelId="{A98EB2A1-9CFA-4A2D-9A6B-FA78144B86E8}" type="pres">
      <dgm:prSet presAssocID="{28C20505-7F0F-448C-9241-1A1C21D55933}" presName="rootText1" presStyleLbl="node0" presStyleIdx="0" presStyleCnt="1" custScaleX="122004" custScaleY="135532" custLinFactNeighborX="946" custLinFactNeighborY="-27588">
        <dgm:presLayoutVars>
          <dgm:chMax/>
          <dgm:chPref val="3"/>
        </dgm:presLayoutVars>
      </dgm:prSet>
      <dgm:spPr/>
      <dgm:t>
        <a:bodyPr/>
        <a:lstStyle/>
        <a:p>
          <a:endParaRPr lang="es-ES"/>
        </a:p>
      </dgm:t>
    </dgm:pt>
    <dgm:pt modelId="{A398C022-9EF4-4944-86E3-BF11A7CAA7C8}" type="pres">
      <dgm:prSet presAssocID="{28C20505-7F0F-448C-9241-1A1C21D55933}" presName="titleText1" presStyleLbl="fgAcc0" presStyleIdx="0" presStyleCnt="1" custScaleX="238395" custScaleY="361279" custLinFactX="366" custLinFactNeighborX="100000" custLinFactNeighborY="40374">
        <dgm:presLayoutVars>
          <dgm:chMax val="0"/>
          <dgm:chPref val="0"/>
        </dgm:presLayoutVars>
      </dgm:prSet>
      <dgm:spPr/>
      <dgm:t>
        <a:bodyPr/>
        <a:lstStyle/>
        <a:p>
          <a:endParaRPr lang="es-ES"/>
        </a:p>
      </dgm:t>
    </dgm:pt>
    <dgm:pt modelId="{4A036391-5FF7-429A-8D66-B15D4BAFB4EE}" type="pres">
      <dgm:prSet presAssocID="{28C20505-7F0F-448C-9241-1A1C21D55933}" presName="rootConnector1" presStyleLbl="node1" presStyleIdx="0" presStyleCnt="4"/>
      <dgm:spPr/>
      <dgm:t>
        <a:bodyPr/>
        <a:lstStyle/>
        <a:p>
          <a:endParaRPr lang="es-ES"/>
        </a:p>
      </dgm:t>
    </dgm:pt>
    <dgm:pt modelId="{FE5EE169-3683-434D-BAAF-0E57778CF909}" type="pres">
      <dgm:prSet presAssocID="{28C20505-7F0F-448C-9241-1A1C21D55933}" presName="hierChild2" presStyleCnt="0"/>
      <dgm:spPr/>
    </dgm:pt>
    <dgm:pt modelId="{853D6F88-6F85-473A-860F-9F72F415F414}" type="pres">
      <dgm:prSet presAssocID="{58CD81AD-7DF8-45CB-968E-FBC30867E992}" presName="Name37" presStyleLbl="parChTrans1D2" presStyleIdx="0" presStyleCnt="5"/>
      <dgm:spPr/>
      <dgm:t>
        <a:bodyPr/>
        <a:lstStyle/>
        <a:p>
          <a:endParaRPr lang="es-ES"/>
        </a:p>
      </dgm:t>
    </dgm:pt>
    <dgm:pt modelId="{C5E3A920-6B57-49C4-B1F8-3439588C2DBF}" type="pres">
      <dgm:prSet presAssocID="{FE66D9F9-3639-44B2-A2F7-D93180DC7428}" presName="hierRoot2" presStyleCnt="0">
        <dgm:presLayoutVars>
          <dgm:hierBranch val="init"/>
        </dgm:presLayoutVars>
      </dgm:prSet>
      <dgm:spPr/>
    </dgm:pt>
    <dgm:pt modelId="{AB0DF060-F970-4831-9461-A4A4CBF7040B}" type="pres">
      <dgm:prSet presAssocID="{FE66D9F9-3639-44B2-A2F7-D93180DC7428}" presName="rootComposite" presStyleCnt="0"/>
      <dgm:spPr/>
    </dgm:pt>
    <dgm:pt modelId="{97941EC7-9175-428E-80C4-38CCFB9B13E7}" type="pres">
      <dgm:prSet presAssocID="{FE66D9F9-3639-44B2-A2F7-D93180DC7428}" presName="rootText" presStyleLbl="node1" presStyleIdx="0" presStyleCnt="4">
        <dgm:presLayoutVars>
          <dgm:chMax/>
          <dgm:chPref val="3"/>
        </dgm:presLayoutVars>
      </dgm:prSet>
      <dgm:spPr/>
      <dgm:t>
        <a:bodyPr/>
        <a:lstStyle/>
        <a:p>
          <a:endParaRPr lang="es-ES"/>
        </a:p>
      </dgm:t>
    </dgm:pt>
    <dgm:pt modelId="{D8043B85-86B6-4A6C-A731-F63F14F80B34}" type="pres">
      <dgm:prSet presAssocID="{FE66D9F9-3639-44B2-A2F7-D93180DC7428}" presName="titleText2" presStyleLbl="fgAcc1" presStyleIdx="0" presStyleCnt="4" custScaleX="165088" custScaleY="411213" custLinFactY="19207" custLinFactNeighborX="23714" custLinFactNeighborY="100000">
        <dgm:presLayoutVars>
          <dgm:chMax val="0"/>
          <dgm:chPref val="0"/>
        </dgm:presLayoutVars>
      </dgm:prSet>
      <dgm:spPr/>
      <dgm:t>
        <a:bodyPr/>
        <a:lstStyle/>
        <a:p>
          <a:endParaRPr lang="es-ES"/>
        </a:p>
      </dgm:t>
    </dgm:pt>
    <dgm:pt modelId="{9F5B7217-0C69-463E-9083-2CC7147C4A4A}" type="pres">
      <dgm:prSet presAssocID="{FE66D9F9-3639-44B2-A2F7-D93180DC7428}" presName="rootConnector" presStyleLbl="node2" presStyleIdx="0" presStyleCnt="0"/>
      <dgm:spPr/>
      <dgm:t>
        <a:bodyPr/>
        <a:lstStyle/>
        <a:p>
          <a:endParaRPr lang="es-ES"/>
        </a:p>
      </dgm:t>
    </dgm:pt>
    <dgm:pt modelId="{8DDC7EE4-4987-4CCF-A83F-13B91B87B31C}" type="pres">
      <dgm:prSet presAssocID="{FE66D9F9-3639-44B2-A2F7-D93180DC7428}" presName="hierChild4" presStyleCnt="0"/>
      <dgm:spPr/>
    </dgm:pt>
    <dgm:pt modelId="{DE041717-9928-4D4D-ACE7-F499BD9A17DC}" type="pres">
      <dgm:prSet presAssocID="{FE66D9F9-3639-44B2-A2F7-D93180DC7428}" presName="hierChild5" presStyleCnt="0"/>
      <dgm:spPr/>
    </dgm:pt>
    <dgm:pt modelId="{57125F61-281A-4A97-A0C5-EB8E0CF95035}" type="pres">
      <dgm:prSet presAssocID="{CF9815EF-AA74-4D1C-A3FA-2DB5164CCD51}" presName="Name37" presStyleLbl="parChTrans1D2" presStyleIdx="1" presStyleCnt="5"/>
      <dgm:spPr/>
      <dgm:t>
        <a:bodyPr/>
        <a:lstStyle/>
        <a:p>
          <a:endParaRPr lang="es-ES"/>
        </a:p>
      </dgm:t>
    </dgm:pt>
    <dgm:pt modelId="{57B8855A-4C7A-49A4-A17F-EE77A3B448DA}" type="pres">
      <dgm:prSet presAssocID="{AEA5995D-13BB-482A-960D-F421E6EBF754}" presName="hierRoot2" presStyleCnt="0">
        <dgm:presLayoutVars>
          <dgm:hierBranch val="init"/>
        </dgm:presLayoutVars>
      </dgm:prSet>
      <dgm:spPr/>
    </dgm:pt>
    <dgm:pt modelId="{B4402F6D-3C69-4AB5-A1E2-1DFEF385B1EF}" type="pres">
      <dgm:prSet presAssocID="{AEA5995D-13BB-482A-960D-F421E6EBF754}" presName="rootComposite" presStyleCnt="0"/>
      <dgm:spPr/>
    </dgm:pt>
    <dgm:pt modelId="{0F5F65A1-BEF5-412C-9D24-C6618667D44A}" type="pres">
      <dgm:prSet presAssocID="{AEA5995D-13BB-482A-960D-F421E6EBF754}" presName="rootText" presStyleLbl="node1" presStyleIdx="1" presStyleCnt="4" custLinFactNeighborX="16074" custLinFactNeighborY="-9375">
        <dgm:presLayoutVars>
          <dgm:chMax/>
          <dgm:chPref val="3"/>
        </dgm:presLayoutVars>
      </dgm:prSet>
      <dgm:spPr/>
      <dgm:t>
        <a:bodyPr/>
        <a:lstStyle/>
        <a:p>
          <a:endParaRPr lang="es-ES"/>
        </a:p>
      </dgm:t>
    </dgm:pt>
    <dgm:pt modelId="{516A7DA0-8642-4F23-AE0A-498A94680E69}" type="pres">
      <dgm:prSet presAssocID="{AEA5995D-13BB-482A-960D-F421E6EBF754}" presName="titleText2" presStyleLbl="fgAcc1" presStyleIdx="1" presStyleCnt="4" custScaleX="173835" custScaleY="614771" custLinFactY="100000" custLinFactNeighborX="22947" custLinFactNeighborY="114609">
        <dgm:presLayoutVars>
          <dgm:chMax val="0"/>
          <dgm:chPref val="0"/>
        </dgm:presLayoutVars>
      </dgm:prSet>
      <dgm:spPr/>
      <dgm:t>
        <a:bodyPr/>
        <a:lstStyle/>
        <a:p>
          <a:endParaRPr lang="es-ES"/>
        </a:p>
      </dgm:t>
    </dgm:pt>
    <dgm:pt modelId="{76BBED3D-6731-45F1-92F2-579DA939589D}" type="pres">
      <dgm:prSet presAssocID="{AEA5995D-13BB-482A-960D-F421E6EBF754}" presName="rootConnector" presStyleLbl="node2" presStyleIdx="0" presStyleCnt="0"/>
      <dgm:spPr/>
      <dgm:t>
        <a:bodyPr/>
        <a:lstStyle/>
        <a:p>
          <a:endParaRPr lang="es-ES"/>
        </a:p>
      </dgm:t>
    </dgm:pt>
    <dgm:pt modelId="{A7CF62BC-989A-40BF-8C1C-F1A6DF1CE1FE}" type="pres">
      <dgm:prSet presAssocID="{AEA5995D-13BB-482A-960D-F421E6EBF754}" presName="hierChild4" presStyleCnt="0"/>
      <dgm:spPr/>
    </dgm:pt>
    <dgm:pt modelId="{3C15FD9F-7CFF-44EF-905E-E2CC01D45D08}" type="pres">
      <dgm:prSet presAssocID="{AEA5995D-13BB-482A-960D-F421E6EBF754}" presName="hierChild5" presStyleCnt="0"/>
      <dgm:spPr/>
    </dgm:pt>
    <dgm:pt modelId="{34DC3BB1-A452-48C8-B433-404051A6CA19}" type="pres">
      <dgm:prSet presAssocID="{86EF1C40-1F46-4D78-B420-EDDDB0FD18B2}" presName="Name37" presStyleLbl="parChTrans1D2" presStyleIdx="2" presStyleCnt="5"/>
      <dgm:spPr/>
      <dgm:t>
        <a:bodyPr/>
        <a:lstStyle/>
        <a:p>
          <a:endParaRPr lang="es-ES"/>
        </a:p>
      </dgm:t>
    </dgm:pt>
    <dgm:pt modelId="{6ABF61D5-A250-43AD-A4BE-D8A6B22F3530}" type="pres">
      <dgm:prSet presAssocID="{C670A707-4766-4AD6-821C-F0B1DE4533EE}" presName="hierRoot2" presStyleCnt="0">
        <dgm:presLayoutVars>
          <dgm:hierBranch val="init"/>
        </dgm:presLayoutVars>
      </dgm:prSet>
      <dgm:spPr/>
    </dgm:pt>
    <dgm:pt modelId="{7E5DFB2A-80C2-4648-9296-ABD60DE29DBD}" type="pres">
      <dgm:prSet presAssocID="{C670A707-4766-4AD6-821C-F0B1DE4533EE}" presName="rootComposite" presStyleCnt="0"/>
      <dgm:spPr/>
    </dgm:pt>
    <dgm:pt modelId="{B4E236E4-6B06-419C-B2C2-B0FC82444A9D}" type="pres">
      <dgm:prSet presAssocID="{C670A707-4766-4AD6-821C-F0B1DE4533EE}" presName="rootText" presStyleLbl="node1" presStyleIdx="2" presStyleCnt="4">
        <dgm:presLayoutVars>
          <dgm:chMax/>
          <dgm:chPref val="3"/>
        </dgm:presLayoutVars>
      </dgm:prSet>
      <dgm:spPr/>
      <dgm:t>
        <a:bodyPr/>
        <a:lstStyle/>
        <a:p>
          <a:endParaRPr lang="es-ES"/>
        </a:p>
      </dgm:t>
    </dgm:pt>
    <dgm:pt modelId="{1C1663B6-239F-4449-91B2-12B0F124AE81}" type="pres">
      <dgm:prSet presAssocID="{C670A707-4766-4AD6-821C-F0B1DE4533EE}" presName="titleText2" presStyleLbl="fgAcc1" presStyleIdx="2" presStyleCnt="4" custScaleX="100667" custScaleY="292181" custLinFactY="24012" custLinFactNeighborX="13845" custLinFactNeighborY="100000">
        <dgm:presLayoutVars>
          <dgm:chMax val="0"/>
          <dgm:chPref val="0"/>
        </dgm:presLayoutVars>
      </dgm:prSet>
      <dgm:spPr/>
      <dgm:t>
        <a:bodyPr/>
        <a:lstStyle/>
        <a:p>
          <a:endParaRPr lang="es-ES"/>
        </a:p>
      </dgm:t>
    </dgm:pt>
    <dgm:pt modelId="{00051D3F-B189-41B4-852E-0544D87A5900}" type="pres">
      <dgm:prSet presAssocID="{C670A707-4766-4AD6-821C-F0B1DE4533EE}" presName="rootConnector" presStyleLbl="node2" presStyleIdx="0" presStyleCnt="0"/>
      <dgm:spPr/>
      <dgm:t>
        <a:bodyPr/>
        <a:lstStyle/>
        <a:p>
          <a:endParaRPr lang="es-ES"/>
        </a:p>
      </dgm:t>
    </dgm:pt>
    <dgm:pt modelId="{CAEE8909-65B8-4347-9773-543E3BD9ABFC}" type="pres">
      <dgm:prSet presAssocID="{C670A707-4766-4AD6-821C-F0B1DE4533EE}" presName="hierChild4" presStyleCnt="0"/>
      <dgm:spPr/>
    </dgm:pt>
    <dgm:pt modelId="{5F02F3F4-BB7C-44B9-AA82-6F4D539C26FF}" type="pres">
      <dgm:prSet presAssocID="{C670A707-4766-4AD6-821C-F0B1DE4533EE}" presName="hierChild5" presStyleCnt="0"/>
      <dgm:spPr/>
    </dgm:pt>
    <dgm:pt modelId="{ABB4F1C4-0E6B-45E7-9D3F-C58C31D6D5A5}" type="pres">
      <dgm:prSet presAssocID="{B1281FB0-0AF5-47B2-9FC7-37F58D77D6BB}" presName="Name37" presStyleLbl="parChTrans1D2" presStyleIdx="3" presStyleCnt="5"/>
      <dgm:spPr/>
      <dgm:t>
        <a:bodyPr/>
        <a:lstStyle/>
        <a:p>
          <a:endParaRPr lang="es-ES"/>
        </a:p>
      </dgm:t>
    </dgm:pt>
    <dgm:pt modelId="{7789CFA3-A2D5-4A6B-90AB-D212D84126B3}" type="pres">
      <dgm:prSet presAssocID="{FBB5529F-35B4-4CBF-996D-DFF13137BA00}" presName="hierRoot2" presStyleCnt="0">
        <dgm:presLayoutVars>
          <dgm:hierBranch val="init"/>
        </dgm:presLayoutVars>
      </dgm:prSet>
      <dgm:spPr/>
    </dgm:pt>
    <dgm:pt modelId="{3F84A8E9-1597-4D61-B99B-308BB7AB8282}" type="pres">
      <dgm:prSet presAssocID="{FBB5529F-35B4-4CBF-996D-DFF13137BA00}" presName="rootComposite" presStyleCnt="0"/>
      <dgm:spPr/>
    </dgm:pt>
    <dgm:pt modelId="{2B4C41A9-1DBF-4387-9E0A-D8E78BA00D97}" type="pres">
      <dgm:prSet presAssocID="{FBB5529F-35B4-4CBF-996D-DFF13137BA00}" presName="rootText" presStyleLbl="node1" presStyleIdx="3" presStyleCnt="4">
        <dgm:presLayoutVars>
          <dgm:chMax/>
          <dgm:chPref val="3"/>
        </dgm:presLayoutVars>
      </dgm:prSet>
      <dgm:spPr/>
      <dgm:t>
        <a:bodyPr/>
        <a:lstStyle/>
        <a:p>
          <a:endParaRPr lang="es-ES"/>
        </a:p>
      </dgm:t>
    </dgm:pt>
    <dgm:pt modelId="{6FA36E99-7368-4B6D-BE9E-33DFBD73DF82}" type="pres">
      <dgm:prSet presAssocID="{FBB5529F-35B4-4CBF-996D-DFF13137BA00}" presName="titleText2" presStyleLbl="fgAcc1" presStyleIdx="3" presStyleCnt="4" custScaleX="116425" custScaleY="452796" custLinFactY="74407" custLinFactNeighborX="541" custLinFactNeighborY="100000">
        <dgm:presLayoutVars>
          <dgm:chMax val="0"/>
          <dgm:chPref val="0"/>
        </dgm:presLayoutVars>
      </dgm:prSet>
      <dgm:spPr/>
      <dgm:t>
        <a:bodyPr/>
        <a:lstStyle/>
        <a:p>
          <a:endParaRPr lang="es-ES"/>
        </a:p>
      </dgm:t>
    </dgm:pt>
    <dgm:pt modelId="{AFB76558-FC21-4C17-9DC0-C55F0CBAF165}" type="pres">
      <dgm:prSet presAssocID="{FBB5529F-35B4-4CBF-996D-DFF13137BA00}" presName="rootConnector" presStyleLbl="node2" presStyleIdx="0" presStyleCnt="0"/>
      <dgm:spPr/>
      <dgm:t>
        <a:bodyPr/>
        <a:lstStyle/>
        <a:p>
          <a:endParaRPr lang="es-ES"/>
        </a:p>
      </dgm:t>
    </dgm:pt>
    <dgm:pt modelId="{C5065461-021B-4608-8C53-E2E1B17EE7F1}" type="pres">
      <dgm:prSet presAssocID="{FBB5529F-35B4-4CBF-996D-DFF13137BA00}" presName="hierChild4" presStyleCnt="0"/>
      <dgm:spPr/>
    </dgm:pt>
    <dgm:pt modelId="{AC3146C8-ACBF-4B5D-991C-26FE2BC7B6CF}" type="pres">
      <dgm:prSet presAssocID="{FBB5529F-35B4-4CBF-996D-DFF13137BA00}" presName="hierChild5" presStyleCnt="0"/>
      <dgm:spPr/>
    </dgm:pt>
    <dgm:pt modelId="{A8EE59FB-E5C0-44F6-B4CC-A3199A128938}" type="pres">
      <dgm:prSet presAssocID="{28C20505-7F0F-448C-9241-1A1C21D55933}" presName="hierChild3" presStyleCnt="0"/>
      <dgm:spPr/>
    </dgm:pt>
    <dgm:pt modelId="{5F08A729-5E36-4617-848F-8912EF2F6E99}" type="pres">
      <dgm:prSet presAssocID="{D13FEA32-DDAF-4D67-8431-1DCED2768491}" presName="Name96" presStyleLbl="parChTrans1D2" presStyleIdx="4" presStyleCnt="5"/>
      <dgm:spPr/>
      <dgm:t>
        <a:bodyPr/>
        <a:lstStyle/>
        <a:p>
          <a:endParaRPr lang="es-ES"/>
        </a:p>
      </dgm:t>
    </dgm:pt>
    <dgm:pt modelId="{F33AEF5B-CF85-4362-88D7-F22C57C9BE3D}" type="pres">
      <dgm:prSet presAssocID="{030F991B-237C-4846-A504-B78EE35BC7CA}" presName="hierRoot3" presStyleCnt="0">
        <dgm:presLayoutVars>
          <dgm:hierBranch val="init"/>
        </dgm:presLayoutVars>
      </dgm:prSet>
      <dgm:spPr/>
    </dgm:pt>
    <dgm:pt modelId="{22607EBD-E9B5-4F4F-BEBB-A6F1E74C0A24}" type="pres">
      <dgm:prSet presAssocID="{030F991B-237C-4846-A504-B78EE35BC7CA}" presName="rootComposite3" presStyleCnt="0"/>
      <dgm:spPr/>
    </dgm:pt>
    <dgm:pt modelId="{C89F9BFF-36AA-41DF-A2A8-D2431C4207D2}" type="pres">
      <dgm:prSet presAssocID="{030F991B-237C-4846-A504-B78EE35BC7CA}" presName="rootText3" presStyleLbl="asst1" presStyleIdx="0" presStyleCnt="1" custScaleX="112939" custScaleY="109087" custLinFactNeighborX="-1652" custLinFactNeighborY="-18156">
        <dgm:presLayoutVars>
          <dgm:chPref val="3"/>
        </dgm:presLayoutVars>
      </dgm:prSet>
      <dgm:spPr/>
      <dgm:t>
        <a:bodyPr/>
        <a:lstStyle/>
        <a:p>
          <a:endParaRPr lang="es-ES"/>
        </a:p>
      </dgm:t>
    </dgm:pt>
    <dgm:pt modelId="{A5FA228F-D90C-4A3C-B51A-5F811A526A68}" type="pres">
      <dgm:prSet presAssocID="{030F991B-237C-4846-A504-B78EE35BC7CA}" presName="titleText3" presStyleLbl="fgAcc2" presStyleIdx="0" presStyleCnt="1" custFlipVert="0" custFlipHor="0" custScaleX="12217" custScaleY="13719" custLinFactX="100000" custLinFactY="-200000" custLinFactNeighborX="100627" custLinFactNeighborY="-201688">
        <dgm:presLayoutVars>
          <dgm:chMax val="0"/>
          <dgm:chPref val="0"/>
        </dgm:presLayoutVars>
      </dgm:prSet>
      <dgm:spPr/>
      <dgm:t>
        <a:bodyPr/>
        <a:lstStyle/>
        <a:p>
          <a:endParaRPr lang="es-ES"/>
        </a:p>
      </dgm:t>
    </dgm:pt>
    <dgm:pt modelId="{F4E7E257-EE2E-45ED-BD80-AA595531B568}" type="pres">
      <dgm:prSet presAssocID="{030F991B-237C-4846-A504-B78EE35BC7CA}" presName="rootConnector3" presStyleLbl="asst1" presStyleIdx="0" presStyleCnt="1"/>
      <dgm:spPr/>
      <dgm:t>
        <a:bodyPr/>
        <a:lstStyle/>
        <a:p>
          <a:endParaRPr lang="es-ES"/>
        </a:p>
      </dgm:t>
    </dgm:pt>
    <dgm:pt modelId="{F0E4DC23-F4A2-4032-963A-B2926261F6F4}" type="pres">
      <dgm:prSet presAssocID="{030F991B-237C-4846-A504-B78EE35BC7CA}" presName="hierChild6" presStyleCnt="0"/>
      <dgm:spPr/>
    </dgm:pt>
    <dgm:pt modelId="{FC9F95AA-95C3-4A1A-B516-BD3DCB0F72B7}" type="pres">
      <dgm:prSet presAssocID="{030F991B-237C-4846-A504-B78EE35BC7CA}" presName="hierChild7" presStyleCnt="0"/>
      <dgm:spPr/>
    </dgm:pt>
  </dgm:ptLst>
  <dgm:cxnLst>
    <dgm:cxn modelId="{A956DA7C-92EF-450B-BEFD-1F423E04B0EC}" srcId="{28C20505-7F0F-448C-9241-1A1C21D55933}" destId="{FBB5529F-35B4-4CBF-996D-DFF13137BA00}" srcOrd="4" destOrd="0" parTransId="{B1281FB0-0AF5-47B2-9FC7-37F58D77D6BB}" sibTransId="{3D367A0E-2BC8-4A0D-BF7B-0350C689F25D}"/>
    <dgm:cxn modelId="{94A08A8F-583D-42A0-AD52-E44FDE31096C}" type="presOf" srcId="{EDB1D9E2-83DA-4DB5-AD9C-EC87AB8A634F}" destId="{A5FA228F-D90C-4A3C-B51A-5F811A526A68}" srcOrd="0" destOrd="0" presId="urn:microsoft.com/office/officeart/2008/layout/NameandTitleOrganizationalChart"/>
    <dgm:cxn modelId="{3562C8F2-D548-41FD-9C41-8271763ED942}" type="presOf" srcId="{28C20505-7F0F-448C-9241-1A1C21D55933}" destId="{4A036391-5FF7-429A-8D66-B15D4BAFB4EE}" srcOrd="1" destOrd="0" presId="urn:microsoft.com/office/officeart/2008/layout/NameandTitleOrganizationalChart"/>
    <dgm:cxn modelId="{85996CC3-A62D-4D2D-B9FB-0F95A4D8DDED}" type="presOf" srcId="{B1281FB0-0AF5-47B2-9FC7-37F58D77D6BB}" destId="{ABB4F1C4-0E6B-45E7-9D3F-C58C31D6D5A5}" srcOrd="0" destOrd="0" presId="urn:microsoft.com/office/officeart/2008/layout/NameandTitleOrganizationalChart"/>
    <dgm:cxn modelId="{AAA1D67C-A555-44C0-8A4B-F4EEAB06E084}" type="presOf" srcId="{996F76A1-D754-4395-A0B1-86866746832A}" destId="{A398C022-9EF4-4944-86E3-BF11A7CAA7C8}" srcOrd="0" destOrd="0" presId="urn:microsoft.com/office/officeart/2008/layout/NameandTitleOrganizationalChart"/>
    <dgm:cxn modelId="{73E6395D-E740-4C30-9AFE-462A9FD58FFC}" type="presOf" srcId="{AEA5995D-13BB-482A-960D-F421E6EBF754}" destId="{0F5F65A1-BEF5-412C-9D24-C6618667D44A}" srcOrd="0" destOrd="0" presId="urn:microsoft.com/office/officeart/2008/layout/NameandTitleOrganizationalChart"/>
    <dgm:cxn modelId="{EE84A9D2-79C3-430B-A6AA-0F2E2DC488A5}" type="presOf" srcId="{CF9815EF-AA74-4D1C-A3FA-2DB5164CCD51}" destId="{57125F61-281A-4A97-A0C5-EB8E0CF95035}" srcOrd="0" destOrd="0" presId="urn:microsoft.com/office/officeart/2008/layout/NameandTitleOrganizationalChart"/>
    <dgm:cxn modelId="{C6C6C08C-C763-41E1-B82D-9EFCC15C4ADB}" srcId="{F76DAE6F-ACFF-4916-A664-2CA59FE8DA76}" destId="{28C20505-7F0F-448C-9241-1A1C21D55933}" srcOrd="0" destOrd="0" parTransId="{F5EABA79-A3C7-417C-AFDA-FB3888E41F06}" sibTransId="{996F76A1-D754-4395-A0B1-86866746832A}"/>
    <dgm:cxn modelId="{6DAA9CB1-2910-4793-A747-E87696D35F44}" srcId="{28C20505-7F0F-448C-9241-1A1C21D55933}" destId="{C670A707-4766-4AD6-821C-F0B1DE4533EE}" srcOrd="3" destOrd="0" parTransId="{86EF1C40-1F46-4D78-B420-EDDDB0FD18B2}" sibTransId="{E20629FF-6469-4D03-B6BC-F66066CB5869}"/>
    <dgm:cxn modelId="{28CBC48C-6F8B-4E22-B084-9069620EB63C}" type="presOf" srcId="{030F991B-237C-4846-A504-B78EE35BC7CA}" destId="{C89F9BFF-36AA-41DF-A2A8-D2431C4207D2}" srcOrd="0" destOrd="0" presId="urn:microsoft.com/office/officeart/2008/layout/NameandTitleOrganizationalChart"/>
    <dgm:cxn modelId="{083392D3-BF9E-4146-8402-E4DFE64D91C4}" type="presOf" srcId="{86EF1C40-1F46-4D78-B420-EDDDB0FD18B2}" destId="{34DC3BB1-A452-48C8-B433-404051A6CA19}" srcOrd="0" destOrd="0" presId="urn:microsoft.com/office/officeart/2008/layout/NameandTitleOrganizationalChart"/>
    <dgm:cxn modelId="{D008FB30-F34F-4797-A968-FC0E7620F5CD}" type="presOf" srcId="{6BE2FAB0-97E2-4760-9968-CA4A172523F4}" destId="{D8043B85-86B6-4A6C-A731-F63F14F80B34}" srcOrd="0" destOrd="0" presId="urn:microsoft.com/office/officeart/2008/layout/NameandTitleOrganizationalChart"/>
    <dgm:cxn modelId="{CF16AEF6-411A-43CE-A00A-2B94971F645A}" type="presOf" srcId="{030F991B-237C-4846-A504-B78EE35BC7CA}" destId="{F4E7E257-EE2E-45ED-BD80-AA595531B568}" srcOrd="1" destOrd="0" presId="urn:microsoft.com/office/officeart/2008/layout/NameandTitleOrganizationalChart"/>
    <dgm:cxn modelId="{F7DDFC3A-93EF-4D33-AF8B-352E1872DBF4}" type="presOf" srcId="{FE66D9F9-3639-44B2-A2F7-D93180DC7428}" destId="{97941EC7-9175-428E-80C4-38CCFB9B13E7}" srcOrd="0" destOrd="0" presId="urn:microsoft.com/office/officeart/2008/layout/NameandTitleOrganizationalChart"/>
    <dgm:cxn modelId="{C22F356E-D1AE-488E-8AA7-182CF3F056A1}" type="presOf" srcId="{58CD81AD-7DF8-45CB-968E-FBC30867E992}" destId="{853D6F88-6F85-473A-860F-9F72F415F414}" srcOrd="0" destOrd="0" presId="urn:microsoft.com/office/officeart/2008/layout/NameandTitleOrganizationalChart"/>
    <dgm:cxn modelId="{AD4415E0-03F1-400B-B668-55764EE835FD}" type="presOf" srcId="{3D367A0E-2BC8-4A0D-BF7B-0350C689F25D}" destId="{6FA36E99-7368-4B6D-BE9E-33DFBD73DF82}" srcOrd="0" destOrd="0" presId="urn:microsoft.com/office/officeart/2008/layout/NameandTitleOrganizationalChart"/>
    <dgm:cxn modelId="{5CCBC5BB-FC0E-4468-81CA-ACBE282A1422}" type="presOf" srcId="{E20629FF-6469-4D03-B6BC-F66066CB5869}" destId="{1C1663B6-239F-4449-91B2-12B0F124AE81}" srcOrd="0" destOrd="0" presId="urn:microsoft.com/office/officeart/2008/layout/NameandTitleOrganizationalChart"/>
    <dgm:cxn modelId="{01D88EA3-4F96-4CB2-A748-C9E4AF095F0F}" srcId="{28C20505-7F0F-448C-9241-1A1C21D55933}" destId="{FE66D9F9-3639-44B2-A2F7-D93180DC7428}" srcOrd="1" destOrd="0" parTransId="{58CD81AD-7DF8-45CB-968E-FBC30867E992}" sibTransId="{6BE2FAB0-97E2-4760-9968-CA4A172523F4}"/>
    <dgm:cxn modelId="{430E0F2C-695A-4206-BC0E-5A8B4AE20AA4}" type="presOf" srcId="{C670A707-4766-4AD6-821C-F0B1DE4533EE}" destId="{B4E236E4-6B06-419C-B2C2-B0FC82444A9D}" srcOrd="0" destOrd="0" presId="urn:microsoft.com/office/officeart/2008/layout/NameandTitleOrganizationalChart"/>
    <dgm:cxn modelId="{B2A63430-4C18-4C73-BBAE-B71ABD849CD2}" type="presOf" srcId="{AEA5995D-13BB-482A-960D-F421E6EBF754}" destId="{76BBED3D-6731-45F1-92F2-579DA939589D}" srcOrd="1" destOrd="0" presId="urn:microsoft.com/office/officeart/2008/layout/NameandTitleOrganizationalChart"/>
    <dgm:cxn modelId="{8FAD1FB6-CFDA-4DD7-A490-055764EB6647}" type="presOf" srcId="{FBB5529F-35B4-4CBF-996D-DFF13137BA00}" destId="{AFB76558-FC21-4C17-9DC0-C55F0CBAF165}" srcOrd="1" destOrd="0" presId="urn:microsoft.com/office/officeart/2008/layout/NameandTitleOrganizationalChart"/>
    <dgm:cxn modelId="{4B0919BB-5AFD-4EA9-881E-064628952F8F}" type="presOf" srcId="{F76DAE6F-ACFF-4916-A664-2CA59FE8DA76}" destId="{BB829BE8-4914-4B58-84EE-56A292225F8F}" srcOrd="0" destOrd="0" presId="urn:microsoft.com/office/officeart/2008/layout/NameandTitleOrganizationalChart"/>
    <dgm:cxn modelId="{4B22A0AC-4B19-4ABA-B6C7-98BB01A1E633}" type="presOf" srcId="{28C20505-7F0F-448C-9241-1A1C21D55933}" destId="{A98EB2A1-9CFA-4A2D-9A6B-FA78144B86E8}" srcOrd="0" destOrd="0" presId="urn:microsoft.com/office/officeart/2008/layout/NameandTitleOrganizationalChart"/>
    <dgm:cxn modelId="{F02805B5-27B2-4BC6-B22D-8D58A23ED122}" type="presOf" srcId="{D13FEA32-DDAF-4D67-8431-1DCED2768491}" destId="{5F08A729-5E36-4617-848F-8912EF2F6E99}" srcOrd="0" destOrd="0" presId="urn:microsoft.com/office/officeart/2008/layout/NameandTitleOrganizationalChart"/>
    <dgm:cxn modelId="{AAB73803-890D-45BE-9C5F-1FE8A4A7C20E}" type="presOf" srcId="{FBB5529F-35B4-4CBF-996D-DFF13137BA00}" destId="{2B4C41A9-1DBF-4387-9E0A-D8E78BA00D97}" srcOrd="0" destOrd="0" presId="urn:microsoft.com/office/officeart/2008/layout/NameandTitleOrganizationalChart"/>
    <dgm:cxn modelId="{1E47D6DD-37E6-4F5F-B704-95FE411F7490}" srcId="{28C20505-7F0F-448C-9241-1A1C21D55933}" destId="{030F991B-237C-4846-A504-B78EE35BC7CA}" srcOrd="0" destOrd="0" parTransId="{D13FEA32-DDAF-4D67-8431-1DCED2768491}" sibTransId="{EDB1D9E2-83DA-4DB5-AD9C-EC87AB8A634F}"/>
    <dgm:cxn modelId="{8EF8CEE4-26FB-49DE-BF85-B1E30C753AB1}" type="presOf" srcId="{C670A707-4766-4AD6-821C-F0B1DE4533EE}" destId="{00051D3F-B189-41B4-852E-0544D87A5900}" srcOrd="1" destOrd="0" presId="urn:microsoft.com/office/officeart/2008/layout/NameandTitleOrganizationalChart"/>
    <dgm:cxn modelId="{43C4406C-FC0C-4FBC-9F7D-0237CED23B84}" type="presOf" srcId="{BFC4AC49-0D5C-4C0A-8404-AC42D64B95C8}" destId="{516A7DA0-8642-4F23-AE0A-498A94680E69}" srcOrd="0" destOrd="0" presId="urn:microsoft.com/office/officeart/2008/layout/NameandTitleOrganizationalChart"/>
    <dgm:cxn modelId="{06D20531-A5C6-4A6A-8822-2D54E53A864C}" type="presOf" srcId="{FE66D9F9-3639-44B2-A2F7-D93180DC7428}" destId="{9F5B7217-0C69-463E-9083-2CC7147C4A4A}" srcOrd="1" destOrd="0" presId="urn:microsoft.com/office/officeart/2008/layout/NameandTitleOrganizationalChart"/>
    <dgm:cxn modelId="{366C5F6B-3AF7-4066-B075-F5F35DF6377C}" srcId="{28C20505-7F0F-448C-9241-1A1C21D55933}" destId="{AEA5995D-13BB-482A-960D-F421E6EBF754}" srcOrd="2" destOrd="0" parTransId="{CF9815EF-AA74-4D1C-A3FA-2DB5164CCD51}" sibTransId="{BFC4AC49-0D5C-4C0A-8404-AC42D64B95C8}"/>
    <dgm:cxn modelId="{F7AE23B6-4F6C-414A-91A9-8AA9C4BD2939}" type="presParOf" srcId="{BB829BE8-4914-4B58-84EE-56A292225F8F}" destId="{CA331821-C545-4CBB-8224-3867422EA4BB}" srcOrd="0" destOrd="0" presId="urn:microsoft.com/office/officeart/2008/layout/NameandTitleOrganizationalChart"/>
    <dgm:cxn modelId="{EDFA80A1-9361-4AC9-A803-CB020B71FA4A}" type="presParOf" srcId="{CA331821-C545-4CBB-8224-3867422EA4BB}" destId="{CE073DF4-0A3D-43E2-B79A-D97DDF8CB7C2}" srcOrd="0" destOrd="0" presId="urn:microsoft.com/office/officeart/2008/layout/NameandTitleOrganizationalChart"/>
    <dgm:cxn modelId="{79B03674-BB74-4233-8C87-631CA79605C1}" type="presParOf" srcId="{CE073DF4-0A3D-43E2-B79A-D97DDF8CB7C2}" destId="{A98EB2A1-9CFA-4A2D-9A6B-FA78144B86E8}" srcOrd="0" destOrd="0" presId="urn:microsoft.com/office/officeart/2008/layout/NameandTitleOrganizationalChart"/>
    <dgm:cxn modelId="{7867E829-AA7C-4C12-83A4-9455996A66CB}" type="presParOf" srcId="{CE073DF4-0A3D-43E2-B79A-D97DDF8CB7C2}" destId="{A398C022-9EF4-4944-86E3-BF11A7CAA7C8}" srcOrd="1" destOrd="0" presId="urn:microsoft.com/office/officeart/2008/layout/NameandTitleOrganizationalChart"/>
    <dgm:cxn modelId="{4D14E5A2-BAD9-45ED-88C7-13867A07C26F}" type="presParOf" srcId="{CE073DF4-0A3D-43E2-B79A-D97DDF8CB7C2}" destId="{4A036391-5FF7-429A-8D66-B15D4BAFB4EE}" srcOrd="2" destOrd="0" presId="urn:microsoft.com/office/officeart/2008/layout/NameandTitleOrganizationalChart"/>
    <dgm:cxn modelId="{AED3B5CE-DC83-49D3-A42D-8097BE055D7B}" type="presParOf" srcId="{CA331821-C545-4CBB-8224-3867422EA4BB}" destId="{FE5EE169-3683-434D-BAAF-0E57778CF909}" srcOrd="1" destOrd="0" presId="urn:microsoft.com/office/officeart/2008/layout/NameandTitleOrganizationalChart"/>
    <dgm:cxn modelId="{02056977-4E8F-4BBB-A17D-FC59A4723862}" type="presParOf" srcId="{FE5EE169-3683-434D-BAAF-0E57778CF909}" destId="{853D6F88-6F85-473A-860F-9F72F415F414}" srcOrd="0" destOrd="0" presId="urn:microsoft.com/office/officeart/2008/layout/NameandTitleOrganizationalChart"/>
    <dgm:cxn modelId="{3B849659-5837-4CB1-8C71-7F4F4AB9E22A}" type="presParOf" srcId="{FE5EE169-3683-434D-BAAF-0E57778CF909}" destId="{C5E3A920-6B57-49C4-B1F8-3439588C2DBF}" srcOrd="1" destOrd="0" presId="urn:microsoft.com/office/officeart/2008/layout/NameandTitleOrganizationalChart"/>
    <dgm:cxn modelId="{1FF77B93-B68E-48B3-A4A8-EFEF8A6D0363}" type="presParOf" srcId="{C5E3A920-6B57-49C4-B1F8-3439588C2DBF}" destId="{AB0DF060-F970-4831-9461-A4A4CBF7040B}" srcOrd="0" destOrd="0" presId="urn:microsoft.com/office/officeart/2008/layout/NameandTitleOrganizationalChart"/>
    <dgm:cxn modelId="{47EBE48C-2A8D-4DA5-A7E7-D1690660A1FD}" type="presParOf" srcId="{AB0DF060-F970-4831-9461-A4A4CBF7040B}" destId="{97941EC7-9175-428E-80C4-38CCFB9B13E7}" srcOrd="0" destOrd="0" presId="urn:microsoft.com/office/officeart/2008/layout/NameandTitleOrganizationalChart"/>
    <dgm:cxn modelId="{CD88B28C-6BB0-4584-9AE2-8A6CFB312D1E}" type="presParOf" srcId="{AB0DF060-F970-4831-9461-A4A4CBF7040B}" destId="{D8043B85-86B6-4A6C-A731-F63F14F80B34}" srcOrd="1" destOrd="0" presId="urn:microsoft.com/office/officeart/2008/layout/NameandTitleOrganizationalChart"/>
    <dgm:cxn modelId="{BB62F76B-8DE7-4923-8EB0-4B707EE99FAB}" type="presParOf" srcId="{AB0DF060-F970-4831-9461-A4A4CBF7040B}" destId="{9F5B7217-0C69-463E-9083-2CC7147C4A4A}" srcOrd="2" destOrd="0" presId="urn:microsoft.com/office/officeart/2008/layout/NameandTitleOrganizationalChart"/>
    <dgm:cxn modelId="{6319F9E9-6A11-4E13-AE58-742B3999D9D3}" type="presParOf" srcId="{C5E3A920-6B57-49C4-B1F8-3439588C2DBF}" destId="{8DDC7EE4-4987-4CCF-A83F-13B91B87B31C}" srcOrd="1" destOrd="0" presId="urn:microsoft.com/office/officeart/2008/layout/NameandTitleOrganizationalChart"/>
    <dgm:cxn modelId="{7BDA25C5-6402-4676-84C5-0587C6F42A7F}" type="presParOf" srcId="{C5E3A920-6B57-49C4-B1F8-3439588C2DBF}" destId="{DE041717-9928-4D4D-ACE7-F499BD9A17DC}" srcOrd="2" destOrd="0" presId="urn:microsoft.com/office/officeart/2008/layout/NameandTitleOrganizationalChart"/>
    <dgm:cxn modelId="{E10DC2BD-8B4B-46D6-8EAD-A57EE544F70B}" type="presParOf" srcId="{FE5EE169-3683-434D-BAAF-0E57778CF909}" destId="{57125F61-281A-4A97-A0C5-EB8E0CF95035}" srcOrd="2" destOrd="0" presId="urn:microsoft.com/office/officeart/2008/layout/NameandTitleOrganizationalChart"/>
    <dgm:cxn modelId="{AFA810D5-D71D-43F1-9A0E-04167AB3463B}" type="presParOf" srcId="{FE5EE169-3683-434D-BAAF-0E57778CF909}" destId="{57B8855A-4C7A-49A4-A17F-EE77A3B448DA}" srcOrd="3" destOrd="0" presId="urn:microsoft.com/office/officeart/2008/layout/NameandTitleOrganizationalChart"/>
    <dgm:cxn modelId="{02915EA1-6373-470A-84C5-CC29C584E8A6}" type="presParOf" srcId="{57B8855A-4C7A-49A4-A17F-EE77A3B448DA}" destId="{B4402F6D-3C69-4AB5-A1E2-1DFEF385B1EF}" srcOrd="0" destOrd="0" presId="urn:microsoft.com/office/officeart/2008/layout/NameandTitleOrganizationalChart"/>
    <dgm:cxn modelId="{63813F11-9A61-42E1-BC6C-2658D0415C36}" type="presParOf" srcId="{B4402F6D-3C69-4AB5-A1E2-1DFEF385B1EF}" destId="{0F5F65A1-BEF5-412C-9D24-C6618667D44A}" srcOrd="0" destOrd="0" presId="urn:microsoft.com/office/officeart/2008/layout/NameandTitleOrganizationalChart"/>
    <dgm:cxn modelId="{1C83ED76-2E5A-4441-9485-E3DF2F139129}" type="presParOf" srcId="{B4402F6D-3C69-4AB5-A1E2-1DFEF385B1EF}" destId="{516A7DA0-8642-4F23-AE0A-498A94680E69}" srcOrd="1" destOrd="0" presId="urn:microsoft.com/office/officeart/2008/layout/NameandTitleOrganizationalChart"/>
    <dgm:cxn modelId="{272F9935-A715-4100-AF35-7E4FEE188E0F}" type="presParOf" srcId="{B4402F6D-3C69-4AB5-A1E2-1DFEF385B1EF}" destId="{76BBED3D-6731-45F1-92F2-579DA939589D}" srcOrd="2" destOrd="0" presId="urn:microsoft.com/office/officeart/2008/layout/NameandTitleOrganizationalChart"/>
    <dgm:cxn modelId="{18A6B739-1185-451A-899C-E7170F320E74}" type="presParOf" srcId="{57B8855A-4C7A-49A4-A17F-EE77A3B448DA}" destId="{A7CF62BC-989A-40BF-8C1C-F1A6DF1CE1FE}" srcOrd="1" destOrd="0" presId="urn:microsoft.com/office/officeart/2008/layout/NameandTitleOrganizationalChart"/>
    <dgm:cxn modelId="{4553BB63-33EE-487A-8FF6-74E583CB8021}" type="presParOf" srcId="{57B8855A-4C7A-49A4-A17F-EE77A3B448DA}" destId="{3C15FD9F-7CFF-44EF-905E-E2CC01D45D08}" srcOrd="2" destOrd="0" presId="urn:microsoft.com/office/officeart/2008/layout/NameandTitleOrganizationalChart"/>
    <dgm:cxn modelId="{FEC62D84-F977-43D6-84F9-F0F5A82C181C}" type="presParOf" srcId="{FE5EE169-3683-434D-BAAF-0E57778CF909}" destId="{34DC3BB1-A452-48C8-B433-404051A6CA19}" srcOrd="4" destOrd="0" presId="urn:microsoft.com/office/officeart/2008/layout/NameandTitleOrganizationalChart"/>
    <dgm:cxn modelId="{6F55F138-795F-49C6-9BE7-69F2684377A9}" type="presParOf" srcId="{FE5EE169-3683-434D-BAAF-0E57778CF909}" destId="{6ABF61D5-A250-43AD-A4BE-D8A6B22F3530}" srcOrd="5" destOrd="0" presId="urn:microsoft.com/office/officeart/2008/layout/NameandTitleOrganizationalChart"/>
    <dgm:cxn modelId="{46347D8E-B440-49FC-A761-02AA739C7602}" type="presParOf" srcId="{6ABF61D5-A250-43AD-A4BE-D8A6B22F3530}" destId="{7E5DFB2A-80C2-4648-9296-ABD60DE29DBD}" srcOrd="0" destOrd="0" presId="urn:microsoft.com/office/officeart/2008/layout/NameandTitleOrganizationalChart"/>
    <dgm:cxn modelId="{90B1474A-5226-49EE-BC3B-5A009E394045}" type="presParOf" srcId="{7E5DFB2A-80C2-4648-9296-ABD60DE29DBD}" destId="{B4E236E4-6B06-419C-B2C2-B0FC82444A9D}" srcOrd="0" destOrd="0" presId="urn:microsoft.com/office/officeart/2008/layout/NameandTitleOrganizationalChart"/>
    <dgm:cxn modelId="{10622A44-BF72-4E95-A28B-8ED51D9DAE23}" type="presParOf" srcId="{7E5DFB2A-80C2-4648-9296-ABD60DE29DBD}" destId="{1C1663B6-239F-4449-91B2-12B0F124AE81}" srcOrd="1" destOrd="0" presId="urn:microsoft.com/office/officeart/2008/layout/NameandTitleOrganizationalChart"/>
    <dgm:cxn modelId="{0BFAA686-4A2D-4A1B-A545-9ACCB8BC03F6}" type="presParOf" srcId="{7E5DFB2A-80C2-4648-9296-ABD60DE29DBD}" destId="{00051D3F-B189-41B4-852E-0544D87A5900}" srcOrd="2" destOrd="0" presId="urn:microsoft.com/office/officeart/2008/layout/NameandTitleOrganizationalChart"/>
    <dgm:cxn modelId="{C90A206E-3EAC-4A20-8FA5-0EEA3EEB7565}" type="presParOf" srcId="{6ABF61D5-A250-43AD-A4BE-D8A6B22F3530}" destId="{CAEE8909-65B8-4347-9773-543E3BD9ABFC}" srcOrd="1" destOrd="0" presId="urn:microsoft.com/office/officeart/2008/layout/NameandTitleOrganizationalChart"/>
    <dgm:cxn modelId="{3E464C09-6E2C-437B-83A4-AFF37ADF5E13}" type="presParOf" srcId="{6ABF61D5-A250-43AD-A4BE-D8A6B22F3530}" destId="{5F02F3F4-BB7C-44B9-AA82-6F4D539C26FF}" srcOrd="2" destOrd="0" presId="urn:microsoft.com/office/officeart/2008/layout/NameandTitleOrganizationalChart"/>
    <dgm:cxn modelId="{6AE34F73-1A80-4DBD-944B-8628E127EBE4}" type="presParOf" srcId="{FE5EE169-3683-434D-BAAF-0E57778CF909}" destId="{ABB4F1C4-0E6B-45E7-9D3F-C58C31D6D5A5}" srcOrd="6" destOrd="0" presId="urn:microsoft.com/office/officeart/2008/layout/NameandTitleOrganizationalChart"/>
    <dgm:cxn modelId="{4B01AE8C-11E7-463F-8A44-C1B39E221651}" type="presParOf" srcId="{FE5EE169-3683-434D-BAAF-0E57778CF909}" destId="{7789CFA3-A2D5-4A6B-90AB-D212D84126B3}" srcOrd="7" destOrd="0" presId="urn:microsoft.com/office/officeart/2008/layout/NameandTitleOrganizationalChart"/>
    <dgm:cxn modelId="{D2B49998-F48D-400A-99ED-2AE92CC4060E}" type="presParOf" srcId="{7789CFA3-A2D5-4A6B-90AB-D212D84126B3}" destId="{3F84A8E9-1597-4D61-B99B-308BB7AB8282}" srcOrd="0" destOrd="0" presId="urn:microsoft.com/office/officeart/2008/layout/NameandTitleOrganizationalChart"/>
    <dgm:cxn modelId="{F584C2BF-2823-4B0C-B9DA-1DA72947DD4E}" type="presParOf" srcId="{3F84A8E9-1597-4D61-B99B-308BB7AB8282}" destId="{2B4C41A9-1DBF-4387-9E0A-D8E78BA00D97}" srcOrd="0" destOrd="0" presId="urn:microsoft.com/office/officeart/2008/layout/NameandTitleOrganizationalChart"/>
    <dgm:cxn modelId="{C9993986-579E-4C1A-AEF9-FFEB4BDC6521}" type="presParOf" srcId="{3F84A8E9-1597-4D61-B99B-308BB7AB8282}" destId="{6FA36E99-7368-4B6D-BE9E-33DFBD73DF82}" srcOrd="1" destOrd="0" presId="urn:microsoft.com/office/officeart/2008/layout/NameandTitleOrganizationalChart"/>
    <dgm:cxn modelId="{D051CE41-1536-422A-9214-2A3AFF681803}" type="presParOf" srcId="{3F84A8E9-1597-4D61-B99B-308BB7AB8282}" destId="{AFB76558-FC21-4C17-9DC0-C55F0CBAF165}" srcOrd="2" destOrd="0" presId="urn:microsoft.com/office/officeart/2008/layout/NameandTitleOrganizationalChart"/>
    <dgm:cxn modelId="{037F85FE-7801-4A7B-B86C-95C61276C72E}" type="presParOf" srcId="{7789CFA3-A2D5-4A6B-90AB-D212D84126B3}" destId="{C5065461-021B-4608-8C53-E2E1B17EE7F1}" srcOrd="1" destOrd="0" presId="urn:microsoft.com/office/officeart/2008/layout/NameandTitleOrganizationalChart"/>
    <dgm:cxn modelId="{3263139E-E85B-4391-9F86-4478729E3ED7}" type="presParOf" srcId="{7789CFA3-A2D5-4A6B-90AB-D212D84126B3}" destId="{AC3146C8-ACBF-4B5D-991C-26FE2BC7B6CF}" srcOrd="2" destOrd="0" presId="urn:microsoft.com/office/officeart/2008/layout/NameandTitleOrganizationalChart"/>
    <dgm:cxn modelId="{60804328-337F-4CAA-B3B9-8DBDF16A5338}" type="presParOf" srcId="{CA331821-C545-4CBB-8224-3867422EA4BB}" destId="{A8EE59FB-E5C0-44F6-B4CC-A3199A128938}" srcOrd="2" destOrd="0" presId="urn:microsoft.com/office/officeart/2008/layout/NameandTitleOrganizationalChart"/>
    <dgm:cxn modelId="{AEB0C2ED-CF0D-4B23-A227-4C3EE29CDF38}" type="presParOf" srcId="{A8EE59FB-E5C0-44F6-B4CC-A3199A128938}" destId="{5F08A729-5E36-4617-848F-8912EF2F6E99}" srcOrd="0" destOrd="0" presId="urn:microsoft.com/office/officeart/2008/layout/NameandTitleOrganizationalChart"/>
    <dgm:cxn modelId="{7A47A3C3-96AE-4352-8656-CCEA1B4A1095}" type="presParOf" srcId="{A8EE59FB-E5C0-44F6-B4CC-A3199A128938}" destId="{F33AEF5B-CF85-4362-88D7-F22C57C9BE3D}" srcOrd="1" destOrd="0" presId="urn:microsoft.com/office/officeart/2008/layout/NameandTitleOrganizationalChart"/>
    <dgm:cxn modelId="{21D813F8-E366-4B4D-B255-81C30626F07A}" type="presParOf" srcId="{F33AEF5B-CF85-4362-88D7-F22C57C9BE3D}" destId="{22607EBD-E9B5-4F4F-BEBB-A6F1E74C0A24}" srcOrd="0" destOrd="0" presId="urn:microsoft.com/office/officeart/2008/layout/NameandTitleOrganizationalChart"/>
    <dgm:cxn modelId="{E228BECD-83E7-4BD0-A3B9-BEA51BF696FE}" type="presParOf" srcId="{22607EBD-E9B5-4F4F-BEBB-A6F1E74C0A24}" destId="{C89F9BFF-36AA-41DF-A2A8-D2431C4207D2}" srcOrd="0" destOrd="0" presId="urn:microsoft.com/office/officeart/2008/layout/NameandTitleOrganizationalChart"/>
    <dgm:cxn modelId="{E5557AD7-ADCD-491F-84E8-742682B27B27}" type="presParOf" srcId="{22607EBD-E9B5-4F4F-BEBB-A6F1E74C0A24}" destId="{A5FA228F-D90C-4A3C-B51A-5F811A526A68}" srcOrd="1" destOrd="0" presId="urn:microsoft.com/office/officeart/2008/layout/NameandTitleOrganizationalChart"/>
    <dgm:cxn modelId="{D8C945C7-B7AC-4426-A61C-92279D6A3CB8}" type="presParOf" srcId="{22607EBD-E9B5-4F4F-BEBB-A6F1E74C0A24}" destId="{F4E7E257-EE2E-45ED-BD80-AA595531B568}" srcOrd="2" destOrd="0" presId="urn:microsoft.com/office/officeart/2008/layout/NameandTitleOrganizationalChart"/>
    <dgm:cxn modelId="{B48F3E1E-314D-4AE8-A61D-4CC65671965E}" type="presParOf" srcId="{F33AEF5B-CF85-4362-88D7-F22C57C9BE3D}" destId="{F0E4DC23-F4A2-4032-963A-B2926261F6F4}" srcOrd="1" destOrd="0" presId="urn:microsoft.com/office/officeart/2008/layout/NameandTitleOrganizationalChart"/>
    <dgm:cxn modelId="{BC63EC19-EE46-4957-B0ED-7174A67D0FC2}" type="presParOf" srcId="{F33AEF5B-CF85-4362-88D7-F22C57C9BE3D}" destId="{FC9F95AA-95C3-4A1A-B516-BD3DCB0F72B7}"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F7F01E-0272-4344-BDE1-151C1D27116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S"/>
        </a:p>
      </dgm:t>
    </dgm:pt>
    <dgm:pt modelId="{34AF1684-6BC2-405D-B4D0-E94BE5A49E2C}">
      <dgm:prSet phldrT="[Texto]" custT="1"/>
      <dgm:spPr/>
      <dgm:t>
        <a:bodyPr/>
        <a:lstStyle/>
        <a:p>
          <a:r>
            <a:rPr lang="es-ES" sz="1600" b="1" dirty="0" smtClean="0">
              <a:latin typeface="Arial" pitchFamily="34" charset="0"/>
              <a:cs typeface="Arial" pitchFamily="34" charset="0"/>
            </a:rPr>
            <a:t>TECNICA: LAS PARTES DE MI CUERPO.</a:t>
          </a:r>
          <a:endParaRPr lang="es-ES" sz="1600" dirty="0"/>
        </a:p>
      </dgm:t>
    </dgm:pt>
    <dgm:pt modelId="{FA9E8014-00CD-4DFF-9F23-A41177EEF49A}" type="parTrans" cxnId="{D2798116-17F2-4563-A6BF-91EB08344836}">
      <dgm:prSet/>
      <dgm:spPr/>
      <dgm:t>
        <a:bodyPr/>
        <a:lstStyle/>
        <a:p>
          <a:endParaRPr lang="es-ES"/>
        </a:p>
      </dgm:t>
    </dgm:pt>
    <dgm:pt modelId="{D0EB89BC-B2DC-4A8E-AFB8-F0552E6A2B44}" type="sibTrans" cxnId="{D2798116-17F2-4563-A6BF-91EB08344836}">
      <dgm:prSet/>
      <dgm:spPr/>
      <dgm:t>
        <a:bodyPr/>
        <a:lstStyle/>
        <a:p>
          <a:endParaRPr lang="es-ES"/>
        </a:p>
      </dgm:t>
    </dgm:pt>
    <dgm:pt modelId="{CC2CD6B0-BB33-440C-AB76-EFBADB0E9200}">
      <dgm:prSet phldrT="[Texto]" custT="1"/>
      <dgm:spPr/>
      <dgm:t>
        <a:bodyPr/>
        <a:lstStyle/>
        <a:p>
          <a:pPr algn="just"/>
          <a:r>
            <a:rPr lang="es-EC" sz="1200" b="1" dirty="0" smtClean="0">
              <a:latin typeface="Arial" pitchFamily="34" charset="0"/>
              <a:cs typeface="Arial" pitchFamily="34" charset="0"/>
            </a:rPr>
            <a:t>OBJETIVO</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Reconocer y valorar las características diferenciales del propio cuerpo y el de los otros.</a:t>
          </a:r>
        </a:p>
        <a:p>
          <a:pPr algn="ctr"/>
          <a:endParaRPr lang="es-ES" sz="600" dirty="0"/>
        </a:p>
      </dgm:t>
    </dgm:pt>
    <dgm:pt modelId="{12C67473-6E7B-4322-B371-DEAAEA9DE0EA}" type="parTrans" cxnId="{18F85BD9-F9BB-4D37-89AE-504CC38CB5DD}">
      <dgm:prSet/>
      <dgm:spPr/>
      <dgm:t>
        <a:bodyPr/>
        <a:lstStyle/>
        <a:p>
          <a:endParaRPr lang="es-ES"/>
        </a:p>
      </dgm:t>
    </dgm:pt>
    <dgm:pt modelId="{B71941C4-9D66-44B9-BF05-FA59E108ACB8}" type="sibTrans" cxnId="{18F85BD9-F9BB-4D37-89AE-504CC38CB5DD}">
      <dgm:prSet/>
      <dgm:spPr/>
      <dgm:t>
        <a:bodyPr/>
        <a:lstStyle/>
        <a:p>
          <a:endParaRPr lang="es-ES"/>
        </a:p>
      </dgm:t>
    </dgm:pt>
    <dgm:pt modelId="{AA1CB8F8-6E2B-42DF-BB6D-118982ED9B2A}">
      <dgm:prSet phldrT="[Texto]" custT="1"/>
      <dgm:spPr/>
      <dgm:t>
        <a:bodyPr/>
        <a:lstStyle/>
        <a:p>
          <a:pPr algn="just"/>
          <a:r>
            <a:rPr lang="es-EC" sz="1200" b="1" dirty="0" smtClean="0">
              <a:latin typeface="Arial" pitchFamily="34" charset="0"/>
              <a:cs typeface="Arial" pitchFamily="34" charset="0"/>
            </a:rPr>
            <a:t>RECURSOS</a:t>
          </a:r>
          <a:endParaRPr lang="en-US" sz="1200" b="1" dirty="0" smtClean="0">
            <a:latin typeface="Arial" pitchFamily="34" charset="0"/>
            <a:cs typeface="Arial" pitchFamily="34" charset="0"/>
          </a:endParaRPr>
        </a:p>
        <a:p>
          <a:pPr algn="just"/>
          <a:r>
            <a:rPr lang="es-EC" sz="1200" dirty="0" smtClean="0">
              <a:latin typeface="Arial" pitchFamily="34" charset="0"/>
              <a:cs typeface="Arial" pitchFamily="34" charset="0"/>
            </a:rPr>
            <a:t>Sorbetes, mullos, fideos, cereales, carpetas plásticas, silueta del niño.</a:t>
          </a:r>
          <a:endParaRPr lang="en-US" sz="1200" dirty="0" smtClean="0">
            <a:latin typeface="Arial" pitchFamily="34" charset="0"/>
            <a:cs typeface="Arial" pitchFamily="34" charset="0"/>
          </a:endParaRPr>
        </a:p>
        <a:p>
          <a:pPr algn="just"/>
          <a:endParaRPr lang="es-ES" sz="1200" dirty="0"/>
        </a:p>
      </dgm:t>
    </dgm:pt>
    <dgm:pt modelId="{F61375CC-BCF8-4E76-AD7B-7FE59C731030}" type="parTrans" cxnId="{7BBECA5E-BD96-4375-9BBC-A56643DB7BE0}">
      <dgm:prSet/>
      <dgm:spPr/>
      <dgm:t>
        <a:bodyPr/>
        <a:lstStyle/>
        <a:p>
          <a:endParaRPr lang="es-ES"/>
        </a:p>
      </dgm:t>
    </dgm:pt>
    <dgm:pt modelId="{035E7876-01BA-4570-B1B9-A8AAAFA1951D}" type="sibTrans" cxnId="{7BBECA5E-BD96-4375-9BBC-A56643DB7BE0}">
      <dgm:prSet/>
      <dgm:spPr/>
      <dgm:t>
        <a:bodyPr/>
        <a:lstStyle/>
        <a:p>
          <a:endParaRPr lang="es-ES"/>
        </a:p>
      </dgm:t>
    </dgm:pt>
    <dgm:pt modelId="{7B112B46-CD5E-43EA-A757-7D9B39FA0FDD}">
      <dgm:prSet custT="1"/>
      <dgm:spPr/>
      <dgm:t>
        <a:bodyPr/>
        <a:lstStyle/>
        <a:p>
          <a:pPr algn="just"/>
          <a:r>
            <a:rPr lang="es-EC" sz="1200" b="1" dirty="0" smtClean="0">
              <a:latin typeface="Arial" pitchFamily="34" charset="0"/>
              <a:cs typeface="Arial" pitchFamily="34" charset="0"/>
            </a:rPr>
            <a:t>DESARROLLO DE LA ACTIVIDAD</a:t>
          </a:r>
        </a:p>
        <a:p>
          <a:pPr algn="just"/>
          <a:r>
            <a:rPr lang="es-ES" sz="1200" dirty="0" smtClean="0">
              <a:latin typeface="Arial" pitchFamily="34" charset="0"/>
              <a:cs typeface="Arial" pitchFamily="34" charset="0"/>
            </a:rPr>
            <a:t>Jugar a las manitos cruzadas</a:t>
          </a:r>
          <a:endParaRPr lang="en-US" sz="1200" dirty="0" smtClean="0">
            <a:latin typeface="Arial" pitchFamily="34" charset="0"/>
            <a:cs typeface="Arial" pitchFamily="34" charset="0"/>
          </a:endParaRPr>
        </a:p>
        <a:p>
          <a:pPr algn="just"/>
          <a:endParaRPr lang="es-ES" sz="1200" dirty="0" smtClean="0">
            <a:latin typeface="Arial" pitchFamily="34" charset="0"/>
            <a:cs typeface="Arial" pitchFamily="34" charset="0"/>
          </a:endParaRPr>
        </a:p>
        <a:p>
          <a:pPr algn="just"/>
          <a:r>
            <a:rPr lang="es-ES" sz="1200" dirty="0" smtClean="0">
              <a:latin typeface="Arial" pitchFamily="34" charset="0"/>
              <a:cs typeface="Arial" pitchFamily="34" charset="0"/>
            </a:rPr>
            <a:t>Ensartar sorbetes, mullos, fideos, cereales entre otros, formando una pulsera y colocar en la manito derecha.</a:t>
          </a:r>
          <a:endParaRPr lang="en-US" sz="1200" dirty="0" smtClean="0">
            <a:latin typeface="Arial" pitchFamily="34" charset="0"/>
            <a:cs typeface="Arial" pitchFamily="34" charset="0"/>
          </a:endParaRPr>
        </a:p>
        <a:p>
          <a:pPr algn="just"/>
          <a:endParaRPr lang="es-ES" sz="1200" dirty="0" smtClean="0">
            <a:latin typeface="Arial" pitchFamily="34" charset="0"/>
            <a:cs typeface="Arial" pitchFamily="34" charset="0"/>
          </a:endParaRPr>
        </a:p>
        <a:p>
          <a:pPr algn="just"/>
          <a:r>
            <a:rPr lang="es-ES" sz="1200" dirty="0" smtClean="0">
              <a:latin typeface="Arial" pitchFamily="34" charset="0"/>
              <a:cs typeface="Arial" pitchFamily="34" charset="0"/>
            </a:rPr>
            <a:t>Identificar los lados derecho e izquierdo de su cuerpo frente al espejo.</a:t>
          </a:r>
          <a:endParaRPr lang="es-ES" sz="1200" dirty="0"/>
        </a:p>
      </dgm:t>
    </dgm:pt>
    <dgm:pt modelId="{DA7A6F4A-A165-4A5F-9264-D6F732A3DE3F}" type="parTrans" cxnId="{A42C0448-16B9-431D-B6A6-1C0BACDE4F6E}">
      <dgm:prSet/>
      <dgm:spPr/>
      <dgm:t>
        <a:bodyPr/>
        <a:lstStyle/>
        <a:p>
          <a:endParaRPr lang="es-ES"/>
        </a:p>
      </dgm:t>
    </dgm:pt>
    <dgm:pt modelId="{9134B9EE-3F67-4C42-BE86-A1757C56B10E}" type="sibTrans" cxnId="{A42C0448-16B9-431D-B6A6-1C0BACDE4F6E}">
      <dgm:prSet/>
      <dgm:spPr/>
      <dgm:t>
        <a:bodyPr/>
        <a:lstStyle/>
        <a:p>
          <a:endParaRPr lang="es-ES"/>
        </a:p>
      </dgm:t>
    </dgm:pt>
    <dgm:pt modelId="{57E76431-AE66-486A-A041-682E23448A13}">
      <dgm:prSet/>
      <dgm:spPr/>
      <dgm:t>
        <a:bodyPr/>
        <a:lstStyle/>
        <a:p>
          <a:pPr algn="just"/>
          <a:r>
            <a:rPr lang="es-EC" b="1" dirty="0" smtClean="0">
              <a:latin typeface="Arial" pitchFamily="34" charset="0"/>
              <a:cs typeface="Arial" pitchFamily="34" charset="0"/>
            </a:rPr>
            <a:t>INDICADORES DE EVALUACIÓN</a:t>
          </a:r>
          <a:endParaRPr lang="en-US" b="1" dirty="0" smtClean="0">
            <a:latin typeface="Arial" pitchFamily="34" charset="0"/>
            <a:cs typeface="Arial" pitchFamily="34" charset="0"/>
          </a:endParaRPr>
        </a:p>
        <a:p>
          <a:pPr algn="just"/>
          <a:r>
            <a:rPr lang="es-EC" dirty="0" smtClean="0">
              <a:latin typeface="Arial" pitchFamily="34" charset="0"/>
              <a:cs typeface="Arial" pitchFamily="34" charset="0"/>
            </a:rPr>
            <a:t>Reconocimiento de cada uno de los niños.</a:t>
          </a:r>
          <a:endParaRPr lang="es-ES" dirty="0"/>
        </a:p>
      </dgm:t>
    </dgm:pt>
    <dgm:pt modelId="{E368E0DF-436D-4EC2-80C7-549965CC96EC}" type="parTrans" cxnId="{D800DF1E-C6E0-4145-A088-C0EFF10E0328}">
      <dgm:prSet/>
      <dgm:spPr/>
      <dgm:t>
        <a:bodyPr/>
        <a:lstStyle/>
        <a:p>
          <a:endParaRPr lang="es-ES"/>
        </a:p>
      </dgm:t>
    </dgm:pt>
    <dgm:pt modelId="{BFB50C21-31D8-4205-8C87-139DE039FA87}" type="sibTrans" cxnId="{D800DF1E-C6E0-4145-A088-C0EFF10E0328}">
      <dgm:prSet/>
      <dgm:spPr/>
      <dgm:t>
        <a:bodyPr/>
        <a:lstStyle/>
        <a:p>
          <a:endParaRPr lang="es-ES"/>
        </a:p>
      </dgm:t>
    </dgm:pt>
    <dgm:pt modelId="{3EA84E7D-EF36-46FB-BECD-FD5A9BBC07B0}">
      <dgm:prSet custT="1"/>
      <dgm:spPr/>
      <dgm: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DESARROLLO DE LA  AUTONOMÍA</a:t>
          </a:r>
          <a:endParaRPr lang="en-US" sz="1600" b="1" dirty="0" smtClean="0">
            <a:effectLst>
              <a:outerShdw blurRad="38100" dist="38100" dir="2700000" algn="tl">
                <a:srgbClr val="000000">
                  <a:alpha val="43137"/>
                </a:srgbClr>
              </a:outerShdw>
            </a:effectLst>
            <a:latin typeface="Arial" pitchFamily="34" charset="0"/>
            <a:cs typeface="Arial" pitchFamily="34" charset="0"/>
          </a:endParaRPr>
        </a:p>
        <a:p>
          <a:pPr algn="just"/>
          <a:endParaRPr lang="en-US" sz="1200" b="1" dirty="0" smtClean="0">
            <a:latin typeface="Arial" pitchFamily="34" charset="0"/>
            <a:cs typeface="Arial" pitchFamily="34" charset="0"/>
          </a:endParaRPr>
        </a:p>
        <a:p>
          <a:pPr algn="just"/>
          <a:r>
            <a:rPr lang="es-EC" sz="1200" dirty="0" smtClean="0">
              <a:latin typeface="Arial" pitchFamily="34" charset="0"/>
              <a:cs typeface="Arial" pitchFamily="34" charset="0"/>
            </a:rPr>
            <a:t>El aspecto emocional más importante del niño en el periodo que comprende el jardín de infantes es la necesidad de ser autónomo, de hacer las cosas por sí mismo. Los niños, por primera vez están experimentando la libertad que les da estar lejos de sus padres, la seguridad de su independencia recién descubierta.</a:t>
          </a:r>
          <a:endParaRPr lang="es-ES" sz="1200" dirty="0"/>
        </a:p>
      </dgm:t>
    </dgm:pt>
    <dgm:pt modelId="{32275E02-0730-4E20-A38A-73ACF39AAF31}" type="parTrans" cxnId="{41D86D84-A77A-461C-84BD-68340E54D6A2}">
      <dgm:prSet/>
      <dgm:spPr/>
      <dgm:t>
        <a:bodyPr/>
        <a:lstStyle/>
        <a:p>
          <a:endParaRPr lang="es-ES"/>
        </a:p>
      </dgm:t>
    </dgm:pt>
    <dgm:pt modelId="{B66079FB-4A71-497B-803A-401E2819DA73}" type="sibTrans" cxnId="{41D86D84-A77A-461C-84BD-68340E54D6A2}">
      <dgm:prSet/>
      <dgm:spPr/>
      <dgm:t>
        <a:bodyPr/>
        <a:lstStyle/>
        <a:p>
          <a:endParaRPr lang="es-ES"/>
        </a:p>
      </dgm:t>
    </dgm:pt>
    <dgm:pt modelId="{3804FCC7-AB5C-43EE-B36D-DCF458691BF8}" type="pres">
      <dgm:prSet presAssocID="{34F7F01E-0272-4344-BDE1-151C1D271167}" presName="hierChild1" presStyleCnt="0">
        <dgm:presLayoutVars>
          <dgm:orgChart val="1"/>
          <dgm:chPref val="1"/>
          <dgm:dir/>
          <dgm:animOne val="branch"/>
          <dgm:animLvl val="lvl"/>
          <dgm:resizeHandles/>
        </dgm:presLayoutVars>
      </dgm:prSet>
      <dgm:spPr/>
      <dgm:t>
        <a:bodyPr/>
        <a:lstStyle/>
        <a:p>
          <a:endParaRPr lang="es-ES"/>
        </a:p>
      </dgm:t>
    </dgm:pt>
    <dgm:pt modelId="{1C622726-363E-4EF0-9A57-785EBFCC82A3}" type="pres">
      <dgm:prSet presAssocID="{3EA84E7D-EF36-46FB-BECD-FD5A9BBC07B0}" presName="hierRoot1" presStyleCnt="0">
        <dgm:presLayoutVars>
          <dgm:hierBranch val="init"/>
        </dgm:presLayoutVars>
      </dgm:prSet>
      <dgm:spPr/>
    </dgm:pt>
    <dgm:pt modelId="{48BFD741-DC9E-459E-9D0E-E92E93F83691}" type="pres">
      <dgm:prSet presAssocID="{3EA84E7D-EF36-46FB-BECD-FD5A9BBC07B0}" presName="rootComposite1" presStyleCnt="0"/>
      <dgm:spPr/>
    </dgm:pt>
    <dgm:pt modelId="{A99AEA1A-7BBE-4F26-83F5-63F99205F178}" type="pres">
      <dgm:prSet presAssocID="{3EA84E7D-EF36-46FB-BECD-FD5A9BBC07B0}" presName="rootText1" presStyleLbl="node0" presStyleIdx="0" presStyleCnt="1" custScaleX="145347" custScaleY="330160">
        <dgm:presLayoutVars>
          <dgm:chPref val="3"/>
        </dgm:presLayoutVars>
      </dgm:prSet>
      <dgm:spPr/>
      <dgm:t>
        <a:bodyPr/>
        <a:lstStyle/>
        <a:p>
          <a:endParaRPr lang="es-ES"/>
        </a:p>
      </dgm:t>
    </dgm:pt>
    <dgm:pt modelId="{84A65843-7FBC-46EE-9786-67579D7B492E}" type="pres">
      <dgm:prSet presAssocID="{3EA84E7D-EF36-46FB-BECD-FD5A9BBC07B0}" presName="rootConnector1" presStyleLbl="node1" presStyleIdx="0" presStyleCnt="0"/>
      <dgm:spPr/>
      <dgm:t>
        <a:bodyPr/>
        <a:lstStyle/>
        <a:p>
          <a:endParaRPr lang="es-ES"/>
        </a:p>
      </dgm:t>
    </dgm:pt>
    <dgm:pt modelId="{D2DC4C4D-699F-4F46-8638-7C630EBDE94E}" type="pres">
      <dgm:prSet presAssocID="{3EA84E7D-EF36-46FB-BECD-FD5A9BBC07B0}" presName="hierChild2" presStyleCnt="0"/>
      <dgm:spPr/>
    </dgm:pt>
    <dgm:pt modelId="{C6E3CBBE-452B-4B5B-A0A9-DA87CB15CCBE}" type="pres">
      <dgm:prSet presAssocID="{FA9E8014-00CD-4DFF-9F23-A41177EEF49A}" presName="Name64" presStyleLbl="parChTrans1D2" presStyleIdx="0" presStyleCnt="1"/>
      <dgm:spPr/>
      <dgm:t>
        <a:bodyPr/>
        <a:lstStyle/>
        <a:p>
          <a:endParaRPr lang="es-ES"/>
        </a:p>
      </dgm:t>
    </dgm:pt>
    <dgm:pt modelId="{C340AA46-5D4B-4AFD-B713-2641584703D6}" type="pres">
      <dgm:prSet presAssocID="{34AF1684-6BC2-405D-B4D0-E94BE5A49E2C}" presName="hierRoot2" presStyleCnt="0">
        <dgm:presLayoutVars>
          <dgm:hierBranch val="init"/>
        </dgm:presLayoutVars>
      </dgm:prSet>
      <dgm:spPr/>
    </dgm:pt>
    <dgm:pt modelId="{A1992193-8635-4332-AD2E-FA3075256BDF}" type="pres">
      <dgm:prSet presAssocID="{34AF1684-6BC2-405D-B4D0-E94BE5A49E2C}" presName="rootComposite" presStyleCnt="0"/>
      <dgm:spPr/>
    </dgm:pt>
    <dgm:pt modelId="{DC0D108E-F3CA-4A1B-9FE5-ECC403E7FB6D}" type="pres">
      <dgm:prSet presAssocID="{34AF1684-6BC2-405D-B4D0-E94BE5A49E2C}" presName="rootText" presStyleLbl="node2" presStyleIdx="0" presStyleCnt="1" custScaleX="83396" custScaleY="162265" custLinFactNeighborX="-6190" custLinFactNeighborY="1255">
        <dgm:presLayoutVars>
          <dgm:chPref val="3"/>
        </dgm:presLayoutVars>
      </dgm:prSet>
      <dgm:spPr/>
      <dgm:t>
        <a:bodyPr/>
        <a:lstStyle/>
        <a:p>
          <a:endParaRPr lang="es-ES"/>
        </a:p>
      </dgm:t>
    </dgm:pt>
    <dgm:pt modelId="{6479D6FC-F661-44EE-AD8C-E0A30C23B1DF}" type="pres">
      <dgm:prSet presAssocID="{34AF1684-6BC2-405D-B4D0-E94BE5A49E2C}" presName="rootConnector" presStyleLbl="node2" presStyleIdx="0" presStyleCnt="1"/>
      <dgm:spPr/>
      <dgm:t>
        <a:bodyPr/>
        <a:lstStyle/>
        <a:p>
          <a:endParaRPr lang="es-ES"/>
        </a:p>
      </dgm:t>
    </dgm:pt>
    <dgm:pt modelId="{D77CE64D-C9C2-4E0E-84DC-B22E64E01FF4}" type="pres">
      <dgm:prSet presAssocID="{34AF1684-6BC2-405D-B4D0-E94BE5A49E2C}" presName="hierChild4" presStyleCnt="0"/>
      <dgm:spPr/>
    </dgm:pt>
    <dgm:pt modelId="{D8E25C68-EE59-4076-A9D4-E3883B55F38E}" type="pres">
      <dgm:prSet presAssocID="{12C67473-6E7B-4322-B371-DEAAEA9DE0EA}" presName="Name64" presStyleLbl="parChTrans1D3" presStyleIdx="0" presStyleCnt="4"/>
      <dgm:spPr/>
      <dgm:t>
        <a:bodyPr/>
        <a:lstStyle/>
        <a:p>
          <a:endParaRPr lang="es-ES"/>
        </a:p>
      </dgm:t>
    </dgm:pt>
    <dgm:pt modelId="{2ACB450E-3B8B-4ACA-A4D1-D24ABDB986FD}" type="pres">
      <dgm:prSet presAssocID="{CC2CD6B0-BB33-440C-AB76-EFBADB0E9200}" presName="hierRoot2" presStyleCnt="0">
        <dgm:presLayoutVars>
          <dgm:hierBranch val="init"/>
        </dgm:presLayoutVars>
      </dgm:prSet>
      <dgm:spPr/>
    </dgm:pt>
    <dgm:pt modelId="{1ADB42B1-F411-421B-B5F5-17CADA78AB16}" type="pres">
      <dgm:prSet presAssocID="{CC2CD6B0-BB33-440C-AB76-EFBADB0E9200}" presName="rootComposite" presStyleCnt="0"/>
      <dgm:spPr/>
    </dgm:pt>
    <dgm:pt modelId="{CADC6954-5BA3-4865-9AD5-C47B752EC19F}" type="pres">
      <dgm:prSet presAssocID="{CC2CD6B0-BB33-440C-AB76-EFBADB0E9200}" presName="rootText" presStyleLbl="node3" presStyleIdx="0" presStyleCnt="4" custScaleX="110576" custScaleY="140204">
        <dgm:presLayoutVars>
          <dgm:chPref val="3"/>
        </dgm:presLayoutVars>
      </dgm:prSet>
      <dgm:spPr/>
      <dgm:t>
        <a:bodyPr/>
        <a:lstStyle/>
        <a:p>
          <a:endParaRPr lang="es-ES"/>
        </a:p>
      </dgm:t>
    </dgm:pt>
    <dgm:pt modelId="{F7F67C45-BF84-496E-93D5-77BF76DE835D}" type="pres">
      <dgm:prSet presAssocID="{CC2CD6B0-BB33-440C-AB76-EFBADB0E9200}" presName="rootConnector" presStyleLbl="node3" presStyleIdx="0" presStyleCnt="4"/>
      <dgm:spPr/>
      <dgm:t>
        <a:bodyPr/>
        <a:lstStyle/>
        <a:p>
          <a:endParaRPr lang="es-ES"/>
        </a:p>
      </dgm:t>
    </dgm:pt>
    <dgm:pt modelId="{1D2216B8-DB08-41B4-9B01-1BD3D866B9EA}" type="pres">
      <dgm:prSet presAssocID="{CC2CD6B0-BB33-440C-AB76-EFBADB0E9200}" presName="hierChild4" presStyleCnt="0"/>
      <dgm:spPr/>
    </dgm:pt>
    <dgm:pt modelId="{391DEAF9-5BE6-421B-81CD-3061294252F2}" type="pres">
      <dgm:prSet presAssocID="{CC2CD6B0-BB33-440C-AB76-EFBADB0E9200}" presName="hierChild5" presStyleCnt="0"/>
      <dgm:spPr/>
    </dgm:pt>
    <dgm:pt modelId="{BF2B2F75-D3DB-4E73-A61F-87680E444433}" type="pres">
      <dgm:prSet presAssocID="{F61375CC-BCF8-4E76-AD7B-7FE59C731030}" presName="Name64" presStyleLbl="parChTrans1D3" presStyleIdx="1" presStyleCnt="4"/>
      <dgm:spPr/>
      <dgm:t>
        <a:bodyPr/>
        <a:lstStyle/>
        <a:p>
          <a:endParaRPr lang="es-ES"/>
        </a:p>
      </dgm:t>
    </dgm:pt>
    <dgm:pt modelId="{FA57B2D0-5C90-4015-9924-8C4691FCDB58}" type="pres">
      <dgm:prSet presAssocID="{AA1CB8F8-6E2B-42DF-BB6D-118982ED9B2A}" presName="hierRoot2" presStyleCnt="0">
        <dgm:presLayoutVars>
          <dgm:hierBranch val="init"/>
        </dgm:presLayoutVars>
      </dgm:prSet>
      <dgm:spPr/>
    </dgm:pt>
    <dgm:pt modelId="{47BDC061-395C-433E-83C1-0E631C307387}" type="pres">
      <dgm:prSet presAssocID="{AA1CB8F8-6E2B-42DF-BB6D-118982ED9B2A}" presName="rootComposite" presStyleCnt="0"/>
      <dgm:spPr/>
    </dgm:pt>
    <dgm:pt modelId="{44F44A53-B85A-48FE-B5F6-9AD89891477A}" type="pres">
      <dgm:prSet presAssocID="{AA1CB8F8-6E2B-42DF-BB6D-118982ED9B2A}" presName="rootText" presStyleLbl="node3" presStyleIdx="1" presStyleCnt="4" custScaleX="116710" custScaleY="125666">
        <dgm:presLayoutVars>
          <dgm:chPref val="3"/>
        </dgm:presLayoutVars>
      </dgm:prSet>
      <dgm:spPr/>
      <dgm:t>
        <a:bodyPr/>
        <a:lstStyle/>
        <a:p>
          <a:endParaRPr lang="es-ES"/>
        </a:p>
      </dgm:t>
    </dgm:pt>
    <dgm:pt modelId="{7F73A302-6243-43DB-B8D0-BB73C19BCF7E}" type="pres">
      <dgm:prSet presAssocID="{AA1CB8F8-6E2B-42DF-BB6D-118982ED9B2A}" presName="rootConnector" presStyleLbl="node3" presStyleIdx="1" presStyleCnt="4"/>
      <dgm:spPr/>
      <dgm:t>
        <a:bodyPr/>
        <a:lstStyle/>
        <a:p>
          <a:endParaRPr lang="es-ES"/>
        </a:p>
      </dgm:t>
    </dgm:pt>
    <dgm:pt modelId="{3B752C3F-A377-4D3A-933C-0457804479A9}" type="pres">
      <dgm:prSet presAssocID="{AA1CB8F8-6E2B-42DF-BB6D-118982ED9B2A}" presName="hierChild4" presStyleCnt="0"/>
      <dgm:spPr/>
    </dgm:pt>
    <dgm:pt modelId="{D4670995-969C-457A-838A-FBECE1E817A5}" type="pres">
      <dgm:prSet presAssocID="{AA1CB8F8-6E2B-42DF-BB6D-118982ED9B2A}" presName="hierChild5" presStyleCnt="0"/>
      <dgm:spPr/>
    </dgm:pt>
    <dgm:pt modelId="{8346E697-EFA6-43DB-B89D-FECD398B986F}" type="pres">
      <dgm:prSet presAssocID="{DA7A6F4A-A165-4A5F-9264-D6F732A3DE3F}" presName="Name64" presStyleLbl="parChTrans1D3" presStyleIdx="2" presStyleCnt="4"/>
      <dgm:spPr/>
      <dgm:t>
        <a:bodyPr/>
        <a:lstStyle/>
        <a:p>
          <a:endParaRPr lang="es-ES"/>
        </a:p>
      </dgm:t>
    </dgm:pt>
    <dgm:pt modelId="{62D7AC74-D7C1-4F48-8673-8D45BCA91EAF}" type="pres">
      <dgm:prSet presAssocID="{7B112B46-CD5E-43EA-A757-7D9B39FA0FDD}" presName="hierRoot2" presStyleCnt="0">
        <dgm:presLayoutVars>
          <dgm:hierBranch val="init"/>
        </dgm:presLayoutVars>
      </dgm:prSet>
      <dgm:spPr/>
    </dgm:pt>
    <dgm:pt modelId="{22E225D5-79CA-40F3-B010-D09A038CFE59}" type="pres">
      <dgm:prSet presAssocID="{7B112B46-CD5E-43EA-A757-7D9B39FA0FDD}" presName="rootComposite" presStyleCnt="0"/>
      <dgm:spPr/>
    </dgm:pt>
    <dgm:pt modelId="{B74E0AE5-6DCA-42C8-9B1E-4C6619773626}" type="pres">
      <dgm:prSet presAssocID="{7B112B46-CD5E-43EA-A757-7D9B39FA0FDD}" presName="rootText" presStyleLbl="node3" presStyleIdx="2" presStyleCnt="4" custScaleX="126504" custScaleY="259470">
        <dgm:presLayoutVars>
          <dgm:chPref val="3"/>
        </dgm:presLayoutVars>
      </dgm:prSet>
      <dgm:spPr/>
      <dgm:t>
        <a:bodyPr/>
        <a:lstStyle/>
        <a:p>
          <a:endParaRPr lang="es-ES"/>
        </a:p>
      </dgm:t>
    </dgm:pt>
    <dgm:pt modelId="{A29AEE5D-740E-43A3-9F08-5A0727B6F17C}" type="pres">
      <dgm:prSet presAssocID="{7B112B46-CD5E-43EA-A757-7D9B39FA0FDD}" presName="rootConnector" presStyleLbl="node3" presStyleIdx="2" presStyleCnt="4"/>
      <dgm:spPr/>
      <dgm:t>
        <a:bodyPr/>
        <a:lstStyle/>
        <a:p>
          <a:endParaRPr lang="es-ES"/>
        </a:p>
      </dgm:t>
    </dgm:pt>
    <dgm:pt modelId="{FF9D7EE5-BD19-4B1C-8191-A8EC9CADEB55}" type="pres">
      <dgm:prSet presAssocID="{7B112B46-CD5E-43EA-A757-7D9B39FA0FDD}" presName="hierChild4" presStyleCnt="0"/>
      <dgm:spPr/>
    </dgm:pt>
    <dgm:pt modelId="{BEE938DC-A252-44C0-AD50-4B05296090CD}" type="pres">
      <dgm:prSet presAssocID="{7B112B46-CD5E-43EA-A757-7D9B39FA0FDD}" presName="hierChild5" presStyleCnt="0"/>
      <dgm:spPr/>
    </dgm:pt>
    <dgm:pt modelId="{6669113B-5D24-42E0-8785-AB925ECF2A7A}" type="pres">
      <dgm:prSet presAssocID="{E368E0DF-436D-4EC2-80C7-549965CC96EC}" presName="Name64" presStyleLbl="parChTrans1D3" presStyleIdx="3" presStyleCnt="4"/>
      <dgm:spPr/>
      <dgm:t>
        <a:bodyPr/>
        <a:lstStyle/>
        <a:p>
          <a:endParaRPr lang="es-ES"/>
        </a:p>
      </dgm:t>
    </dgm:pt>
    <dgm:pt modelId="{873FB3A8-B64D-40E3-86F7-06ECA7466A17}" type="pres">
      <dgm:prSet presAssocID="{57E76431-AE66-486A-A041-682E23448A13}" presName="hierRoot2" presStyleCnt="0">
        <dgm:presLayoutVars>
          <dgm:hierBranch val="init"/>
        </dgm:presLayoutVars>
      </dgm:prSet>
      <dgm:spPr/>
    </dgm:pt>
    <dgm:pt modelId="{7F03772D-6C2F-4907-983C-2661524E24D3}" type="pres">
      <dgm:prSet presAssocID="{57E76431-AE66-486A-A041-682E23448A13}" presName="rootComposite" presStyleCnt="0"/>
      <dgm:spPr/>
    </dgm:pt>
    <dgm:pt modelId="{0E50ACC7-18C3-4A3E-95CF-A6B1028AB303}" type="pres">
      <dgm:prSet presAssocID="{57E76431-AE66-486A-A041-682E23448A13}" presName="rootText" presStyleLbl="node3" presStyleIdx="3" presStyleCnt="4">
        <dgm:presLayoutVars>
          <dgm:chPref val="3"/>
        </dgm:presLayoutVars>
      </dgm:prSet>
      <dgm:spPr/>
      <dgm:t>
        <a:bodyPr/>
        <a:lstStyle/>
        <a:p>
          <a:endParaRPr lang="es-ES"/>
        </a:p>
      </dgm:t>
    </dgm:pt>
    <dgm:pt modelId="{6BC95E99-2984-41FF-8BBC-3FE837A183CD}" type="pres">
      <dgm:prSet presAssocID="{57E76431-AE66-486A-A041-682E23448A13}" presName="rootConnector" presStyleLbl="node3" presStyleIdx="3" presStyleCnt="4"/>
      <dgm:spPr/>
      <dgm:t>
        <a:bodyPr/>
        <a:lstStyle/>
        <a:p>
          <a:endParaRPr lang="es-ES"/>
        </a:p>
      </dgm:t>
    </dgm:pt>
    <dgm:pt modelId="{F32BF197-D76C-47A6-91CE-6E117535ECA4}" type="pres">
      <dgm:prSet presAssocID="{57E76431-AE66-486A-A041-682E23448A13}" presName="hierChild4" presStyleCnt="0"/>
      <dgm:spPr/>
    </dgm:pt>
    <dgm:pt modelId="{83652016-62EB-41DF-ADAF-53E4465170CD}" type="pres">
      <dgm:prSet presAssocID="{57E76431-AE66-486A-A041-682E23448A13}" presName="hierChild5" presStyleCnt="0"/>
      <dgm:spPr/>
    </dgm:pt>
    <dgm:pt modelId="{26620726-0C81-419F-A58B-3E60F1C0E814}" type="pres">
      <dgm:prSet presAssocID="{34AF1684-6BC2-405D-B4D0-E94BE5A49E2C}" presName="hierChild5" presStyleCnt="0"/>
      <dgm:spPr/>
    </dgm:pt>
    <dgm:pt modelId="{BB5F45A9-DD90-44CD-B7ED-E394B044135F}" type="pres">
      <dgm:prSet presAssocID="{3EA84E7D-EF36-46FB-BECD-FD5A9BBC07B0}" presName="hierChild3" presStyleCnt="0"/>
      <dgm:spPr/>
    </dgm:pt>
  </dgm:ptLst>
  <dgm:cxnLst>
    <dgm:cxn modelId="{41D86D84-A77A-461C-84BD-68340E54D6A2}" srcId="{34F7F01E-0272-4344-BDE1-151C1D271167}" destId="{3EA84E7D-EF36-46FB-BECD-FD5A9BBC07B0}" srcOrd="0" destOrd="0" parTransId="{32275E02-0730-4E20-A38A-73ACF39AAF31}" sibTransId="{B66079FB-4A71-497B-803A-401E2819DA73}"/>
    <dgm:cxn modelId="{D2798116-17F2-4563-A6BF-91EB08344836}" srcId="{3EA84E7D-EF36-46FB-BECD-FD5A9BBC07B0}" destId="{34AF1684-6BC2-405D-B4D0-E94BE5A49E2C}" srcOrd="0" destOrd="0" parTransId="{FA9E8014-00CD-4DFF-9F23-A41177EEF49A}" sibTransId="{D0EB89BC-B2DC-4A8E-AFB8-F0552E6A2B44}"/>
    <dgm:cxn modelId="{AB70111C-A905-4FC0-9889-E088525EAC3B}" type="presOf" srcId="{AA1CB8F8-6E2B-42DF-BB6D-118982ED9B2A}" destId="{7F73A302-6243-43DB-B8D0-BB73C19BCF7E}" srcOrd="1" destOrd="0" presId="urn:microsoft.com/office/officeart/2009/3/layout/HorizontalOrganizationChart"/>
    <dgm:cxn modelId="{8D4797FA-252A-4874-8A67-CB99DA9A2D5A}" type="presOf" srcId="{AA1CB8F8-6E2B-42DF-BB6D-118982ED9B2A}" destId="{44F44A53-B85A-48FE-B5F6-9AD89891477A}" srcOrd="0" destOrd="0" presId="urn:microsoft.com/office/officeart/2009/3/layout/HorizontalOrganizationChart"/>
    <dgm:cxn modelId="{4487D7BF-8A80-4BA8-A31E-60C00E21ECA7}" type="presOf" srcId="{E368E0DF-436D-4EC2-80C7-549965CC96EC}" destId="{6669113B-5D24-42E0-8785-AB925ECF2A7A}" srcOrd="0" destOrd="0" presId="urn:microsoft.com/office/officeart/2009/3/layout/HorizontalOrganizationChart"/>
    <dgm:cxn modelId="{7BBECA5E-BD96-4375-9BBC-A56643DB7BE0}" srcId="{34AF1684-6BC2-405D-B4D0-E94BE5A49E2C}" destId="{AA1CB8F8-6E2B-42DF-BB6D-118982ED9B2A}" srcOrd="1" destOrd="0" parTransId="{F61375CC-BCF8-4E76-AD7B-7FE59C731030}" sibTransId="{035E7876-01BA-4570-B1B9-A8AAAFA1951D}"/>
    <dgm:cxn modelId="{18F85BD9-F9BB-4D37-89AE-504CC38CB5DD}" srcId="{34AF1684-6BC2-405D-B4D0-E94BE5A49E2C}" destId="{CC2CD6B0-BB33-440C-AB76-EFBADB0E9200}" srcOrd="0" destOrd="0" parTransId="{12C67473-6E7B-4322-B371-DEAAEA9DE0EA}" sibTransId="{B71941C4-9D66-44B9-BF05-FA59E108ACB8}"/>
    <dgm:cxn modelId="{D552345C-AF0E-448D-B9AC-8401EE7A8978}" type="presOf" srcId="{7B112B46-CD5E-43EA-A757-7D9B39FA0FDD}" destId="{A29AEE5D-740E-43A3-9F08-5A0727B6F17C}" srcOrd="1" destOrd="0" presId="urn:microsoft.com/office/officeart/2009/3/layout/HorizontalOrganizationChart"/>
    <dgm:cxn modelId="{A42C0448-16B9-431D-B6A6-1C0BACDE4F6E}" srcId="{34AF1684-6BC2-405D-B4D0-E94BE5A49E2C}" destId="{7B112B46-CD5E-43EA-A757-7D9B39FA0FDD}" srcOrd="2" destOrd="0" parTransId="{DA7A6F4A-A165-4A5F-9264-D6F732A3DE3F}" sibTransId="{9134B9EE-3F67-4C42-BE86-A1757C56B10E}"/>
    <dgm:cxn modelId="{51AD43E5-7D40-40CB-9079-2C2DCE6C5FD8}" type="presOf" srcId="{7B112B46-CD5E-43EA-A757-7D9B39FA0FDD}" destId="{B74E0AE5-6DCA-42C8-9B1E-4C6619773626}" srcOrd="0" destOrd="0" presId="urn:microsoft.com/office/officeart/2009/3/layout/HorizontalOrganizationChart"/>
    <dgm:cxn modelId="{ABF60705-10FA-480C-B9C9-0E3EE08BC81D}" type="presOf" srcId="{34F7F01E-0272-4344-BDE1-151C1D271167}" destId="{3804FCC7-AB5C-43EE-B36D-DCF458691BF8}" srcOrd="0" destOrd="0" presId="urn:microsoft.com/office/officeart/2009/3/layout/HorizontalOrganizationChart"/>
    <dgm:cxn modelId="{3C336BB1-1AAC-4FE6-8FEE-0E88EABE11CE}" type="presOf" srcId="{57E76431-AE66-486A-A041-682E23448A13}" destId="{0E50ACC7-18C3-4A3E-95CF-A6B1028AB303}" srcOrd="0" destOrd="0" presId="urn:microsoft.com/office/officeart/2009/3/layout/HorizontalOrganizationChart"/>
    <dgm:cxn modelId="{2C4C1AFE-2E17-44E1-9248-15678B397776}" type="presOf" srcId="{F61375CC-BCF8-4E76-AD7B-7FE59C731030}" destId="{BF2B2F75-D3DB-4E73-A61F-87680E444433}" srcOrd="0" destOrd="0" presId="urn:microsoft.com/office/officeart/2009/3/layout/HorizontalOrganizationChart"/>
    <dgm:cxn modelId="{C58D58A5-9419-48E7-912E-976467622B12}" type="presOf" srcId="{DA7A6F4A-A165-4A5F-9264-D6F732A3DE3F}" destId="{8346E697-EFA6-43DB-B89D-FECD398B986F}" srcOrd="0" destOrd="0" presId="urn:microsoft.com/office/officeart/2009/3/layout/HorizontalOrganizationChart"/>
    <dgm:cxn modelId="{2C155B30-0F06-4D4F-91F8-780EB7F6D64D}" type="presOf" srcId="{3EA84E7D-EF36-46FB-BECD-FD5A9BBC07B0}" destId="{A99AEA1A-7BBE-4F26-83F5-63F99205F178}" srcOrd="0" destOrd="0" presId="urn:microsoft.com/office/officeart/2009/3/layout/HorizontalOrganizationChart"/>
    <dgm:cxn modelId="{57780A66-8E22-43E9-A8FF-8BB4DE6CD011}" type="presOf" srcId="{FA9E8014-00CD-4DFF-9F23-A41177EEF49A}" destId="{C6E3CBBE-452B-4B5B-A0A9-DA87CB15CCBE}" srcOrd="0" destOrd="0" presId="urn:microsoft.com/office/officeart/2009/3/layout/HorizontalOrganizationChart"/>
    <dgm:cxn modelId="{B5697147-4BC1-4F9D-83D4-1A2CB200F3EB}" type="presOf" srcId="{34AF1684-6BC2-405D-B4D0-E94BE5A49E2C}" destId="{DC0D108E-F3CA-4A1B-9FE5-ECC403E7FB6D}" srcOrd="0" destOrd="0" presId="urn:microsoft.com/office/officeart/2009/3/layout/HorizontalOrganizationChart"/>
    <dgm:cxn modelId="{254AD9DA-F127-445A-8F2A-431BC5CAFB44}" type="presOf" srcId="{CC2CD6B0-BB33-440C-AB76-EFBADB0E9200}" destId="{F7F67C45-BF84-496E-93D5-77BF76DE835D}" srcOrd="1" destOrd="0" presId="urn:microsoft.com/office/officeart/2009/3/layout/HorizontalOrganizationChart"/>
    <dgm:cxn modelId="{DF9D55FF-8F48-4C2C-993A-5801DBDF6B6A}" type="presOf" srcId="{12C67473-6E7B-4322-B371-DEAAEA9DE0EA}" destId="{D8E25C68-EE59-4076-A9D4-E3883B55F38E}" srcOrd="0" destOrd="0" presId="urn:microsoft.com/office/officeart/2009/3/layout/HorizontalOrganizationChart"/>
    <dgm:cxn modelId="{8EF8B69A-C18A-4680-887F-22347A082A2E}" type="presOf" srcId="{3EA84E7D-EF36-46FB-BECD-FD5A9BBC07B0}" destId="{84A65843-7FBC-46EE-9786-67579D7B492E}" srcOrd="1" destOrd="0" presId="urn:microsoft.com/office/officeart/2009/3/layout/HorizontalOrganizationChart"/>
    <dgm:cxn modelId="{30352783-2BEA-4ECD-A04A-381CD1FD4FFF}" type="presOf" srcId="{34AF1684-6BC2-405D-B4D0-E94BE5A49E2C}" destId="{6479D6FC-F661-44EE-AD8C-E0A30C23B1DF}" srcOrd="1" destOrd="0" presId="urn:microsoft.com/office/officeart/2009/3/layout/HorizontalOrganizationChart"/>
    <dgm:cxn modelId="{D800DF1E-C6E0-4145-A088-C0EFF10E0328}" srcId="{34AF1684-6BC2-405D-B4D0-E94BE5A49E2C}" destId="{57E76431-AE66-486A-A041-682E23448A13}" srcOrd="3" destOrd="0" parTransId="{E368E0DF-436D-4EC2-80C7-549965CC96EC}" sibTransId="{BFB50C21-31D8-4205-8C87-139DE039FA87}"/>
    <dgm:cxn modelId="{7CCD71B5-3219-4CEC-83BB-E109E6BA1FCD}" type="presOf" srcId="{CC2CD6B0-BB33-440C-AB76-EFBADB0E9200}" destId="{CADC6954-5BA3-4865-9AD5-C47B752EC19F}" srcOrd="0" destOrd="0" presId="urn:microsoft.com/office/officeart/2009/3/layout/HorizontalOrganizationChart"/>
    <dgm:cxn modelId="{5CDE86A3-D7E1-4D76-916C-A7570D76AFA3}" type="presOf" srcId="{57E76431-AE66-486A-A041-682E23448A13}" destId="{6BC95E99-2984-41FF-8BBC-3FE837A183CD}" srcOrd="1" destOrd="0" presId="urn:microsoft.com/office/officeart/2009/3/layout/HorizontalOrganizationChart"/>
    <dgm:cxn modelId="{E990B2AB-F31B-4B5A-9B4F-8150FAF92C36}" type="presParOf" srcId="{3804FCC7-AB5C-43EE-B36D-DCF458691BF8}" destId="{1C622726-363E-4EF0-9A57-785EBFCC82A3}" srcOrd="0" destOrd="0" presId="urn:microsoft.com/office/officeart/2009/3/layout/HorizontalOrganizationChart"/>
    <dgm:cxn modelId="{71599DD7-685E-4BAF-AC47-10800576F0D2}" type="presParOf" srcId="{1C622726-363E-4EF0-9A57-785EBFCC82A3}" destId="{48BFD741-DC9E-459E-9D0E-E92E93F83691}" srcOrd="0" destOrd="0" presId="urn:microsoft.com/office/officeart/2009/3/layout/HorizontalOrganizationChart"/>
    <dgm:cxn modelId="{B7D9CDA0-11C5-4254-A1FA-602B88BE471C}" type="presParOf" srcId="{48BFD741-DC9E-459E-9D0E-E92E93F83691}" destId="{A99AEA1A-7BBE-4F26-83F5-63F99205F178}" srcOrd="0" destOrd="0" presId="urn:microsoft.com/office/officeart/2009/3/layout/HorizontalOrganizationChart"/>
    <dgm:cxn modelId="{840C248F-66DF-48DA-85CE-415C995FB99C}" type="presParOf" srcId="{48BFD741-DC9E-459E-9D0E-E92E93F83691}" destId="{84A65843-7FBC-46EE-9786-67579D7B492E}" srcOrd="1" destOrd="0" presId="urn:microsoft.com/office/officeart/2009/3/layout/HorizontalOrganizationChart"/>
    <dgm:cxn modelId="{F6F519FF-C40B-4E0F-B17D-0A99F5B5533C}" type="presParOf" srcId="{1C622726-363E-4EF0-9A57-785EBFCC82A3}" destId="{D2DC4C4D-699F-4F46-8638-7C630EBDE94E}" srcOrd="1" destOrd="0" presId="urn:microsoft.com/office/officeart/2009/3/layout/HorizontalOrganizationChart"/>
    <dgm:cxn modelId="{755EB9FF-D2FA-446E-8038-C0967536F06A}" type="presParOf" srcId="{D2DC4C4D-699F-4F46-8638-7C630EBDE94E}" destId="{C6E3CBBE-452B-4B5B-A0A9-DA87CB15CCBE}" srcOrd="0" destOrd="0" presId="urn:microsoft.com/office/officeart/2009/3/layout/HorizontalOrganizationChart"/>
    <dgm:cxn modelId="{274BDB45-48B7-4AAB-BDD7-09DBAFCCF248}" type="presParOf" srcId="{D2DC4C4D-699F-4F46-8638-7C630EBDE94E}" destId="{C340AA46-5D4B-4AFD-B713-2641584703D6}" srcOrd="1" destOrd="0" presId="urn:microsoft.com/office/officeart/2009/3/layout/HorizontalOrganizationChart"/>
    <dgm:cxn modelId="{0B5B14B0-9E58-4BD4-89AD-5BC0804DB20C}" type="presParOf" srcId="{C340AA46-5D4B-4AFD-B713-2641584703D6}" destId="{A1992193-8635-4332-AD2E-FA3075256BDF}" srcOrd="0" destOrd="0" presId="urn:microsoft.com/office/officeart/2009/3/layout/HorizontalOrganizationChart"/>
    <dgm:cxn modelId="{EE99EBA2-7E36-4259-A7BE-4BE6E0F15F9C}" type="presParOf" srcId="{A1992193-8635-4332-AD2E-FA3075256BDF}" destId="{DC0D108E-F3CA-4A1B-9FE5-ECC403E7FB6D}" srcOrd="0" destOrd="0" presId="urn:microsoft.com/office/officeart/2009/3/layout/HorizontalOrganizationChart"/>
    <dgm:cxn modelId="{8B0065CA-B791-4093-95BF-44750FDCB5A7}" type="presParOf" srcId="{A1992193-8635-4332-AD2E-FA3075256BDF}" destId="{6479D6FC-F661-44EE-AD8C-E0A30C23B1DF}" srcOrd="1" destOrd="0" presId="urn:microsoft.com/office/officeart/2009/3/layout/HorizontalOrganizationChart"/>
    <dgm:cxn modelId="{0FFD5B07-E1EE-4667-B9F0-4BCA0ACB30DE}" type="presParOf" srcId="{C340AA46-5D4B-4AFD-B713-2641584703D6}" destId="{D77CE64D-C9C2-4E0E-84DC-B22E64E01FF4}" srcOrd="1" destOrd="0" presId="urn:microsoft.com/office/officeart/2009/3/layout/HorizontalOrganizationChart"/>
    <dgm:cxn modelId="{000EC8CE-E172-4C18-A9FE-1CBD792D4AD9}" type="presParOf" srcId="{D77CE64D-C9C2-4E0E-84DC-B22E64E01FF4}" destId="{D8E25C68-EE59-4076-A9D4-E3883B55F38E}" srcOrd="0" destOrd="0" presId="urn:microsoft.com/office/officeart/2009/3/layout/HorizontalOrganizationChart"/>
    <dgm:cxn modelId="{C9B9FF9D-04BC-41FE-A8DC-71AA470F00AB}" type="presParOf" srcId="{D77CE64D-C9C2-4E0E-84DC-B22E64E01FF4}" destId="{2ACB450E-3B8B-4ACA-A4D1-D24ABDB986FD}" srcOrd="1" destOrd="0" presId="urn:microsoft.com/office/officeart/2009/3/layout/HorizontalOrganizationChart"/>
    <dgm:cxn modelId="{F12EB31C-72F4-4E42-A35E-0838D746A853}" type="presParOf" srcId="{2ACB450E-3B8B-4ACA-A4D1-D24ABDB986FD}" destId="{1ADB42B1-F411-421B-B5F5-17CADA78AB16}" srcOrd="0" destOrd="0" presId="urn:microsoft.com/office/officeart/2009/3/layout/HorizontalOrganizationChart"/>
    <dgm:cxn modelId="{4C15E343-0553-427F-AC28-CA038A62164E}" type="presParOf" srcId="{1ADB42B1-F411-421B-B5F5-17CADA78AB16}" destId="{CADC6954-5BA3-4865-9AD5-C47B752EC19F}" srcOrd="0" destOrd="0" presId="urn:microsoft.com/office/officeart/2009/3/layout/HorizontalOrganizationChart"/>
    <dgm:cxn modelId="{382F653F-AC4E-43D3-AE2B-E82525088A72}" type="presParOf" srcId="{1ADB42B1-F411-421B-B5F5-17CADA78AB16}" destId="{F7F67C45-BF84-496E-93D5-77BF76DE835D}" srcOrd="1" destOrd="0" presId="urn:microsoft.com/office/officeart/2009/3/layout/HorizontalOrganizationChart"/>
    <dgm:cxn modelId="{4AE6F1B7-0535-40D9-9EC0-055A4A58752C}" type="presParOf" srcId="{2ACB450E-3B8B-4ACA-A4D1-D24ABDB986FD}" destId="{1D2216B8-DB08-41B4-9B01-1BD3D866B9EA}" srcOrd="1" destOrd="0" presId="urn:microsoft.com/office/officeart/2009/3/layout/HorizontalOrganizationChart"/>
    <dgm:cxn modelId="{C9797F87-C04E-4A14-AED9-4AB95749167E}" type="presParOf" srcId="{2ACB450E-3B8B-4ACA-A4D1-D24ABDB986FD}" destId="{391DEAF9-5BE6-421B-81CD-3061294252F2}" srcOrd="2" destOrd="0" presId="urn:microsoft.com/office/officeart/2009/3/layout/HorizontalOrganizationChart"/>
    <dgm:cxn modelId="{A46EAF32-5D38-4838-AAB3-9C53FA57D2AA}" type="presParOf" srcId="{D77CE64D-C9C2-4E0E-84DC-B22E64E01FF4}" destId="{BF2B2F75-D3DB-4E73-A61F-87680E444433}" srcOrd="2" destOrd="0" presId="urn:microsoft.com/office/officeart/2009/3/layout/HorizontalOrganizationChart"/>
    <dgm:cxn modelId="{7C37A474-8C0F-4B0D-A056-F7B55FE9BB4D}" type="presParOf" srcId="{D77CE64D-C9C2-4E0E-84DC-B22E64E01FF4}" destId="{FA57B2D0-5C90-4015-9924-8C4691FCDB58}" srcOrd="3" destOrd="0" presId="urn:microsoft.com/office/officeart/2009/3/layout/HorizontalOrganizationChart"/>
    <dgm:cxn modelId="{B48A3F54-A374-4667-9821-F3342E13E569}" type="presParOf" srcId="{FA57B2D0-5C90-4015-9924-8C4691FCDB58}" destId="{47BDC061-395C-433E-83C1-0E631C307387}" srcOrd="0" destOrd="0" presId="urn:microsoft.com/office/officeart/2009/3/layout/HorizontalOrganizationChart"/>
    <dgm:cxn modelId="{756241CF-B637-4C53-A97D-99BBFF0C65B8}" type="presParOf" srcId="{47BDC061-395C-433E-83C1-0E631C307387}" destId="{44F44A53-B85A-48FE-B5F6-9AD89891477A}" srcOrd="0" destOrd="0" presId="urn:microsoft.com/office/officeart/2009/3/layout/HorizontalOrganizationChart"/>
    <dgm:cxn modelId="{2E026C0C-AFB4-4A56-A02D-1C1400ECE42D}" type="presParOf" srcId="{47BDC061-395C-433E-83C1-0E631C307387}" destId="{7F73A302-6243-43DB-B8D0-BB73C19BCF7E}" srcOrd="1" destOrd="0" presId="urn:microsoft.com/office/officeart/2009/3/layout/HorizontalOrganizationChart"/>
    <dgm:cxn modelId="{A8567BCA-3650-4E0B-8A75-6570B3431A5F}" type="presParOf" srcId="{FA57B2D0-5C90-4015-9924-8C4691FCDB58}" destId="{3B752C3F-A377-4D3A-933C-0457804479A9}" srcOrd="1" destOrd="0" presId="urn:microsoft.com/office/officeart/2009/3/layout/HorizontalOrganizationChart"/>
    <dgm:cxn modelId="{EA3EFE9B-DA1D-441C-B124-D28BBD53F998}" type="presParOf" srcId="{FA57B2D0-5C90-4015-9924-8C4691FCDB58}" destId="{D4670995-969C-457A-838A-FBECE1E817A5}" srcOrd="2" destOrd="0" presId="urn:microsoft.com/office/officeart/2009/3/layout/HorizontalOrganizationChart"/>
    <dgm:cxn modelId="{89FE7F88-C34F-44F4-95BF-9EAFA81E267E}" type="presParOf" srcId="{D77CE64D-C9C2-4E0E-84DC-B22E64E01FF4}" destId="{8346E697-EFA6-43DB-B89D-FECD398B986F}" srcOrd="4" destOrd="0" presId="urn:microsoft.com/office/officeart/2009/3/layout/HorizontalOrganizationChart"/>
    <dgm:cxn modelId="{13AC1BA9-9899-4013-9A2E-3D3842789A05}" type="presParOf" srcId="{D77CE64D-C9C2-4E0E-84DC-B22E64E01FF4}" destId="{62D7AC74-D7C1-4F48-8673-8D45BCA91EAF}" srcOrd="5" destOrd="0" presId="urn:microsoft.com/office/officeart/2009/3/layout/HorizontalOrganizationChart"/>
    <dgm:cxn modelId="{A1014DC2-0E84-4A33-A911-77A9476377C5}" type="presParOf" srcId="{62D7AC74-D7C1-4F48-8673-8D45BCA91EAF}" destId="{22E225D5-79CA-40F3-B010-D09A038CFE59}" srcOrd="0" destOrd="0" presId="urn:microsoft.com/office/officeart/2009/3/layout/HorizontalOrganizationChart"/>
    <dgm:cxn modelId="{FC5C9104-91C8-41D7-AC9C-763017EF24E5}" type="presParOf" srcId="{22E225D5-79CA-40F3-B010-D09A038CFE59}" destId="{B74E0AE5-6DCA-42C8-9B1E-4C6619773626}" srcOrd="0" destOrd="0" presId="urn:microsoft.com/office/officeart/2009/3/layout/HorizontalOrganizationChart"/>
    <dgm:cxn modelId="{15C629DC-60A9-4739-9866-CCC74578574F}" type="presParOf" srcId="{22E225D5-79CA-40F3-B010-D09A038CFE59}" destId="{A29AEE5D-740E-43A3-9F08-5A0727B6F17C}" srcOrd="1" destOrd="0" presId="urn:microsoft.com/office/officeart/2009/3/layout/HorizontalOrganizationChart"/>
    <dgm:cxn modelId="{20E33078-1611-4114-A422-378B796F7626}" type="presParOf" srcId="{62D7AC74-D7C1-4F48-8673-8D45BCA91EAF}" destId="{FF9D7EE5-BD19-4B1C-8191-A8EC9CADEB55}" srcOrd="1" destOrd="0" presId="urn:microsoft.com/office/officeart/2009/3/layout/HorizontalOrganizationChart"/>
    <dgm:cxn modelId="{437456B4-917F-47BD-BF42-232B60E3573E}" type="presParOf" srcId="{62D7AC74-D7C1-4F48-8673-8D45BCA91EAF}" destId="{BEE938DC-A252-44C0-AD50-4B05296090CD}" srcOrd="2" destOrd="0" presId="urn:microsoft.com/office/officeart/2009/3/layout/HorizontalOrganizationChart"/>
    <dgm:cxn modelId="{FCA2D5AD-BC1A-4F9F-88D1-3FE1AA3847EE}" type="presParOf" srcId="{D77CE64D-C9C2-4E0E-84DC-B22E64E01FF4}" destId="{6669113B-5D24-42E0-8785-AB925ECF2A7A}" srcOrd="6" destOrd="0" presId="urn:microsoft.com/office/officeart/2009/3/layout/HorizontalOrganizationChart"/>
    <dgm:cxn modelId="{0A343A82-6922-4EBB-BD1A-FAC9C9481465}" type="presParOf" srcId="{D77CE64D-C9C2-4E0E-84DC-B22E64E01FF4}" destId="{873FB3A8-B64D-40E3-86F7-06ECA7466A17}" srcOrd="7" destOrd="0" presId="urn:microsoft.com/office/officeart/2009/3/layout/HorizontalOrganizationChart"/>
    <dgm:cxn modelId="{B5582666-010D-4DEA-9163-2B1B5A8EAEA2}" type="presParOf" srcId="{873FB3A8-B64D-40E3-86F7-06ECA7466A17}" destId="{7F03772D-6C2F-4907-983C-2661524E24D3}" srcOrd="0" destOrd="0" presId="urn:microsoft.com/office/officeart/2009/3/layout/HorizontalOrganizationChart"/>
    <dgm:cxn modelId="{D4B007FA-1173-4B08-964D-82F775A7EF78}" type="presParOf" srcId="{7F03772D-6C2F-4907-983C-2661524E24D3}" destId="{0E50ACC7-18C3-4A3E-95CF-A6B1028AB303}" srcOrd="0" destOrd="0" presId="urn:microsoft.com/office/officeart/2009/3/layout/HorizontalOrganizationChart"/>
    <dgm:cxn modelId="{B132E50A-01CD-4701-B018-9CAF457772C4}" type="presParOf" srcId="{7F03772D-6C2F-4907-983C-2661524E24D3}" destId="{6BC95E99-2984-41FF-8BBC-3FE837A183CD}" srcOrd="1" destOrd="0" presId="urn:microsoft.com/office/officeart/2009/3/layout/HorizontalOrganizationChart"/>
    <dgm:cxn modelId="{D5A31B22-6E74-4962-A878-F0DDD11C7015}" type="presParOf" srcId="{873FB3A8-B64D-40E3-86F7-06ECA7466A17}" destId="{F32BF197-D76C-47A6-91CE-6E117535ECA4}" srcOrd="1" destOrd="0" presId="urn:microsoft.com/office/officeart/2009/3/layout/HorizontalOrganizationChart"/>
    <dgm:cxn modelId="{0F8FFA1E-4EB2-41DA-AEAB-447542A97E53}" type="presParOf" srcId="{873FB3A8-B64D-40E3-86F7-06ECA7466A17}" destId="{83652016-62EB-41DF-ADAF-53E4465170CD}" srcOrd="2" destOrd="0" presId="urn:microsoft.com/office/officeart/2009/3/layout/HorizontalOrganizationChart"/>
    <dgm:cxn modelId="{86B8D0C7-7937-4AE3-9867-7F7395FD2E56}" type="presParOf" srcId="{C340AA46-5D4B-4AFD-B713-2641584703D6}" destId="{26620726-0C81-419F-A58B-3E60F1C0E814}" srcOrd="2" destOrd="0" presId="urn:microsoft.com/office/officeart/2009/3/layout/HorizontalOrganizationChart"/>
    <dgm:cxn modelId="{616EF51A-C8CF-476F-8742-C121F854BC8A}" type="presParOf" srcId="{1C622726-363E-4EF0-9A57-785EBFCC82A3}" destId="{BB5F45A9-DD90-44CD-B7ED-E394B044135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9F4778-4C81-49C1-BFB2-48295926CC0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ES"/>
        </a:p>
      </dgm:t>
    </dgm:pt>
    <dgm:pt modelId="{912E6657-9F71-4893-A094-5C70B20232EB}">
      <dgm:prSet phldrT="[Texto]" custT="1"/>
      <dgm:spPr/>
      <dgm:t>
        <a:bodyPr/>
        <a:lstStyle/>
        <a:p>
          <a:pPr algn="ctr"/>
          <a:r>
            <a:rPr lang="es-ES" sz="2000" b="1" dirty="0" smtClean="0">
              <a:effectLst>
                <a:outerShdw blurRad="38100" dist="38100" dir="2700000" algn="tl">
                  <a:srgbClr val="000000">
                    <a:alpha val="43137"/>
                  </a:srgbClr>
                </a:outerShdw>
              </a:effectLst>
            </a:rPr>
            <a:t>RELACIONES PSICOSOCIALES</a:t>
          </a:r>
          <a:endParaRPr lang="en-US" sz="2000" b="1" dirty="0" smtClean="0">
            <a:effectLst>
              <a:outerShdw blurRad="38100" dist="38100" dir="2700000" algn="tl">
                <a:srgbClr val="000000">
                  <a:alpha val="43137"/>
                </a:srgbClr>
              </a:outerShdw>
            </a:effectLst>
          </a:endParaRPr>
        </a:p>
        <a:p>
          <a:pPr algn="just"/>
          <a:r>
            <a:rPr lang="es-EC" sz="1200" dirty="0" smtClean="0">
              <a:latin typeface="Arial" pitchFamily="34" charset="0"/>
              <a:cs typeface="Arial" pitchFamily="34" charset="0"/>
            </a:rPr>
            <a:t>El desarrollo de los niños, desde el punto de vista psicológico y social, tiene una íntima relación y no se puede separar entre sí, ni de lo biológico, más que para describirlos teóricamente. </a:t>
          </a:r>
          <a:endParaRPr lang="en-US" sz="1200" dirty="0" smtClean="0">
            <a:latin typeface="Arial" pitchFamily="34" charset="0"/>
            <a:cs typeface="Arial" pitchFamily="34" charset="0"/>
          </a:endParaRPr>
        </a:p>
      </dgm:t>
    </dgm:pt>
    <dgm:pt modelId="{227E6032-612E-4BF5-82C1-22B86CA89259}" type="parTrans" cxnId="{1288A303-5793-4DF8-846D-59523E41D489}">
      <dgm:prSet/>
      <dgm:spPr/>
      <dgm:t>
        <a:bodyPr/>
        <a:lstStyle/>
        <a:p>
          <a:endParaRPr lang="es-ES"/>
        </a:p>
      </dgm:t>
    </dgm:pt>
    <dgm:pt modelId="{A6D72671-A207-479B-B43A-00AE8B65B4B1}" type="sibTrans" cxnId="{1288A303-5793-4DF8-846D-59523E41D489}">
      <dgm:prSet/>
      <dgm:spPr/>
      <dgm:t>
        <a:bodyPr/>
        <a:lstStyle/>
        <a:p>
          <a:endParaRPr lang="es-ES"/>
        </a:p>
      </dgm:t>
    </dgm:pt>
    <dgm:pt modelId="{380CA960-6F31-4BB3-86B0-8BAFFF010162}">
      <dgm:prSet phldrT="[Texto]" custT="1"/>
      <dgm:spPr/>
      <dgm:t>
        <a:bodyPr/>
        <a:lstStyle/>
        <a:p>
          <a:pPr algn="just"/>
          <a:r>
            <a:rPr lang="es-EC" sz="1200" b="1" dirty="0" smtClean="0">
              <a:latin typeface="Arial" pitchFamily="34" charset="0"/>
              <a:cs typeface="Arial" pitchFamily="34" charset="0"/>
            </a:rPr>
            <a:t>DESARROLLO DE LA ACTIVIDAD</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El niño debe guardar objetos por sus características en cestas. Lo puede realizar en forma grupal, en competencia. </a:t>
          </a:r>
          <a:endParaRPr lang="en-US" sz="1200" dirty="0" smtClean="0">
            <a:latin typeface="Arial" pitchFamily="34" charset="0"/>
            <a:cs typeface="Arial" pitchFamily="34" charset="0"/>
          </a:endParaRPr>
        </a:p>
        <a:p>
          <a:pPr algn="just"/>
          <a:r>
            <a:rPr lang="es-ES" sz="1200" dirty="0" smtClean="0">
              <a:latin typeface="Arial" pitchFamily="34" charset="0"/>
              <a:cs typeface="Arial" pitchFamily="34" charset="0"/>
            </a:rPr>
            <a:t>Clasificar objetos por su forma, color, tamaño, grosor. </a:t>
          </a:r>
          <a:endParaRPr lang="en-US" sz="1200" dirty="0" smtClean="0">
            <a:latin typeface="Arial" pitchFamily="34" charset="0"/>
            <a:cs typeface="Arial" pitchFamily="34" charset="0"/>
          </a:endParaRPr>
        </a:p>
        <a:p>
          <a:pPr algn="just"/>
          <a:r>
            <a:rPr lang="es-ES" sz="1200" dirty="0" smtClean="0">
              <a:latin typeface="Arial" pitchFamily="34" charset="0"/>
              <a:cs typeface="Arial" pitchFamily="34" charset="0"/>
            </a:rPr>
            <a:t>Seleccionar objetos por su textura. </a:t>
          </a:r>
          <a:endParaRPr lang="en-US" sz="1200" dirty="0" smtClean="0">
            <a:latin typeface="Arial" pitchFamily="34" charset="0"/>
            <a:cs typeface="Arial" pitchFamily="34" charset="0"/>
          </a:endParaRPr>
        </a:p>
        <a:p>
          <a:pPr algn="just"/>
          <a:r>
            <a:rPr lang="es-ES" sz="1200" dirty="0" smtClean="0">
              <a:latin typeface="Arial" pitchFamily="34" charset="0"/>
              <a:cs typeface="Arial" pitchFamily="34" charset="0"/>
            </a:rPr>
            <a:t>Parear gráficos por sus características </a:t>
          </a:r>
          <a:endParaRPr lang="en-US" sz="1200" dirty="0" smtClean="0">
            <a:latin typeface="Arial" pitchFamily="34" charset="0"/>
            <a:cs typeface="Arial" pitchFamily="34" charset="0"/>
          </a:endParaRPr>
        </a:p>
        <a:p>
          <a:pPr algn="just"/>
          <a:r>
            <a:rPr lang="es-ES" sz="1200" dirty="0" smtClean="0">
              <a:latin typeface="Arial" pitchFamily="34" charset="0"/>
              <a:cs typeface="Arial" pitchFamily="34" charset="0"/>
            </a:rPr>
            <a:t>Ordenar objetos por su peso </a:t>
          </a:r>
          <a:endParaRPr lang="es-ES" sz="1200" dirty="0"/>
        </a:p>
      </dgm:t>
    </dgm:pt>
    <dgm:pt modelId="{7F027C5A-3962-483F-BF4C-EEBBCF839B00}" type="parTrans" cxnId="{C60BDEFD-74E0-41F5-96D9-089467E2FE70}">
      <dgm:prSet/>
      <dgm:spPr/>
      <dgm:t>
        <a:bodyPr/>
        <a:lstStyle/>
        <a:p>
          <a:endParaRPr lang="es-ES"/>
        </a:p>
      </dgm:t>
    </dgm:pt>
    <dgm:pt modelId="{8D17E5FA-D1B4-45D0-BC26-58EB2F1620E3}" type="sibTrans" cxnId="{C60BDEFD-74E0-41F5-96D9-089467E2FE70}">
      <dgm:prSet/>
      <dgm:spPr/>
      <dgm:t>
        <a:bodyPr/>
        <a:lstStyle/>
        <a:p>
          <a:endParaRPr lang="es-ES"/>
        </a:p>
      </dgm:t>
    </dgm:pt>
    <dgm:pt modelId="{4E7F31D9-F8B3-44E9-AA70-0D15E8F0A60F}">
      <dgm:prSet phldrT="[Texto]" custT="1"/>
      <dgm:spPr/>
      <dgm:t>
        <a:bodyPr/>
        <a:lstStyle/>
        <a:p>
          <a:pPr algn="just"/>
          <a:r>
            <a:rPr lang="es-EC" sz="1200" b="1" dirty="0" smtClean="0">
              <a:latin typeface="Arial" pitchFamily="34" charset="0"/>
              <a:cs typeface="Arial" pitchFamily="34" charset="0"/>
            </a:rPr>
            <a:t>OBJETIVO</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Darle ordenes de manera especifica: “guarda tus juguetes para que no se rompan”</a:t>
          </a:r>
          <a:endParaRPr lang="en-US" sz="1200" dirty="0" smtClean="0">
            <a:latin typeface="Arial" pitchFamily="34" charset="0"/>
            <a:cs typeface="Arial" pitchFamily="34" charset="0"/>
          </a:endParaRPr>
        </a:p>
      </dgm:t>
    </dgm:pt>
    <dgm:pt modelId="{15BD3740-CC90-44F4-A522-091CF2528DA7}" type="parTrans" cxnId="{2244B660-FD3C-486B-B694-7B060A0948F1}">
      <dgm:prSet/>
      <dgm:spPr/>
      <dgm:t>
        <a:bodyPr/>
        <a:lstStyle/>
        <a:p>
          <a:endParaRPr lang="es-ES"/>
        </a:p>
      </dgm:t>
    </dgm:pt>
    <dgm:pt modelId="{0CBB5979-D75A-4D6B-9071-0FC735547A7E}" type="sibTrans" cxnId="{2244B660-FD3C-486B-B694-7B060A0948F1}">
      <dgm:prSet/>
      <dgm:spPr/>
      <dgm:t>
        <a:bodyPr/>
        <a:lstStyle/>
        <a:p>
          <a:endParaRPr lang="es-ES"/>
        </a:p>
      </dgm:t>
    </dgm:pt>
    <dgm:pt modelId="{4A28663E-F40B-4A90-8447-AF176C81B365}">
      <dgm:prSet phldrT="[Texto]" custT="1"/>
      <dgm:spPr/>
      <dgm:t>
        <a:bodyPr/>
        <a:lstStyle/>
        <a:p>
          <a:pPr algn="just"/>
          <a:r>
            <a:rPr lang="es-EC" sz="1200" b="1" dirty="0" smtClean="0">
              <a:latin typeface="Arial" pitchFamily="34" charset="0"/>
              <a:cs typeface="Arial" pitchFamily="34" charset="0"/>
            </a:rPr>
            <a:t>INDICADORES DE EVALUACIÓN</a:t>
          </a:r>
          <a:endParaRPr lang="en-US" sz="1200" b="1" dirty="0" smtClean="0">
            <a:latin typeface="Arial" pitchFamily="34" charset="0"/>
            <a:cs typeface="Arial" pitchFamily="34" charset="0"/>
          </a:endParaRPr>
        </a:p>
        <a:p>
          <a:pPr algn="just"/>
          <a:r>
            <a:rPr lang="es-EC" sz="1200" dirty="0" smtClean="0">
              <a:latin typeface="Arial" pitchFamily="34" charset="0"/>
              <a:cs typeface="Arial" pitchFamily="34" charset="0"/>
            </a:rPr>
            <a:t>La representación de la dificultad para armar los bloques de distintos colores. </a:t>
          </a:r>
          <a:endParaRPr lang="es-ES" sz="1200" dirty="0"/>
        </a:p>
      </dgm:t>
    </dgm:pt>
    <dgm:pt modelId="{4B7E5ADE-6FAE-43DD-A894-A1DA8031BBBD}" type="parTrans" cxnId="{59DE181F-1A15-4EFB-A70A-E70DD0FFFBC9}">
      <dgm:prSet/>
      <dgm:spPr/>
      <dgm:t>
        <a:bodyPr/>
        <a:lstStyle/>
        <a:p>
          <a:endParaRPr lang="es-ES"/>
        </a:p>
      </dgm:t>
    </dgm:pt>
    <dgm:pt modelId="{98BD0367-9FBD-479A-B41C-A285C30F644F}" type="sibTrans" cxnId="{59DE181F-1A15-4EFB-A70A-E70DD0FFFBC9}">
      <dgm:prSet/>
      <dgm:spPr/>
      <dgm:t>
        <a:bodyPr/>
        <a:lstStyle/>
        <a:p>
          <a:endParaRPr lang="es-ES"/>
        </a:p>
      </dgm:t>
    </dgm:pt>
    <dgm:pt modelId="{6F5B474E-493A-4895-A256-98B543C040DC}">
      <dgm:prSet phldrT="[Texto]" custT="1"/>
      <dgm:spPr/>
      <dgm:t>
        <a:bodyPr/>
        <a:lstStyle/>
        <a:p>
          <a:r>
            <a:rPr lang="es-ES" sz="1400" b="1" dirty="0" smtClean="0">
              <a:latin typeface="Arial" pitchFamily="34" charset="0"/>
              <a:cs typeface="Arial" pitchFamily="34" charset="0"/>
            </a:rPr>
            <a:t>JUEGO: AGUARDAR A GUARDAR CADA COSA EN SU LUGAR</a:t>
          </a:r>
          <a:endParaRPr lang="es-ES" sz="1400" dirty="0"/>
        </a:p>
      </dgm:t>
    </dgm:pt>
    <dgm:pt modelId="{E2551B20-9190-4354-9262-29042115ED2F}" type="parTrans" cxnId="{F5F8339B-5DDA-41AC-A9B7-2ADBDC970A4B}">
      <dgm:prSet/>
      <dgm:spPr/>
      <dgm:t>
        <a:bodyPr/>
        <a:lstStyle/>
        <a:p>
          <a:endParaRPr lang="es-ES"/>
        </a:p>
      </dgm:t>
    </dgm:pt>
    <dgm:pt modelId="{B8C05436-167D-49B1-B763-92A9273BAF24}" type="sibTrans" cxnId="{F5F8339B-5DDA-41AC-A9B7-2ADBDC970A4B}">
      <dgm:prSet/>
      <dgm:spPr/>
      <dgm:t>
        <a:bodyPr/>
        <a:lstStyle/>
        <a:p>
          <a:endParaRPr lang="es-ES"/>
        </a:p>
      </dgm:t>
    </dgm:pt>
    <dgm:pt modelId="{6B925F8B-03AC-46A5-AC15-C859BE2863A8}">
      <dgm:prSet custT="1"/>
      <dgm:spPr/>
      <dgm:t>
        <a:bodyPr/>
        <a:lstStyle/>
        <a:p>
          <a:pPr algn="just"/>
          <a:r>
            <a:rPr lang="es-EC" sz="1200" b="1" dirty="0" smtClean="0">
              <a:latin typeface="Arial" pitchFamily="34" charset="0"/>
              <a:cs typeface="Arial" pitchFamily="34" charset="0"/>
            </a:rPr>
            <a:t>RECURSOS</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Una cesta, bolas de colores y distintos tamaños, juguetes de distintos tamaños.</a:t>
          </a:r>
          <a:endParaRPr lang="es-ES" sz="1200" dirty="0"/>
        </a:p>
      </dgm:t>
    </dgm:pt>
    <dgm:pt modelId="{76157FBB-769A-425E-81DE-7CF3C3560395}" type="parTrans" cxnId="{80377AFB-854C-435A-B7A0-C499FD84DD18}">
      <dgm:prSet/>
      <dgm:spPr/>
      <dgm:t>
        <a:bodyPr/>
        <a:lstStyle/>
        <a:p>
          <a:endParaRPr lang="es-ES"/>
        </a:p>
      </dgm:t>
    </dgm:pt>
    <dgm:pt modelId="{69786A0F-2F06-4D5E-B46F-61CAFCABCAE6}" type="sibTrans" cxnId="{80377AFB-854C-435A-B7A0-C499FD84DD18}">
      <dgm:prSet/>
      <dgm:spPr/>
      <dgm:t>
        <a:bodyPr/>
        <a:lstStyle/>
        <a:p>
          <a:endParaRPr lang="es-ES"/>
        </a:p>
      </dgm:t>
    </dgm:pt>
    <dgm:pt modelId="{60203C7A-A543-4539-9722-C6AC87DA63B2}" type="pres">
      <dgm:prSet presAssocID="{499F4778-4C81-49C1-BFB2-48295926CC0C}" presName="Name0" presStyleCnt="0">
        <dgm:presLayoutVars>
          <dgm:chPref val="1"/>
          <dgm:dir/>
          <dgm:animOne val="branch"/>
          <dgm:animLvl val="lvl"/>
          <dgm:resizeHandles/>
        </dgm:presLayoutVars>
      </dgm:prSet>
      <dgm:spPr/>
      <dgm:t>
        <a:bodyPr/>
        <a:lstStyle/>
        <a:p>
          <a:endParaRPr lang="es-ES"/>
        </a:p>
      </dgm:t>
    </dgm:pt>
    <dgm:pt modelId="{9FCBC45F-43B9-4B12-86A8-DA5E688A7C13}" type="pres">
      <dgm:prSet presAssocID="{912E6657-9F71-4893-A094-5C70B20232EB}" presName="vertOne" presStyleCnt="0"/>
      <dgm:spPr/>
    </dgm:pt>
    <dgm:pt modelId="{3A0A7AAA-C950-491C-938F-3039D91B29D7}" type="pres">
      <dgm:prSet presAssocID="{912E6657-9F71-4893-A094-5C70B20232EB}" presName="txOne" presStyleLbl="node0" presStyleIdx="0" presStyleCnt="1" custScaleX="74995">
        <dgm:presLayoutVars>
          <dgm:chPref val="3"/>
        </dgm:presLayoutVars>
      </dgm:prSet>
      <dgm:spPr/>
      <dgm:t>
        <a:bodyPr/>
        <a:lstStyle/>
        <a:p>
          <a:endParaRPr lang="es-ES"/>
        </a:p>
      </dgm:t>
    </dgm:pt>
    <dgm:pt modelId="{2A174C14-A6BD-4F3E-8C68-367266C76947}" type="pres">
      <dgm:prSet presAssocID="{912E6657-9F71-4893-A094-5C70B20232EB}" presName="parTransOne" presStyleCnt="0"/>
      <dgm:spPr/>
    </dgm:pt>
    <dgm:pt modelId="{876CDD8C-AD14-40F8-976E-ED5430F29817}" type="pres">
      <dgm:prSet presAssocID="{912E6657-9F71-4893-A094-5C70B20232EB}" presName="horzOne" presStyleCnt="0"/>
      <dgm:spPr/>
    </dgm:pt>
    <dgm:pt modelId="{DDBDFE6B-9C84-4FF1-A2AA-3ED4C65A3952}" type="pres">
      <dgm:prSet presAssocID="{380CA960-6F31-4BB3-86B0-8BAFFF010162}" presName="vertTwo" presStyleCnt="0"/>
      <dgm:spPr/>
    </dgm:pt>
    <dgm:pt modelId="{C2EBC2CE-208B-41EF-B932-09C78160E7B8}" type="pres">
      <dgm:prSet presAssocID="{380CA960-6F31-4BB3-86B0-8BAFFF010162}" presName="txTwo" presStyleLbl="node2" presStyleIdx="0" presStyleCnt="2" custScaleX="95749" custLinFactNeighborX="-4192" custLinFactNeighborY="-18059">
        <dgm:presLayoutVars>
          <dgm:chPref val="3"/>
        </dgm:presLayoutVars>
      </dgm:prSet>
      <dgm:spPr/>
      <dgm:t>
        <a:bodyPr/>
        <a:lstStyle/>
        <a:p>
          <a:endParaRPr lang="es-ES"/>
        </a:p>
      </dgm:t>
    </dgm:pt>
    <dgm:pt modelId="{0344B9E9-19AA-4E19-8AFE-46E03A8A2300}" type="pres">
      <dgm:prSet presAssocID="{380CA960-6F31-4BB3-86B0-8BAFFF010162}" presName="parTransTwo" presStyleCnt="0"/>
      <dgm:spPr/>
    </dgm:pt>
    <dgm:pt modelId="{EE08AB89-FDD5-4321-98A1-D6BC5360EDFD}" type="pres">
      <dgm:prSet presAssocID="{380CA960-6F31-4BB3-86B0-8BAFFF010162}" presName="horzTwo" presStyleCnt="0"/>
      <dgm:spPr/>
    </dgm:pt>
    <dgm:pt modelId="{A59CA4A2-749A-4CEA-9BF3-062E6A31D328}" type="pres">
      <dgm:prSet presAssocID="{4E7F31D9-F8B3-44E9-AA70-0D15E8F0A60F}" presName="vertThree" presStyleCnt="0"/>
      <dgm:spPr/>
    </dgm:pt>
    <dgm:pt modelId="{829E4459-3AA5-4F3B-9BE5-66D4F89B404B}" type="pres">
      <dgm:prSet presAssocID="{4E7F31D9-F8B3-44E9-AA70-0D15E8F0A60F}" presName="txThree" presStyleLbl="node3" presStyleIdx="0" presStyleCnt="3" custScaleX="287103">
        <dgm:presLayoutVars>
          <dgm:chPref val="3"/>
        </dgm:presLayoutVars>
      </dgm:prSet>
      <dgm:spPr/>
      <dgm:t>
        <a:bodyPr/>
        <a:lstStyle/>
        <a:p>
          <a:endParaRPr lang="es-ES"/>
        </a:p>
      </dgm:t>
    </dgm:pt>
    <dgm:pt modelId="{F817AC17-602E-430A-9803-F8165578F6B0}" type="pres">
      <dgm:prSet presAssocID="{4E7F31D9-F8B3-44E9-AA70-0D15E8F0A60F}" presName="horzThree" presStyleCnt="0"/>
      <dgm:spPr/>
    </dgm:pt>
    <dgm:pt modelId="{6C25EE80-E192-4963-A77F-F6F59B935B01}" type="pres">
      <dgm:prSet presAssocID="{0CBB5979-D75A-4D6B-9071-0FC735547A7E}" presName="sibSpaceThree" presStyleCnt="0"/>
      <dgm:spPr/>
    </dgm:pt>
    <dgm:pt modelId="{592985AC-6C78-4174-9607-B6B4F8F2F5C9}" type="pres">
      <dgm:prSet presAssocID="{6B925F8B-03AC-46A5-AC15-C859BE2863A8}" presName="vertThree" presStyleCnt="0"/>
      <dgm:spPr/>
    </dgm:pt>
    <dgm:pt modelId="{2FBEEEF4-8D01-49C0-B82B-F6720D46B1CE}" type="pres">
      <dgm:prSet presAssocID="{6B925F8B-03AC-46A5-AC15-C859BE2863A8}" presName="txThree" presStyleLbl="node3" presStyleIdx="1" presStyleCnt="3" custScaleX="301185" custLinFactNeighborX="22506" custLinFactNeighborY="-3973">
        <dgm:presLayoutVars>
          <dgm:chPref val="3"/>
        </dgm:presLayoutVars>
      </dgm:prSet>
      <dgm:spPr/>
      <dgm:t>
        <a:bodyPr/>
        <a:lstStyle/>
        <a:p>
          <a:endParaRPr lang="es-ES"/>
        </a:p>
      </dgm:t>
    </dgm:pt>
    <dgm:pt modelId="{CCBE3705-592B-4A46-9AFB-254795C739D3}" type="pres">
      <dgm:prSet presAssocID="{6B925F8B-03AC-46A5-AC15-C859BE2863A8}" presName="horzThree" presStyleCnt="0"/>
      <dgm:spPr/>
    </dgm:pt>
    <dgm:pt modelId="{B0624FA2-66D9-407B-93B3-A5BB445B5231}" type="pres">
      <dgm:prSet presAssocID="{69786A0F-2F06-4D5E-B46F-61CAFCABCAE6}" presName="sibSpaceThree" presStyleCnt="0"/>
      <dgm:spPr/>
    </dgm:pt>
    <dgm:pt modelId="{CE9F2177-4535-498A-B7B5-59555F6DC7D0}" type="pres">
      <dgm:prSet presAssocID="{4A28663E-F40B-4A90-8447-AF176C81B365}" presName="vertThree" presStyleCnt="0"/>
      <dgm:spPr/>
    </dgm:pt>
    <dgm:pt modelId="{789A0C07-B393-4F53-AFA7-92D335121CC3}" type="pres">
      <dgm:prSet presAssocID="{4A28663E-F40B-4A90-8447-AF176C81B365}" presName="txThree" presStyleLbl="node3" presStyleIdx="2" presStyleCnt="3" custScaleX="263333" custLinFactNeighborX="61514" custLinFactNeighborY="-3973">
        <dgm:presLayoutVars>
          <dgm:chPref val="3"/>
        </dgm:presLayoutVars>
      </dgm:prSet>
      <dgm:spPr/>
      <dgm:t>
        <a:bodyPr/>
        <a:lstStyle/>
        <a:p>
          <a:endParaRPr lang="es-ES"/>
        </a:p>
      </dgm:t>
    </dgm:pt>
    <dgm:pt modelId="{488F7C57-BDC8-4263-8D9F-D705FFBE8BF6}" type="pres">
      <dgm:prSet presAssocID="{4A28663E-F40B-4A90-8447-AF176C81B365}" presName="horzThree" presStyleCnt="0"/>
      <dgm:spPr/>
    </dgm:pt>
    <dgm:pt modelId="{C8396BED-B958-452D-BDEC-6F2C5869E423}" type="pres">
      <dgm:prSet presAssocID="{8D17E5FA-D1B4-45D0-BC26-58EB2F1620E3}" presName="sibSpaceTwo" presStyleCnt="0"/>
      <dgm:spPr/>
    </dgm:pt>
    <dgm:pt modelId="{AC34346B-75E8-4A0C-BE2E-2A54CC7262A3}" type="pres">
      <dgm:prSet presAssocID="{6F5B474E-493A-4895-A256-98B543C040DC}" presName="vertTwo" presStyleCnt="0"/>
      <dgm:spPr/>
    </dgm:pt>
    <dgm:pt modelId="{45D01F34-C11E-4E98-85D7-86CB0777F1EA}" type="pres">
      <dgm:prSet presAssocID="{6F5B474E-493A-4895-A256-98B543C040DC}" presName="txTwo" presStyleLbl="node2" presStyleIdx="1" presStyleCnt="2" custScaleX="275786" custScaleY="103034" custLinFactNeighborX="-2265" custLinFactNeighborY="-1517">
        <dgm:presLayoutVars>
          <dgm:chPref val="3"/>
        </dgm:presLayoutVars>
      </dgm:prSet>
      <dgm:spPr/>
      <dgm:t>
        <a:bodyPr/>
        <a:lstStyle/>
        <a:p>
          <a:endParaRPr lang="es-ES"/>
        </a:p>
      </dgm:t>
    </dgm:pt>
    <dgm:pt modelId="{9E7B8D91-6B41-4FCC-8FDB-CA809CA168AF}" type="pres">
      <dgm:prSet presAssocID="{6F5B474E-493A-4895-A256-98B543C040DC}" presName="horzTwo" presStyleCnt="0"/>
      <dgm:spPr/>
    </dgm:pt>
  </dgm:ptLst>
  <dgm:cxnLst>
    <dgm:cxn modelId="{2244B660-FD3C-486B-B694-7B060A0948F1}" srcId="{380CA960-6F31-4BB3-86B0-8BAFFF010162}" destId="{4E7F31D9-F8B3-44E9-AA70-0D15E8F0A60F}" srcOrd="0" destOrd="0" parTransId="{15BD3740-CC90-44F4-A522-091CF2528DA7}" sibTransId="{0CBB5979-D75A-4D6B-9071-0FC735547A7E}"/>
    <dgm:cxn modelId="{F5F8339B-5DDA-41AC-A9B7-2ADBDC970A4B}" srcId="{912E6657-9F71-4893-A094-5C70B20232EB}" destId="{6F5B474E-493A-4895-A256-98B543C040DC}" srcOrd="1" destOrd="0" parTransId="{E2551B20-9190-4354-9262-29042115ED2F}" sibTransId="{B8C05436-167D-49B1-B763-92A9273BAF24}"/>
    <dgm:cxn modelId="{2304C119-8E5C-42FB-9E11-9ED47778FCFD}" type="presOf" srcId="{6F5B474E-493A-4895-A256-98B543C040DC}" destId="{45D01F34-C11E-4E98-85D7-86CB0777F1EA}" srcOrd="0" destOrd="0" presId="urn:microsoft.com/office/officeart/2005/8/layout/hierarchy4"/>
    <dgm:cxn modelId="{C60BDEFD-74E0-41F5-96D9-089467E2FE70}" srcId="{912E6657-9F71-4893-A094-5C70B20232EB}" destId="{380CA960-6F31-4BB3-86B0-8BAFFF010162}" srcOrd="0" destOrd="0" parTransId="{7F027C5A-3962-483F-BF4C-EEBBCF839B00}" sibTransId="{8D17E5FA-D1B4-45D0-BC26-58EB2F1620E3}"/>
    <dgm:cxn modelId="{80377AFB-854C-435A-B7A0-C499FD84DD18}" srcId="{380CA960-6F31-4BB3-86B0-8BAFFF010162}" destId="{6B925F8B-03AC-46A5-AC15-C859BE2863A8}" srcOrd="1" destOrd="0" parTransId="{76157FBB-769A-425E-81DE-7CF3C3560395}" sibTransId="{69786A0F-2F06-4D5E-B46F-61CAFCABCAE6}"/>
    <dgm:cxn modelId="{C0A216F0-2B3E-40DC-820B-92BFE8DD43E1}" type="presOf" srcId="{912E6657-9F71-4893-A094-5C70B20232EB}" destId="{3A0A7AAA-C950-491C-938F-3039D91B29D7}" srcOrd="0" destOrd="0" presId="urn:microsoft.com/office/officeart/2005/8/layout/hierarchy4"/>
    <dgm:cxn modelId="{EFF48485-60CB-4965-9A80-156DB9736826}" type="presOf" srcId="{380CA960-6F31-4BB3-86B0-8BAFFF010162}" destId="{C2EBC2CE-208B-41EF-B932-09C78160E7B8}" srcOrd="0" destOrd="0" presId="urn:microsoft.com/office/officeart/2005/8/layout/hierarchy4"/>
    <dgm:cxn modelId="{59DE181F-1A15-4EFB-A70A-E70DD0FFFBC9}" srcId="{380CA960-6F31-4BB3-86B0-8BAFFF010162}" destId="{4A28663E-F40B-4A90-8447-AF176C81B365}" srcOrd="2" destOrd="0" parTransId="{4B7E5ADE-6FAE-43DD-A894-A1DA8031BBBD}" sibTransId="{98BD0367-9FBD-479A-B41C-A285C30F644F}"/>
    <dgm:cxn modelId="{50581EC0-B4D7-4A4A-A776-05CF44BF48E4}" type="presOf" srcId="{4A28663E-F40B-4A90-8447-AF176C81B365}" destId="{789A0C07-B393-4F53-AFA7-92D335121CC3}" srcOrd="0" destOrd="0" presId="urn:microsoft.com/office/officeart/2005/8/layout/hierarchy4"/>
    <dgm:cxn modelId="{1288A303-5793-4DF8-846D-59523E41D489}" srcId="{499F4778-4C81-49C1-BFB2-48295926CC0C}" destId="{912E6657-9F71-4893-A094-5C70B20232EB}" srcOrd="0" destOrd="0" parTransId="{227E6032-612E-4BF5-82C1-22B86CA89259}" sibTransId="{A6D72671-A207-479B-B43A-00AE8B65B4B1}"/>
    <dgm:cxn modelId="{6CFDED95-EE69-4A3E-BC1B-892DD96E5043}" type="presOf" srcId="{499F4778-4C81-49C1-BFB2-48295926CC0C}" destId="{60203C7A-A543-4539-9722-C6AC87DA63B2}" srcOrd="0" destOrd="0" presId="urn:microsoft.com/office/officeart/2005/8/layout/hierarchy4"/>
    <dgm:cxn modelId="{04D7A07E-0B54-408E-AF53-677A2452B365}" type="presOf" srcId="{6B925F8B-03AC-46A5-AC15-C859BE2863A8}" destId="{2FBEEEF4-8D01-49C0-B82B-F6720D46B1CE}" srcOrd="0" destOrd="0" presId="urn:microsoft.com/office/officeart/2005/8/layout/hierarchy4"/>
    <dgm:cxn modelId="{29B5FEAC-DA84-41FB-B3F5-EAA931DDEF75}" type="presOf" srcId="{4E7F31D9-F8B3-44E9-AA70-0D15E8F0A60F}" destId="{829E4459-3AA5-4F3B-9BE5-66D4F89B404B}" srcOrd="0" destOrd="0" presId="urn:microsoft.com/office/officeart/2005/8/layout/hierarchy4"/>
    <dgm:cxn modelId="{1B65ECAE-69C9-4245-A6D5-44962FBB32AE}" type="presParOf" srcId="{60203C7A-A543-4539-9722-C6AC87DA63B2}" destId="{9FCBC45F-43B9-4B12-86A8-DA5E688A7C13}" srcOrd="0" destOrd="0" presId="urn:microsoft.com/office/officeart/2005/8/layout/hierarchy4"/>
    <dgm:cxn modelId="{7C2FD921-D885-4C12-891B-529B61B7F084}" type="presParOf" srcId="{9FCBC45F-43B9-4B12-86A8-DA5E688A7C13}" destId="{3A0A7AAA-C950-491C-938F-3039D91B29D7}" srcOrd="0" destOrd="0" presId="urn:microsoft.com/office/officeart/2005/8/layout/hierarchy4"/>
    <dgm:cxn modelId="{7ED5BDD8-E4A5-4122-B84A-61957027459A}" type="presParOf" srcId="{9FCBC45F-43B9-4B12-86A8-DA5E688A7C13}" destId="{2A174C14-A6BD-4F3E-8C68-367266C76947}" srcOrd="1" destOrd="0" presId="urn:microsoft.com/office/officeart/2005/8/layout/hierarchy4"/>
    <dgm:cxn modelId="{EC2205B2-E6E2-4182-95A5-F1EF4235B132}" type="presParOf" srcId="{9FCBC45F-43B9-4B12-86A8-DA5E688A7C13}" destId="{876CDD8C-AD14-40F8-976E-ED5430F29817}" srcOrd="2" destOrd="0" presId="urn:microsoft.com/office/officeart/2005/8/layout/hierarchy4"/>
    <dgm:cxn modelId="{80555093-FE7D-427C-8846-FBD757A4616F}" type="presParOf" srcId="{876CDD8C-AD14-40F8-976E-ED5430F29817}" destId="{DDBDFE6B-9C84-4FF1-A2AA-3ED4C65A3952}" srcOrd="0" destOrd="0" presId="urn:microsoft.com/office/officeart/2005/8/layout/hierarchy4"/>
    <dgm:cxn modelId="{5C6718C2-31E4-4D99-98E8-334DD16FDED2}" type="presParOf" srcId="{DDBDFE6B-9C84-4FF1-A2AA-3ED4C65A3952}" destId="{C2EBC2CE-208B-41EF-B932-09C78160E7B8}" srcOrd="0" destOrd="0" presId="urn:microsoft.com/office/officeart/2005/8/layout/hierarchy4"/>
    <dgm:cxn modelId="{91003873-BC47-4B38-9399-B2A8C3A7516F}" type="presParOf" srcId="{DDBDFE6B-9C84-4FF1-A2AA-3ED4C65A3952}" destId="{0344B9E9-19AA-4E19-8AFE-46E03A8A2300}" srcOrd="1" destOrd="0" presId="urn:microsoft.com/office/officeart/2005/8/layout/hierarchy4"/>
    <dgm:cxn modelId="{9F233686-8140-4880-AC7F-0C4450FF645C}" type="presParOf" srcId="{DDBDFE6B-9C84-4FF1-A2AA-3ED4C65A3952}" destId="{EE08AB89-FDD5-4321-98A1-D6BC5360EDFD}" srcOrd="2" destOrd="0" presId="urn:microsoft.com/office/officeart/2005/8/layout/hierarchy4"/>
    <dgm:cxn modelId="{39C52D65-D869-44BA-B633-CBA15EBECDB1}" type="presParOf" srcId="{EE08AB89-FDD5-4321-98A1-D6BC5360EDFD}" destId="{A59CA4A2-749A-4CEA-9BF3-062E6A31D328}" srcOrd="0" destOrd="0" presId="urn:microsoft.com/office/officeart/2005/8/layout/hierarchy4"/>
    <dgm:cxn modelId="{506A0F00-F7E1-4C48-A4FB-ACDB838327C4}" type="presParOf" srcId="{A59CA4A2-749A-4CEA-9BF3-062E6A31D328}" destId="{829E4459-3AA5-4F3B-9BE5-66D4F89B404B}" srcOrd="0" destOrd="0" presId="urn:microsoft.com/office/officeart/2005/8/layout/hierarchy4"/>
    <dgm:cxn modelId="{B7CB9190-3BED-411D-A580-7ED3911084D0}" type="presParOf" srcId="{A59CA4A2-749A-4CEA-9BF3-062E6A31D328}" destId="{F817AC17-602E-430A-9803-F8165578F6B0}" srcOrd="1" destOrd="0" presId="urn:microsoft.com/office/officeart/2005/8/layout/hierarchy4"/>
    <dgm:cxn modelId="{B636D957-A78B-46BA-B83E-700BE94F123C}" type="presParOf" srcId="{EE08AB89-FDD5-4321-98A1-D6BC5360EDFD}" destId="{6C25EE80-E192-4963-A77F-F6F59B935B01}" srcOrd="1" destOrd="0" presId="urn:microsoft.com/office/officeart/2005/8/layout/hierarchy4"/>
    <dgm:cxn modelId="{82987C2B-E0B4-402C-AA98-16B494C0F6EA}" type="presParOf" srcId="{EE08AB89-FDD5-4321-98A1-D6BC5360EDFD}" destId="{592985AC-6C78-4174-9607-B6B4F8F2F5C9}" srcOrd="2" destOrd="0" presId="urn:microsoft.com/office/officeart/2005/8/layout/hierarchy4"/>
    <dgm:cxn modelId="{156DADB3-4EFB-4B2E-BF5C-BB827DADAC19}" type="presParOf" srcId="{592985AC-6C78-4174-9607-B6B4F8F2F5C9}" destId="{2FBEEEF4-8D01-49C0-B82B-F6720D46B1CE}" srcOrd="0" destOrd="0" presId="urn:microsoft.com/office/officeart/2005/8/layout/hierarchy4"/>
    <dgm:cxn modelId="{D13B820F-3436-4CE4-82D2-4376BA9808FA}" type="presParOf" srcId="{592985AC-6C78-4174-9607-B6B4F8F2F5C9}" destId="{CCBE3705-592B-4A46-9AFB-254795C739D3}" srcOrd="1" destOrd="0" presId="urn:microsoft.com/office/officeart/2005/8/layout/hierarchy4"/>
    <dgm:cxn modelId="{2FF938E1-A7C5-451A-B64B-A5C36729A677}" type="presParOf" srcId="{EE08AB89-FDD5-4321-98A1-D6BC5360EDFD}" destId="{B0624FA2-66D9-407B-93B3-A5BB445B5231}" srcOrd="3" destOrd="0" presId="urn:microsoft.com/office/officeart/2005/8/layout/hierarchy4"/>
    <dgm:cxn modelId="{5095D797-744D-43A0-90C7-FBADE18C4D5A}" type="presParOf" srcId="{EE08AB89-FDD5-4321-98A1-D6BC5360EDFD}" destId="{CE9F2177-4535-498A-B7B5-59555F6DC7D0}" srcOrd="4" destOrd="0" presId="urn:microsoft.com/office/officeart/2005/8/layout/hierarchy4"/>
    <dgm:cxn modelId="{4C5DA5F5-5E68-4959-8016-25E4234916BC}" type="presParOf" srcId="{CE9F2177-4535-498A-B7B5-59555F6DC7D0}" destId="{789A0C07-B393-4F53-AFA7-92D335121CC3}" srcOrd="0" destOrd="0" presId="urn:microsoft.com/office/officeart/2005/8/layout/hierarchy4"/>
    <dgm:cxn modelId="{E9DC70A4-1B32-4480-B222-E6879B3BD4C1}" type="presParOf" srcId="{CE9F2177-4535-498A-B7B5-59555F6DC7D0}" destId="{488F7C57-BDC8-4263-8D9F-D705FFBE8BF6}" srcOrd="1" destOrd="0" presId="urn:microsoft.com/office/officeart/2005/8/layout/hierarchy4"/>
    <dgm:cxn modelId="{0C049877-9CFE-4572-AF02-81F92024EA81}" type="presParOf" srcId="{876CDD8C-AD14-40F8-976E-ED5430F29817}" destId="{C8396BED-B958-452D-BDEC-6F2C5869E423}" srcOrd="1" destOrd="0" presId="urn:microsoft.com/office/officeart/2005/8/layout/hierarchy4"/>
    <dgm:cxn modelId="{6EBE3CF0-C403-4702-9680-F21A671B0BE5}" type="presParOf" srcId="{876CDD8C-AD14-40F8-976E-ED5430F29817}" destId="{AC34346B-75E8-4A0C-BE2E-2A54CC7262A3}" srcOrd="2" destOrd="0" presId="urn:microsoft.com/office/officeart/2005/8/layout/hierarchy4"/>
    <dgm:cxn modelId="{38DFD58C-CFD9-48F7-913F-87A0B5B2DD80}" type="presParOf" srcId="{AC34346B-75E8-4A0C-BE2E-2A54CC7262A3}" destId="{45D01F34-C11E-4E98-85D7-86CB0777F1EA}" srcOrd="0" destOrd="0" presId="urn:microsoft.com/office/officeart/2005/8/layout/hierarchy4"/>
    <dgm:cxn modelId="{DFA7E1A2-B263-4374-9765-95775C190262}" type="presParOf" srcId="{AC34346B-75E8-4A0C-BE2E-2A54CC7262A3}" destId="{9E7B8D91-6B41-4FCC-8FDB-CA809CA168A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2AEA16-88AD-4B78-9B83-563608115CE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D347FCCC-0A1E-4D90-9474-E9BB2DE3FA2C}">
      <dgm:prSet phldrT="[Texto]" custT="1"/>
      <dgm:spPr/>
      <dgm:t>
        <a:bodyPr/>
        <a:lstStyle/>
        <a:p>
          <a:pPr algn="ctr"/>
          <a:r>
            <a:rPr lang="es-ES" sz="1200" b="1" dirty="0" smtClean="0">
              <a:effectLst>
                <a:outerShdw blurRad="38100" dist="38100" dir="2700000" algn="tl">
                  <a:srgbClr val="000000">
                    <a:alpha val="43137"/>
                  </a:srgbClr>
                </a:outerShdw>
              </a:effectLst>
            </a:rPr>
            <a:t>RELACIONES DE LENGUAJE Y COMUNICACIÓN</a:t>
          </a:r>
        </a:p>
        <a:p>
          <a:pPr algn="just"/>
          <a:r>
            <a:rPr lang="es-ES" sz="1200" dirty="0" smtClean="0"/>
            <a:t>La adquisición del lenguaje significa para el niño o la niña una conquista importante</a:t>
          </a:r>
          <a:endParaRPr lang="es-ES" sz="1200" dirty="0"/>
        </a:p>
      </dgm:t>
    </dgm:pt>
    <dgm:pt modelId="{1202781E-843A-400C-A900-7AF84DA19F1A}" type="parTrans" cxnId="{675FB612-8679-4BC4-92C2-F10B3A62B540}">
      <dgm:prSet/>
      <dgm:spPr/>
      <dgm:t>
        <a:bodyPr/>
        <a:lstStyle/>
        <a:p>
          <a:endParaRPr lang="es-ES"/>
        </a:p>
      </dgm:t>
    </dgm:pt>
    <dgm:pt modelId="{4909B795-242E-4649-BA01-9514084D5353}" type="sibTrans" cxnId="{675FB612-8679-4BC4-92C2-F10B3A62B540}">
      <dgm:prSet/>
      <dgm:spPr/>
      <dgm:t>
        <a:bodyPr/>
        <a:lstStyle/>
        <a:p>
          <a:endParaRPr lang="es-ES"/>
        </a:p>
      </dgm:t>
    </dgm:pt>
    <dgm:pt modelId="{9B663D6A-4137-4C32-969A-8BED932AA7E9}">
      <dgm:prSet phldrT="[Texto]" custT="1"/>
      <dgm:spPr/>
      <dgm:t>
        <a:bodyPr/>
        <a:lstStyle/>
        <a:p>
          <a:pPr algn="just"/>
          <a:r>
            <a:rPr lang="es-EC" sz="1200" b="1" dirty="0" smtClean="0">
              <a:latin typeface="Arial" pitchFamily="34" charset="0"/>
              <a:cs typeface="Arial" pitchFamily="34" charset="0"/>
            </a:rPr>
            <a:t>OBJETIVO</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Desarrollar la orientación </a:t>
          </a:r>
          <a:r>
            <a:rPr lang="es-ES" sz="1200" dirty="0" err="1" smtClean="0">
              <a:latin typeface="Arial" pitchFamily="34" charset="0"/>
              <a:cs typeface="Arial" pitchFamily="34" charset="0"/>
            </a:rPr>
            <a:t>Temporo</a:t>
          </a:r>
          <a:r>
            <a:rPr lang="es-ES" sz="1200" dirty="0" smtClean="0">
              <a:latin typeface="Arial" pitchFamily="34" charset="0"/>
              <a:cs typeface="Arial" pitchFamily="34" charset="0"/>
            </a:rPr>
            <a:t> – Espacial como la base de la </a:t>
          </a:r>
          <a:r>
            <a:rPr lang="es-ES" sz="1200" dirty="0" err="1" smtClean="0">
              <a:latin typeface="Arial" pitchFamily="34" charset="0"/>
              <a:cs typeface="Arial" pitchFamily="34" charset="0"/>
            </a:rPr>
            <a:t>lecto</a:t>
          </a:r>
          <a:r>
            <a:rPr lang="es-ES" sz="1200" dirty="0" smtClean="0">
              <a:latin typeface="Arial" pitchFamily="34" charset="0"/>
              <a:cs typeface="Arial" pitchFamily="34" charset="0"/>
            </a:rPr>
            <a:t> escritura</a:t>
          </a:r>
          <a:r>
            <a:rPr lang="es-ES" sz="1100" dirty="0" smtClean="0">
              <a:latin typeface="Arial" pitchFamily="34" charset="0"/>
              <a:cs typeface="Arial" pitchFamily="34" charset="0"/>
            </a:rPr>
            <a:t>.</a:t>
          </a:r>
          <a:endParaRPr lang="es-ES" sz="1100" dirty="0"/>
        </a:p>
      </dgm:t>
    </dgm:pt>
    <dgm:pt modelId="{B16B9A98-CB52-4A4E-AB2D-E0A1315F819C}" type="parTrans" cxnId="{2D552033-91A0-4921-8470-DF7C9A5862CB}">
      <dgm:prSet/>
      <dgm:spPr/>
      <dgm:t>
        <a:bodyPr/>
        <a:lstStyle/>
        <a:p>
          <a:endParaRPr lang="es-ES"/>
        </a:p>
      </dgm:t>
    </dgm:pt>
    <dgm:pt modelId="{BBD10AFC-4388-4C1C-A555-BAFE3121DD8E}" type="sibTrans" cxnId="{2D552033-91A0-4921-8470-DF7C9A5862CB}">
      <dgm:prSet/>
      <dgm:spPr/>
      <dgm:t>
        <a:bodyPr/>
        <a:lstStyle/>
        <a:p>
          <a:endParaRPr lang="es-ES"/>
        </a:p>
      </dgm:t>
    </dgm:pt>
    <dgm:pt modelId="{3EC7EBBA-7F35-4AA8-8FCB-D22BE0506048}">
      <dgm:prSet phldrT="[Texto]" custT="1"/>
      <dgm:spPr/>
      <dgm:t>
        <a:bodyPr/>
        <a:lstStyle/>
        <a:p>
          <a:pPr algn="just"/>
          <a:r>
            <a:rPr lang="es-EC" sz="1200" b="1" dirty="0" smtClean="0">
              <a:latin typeface="Arial" pitchFamily="34" charset="0"/>
              <a:cs typeface="Arial" pitchFamily="34" charset="0"/>
            </a:rPr>
            <a:t>RECURSOS</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Una cartulina obscura, colores, una hoja blanca, palillos, papel brillante, goma, flores secas, una cartulina amarilla, etiquetas recicladas, tapas de cereal.</a:t>
          </a:r>
          <a:endParaRPr lang="en-US" sz="1200" dirty="0" smtClean="0">
            <a:latin typeface="Arial" pitchFamily="34" charset="0"/>
            <a:cs typeface="Arial" pitchFamily="34" charset="0"/>
          </a:endParaRPr>
        </a:p>
        <a:p>
          <a:pPr algn="ctr"/>
          <a:endParaRPr lang="es-ES" sz="1050" dirty="0"/>
        </a:p>
      </dgm:t>
    </dgm:pt>
    <dgm:pt modelId="{86AD1263-09C4-4B3F-A721-AE10993ADCC5}" type="parTrans" cxnId="{811F3669-C0DD-4C70-9A70-B75E3D93B679}">
      <dgm:prSet/>
      <dgm:spPr/>
      <dgm:t>
        <a:bodyPr/>
        <a:lstStyle/>
        <a:p>
          <a:endParaRPr lang="es-ES"/>
        </a:p>
      </dgm:t>
    </dgm:pt>
    <dgm:pt modelId="{E7A4F9A4-4866-4E65-BD7F-9D3DCC94D0C9}" type="sibTrans" cxnId="{811F3669-C0DD-4C70-9A70-B75E3D93B679}">
      <dgm:prSet/>
      <dgm:spPr/>
      <dgm:t>
        <a:bodyPr/>
        <a:lstStyle/>
        <a:p>
          <a:endParaRPr lang="es-ES"/>
        </a:p>
      </dgm:t>
    </dgm:pt>
    <dgm:pt modelId="{6998105F-7F77-4F67-B413-81523981522F}">
      <dgm:prSet phldrT="[Texto]" custT="1"/>
      <dgm:spPr/>
      <dgm:t>
        <a:bodyPr/>
        <a:lstStyle/>
        <a:p>
          <a:pPr algn="just"/>
          <a:r>
            <a:rPr lang="es-EC" sz="1100" b="1" dirty="0" smtClean="0">
              <a:latin typeface="Arial" pitchFamily="34" charset="0"/>
              <a:cs typeface="Arial" pitchFamily="34" charset="0"/>
            </a:rPr>
            <a:t>DESARROLLO  DE LA  ACTIVIDAD</a:t>
          </a:r>
          <a:endParaRPr lang="en-US" sz="1100" b="1" dirty="0" smtClean="0">
            <a:latin typeface="Arial" pitchFamily="34" charset="0"/>
            <a:cs typeface="Arial" pitchFamily="34" charset="0"/>
          </a:endParaRPr>
        </a:p>
        <a:p>
          <a:pPr algn="just"/>
          <a:r>
            <a:rPr lang="es-EC" sz="1100" dirty="0" smtClean="0">
              <a:latin typeface="Arial" pitchFamily="34" charset="0"/>
              <a:cs typeface="Arial" pitchFamily="34" charset="0"/>
            </a:rPr>
            <a:t>Actividades Noción: Día-Noche.</a:t>
          </a:r>
          <a:endParaRPr lang="en-US" sz="1100" dirty="0" smtClean="0">
            <a:latin typeface="Arial" pitchFamily="34" charset="0"/>
            <a:cs typeface="Arial" pitchFamily="34" charset="0"/>
          </a:endParaRPr>
        </a:p>
        <a:p>
          <a:pPr algn="just"/>
          <a:r>
            <a:rPr lang="es-ES" sz="1100" dirty="0" smtClean="0">
              <a:latin typeface="Arial" pitchFamily="34" charset="0"/>
              <a:cs typeface="Arial" pitchFamily="34" charset="0"/>
            </a:rPr>
            <a:t>Sobre una cartulina obscura colocar una silueta de la luna y plasmar la huella del dedo índice formando estrellas.</a:t>
          </a:r>
        </a:p>
        <a:p>
          <a:pPr algn="just"/>
          <a:r>
            <a:rPr lang="es-EC" sz="1100" dirty="0" smtClean="0">
              <a:latin typeface="Arial" pitchFamily="34" charset="0"/>
              <a:cs typeface="Arial" pitchFamily="34" charset="0"/>
            </a:rPr>
            <a:t>Dado del Día-Noche.</a:t>
          </a:r>
          <a:endParaRPr lang="en-US" sz="1100" dirty="0" smtClean="0">
            <a:latin typeface="Arial" pitchFamily="34" charset="0"/>
            <a:cs typeface="Arial" pitchFamily="34" charset="0"/>
          </a:endParaRPr>
        </a:p>
        <a:p>
          <a:pPr algn="just"/>
          <a:r>
            <a:rPr lang="es-ES" sz="1100" dirty="0" smtClean="0">
              <a:latin typeface="Arial" pitchFamily="34" charset="0"/>
              <a:cs typeface="Arial" pitchFamily="34" charset="0"/>
            </a:rPr>
            <a:t>Jugar con los niños utilizando nociones del día – noche, relacionando claro –día, obscuro- noche, día –sol, noche – luna.</a:t>
          </a:r>
          <a:endParaRPr lang="es-ES" sz="1100" dirty="0"/>
        </a:p>
      </dgm:t>
    </dgm:pt>
    <dgm:pt modelId="{0B285EBB-2EED-47B3-A4FE-CD2FFA997EF1}" type="parTrans" cxnId="{CF5C4B8C-66AA-459A-A4E5-01261E6D3F12}">
      <dgm:prSet/>
      <dgm:spPr/>
      <dgm:t>
        <a:bodyPr/>
        <a:lstStyle/>
        <a:p>
          <a:endParaRPr lang="es-ES"/>
        </a:p>
      </dgm:t>
    </dgm:pt>
    <dgm:pt modelId="{155CC246-564D-4A5D-AE83-AF62BBF260F0}" type="sibTrans" cxnId="{CF5C4B8C-66AA-459A-A4E5-01261E6D3F12}">
      <dgm:prSet/>
      <dgm:spPr/>
      <dgm:t>
        <a:bodyPr/>
        <a:lstStyle/>
        <a:p>
          <a:endParaRPr lang="es-ES"/>
        </a:p>
      </dgm:t>
    </dgm:pt>
    <dgm:pt modelId="{1F20B18C-512A-4851-AE73-56611C3FA6D0}">
      <dgm:prSet custT="1"/>
      <dgm:spPr/>
      <dgm:t>
        <a:bodyPr/>
        <a:lstStyle/>
        <a:p>
          <a:r>
            <a:rPr lang="es-ES" sz="1050" b="1" dirty="0" smtClean="0">
              <a:latin typeface="Arial" pitchFamily="34" charset="0"/>
              <a:cs typeface="Arial" pitchFamily="34" charset="0"/>
            </a:rPr>
            <a:t>ACTIVIDADES: EL SUEÑO DE  LAS ESTRELLAS.</a:t>
          </a:r>
          <a:endParaRPr lang="es-ES" sz="1050" dirty="0"/>
        </a:p>
      </dgm:t>
    </dgm:pt>
    <dgm:pt modelId="{66E6CCB9-3997-4176-9011-5998E2BAC354}" type="parTrans" cxnId="{810A0C29-079B-4A35-9C93-9AD4A0B6E4AD}">
      <dgm:prSet/>
      <dgm:spPr/>
      <dgm:t>
        <a:bodyPr/>
        <a:lstStyle/>
        <a:p>
          <a:endParaRPr lang="es-ES"/>
        </a:p>
      </dgm:t>
    </dgm:pt>
    <dgm:pt modelId="{1F05F5E8-1A93-4A7D-8B1E-CA98CEBBBF96}" type="sibTrans" cxnId="{810A0C29-079B-4A35-9C93-9AD4A0B6E4AD}">
      <dgm:prSet/>
      <dgm:spPr/>
      <dgm:t>
        <a:bodyPr/>
        <a:lstStyle/>
        <a:p>
          <a:endParaRPr lang="es-ES"/>
        </a:p>
      </dgm:t>
    </dgm:pt>
    <dgm:pt modelId="{672E6D16-5D9F-46AB-9F27-3E3307DF9F59}">
      <dgm:prSet custT="1"/>
      <dgm:spPr/>
      <dgm:t>
        <a:bodyPr/>
        <a:lstStyle/>
        <a:p>
          <a:pPr algn="just"/>
          <a:r>
            <a:rPr lang="es-EC" sz="1200" b="1" dirty="0" smtClean="0">
              <a:latin typeface="Arial" pitchFamily="34" charset="0"/>
              <a:cs typeface="Arial" pitchFamily="34" charset="0"/>
            </a:rPr>
            <a:t>INDICADORES DE EVALUACIÓN</a:t>
          </a:r>
          <a:endParaRPr lang="en-US" sz="1200" b="1" dirty="0" smtClean="0">
            <a:latin typeface="Arial" pitchFamily="34" charset="0"/>
            <a:cs typeface="Arial" pitchFamily="34" charset="0"/>
          </a:endParaRPr>
        </a:p>
        <a:p>
          <a:pPr algn="just"/>
          <a:r>
            <a:rPr lang="es-ES" sz="1200" dirty="0" smtClean="0">
              <a:latin typeface="Arial" pitchFamily="34" charset="0"/>
              <a:cs typeface="Arial" pitchFamily="34" charset="0"/>
            </a:rPr>
            <a:t>Conocimiento del espacio, la luna, las estrellas etc.</a:t>
          </a:r>
          <a:endParaRPr lang="es-ES" sz="1200" dirty="0"/>
        </a:p>
      </dgm:t>
    </dgm:pt>
    <dgm:pt modelId="{461C449D-7081-46FF-A33D-F3818E50DE29}" type="parTrans" cxnId="{FF71DAEC-6FDF-4CB5-8D5C-29F2751A8C99}">
      <dgm:prSet/>
      <dgm:spPr/>
      <dgm:t>
        <a:bodyPr/>
        <a:lstStyle/>
        <a:p>
          <a:endParaRPr lang="es-ES"/>
        </a:p>
      </dgm:t>
    </dgm:pt>
    <dgm:pt modelId="{5FEA9DDC-B8CC-4233-B5B7-1D108F04EFD9}" type="sibTrans" cxnId="{FF71DAEC-6FDF-4CB5-8D5C-29F2751A8C99}">
      <dgm:prSet/>
      <dgm:spPr/>
      <dgm:t>
        <a:bodyPr/>
        <a:lstStyle/>
        <a:p>
          <a:endParaRPr lang="es-ES"/>
        </a:p>
      </dgm:t>
    </dgm:pt>
    <dgm:pt modelId="{12E31D9A-ADEB-4AAC-B31C-1D0305658659}" type="pres">
      <dgm:prSet presAssocID="{162AEA16-88AD-4B78-9B83-563608115CE9}" presName="Name0" presStyleCnt="0">
        <dgm:presLayoutVars>
          <dgm:chPref val="1"/>
          <dgm:dir/>
          <dgm:animOne val="branch"/>
          <dgm:animLvl val="lvl"/>
          <dgm:resizeHandles val="exact"/>
        </dgm:presLayoutVars>
      </dgm:prSet>
      <dgm:spPr/>
      <dgm:t>
        <a:bodyPr/>
        <a:lstStyle/>
        <a:p>
          <a:endParaRPr lang="es-ES"/>
        </a:p>
      </dgm:t>
    </dgm:pt>
    <dgm:pt modelId="{B90B76EE-6092-44F9-A84A-9E2B34F66551}" type="pres">
      <dgm:prSet presAssocID="{D347FCCC-0A1E-4D90-9474-E9BB2DE3FA2C}" presName="root1" presStyleCnt="0"/>
      <dgm:spPr/>
    </dgm:pt>
    <dgm:pt modelId="{B9B6F320-8621-48B0-8D63-6D0A9DD9A667}" type="pres">
      <dgm:prSet presAssocID="{D347FCCC-0A1E-4D90-9474-E9BB2DE3FA2C}" presName="LevelOneTextNode" presStyleLbl="node0" presStyleIdx="0" presStyleCnt="1" custAng="5400000" custScaleX="195487" custScaleY="66001" custLinFactX="-4103" custLinFactNeighborX="-100000" custLinFactNeighborY="2475">
        <dgm:presLayoutVars>
          <dgm:chPref val="3"/>
        </dgm:presLayoutVars>
      </dgm:prSet>
      <dgm:spPr/>
      <dgm:t>
        <a:bodyPr/>
        <a:lstStyle/>
        <a:p>
          <a:endParaRPr lang="es-ES"/>
        </a:p>
      </dgm:t>
    </dgm:pt>
    <dgm:pt modelId="{A5760DFF-A4F9-4572-A1A5-B061E2C80FE2}" type="pres">
      <dgm:prSet presAssocID="{D347FCCC-0A1E-4D90-9474-E9BB2DE3FA2C}" presName="level2hierChild" presStyleCnt="0"/>
      <dgm:spPr/>
    </dgm:pt>
    <dgm:pt modelId="{8A5C71BD-C288-41BB-8AAC-1579B65916E0}" type="pres">
      <dgm:prSet presAssocID="{66E6CCB9-3997-4176-9011-5998E2BAC354}" presName="conn2-1" presStyleLbl="parChTrans1D2" presStyleIdx="0" presStyleCnt="5"/>
      <dgm:spPr/>
      <dgm:t>
        <a:bodyPr/>
        <a:lstStyle/>
        <a:p>
          <a:endParaRPr lang="es-ES"/>
        </a:p>
      </dgm:t>
    </dgm:pt>
    <dgm:pt modelId="{DDD1492A-281D-42DB-AE1B-57A7884EBE4C}" type="pres">
      <dgm:prSet presAssocID="{66E6CCB9-3997-4176-9011-5998E2BAC354}" presName="connTx" presStyleLbl="parChTrans1D2" presStyleIdx="0" presStyleCnt="5"/>
      <dgm:spPr/>
      <dgm:t>
        <a:bodyPr/>
        <a:lstStyle/>
        <a:p>
          <a:endParaRPr lang="es-ES"/>
        </a:p>
      </dgm:t>
    </dgm:pt>
    <dgm:pt modelId="{C849A7A7-0F2D-4669-96D6-54DD5D2008F9}" type="pres">
      <dgm:prSet presAssocID="{1F20B18C-512A-4851-AE73-56611C3FA6D0}" presName="root2" presStyleCnt="0"/>
      <dgm:spPr/>
    </dgm:pt>
    <dgm:pt modelId="{0A2664B3-E96B-485F-8EF0-96C75D84AE8C}" type="pres">
      <dgm:prSet presAssocID="{1F20B18C-512A-4851-AE73-56611C3FA6D0}" presName="LevelTwoTextNode" presStyleLbl="node2" presStyleIdx="0" presStyleCnt="5" custLinFactNeighborX="5221" custLinFactNeighborY="4718">
        <dgm:presLayoutVars>
          <dgm:chPref val="3"/>
        </dgm:presLayoutVars>
      </dgm:prSet>
      <dgm:spPr/>
      <dgm:t>
        <a:bodyPr/>
        <a:lstStyle/>
        <a:p>
          <a:endParaRPr lang="es-ES"/>
        </a:p>
      </dgm:t>
    </dgm:pt>
    <dgm:pt modelId="{9195DC7D-5B25-4D5C-B602-D8ABFBA26D42}" type="pres">
      <dgm:prSet presAssocID="{1F20B18C-512A-4851-AE73-56611C3FA6D0}" presName="level3hierChild" presStyleCnt="0"/>
      <dgm:spPr/>
    </dgm:pt>
    <dgm:pt modelId="{288228C4-4E9B-4A2D-903C-65E61EEB8E06}" type="pres">
      <dgm:prSet presAssocID="{461C449D-7081-46FF-A33D-F3818E50DE29}" presName="conn2-1" presStyleLbl="parChTrans1D2" presStyleIdx="1" presStyleCnt="5"/>
      <dgm:spPr/>
      <dgm:t>
        <a:bodyPr/>
        <a:lstStyle/>
        <a:p>
          <a:endParaRPr lang="es-ES"/>
        </a:p>
      </dgm:t>
    </dgm:pt>
    <dgm:pt modelId="{2043F92E-1CCE-41AB-885D-2C7A8AB1BDF8}" type="pres">
      <dgm:prSet presAssocID="{461C449D-7081-46FF-A33D-F3818E50DE29}" presName="connTx" presStyleLbl="parChTrans1D2" presStyleIdx="1" presStyleCnt="5"/>
      <dgm:spPr/>
      <dgm:t>
        <a:bodyPr/>
        <a:lstStyle/>
        <a:p>
          <a:endParaRPr lang="es-ES"/>
        </a:p>
      </dgm:t>
    </dgm:pt>
    <dgm:pt modelId="{1DEF52AD-E332-4D73-AB87-3792ECE2488B}" type="pres">
      <dgm:prSet presAssocID="{672E6D16-5D9F-46AB-9F27-3E3307DF9F59}" presName="root2" presStyleCnt="0"/>
      <dgm:spPr/>
    </dgm:pt>
    <dgm:pt modelId="{C0E29334-5116-45C5-8068-4C9015E0AC0F}" type="pres">
      <dgm:prSet presAssocID="{672E6D16-5D9F-46AB-9F27-3E3307DF9F59}" presName="LevelTwoTextNode" presStyleLbl="node2" presStyleIdx="1" presStyleCnt="5" custScaleX="103142" custScaleY="108058" custLinFactY="209339" custLinFactNeighborX="51040" custLinFactNeighborY="300000">
        <dgm:presLayoutVars>
          <dgm:chPref val="3"/>
        </dgm:presLayoutVars>
      </dgm:prSet>
      <dgm:spPr/>
      <dgm:t>
        <a:bodyPr/>
        <a:lstStyle/>
        <a:p>
          <a:endParaRPr lang="es-ES"/>
        </a:p>
      </dgm:t>
    </dgm:pt>
    <dgm:pt modelId="{C1E969A6-167B-4E6B-BA53-451BD3359D0D}" type="pres">
      <dgm:prSet presAssocID="{672E6D16-5D9F-46AB-9F27-3E3307DF9F59}" presName="level3hierChild" presStyleCnt="0"/>
      <dgm:spPr/>
    </dgm:pt>
    <dgm:pt modelId="{7AB771B0-7FC2-4F0A-A374-25EDC2ACF8FD}" type="pres">
      <dgm:prSet presAssocID="{B16B9A98-CB52-4A4E-AB2D-E0A1315F819C}" presName="conn2-1" presStyleLbl="parChTrans1D2" presStyleIdx="2" presStyleCnt="5"/>
      <dgm:spPr/>
      <dgm:t>
        <a:bodyPr/>
        <a:lstStyle/>
        <a:p>
          <a:endParaRPr lang="es-ES"/>
        </a:p>
      </dgm:t>
    </dgm:pt>
    <dgm:pt modelId="{69CB0EE8-4D10-4E54-80E3-441FA41A9128}" type="pres">
      <dgm:prSet presAssocID="{B16B9A98-CB52-4A4E-AB2D-E0A1315F819C}" presName="connTx" presStyleLbl="parChTrans1D2" presStyleIdx="2" presStyleCnt="5"/>
      <dgm:spPr/>
      <dgm:t>
        <a:bodyPr/>
        <a:lstStyle/>
        <a:p>
          <a:endParaRPr lang="es-ES"/>
        </a:p>
      </dgm:t>
    </dgm:pt>
    <dgm:pt modelId="{4186D1F0-26F3-42CC-9E90-0CACEC359C9F}" type="pres">
      <dgm:prSet presAssocID="{9B663D6A-4137-4C32-969A-8BED932AA7E9}" presName="root2" presStyleCnt="0"/>
      <dgm:spPr/>
    </dgm:pt>
    <dgm:pt modelId="{242DEF3C-6482-4735-B0CE-2F5BB674271D}" type="pres">
      <dgm:prSet presAssocID="{9B663D6A-4137-4C32-969A-8BED932AA7E9}" presName="LevelTwoTextNode" presStyleLbl="node2" presStyleIdx="2" presStyleCnt="5" custScaleX="116968" custScaleY="107333" custLinFactY="-8010" custLinFactNeighborX="50372" custLinFactNeighborY="-100000">
        <dgm:presLayoutVars>
          <dgm:chPref val="3"/>
        </dgm:presLayoutVars>
      </dgm:prSet>
      <dgm:spPr/>
      <dgm:t>
        <a:bodyPr/>
        <a:lstStyle/>
        <a:p>
          <a:endParaRPr lang="es-ES"/>
        </a:p>
      </dgm:t>
    </dgm:pt>
    <dgm:pt modelId="{D113B014-BCF6-4F7F-BAF8-850F17FBE64D}" type="pres">
      <dgm:prSet presAssocID="{9B663D6A-4137-4C32-969A-8BED932AA7E9}" presName="level3hierChild" presStyleCnt="0"/>
      <dgm:spPr/>
    </dgm:pt>
    <dgm:pt modelId="{1B02C7E5-1502-48C7-AB8F-C07D15CFF67F}" type="pres">
      <dgm:prSet presAssocID="{86AD1263-09C4-4B3F-A721-AE10993ADCC5}" presName="conn2-1" presStyleLbl="parChTrans1D2" presStyleIdx="3" presStyleCnt="5"/>
      <dgm:spPr/>
      <dgm:t>
        <a:bodyPr/>
        <a:lstStyle/>
        <a:p>
          <a:endParaRPr lang="es-ES"/>
        </a:p>
      </dgm:t>
    </dgm:pt>
    <dgm:pt modelId="{FC4C1B26-9800-4472-911F-A6794A1ABB55}" type="pres">
      <dgm:prSet presAssocID="{86AD1263-09C4-4B3F-A721-AE10993ADCC5}" presName="connTx" presStyleLbl="parChTrans1D2" presStyleIdx="3" presStyleCnt="5"/>
      <dgm:spPr/>
      <dgm:t>
        <a:bodyPr/>
        <a:lstStyle/>
        <a:p>
          <a:endParaRPr lang="es-ES"/>
        </a:p>
      </dgm:t>
    </dgm:pt>
    <dgm:pt modelId="{2D8546EE-68AD-483B-8167-E03A4BA9F62C}" type="pres">
      <dgm:prSet presAssocID="{3EC7EBBA-7F35-4AA8-8FCB-D22BE0506048}" presName="root2" presStyleCnt="0"/>
      <dgm:spPr/>
    </dgm:pt>
    <dgm:pt modelId="{1381D5C2-9EE3-4BB0-8060-FBA1AC031178}" type="pres">
      <dgm:prSet presAssocID="{3EC7EBBA-7F35-4AA8-8FCB-D22BE0506048}" presName="LevelTwoTextNode" presStyleLbl="node2" presStyleIdx="3" presStyleCnt="5" custScaleX="110539" custScaleY="142600" custLinFactY="-6072" custLinFactNeighborX="50372" custLinFactNeighborY="-100000">
        <dgm:presLayoutVars>
          <dgm:chPref val="3"/>
        </dgm:presLayoutVars>
      </dgm:prSet>
      <dgm:spPr/>
      <dgm:t>
        <a:bodyPr/>
        <a:lstStyle/>
        <a:p>
          <a:endParaRPr lang="es-ES"/>
        </a:p>
      </dgm:t>
    </dgm:pt>
    <dgm:pt modelId="{AF47D256-0566-469B-83DE-ABC976758EDA}" type="pres">
      <dgm:prSet presAssocID="{3EC7EBBA-7F35-4AA8-8FCB-D22BE0506048}" presName="level3hierChild" presStyleCnt="0"/>
      <dgm:spPr/>
    </dgm:pt>
    <dgm:pt modelId="{AFBB4E88-B61A-4132-9AAF-07B5E841DA07}" type="pres">
      <dgm:prSet presAssocID="{0B285EBB-2EED-47B3-A4FE-CD2FFA997EF1}" presName="conn2-1" presStyleLbl="parChTrans1D2" presStyleIdx="4" presStyleCnt="5"/>
      <dgm:spPr/>
      <dgm:t>
        <a:bodyPr/>
        <a:lstStyle/>
        <a:p>
          <a:endParaRPr lang="es-ES"/>
        </a:p>
      </dgm:t>
    </dgm:pt>
    <dgm:pt modelId="{52308310-05D1-46B6-AE7C-D95BBBE01C81}" type="pres">
      <dgm:prSet presAssocID="{0B285EBB-2EED-47B3-A4FE-CD2FFA997EF1}" presName="connTx" presStyleLbl="parChTrans1D2" presStyleIdx="4" presStyleCnt="5"/>
      <dgm:spPr/>
      <dgm:t>
        <a:bodyPr/>
        <a:lstStyle/>
        <a:p>
          <a:endParaRPr lang="es-ES"/>
        </a:p>
      </dgm:t>
    </dgm:pt>
    <dgm:pt modelId="{7EA267EB-B504-4AC4-9354-98C676D1FABC}" type="pres">
      <dgm:prSet presAssocID="{6998105F-7F77-4F67-B413-81523981522F}" presName="root2" presStyleCnt="0"/>
      <dgm:spPr/>
    </dgm:pt>
    <dgm:pt modelId="{F198DE6E-428C-4270-BF7F-55F09B0AB963}" type="pres">
      <dgm:prSet presAssocID="{6998105F-7F77-4F67-B413-81523981522F}" presName="LevelTwoTextNode" presStyleLbl="node2" presStyleIdx="4" presStyleCnt="5" custScaleX="150728" custScaleY="190100" custLinFactY="-25771" custLinFactNeighborX="50108" custLinFactNeighborY="-100000">
        <dgm:presLayoutVars>
          <dgm:chPref val="3"/>
        </dgm:presLayoutVars>
      </dgm:prSet>
      <dgm:spPr/>
      <dgm:t>
        <a:bodyPr/>
        <a:lstStyle/>
        <a:p>
          <a:endParaRPr lang="es-ES"/>
        </a:p>
      </dgm:t>
    </dgm:pt>
    <dgm:pt modelId="{855E3EEE-FCCE-43A7-BA70-6D485AB1E164}" type="pres">
      <dgm:prSet presAssocID="{6998105F-7F77-4F67-B413-81523981522F}" presName="level3hierChild" presStyleCnt="0"/>
      <dgm:spPr/>
    </dgm:pt>
  </dgm:ptLst>
  <dgm:cxnLst>
    <dgm:cxn modelId="{1D3F26C7-A28A-4D4C-9CFF-17BDB1FA5ADF}" type="presOf" srcId="{B16B9A98-CB52-4A4E-AB2D-E0A1315F819C}" destId="{69CB0EE8-4D10-4E54-80E3-441FA41A9128}" srcOrd="1" destOrd="0" presId="urn:microsoft.com/office/officeart/2008/layout/HorizontalMultiLevelHierarchy"/>
    <dgm:cxn modelId="{34566308-84F0-4731-AF6C-A7C8E974E78D}" type="presOf" srcId="{86AD1263-09C4-4B3F-A721-AE10993ADCC5}" destId="{FC4C1B26-9800-4472-911F-A6794A1ABB55}" srcOrd="1" destOrd="0" presId="urn:microsoft.com/office/officeart/2008/layout/HorizontalMultiLevelHierarchy"/>
    <dgm:cxn modelId="{7B997F18-085B-4B4B-AC2D-4FFF0E20F575}" type="presOf" srcId="{66E6CCB9-3997-4176-9011-5998E2BAC354}" destId="{8A5C71BD-C288-41BB-8AAC-1579B65916E0}" srcOrd="0" destOrd="0" presId="urn:microsoft.com/office/officeart/2008/layout/HorizontalMultiLevelHierarchy"/>
    <dgm:cxn modelId="{A73567E0-335A-4C4E-BCD4-581856C06097}" type="presOf" srcId="{162AEA16-88AD-4B78-9B83-563608115CE9}" destId="{12E31D9A-ADEB-4AAC-B31C-1D0305658659}" srcOrd="0" destOrd="0" presId="urn:microsoft.com/office/officeart/2008/layout/HorizontalMultiLevelHierarchy"/>
    <dgm:cxn modelId="{853101CE-BA79-4B9C-9915-07AF11DB94D9}" type="presOf" srcId="{1F20B18C-512A-4851-AE73-56611C3FA6D0}" destId="{0A2664B3-E96B-485F-8EF0-96C75D84AE8C}" srcOrd="0" destOrd="0" presId="urn:microsoft.com/office/officeart/2008/layout/HorizontalMultiLevelHierarchy"/>
    <dgm:cxn modelId="{CF5C4B8C-66AA-459A-A4E5-01261E6D3F12}" srcId="{D347FCCC-0A1E-4D90-9474-E9BB2DE3FA2C}" destId="{6998105F-7F77-4F67-B413-81523981522F}" srcOrd="4" destOrd="0" parTransId="{0B285EBB-2EED-47B3-A4FE-CD2FFA997EF1}" sibTransId="{155CC246-564D-4A5D-AE83-AF62BBF260F0}"/>
    <dgm:cxn modelId="{FF71DAEC-6FDF-4CB5-8D5C-29F2751A8C99}" srcId="{D347FCCC-0A1E-4D90-9474-E9BB2DE3FA2C}" destId="{672E6D16-5D9F-46AB-9F27-3E3307DF9F59}" srcOrd="1" destOrd="0" parTransId="{461C449D-7081-46FF-A33D-F3818E50DE29}" sibTransId="{5FEA9DDC-B8CC-4233-B5B7-1D108F04EFD9}"/>
    <dgm:cxn modelId="{2D552033-91A0-4921-8470-DF7C9A5862CB}" srcId="{D347FCCC-0A1E-4D90-9474-E9BB2DE3FA2C}" destId="{9B663D6A-4137-4C32-969A-8BED932AA7E9}" srcOrd="2" destOrd="0" parTransId="{B16B9A98-CB52-4A4E-AB2D-E0A1315F819C}" sibTransId="{BBD10AFC-4388-4C1C-A555-BAFE3121DD8E}"/>
    <dgm:cxn modelId="{30F59BD8-E7BC-47E1-95C9-C3D35D9F0470}" type="presOf" srcId="{461C449D-7081-46FF-A33D-F3818E50DE29}" destId="{2043F92E-1CCE-41AB-885D-2C7A8AB1BDF8}" srcOrd="1" destOrd="0" presId="urn:microsoft.com/office/officeart/2008/layout/HorizontalMultiLevelHierarchy"/>
    <dgm:cxn modelId="{D109E38A-C0F9-49B3-A9C0-B433EC6274F4}" type="presOf" srcId="{672E6D16-5D9F-46AB-9F27-3E3307DF9F59}" destId="{C0E29334-5116-45C5-8068-4C9015E0AC0F}" srcOrd="0" destOrd="0" presId="urn:microsoft.com/office/officeart/2008/layout/HorizontalMultiLevelHierarchy"/>
    <dgm:cxn modelId="{EEBFA936-7690-472F-9DEE-BC57351BAAD4}" type="presOf" srcId="{9B663D6A-4137-4C32-969A-8BED932AA7E9}" destId="{242DEF3C-6482-4735-B0CE-2F5BB674271D}" srcOrd="0" destOrd="0" presId="urn:microsoft.com/office/officeart/2008/layout/HorizontalMultiLevelHierarchy"/>
    <dgm:cxn modelId="{675FB612-8679-4BC4-92C2-F10B3A62B540}" srcId="{162AEA16-88AD-4B78-9B83-563608115CE9}" destId="{D347FCCC-0A1E-4D90-9474-E9BB2DE3FA2C}" srcOrd="0" destOrd="0" parTransId="{1202781E-843A-400C-A900-7AF84DA19F1A}" sibTransId="{4909B795-242E-4649-BA01-9514084D5353}"/>
    <dgm:cxn modelId="{810A0C29-079B-4A35-9C93-9AD4A0B6E4AD}" srcId="{D347FCCC-0A1E-4D90-9474-E9BB2DE3FA2C}" destId="{1F20B18C-512A-4851-AE73-56611C3FA6D0}" srcOrd="0" destOrd="0" parTransId="{66E6CCB9-3997-4176-9011-5998E2BAC354}" sibTransId="{1F05F5E8-1A93-4A7D-8B1E-CA98CEBBBF96}"/>
    <dgm:cxn modelId="{2735FFDF-545B-4267-94BB-9CE09A5F13CD}" type="presOf" srcId="{86AD1263-09C4-4B3F-A721-AE10993ADCC5}" destId="{1B02C7E5-1502-48C7-AB8F-C07D15CFF67F}" srcOrd="0" destOrd="0" presId="urn:microsoft.com/office/officeart/2008/layout/HorizontalMultiLevelHierarchy"/>
    <dgm:cxn modelId="{116C06BA-C22A-45CA-9763-DF50BC28403B}" type="presOf" srcId="{0B285EBB-2EED-47B3-A4FE-CD2FFA997EF1}" destId="{52308310-05D1-46B6-AE7C-D95BBBE01C81}" srcOrd="1" destOrd="0" presId="urn:microsoft.com/office/officeart/2008/layout/HorizontalMultiLevelHierarchy"/>
    <dgm:cxn modelId="{504DF7FC-6620-4B00-9A01-635FEC049851}" type="presOf" srcId="{0B285EBB-2EED-47B3-A4FE-CD2FFA997EF1}" destId="{AFBB4E88-B61A-4132-9AAF-07B5E841DA07}" srcOrd="0" destOrd="0" presId="urn:microsoft.com/office/officeart/2008/layout/HorizontalMultiLevelHierarchy"/>
    <dgm:cxn modelId="{155A229E-B63C-4C0E-A412-F2DEB0A3CB41}" type="presOf" srcId="{6998105F-7F77-4F67-B413-81523981522F}" destId="{F198DE6E-428C-4270-BF7F-55F09B0AB963}" srcOrd="0" destOrd="0" presId="urn:microsoft.com/office/officeart/2008/layout/HorizontalMultiLevelHierarchy"/>
    <dgm:cxn modelId="{BBE180D6-1BBC-4159-9AFA-EE6166C7AF4F}" type="presOf" srcId="{B16B9A98-CB52-4A4E-AB2D-E0A1315F819C}" destId="{7AB771B0-7FC2-4F0A-A374-25EDC2ACF8FD}" srcOrd="0" destOrd="0" presId="urn:microsoft.com/office/officeart/2008/layout/HorizontalMultiLevelHierarchy"/>
    <dgm:cxn modelId="{5AC7933F-A8DE-4A18-A738-C1FF3917A94E}" type="presOf" srcId="{461C449D-7081-46FF-A33D-F3818E50DE29}" destId="{288228C4-4E9B-4A2D-903C-65E61EEB8E06}" srcOrd="0" destOrd="0" presId="urn:microsoft.com/office/officeart/2008/layout/HorizontalMultiLevelHierarchy"/>
    <dgm:cxn modelId="{811F3669-C0DD-4C70-9A70-B75E3D93B679}" srcId="{D347FCCC-0A1E-4D90-9474-E9BB2DE3FA2C}" destId="{3EC7EBBA-7F35-4AA8-8FCB-D22BE0506048}" srcOrd="3" destOrd="0" parTransId="{86AD1263-09C4-4B3F-A721-AE10993ADCC5}" sibTransId="{E7A4F9A4-4866-4E65-BD7F-9D3DCC94D0C9}"/>
    <dgm:cxn modelId="{0E9C9882-BC4C-4428-BC46-72BA2D2C4875}" type="presOf" srcId="{66E6CCB9-3997-4176-9011-5998E2BAC354}" destId="{DDD1492A-281D-42DB-AE1B-57A7884EBE4C}" srcOrd="1" destOrd="0" presId="urn:microsoft.com/office/officeart/2008/layout/HorizontalMultiLevelHierarchy"/>
    <dgm:cxn modelId="{48438AC0-1131-4FC6-8BD3-358185823D67}" type="presOf" srcId="{3EC7EBBA-7F35-4AA8-8FCB-D22BE0506048}" destId="{1381D5C2-9EE3-4BB0-8060-FBA1AC031178}" srcOrd="0" destOrd="0" presId="urn:microsoft.com/office/officeart/2008/layout/HorizontalMultiLevelHierarchy"/>
    <dgm:cxn modelId="{E5065553-088A-48EF-BFCF-E49ABE40CB71}" type="presOf" srcId="{D347FCCC-0A1E-4D90-9474-E9BB2DE3FA2C}" destId="{B9B6F320-8621-48B0-8D63-6D0A9DD9A667}" srcOrd="0" destOrd="0" presId="urn:microsoft.com/office/officeart/2008/layout/HorizontalMultiLevelHierarchy"/>
    <dgm:cxn modelId="{539304A8-B59A-4E61-AB91-AD9B1E5FFE72}" type="presParOf" srcId="{12E31D9A-ADEB-4AAC-B31C-1D0305658659}" destId="{B90B76EE-6092-44F9-A84A-9E2B34F66551}" srcOrd="0" destOrd="0" presId="urn:microsoft.com/office/officeart/2008/layout/HorizontalMultiLevelHierarchy"/>
    <dgm:cxn modelId="{09C6BE42-4037-4746-9DC6-4FA1ED0C2D1B}" type="presParOf" srcId="{B90B76EE-6092-44F9-A84A-9E2B34F66551}" destId="{B9B6F320-8621-48B0-8D63-6D0A9DD9A667}" srcOrd="0" destOrd="0" presId="urn:microsoft.com/office/officeart/2008/layout/HorizontalMultiLevelHierarchy"/>
    <dgm:cxn modelId="{6EB6E23B-DCE6-42A6-B793-E7023AFF8B79}" type="presParOf" srcId="{B90B76EE-6092-44F9-A84A-9E2B34F66551}" destId="{A5760DFF-A4F9-4572-A1A5-B061E2C80FE2}" srcOrd="1" destOrd="0" presId="urn:microsoft.com/office/officeart/2008/layout/HorizontalMultiLevelHierarchy"/>
    <dgm:cxn modelId="{B641324E-8C5F-4216-BC68-2A9F99A3EA5D}" type="presParOf" srcId="{A5760DFF-A4F9-4572-A1A5-B061E2C80FE2}" destId="{8A5C71BD-C288-41BB-8AAC-1579B65916E0}" srcOrd="0" destOrd="0" presId="urn:microsoft.com/office/officeart/2008/layout/HorizontalMultiLevelHierarchy"/>
    <dgm:cxn modelId="{370313C8-6EC8-4203-92DC-7EBD7A256C5D}" type="presParOf" srcId="{8A5C71BD-C288-41BB-8AAC-1579B65916E0}" destId="{DDD1492A-281D-42DB-AE1B-57A7884EBE4C}" srcOrd="0" destOrd="0" presId="urn:microsoft.com/office/officeart/2008/layout/HorizontalMultiLevelHierarchy"/>
    <dgm:cxn modelId="{CC46F02E-6724-490E-AF1F-14CD5A28A56F}" type="presParOf" srcId="{A5760DFF-A4F9-4572-A1A5-B061E2C80FE2}" destId="{C849A7A7-0F2D-4669-96D6-54DD5D2008F9}" srcOrd="1" destOrd="0" presId="urn:microsoft.com/office/officeart/2008/layout/HorizontalMultiLevelHierarchy"/>
    <dgm:cxn modelId="{34BB77F9-C3FF-4C27-9F54-4CDB09E7D1C2}" type="presParOf" srcId="{C849A7A7-0F2D-4669-96D6-54DD5D2008F9}" destId="{0A2664B3-E96B-485F-8EF0-96C75D84AE8C}" srcOrd="0" destOrd="0" presId="urn:microsoft.com/office/officeart/2008/layout/HorizontalMultiLevelHierarchy"/>
    <dgm:cxn modelId="{920CA3CE-EFE1-4045-97E1-BA864214D619}" type="presParOf" srcId="{C849A7A7-0F2D-4669-96D6-54DD5D2008F9}" destId="{9195DC7D-5B25-4D5C-B602-D8ABFBA26D42}" srcOrd="1" destOrd="0" presId="urn:microsoft.com/office/officeart/2008/layout/HorizontalMultiLevelHierarchy"/>
    <dgm:cxn modelId="{2366DE15-FE55-4612-B524-F007C75F5FE5}" type="presParOf" srcId="{A5760DFF-A4F9-4572-A1A5-B061E2C80FE2}" destId="{288228C4-4E9B-4A2D-903C-65E61EEB8E06}" srcOrd="2" destOrd="0" presId="urn:microsoft.com/office/officeart/2008/layout/HorizontalMultiLevelHierarchy"/>
    <dgm:cxn modelId="{F7806D1C-6BF8-4E65-9867-52FCFAECDB24}" type="presParOf" srcId="{288228C4-4E9B-4A2D-903C-65E61EEB8E06}" destId="{2043F92E-1CCE-41AB-885D-2C7A8AB1BDF8}" srcOrd="0" destOrd="0" presId="urn:microsoft.com/office/officeart/2008/layout/HorizontalMultiLevelHierarchy"/>
    <dgm:cxn modelId="{6C532FF6-767A-405E-8F7E-74CC6B5C4DE8}" type="presParOf" srcId="{A5760DFF-A4F9-4572-A1A5-B061E2C80FE2}" destId="{1DEF52AD-E332-4D73-AB87-3792ECE2488B}" srcOrd="3" destOrd="0" presId="urn:microsoft.com/office/officeart/2008/layout/HorizontalMultiLevelHierarchy"/>
    <dgm:cxn modelId="{A6DE0823-73B0-4375-B21A-6863040B48AA}" type="presParOf" srcId="{1DEF52AD-E332-4D73-AB87-3792ECE2488B}" destId="{C0E29334-5116-45C5-8068-4C9015E0AC0F}" srcOrd="0" destOrd="0" presId="urn:microsoft.com/office/officeart/2008/layout/HorizontalMultiLevelHierarchy"/>
    <dgm:cxn modelId="{78D93DAA-D5A3-4A49-8C97-257C5939720B}" type="presParOf" srcId="{1DEF52AD-E332-4D73-AB87-3792ECE2488B}" destId="{C1E969A6-167B-4E6B-BA53-451BD3359D0D}" srcOrd="1" destOrd="0" presId="urn:microsoft.com/office/officeart/2008/layout/HorizontalMultiLevelHierarchy"/>
    <dgm:cxn modelId="{9AB68582-3D3F-4341-8C6F-45B8D2E2CAC4}" type="presParOf" srcId="{A5760DFF-A4F9-4572-A1A5-B061E2C80FE2}" destId="{7AB771B0-7FC2-4F0A-A374-25EDC2ACF8FD}" srcOrd="4" destOrd="0" presId="urn:microsoft.com/office/officeart/2008/layout/HorizontalMultiLevelHierarchy"/>
    <dgm:cxn modelId="{46CCE693-F8B0-42CC-BA73-2B4CC73D43B8}" type="presParOf" srcId="{7AB771B0-7FC2-4F0A-A374-25EDC2ACF8FD}" destId="{69CB0EE8-4D10-4E54-80E3-441FA41A9128}" srcOrd="0" destOrd="0" presId="urn:microsoft.com/office/officeart/2008/layout/HorizontalMultiLevelHierarchy"/>
    <dgm:cxn modelId="{7390C4F5-8A00-453D-A471-DD5399D52BC1}" type="presParOf" srcId="{A5760DFF-A4F9-4572-A1A5-B061E2C80FE2}" destId="{4186D1F0-26F3-42CC-9E90-0CACEC359C9F}" srcOrd="5" destOrd="0" presId="urn:microsoft.com/office/officeart/2008/layout/HorizontalMultiLevelHierarchy"/>
    <dgm:cxn modelId="{1DD2E768-5D08-4CFA-949D-460023D483A3}" type="presParOf" srcId="{4186D1F0-26F3-42CC-9E90-0CACEC359C9F}" destId="{242DEF3C-6482-4735-B0CE-2F5BB674271D}" srcOrd="0" destOrd="0" presId="urn:microsoft.com/office/officeart/2008/layout/HorizontalMultiLevelHierarchy"/>
    <dgm:cxn modelId="{CC366FB2-F663-4CAA-BAB3-DE36DAFBE759}" type="presParOf" srcId="{4186D1F0-26F3-42CC-9E90-0CACEC359C9F}" destId="{D113B014-BCF6-4F7F-BAF8-850F17FBE64D}" srcOrd="1" destOrd="0" presId="urn:microsoft.com/office/officeart/2008/layout/HorizontalMultiLevelHierarchy"/>
    <dgm:cxn modelId="{F607E2E6-714A-48B9-A565-6181AAC203E4}" type="presParOf" srcId="{A5760DFF-A4F9-4572-A1A5-B061E2C80FE2}" destId="{1B02C7E5-1502-48C7-AB8F-C07D15CFF67F}" srcOrd="6" destOrd="0" presId="urn:microsoft.com/office/officeart/2008/layout/HorizontalMultiLevelHierarchy"/>
    <dgm:cxn modelId="{999CCC15-934E-4D4C-AA6E-1D64EBFD3446}" type="presParOf" srcId="{1B02C7E5-1502-48C7-AB8F-C07D15CFF67F}" destId="{FC4C1B26-9800-4472-911F-A6794A1ABB55}" srcOrd="0" destOrd="0" presId="urn:microsoft.com/office/officeart/2008/layout/HorizontalMultiLevelHierarchy"/>
    <dgm:cxn modelId="{50C85EC4-A3FD-4137-822A-5C57AC208A23}" type="presParOf" srcId="{A5760DFF-A4F9-4572-A1A5-B061E2C80FE2}" destId="{2D8546EE-68AD-483B-8167-E03A4BA9F62C}" srcOrd="7" destOrd="0" presId="urn:microsoft.com/office/officeart/2008/layout/HorizontalMultiLevelHierarchy"/>
    <dgm:cxn modelId="{DEC1ED61-D3DE-4BEC-9E60-4C302D4A52D2}" type="presParOf" srcId="{2D8546EE-68AD-483B-8167-E03A4BA9F62C}" destId="{1381D5C2-9EE3-4BB0-8060-FBA1AC031178}" srcOrd="0" destOrd="0" presId="urn:microsoft.com/office/officeart/2008/layout/HorizontalMultiLevelHierarchy"/>
    <dgm:cxn modelId="{B1475369-F2E6-4C32-B0D3-8482716B8A9D}" type="presParOf" srcId="{2D8546EE-68AD-483B-8167-E03A4BA9F62C}" destId="{AF47D256-0566-469B-83DE-ABC976758EDA}" srcOrd="1" destOrd="0" presId="urn:microsoft.com/office/officeart/2008/layout/HorizontalMultiLevelHierarchy"/>
    <dgm:cxn modelId="{9F93DA15-E61D-41DE-A818-9CE772E67279}" type="presParOf" srcId="{A5760DFF-A4F9-4572-A1A5-B061E2C80FE2}" destId="{AFBB4E88-B61A-4132-9AAF-07B5E841DA07}" srcOrd="8" destOrd="0" presId="urn:microsoft.com/office/officeart/2008/layout/HorizontalMultiLevelHierarchy"/>
    <dgm:cxn modelId="{F2C2A4A3-76A1-43E9-9E86-E9083E7A0492}" type="presParOf" srcId="{AFBB4E88-B61A-4132-9AAF-07B5E841DA07}" destId="{52308310-05D1-46B6-AE7C-D95BBBE01C81}" srcOrd="0" destOrd="0" presId="urn:microsoft.com/office/officeart/2008/layout/HorizontalMultiLevelHierarchy"/>
    <dgm:cxn modelId="{69F687FB-B1B9-4491-B286-C6C19B8442B4}" type="presParOf" srcId="{A5760DFF-A4F9-4572-A1A5-B061E2C80FE2}" destId="{7EA267EB-B504-4AC4-9354-98C676D1FABC}" srcOrd="9" destOrd="0" presId="urn:microsoft.com/office/officeart/2008/layout/HorizontalMultiLevelHierarchy"/>
    <dgm:cxn modelId="{F9563149-41E3-49A2-BE92-D6EDDAB07401}" type="presParOf" srcId="{7EA267EB-B504-4AC4-9354-98C676D1FABC}" destId="{F198DE6E-428C-4270-BF7F-55F09B0AB963}" srcOrd="0" destOrd="0" presId="urn:microsoft.com/office/officeart/2008/layout/HorizontalMultiLevelHierarchy"/>
    <dgm:cxn modelId="{11301EA5-C289-4D98-9D42-55CF4398D297}" type="presParOf" srcId="{7EA267EB-B504-4AC4-9354-98C676D1FABC}" destId="{855E3EEE-FCCE-43A7-BA70-6D485AB1E16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0A52B-7D7B-4BC8-8FD8-44C82AA6693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BE5039B1-BC9A-4540-8140-7E4AAF58B832}">
      <dgm:prSet phldrT="[Texto]" custT="1"/>
      <dgm:spPr/>
      <dgm:t>
        <a:bodyPr/>
        <a:lstStyle/>
        <a:p>
          <a:r>
            <a:rPr lang="es-ES" sz="1600" b="1" dirty="0" smtClean="0">
              <a:latin typeface="+mn-lt"/>
            </a:rPr>
            <a:t>DESARROLLO PSICOSOCIAL </a:t>
          </a:r>
          <a:r>
            <a:rPr lang="es-ES" sz="1600" b="1" dirty="0" smtClean="0">
              <a:latin typeface="+mn-lt"/>
              <a:cs typeface="Arial" pitchFamily="34" charset="0"/>
            </a:rPr>
            <a:t>Y EMOCIONAL </a:t>
          </a:r>
          <a:r>
            <a:rPr lang="es-ES" sz="1600" b="1" dirty="0" smtClean="0">
              <a:latin typeface="+mn-lt"/>
            </a:rPr>
            <a:t>DE LOS NIÑOS DE 2 A 5 AÑOS.</a:t>
          </a:r>
          <a:endParaRPr lang="es-ES" sz="1600" dirty="0">
            <a:latin typeface="+mn-lt"/>
          </a:endParaRPr>
        </a:p>
      </dgm:t>
    </dgm:pt>
    <dgm:pt modelId="{50979B9A-CE89-4D23-A70E-AB1466A096FE}" type="parTrans" cxnId="{D5D39BBD-DFB6-4BB3-AE87-BCCB379917C3}">
      <dgm:prSet/>
      <dgm:spPr/>
      <dgm:t>
        <a:bodyPr/>
        <a:lstStyle/>
        <a:p>
          <a:endParaRPr lang="es-ES"/>
        </a:p>
      </dgm:t>
    </dgm:pt>
    <dgm:pt modelId="{2D19D2BE-9B0B-4477-9EBE-6FCE3FF8F181}" type="sibTrans" cxnId="{D5D39BBD-DFB6-4BB3-AE87-BCCB379917C3}">
      <dgm:prSet/>
      <dgm:spPr/>
      <dgm:t>
        <a:bodyPr/>
        <a:lstStyle/>
        <a:p>
          <a:endParaRPr lang="es-ES"/>
        </a:p>
      </dgm:t>
    </dgm:pt>
    <dgm:pt modelId="{8D515EDF-6C4A-4A25-B8EB-28CA2D8852B3}">
      <dgm:prSet phldrT="[Texto]" custT="1"/>
      <dgm:spPr/>
      <dgm:t>
        <a:bodyPr/>
        <a:lstStyle/>
        <a:p>
          <a:pPr algn="just"/>
          <a:r>
            <a:rPr lang="es-EC" sz="1800" dirty="0" smtClean="0">
              <a:latin typeface="Arial" pitchFamily="34" charset="0"/>
              <a:cs typeface="Arial" pitchFamily="34" charset="0"/>
            </a:rPr>
            <a:t>La psicología cognitiva se preocupa del estudio de procesos tales como lenguaje, percepción, memoria, razonamiento y resolución de problema. Ella concibe al sujeto como un procesador activo de los estímulos. Es este procesamiento se determina nuestro comportamiento.</a:t>
          </a:r>
          <a:endParaRPr lang="en-US" sz="1800" dirty="0" smtClean="0">
            <a:latin typeface="Arial" pitchFamily="34" charset="0"/>
            <a:cs typeface="Arial" pitchFamily="34" charset="0"/>
          </a:endParaRPr>
        </a:p>
        <a:p>
          <a:pPr algn="ctr"/>
          <a:endParaRPr lang="es-ES" sz="1800" dirty="0"/>
        </a:p>
      </dgm:t>
    </dgm:pt>
    <dgm:pt modelId="{EBCBDD0E-FAB4-407B-AB1B-D9F05BC70827}" type="parTrans" cxnId="{86A09489-FF2D-4DC4-AFFA-1A3B42022E1F}">
      <dgm:prSet/>
      <dgm:spPr/>
      <dgm:t>
        <a:bodyPr/>
        <a:lstStyle/>
        <a:p>
          <a:endParaRPr lang="es-ES"/>
        </a:p>
      </dgm:t>
    </dgm:pt>
    <dgm:pt modelId="{C6EFEEC7-DB1C-45EE-AAD4-7D1489000D54}" type="sibTrans" cxnId="{86A09489-FF2D-4DC4-AFFA-1A3B42022E1F}">
      <dgm:prSet/>
      <dgm:spPr/>
      <dgm:t>
        <a:bodyPr/>
        <a:lstStyle/>
        <a:p>
          <a:endParaRPr lang="es-ES"/>
        </a:p>
      </dgm:t>
    </dgm:pt>
    <dgm:pt modelId="{911FDA2D-CC21-456C-88E5-20F3C8E13E3C}">
      <dgm:prSet phldrT="[Texto]" custScaleX="39429" custLinFactNeighborX="-28516" custLinFactNeighborY="8889"/>
      <dgm:spPr/>
      <dgm:t>
        <a:bodyPr/>
        <a:lstStyle/>
        <a:p>
          <a:endParaRPr lang="es-ES"/>
        </a:p>
      </dgm:t>
    </dgm:pt>
    <dgm:pt modelId="{B01C13E9-69F3-4EA8-8905-DFD69034A0E3}" type="parTrans" cxnId="{550A845E-80C4-4813-A49D-30C7A6B0A513}">
      <dgm:prSet/>
      <dgm:spPr/>
      <dgm:t>
        <a:bodyPr/>
        <a:lstStyle/>
        <a:p>
          <a:endParaRPr lang="es-ES"/>
        </a:p>
      </dgm:t>
    </dgm:pt>
    <dgm:pt modelId="{7055948A-8A79-4E94-B43B-25326F666092}" type="sibTrans" cxnId="{550A845E-80C4-4813-A49D-30C7A6B0A513}">
      <dgm:prSet/>
      <dgm:spPr/>
      <dgm:t>
        <a:bodyPr/>
        <a:lstStyle/>
        <a:p>
          <a:endParaRPr lang="es-ES"/>
        </a:p>
      </dgm:t>
    </dgm:pt>
    <dgm:pt modelId="{57367B52-9BC9-41C6-BAB1-89B090C2E13B}">
      <dgm:prSet custT="1"/>
      <dgm:spPr/>
      <dgm:t>
        <a:bodyPr/>
        <a:lstStyle/>
        <a:p>
          <a:pPr algn="just"/>
          <a:r>
            <a:rPr lang="es-EC" sz="1800" dirty="0" smtClean="0">
              <a:latin typeface="Arial" pitchFamily="34" charset="0"/>
              <a:cs typeface="Arial" pitchFamily="34" charset="0"/>
            </a:rPr>
            <a:t>El juego muestra que tareas difíciles y tediosas pueden ser lo suficientemente divertidas y motivantes cuando forman parte de una buena historia. </a:t>
          </a:r>
        </a:p>
      </dgm:t>
    </dgm:pt>
    <dgm:pt modelId="{1B8BC66E-CDA1-41C9-ADBC-F30A0C177855}" type="parTrans" cxnId="{AF7388FA-932E-4F7B-834E-1FAECD1C28FE}">
      <dgm:prSet/>
      <dgm:spPr/>
      <dgm:t>
        <a:bodyPr/>
        <a:lstStyle/>
        <a:p>
          <a:endParaRPr lang="es-ES"/>
        </a:p>
      </dgm:t>
    </dgm:pt>
    <dgm:pt modelId="{359FE22F-5C51-42CD-9C08-D3FA9A8BE7D8}" type="sibTrans" cxnId="{AF7388FA-932E-4F7B-834E-1FAECD1C28FE}">
      <dgm:prSet/>
      <dgm:spPr/>
      <dgm:t>
        <a:bodyPr/>
        <a:lstStyle/>
        <a:p>
          <a:endParaRPr lang="es-ES"/>
        </a:p>
      </dgm:t>
    </dgm:pt>
    <dgm:pt modelId="{71F9EFA8-6CE5-49E8-B28C-E3FB0215341A}" type="pres">
      <dgm:prSet presAssocID="{15E0A52B-7D7B-4BC8-8FD8-44C82AA6693A}" presName="composite" presStyleCnt="0">
        <dgm:presLayoutVars>
          <dgm:chMax val="1"/>
          <dgm:dir/>
          <dgm:resizeHandles val="exact"/>
        </dgm:presLayoutVars>
      </dgm:prSet>
      <dgm:spPr/>
      <dgm:t>
        <a:bodyPr/>
        <a:lstStyle/>
        <a:p>
          <a:endParaRPr lang="es-ES"/>
        </a:p>
      </dgm:t>
    </dgm:pt>
    <dgm:pt modelId="{B29FD328-5C3D-407B-8995-14288AE0A83D}" type="pres">
      <dgm:prSet presAssocID="{BE5039B1-BC9A-4540-8140-7E4AAF58B832}" presName="roof" presStyleLbl="dkBgShp" presStyleIdx="0" presStyleCnt="2" custScaleX="100000" custLinFactNeighborX="-28516" custLinFactNeighborY="8889"/>
      <dgm:spPr/>
      <dgm:t>
        <a:bodyPr/>
        <a:lstStyle/>
        <a:p>
          <a:endParaRPr lang="es-ES"/>
        </a:p>
      </dgm:t>
    </dgm:pt>
    <dgm:pt modelId="{A6E2A170-56FC-414C-88CE-5A27B2B5E8BE}" type="pres">
      <dgm:prSet presAssocID="{BE5039B1-BC9A-4540-8140-7E4AAF58B832}" presName="pillars" presStyleCnt="0"/>
      <dgm:spPr/>
    </dgm:pt>
    <dgm:pt modelId="{86309BD2-1800-4AE3-BD25-14831F518EFC}" type="pres">
      <dgm:prSet presAssocID="{BE5039B1-BC9A-4540-8140-7E4AAF58B832}" presName="pillar1" presStyleLbl="node1" presStyleIdx="0" presStyleCnt="2" custLinFactNeighborX="0">
        <dgm:presLayoutVars>
          <dgm:bulletEnabled val="1"/>
        </dgm:presLayoutVars>
      </dgm:prSet>
      <dgm:spPr/>
      <dgm:t>
        <a:bodyPr/>
        <a:lstStyle/>
        <a:p>
          <a:endParaRPr lang="es-ES"/>
        </a:p>
      </dgm:t>
    </dgm:pt>
    <dgm:pt modelId="{E08BE152-BAF6-44F3-BB43-AA233B0ABCF9}" type="pres">
      <dgm:prSet presAssocID="{57367B52-9BC9-41C6-BAB1-89B090C2E13B}" presName="pillarX" presStyleLbl="node1" presStyleIdx="1" presStyleCnt="2">
        <dgm:presLayoutVars>
          <dgm:bulletEnabled val="1"/>
        </dgm:presLayoutVars>
      </dgm:prSet>
      <dgm:spPr/>
      <dgm:t>
        <a:bodyPr/>
        <a:lstStyle/>
        <a:p>
          <a:endParaRPr lang="es-ES"/>
        </a:p>
      </dgm:t>
    </dgm:pt>
    <dgm:pt modelId="{887339CB-62F2-427E-81C8-37E3891900B1}" type="pres">
      <dgm:prSet presAssocID="{BE5039B1-BC9A-4540-8140-7E4AAF58B832}" presName="base" presStyleLbl="dkBgShp" presStyleIdx="1" presStyleCnt="2"/>
      <dgm:spPr/>
    </dgm:pt>
  </dgm:ptLst>
  <dgm:cxnLst>
    <dgm:cxn modelId="{AF7388FA-932E-4F7B-834E-1FAECD1C28FE}" srcId="{BE5039B1-BC9A-4540-8140-7E4AAF58B832}" destId="{57367B52-9BC9-41C6-BAB1-89B090C2E13B}" srcOrd="1" destOrd="0" parTransId="{1B8BC66E-CDA1-41C9-ADBC-F30A0C177855}" sibTransId="{359FE22F-5C51-42CD-9C08-D3FA9A8BE7D8}"/>
    <dgm:cxn modelId="{86A09489-FF2D-4DC4-AFFA-1A3B42022E1F}" srcId="{BE5039B1-BC9A-4540-8140-7E4AAF58B832}" destId="{8D515EDF-6C4A-4A25-B8EB-28CA2D8852B3}" srcOrd="0" destOrd="0" parTransId="{EBCBDD0E-FAB4-407B-AB1B-D9F05BC70827}" sibTransId="{C6EFEEC7-DB1C-45EE-AAD4-7D1489000D54}"/>
    <dgm:cxn modelId="{E6976D10-85DD-4C73-A898-ACFD23B44C7F}" type="presOf" srcId="{BE5039B1-BC9A-4540-8140-7E4AAF58B832}" destId="{B29FD328-5C3D-407B-8995-14288AE0A83D}" srcOrd="0" destOrd="0" presId="urn:microsoft.com/office/officeart/2005/8/layout/hList3"/>
    <dgm:cxn modelId="{D5D39BBD-DFB6-4BB3-AE87-BCCB379917C3}" srcId="{15E0A52B-7D7B-4BC8-8FD8-44C82AA6693A}" destId="{BE5039B1-BC9A-4540-8140-7E4AAF58B832}" srcOrd="0" destOrd="0" parTransId="{50979B9A-CE89-4D23-A70E-AB1466A096FE}" sibTransId="{2D19D2BE-9B0B-4477-9EBE-6FCE3FF8F181}"/>
    <dgm:cxn modelId="{DB7036D8-36C4-42B9-960E-FCA34B5799C7}" type="presOf" srcId="{57367B52-9BC9-41C6-BAB1-89B090C2E13B}" destId="{E08BE152-BAF6-44F3-BB43-AA233B0ABCF9}" srcOrd="0" destOrd="0" presId="urn:microsoft.com/office/officeart/2005/8/layout/hList3"/>
    <dgm:cxn modelId="{550A845E-80C4-4813-A49D-30C7A6B0A513}" srcId="{15E0A52B-7D7B-4BC8-8FD8-44C82AA6693A}" destId="{911FDA2D-CC21-456C-88E5-20F3C8E13E3C}" srcOrd="1" destOrd="0" parTransId="{B01C13E9-69F3-4EA8-8905-DFD69034A0E3}" sibTransId="{7055948A-8A79-4E94-B43B-25326F666092}"/>
    <dgm:cxn modelId="{83EA29E2-7577-4D52-BD83-78963E317135}" type="presOf" srcId="{15E0A52B-7D7B-4BC8-8FD8-44C82AA6693A}" destId="{71F9EFA8-6CE5-49E8-B28C-E3FB0215341A}" srcOrd="0" destOrd="0" presId="urn:microsoft.com/office/officeart/2005/8/layout/hList3"/>
    <dgm:cxn modelId="{33053FD4-2AF2-432F-A179-1B8B0859FE4E}" type="presOf" srcId="{8D515EDF-6C4A-4A25-B8EB-28CA2D8852B3}" destId="{86309BD2-1800-4AE3-BD25-14831F518EFC}" srcOrd="0" destOrd="0" presId="urn:microsoft.com/office/officeart/2005/8/layout/hList3"/>
    <dgm:cxn modelId="{FAF133D7-8895-41C6-A19F-3D3EBC22E7B6}" type="presParOf" srcId="{71F9EFA8-6CE5-49E8-B28C-E3FB0215341A}" destId="{B29FD328-5C3D-407B-8995-14288AE0A83D}" srcOrd="0" destOrd="0" presId="urn:microsoft.com/office/officeart/2005/8/layout/hList3"/>
    <dgm:cxn modelId="{45F27E02-E335-4CFC-B151-7EB20DE1C69E}" type="presParOf" srcId="{71F9EFA8-6CE5-49E8-B28C-E3FB0215341A}" destId="{A6E2A170-56FC-414C-88CE-5A27B2B5E8BE}" srcOrd="1" destOrd="0" presId="urn:microsoft.com/office/officeart/2005/8/layout/hList3"/>
    <dgm:cxn modelId="{71D9C7F9-8514-4782-9BFC-2F2B1DFFF91B}" type="presParOf" srcId="{A6E2A170-56FC-414C-88CE-5A27B2B5E8BE}" destId="{86309BD2-1800-4AE3-BD25-14831F518EFC}" srcOrd="0" destOrd="0" presId="urn:microsoft.com/office/officeart/2005/8/layout/hList3"/>
    <dgm:cxn modelId="{286931E2-2982-41D0-8165-0210F57313DA}" type="presParOf" srcId="{A6E2A170-56FC-414C-88CE-5A27B2B5E8BE}" destId="{E08BE152-BAF6-44F3-BB43-AA233B0ABCF9}" srcOrd="1" destOrd="0" presId="urn:microsoft.com/office/officeart/2005/8/layout/hList3"/>
    <dgm:cxn modelId="{97FB345D-845C-4A06-903E-E213724657F1}" type="presParOf" srcId="{71F9EFA8-6CE5-49E8-B28C-E3FB0215341A}" destId="{887339CB-62F2-427E-81C8-37E3891900B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F209F-514D-413C-8688-2184DD52EA9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F510FC1A-1613-4332-A41B-846F53184605}">
      <dgm:prSet phldrT="[Texto]" custT="1"/>
      <dgm:spPr/>
      <dgm:t>
        <a:bodyPr/>
        <a:lstStyle/>
        <a:p>
          <a:pPr algn="ctr"/>
          <a:r>
            <a:rPr lang="es-ES" sz="1800" b="1" dirty="0" smtClean="0">
              <a:solidFill>
                <a:schemeClr val="bg1"/>
              </a:solidFill>
              <a:latin typeface="Times New Roman" pitchFamily="18" charset="0"/>
              <a:cs typeface="Times New Roman" pitchFamily="18" charset="0"/>
            </a:rPr>
            <a:t>HIPÓTESIS</a:t>
          </a:r>
          <a:endParaRPr lang="es-ES" sz="1800" dirty="0">
            <a:solidFill>
              <a:schemeClr val="bg1"/>
            </a:solidFill>
            <a:latin typeface="Times New Roman" pitchFamily="18" charset="0"/>
            <a:cs typeface="Times New Roman" pitchFamily="18" charset="0"/>
          </a:endParaRPr>
        </a:p>
      </dgm:t>
    </dgm:pt>
    <dgm:pt modelId="{DEACD085-7985-4526-940D-CE4EAA145B2F}" type="parTrans" cxnId="{666F407C-4180-478B-8E7C-62BA832DC4B5}">
      <dgm:prSet/>
      <dgm:spPr/>
      <dgm:t>
        <a:bodyPr/>
        <a:lstStyle/>
        <a:p>
          <a:endParaRPr lang="es-ES"/>
        </a:p>
      </dgm:t>
    </dgm:pt>
    <dgm:pt modelId="{F112DEC3-22B7-47DD-A531-660790F103C6}" type="sibTrans" cxnId="{666F407C-4180-478B-8E7C-62BA832DC4B5}">
      <dgm:prSet/>
      <dgm:spPr/>
      <dgm:t>
        <a:bodyPr/>
        <a:lstStyle/>
        <a:p>
          <a:endParaRPr lang="es-ES"/>
        </a:p>
      </dgm:t>
    </dgm:pt>
    <dgm:pt modelId="{F32613F3-F25D-4305-A40B-F66B1CF2B954}">
      <dgm:prSet phldrT="[Texto]" custT="1"/>
      <dgm:spPr/>
      <dgm:t>
        <a:bodyPr/>
        <a:lstStyle/>
        <a:p>
          <a:pPr algn="just"/>
          <a:r>
            <a:rPr lang="es-ES" sz="1400" dirty="0" smtClean="0">
              <a:solidFill>
                <a:schemeClr val="bg1"/>
              </a:solidFill>
              <a:latin typeface="Times New Roman" pitchFamily="18" charset="0"/>
              <a:cs typeface="Times New Roman" pitchFamily="18" charset="0"/>
            </a:rPr>
            <a:t>Las estrategias de enseñanza utilizadas por las educadoras infantiles no contribuyen de manera significativa en el desarrollo </a:t>
          </a:r>
          <a:r>
            <a:rPr lang="es-ES" sz="1400" dirty="0" err="1" smtClean="0">
              <a:solidFill>
                <a:schemeClr val="bg1"/>
              </a:solidFill>
              <a:latin typeface="Times New Roman" pitchFamily="18" charset="0"/>
              <a:cs typeface="Times New Roman" pitchFamily="18" charset="0"/>
            </a:rPr>
            <a:t>psico</a:t>
          </a:r>
          <a:r>
            <a:rPr lang="es-ES" sz="1400" dirty="0" smtClean="0">
              <a:solidFill>
                <a:schemeClr val="bg1"/>
              </a:solidFill>
              <a:latin typeface="Times New Roman" pitchFamily="18" charset="0"/>
              <a:cs typeface="Times New Roman" pitchFamily="18" charset="0"/>
            </a:rPr>
            <a:t> – social en los niños menores de 5 años en el centro Infantil “</a:t>
          </a:r>
          <a:r>
            <a:rPr lang="es-ES" sz="1400" dirty="0" err="1" smtClean="0">
              <a:solidFill>
                <a:schemeClr val="bg1"/>
              </a:solidFill>
              <a:latin typeface="Times New Roman" pitchFamily="18" charset="0"/>
              <a:cs typeface="Times New Roman" pitchFamily="18" charset="0"/>
            </a:rPr>
            <a:t>The</a:t>
          </a:r>
          <a:r>
            <a:rPr lang="es-ES" sz="1400" dirty="0" smtClean="0">
              <a:solidFill>
                <a:schemeClr val="bg1"/>
              </a:solidFill>
              <a:latin typeface="Times New Roman" pitchFamily="18" charset="0"/>
              <a:cs typeface="Times New Roman" pitchFamily="18" charset="0"/>
            </a:rPr>
            <a:t> British </a:t>
          </a:r>
          <a:r>
            <a:rPr lang="es-ES" sz="1400" dirty="0" err="1" smtClean="0">
              <a:solidFill>
                <a:schemeClr val="bg1"/>
              </a:solidFill>
              <a:latin typeface="Times New Roman" pitchFamily="18" charset="0"/>
              <a:cs typeface="Times New Roman" pitchFamily="18" charset="0"/>
            </a:rPr>
            <a:t>School</a:t>
          </a:r>
          <a:r>
            <a:rPr lang="es-ES" sz="1400" dirty="0" smtClean="0">
              <a:solidFill>
                <a:schemeClr val="bg1"/>
              </a:solidFill>
              <a:latin typeface="Times New Roman" pitchFamily="18" charset="0"/>
              <a:cs typeface="Times New Roman" pitchFamily="18" charset="0"/>
            </a:rPr>
            <a:t>”, requieren de una propuesta alternativa que les permita mejorar.</a:t>
          </a:r>
          <a:endParaRPr lang="es-ES" sz="1400" dirty="0">
            <a:solidFill>
              <a:schemeClr val="bg1"/>
            </a:solidFill>
            <a:latin typeface="Times New Roman" pitchFamily="18" charset="0"/>
            <a:cs typeface="Times New Roman" pitchFamily="18" charset="0"/>
          </a:endParaRPr>
        </a:p>
      </dgm:t>
    </dgm:pt>
    <dgm:pt modelId="{EF207E66-6959-4C98-BF7E-970D02AF385A}" type="parTrans" cxnId="{45E90B43-EBC8-435A-BC5D-17E781884264}">
      <dgm:prSet/>
      <dgm:spPr/>
      <dgm:t>
        <a:bodyPr/>
        <a:lstStyle/>
        <a:p>
          <a:endParaRPr lang="es-ES"/>
        </a:p>
      </dgm:t>
    </dgm:pt>
    <dgm:pt modelId="{D0BA77A1-45C5-4803-AC36-318659A7E22F}" type="sibTrans" cxnId="{45E90B43-EBC8-435A-BC5D-17E781884264}">
      <dgm:prSet/>
      <dgm:spPr/>
      <dgm:t>
        <a:bodyPr/>
        <a:lstStyle/>
        <a:p>
          <a:endParaRPr lang="es-ES"/>
        </a:p>
      </dgm:t>
    </dgm:pt>
    <dgm:pt modelId="{B1130F33-11CD-4AAA-9862-1A5A928EA14A}">
      <dgm:prSet phldrT="[Texto]" custT="1"/>
      <dgm:spPr/>
      <dgm:t>
        <a:bodyPr/>
        <a:lstStyle/>
        <a:p>
          <a:pPr algn="ctr"/>
          <a:r>
            <a:rPr lang="es-ES" sz="1400" b="1" dirty="0" smtClean="0">
              <a:solidFill>
                <a:schemeClr val="bg1"/>
              </a:solidFill>
            </a:rPr>
            <a:t>VARIABLE DE INVESTIGACION</a:t>
          </a:r>
          <a:endParaRPr lang="es-ES" sz="1400" dirty="0">
            <a:solidFill>
              <a:schemeClr val="bg1"/>
            </a:solidFill>
          </a:endParaRPr>
        </a:p>
      </dgm:t>
    </dgm:pt>
    <dgm:pt modelId="{C7795F40-9D3F-4661-AA49-8DC9C0C8A89C}" type="parTrans" cxnId="{18E889BB-DC61-484C-A12E-DACE38EEA260}">
      <dgm:prSet/>
      <dgm:spPr/>
      <dgm:t>
        <a:bodyPr/>
        <a:lstStyle/>
        <a:p>
          <a:endParaRPr lang="es-ES"/>
        </a:p>
      </dgm:t>
    </dgm:pt>
    <dgm:pt modelId="{07A9212C-B764-4396-B29E-DFB4F6CB7052}" type="sibTrans" cxnId="{18E889BB-DC61-484C-A12E-DACE38EEA260}">
      <dgm:prSet/>
      <dgm:spPr/>
      <dgm:t>
        <a:bodyPr/>
        <a:lstStyle/>
        <a:p>
          <a:endParaRPr lang="es-ES"/>
        </a:p>
      </dgm:t>
    </dgm:pt>
    <dgm:pt modelId="{E369E229-E71E-4ACC-863C-62C4D658C1A1}">
      <dgm:prSet phldrT="[Texto]" custT="1"/>
      <dgm:spPr/>
      <dgm:t>
        <a:bodyPr/>
        <a:lstStyle/>
        <a:p>
          <a:pPr algn="ctr"/>
          <a:endParaRPr lang="es-ES" sz="2000" dirty="0" smtClean="0">
            <a:solidFill>
              <a:schemeClr val="bg1"/>
            </a:solidFill>
            <a:latin typeface="Times New Roman" pitchFamily="18" charset="0"/>
            <a:cs typeface="Times New Roman" pitchFamily="18" charset="0"/>
          </a:endParaRPr>
        </a:p>
        <a:p>
          <a:pPr algn="ctr"/>
          <a:r>
            <a:rPr lang="es-ES" sz="2000" dirty="0" smtClean="0">
              <a:solidFill>
                <a:schemeClr val="bg1"/>
              </a:solidFill>
              <a:latin typeface="Times New Roman" pitchFamily="18" charset="0"/>
              <a:cs typeface="Times New Roman" pitchFamily="18" charset="0"/>
            </a:rPr>
            <a:t>“Estrategias de enseñanza utilizadas por las docentes en el desarrollo psicosocial”.</a:t>
          </a:r>
          <a:r>
            <a:rPr lang="es-EC" sz="2000" dirty="0" smtClean="0">
              <a:solidFill>
                <a:schemeClr val="bg1"/>
              </a:solidFill>
              <a:latin typeface="Times New Roman" pitchFamily="18" charset="0"/>
              <a:cs typeface="Times New Roman" pitchFamily="18" charset="0"/>
            </a:rPr>
            <a:t> </a:t>
          </a:r>
          <a:endParaRPr lang="es-ES" sz="2000" dirty="0">
            <a:solidFill>
              <a:schemeClr val="bg1"/>
            </a:solidFill>
            <a:latin typeface="Times New Roman" pitchFamily="18" charset="0"/>
            <a:cs typeface="Times New Roman" pitchFamily="18" charset="0"/>
          </a:endParaRPr>
        </a:p>
      </dgm:t>
    </dgm:pt>
    <dgm:pt modelId="{C940A7F5-5C51-4A0A-8C1E-A8C90B6CA476}" type="parTrans" cxnId="{11721A92-B326-4B26-B511-047AE8174698}">
      <dgm:prSet/>
      <dgm:spPr/>
      <dgm:t>
        <a:bodyPr/>
        <a:lstStyle/>
        <a:p>
          <a:endParaRPr lang="es-ES"/>
        </a:p>
      </dgm:t>
    </dgm:pt>
    <dgm:pt modelId="{41B1EA66-58BD-42D4-86E3-F9CA9AAB6D3F}" type="sibTrans" cxnId="{11721A92-B326-4B26-B511-047AE8174698}">
      <dgm:prSet/>
      <dgm:spPr/>
      <dgm:t>
        <a:bodyPr/>
        <a:lstStyle/>
        <a:p>
          <a:endParaRPr lang="es-ES"/>
        </a:p>
      </dgm:t>
    </dgm:pt>
    <dgm:pt modelId="{CAAD28FC-086B-40AD-976C-32925A8545DC}" type="pres">
      <dgm:prSet presAssocID="{6E8F209F-514D-413C-8688-2184DD52EA9E}" presName="Name0" presStyleCnt="0">
        <dgm:presLayoutVars>
          <dgm:dir/>
        </dgm:presLayoutVars>
      </dgm:prSet>
      <dgm:spPr/>
      <dgm:t>
        <a:bodyPr/>
        <a:lstStyle/>
        <a:p>
          <a:endParaRPr lang="es-ES"/>
        </a:p>
      </dgm:t>
    </dgm:pt>
    <dgm:pt modelId="{D2F89737-5A3D-4BC3-8CF9-0807D86BB5FE}" type="pres">
      <dgm:prSet presAssocID="{F510FC1A-1613-4332-A41B-846F53184605}" presName="withChildren" presStyleCnt="0"/>
      <dgm:spPr/>
    </dgm:pt>
    <dgm:pt modelId="{E7E3CE4F-16EC-41CA-87A2-3EAF50AF10F1}" type="pres">
      <dgm:prSet presAssocID="{F510FC1A-1613-4332-A41B-846F53184605}" presName="bigCircle" presStyleLbl="vennNode1" presStyleIdx="0" presStyleCnt="4" custScaleX="154140" custScaleY="141619" custLinFactNeighborX="2912" custLinFactNeighborY="-232"/>
      <dgm:spPr/>
    </dgm:pt>
    <dgm:pt modelId="{8D286C51-0B78-47AB-8318-54A0C9000A7C}" type="pres">
      <dgm:prSet presAssocID="{F510FC1A-1613-4332-A41B-846F53184605}" presName="medCircle" presStyleLbl="vennNode1" presStyleIdx="1" presStyleCnt="4" custLinFactX="-74658" custLinFactNeighborX="-100000" custLinFactNeighborY="-9518"/>
      <dgm:spPr/>
    </dgm:pt>
    <dgm:pt modelId="{C1E45335-6F51-40C0-A384-C930599BAC86}" type="pres">
      <dgm:prSet presAssocID="{F510FC1A-1613-4332-A41B-846F53184605}" presName="txLvl1" presStyleLbl="revTx" presStyleIdx="0" presStyleCnt="4" custScaleX="69197" custLinFactY="-2865" custLinFactNeighborX="-8735" custLinFactNeighborY="-100000"/>
      <dgm:spPr/>
      <dgm:t>
        <a:bodyPr/>
        <a:lstStyle/>
        <a:p>
          <a:endParaRPr lang="es-ES"/>
        </a:p>
      </dgm:t>
    </dgm:pt>
    <dgm:pt modelId="{5D227C34-CF96-4846-895D-8B7782B4671C}" type="pres">
      <dgm:prSet presAssocID="{F510FC1A-1613-4332-A41B-846F53184605}" presName="lin" presStyleCnt="0"/>
      <dgm:spPr/>
    </dgm:pt>
    <dgm:pt modelId="{79385D6D-4017-4DA2-8A50-2E5902339478}" type="pres">
      <dgm:prSet presAssocID="{F32613F3-F25D-4305-A40B-F66B1CF2B954}" presName="txLvl2" presStyleLbl="revTx" presStyleIdx="1" presStyleCnt="4" custScaleY="2000000" custLinFactNeighborX="601" custLinFactNeighborY="42694"/>
      <dgm:spPr/>
      <dgm:t>
        <a:bodyPr/>
        <a:lstStyle/>
        <a:p>
          <a:endParaRPr lang="es-ES"/>
        </a:p>
      </dgm:t>
    </dgm:pt>
    <dgm:pt modelId="{04439CCC-25F0-45C4-AC30-B4FC6C760D85}" type="pres">
      <dgm:prSet presAssocID="{F510FC1A-1613-4332-A41B-846F53184605}" presName="overlap" presStyleCnt="0"/>
      <dgm:spPr/>
    </dgm:pt>
    <dgm:pt modelId="{D71DF6D6-E915-4F8A-91F8-71203DE0A241}" type="pres">
      <dgm:prSet presAssocID="{B1130F33-11CD-4AAA-9862-1A5A928EA14A}" presName="withChildren" presStyleCnt="0"/>
      <dgm:spPr/>
    </dgm:pt>
    <dgm:pt modelId="{1CCC0500-D298-46D4-B29E-664BB0A94B74}" type="pres">
      <dgm:prSet presAssocID="{B1130F33-11CD-4AAA-9862-1A5A928EA14A}" presName="bigCircle" presStyleLbl="vennNode1" presStyleIdx="2" presStyleCnt="4" custScaleX="165684" custScaleY="154453" custLinFactNeighborX="976" custLinFactNeighborY="-6731"/>
      <dgm:spPr/>
    </dgm:pt>
    <dgm:pt modelId="{CD7DECFE-9CD6-4E6A-B010-946903048C48}" type="pres">
      <dgm:prSet presAssocID="{B1130F33-11CD-4AAA-9862-1A5A928EA14A}" presName="medCircle" presStyleLbl="vennNode1" presStyleIdx="3" presStyleCnt="4" custLinFactX="-78802" custLinFactNeighborX="-100000" custLinFactNeighborY="-84278"/>
      <dgm:spPr/>
    </dgm:pt>
    <dgm:pt modelId="{6EDE7B18-5782-49CB-A203-36790BA64418}" type="pres">
      <dgm:prSet presAssocID="{B1130F33-11CD-4AAA-9862-1A5A928EA14A}" presName="txLvl1" presStyleLbl="revTx" presStyleIdx="2" presStyleCnt="4" custLinFactY="-2589" custLinFactNeighborX="-5120" custLinFactNeighborY="-100000"/>
      <dgm:spPr/>
      <dgm:t>
        <a:bodyPr/>
        <a:lstStyle/>
        <a:p>
          <a:endParaRPr lang="es-ES"/>
        </a:p>
      </dgm:t>
    </dgm:pt>
    <dgm:pt modelId="{2DE622F7-7082-4C4C-BA48-F49E48295C90}" type="pres">
      <dgm:prSet presAssocID="{B1130F33-11CD-4AAA-9862-1A5A928EA14A}" presName="lin" presStyleCnt="0"/>
      <dgm:spPr/>
    </dgm:pt>
    <dgm:pt modelId="{2F6CBD28-225B-49E9-8DE1-4FC102FAD4D0}" type="pres">
      <dgm:prSet presAssocID="{E369E229-E71E-4ACC-863C-62C4D658C1A1}" presName="txLvl2" presStyleLbl="revTx" presStyleIdx="3" presStyleCnt="4" custScaleY="1532361" custLinFactNeighborX="-87" custLinFactNeighborY="33461"/>
      <dgm:spPr/>
      <dgm:t>
        <a:bodyPr/>
        <a:lstStyle/>
        <a:p>
          <a:endParaRPr lang="es-ES"/>
        </a:p>
      </dgm:t>
    </dgm:pt>
  </dgm:ptLst>
  <dgm:cxnLst>
    <dgm:cxn modelId="{18E889BB-DC61-484C-A12E-DACE38EEA260}" srcId="{6E8F209F-514D-413C-8688-2184DD52EA9E}" destId="{B1130F33-11CD-4AAA-9862-1A5A928EA14A}" srcOrd="1" destOrd="0" parTransId="{C7795F40-9D3F-4661-AA49-8DC9C0C8A89C}" sibTransId="{07A9212C-B764-4396-B29E-DFB4F6CB7052}"/>
    <dgm:cxn modelId="{E6014B92-6FF2-441B-A1D2-9B8DA8B3ADFC}" type="presOf" srcId="{E369E229-E71E-4ACC-863C-62C4D658C1A1}" destId="{2F6CBD28-225B-49E9-8DE1-4FC102FAD4D0}" srcOrd="0" destOrd="0" presId="urn:microsoft.com/office/officeart/2008/layout/VerticalCircleList"/>
    <dgm:cxn modelId="{666F407C-4180-478B-8E7C-62BA832DC4B5}" srcId="{6E8F209F-514D-413C-8688-2184DD52EA9E}" destId="{F510FC1A-1613-4332-A41B-846F53184605}" srcOrd="0" destOrd="0" parTransId="{DEACD085-7985-4526-940D-CE4EAA145B2F}" sibTransId="{F112DEC3-22B7-47DD-A531-660790F103C6}"/>
    <dgm:cxn modelId="{14815DC0-5F4A-441A-B9F9-8509B6B9F706}" type="presOf" srcId="{F32613F3-F25D-4305-A40B-F66B1CF2B954}" destId="{79385D6D-4017-4DA2-8A50-2E5902339478}" srcOrd="0" destOrd="0" presId="urn:microsoft.com/office/officeart/2008/layout/VerticalCircleList"/>
    <dgm:cxn modelId="{59823EA4-1C15-4FE3-8346-D73C23EAE407}" type="presOf" srcId="{6E8F209F-514D-413C-8688-2184DD52EA9E}" destId="{CAAD28FC-086B-40AD-976C-32925A8545DC}" srcOrd="0" destOrd="0" presId="urn:microsoft.com/office/officeart/2008/layout/VerticalCircleList"/>
    <dgm:cxn modelId="{13AD8E18-0438-405A-8762-28EBFD9AD7A0}" type="presOf" srcId="{F510FC1A-1613-4332-A41B-846F53184605}" destId="{C1E45335-6F51-40C0-A384-C930599BAC86}" srcOrd="0" destOrd="0" presId="urn:microsoft.com/office/officeart/2008/layout/VerticalCircleList"/>
    <dgm:cxn modelId="{0C19E12A-9CA6-496C-9620-108A8D8A6A64}" type="presOf" srcId="{B1130F33-11CD-4AAA-9862-1A5A928EA14A}" destId="{6EDE7B18-5782-49CB-A203-36790BA64418}" srcOrd="0" destOrd="0" presId="urn:microsoft.com/office/officeart/2008/layout/VerticalCircleList"/>
    <dgm:cxn modelId="{11721A92-B326-4B26-B511-047AE8174698}" srcId="{B1130F33-11CD-4AAA-9862-1A5A928EA14A}" destId="{E369E229-E71E-4ACC-863C-62C4D658C1A1}" srcOrd="0" destOrd="0" parTransId="{C940A7F5-5C51-4A0A-8C1E-A8C90B6CA476}" sibTransId="{41B1EA66-58BD-42D4-86E3-F9CA9AAB6D3F}"/>
    <dgm:cxn modelId="{45E90B43-EBC8-435A-BC5D-17E781884264}" srcId="{F510FC1A-1613-4332-A41B-846F53184605}" destId="{F32613F3-F25D-4305-A40B-F66B1CF2B954}" srcOrd="0" destOrd="0" parTransId="{EF207E66-6959-4C98-BF7E-970D02AF385A}" sibTransId="{D0BA77A1-45C5-4803-AC36-318659A7E22F}"/>
    <dgm:cxn modelId="{3129A6E0-15EB-4EBF-8D7B-1C96BB6142BD}" type="presParOf" srcId="{CAAD28FC-086B-40AD-976C-32925A8545DC}" destId="{D2F89737-5A3D-4BC3-8CF9-0807D86BB5FE}" srcOrd="0" destOrd="0" presId="urn:microsoft.com/office/officeart/2008/layout/VerticalCircleList"/>
    <dgm:cxn modelId="{1B73BB52-FF34-4158-B4A7-5A9AD1AF78C5}" type="presParOf" srcId="{D2F89737-5A3D-4BC3-8CF9-0807D86BB5FE}" destId="{E7E3CE4F-16EC-41CA-87A2-3EAF50AF10F1}" srcOrd="0" destOrd="0" presId="urn:microsoft.com/office/officeart/2008/layout/VerticalCircleList"/>
    <dgm:cxn modelId="{041554C1-DD66-4307-880D-EDCFA5C2C7FC}" type="presParOf" srcId="{D2F89737-5A3D-4BC3-8CF9-0807D86BB5FE}" destId="{8D286C51-0B78-47AB-8318-54A0C9000A7C}" srcOrd="1" destOrd="0" presId="urn:microsoft.com/office/officeart/2008/layout/VerticalCircleList"/>
    <dgm:cxn modelId="{899CF589-CF9C-4152-99F8-57E64324CB1E}" type="presParOf" srcId="{D2F89737-5A3D-4BC3-8CF9-0807D86BB5FE}" destId="{C1E45335-6F51-40C0-A384-C930599BAC86}" srcOrd="2" destOrd="0" presId="urn:microsoft.com/office/officeart/2008/layout/VerticalCircleList"/>
    <dgm:cxn modelId="{52E805E5-C374-4613-88EC-F4E6FF77B011}" type="presParOf" srcId="{D2F89737-5A3D-4BC3-8CF9-0807D86BB5FE}" destId="{5D227C34-CF96-4846-895D-8B7782B4671C}" srcOrd="3" destOrd="0" presId="urn:microsoft.com/office/officeart/2008/layout/VerticalCircleList"/>
    <dgm:cxn modelId="{AF7942C8-1EBB-4BE1-9BFD-EF07D52226DC}" type="presParOf" srcId="{5D227C34-CF96-4846-895D-8B7782B4671C}" destId="{79385D6D-4017-4DA2-8A50-2E5902339478}" srcOrd="0" destOrd="0" presId="urn:microsoft.com/office/officeart/2008/layout/VerticalCircleList"/>
    <dgm:cxn modelId="{2275B9BD-4FC9-4678-B15C-2E07B5110A29}" type="presParOf" srcId="{CAAD28FC-086B-40AD-976C-32925A8545DC}" destId="{04439CCC-25F0-45C4-AC30-B4FC6C760D85}" srcOrd="1" destOrd="0" presId="urn:microsoft.com/office/officeart/2008/layout/VerticalCircleList"/>
    <dgm:cxn modelId="{21AD81E4-11B7-44ED-A62E-1615CBF352A9}" type="presParOf" srcId="{CAAD28FC-086B-40AD-976C-32925A8545DC}" destId="{D71DF6D6-E915-4F8A-91F8-71203DE0A241}" srcOrd="2" destOrd="0" presId="urn:microsoft.com/office/officeart/2008/layout/VerticalCircleList"/>
    <dgm:cxn modelId="{236A95A9-DB56-43B7-9861-7CCE1BD30367}" type="presParOf" srcId="{D71DF6D6-E915-4F8A-91F8-71203DE0A241}" destId="{1CCC0500-D298-46D4-B29E-664BB0A94B74}" srcOrd="0" destOrd="0" presId="urn:microsoft.com/office/officeart/2008/layout/VerticalCircleList"/>
    <dgm:cxn modelId="{E4C68ABC-F1BD-489E-A411-DA4C07BC1EB4}" type="presParOf" srcId="{D71DF6D6-E915-4F8A-91F8-71203DE0A241}" destId="{CD7DECFE-9CD6-4E6A-B010-946903048C48}" srcOrd="1" destOrd="0" presId="urn:microsoft.com/office/officeart/2008/layout/VerticalCircleList"/>
    <dgm:cxn modelId="{0FF9C21F-6A18-49DA-B0B7-D74888E6F592}" type="presParOf" srcId="{D71DF6D6-E915-4F8A-91F8-71203DE0A241}" destId="{6EDE7B18-5782-49CB-A203-36790BA64418}" srcOrd="2" destOrd="0" presId="urn:microsoft.com/office/officeart/2008/layout/VerticalCircleList"/>
    <dgm:cxn modelId="{E194D256-4310-4D03-975F-9E247ED1AEA0}" type="presParOf" srcId="{D71DF6D6-E915-4F8A-91F8-71203DE0A241}" destId="{2DE622F7-7082-4C4C-BA48-F49E48295C90}" srcOrd="3" destOrd="0" presId="urn:microsoft.com/office/officeart/2008/layout/VerticalCircleList"/>
    <dgm:cxn modelId="{BD5AE628-EFD1-44AF-B688-AC010E99980B}" type="presParOf" srcId="{2DE622F7-7082-4C4C-BA48-F49E48295C90}" destId="{2F6CBD28-225B-49E9-8DE1-4FC102FAD4D0}" srcOrd="0"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99ADE-09B6-46AA-8F48-49963B93804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9C117985-D5F1-4C2B-BD95-85F59CBBC944}">
      <dgm:prSet phldrT="[Texto]" custT="1"/>
      <dgm:spPr/>
      <dgm:t>
        <a:bodyPr/>
        <a:lstStyle/>
        <a:p>
          <a:r>
            <a:rPr lang="es-EC" sz="1400" b="1" dirty="0" smtClean="0">
              <a:latin typeface="Times New Roman" pitchFamily="18" charset="0"/>
              <a:cs typeface="Times New Roman" pitchFamily="18" charset="0"/>
            </a:rPr>
            <a:t>METODOLOGÍA DE LA INVESTIGACION</a:t>
          </a:r>
          <a:endParaRPr lang="es-EC" sz="1400" dirty="0">
            <a:latin typeface="Times New Roman" pitchFamily="18" charset="0"/>
            <a:cs typeface="Times New Roman" pitchFamily="18" charset="0"/>
          </a:endParaRPr>
        </a:p>
      </dgm:t>
    </dgm:pt>
    <dgm:pt modelId="{82A24BC0-8EC9-4518-94F7-1A3D04DE2018}" type="parTrans" cxnId="{501AC11F-1CD6-4774-870C-EE6928FF9CE0}">
      <dgm:prSet/>
      <dgm:spPr/>
      <dgm:t>
        <a:bodyPr/>
        <a:lstStyle/>
        <a:p>
          <a:endParaRPr lang="es-EC"/>
        </a:p>
      </dgm:t>
    </dgm:pt>
    <dgm:pt modelId="{31B4D8ED-BE33-4F7F-ADEA-4B74182B3CF6}" type="sibTrans" cxnId="{501AC11F-1CD6-4774-870C-EE6928FF9CE0}">
      <dgm:prSet/>
      <dgm:spPr/>
      <dgm:t>
        <a:bodyPr/>
        <a:lstStyle/>
        <a:p>
          <a:endParaRPr lang="es-EC"/>
        </a:p>
      </dgm:t>
    </dgm:pt>
    <dgm:pt modelId="{3AFAEBDB-A524-43B8-AB9B-5B21BA83C73D}">
      <dgm:prSet phldrT="[Texto]"/>
      <dgm:spPr/>
      <dgm:t>
        <a:bodyPr/>
        <a:lstStyle/>
        <a:p>
          <a:pPr algn="just"/>
          <a:r>
            <a:rPr lang="es-ES" b="1" dirty="0" smtClean="0">
              <a:latin typeface="Times New Roman" pitchFamily="18" charset="0"/>
              <a:cs typeface="Times New Roman" pitchFamily="18" charset="0"/>
            </a:rPr>
            <a:t>Método Científico: E</a:t>
          </a:r>
          <a:r>
            <a:rPr lang="es-ES" dirty="0" smtClean="0">
              <a:latin typeface="Times New Roman" pitchFamily="18" charset="0"/>
              <a:cs typeface="Times New Roman" pitchFamily="18" charset="0"/>
            </a:rPr>
            <a:t>s un proceso destinado a explicar situaciones ó fenómenos</a:t>
          </a:r>
          <a:endParaRPr lang="es-EC" dirty="0">
            <a:latin typeface="Times New Roman" pitchFamily="18" charset="0"/>
            <a:cs typeface="Times New Roman" pitchFamily="18" charset="0"/>
          </a:endParaRPr>
        </a:p>
      </dgm:t>
    </dgm:pt>
    <dgm:pt modelId="{543E4C0A-F8C8-482A-820D-3F1F8DBA96AB}" type="parTrans" cxnId="{342610F0-C51B-4178-AA1D-F2E75A0A380B}">
      <dgm:prSet/>
      <dgm:spPr/>
      <dgm:t>
        <a:bodyPr/>
        <a:lstStyle/>
        <a:p>
          <a:endParaRPr lang="es-EC"/>
        </a:p>
      </dgm:t>
    </dgm:pt>
    <dgm:pt modelId="{D88658B1-27F3-4E5F-9632-5C1D04010E19}" type="sibTrans" cxnId="{342610F0-C51B-4178-AA1D-F2E75A0A380B}">
      <dgm:prSet/>
      <dgm:spPr/>
      <dgm:t>
        <a:bodyPr/>
        <a:lstStyle/>
        <a:p>
          <a:endParaRPr lang="es-EC"/>
        </a:p>
      </dgm:t>
    </dgm:pt>
    <dgm:pt modelId="{1B91CEBE-3663-4F67-A69F-4563AAB38883}">
      <dgm:prSet phldrT="[Texto]"/>
      <dgm:spPr/>
      <dgm:t>
        <a:bodyPr/>
        <a:lstStyle/>
        <a:p>
          <a:pPr algn="just"/>
          <a:r>
            <a:rPr lang="es-ES" b="1" dirty="0" smtClean="0">
              <a:latin typeface="Times New Roman" pitchFamily="18" charset="0"/>
              <a:cs typeface="Times New Roman" pitchFamily="18" charset="0"/>
            </a:rPr>
            <a:t>Método Analítico – Sintético </a:t>
          </a:r>
          <a:r>
            <a:rPr lang="es-ES" dirty="0" smtClean="0">
              <a:latin typeface="Times New Roman" pitchFamily="18" charset="0"/>
              <a:cs typeface="Times New Roman" pitchFamily="18" charset="0"/>
            </a:rPr>
            <a:t>Se refiere al análisis de las </a:t>
          </a:r>
          <a:r>
            <a:rPr lang="es-ES" dirty="0" err="1" smtClean="0">
              <a:latin typeface="Times New Roman" pitchFamily="18" charset="0"/>
              <a:cs typeface="Times New Roman" pitchFamily="18" charset="0"/>
            </a:rPr>
            <a:t>cosas,por</a:t>
          </a:r>
          <a:r>
            <a:rPr lang="es-ES" dirty="0" smtClean="0">
              <a:latin typeface="Times New Roman" pitchFamily="18" charset="0"/>
              <a:cs typeface="Times New Roman" pitchFamily="18" charset="0"/>
            </a:rPr>
            <a:t> lo tanto, es aquel que procede de lo simple a lo complejo</a:t>
          </a:r>
          <a:endParaRPr lang="es-EC" dirty="0">
            <a:latin typeface="Times New Roman" pitchFamily="18" charset="0"/>
            <a:cs typeface="Times New Roman" pitchFamily="18" charset="0"/>
          </a:endParaRPr>
        </a:p>
      </dgm:t>
    </dgm:pt>
    <dgm:pt modelId="{7E92ABEA-1AEC-4C8F-A886-324BA13BD4CF}" type="parTrans" cxnId="{9979518B-C879-4003-9733-60D8DD37B64D}">
      <dgm:prSet/>
      <dgm:spPr/>
      <dgm:t>
        <a:bodyPr/>
        <a:lstStyle/>
        <a:p>
          <a:endParaRPr lang="es-EC"/>
        </a:p>
      </dgm:t>
    </dgm:pt>
    <dgm:pt modelId="{B12C66A7-015B-4FEA-9506-F8A2BED284F4}" type="sibTrans" cxnId="{9979518B-C879-4003-9733-60D8DD37B64D}">
      <dgm:prSet/>
      <dgm:spPr/>
      <dgm:t>
        <a:bodyPr/>
        <a:lstStyle/>
        <a:p>
          <a:endParaRPr lang="es-EC"/>
        </a:p>
      </dgm:t>
    </dgm:pt>
    <dgm:pt modelId="{CE92CB6B-728A-46C6-87E8-A9B86C1DD3A4}">
      <dgm:prSet custT="1"/>
      <dgm:spPr/>
      <dgm:t>
        <a:bodyPr/>
        <a:lstStyle/>
        <a:p>
          <a:r>
            <a:rPr lang="es-ES" sz="1200" b="1" dirty="0" smtClean="0">
              <a:latin typeface="Times New Roman" pitchFamily="18" charset="0"/>
              <a:cs typeface="Times New Roman" pitchFamily="18" charset="0"/>
            </a:rPr>
            <a:t>Tipos de investigación</a:t>
          </a:r>
          <a:endParaRPr lang="es-EC" sz="1200" dirty="0">
            <a:latin typeface="Times New Roman" pitchFamily="18" charset="0"/>
            <a:cs typeface="Times New Roman" pitchFamily="18" charset="0"/>
          </a:endParaRPr>
        </a:p>
      </dgm:t>
    </dgm:pt>
    <dgm:pt modelId="{566CAE97-642F-444E-9674-04F5168C853F}" type="parTrans" cxnId="{B6B74ECC-3A0D-48C4-A4B3-FAA04185802E}">
      <dgm:prSet/>
      <dgm:spPr/>
      <dgm:t>
        <a:bodyPr/>
        <a:lstStyle/>
        <a:p>
          <a:endParaRPr lang="es-EC"/>
        </a:p>
      </dgm:t>
    </dgm:pt>
    <dgm:pt modelId="{6059D603-B1D8-4007-9437-5AE7A36B2750}" type="sibTrans" cxnId="{B6B74ECC-3A0D-48C4-A4B3-FAA04185802E}">
      <dgm:prSet/>
      <dgm:spPr/>
      <dgm:t>
        <a:bodyPr/>
        <a:lstStyle/>
        <a:p>
          <a:endParaRPr lang="es-EC"/>
        </a:p>
      </dgm:t>
    </dgm:pt>
    <dgm:pt modelId="{638A0D28-07A9-4080-859C-F79AC8785DEB}">
      <dgm:prSet/>
      <dgm:spPr/>
      <dgm:t>
        <a:bodyPr/>
        <a:lstStyle/>
        <a:p>
          <a:pPr algn="just"/>
          <a:r>
            <a:rPr lang="es-ES" dirty="0" smtClean="0">
              <a:latin typeface="Times New Roman" pitchFamily="18" charset="0"/>
              <a:cs typeface="Times New Roman" pitchFamily="18" charset="0"/>
            </a:rPr>
            <a:t>Se utilizó en todas las fases del proceso de investigación por ser el más general e iluminador en la relación teoría – práctica</a:t>
          </a:r>
          <a:endParaRPr lang="es-EC" dirty="0">
            <a:latin typeface="Times New Roman" pitchFamily="18" charset="0"/>
            <a:cs typeface="Times New Roman" pitchFamily="18" charset="0"/>
          </a:endParaRPr>
        </a:p>
      </dgm:t>
    </dgm:pt>
    <dgm:pt modelId="{29820282-3CD6-4D61-BC09-D714F1C98C88}" type="parTrans" cxnId="{C6C2C845-0D64-412D-9C0A-9C0EACD9FE2D}">
      <dgm:prSet/>
      <dgm:spPr/>
      <dgm:t>
        <a:bodyPr/>
        <a:lstStyle/>
        <a:p>
          <a:endParaRPr lang="es-EC"/>
        </a:p>
      </dgm:t>
    </dgm:pt>
    <dgm:pt modelId="{943EBB00-0424-4104-9AF3-989015FC16FE}" type="sibTrans" cxnId="{C6C2C845-0D64-412D-9C0A-9C0EACD9FE2D}">
      <dgm:prSet/>
      <dgm:spPr/>
      <dgm:t>
        <a:bodyPr/>
        <a:lstStyle/>
        <a:p>
          <a:endParaRPr lang="es-EC"/>
        </a:p>
      </dgm:t>
    </dgm:pt>
    <dgm:pt modelId="{4471975D-F257-46C9-A0C4-7D627AA6D682}">
      <dgm:prSet/>
      <dgm:spPr/>
      <dgm:t>
        <a:bodyPr/>
        <a:lstStyle/>
        <a:p>
          <a:pPr algn="just"/>
          <a:r>
            <a:rPr lang="es-ES" dirty="0" smtClean="0">
              <a:latin typeface="Times New Roman" pitchFamily="18" charset="0"/>
              <a:cs typeface="Times New Roman" pitchFamily="18" charset="0"/>
            </a:rPr>
            <a:t>El método se empleó para analizar la problemática, el marco teórico, determinar las conclusiones, recomendaciones</a:t>
          </a:r>
          <a:endParaRPr lang="es-EC" dirty="0">
            <a:latin typeface="Times New Roman" pitchFamily="18" charset="0"/>
            <a:cs typeface="Times New Roman" pitchFamily="18" charset="0"/>
          </a:endParaRPr>
        </a:p>
      </dgm:t>
    </dgm:pt>
    <dgm:pt modelId="{C123E34C-E701-47D0-8070-BE80527448AD}" type="parTrans" cxnId="{889C039A-8683-4BDC-9748-1E718EF5170D}">
      <dgm:prSet/>
      <dgm:spPr/>
      <dgm:t>
        <a:bodyPr/>
        <a:lstStyle/>
        <a:p>
          <a:endParaRPr lang="es-EC"/>
        </a:p>
      </dgm:t>
    </dgm:pt>
    <dgm:pt modelId="{7CFB112C-93FF-4B21-B251-6647E8E57518}" type="sibTrans" cxnId="{889C039A-8683-4BDC-9748-1E718EF5170D}">
      <dgm:prSet/>
      <dgm:spPr/>
      <dgm:t>
        <a:bodyPr/>
        <a:lstStyle/>
        <a:p>
          <a:endParaRPr lang="es-EC"/>
        </a:p>
      </dgm:t>
    </dgm:pt>
    <dgm:pt modelId="{9E63F37C-5C4F-4DE7-9470-E8997A765B72}">
      <dgm:prSet/>
      <dgm:spPr/>
      <dgm:t>
        <a:bodyPr/>
        <a:lstStyle/>
        <a:p>
          <a:pPr algn="l"/>
          <a:r>
            <a:rPr lang="es-ES" dirty="0" smtClean="0">
              <a:latin typeface="Times New Roman" pitchFamily="18" charset="0"/>
              <a:cs typeface="Times New Roman" pitchFamily="18" charset="0"/>
            </a:rPr>
            <a:t>Descriptivo</a:t>
          </a:r>
        </a:p>
        <a:p>
          <a:pPr algn="l"/>
          <a:r>
            <a:rPr lang="es-ES" dirty="0" smtClean="0">
              <a:latin typeface="Times New Roman" pitchFamily="18" charset="0"/>
              <a:cs typeface="Times New Roman" pitchFamily="18" charset="0"/>
            </a:rPr>
            <a:t>Propositivo</a:t>
          </a:r>
        </a:p>
        <a:p>
          <a:pPr algn="l"/>
          <a:r>
            <a:rPr lang="es-ES" dirty="0" smtClean="0">
              <a:latin typeface="Times New Roman" pitchFamily="18" charset="0"/>
              <a:cs typeface="Times New Roman" pitchFamily="18" charset="0"/>
            </a:rPr>
            <a:t>Documental</a:t>
          </a:r>
        </a:p>
        <a:p>
          <a:pPr algn="l"/>
          <a:r>
            <a:rPr lang="es-ES" dirty="0" smtClean="0">
              <a:latin typeface="Times New Roman" pitchFamily="18" charset="0"/>
              <a:cs typeface="Times New Roman" pitchFamily="18" charset="0"/>
            </a:rPr>
            <a:t>Diseño de Campo</a:t>
          </a:r>
          <a:endParaRPr lang="es-EC" dirty="0">
            <a:latin typeface="Times New Roman" pitchFamily="18" charset="0"/>
            <a:cs typeface="Times New Roman" pitchFamily="18" charset="0"/>
          </a:endParaRPr>
        </a:p>
      </dgm:t>
    </dgm:pt>
    <dgm:pt modelId="{1696DC33-3BA4-4E28-99D0-E82D583D45F7}" type="parTrans" cxnId="{0CA3E2EB-E105-4292-AA14-FF8F1F17BC69}">
      <dgm:prSet/>
      <dgm:spPr/>
      <dgm:t>
        <a:bodyPr/>
        <a:lstStyle/>
        <a:p>
          <a:endParaRPr lang="es-EC"/>
        </a:p>
      </dgm:t>
    </dgm:pt>
    <dgm:pt modelId="{3380A1B5-F278-4A8E-8183-F9E7D4778832}" type="sibTrans" cxnId="{0CA3E2EB-E105-4292-AA14-FF8F1F17BC69}">
      <dgm:prSet/>
      <dgm:spPr/>
      <dgm:t>
        <a:bodyPr/>
        <a:lstStyle/>
        <a:p>
          <a:endParaRPr lang="es-EC"/>
        </a:p>
      </dgm:t>
    </dgm:pt>
    <dgm:pt modelId="{FA0A07EF-BCDB-4E53-A7B2-9A984AA238C5}" type="pres">
      <dgm:prSet presAssocID="{E0B99ADE-09B6-46AA-8F48-49963B93804F}" presName="hierChild1" presStyleCnt="0">
        <dgm:presLayoutVars>
          <dgm:chPref val="1"/>
          <dgm:dir/>
          <dgm:animOne val="branch"/>
          <dgm:animLvl val="lvl"/>
          <dgm:resizeHandles/>
        </dgm:presLayoutVars>
      </dgm:prSet>
      <dgm:spPr/>
      <dgm:t>
        <a:bodyPr/>
        <a:lstStyle/>
        <a:p>
          <a:endParaRPr lang="es-ES"/>
        </a:p>
      </dgm:t>
    </dgm:pt>
    <dgm:pt modelId="{8F3452D6-8864-48CF-8920-91F18A804E47}" type="pres">
      <dgm:prSet presAssocID="{9C117985-D5F1-4C2B-BD95-85F59CBBC944}" presName="hierRoot1" presStyleCnt="0"/>
      <dgm:spPr/>
    </dgm:pt>
    <dgm:pt modelId="{5B977086-3933-40B0-B95C-A7AEF39390C2}" type="pres">
      <dgm:prSet presAssocID="{9C117985-D5F1-4C2B-BD95-85F59CBBC944}" presName="composite" presStyleCnt="0"/>
      <dgm:spPr/>
    </dgm:pt>
    <dgm:pt modelId="{7D3EF5E6-56FE-4EBA-AA1F-34CFFC9BF33D}" type="pres">
      <dgm:prSet presAssocID="{9C117985-D5F1-4C2B-BD95-85F59CBBC944}" presName="background" presStyleLbl="node0" presStyleIdx="0" presStyleCnt="1"/>
      <dgm:spPr/>
    </dgm:pt>
    <dgm:pt modelId="{73D5A625-6E89-4805-AC12-7B4769E8487A}" type="pres">
      <dgm:prSet presAssocID="{9C117985-D5F1-4C2B-BD95-85F59CBBC944}" presName="text" presStyleLbl="fgAcc0" presStyleIdx="0" presStyleCnt="1">
        <dgm:presLayoutVars>
          <dgm:chPref val="3"/>
        </dgm:presLayoutVars>
      </dgm:prSet>
      <dgm:spPr/>
      <dgm:t>
        <a:bodyPr/>
        <a:lstStyle/>
        <a:p>
          <a:endParaRPr lang="es-EC"/>
        </a:p>
      </dgm:t>
    </dgm:pt>
    <dgm:pt modelId="{DBFC4768-14BF-41A1-A7BF-EFA358CDF684}" type="pres">
      <dgm:prSet presAssocID="{9C117985-D5F1-4C2B-BD95-85F59CBBC944}" presName="hierChild2" presStyleCnt="0"/>
      <dgm:spPr/>
    </dgm:pt>
    <dgm:pt modelId="{2033F83B-03CA-4395-AE86-17350B918136}" type="pres">
      <dgm:prSet presAssocID="{543E4C0A-F8C8-482A-820D-3F1F8DBA96AB}" presName="Name10" presStyleLbl="parChTrans1D2" presStyleIdx="0" presStyleCnt="3"/>
      <dgm:spPr/>
      <dgm:t>
        <a:bodyPr/>
        <a:lstStyle/>
        <a:p>
          <a:endParaRPr lang="es-ES"/>
        </a:p>
      </dgm:t>
    </dgm:pt>
    <dgm:pt modelId="{D86CE9F6-359F-4D09-8982-67A98C245793}" type="pres">
      <dgm:prSet presAssocID="{3AFAEBDB-A524-43B8-AB9B-5B21BA83C73D}" presName="hierRoot2" presStyleCnt="0"/>
      <dgm:spPr/>
    </dgm:pt>
    <dgm:pt modelId="{AE4FBE29-E74E-4E6E-9E0C-B5CB1D801560}" type="pres">
      <dgm:prSet presAssocID="{3AFAEBDB-A524-43B8-AB9B-5B21BA83C73D}" presName="composite2" presStyleCnt="0"/>
      <dgm:spPr/>
    </dgm:pt>
    <dgm:pt modelId="{381B03B0-2C00-4680-8B58-2F777B948402}" type="pres">
      <dgm:prSet presAssocID="{3AFAEBDB-A524-43B8-AB9B-5B21BA83C73D}" presName="background2" presStyleLbl="node2" presStyleIdx="0" presStyleCnt="3"/>
      <dgm:spPr/>
    </dgm:pt>
    <dgm:pt modelId="{0F7AAFEA-3C39-4832-A8FB-68153E92C5B4}" type="pres">
      <dgm:prSet presAssocID="{3AFAEBDB-A524-43B8-AB9B-5B21BA83C73D}" presName="text2" presStyleLbl="fgAcc2" presStyleIdx="0" presStyleCnt="3">
        <dgm:presLayoutVars>
          <dgm:chPref val="3"/>
        </dgm:presLayoutVars>
      </dgm:prSet>
      <dgm:spPr/>
      <dgm:t>
        <a:bodyPr/>
        <a:lstStyle/>
        <a:p>
          <a:endParaRPr lang="es-EC"/>
        </a:p>
      </dgm:t>
    </dgm:pt>
    <dgm:pt modelId="{C045E715-B2CE-4EAA-81F7-48791AB96C4D}" type="pres">
      <dgm:prSet presAssocID="{3AFAEBDB-A524-43B8-AB9B-5B21BA83C73D}" presName="hierChild3" presStyleCnt="0"/>
      <dgm:spPr/>
    </dgm:pt>
    <dgm:pt modelId="{5F0D7752-A54F-4942-B648-B6C15D32A92E}" type="pres">
      <dgm:prSet presAssocID="{29820282-3CD6-4D61-BC09-D714F1C98C88}" presName="Name17" presStyleLbl="parChTrans1D3" presStyleIdx="0" presStyleCnt="3"/>
      <dgm:spPr/>
      <dgm:t>
        <a:bodyPr/>
        <a:lstStyle/>
        <a:p>
          <a:endParaRPr lang="es-ES"/>
        </a:p>
      </dgm:t>
    </dgm:pt>
    <dgm:pt modelId="{6F7E905D-4F0F-48B4-82FA-3CFE0EE7FA4D}" type="pres">
      <dgm:prSet presAssocID="{638A0D28-07A9-4080-859C-F79AC8785DEB}" presName="hierRoot3" presStyleCnt="0"/>
      <dgm:spPr/>
    </dgm:pt>
    <dgm:pt modelId="{E45EB98E-BE9A-4096-91CC-4A899B1BB531}" type="pres">
      <dgm:prSet presAssocID="{638A0D28-07A9-4080-859C-F79AC8785DEB}" presName="composite3" presStyleCnt="0"/>
      <dgm:spPr/>
    </dgm:pt>
    <dgm:pt modelId="{9079C84B-DA3D-4EBE-BFBA-9F13415932CC}" type="pres">
      <dgm:prSet presAssocID="{638A0D28-07A9-4080-859C-F79AC8785DEB}" presName="background3" presStyleLbl="node3" presStyleIdx="0" presStyleCnt="3"/>
      <dgm:spPr/>
    </dgm:pt>
    <dgm:pt modelId="{B8A5E39D-582E-4B0B-9FE4-D9AE6776E4EC}" type="pres">
      <dgm:prSet presAssocID="{638A0D28-07A9-4080-859C-F79AC8785DEB}" presName="text3" presStyleLbl="fgAcc3" presStyleIdx="0" presStyleCnt="3">
        <dgm:presLayoutVars>
          <dgm:chPref val="3"/>
        </dgm:presLayoutVars>
      </dgm:prSet>
      <dgm:spPr/>
      <dgm:t>
        <a:bodyPr/>
        <a:lstStyle/>
        <a:p>
          <a:endParaRPr lang="es-ES"/>
        </a:p>
      </dgm:t>
    </dgm:pt>
    <dgm:pt modelId="{EE900F73-FDAE-45EC-9A35-0D0A8842F9D3}" type="pres">
      <dgm:prSet presAssocID="{638A0D28-07A9-4080-859C-F79AC8785DEB}" presName="hierChild4" presStyleCnt="0"/>
      <dgm:spPr/>
    </dgm:pt>
    <dgm:pt modelId="{B39C891A-C8CD-414C-AB2F-8E28EBA8B841}" type="pres">
      <dgm:prSet presAssocID="{7E92ABEA-1AEC-4C8F-A886-324BA13BD4CF}" presName="Name10" presStyleLbl="parChTrans1D2" presStyleIdx="1" presStyleCnt="3"/>
      <dgm:spPr/>
      <dgm:t>
        <a:bodyPr/>
        <a:lstStyle/>
        <a:p>
          <a:endParaRPr lang="es-ES"/>
        </a:p>
      </dgm:t>
    </dgm:pt>
    <dgm:pt modelId="{683AD51A-2D6E-4CA5-9B82-25459B5E97C0}" type="pres">
      <dgm:prSet presAssocID="{1B91CEBE-3663-4F67-A69F-4563AAB38883}" presName="hierRoot2" presStyleCnt="0"/>
      <dgm:spPr/>
    </dgm:pt>
    <dgm:pt modelId="{2D4F90D6-0FF9-4736-8143-1E247B1202AB}" type="pres">
      <dgm:prSet presAssocID="{1B91CEBE-3663-4F67-A69F-4563AAB38883}" presName="composite2" presStyleCnt="0"/>
      <dgm:spPr/>
    </dgm:pt>
    <dgm:pt modelId="{BDC16CA5-5A13-4526-BAF0-FA9397218550}" type="pres">
      <dgm:prSet presAssocID="{1B91CEBE-3663-4F67-A69F-4563AAB38883}" presName="background2" presStyleLbl="node2" presStyleIdx="1" presStyleCnt="3"/>
      <dgm:spPr/>
    </dgm:pt>
    <dgm:pt modelId="{48D5EEC1-15C0-436C-97BF-65C2F9F38C64}" type="pres">
      <dgm:prSet presAssocID="{1B91CEBE-3663-4F67-A69F-4563AAB38883}" presName="text2" presStyleLbl="fgAcc2" presStyleIdx="1" presStyleCnt="3">
        <dgm:presLayoutVars>
          <dgm:chPref val="3"/>
        </dgm:presLayoutVars>
      </dgm:prSet>
      <dgm:spPr/>
      <dgm:t>
        <a:bodyPr/>
        <a:lstStyle/>
        <a:p>
          <a:endParaRPr lang="es-EC"/>
        </a:p>
      </dgm:t>
    </dgm:pt>
    <dgm:pt modelId="{63959AB3-5872-4B20-A131-F3B0739B05BB}" type="pres">
      <dgm:prSet presAssocID="{1B91CEBE-3663-4F67-A69F-4563AAB38883}" presName="hierChild3" presStyleCnt="0"/>
      <dgm:spPr/>
    </dgm:pt>
    <dgm:pt modelId="{9022941B-0D96-4AE1-817A-7A515252CCA0}" type="pres">
      <dgm:prSet presAssocID="{C123E34C-E701-47D0-8070-BE80527448AD}" presName="Name17" presStyleLbl="parChTrans1D3" presStyleIdx="1" presStyleCnt="3"/>
      <dgm:spPr/>
      <dgm:t>
        <a:bodyPr/>
        <a:lstStyle/>
        <a:p>
          <a:endParaRPr lang="es-ES"/>
        </a:p>
      </dgm:t>
    </dgm:pt>
    <dgm:pt modelId="{B8FACED8-6F31-450B-8319-5FCAE50FDBE3}" type="pres">
      <dgm:prSet presAssocID="{4471975D-F257-46C9-A0C4-7D627AA6D682}" presName="hierRoot3" presStyleCnt="0"/>
      <dgm:spPr/>
    </dgm:pt>
    <dgm:pt modelId="{7D50CC06-47A4-4331-9832-FA6DED5A11E5}" type="pres">
      <dgm:prSet presAssocID="{4471975D-F257-46C9-A0C4-7D627AA6D682}" presName="composite3" presStyleCnt="0"/>
      <dgm:spPr/>
    </dgm:pt>
    <dgm:pt modelId="{1DC2E3DB-032C-4611-8E45-84A010212535}" type="pres">
      <dgm:prSet presAssocID="{4471975D-F257-46C9-A0C4-7D627AA6D682}" presName="background3" presStyleLbl="node3" presStyleIdx="1" presStyleCnt="3"/>
      <dgm:spPr/>
    </dgm:pt>
    <dgm:pt modelId="{46267737-AD8E-47E9-8EC4-6DF541832FD6}" type="pres">
      <dgm:prSet presAssocID="{4471975D-F257-46C9-A0C4-7D627AA6D682}" presName="text3" presStyleLbl="fgAcc3" presStyleIdx="1" presStyleCnt="3">
        <dgm:presLayoutVars>
          <dgm:chPref val="3"/>
        </dgm:presLayoutVars>
      </dgm:prSet>
      <dgm:spPr/>
      <dgm:t>
        <a:bodyPr/>
        <a:lstStyle/>
        <a:p>
          <a:endParaRPr lang="es-ES"/>
        </a:p>
      </dgm:t>
    </dgm:pt>
    <dgm:pt modelId="{98246590-8FE9-4C6A-A3E2-395FFAB77D13}" type="pres">
      <dgm:prSet presAssocID="{4471975D-F257-46C9-A0C4-7D627AA6D682}" presName="hierChild4" presStyleCnt="0"/>
      <dgm:spPr/>
    </dgm:pt>
    <dgm:pt modelId="{8FF4BF56-1191-4C42-838A-959F4AC64802}" type="pres">
      <dgm:prSet presAssocID="{566CAE97-642F-444E-9674-04F5168C853F}" presName="Name10" presStyleLbl="parChTrans1D2" presStyleIdx="2" presStyleCnt="3"/>
      <dgm:spPr/>
      <dgm:t>
        <a:bodyPr/>
        <a:lstStyle/>
        <a:p>
          <a:endParaRPr lang="es-ES"/>
        </a:p>
      </dgm:t>
    </dgm:pt>
    <dgm:pt modelId="{BBAF6423-46E1-4226-8B0B-0D09ABA986BF}" type="pres">
      <dgm:prSet presAssocID="{CE92CB6B-728A-46C6-87E8-A9B86C1DD3A4}" presName="hierRoot2" presStyleCnt="0"/>
      <dgm:spPr/>
    </dgm:pt>
    <dgm:pt modelId="{1B5772F3-E768-4A5D-86A5-3DC3F02ACA4F}" type="pres">
      <dgm:prSet presAssocID="{CE92CB6B-728A-46C6-87E8-A9B86C1DD3A4}" presName="composite2" presStyleCnt="0"/>
      <dgm:spPr/>
    </dgm:pt>
    <dgm:pt modelId="{B3B62EB3-F2BD-4BC4-BDA5-414AC08BCF9B}" type="pres">
      <dgm:prSet presAssocID="{CE92CB6B-728A-46C6-87E8-A9B86C1DD3A4}" presName="background2" presStyleLbl="node2" presStyleIdx="2" presStyleCnt="3"/>
      <dgm:spPr/>
    </dgm:pt>
    <dgm:pt modelId="{86774FDF-BCAD-4026-81C1-E2B98F188871}" type="pres">
      <dgm:prSet presAssocID="{CE92CB6B-728A-46C6-87E8-A9B86C1DD3A4}" presName="text2" presStyleLbl="fgAcc2" presStyleIdx="2" presStyleCnt="3">
        <dgm:presLayoutVars>
          <dgm:chPref val="3"/>
        </dgm:presLayoutVars>
      </dgm:prSet>
      <dgm:spPr/>
      <dgm:t>
        <a:bodyPr/>
        <a:lstStyle/>
        <a:p>
          <a:endParaRPr lang="es-ES"/>
        </a:p>
      </dgm:t>
    </dgm:pt>
    <dgm:pt modelId="{36AFAE20-276E-4DAB-98A5-AEDD80A79EF5}" type="pres">
      <dgm:prSet presAssocID="{CE92CB6B-728A-46C6-87E8-A9B86C1DD3A4}" presName="hierChild3" presStyleCnt="0"/>
      <dgm:spPr/>
    </dgm:pt>
    <dgm:pt modelId="{BB63585C-6DC8-4617-ACD8-039AE2EE74EC}" type="pres">
      <dgm:prSet presAssocID="{1696DC33-3BA4-4E28-99D0-E82D583D45F7}" presName="Name17" presStyleLbl="parChTrans1D3" presStyleIdx="2" presStyleCnt="3"/>
      <dgm:spPr/>
      <dgm:t>
        <a:bodyPr/>
        <a:lstStyle/>
        <a:p>
          <a:endParaRPr lang="es-ES"/>
        </a:p>
      </dgm:t>
    </dgm:pt>
    <dgm:pt modelId="{DBE837CB-57F3-4B63-9772-093034CA838C}" type="pres">
      <dgm:prSet presAssocID="{9E63F37C-5C4F-4DE7-9470-E8997A765B72}" presName="hierRoot3" presStyleCnt="0"/>
      <dgm:spPr/>
    </dgm:pt>
    <dgm:pt modelId="{DDE9C9A9-7421-40D2-A70F-CCBE59B4C7CC}" type="pres">
      <dgm:prSet presAssocID="{9E63F37C-5C4F-4DE7-9470-E8997A765B72}" presName="composite3" presStyleCnt="0"/>
      <dgm:spPr/>
    </dgm:pt>
    <dgm:pt modelId="{A3F1AF3B-5087-4A56-8962-847353EBA903}" type="pres">
      <dgm:prSet presAssocID="{9E63F37C-5C4F-4DE7-9470-E8997A765B72}" presName="background3" presStyleLbl="node3" presStyleIdx="2" presStyleCnt="3"/>
      <dgm:spPr/>
    </dgm:pt>
    <dgm:pt modelId="{78541FEC-4924-428D-997B-DA7038395382}" type="pres">
      <dgm:prSet presAssocID="{9E63F37C-5C4F-4DE7-9470-E8997A765B72}" presName="text3" presStyleLbl="fgAcc3" presStyleIdx="2" presStyleCnt="3">
        <dgm:presLayoutVars>
          <dgm:chPref val="3"/>
        </dgm:presLayoutVars>
      </dgm:prSet>
      <dgm:spPr/>
      <dgm:t>
        <a:bodyPr/>
        <a:lstStyle/>
        <a:p>
          <a:endParaRPr lang="es-ES"/>
        </a:p>
      </dgm:t>
    </dgm:pt>
    <dgm:pt modelId="{C65C1FEE-DB10-46F9-BC06-17DD60AA2D70}" type="pres">
      <dgm:prSet presAssocID="{9E63F37C-5C4F-4DE7-9470-E8997A765B72}" presName="hierChild4" presStyleCnt="0"/>
      <dgm:spPr/>
    </dgm:pt>
  </dgm:ptLst>
  <dgm:cxnLst>
    <dgm:cxn modelId="{7047B6A3-B271-4E52-B499-1DF1F7AEF916}" type="presOf" srcId="{566CAE97-642F-444E-9674-04F5168C853F}" destId="{8FF4BF56-1191-4C42-838A-959F4AC64802}" srcOrd="0" destOrd="0" presId="urn:microsoft.com/office/officeart/2005/8/layout/hierarchy1"/>
    <dgm:cxn modelId="{C6C2C845-0D64-412D-9C0A-9C0EACD9FE2D}" srcId="{3AFAEBDB-A524-43B8-AB9B-5B21BA83C73D}" destId="{638A0D28-07A9-4080-859C-F79AC8785DEB}" srcOrd="0" destOrd="0" parTransId="{29820282-3CD6-4D61-BC09-D714F1C98C88}" sibTransId="{943EBB00-0424-4104-9AF3-989015FC16FE}"/>
    <dgm:cxn modelId="{309CC30C-98B6-4A54-92F0-61E5E39D832F}" type="presOf" srcId="{3AFAEBDB-A524-43B8-AB9B-5B21BA83C73D}" destId="{0F7AAFEA-3C39-4832-A8FB-68153E92C5B4}" srcOrd="0" destOrd="0" presId="urn:microsoft.com/office/officeart/2005/8/layout/hierarchy1"/>
    <dgm:cxn modelId="{F5488A17-B7A7-4B60-B561-3C92F969E4F9}" type="presOf" srcId="{1696DC33-3BA4-4E28-99D0-E82D583D45F7}" destId="{BB63585C-6DC8-4617-ACD8-039AE2EE74EC}" srcOrd="0" destOrd="0" presId="urn:microsoft.com/office/officeart/2005/8/layout/hierarchy1"/>
    <dgm:cxn modelId="{9979518B-C879-4003-9733-60D8DD37B64D}" srcId="{9C117985-D5F1-4C2B-BD95-85F59CBBC944}" destId="{1B91CEBE-3663-4F67-A69F-4563AAB38883}" srcOrd="1" destOrd="0" parTransId="{7E92ABEA-1AEC-4C8F-A886-324BA13BD4CF}" sibTransId="{B12C66A7-015B-4FEA-9506-F8A2BED284F4}"/>
    <dgm:cxn modelId="{6B07B156-64F3-49A7-88AE-82042D9B3F91}" type="presOf" srcId="{4471975D-F257-46C9-A0C4-7D627AA6D682}" destId="{46267737-AD8E-47E9-8EC4-6DF541832FD6}" srcOrd="0" destOrd="0" presId="urn:microsoft.com/office/officeart/2005/8/layout/hierarchy1"/>
    <dgm:cxn modelId="{342610F0-C51B-4178-AA1D-F2E75A0A380B}" srcId="{9C117985-D5F1-4C2B-BD95-85F59CBBC944}" destId="{3AFAEBDB-A524-43B8-AB9B-5B21BA83C73D}" srcOrd="0" destOrd="0" parTransId="{543E4C0A-F8C8-482A-820D-3F1F8DBA96AB}" sibTransId="{D88658B1-27F3-4E5F-9632-5C1D04010E19}"/>
    <dgm:cxn modelId="{565A0AD8-6FFC-4E48-AEAD-1CCCC554EC33}" type="presOf" srcId="{1B91CEBE-3663-4F67-A69F-4563AAB38883}" destId="{48D5EEC1-15C0-436C-97BF-65C2F9F38C64}" srcOrd="0" destOrd="0" presId="urn:microsoft.com/office/officeart/2005/8/layout/hierarchy1"/>
    <dgm:cxn modelId="{0E3DE877-2DC4-4016-8949-CAFED9F9AC05}" type="presOf" srcId="{E0B99ADE-09B6-46AA-8F48-49963B93804F}" destId="{FA0A07EF-BCDB-4E53-A7B2-9A984AA238C5}" srcOrd="0" destOrd="0" presId="urn:microsoft.com/office/officeart/2005/8/layout/hierarchy1"/>
    <dgm:cxn modelId="{28834060-B66C-4082-9BF5-7CFF64BEDFA9}" type="presOf" srcId="{638A0D28-07A9-4080-859C-F79AC8785DEB}" destId="{B8A5E39D-582E-4B0B-9FE4-D9AE6776E4EC}" srcOrd="0" destOrd="0" presId="urn:microsoft.com/office/officeart/2005/8/layout/hierarchy1"/>
    <dgm:cxn modelId="{02196D34-C953-4317-9BD9-6970F130A838}" type="presOf" srcId="{CE92CB6B-728A-46C6-87E8-A9B86C1DD3A4}" destId="{86774FDF-BCAD-4026-81C1-E2B98F188871}" srcOrd="0" destOrd="0" presId="urn:microsoft.com/office/officeart/2005/8/layout/hierarchy1"/>
    <dgm:cxn modelId="{B6B74ECC-3A0D-48C4-A4B3-FAA04185802E}" srcId="{9C117985-D5F1-4C2B-BD95-85F59CBBC944}" destId="{CE92CB6B-728A-46C6-87E8-A9B86C1DD3A4}" srcOrd="2" destOrd="0" parTransId="{566CAE97-642F-444E-9674-04F5168C853F}" sibTransId="{6059D603-B1D8-4007-9437-5AE7A36B2750}"/>
    <dgm:cxn modelId="{DE714C61-AF85-4089-86CD-30BCCCFCE96B}" type="presOf" srcId="{9C117985-D5F1-4C2B-BD95-85F59CBBC944}" destId="{73D5A625-6E89-4805-AC12-7B4769E8487A}" srcOrd="0" destOrd="0" presId="urn:microsoft.com/office/officeart/2005/8/layout/hierarchy1"/>
    <dgm:cxn modelId="{4CF25116-D64A-4FC7-8AD4-E85965BB76F4}" type="presOf" srcId="{7E92ABEA-1AEC-4C8F-A886-324BA13BD4CF}" destId="{B39C891A-C8CD-414C-AB2F-8E28EBA8B841}" srcOrd="0" destOrd="0" presId="urn:microsoft.com/office/officeart/2005/8/layout/hierarchy1"/>
    <dgm:cxn modelId="{889C039A-8683-4BDC-9748-1E718EF5170D}" srcId="{1B91CEBE-3663-4F67-A69F-4563AAB38883}" destId="{4471975D-F257-46C9-A0C4-7D627AA6D682}" srcOrd="0" destOrd="0" parTransId="{C123E34C-E701-47D0-8070-BE80527448AD}" sibTransId="{7CFB112C-93FF-4B21-B251-6647E8E57518}"/>
    <dgm:cxn modelId="{586B0177-9B9D-4441-8738-1CDAC795513C}" type="presOf" srcId="{C123E34C-E701-47D0-8070-BE80527448AD}" destId="{9022941B-0D96-4AE1-817A-7A515252CCA0}" srcOrd="0" destOrd="0" presId="urn:microsoft.com/office/officeart/2005/8/layout/hierarchy1"/>
    <dgm:cxn modelId="{32E9D2C9-7438-4D4A-BDD0-4D6B4493CEFF}" type="presOf" srcId="{543E4C0A-F8C8-482A-820D-3F1F8DBA96AB}" destId="{2033F83B-03CA-4395-AE86-17350B918136}" srcOrd="0" destOrd="0" presId="urn:microsoft.com/office/officeart/2005/8/layout/hierarchy1"/>
    <dgm:cxn modelId="{7CFC26C6-64DA-4747-A833-F7240E043347}" type="presOf" srcId="{9E63F37C-5C4F-4DE7-9470-E8997A765B72}" destId="{78541FEC-4924-428D-997B-DA7038395382}" srcOrd="0" destOrd="0" presId="urn:microsoft.com/office/officeart/2005/8/layout/hierarchy1"/>
    <dgm:cxn modelId="{501AC11F-1CD6-4774-870C-EE6928FF9CE0}" srcId="{E0B99ADE-09B6-46AA-8F48-49963B93804F}" destId="{9C117985-D5F1-4C2B-BD95-85F59CBBC944}" srcOrd="0" destOrd="0" parTransId="{82A24BC0-8EC9-4518-94F7-1A3D04DE2018}" sibTransId="{31B4D8ED-BE33-4F7F-ADEA-4B74182B3CF6}"/>
    <dgm:cxn modelId="{3C914D92-F38F-475B-B7A9-13D2D97845BF}" type="presOf" srcId="{29820282-3CD6-4D61-BC09-D714F1C98C88}" destId="{5F0D7752-A54F-4942-B648-B6C15D32A92E}" srcOrd="0" destOrd="0" presId="urn:microsoft.com/office/officeart/2005/8/layout/hierarchy1"/>
    <dgm:cxn modelId="{0CA3E2EB-E105-4292-AA14-FF8F1F17BC69}" srcId="{CE92CB6B-728A-46C6-87E8-A9B86C1DD3A4}" destId="{9E63F37C-5C4F-4DE7-9470-E8997A765B72}" srcOrd="0" destOrd="0" parTransId="{1696DC33-3BA4-4E28-99D0-E82D583D45F7}" sibTransId="{3380A1B5-F278-4A8E-8183-F9E7D4778832}"/>
    <dgm:cxn modelId="{B85A2A4C-570C-4427-A210-052F0F6E2D40}" type="presParOf" srcId="{FA0A07EF-BCDB-4E53-A7B2-9A984AA238C5}" destId="{8F3452D6-8864-48CF-8920-91F18A804E47}" srcOrd="0" destOrd="0" presId="urn:microsoft.com/office/officeart/2005/8/layout/hierarchy1"/>
    <dgm:cxn modelId="{C78C8CE3-37B0-419E-940F-1C6B16A7FA47}" type="presParOf" srcId="{8F3452D6-8864-48CF-8920-91F18A804E47}" destId="{5B977086-3933-40B0-B95C-A7AEF39390C2}" srcOrd="0" destOrd="0" presId="urn:microsoft.com/office/officeart/2005/8/layout/hierarchy1"/>
    <dgm:cxn modelId="{8D7E268B-544A-4871-8A46-A43E00ABF8F2}" type="presParOf" srcId="{5B977086-3933-40B0-B95C-A7AEF39390C2}" destId="{7D3EF5E6-56FE-4EBA-AA1F-34CFFC9BF33D}" srcOrd="0" destOrd="0" presId="urn:microsoft.com/office/officeart/2005/8/layout/hierarchy1"/>
    <dgm:cxn modelId="{8A3706D3-8183-4623-A3BF-AC8ACAED9037}" type="presParOf" srcId="{5B977086-3933-40B0-B95C-A7AEF39390C2}" destId="{73D5A625-6E89-4805-AC12-7B4769E8487A}" srcOrd="1" destOrd="0" presId="urn:microsoft.com/office/officeart/2005/8/layout/hierarchy1"/>
    <dgm:cxn modelId="{D4960294-33A6-4F22-8B30-36CF82151D6E}" type="presParOf" srcId="{8F3452D6-8864-48CF-8920-91F18A804E47}" destId="{DBFC4768-14BF-41A1-A7BF-EFA358CDF684}" srcOrd="1" destOrd="0" presId="urn:microsoft.com/office/officeart/2005/8/layout/hierarchy1"/>
    <dgm:cxn modelId="{738C2B1A-DDC3-4636-9D63-712CB994D9B0}" type="presParOf" srcId="{DBFC4768-14BF-41A1-A7BF-EFA358CDF684}" destId="{2033F83B-03CA-4395-AE86-17350B918136}" srcOrd="0" destOrd="0" presId="urn:microsoft.com/office/officeart/2005/8/layout/hierarchy1"/>
    <dgm:cxn modelId="{36605CB0-1AEB-4DDA-B3C7-EDDA2B87FC1A}" type="presParOf" srcId="{DBFC4768-14BF-41A1-A7BF-EFA358CDF684}" destId="{D86CE9F6-359F-4D09-8982-67A98C245793}" srcOrd="1" destOrd="0" presId="urn:microsoft.com/office/officeart/2005/8/layout/hierarchy1"/>
    <dgm:cxn modelId="{4B5D8DD6-3A5D-448B-8022-51DC40C89392}" type="presParOf" srcId="{D86CE9F6-359F-4D09-8982-67A98C245793}" destId="{AE4FBE29-E74E-4E6E-9E0C-B5CB1D801560}" srcOrd="0" destOrd="0" presId="urn:microsoft.com/office/officeart/2005/8/layout/hierarchy1"/>
    <dgm:cxn modelId="{545965D7-3968-4298-B17A-39C1974D6051}" type="presParOf" srcId="{AE4FBE29-E74E-4E6E-9E0C-B5CB1D801560}" destId="{381B03B0-2C00-4680-8B58-2F777B948402}" srcOrd="0" destOrd="0" presId="urn:microsoft.com/office/officeart/2005/8/layout/hierarchy1"/>
    <dgm:cxn modelId="{2594BAFF-ACE8-4E05-B328-AE1437C50575}" type="presParOf" srcId="{AE4FBE29-E74E-4E6E-9E0C-B5CB1D801560}" destId="{0F7AAFEA-3C39-4832-A8FB-68153E92C5B4}" srcOrd="1" destOrd="0" presId="urn:microsoft.com/office/officeart/2005/8/layout/hierarchy1"/>
    <dgm:cxn modelId="{F8E30A5C-6495-43A9-B85B-D36350AA9C87}" type="presParOf" srcId="{D86CE9F6-359F-4D09-8982-67A98C245793}" destId="{C045E715-B2CE-4EAA-81F7-48791AB96C4D}" srcOrd="1" destOrd="0" presId="urn:microsoft.com/office/officeart/2005/8/layout/hierarchy1"/>
    <dgm:cxn modelId="{FABF894F-51CC-4406-A108-E3B9BCCF09D3}" type="presParOf" srcId="{C045E715-B2CE-4EAA-81F7-48791AB96C4D}" destId="{5F0D7752-A54F-4942-B648-B6C15D32A92E}" srcOrd="0" destOrd="0" presId="urn:microsoft.com/office/officeart/2005/8/layout/hierarchy1"/>
    <dgm:cxn modelId="{70158197-F75F-4A47-BD2B-18C90F1A197D}" type="presParOf" srcId="{C045E715-B2CE-4EAA-81F7-48791AB96C4D}" destId="{6F7E905D-4F0F-48B4-82FA-3CFE0EE7FA4D}" srcOrd="1" destOrd="0" presId="urn:microsoft.com/office/officeart/2005/8/layout/hierarchy1"/>
    <dgm:cxn modelId="{1528B58F-8121-45E5-BA4C-49914F0A5979}" type="presParOf" srcId="{6F7E905D-4F0F-48B4-82FA-3CFE0EE7FA4D}" destId="{E45EB98E-BE9A-4096-91CC-4A899B1BB531}" srcOrd="0" destOrd="0" presId="urn:microsoft.com/office/officeart/2005/8/layout/hierarchy1"/>
    <dgm:cxn modelId="{B50805BA-6FB4-4796-BF23-F8CE3A6798AE}" type="presParOf" srcId="{E45EB98E-BE9A-4096-91CC-4A899B1BB531}" destId="{9079C84B-DA3D-4EBE-BFBA-9F13415932CC}" srcOrd="0" destOrd="0" presId="urn:microsoft.com/office/officeart/2005/8/layout/hierarchy1"/>
    <dgm:cxn modelId="{1CEF8279-2890-45B4-89B9-1C76CE39D0F2}" type="presParOf" srcId="{E45EB98E-BE9A-4096-91CC-4A899B1BB531}" destId="{B8A5E39D-582E-4B0B-9FE4-D9AE6776E4EC}" srcOrd="1" destOrd="0" presId="urn:microsoft.com/office/officeart/2005/8/layout/hierarchy1"/>
    <dgm:cxn modelId="{A5111C3D-5849-4F38-81C3-8CFF9BBCCBE4}" type="presParOf" srcId="{6F7E905D-4F0F-48B4-82FA-3CFE0EE7FA4D}" destId="{EE900F73-FDAE-45EC-9A35-0D0A8842F9D3}" srcOrd="1" destOrd="0" presId="urn:microsoft.com/office/officeart/2005/8/layout/hierarchy1"/>
    <dgm:cxn modelId="{0F4980D4-971C-413E-AD8D-118C8F13F719}" type="presParOf" srcId="{DBFC4768-14BF-41A1-A7BF-EFA358CDF684}" destId="{B39C891A-C8CD-414C-AB2F-8E28EBA8B841}" srcOrd="2" destOrd="0" presId="urn:microsoft.com/office/officeart/2005/8/layout/hierarchy1"/>
    <dgm:cxn modelId="{55CEF8F1-1788-47E0-B0CD-5FA5B013A8E9}" type="presParOf" srcId="{DBFC4768-14BF-41A1-A7BF-EFA358CDF684}" destId="{683AD51A-2D6E-4CA5-9B82-25459B5E97C0}" srcOrd="3" destOrd="0" presId="urn:microsoft.com/office/officeart/2005/8/layout/hierarchy1"/>
    <dgm:cxn modelId="{5CCA42D7-BBCA-4048-B456-04E83973A034}" type="presParOf" srcId="{683AD51A-2D6E-4CA5-9B82-25459B5E97C0}" destId="{2D4F90D6-0FF9-4736-8143-1E247B1202AB}" srcOrd="0" destOrd="0" presId="urn:microsoft.com/office/officeart/2005/8/layout/hierarchy1"/>
    <dgm:cxn modelId="{3994FE0C-7F42-419D-B927-2EE94084403A}" type="presParOf" srcId="{2D4F90D6-0FF9-4736-8143-1E247B1202AB}" destId="{BDC16CA5-5A13-4526-BAF0-FA9397218550}" srcOrd="0" destOrd="0" presId="urn:microsoft.com/office/officeart/2005/8/layout/hierarchy1"/>
    <dgm:cxn modelId="{17F8A8C3-B7EB-416C-BA4B-D3B085054886}" type="presParOf" srcId="{2D4F90D6-0FF9-4736-8143-1E247B1202AB}" destId="{48D5EEC1-15C0-436C-97BF-65C2F9F38C64}" srcOrd="1" destOrd="0" presId="urn:microsoft.com/office/officeart/2005/8/layout/hierarchy1"/>
    <dgm:cxn modelId="{D3C58A32-CC77-4EFE-94C0-04F0E6B261C8}" type="presParOf" srcId="{683AD51A-2D6E-4CA5-9B82-25459B5E97C0}" destId="{63959AB3-5872-4B20-A131-F3B0739B05BB}" srcOrd="1" destOrd="0" presId="urn:microsoft.com/office/officeart/2005/8/layout/hierarchy1"/>
    <dgm:cxn modelId="{B3C6CC8B-2FC5-4E1E-984A-C46893F02D82}" type="presParOf" srcId="{63959AB3-5872-4B20-A131-F3B0739B05BB}" destId="{9022941B-0D96-4AE1-817A-7A515252CCA0}" srcOrd="0" destOrd="0" presId="urn:microsoft.com/office/officeart/2005/8/layout/hierarchy1"/>
    <dgm:cxn modelId="{093F7D79-4E2F-40F0-86F9-06107FBF0591}" type="presParOf" srcId="{63959AB3-5872-4B20-A131-F3B0739B05BB}" destId="{B8FACED8-6F31-450B-8319-5FCAE50FDBE3}" srcOrd="1" destOrd="0" presId="urn:microsoft.com/office/officeart/2005/8/layout/hierarchy1"/>
    <dgm:cxn modelId="{1243E45B-E2BE-48E6-BA4C-C12EFEE8BC37}" type="presParOf" srcId="{B8FACED8-6F31-450B-8319-5FCAE50FDBE3}" destId="{7D50CC06-47A4-4331-9832-FA6DED5A11E5}" srcOrd="0" destOrd="0" presId="urn:microsoft.com/office/officeart/2005/8/layout/hierarchy1"/>
    <dgm:cxn modelId="{D21043B5-1658-4037-888C-DCC29A4D92FA}" type="presParOf" srcId="{7D50CC06-47A4-4331-9832-FA6DED5A11E5}" destId="{1DC2E3DB-032C-4611-8E45-84A010212535}" srcOrd="0" destOrd="0" presId="urn:microsoft.com/office/officeart/2005/8/layout/hierarchy1"/>
    <dgm:cxn modelId="{08645783-FDF0-4BC1-9649-71EEA05FE991}" type="presParOf" srcId="{7D50CC06-47A4-4331-9832-FA6DED5A11E5}" destId="{46267737-AD8E-47E9-8EC4-6DF541832FD6}" srcOrd="1" destOrd="0" presId="urn:microsoft.com/office/officeart/2005/8/layout/hierarchy1"/>
    <dgm:cxn modelId="{5E9C8666-2359-4FBD-9C1E-14E5C723084E}" type="presParOf" srcId="{B8FACED8-6F31-450B-8319-5FCAE50FDBE3}" destId="{98246590-8FE9-4C6A-A3E2-395FFAB77D13}" srcOrd="1" destOrd="0" presId="urn:microsoft.com/office/officeart/2005/8/layout/hierarchy1"/>
    <dgm:cxn modelId="{1E81DA28-71CB-43CA-84DC-972B92F0CA59}" type="presParOf" srcId="{DBFC4768-14BF-41A1-A7BF-EFA358CDF684}" destId="{8FF4BF56-1191-4C42-838A-959F4AC64802}" srcOrd="4" destOrd="0" presId="urn:microsoft.com/office/officeart/2005/8/layout/hierarchy1"/>
    <dgm:cxn modelId="{7B2BFD10-CFDD-44ED-93A5-A6526CEAB1A2}" type="presParOf" srcId="{DBFC4768-14BF-41A1-A7BF-EFA358CDF684}" destId="{BBAF6423-46E1-4226-8B0B-0D09ABA986BF}" srcOrd="5" destOrd="0" presId="urn:microsoft.com/office/officeart/2005/8/layout/hierarchy1"/>
    <dgm:cxn modelId="{8B28A3F0-E4CC-4D5C-9549-1BC8F4BB5FF0}" type="presParOf" srcId="{BBAF6423-46E1-4226-8B0B-0D09ABA986BF}" destId="{1B5772F3-E768-4A5D-86A5-3DC3F02ACA4F}" srcOrd="0" destOrd="0" presId="urn:microsoft.com/office/officeart/2005/8/layout/hierarchy1"/>
    <dgm:cxn modelId="{7B18E9D3-922F-49DA-B5AC-9FA8E9BDE87D}" type="presParOf" srcId="{1B5772F3-E768-4A5D-86A5-3DC3F02ACA4F}" destId="{B3B62EB3-F2BD-4BC4-BDA5-414AC08BCF9B}" srcOrd="0" destOrd="0" presId="urn:microsoft.com/office/officeart/2005/8/layout/hierarchy1"/>
    <dgm:cxn modelId="{252739BD-6252-452F-9ADB-1ACBA8FC7633}" type="presParOf" srcId="{1B5772F3-E768-4A5D-86A5-3DC3F02ACA4F}" destId="{86774FDF-BCAD-4026-81C1-E2B98F188871}" srcOrd="1" destOrd="0" presId="urn:microsoft.com/office/officeart/2005/8/layout/hierarchy1"/>
    <dgm:cxn modelId="{239271DD-38A5-4D45-ABE3-16ED4B0FD511}" type="presParOf" srcId="{BBAF6423-46E1-4226-8B0B-0D09ABA986BF}" destId="{36AFAE20-276E-4DAB-98A5-AEDD80A79EF5}" srcOrd="1" destOrd="0" presId="urn:microsoft.com/office/officeart/2005/8/layout/hierarchy1"/>
    <dgm:cxn modelId="{7F8D9DAE-4BEB-4D96-B14F-103DB9FDD334}" type="presParOf" srcId="{36AFAE20-276E-4DAB-98A5-AEDD80A79EF5}" destId="{BB63585C-6DC8-4617-ACD8-039AE2EE74EC}" srcOrd="0" destOrd="0" presId="urn:microsoft.com/office/officeart/2005/8/layout/hierarchy1"/>
    <dgm:cxn modelId="{4199C9C4-25EB-41E8-B4BC-BC31533E0141}" type="presParOf" srcId="{36AFAE20-276E-4DAB-98A5-AEDD80A79EF5}" destId="{DBE837CB-57F3-4B63-9772-093034CA838C}" srcOrd="1" destOrd="0" presId="urn:microsoft.com/office/officeart/2005/8/layout/hierarchy1"/>
    <dgm:cxn modelId="{3FBC4131-B849-4DE4-846C-24A1E3CAAF10}" type="presParOf" srcId="{DBE837CB-57F3-4B63-9772-093034CA838C}" destId="{DDE9C9A9-7421-40D2-A70F-CCBE59B4C7CC}" srcOrd="0" destOrd="0" presId="urn:microsoft.com/office/officeart/2005/8/layout/hierarchy1"/>
    <dgm:cxn modelId="{E4B7A1E8-78F3-4B0F-9BBC-0C7BB84D03F6}" type="presParOf" srcId="{DDE9C9A9-7421-40D2-A70F-CCBE59B4C7CC}" destId="{A3F1AF3B-5087-4A56-8962-847353EBA903}" srcOrd="0" destOrd="0" presId="urn:microsoft.com/office/officeart/2005/8/layout/hierarchy1"/>
    <dgm:cxn modelId="{D861FC82-4A8D-4266-AD8B-D3C43A10A582}" type="presParOf" srcId="{DDE9C9A9-7421-40D2-A70F-CCBE59B4C7CC}" destId="{78541FEC-4924-428D-997B-DA7038395382}" srcOrd="1" destOrd="0" presId="urn:microsoft.com/office/officeart/2005/8/layout/hierarchy1"/>
    <dgm:cxn modelId="{1C51D194-2366-432E-8F8F-7CCABB9CCFE4}" type="presParOf" srcId="{DBE837CB-57F3-4B63-9772-093034CA838C}" destId="{C65C1FEE-DB10-46F9-BC06-17DD60AA2D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0B2EE-01BE-454C-8515-DD2562DB508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S"/>
        </a:p>
      </dgm:t>
    </dgm:pt>
    <dgm:pt modelId="{F2D02688-7572-47C3-B791-4F6BB77D4B89}">
      <dgm:prSet custT="1"/>
      <dgm:spPr/>
      <dgm:t>
        <a:bodyPr/>
        <a:lstStyle/>
        <a:p>
          <a:pPr rtl="0"/>
          <a:r>
            <a:rPr lang="es-ES" sz="1600" b="1" dirty="0" smtClean="0">
              <a:latin typeface="Times New Roman" pitchFamily="18" charset="0"/>
              <a:cs typeface="Times New Roman" pitchFamily="18" charset="0"/>
            </a:rPr>
            <a:t>INSTRUMENTOS DE LA INVESTIGACION</a:t>
          </a:r>
          <a:endParaRPr lang="es-ES" sz="1600" dirty="0">
            <a:latin typeface="Times New Roman" pitchFamily="18" charset="0"/>
            <a:cs typeface="Times New Roman" pitchFamily="18" charset="0"/>
          </a:endParaRPr>
        </a:p>
      </dgm:t>
    </dgm:pt>
    <dgm:pt modelId="{22889160-62DA-49EA-B121-203769EDF95C}" type="parTrans" cxnId="{8206B5D0-D315-44B3-8237-37581EE8EB21}">
      <dgm:prSet/>
      <dgm:spPr/>
      <dgm:t>
        <a:bodyPr/>
        <a:lstStyle/>
        <a:p>
          <a:endParaRPr lang="es-ES"/>
        </a:p>
      </dgm:t>
    </dgm:pt>
    <dgm:pt modelId="{A65E58CC-3166-4A1A-9CB9-4C1EBF920B29}" type="sibTrans" cxnId="{8206B5D0-D315-44B3-8237-37581EE8EB21}">
      <dgm:prSet/>
      <dgm:spPr/>
      <dgm:t>
        <a:bodyPr/>
        <a:lstStyle/>
        <a:p>
          <a:endParaRPr lang="es-ES"/>
        </a:p>
      </dgm:t>
    </dgm:pt>
    <dgm:pt modelId="{BCE3025A-AB3F-4EE2-8374-111C166366E6}">
      <dgm:prSet custT="1"/>
      <dgm:spPr/>
      <dgm:t>
        <a:bodyPr/>
        <a:lstStyle/>
        <a:p>
          <a:pPr algn="l" rtl="0"/>
          <a:r>
            <a:rPr lang="es-EC" sz="1400" dirty="0" smtClean="0">
              <a:latin typeface="Times New Roman" pitchFamily="18" charset="0"/>
              <a:cs typeface="Times New Roman" pitchFamily="18" charset="0"/>
            </a:rPr>
            <a:t>Los instrumentos aplicados fueron:</a:t>
          </a:r>
        </a:p>
        <a:p>
          <a:pPr algn="l" rtl="0"/>
          <a:r>
            <a:rPr lang="es-EC" sz="1600" dirty="0" smtClean="0">
              <a:latin typeface="Times New Roman" pitchFamily="18" charset="0"/>
              <a:cs typeface="Times New Roman" pitchFamily="18" charset="0"/>
            </a:rPr>
            <a:t>*La Encuesta</a:t>
          </a:r>
        </a:p>
        <a:p>
          <a:pPr algn="l" rtl="0"/>
          <a:r>
            <a:rPr lang="es-EC" sz="1600" dirty="0" smtClean="0">
              <a:latin typeface="Times New Roman" pitchFamily="18" charset="0"/>
              <a:cs typeface="Times New Roman" pitchFamily="18" charset="0"/>
            </a:rPr>
            <a:t>*Fichas de </a:t>
          </a:r>
          <a:r>
            <a:rPr lang="es-EC" sz="1600" dirty="0" err="1" smtClean="0">
              <a:latin typeface="Times New Roman" pitchFamily="18" charset="0"/>
              <a:cs typeface="Times New Roman" pitchFamily="18" charset="0"/>
            </a:rPr>
            <a:t>observaci</a:t>
          </a:r>
          <a:r>
            <a:rPr lang="es-ES" sz="1600" dirty="0" err="1" smtClean="0">
              <a:latin typeface="Times New Roman" pitchFamily="18" charset="0"/>
              <a:cs typeface="Times New Roman" pitchFamily="18" charset="0"/>
            </a:rPr>
            <a:t>ón</a:t>
          </a:r>
          <a:r>
            <a:rPr lang="es-ES" sz="1600" dirty="0" smtClean="0">
              <a:latin typeface="Times New Roman" pitchFamily="18" charset="0"/>
              <a:cs typeface="Times New Roman" pitchFamily="18" charset="0"/>
            </a:rPr>
            <a:t>.</a:t>
          </a:r>
          <a:endParaRPr lang="es-ES" sz="1600" dirty="0">
            <a:latin typeface="Times New Roman" pitchFamily="18" charset="0"/>
            <a:cs typeface="Times New Roman" pitchFamily="18" charset="0"/>
          </a:endParaRPr>
        </a:p>
      </dgm:t>
    </dgm:pt>
    <dgm:pt modelId="{537D15B6-6795-4D87-A569-89EA759236F0}" type="parTrans" cxnId="{A7F0D245-E26D-4925-B8B8-E687B5ECA2D4}">
      <dgm:prSet/>
      <dgm:spPr/>
      <dgm:t>
        <a:bodyPr/>
        <a:lstStyle/>
        <a:p>
          <a:endParaRPr lang="es-ES"/>
        </a:p>
      </dgm:t>
    </dgm:pt>
    <dgm:pt modelId="{2F83D99D-0AD7-4F1F-877D-BB5F58D9B478}" type="sibTrans" cxnId="{A7F0D245-E26D-4925-B8B8-E687B5ECA2D4}">
      <dgm:prSet/>
      <dgm:spPr/>
      <dgm:t>
        <a:bodyPr/>
        <a:lstStyle/>
        <a:p>
          <a:endParaRPr lang="es-ES"/>
        </a:p>
      </dgm:t>
    </dgm:pt>
    <dgm:pt modelId="{56B490A2-1E97-40F1-9F49-94FB19878A35}">
      <dgm:prSet custT="1"/>
      <dgm:spPr/>
      <dgm:t>
        <a:bodyPr/>
        <a:lstStyle/>
        <a:p>
          <a:pPr rtl="0"/>
          <a:r>
            <a:rPr lang="es-ES" sz="1600" b="1" dirty="0" smtClean="0">
              <a:latin typeface="Times New Roman" pitchFamily="18" charset="0"/>
              <a:cs typeface="Times New Roman" pitchFamily="18" charset="0"/>
            </a:rPr>
            <a:t>RECOLECCION DE DATOS</a:t>
          </a:r>
          <a:endParaRPr lang="es-ES" sz="1600" dirty="0">
            <a:latin typeface="Times New Roman" pitchFamily="18" charset="0"/>
            <a:cs typeface="Times New Roman" pitchFamily="18" charset="0"/>
          </a:endParaRPr>
        </a:p>
      </dgm:t>
    </dgm:pt>
    <dgm:pt modelId="{1030F8C0-782D-49CC-9DA1-F8035AB12987}" type="parTrans" cxnId="{22CE82B6-D8F5-4453-BF36-E1ADDA9C8EE5}">
      <dgm:prSet/>
      <dgm:spPr/>
      <dgm:t>
        <a:bodyPr/>
        <a:lstStyle/>
        <a:p>
          <a:endParaRPr lang="es-ES"/>
        </a:p>
      </dgm:t>
    </dgm:pt>
    <dgm:pt modelId="{05595533-4E97-435B-83D9-18E5673DB0E8}" type="sibTrans" cxnId="{22CE82B6-D8F5-4453-BF36-E1ADDA9C8EE5}">
      <dgm:prSet/>
      <dgm:spPr/>
      <dgm:t>
        <a:bodyPr/>
        <a:lstStyle/>
        <a:p>
          <a:endParaRPr lang="es-ES"/>
        </a:p>
      </dgm:t>
    </dgm:pt>
    <dgm:pt modelId="{C4E1DE5F-3DCD-47B0-9091-BF7DD02B89C0}">
      <dgm:prSet custT="1"/>
      <dgm:spPr/>
      <dgm:t>
        <a:bodyPr/>
        <a:lstStyle/>
        <a:p>
          <a:pPr algn="just" rtl="0"/>
          <a:r>
            <a:rPr lang="es-EC" sz="1800" dirty="0" smtClean="0">
              <a:latin typeface="Times New Roman" pitchFamily="18" charset="0"/>
              <a:cs typeface="Times New Roman" pitchFamily="18" charset="0"/>
            </a:rPr>
            <a:t>*Análisis cuantitativo </a:t>
          </a:r>
        </a:p>
        <a:p>
          <a:pPr algn="just" rtl="0"/>
          <a:r>
            <a:rPr lang="es-EC" sz="1800" dirty="0" smtClean="0">
              <a:latin typeface="Times New Roman" pitchFamily="18" charset="0"/>
              <a:cs typeface="Times New Roman" pitchFamily="18" charset="0"/>
            </a:rPr>
            <a:t>*Análisis cualitativo</a:t>
          </a:r>
        </a:p>
      </dgm:t>
    </dgm:pt>
    <dgm:pt modelId="{75F6BE61-8E80-4289-B855-C15F1ACC0278}" type="parTrans" cxnId="{CBE79233-C9C9-46A5-995A-A7B1F28386BF}">
      <dgm:prSet/>
      <dgm:spPr/>
      <dgm:t>
        <a:bodyPr/>
        <a:lstStyle/>
        <a:p>
          <a:endParaRPr lang="es-ES"/>
        </a:p>
      </dgm:t>
    </dgm:pt>
    <dgm:pt modelId="{E446A389-2272-46EB-8BA3-E7D775184E31}" type="sibTrans" cxnId="{CBE79233-C9C9-46A5-995A-A7B1F28386BF}">
      <dgm:prSet/>
      <dgm:spPr/>
      <dgm:t>
        <a:bodyPr/>
        <a:lstStyle/>
        <a:p>
          <a:endParaRPr lang="es-ES"/>
        </a:p>
      </dgm:t>
    </dgm:pt>
    <dgm:pt modelId="{86CACD99-CED1-4483-807C-BA88DCD1C60C}">
      <dgm:prSet/>
      <dgm:spPr/>
      <dgm:t>
        <a:bodyPr/>
        <a:lstStyle/>
        <a:p>
          <a:endParaRPr lang="es-ES"/>
        </a:p>
      </dgm:t>
    </dgm:pt>
    <dgm:pt modelId="{B8BCD93F-DC3F-4A99-BD71-4BCE515513E0}" type="parTrans" cxnId="{8ABC8835-5441-4D41-A96F-BA9666FA9EC4}">
      <dgm:prSet/>
      <dgm:spPr/>
      <dgm:t>
        <a:bodyPr/>
        <a:lstStyle/>
        <a:p>
          <a:endParaRPr lang="es-ES"/>
        </a:p>
      </dgm:t>
    </dgm:pt>
    <dgm:pt modelId="{69B69413-5FCD-4504-839B-377A9C539E97}" type="sibTrans" cxnId="{8ABC8835-5441-4D41-A96F-BA9666FA9EC4}">
      <dgm:prSet/>
      <dgm:spPr/>
      <dgm:t>
        <a:bodyPr/>
        <a:lstStyle/>
        <a:p>
          <a:endParaRPr lang="es-ES"/>
        </a:p>
      </dgm:t>
    </dgm:pt>
    <dgm:pt modelId="{8F8F1B8E-A3D4-4FF3-A091-FA21DB2152A5}" type="pres">
      <dgm:prSet presAssocID="{56B0B2EE-01BE-454C-8515-DD2562DB5089}" presName="matrix" presStyleCnt="0">
        <dgm:presLayoutVars>
          <dgm:chMax val="1"/>
          <dgm:dir/>
          <dgm:resizeHandles val="exact"/>
        </dgm:presLayoutVars>
      </dgm:prSet>
      <dgm:spPr/>
      <dgm:t>
        <a:bodyPr/>
        <a:lstStyle/>
        <a:p>
          <a:endParaRPr lang="es-ES"/>
        </a:p>
      </dgm:t>
    </dgm:pt>
    <dgm:pt modelId="{01E78EB3-B2C9-4E4C-AD62-9EF702B0B92C}" type="pres">
      <dgm:prSet presAssocID="{56B0B2EE-01BE-454C-8515-DD2562DB5089}" presName="diamond" presStyleLbl="bgShp" presStyleIdx="0" presStyleCnt="1"/>
      <dgm:spPr/>
    </dgm:pt>
    <dgm:pt modelId="{69F38C5D-A252-4407-A952-7E851D18FB88}" type="pres">
      <dgm:prSet presAssocID="{56B0B2EE-01BE-454C-8515-DD2562DB5089}" presName="quad1" presStyleLbl="node1" presStyleIdx="0" presStyleCnt="4">
        <dgm:presLayoutVars>
          <dgm:chMax val="0"/>
          <dgm:chPref val="0"/>
          <dgm:bulletEnabled val="1"/>
        </dgm:presLayoutVars>
      </dgm:prSet>
      <dgm:spPr/>
      <dgm:t>
        <a:bodyPr/>
        <a:lstStyle/>
        <a:p>
          <a:endParaRPr lang="es-ES"/>
        </a:p>
      </dgm:t>
    </dgm:pt>
    <dgm:pt modelId="{EAF2FF75-7202-4B77-83CF-4BD3E2FA4EC4}" type="pres">
      <dgm:prSet presAssocID="{56B0B2EE-01BE-454C-8515-DD2562DB5089}" presName="quad2" presStyleLbl="node1" presStyleIdx="1" presStyleCnt="4" custScaleX="108682" custScaleY="102820">
        <dgm:presLayoutVars>
          <dgm:chMax val="0"/>
          <dgm:chPref val="0"/>
          <dgm:bulletEnabled val="1"/>
        </dgm:presLayoutVars>
      </dgm:prSet>
      <dgm:spPr/>
      <dgm:t>
        <a:bodyPr/>
        <a:lstStyle/>
        <a:p>
          <a:endParaRPr lang="es-ES"/>
        </a:p>
      </dgm:t>
    </dgm:pt>
    <dgm:pt modelId="{2612DBE7-52B9-447F-BE17-BC632897C765}" type="pres">
      <dgm:prSet presAssocID="{56B0B2EE-01BE-454C-8515-DD2562DB5089}" presName="quad3" presStyleLbl="node1" presStyleIdx="2" presStyleCnt="4">
        <dgm:presLayoutVars>
          <dgm:chMax val="0"/>
          <dgm:chPref val="0"/>
          <dgm:bulletEnabled val="1"/>
        </dgm:presLayoutVars>
      </dgm:prSet>
      <dgm:spPr/>
      <dgm:t>
        <a:bodyPr/>
        <a:lstStyle/>
        <a:p>
          <a:endParaRPr lang="es-ES"/>
        </a:p>
      </dgm:t>
    </dgm:pt>
    <dgm:pt modelId="{638E66D5-4919-4BA0-8B5B-CECE4C52EC00}" type="pres">
      <dgm:prSet presAssocID="{56B0B2EE-01BE-454C-8515-DD2562DB5089}" presName="quad4" presStyleLbl="node1" presStyleIdx="3" presStyleCnt="4" custScaleX="115238" custScaleY="107986">
        <dgm:presLayoutVars>
          <dgm:chMax val="0"/>
          <dgm:chPref val="0"/>
          <dgm:bulletEnabled val="1"/>
        </dgm:presLayoutVars>
      </dgm:prSet>
      <dgm:spPr/>
      <dgm:t>
        <a:bodyPr/>
        <a:lstStyle/>
        <a:p>
          <a:endParaRPr lang="es-ES"/>
        </a:p>
      </dgm:t>
    </dgm:pt>
  </dgm:ptLst>
  <dgm:cxnLst>
    <dgm:cxn modelId="{F7C3DE87-88FC-43EC-A906-270BAF3C9680}" type="presOf" srcId="{56B0B2EE-01BE-454C-8515-DD2562DB5089}" destId="{8F8F1B8E-A3D4-4FF3-A091-FA21DB2152A5}" srcOrd="0" destOrd="0" presId="urn:microsoft.com/office/officeart/2005/8/layout/matrix3"/>
    <dgm:cxn modelId="{22CE82B6-D8F5-4453-BF36-E1ADDA9C8EE5}" srcId="{56B0B2EE-01BE-454C-8515-DD2562DB5089}" destId="{56B490A2-1E97-40F1-9F49-94FB19878A35}" srcOrd="2" destOrd="0" parTransId="{1030F8C0-782D-49CC-9DA1-F8035AB12987}" sibTransId="{05595533-4E97-435B-83D9-18E5673DB0E8}"/>
    <dgm:cxn modelId="{A7F0D245-E26D-4925-B8B8-E687B5ECA2D4}" srcId="{56B0B2EE-01BE-454C-8515-DD2562DB5089}" destId="{BCE3025A-AB3F-4EE2-8374-111C166366E6}" srcOrd="1" destOrd="0" parTransId="{537D15B6-6795-4D87-A569-89EA759236F0}" sibTransId="{2F83D99D-0AD7-4F1F-877D-BB5F58D9B478}"/>
    <dgm:cxn modelId="{CBE79233-C9C9-46A5-995A-A7B1F28386BF}" srcId="{56B0B2EE-01BE-454C-8515-DD2562DB5089}" destId="{C4E1DE5F-3DCD-47B0-9091-BF7DD02B89C0}" srcOrd="3" destOrd="0" parTransId="{75F6BE61-8E80-4289-B855-C15F1ACC0278}" sibTransId="{E446A389-2272-46EB-8BA3-E7D775184E31}"/>
    <dgm:cxn modelId="{8C4FD45C-BBED-48EF-99BC-8D3CC53D505B}" type="presOf" srcId="{56B490A2-1E97-40F1-9F49-94FB19878A35}" destId="{2612DBE7-52B9-447F-BE17-BC632897C765}" srcOrd="0" destOrd="0" presId="urn:microsoft.com/office/officeart/2005/8/layout/matrix3"/>
    <dgm:cxn modelId="{F5A59EB7-362E-4A23-B76A-84874F4AE3C7}" type="presOf" srcId="{F2D02688-7572-47C3-B791-4F6BB77D4B89}" destId="{69F38C5D-A252-4407-A952-7E851D18FB88}" srcOrd="0" destOrd="0" presId="urn:microsoft.com/office/officeart/2005/8/layout/matrix3"/>
    <dgm:cxn modelId="{8ABC8835-5441-4D41-A96F-BA9666FA9EC4}" srcId="{56B0B2EE-01BE-454C-8515-DD2562DB5089}" destId="{86CACD99-CED1-4483-807C-BA88DCD1C60C}" srcOrd="4" destOrd="0" parTransId="{B8BCD93F-DC3F-4A99-BD71-4BCE515513E0}" sibTransId="{69B69413-5FCD-4504-839B-377A9C539E97}"/>
    <dgm:cxn modelId="{BC7E7DCE-6C75-4516-A59B-5334AE86E095}" type="presOf" srcId="{C4E1DE5F-3DCD-47B0-9091-BF7DD02B89C0}" destId="{638E66D5-4919-4BA0-8B5B-CECE4C52EC00}" srcOrd="0" destOrd="0" presId="urn:microsoft.com/office/officeart/2005/8/layout/matrix3"/>
    <dgm:cxn modelId="{F37564A1-54DC-4888-9005-844EFBEC0645}" type="presOf" srcId="{BCE3025A-AB3F-4EE2-8374-111C166366E6}" destId="{EAF2FF75-7202-4B77-83CF-4BD3E2FA4EC4}" srcOrd="0" destOrd="0" presId="urn:microsoft.com/office/officeart/2005/8/layout/matrix3"/>
    <dgm:cxn modelId="{8206B5D0-D315-44B3-8237-37581EE8EB21}" srcId="{56B0B2EE-01BE-454C-8515-DD2562DB5089}" destId="{F2D02688-7572-47C3-B791-4F6BB77D4B89}" srcOrd="0" destOrd="0" parTransId="{22889160-62DA-49EA-B121-203769EDF95C}" sibTransId="{A65E58CC-3166-4A1A-9CB9-4C1EBF920B29}"/>
    <dgm:cxn modelId="{9E7695F9-94AC-4067-AFA3-4D87C313BDFA}" type="presParOf" srcId="{8F8F1B8E-A3D4-4FF3-A091-FA21DB2152A5}" destId="{01E78EB3-B2C9-4E4C-AD62-9EF702B0B92C}" srcOrd="0" destOrd="0" presId="urn:microsoft.com/office/officeart/2005/8/layout/matrix3"/>
    <dgm:cxn modelId="{FF813586-469F-443D-9C20-5DFD1B88D058}" type="presParOf" srcId="{8F8F1B8E-A3D4-4FF3-A091-FA21DB2152A5}" destId="{69F38C5D-A252-4407-A952-7E851D18FB88}" srcOrd="1" destOrd="0" presId="urn:microsoft.com/office/officeart/2005/8/layout/matrix3"/>
    <dgm:cxn modelId="{FC3FCB47-1DC1-4AB1-B883-59C9EFE52164}" type="presParOf" srcId="{8F8F1B8E-A3D4-4FF3-A091-FA21DB2152A5}" destId="{EAF2FF75-7202-4B77-83CF-4BD3E2FA4EC4}" srcOrd="2" destOrd="0" presId="urn:microsoft.com/office/officeart/2005/8/layout/matrix3"/>
    <dgm:cxn modelId="{F6276E41-BFD6-4CC5-A671-B1400D4AA52C}" type="presParOf" srcId="{8F8F1B8E-A3D4-4FF3-A091-FA21DB2152A5}" destId="{2612DBE7-52B9-447F-BE17-BC632897C765}" srcOrd="3" destOrd="0" presId="urn:microsoft.com/office/officeart/2005/8/layout/matrix3"/>
    <dgm:cxn modelId="{46A77723-E4AC-4A61-A9E3-03EEF61B5D5E}" type="presParOf" srcId="{8F8F1B8E-A3D4-4FF3-A091-FA21DB2152A5}" destId="{638E66D5-4919-4BA0-8B5B-CECE4C52EC0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E1A10-3F19-4986-9414-7123A464811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E1E43CC-5F53-4C93-BC40-D8258A513519}">
      <dgm:prSet/>
      <dgm:spPr/>
      <dgm:t>
        <a:bodyPr/>
        <a:lstStyle/>
        <a:p>
          <a:pPr algn="just" rtl="0"/>
          <a:r>
            <a:rPr lang="es-ES" dirty="0" smtClean="0">
              <a:latin typeface="Times New Roman" pitchFamily="18" charset="0"/>
              <a:cs typeface="Times New Roman" pitchFamily="18" charset="0"/>
            </a:rPr>
            <a:t>Como se puede observar, el desarrollo de las habilidades de los niños de 2 a 3 años, muestran a un </a:t>
          </a:r>
          <a:r>
            <a:rPr lang="es-ES" dirty="0" smtClean="0">
              <a:latin typeface="Times New Roman" pitchFamily="18" charset="0"/>
              <a:cs typeface="Times New Roman" pitchFamily="18" charset="0"/>
            </a:rPr>
            <a:t>65% </a:t>
          </a:r>
          <a:r>
            <a:rPr lang="es-ES" dirty="0" smtClean="0">
              <a:latin typeface="Times New Roman" pitchFamily="18" charset="0"/>
              <a:cs typeface="Times New Roman" pitchFamily="18" charset="0"/>
            </a:rPr>
            <a:t>de ellos con deficiencias.</a:t>
          </a:r>
          <a:endParaRPr lang="es-ES" dirty="0"/>
        </a:p>
      </dgm:t>
    </dgm:pt>
    <dgm:pt modelId="{5931A13E-2C81-4ECE-A8B6-3C88F73CA7B5}" type="parTrans" cxnId="{452C7E2A-DBF0-4308-953B-4A5CE99FE48C}">
      <dgm:prSet/>
      <dgm:spPr/>
      <dgm:t>
        <a:bodyPr/>
        <a:lstStyle/>
        <a:p>
          <a:endParaRPr lang="es-ES"/>
        </a:p>
      </dgm:t>
    </dgm:pt>
    <dgm:pt modelId="{5D25745E-7552-4805-847A-B1C860C6BF03}" type="sibTrans" cxnId="{452C7E2A-DBF0-4308-953B-4A5CE99FE48C}">
      <dgm:prSet/>
      <dgm:spPr/>
      <dgm:t>
        <a:bodyPr/>
        <a:lstStyle/>
        <a:p>
          <a:endParaRPr lang="es-ES"/>
        </a:p>
      </dgm:t>
    </dgm:pt>
    <dgm:pt modelId="{F8BA751E-8D54-4C28-A583-AABBFAE7B9AA}">
      <dgm:prSet custT="1"/>
      <dgm:spPr/>
      <dgm:t>
        <a:bodyPr/>
        <a:lstStyle/>
        <a:p>
          <a:pPr algn="just" rtl="0"/>
          <a:r>
            <a:rPr lang="es-EC" sz="1400" dirty="0" smtClean="0">
              <a:latin typeface="Times New Roman" pitchFamily="18" charset="0"/>
              <a:cs typeface="Times New Roman" pitchFamily="18" charset="0"/>
            </a:rPr>
            <a:t>Los niños de 4 a 5 años, muestran a </a:t>
          </a:r>
          <a:r>
            <a:rPr lang="es-EC" sz="1400" smtClean="0">
              <a:latin typeface="Times New Roman" pitchFamily="18" charset="0"/>
              <a:cs typeface="Times New Roman" pitchFamily="18" charset="0"/>
            </a:rPr>
            <a:t>un </a:t>
          </a:r>
          <a:r>
            <a:rPr lang="es-EC" sz="1400" smtClean="0">
              <a:latin typeface="Times New Roman" pitchFamily="18" charset="0"/>
              <a:cs typeface="Times New Roman" pitchFamily="18" charset="0"/>
            </a:rPr>
            <a:t>80</a:t>
          </a:r>
          <a:r>
            <a:rPr lang="es-EC" sz="1400" dirty="0" smtClean="0">
              <a:latin typeface="Times New Roman" pitchFamily="18" charset="0"/>
              <a:cs typeface="Times New Roman" pitchFamily="18" charset="0"/>
            </a:rPr>
            <a:t>% de ellos con deficiencias, mientras que tan solo </a:t>
          </a:r>
          <a:r>
            <a:rPr lang="es-EC" sz="1400" smtClean="0">
              <a:latin typeface="Times New Roman" pitchFamily="18" charset="0"/>
              <a:cs typeface="Times New Roman" pitchFamily="18" charset="0"/>
            </a:rPr>
            <a:t>el </a:t>
          </a:r>
          <a:r>
            <a:rPr lang="es-EC" sz="1400" smtClean="0">
              <a:latin typeface="Times New Roman" pitchFamily="18" charset="0"/>
              <a:cs typeface="Times New Roman" pitchFamily="18" charset="0"/>
            </a:rPr>
            <a:t>20</a:t>
          </a:r>
          <a:r>
            <a:rPr lang="es-EC" sz="1400" dirty="0" smtClean="0">
              <a:latin typeface="Times New Roman" pitchFamily="18" charset="0"/>
              <a:cs typeface="Times New Roman" pitchFamily="18" charset="0"/>
            </a:rPr>
            <a:t>% se mantiene en aceptable.</a:t>
          </a:r>
          <a:endParaRPr lang="es-ES" sz="1400" dirty="0"/>
        </a:p>
      </dgm:t>
    </dgm:pt>
    <dgm:pt modelId="{A31779FF-7C28-442F-A83C-DE6F11DC7DD2}" type="parTrans" cxnId="{1ECFF8E1-F396-4C14-AB6D-821BB176397F}">
      <dgm:prSet/>
      <dgm:spPr/>
      <dgm:t>
        <a:bodyPr/>
        <a:lstStyle/>
        <a:p>
          <a:endParaRPr lang="es-ES"/>
        </a:p>
      </dgm:t>
    </dgm:pt>
    <dgm:pt modelId="{CE82C011-CE36-44C7-B294-F2EE42662079}" type="sibTrans" cxnId="{1ECFF8E1-F396-4C14-AB6D-821BB176397F}">
      <dgm:prSet/>
      <dgm:spPr/>
      <dgm:t>
        <a:bodyPr/>
        <a:lstStyle/>
        <a:p>
          <a:endParaRPr lang="es-ES"/>
        </a:p>
      </dgm:t>
    </dgm:pt>
    <dgm:pt modelId="{3668467E-2114-4EE9-8F6D-EFDF449B37A4}">
      <dgm:prSet custT="1"/>
      <dgm:spPr/>
      <dgm:t>
        <a:bodyPr/>
        <a:lstStyle/>
        <a:p>
          <a:pPr algn="just"/>
          <a:r>
            <a:rPr lang="es-EC" sz="1800" dirty="0" smtClean="0">
              <a:latin typeface="Times New Roman" pitchFamily="18" charset="0"/>
              <a:cs typeface="Times New Roman" pitchFamily="18" charset="0"/>
            </a:rPr>
            <a:t>La encuesta realizada a los docentes  arroja un promedio de 68%,  para  “A veces”  y  un 22% “Nunca</a:t>
          </a:r>
          <a:r>
            <a:rPr lang="es-EC" sz="1300" dirty="0" smtClean="0">
              <a:latin typeface="Times New Roman" pitchFamily="18" charset="0"/>
              <a:cs typeface="Times New Roman" pitchFamily="18" charset="0"/>
            </a:rPr>
            <a:t>”.</a:t>
          </a:r>
          <a:endParaRPr lang="en-US" sz="1300" dirty="0" smtClean="0">
            <a:latin typeface="Times New Roman" pitchFamily="18" charset="0"/>
            <a:cs typeface="Times New Roman" pitchFamily="18" charset="0"/>
          </a:endParaRPr>
        </a:p>
      </dgm:t>
    </dgm:pt>
    <dgm:pt modelId="{DC69EBE7-2212-4BEA-9577-8DD7D158A26F}" type="parTrans" cxnId="{7544BA33-7E23-42D1-9CCE-7B4D1A308CCE}">
      <dgm:prSet/>
      <dgm:spPr/>
      <dgm:t>
        <a:bodyPr/>
        <a:lstStyle/>
        <a:p>
          <a:endParaRPr lang="es-EC"/>
        </a:p>
      </dgm:t>
    </dgm:pt>
    <dgm:pt modelId="{10D30B58-0D18-4F45-9045-D5159028DBE2}" type="sibTrans" cxnId="{7544BA33-7E23-42D1-9CCE-7B4D1A308CCE}">
      <dgm:prSet/>
      <dgm:spPr/>
      <dgm:t>
        <a:bodyPr/>
        <a:lstStyle/>
        <a:p>
          <a:endParaRPr lang="es-EC"/>
        </a:p>
      </dgm:t>
    </dgm:pt>
    <dgm:pt modelId="{123D62BE-F0CD-4894-88FA-6C00F6F095C0}">
      <dgm:prSet custT="1"/>
      <dgm:spPr/>
      <dgm:t>
        <a:bodyPr/>
        <a:lstStyle/>
        <a:p>
          <a:pPr algn="just"/>
          <a:r>
            <a:rPr lang="es-EC" sz="1600" dirty="0" smtClean="0">
              <a:latin typeface="Times New Roman" pitchFamily="18" charset="0"/>
              <a:cs typeface="Times New Roman" pitchFamily="18" charset="0"/>
            </a:rPr>
            <a:t>Las estrategias de enseñanza no son utilizadas correctamente por las docentes y por eso hay una deficiencia   </a:t>
          </a:r>
          <a:endParaRPr lang="en-US" sz="1600" dirty="0" smtClean="0">
            <a:latin typeface="Times New Roman" pitchFamily="18" charset="0"/>
            <a:cs typeface="Times New Roman" pitchFamily="18" charset="0"/>
          </a:endParaRPr>
        </a:p>
      </dgm:t>
    </dgm:pt>
    <dgm:pt modelId="{64F54B74-CF74-48D3-856E-3BFADF7D80B8}" type="parTrans" cxnId="{5AC41FFA-386B-4AD4-9B6F-7F216F412A64}">
      <dgm:prSet/>
      <dgm:spPr/>
      <dgm:t>
        <a:bodyPr/>
        <a:lstStyle/>
        <a:p>
          <a:endParaRPr lang="es-EC"/>
        </a:p>
      </dgm:t>
    </dgm:pt>
    <dgm:pt modelId="{9AD7176B-B87F-42BB-86E3-F4E12044EB00}" type="sibTrans" cxnId="{5AC41FFA-386B-4AD4-9B6F-7F216F412A64}">
      <dgm:prSet/>
      <dgm:spPr/>
      <dgm:t>
        <a:bodyPr/>
        <a:lstStyle/>
        <a:p>
          <a:endParaRPr lang="es-EC"/>
        </a:p>
      </dgm:t>
    </dgm:pt>
    <dgm:pt modelId="{C89E39DA-8B39-4617-A82D-341E55006C86}" type="pres">
      <dgm:prSet presAssocID="{D46E1A10-3F19-4986-9414-7123A4648113}" presName="cycle" presStyleCnt="0">
        <dgm:presLayoutVars>
          <dgm:dir/>
          <dgm:resizeHandles val="exact"/>
        </dgm:presLayoutVars>
      </dgm:prSet>
      <dgm:spPr/>
      <dgm:t>
        <a:bodyPr/>
        <a:lstStyle/>
        <a:p>
          <a:endParaRPr lang="es-ES"/>
        </a:p>
      </dgm:t>
    </dgm:pt>
    <dgm:pt modelId="{6B0B32F4-3AE5-4FF6-8BD8-1BAAC9E4B49E}" type="pres">
      <dgm:prSet presAssocID="{3668467E-2114-4EE9-8F6D-EFDF449B37A4}" presName="node" presStyleLbl="node1" presStyleIdx="0" presStyleCnt="4" custScaleX="132154" custScaleY="115049">
        <dgm:presLayoutVars>
          <dgm:bulletEnabled val="1"/>
        </dgm:presLayoutVars>
      </dgm:prSet>
      <dgm:spPr/>
      <dgm:t>
        <a:bodyPr/>
        <a:lstStyle/>
        <a:p>
          <a:endParaRPr lang="es-EC"/>
        </a:p>
      </dgm:t>
    </dgm:pt>
    <dgm:pt modelId="{7FFE1A72-5B3E-4A6E-B724-44E331B34EDF}" type="pres">
      <dgm:prSet presAssocID="{10D30B58-0D18-4F45-9045-D5159028DBE2}" presName="sibTrans" presStyleLbl="sibTrans2D1" presStyleIdx="0" presStyleCnt="4"/>
      <dgm:spPr/>
      <dgm:t>
        <a:bodyPr/>
        <a:lstStyle/>
        <a:p>
          <a:endParaRPr lang="es-ES"/>
        </a:p>
      </dgm:t>
    </dgm:pt>
    <dgm:pt modelId="{D93B0703-2C65-48D8-89B0-B3AAB40AC596}" type="pres">
      <dgm:prSet presAssocID="{10D30B58-0D18-4F45-9045-D5159028DBE2}" presName="connectorText" presStyleLbl="sibTrans2D1" presStyleIdx="0" presStyleCnt="4"/>
      <dgm:spPr/>
      <dgm:t>
        <a:bodyPr/>
        <a:lstStyle/>
        <a:p>
          <a:endParaRPr lang="es-ES"/>
        </a:p>
      </dgm:t>
    </dgm:pt>
    <dgm:pt modelId="{CA6CD054-3055-42D6-8DA4-DEFB03B8B6C4}" type="pres">
      <dgm:prSet presAssocID="{123D62BE-F0CD-4894-88FA-6C00F6F095C0}" presName="node" presStyleLbl="node1" presStyleIdx="1" presStyleCnt="4">
        <dgm:presLayoutVars>
          <dgm:bulletEnabled val="1"/>
        </dgm:presLayoutVars>
      </dgm:prSet>
      <dgm:spPr/>
      <dgm:t>
        <a:bodyPr/>
        <a:lstStyle/>
        <a:p>
          <a:endParaRPr lang="es-ES"/>
        </a:p>
      </dgm:t>
    </dgm:pt>
    <dgm:pt modelId="{EB8DD7D8-D009-499B-9BD3-59FD06530134}" type="pres">
      <dgm:prSet presAssocID="{9AD7176B-B87F-42BB-86E3-F4E12044EB00}" presName="sibTrans" presStyleLbl="sibTrans2D1" presStyleIdx="1" presStyleCnt="4"/>
      <dgm:spPr/>
      <dgm:t>
        <a:bodyPr/>
        <a:lstStyle/>
        <a:p>
          <a:endParaRPr lang="es-ES"/>
        </a:p>
      </dgm:t>
    </dgm:pt>
    <dgm:pt modelId="{51DC6F0B-E784-46D1-A03D-6C9CFFD6DAA7}" type="pres">
      <dgm:prSet presAssocID="{9AD7176B-B87F-42BB-86E3-F4E12044EB00}" presName="connectorText" presStyleLbl="sibTrans2D1" presStyleIdx="1" presStyleCnt="4"/>
      <dgm:spPr/>
      <dgm:t>
        <a:bodyPr/>
        <a:lstStyle/>
        <a:p>
          <a:endParaRPr lang="es-ES"/>
        </a:p>
      </dgm:t>
    </dgm:pt>
    <dgm:pt modelId="{4A6DCA77-2623-45C9-A68A-1E3E650A23BA}" type="pres">
      <dgm:prSet presAssocID="{FE1E43CC-5F53-4C93-BC40-D8258A513519}" presName="node" presStyleLbl="node1" presStyleIdx="2" presStyleCnt="4" custRadScaleRad="125932" custRadScaleInc="-7360">
        <dgm:presLayoutVars>
          <dgm:bulletEnabled val="1"/>
        </dgm:presLayoutVars>
      </dgm:prSet>
      <dgm:spPr/>
      <dgm:t>
        <a:bodyPr/>
        <a:lstStyle/>
        <a:p>
          <a:endParaRPr lang="es-ES"/>
        </a:p>
      </dgm:t>
    </dgm:pt>
    <dgm:pt modelId="{E2F237B7-91E5-4502-B9A4-AFE1187EB68F}" type="pres">
      <dgm:prSet presAssocID="{5D25745E-7552-4805-847A-B1C860C6BF03}" presName="sibTrans" presStyleLbl="sibTrans2D1" presStyleIdx="2" presStyleCnt="4"/>
      <dgm:spPr/>
      <dgm:t>
        <a:bodyPr/>
        <a:lstStyle/>
        <a:p>
          <a:endParaRPr lang="es-ES"/>
        </a:p>
      </dgm:t>
    </dgm:pt>
    <dgm:pt modelId="{7B752B6A-B9A9-4D3F-9A5A-FFCF5E898030}" type="pres">
      <dgm:prSet presAssocID="{5D25745E-7552-4805-847A-B1C860C6BF03}" presName="connectorText" presStyleLbl="sibTrans2D1" presStyleIdx="2" presStyleCnt="4"/>
      <dgm:spPr/>
      <dgm:t>
        <a:bodyPr/>
        <a:lstStyle/>
        <a:p>
          <a:endParaRPr lang="es-ES"/>
        </a:p>
      </dgm:t>
    </dgm:pt>
    <dgm:pt modelId="{B15C5A59-7C27-4DF6-98C9-231D53A5A5F4}" type="pres">
      <dgm:prSet presAssocID="{F8BA751E-8D54-4C28-A583-AABBFAE7B9AA}" presName="node" presStyleLbl="node1" presStyleIdx="3" presStyleCnt="4" custScaleX="113566" custScaleY="115653" custRadScaleRad="124682" custRadScaleInc="14573">
        <dgm:presLayoutVars>
          <dgm:bulletEnabled val="1"/>
        </dgm:presLayoutVars>
      </dgm:prSet>
      <dgm:spPr/>
      <dgm:t>
        <a:bodyPr/>
        <a:lstStyle/>
        <a:p>
          <a:endParaRPr lang="es-ES"/>
        </a:p>
      </dgm:t>
    </dgm:pt>
    <dgm:pt modelId="{5ACEA771-ADA2-4B7E-8828-DA79C7CB817C}" type="pres">
      <dgm:prSet presAssocID="{CE82C011-CE36-44C7-B294-F2EE42662079}" presName="sibTrans" presStyleLbl="sibTrans2D1" presStyleIdx="3" presStyleCnt="4"/>
      <dgm:spPr/>
      <dgm:t>
        <a:bodyPr/>
        <a:lstStyle/>
        <a:p>
          <a:endParaRPr lang="es-ES"/>
        </a:p>
      </dgm:t>
    </dgm:pt>
    <dgm:pt modelId="{2DEF5AE1-6B58-4C1C-AE64-DFFEFB70EEB1}" type="pres">
      <dgm:prSet presAssocID="{CE82C011-CE36-44C7-B294-F2EE42662079}" presName="connectorText" presStyleLbl="sibTrans2D1" presStyleIdx="3" presStyleCnt="4"/>
      <dgm:spPr/>
      <dgm:t>
        <a:bodyPr/>
        <a:lstStyle/>
        <a:p>
          <a:endParaRPr lang="es-ES"/>
        </a:p>
      </dgm:t>
    </dgm:pt>
  </dgm:ptLst>
  <dgm:cxnLst>
    <dgm:cxn modelId="{0FB27CAD-0EDF-4351-8E8A-6E6CF66D6149}" type="presOf" srcId="{3668467E-2114-4EE9-8F6D-EFDF449B37A4}" destId="{6B0B32F4-3AE5-4FF6-8BD8-1BAAC9E4B49E}" srcOrd="0" destOrd="0" presId="urn:microsoft.com/office/officeart/2005/8/layout/cycle2"/>
    <dgm:cxn modelId="{44FB8E29-A92B-4D42-B499-CDD1CCD6DF6D}" type="presOf" srcId="{CE82C011-CE36-44C7-B294-F2EE42662079}" destId="{2DEF5AE1-6B58-4C1C-AE64-DFFEFB70EEB1}" srcOrd="1" destOrd="0" presId="urn:microsoft.com/office/officeart/2005/8/layout/cycle2"/>
    <dgm:cxn modelId="{7544BA33-7E23-42D1-9CCE-7B4D1A308CCE}" srcId="{D46E1A10-3F19-4986-9414-7123A4648113}" destId="{3668467E-2114-4EE9-8F6D-EFDF449B37A4}" srcOrd="0" destOrd="0" parTransId="{DC69EBE7-2212-4BEA-9577-8DD7D158A26F}" sibTransId="{10D30B58-0D18-4F45-9045-D5159028DBE2}"/>
    <dgm:cxn modelId="{570E769A-FAA0-4B81-A616-C084FBFD11CB}" type="presOf" srcId="{CE82C011-CE36-44C7-B294-F2EE42662079}" destId="{5ACEA771-ADA2-4B7E-8828-DA79C7CB817C}" srcOrd="0" destOrd="0" presId="urn:microsoft.com/office/officeart/2005/8/layout/cycle2"/>
    <dgm:cxn modelId="{825A0307-747A-4FDE-8277-FAA51B57A778}" type="presOf" srcId="{123D62BE-F0CD-4894-88FA-6C00F6F095C0}" destId="{CA6CD054-3055-42D6-8DA4-DEFB03B8B6C4}" srcOrd="0" destOrd="0" presId="urn:microsoft.com/office/officeart/2005/8/layout/cycle2"/>
    <dgm:cxn modelId="{1ECFF8E1-F396-4C14-AB6D-821BB176397F}" srcId="{D46E1A10-3F19-4986-9414-7123A4648113}" destId="{F8BA751E-8D54-4C28-A583-AABBFAE7B9AA}" srcOrd="3" destOrd="0" parTransId="{A31779FF-7C28-442F-A83C-DE6F11DC7DD2}" sibTransId="{CE82C011-CE36-44C7-B294-F2EE42662079}"/>
    <dgm:cxn modelId="{452C7E2A-DBF0-4308-953B-4A5CE99FE48C}" srcId="{D46E1A10-3F19-4986-9414-7123A4648113}" destId="{FE1E43CC-5F53-4C93-BC40-D8258A513519}" srcOrd="2" destOrd="0" parTransId="{5931A13E-2C81-4ECE-A8B6-3C88F73CA7B5}" sibTransId="{5D25745E-7552-4805-847A-B1C860C6BF03}"/>
    <dgm:cxn modelId="{DB0E4BE6-2508-4FF1-9F3E-91E503B78D91}" type="presOf" srcId="{F8BA751E-8D54-4C28-A583-AABBFAE7B9AA}" destId="{B15C5A59-7C27-4DF6-98C9-231D53A5A5F4}" srcOrd="0" destOrd="0" presId="urn:microsoft.com/office/officeart/2005/8/layout/cycle2"/>
    <dgm:cxn modelId="{64BD97EC-45FB-4E3D-BE33-CA1E9A84E9E6}" type="presOf" srcId="{5D25745E-7552-4805-847A-B1C860C6BF03}" destId="{E2F237B7-91E5-4502-B9A4-AFE1187EB68F}" srcOrd="0" destOrd="0" presId="urn:microsoft.com/office/officeart/2005/8/layout/cycle2"/>
    <dgm:cxn modelId="{03EC8C9C-D922-40F2-8F73-44E684987151}" type="presOf" srcId="{9AD7176B-B87F-42BB-86E3-F4E12044EB00}" destId="{EB8DD7D8-D009-499B-9BD3-59FD06530134}" srcOrd="0" destOrd="0" presId="urn:microsoft.com/office/officeart/2005/8/layout/cycle2"/>
    <dgm:cxn modelId="{700ED6B1-5014-44AC-9C17-8C320AFBE776}" type="presOf" srcId="{10D30B58-0D18-4F45-9045-D5159028DBE2}" destId="{7FFE1A72-5B3E-4A6E-B724-44E331B34EDF}" srcOrd="0" destOrd="0" presId="urn:microsoft.com/office/officeart/2005/8/layout/cycle2"/>
    <dgm:cxn modelId="{26FCB59E-4480-436E-BEB2-4E79EF5D80CE}" type="presOf" srcId="{5D25745E-7552-4805-847A-B1C860C6BF03}" destId="{7B752B6A-B9A9-4D3F-9A5A-FFCF5E898030}" srcOrd="1" destOrd="0" presId="urn:microsoft.com/office/officeart/2005/8/layout/cycle2"/>
    <dgm:cxn modelId="{DCD01488-E224-46F0-8B20-39105B7689F6}" type="presOf" srcId="{10D30B58-0D18-4F45-9045-D5159028DBE2}" destId="{D93B0703-2C65-48D8-89B0-B3AAB40AC596}" srcOrd="1" destOrd="0" presId="urn:microsoft.com/office/officeart/2005/8/layout/cycle2"/>
    <dgm:cxn modelId="{5AC41FFA-386B-4AD4-9B6F-7F216F412A64}" srcId="{D46E1A10-3F19-4986-9414-7123A4648113}" destId="{123D62BE-F0CD-4894-88FA-6C00F6F095C0}" srcOrd="1" destOrd="0" parTransId="{64F54B74-CF74-48D3-856E-3BFADF7D80B8}" sibTransId="{9AD7176B-B87F-42BB-86E3-F4E12044EB00}"/>
    <dgm:cxn modelId="{D1536AAC-5E27-45B9-9596-73F459BEEAAF}" type="presOf" srcId="{D46E1A10-3F19-4986-9414-7123A4648113}" destId="{C89E39DA-8B39-4617-A82D-341E55006C86}" srcOrd="0" destOrd="0" presId="urn:microsoft.com/office/officeart/2005/8/layout/cycle2"/>
    <dgm:cxn modelId="{4E65F410-DDEB-4DC5-ADDF-E654EAE6833A}" type="presOf" srcId="{FE1E43CC-5F53-4C93-BC40-D8258A513519}" destId="{4A6DCA77-2623-45C9-A68A-1E3E650A23BA}" srcOrd="0" destOrd="0" presId="urn:microsoft.com/office/officeart/2005/8/layout/cycle2"/>
    <dgm:cxn modelId="{6E50C55B-00BF-4215-B7C8-A929D744A925}" type="presOf" srcId="{9AD7176B-B87F-42BB-86E3-F4E12044EB00}" destId="{51DC6F0B-E784-46D1-A03D-6C9CFFD6DAA7}" srcOrd="1" destOrd="0" presId="urn:microsoft.com/office/officeart/2005/8/layout/cycle2"/>
    <dgm:cxn modelId="{A0D100B4-65EF-44CF-A327-EE7E01D25E28}" type="presParOf" srcId="{C89E39DA-8B39-4617-A82D-341E55006C86}" destId="{6B0B32F4-3AE5-4FF6-8BD8-1BAAC9E4B49E}" srcOrd="0" destOrd="0" presId="urn:microsoft.com/office/officeart/2005/8/layout/cycle2"/>
    <dgm:cxn modelId="{67DAA0D2-682C-490B-BFB6-D6A456191E93}" type="presParOf" srcId="{C89E39DA-8B39-4617-A82D-341E55006C86}" destId="{7FFE1A72-5B3E-4A6E-B724-44E331B34EDF}" srcOrd="1" destOrd="0" presId="urn:microsoft.com/office/officeart/2005/8/layout/cycle2"/>
    <dgm:cxn modelId="{1602BE50-CCBF-42A1-A11A-8E5C5AB63F6E}" type="presParOf" srcId="{7FFE1A72-5B3E-4A6E-B724-44E331B34EDF}" destId="{D93B0703-2C65-48D8-89B0-B3AAB40AC596}" srcOrd="0" destOrd="0" presId="urn:microsoft.com/office/officeart/2005/8/layout/cycle2"/>
    <dgm:cxn modelId="{CCEA11F5-4F46-4716-912C-07364454116D}" type="presParOf" srcId="{C89E39DA-8B39-4617-A82D-341E55006C86}" destId="{CA6CD054-3055-42D6-8DA4-DEFB03B8B6C4}" srcOrd="2" destOrd="0" presId="urn:microsoft.com/office/officeart/2005/8/layout/cycle2"/>
    <dgm:cxn modelId="{3D191414-D595-40B1-ABC3-09934AE2A3C0}" type="presParOf" srcId="{C89E39DA-8B39-4617-A82D-341E55006C86}" destId="{EB8DD7D8-D009-499B-9BD3-59FD06530134}" srcOrd="3" destOrd="0" presId="urn:microsoft.com/office/officeart/2005/8/layout/cycle2"/>
    <dgm:cxn modelId="{1936DD1B-E51A-4F5A-A8E3-B6697C571279}" type="presParOf" srcId="{EB8DD7D8-D009-499B-9BD3-59FD06530134}" destId="{51DC6F0B-E784-46D1-A03D-6C9CFFD6DAA7}" srcOrd="0" destOrd="0" presId="urn:microsoft.com/office/officeart/2005/8/layout/cycle2"/>
    <dgm:cxn modelId="{4277B688-A223-4B7A-9530-34B89CE7B12A}" type="presParOf" srcId="{C89E39DA-8B39-4617-A82D-341E55006C86}" destId="{4A6DCA77-2623-45C9-A68A-1E3E650A23BA}" srcOrd="4" destOrd="0" presId="urn:microsoft.com/office/officeart/2005/8/layout/cycle2"/>
    <dgm:cxn modelId="{82292B55-D0BB-4E1E-8714-0E3E431785FF}" type="presParOf" srcId="{C89E39DA-8B39-4617-A82D-341E55006C86}" destId="{E2F237B7-91E5-4502-B9A4-AFE1187EB68F}" srcOrd="5" destOrd="0" presId="urn:microsoft.com/office/officeart/2005/8/layout/cycle2"/>
    <dgm:cxn modelId="{81020336-0913-4A6B-9942-D38579CCF7D8}" type="presParOf" srcId="{E2F237B7-91E5-4502-B9A4-AFE1187EB68F}" destId="{7B752B6A-B9A9-4D3F-9A5A-FFCF5E898030}" srcOrd="0" destOrd="0" presId="urn:microsoft.com/office/officeart/2005/8/layout/cycle2"/>
    <dgm:cxn modelId="{CF5B792D-E6E8-47DC-B4A2-FEA09314A0F0}" type="presParOf" srcId="{C89E39DA-8B39-4617-A82D-341E55006C86}" destId="{B15C5A59-7C27-4DF6-98C9-231D53A5A5F4}" srcOrd="6" destOrd="0" presId="urn:microsoft.com/office/officeart/2005/8/layout/cycle2"/>
    <dgm:cxn modelId="{044AE973-85C3-4D63-A9D0-3E8E3220356A}" type="presParOf" srcId="{C89E39DA-8B39-4617-A82D-341E55006C86}" destId="{5ACEA771-ADA2-4B7E-8828-DA79C7CB817C}" srcOrd="7" destOrd="0" presId="urn:microsoft.com/office/officeart/2005/8/layout/cycle2"/>
    <dgm:cxn modelId="{BC54C4F2-D7EE-4786-8FA2-FBEE0C2E82EF}" type="presParOf" srcId="{5ACEA771-ADA2-4B7E-8828-DA79C7CB817C}" destId="{2DEF5AE1-6B58-4C1C-AE64-DFFEFB70EE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1D79A6-1C61-470E-96CD-BC37F761D52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E8BFA307-3B42-4BD4-823C-A5103F5B5B95}">
      <dgm:prSet custT="1"/>
      <dgm:spPr/>
      <dgm:t>
        <a:bodyPr/>
        <a:lstStyle/>
        <a:p>
          <a:pPr rtl="0"/>
          <a:r>
            <a:rPr lang="es-ES" sz="1600" b="1" u="sng" dirty="0" smtClean="0">
              <a:latin typeface="Times New Roman" pitchFamily="18" charset="0"/>
              <a:cs typeface="Times New Roman" pitchFamily="18" charset="0"/>
            </a:rPr>
            <a:t>CONCLUSIONES:</a:t>
          </a:r>
          <a:endParaRPr lang="es-ES" sz="1600" dirty="0">
            <a:latin typeface="Times New Roman" pitchFamily="18" charset="0"/>
            <a:cs typeface="Times New Roman" pitchFamily="18" charset="0"/>
          </a:endParaRPr>
        </a:p>
      </dgm:t>
    </dgm:pt>
    <dgm:pt modelId="{0BC84C03-AEE1-4E7C-BDC9-7F9013384218}" type="parTrans" cxnId="{457A34CF-63F5-4AE4-A9A6-86CAE03A9A6B}">
      <dgm:prSet/>
      <dgm:spPr/>
      <dgm:t>
        <a:bodyPr/>
        <a:lstStyle/>
        <a:p>
          <a:endParaRPr lang="es-ES"/>
        </a:p>
      </dgm:t>
    </dgm:pt>
    <dgm:pt modelId="{51D5CBAD-62CB-404A-BB24-8137EB7C7D40}" type="sibTrans" cxnId="{457A34CF-63F5-4AE4-A9A6-86CAE03A9A6B}">
      <dgm:prSet/>
      <dgm:spPr/>
      <dgm:t>
        <a:bodyPr/>
        <a:lstStyle/>
        <a:p>
          <a:endParaRPr lang="es-ES"/>
        </a:p>
      </dgm:t>
    </dgm:pt>
    <dgm:pt modelId="{294DFC93-9260-4621-ABB2-5311A0E0C3CC}">
      <dgm:prSet custT="1"/>
      <dgm:spPr/>
      <dgm:t>
        <a:bodyPr/>
        <a:lstStyle/>
        <a:p>
          <a:pPr algn="just" rtl="0"/>
          <a:r>
            <a:rPr lang="es-ES" sz="1600" dirty="0" smtClean="0">
              <a:latin typeface="Times New Roman" pitchFamily="18" charset="0"/>
              <a:cs typeface="Times New Roman" pitchFamily="18" charset="0"/>
            </a:rPr>
            <a:t>Muy pocas veces se realizan participaciones grupales en la institución educativa con los niños.</a:t>
          </a:r>
          <a:endParaRPr lang="es-ES" sz="1600" dirty="0">
            <a:latin typeface="Times New Roman" pitchFamily="18" charset="0"/>
            <a:cs typeface="Times New Roman" pitchFamily="18" charset="0"/>
          </a:endParaRPr>
        </a:p>
      </dgm:t>
    </dgm:pt>
    <dgm:pt modelId="{3CCE83FB-5AA8-45B8-A0BE-EF5850F08AF5}" type="parTrans" cxnId="{AF73FE8F-F356-4F26-9176-BAFC2BA10007}">
      <dgm:prSet/>
      <dgm:spPr/>
      <dgm:t>
        <a:bodyPr/>
        <a:lstStyle/>
        <a:p>
          <a:endParaRPr lang="es-ES"/>
        </a:p>
      </dgm:t>
    </dgm:pt>
    <dgm:pt modelId="{114CD1C0-5773-417F-99B5-1B2E2BD0EFAB}" type="sibTrans" cxnId="{AF73FE8F-F356-4F26-9176-BAFC2BA10007}">
      <dgm:prSet/>
      <dgm:spPr/>
      <dgm:t>
        <a:bodyPr/>
        <a:lstStyle/>
        <a:p>
          <a:endParaRPr lang="es-ES"/>
        </a:p>
      </dgm:t>
    </dgm:pt>
    <dgm:pt modelId="{0982792B-DB70-4D40-BCC9-F00719281CF5}">
      <dgm:prSet custT="1"/>
      <dgm:spPr/>
      <dgm:t>
        <a:bodyPr/>
        <a:lstStyle/>
        <a:p>
          <a:pPr algn="just" rtl="0"/>
          <a:r>
            <a:rPr lang="es-ES" sz="2400" dirty="0" smtClean="0">
              <a:latin typeface="Times New Roman" pitchFamily="18" charset="0"/>
              <a:cs typeface="Times New Roman" pitchFamily="18" charset="0"/>
            </a:rPr>
            <a:t>No existen estrategias adecuadas que fomenten la autonomía de los niños.</a:t>
          </a:r>
          <a:endParaRPr lang="es-ES" sz="2400" dirty="0">
            <a:latin typeface="Times New Roman" pitchFamily="18" charset="0"/>
            <a:cs typeface="Times New Roman" pitchFamily="18" charset="0"/>
          </a:endParaRPr>
        </a:p>
      </dgm:t>
    </dgm:pt>
    <dgm:pt modelId="{C4F1D972-0FB8-413E-BBAA-00C799667210}" type="parTrans" cxnId="{6BB8E543-27BB-41CB-8D2B-095954561462}">
      <dgm:prSet/>
      <dgm:spPr/>
      <dgm:t>
        <a:bodyPr/>
        <a:lstStyle/>
        <a:p>
          <a:endParaRPr lang="es-ES"/>
        </a:p>
      </dgm:t>
    </dgm:pt>
    <dgm:pt modelId="{76B96699-5AC6-4D0A-9A1C-35ADB9EB1762}" type="sibTrans" cxnId="{6BB8E543-27BB-41CB-8D2B-095954561462}">
      <dgm:prSet/>
      <dgm:spPr/>
      <dgm:t>
        <a:bodyPr/>
        <a:lstStyle/>
        <a:p>
          <a:endParaRPr lang="es-ES"/>
        </a:p>
      </dgm:t>
    </dgm:pt>
    <dgm:pt modelId="{AA55DEF6-89CB-4020-879A-DA58436F5522}">
      <dgm:prSet/>
      <dgm:spPr/>
      <dgm:t>
        <a:bodyPr/>
        <a:lstStyle/>
        <a:p>
          <a:pPr algn="just"/>
          <a:r>
            <a:rPr lang="es-ES" dirty="0" smtClean="0">
              <a:latin typeface="Times New Roman" pitchFamily="18" charset="0"/>
              <a:cs typeface="Times New Roman" pitchFamily="18" charset="0"/>
            </a:rPr>
            <a:t>Los maestros no utilizan los juegos grupales como una estrategia de enseñanza.</a:t>
          </a:r>
          <a:endParaRPr lang="en-US" dirty="0">
            <a:latin typeface="Times New Roman" pitchFamily="18" charset="0"/>
            <a:cs typeface="Times New Roman" pitchFamily="18" charset="0"/>
          </a:endParaRPr>
        </a:p>
      </dgm:t>
    </dgm:pt>
    <dgm:pt modelId="{C0BF2C48-09C2-4ABB-B5B9-09C3F6345DEF}" type="parTrans" cxnId="{C226D32C-9F2B-4422-9FF9-85819095E8A3}">
      <dgm:prSet/>
      <dgm:spPr/>
      <dgm:t>
        <a:bodyPr/>
        <a:lstStyle/>
        <a:p>
          <a:endParaRPr lang="es-EC"/>
        </a:p>
      </dgm:t>
    </dgm:pt>
    <dgm:pt modelId="{1235A834-E8D5-43C8-9ABC-3413F0123546}" type="sibTrans" cxnId="{C226D32C-9F2B-4422-9FF9-85819095E8A3}">
      <dgm:prSet/>
      <dgm:spPr/>
      <dgm:t>
        <a:bodyPr/>
        <a:lstStyle/>
        <a:p>
          <a:endParaRPr lang="es-EC"/>
        </a:p>
      </dgm:t>
    </dgm:pt>
    <dgm:pt modelId="{42E014A3-E23B-4061-BBEC-9981CE75A9A4}" type="pres">
      <dgm:prSet presAssocID="{FE1D79A6-1C61-470E-96CD-BC37F761D528}" presName="CompostProcess" presStyleCnt="0">
        <dgm:presLayoutVars>
          <dgm:dir/>
          <dgm:resizeHandles val="exact"/>
        </dgm:presLayoutVars>
      </dgm:prSet>
      <dgm:spPr/>
      <dgm:t>
        <a:bodyPr/>
        <a:lstStyle/>
        <a:p>
          <a:endParaRPr lang="es-ES"/>
        </a:p>
      </dgm:t>
    </dgm:pt>
    <dgm:pt modelId="{C2128502-0B51-4B5F-AD45-19C582856239}" type="pres">
      <dgm:prSet presAssocID="{FE1D79A6-1C61-470E-96CD-BC37F761D528}" presName="arrow" presStyleLbl="bgShp" presStyleIdx="0" presStyleCnt="1" custScaleX="117647" custScaleY="94595" custLinFactNeighborX="-145" custLinFactNeighborY="-1351"/>
      <dgm:spPr/>
    </dgm:pt>
    <dgm:pt modelId="{5EE545EE-A750-4877-97DF-9FB873EA8403}" type="pres">
      <dgm:prSet presAssocID="{FE1D79A6-1C61-470E-96CD-BC37F761D528}" presName="linearProcess" presStyleCnt="0"/>
      <dgm:spPr/>
    </dgm:pt>
    <dgm:pt modelId="{07DB1291-8D61-4F83-B3DC-852C773F0F3B}" type="pres">
      <dgm:prSet presAssocID="{E8BFA307-3B42-4BD4-823C-A5103F5B5B95}" presName="textNode" presStyleLbl="node1" presStyleIdx="0" presStyleCnt="4" custScaleX="109205" custScaleY="86487" custLinFactNeighborX="-2331" custLinFactNeighborY="-675">
        <dgm:presLayoutVars>
          <dgm:bulletEnabled val="1"/>
        </dgm:presLayoutVars>
      </dgm:prSet>
      <dgm:spPr/>
      <dgm:t>
        <a:bodyPr/>
        <a:lstStyle/>
        <a:p>
          <a:endParaRPr lang="es-ES"/>
        </a:p>
      </dgm:t>
    </dgm:pt>
    <dgm:pt modelId="{7B0DE827-53F2-4439-8690-CA4762366F97}" type="pres">
      <dgm:prSet presAssocID="{51D5CBAD-62CB-404A-BB24-8137EB7C7D40}" presName="sibTrans" presStyleCnt="0"/>
      <dgm:spPr/>
    </dgm:pt>
    <dgm:pt modelId="{FF01A470-4BE7-473A-957D-386BE7DEC6C2}" type="pres">
      <dgm:prSet presAssocID="{AA55DEF6-89CB-4020-879A-DA58436F5522}" presName="textNode" presStyleLbl="node1" presStyleIdx="1" presStyleCnt="4">
        <dgm:presLayoutVars>
          <dgm:bulletEnabled val="1"/>
        </dgm:presLayoutVars>
      </dgm:prSet>
      <dgm:spPr/>
      <dgm:t>
        <a:bodyPr/>
        <a:lstStyle/>
        <a:p>
          <a:endParaRPr lang="es-ES"/>
        </a:p>
      </dgm:t>
    </dgm:pt>
    <dgm:pt modelId="{D1E1DA4D-E733-436F-8B65-AE00C8E3690E}" type="pres">
      <dgm:prSet presAssocID="{1235A834-E8D5-43C8-9ABC-3413F0123546}" presName="sibTrans" presStyleCnt="0"/>
      <dgm:spPr/>
    </dgm:pt>
    <dgm:pt modelId="{42948F20-00BE-4301-8D98-5E247AABBA30}" type="pres">
      <dgm:prSet presAssocID="{294DFC93-9260-4621-ABB2-5311A0E0C3CC}" presName="textNode" presStyleLbl="node1" presStyleIdx="2" presStyleCnt="4" custScaleX="110342" custScaleY="121622">
        <dgm:presLayoutVars>
          <dgm:bulletEnabled val="1"/>
        </dgm:presLayoutVars>
      </dgm:prSet>
      <dgm:spPr/>
      <dgm:t>
        <a:bodyPr/>
        <a:lstStyle/>
        <a:p>
          <a:endParaRPr lang="es-ES"/>
        </a:p>
      </dgm:t>
    </dgm:pt>
    <dgm:pt modelId="{C9970056-8295-4D3B-A6D0-8BDC0CF3F19B}" type="pres">
      <dgm:prSet presAssocID="{114CD1C0-5773-417F-99B5-1B2E2BD0EFAB}" presName="sibTrans" presStyleCnt="0"/>
      <dgm:spPr/>
    </dgm:pt>
    <dgm:pt modelId="{28DBA0E4-5A22-474F-BD27-D6265476208C}" type="pres">
      <dgm:prSet presAssocID="{0982792B-DB70-4D40-BCC9-F00719281CF5}" presName="textNode" presStyleLbl="node1" presStyleIdx="3" presStyleCnt="4" custScaleX="135657" custScaleY="128378">
        <dgm:presLayoutVars>
          <dgm:bulletEnabled val="1"/>
        </dgm:presLayoutVars>
      </dgm:prSet>
      <dgm:spPr/>
      <dgm:t>
        <a:bodyPr/>
        <a:lstStyle/>
        <a:p>
          <a:endParaRPr lang="es-ES"/>
        </a:p>
      </dgm:t>
    </dgm:pt>
  </dgm:ptLst>
  <dgm:cxnLst>
    <dgm:cxn modelId="{6BB8E543-27BB-41CB-8D2B-095954561462}" srcId="{FE1D79A6-1C61-470E-96CD-BC37F761D528}" destId="{0982792B-DB70-4D40-BCC9-F00719281CF5}" srcOrd="3" destOrd="0" parTransId="{C4F1D972-0FB8-413E-BBAA-00C799667210}" sibTransId="{76B96699-5AC6-4D0A-9A1C-35ADB9EB1762}"/>
    <dgm:cxn modelId="{361676A5-BB96-41D1-BC24-0CEFE682EF83}" type="presOf" srcId="{E8BFA307-3B42-4BD4-823C-A5103F5B5B95}" destId="{07DB1291-8D61-4F83-B3DC-852C773F0F3B}" srcOrd="0" destOrd="0" presId="urn:microsoft.com/office/officeart/2005/8/layout/hProcess9"/>
    <dgm:cxn modelId="{E59F0BF8-82FC-4B39-A8F6-F2AC5FC3455C}" type="presOf" srcId="{294DFC93-9260-4621-ABB2-5311A0E0C3CC}" destId="{42948F20-00BE-4301-8D98-5E247AABBA30}" srcOrd="0" destOrd="0" presId="urn:microsoft.com/office/officeart/2005/8/layout/hProcess9"/>
    <dgm:cxn modelId="{C226D32C-9F2B-4422-9FF9-85819095E8A3}" srcId="{FE1D79A6-1C61-470E-96CD-BC37F761D528}" destId="{AA55DEF6-89CB-4020-879A-DA58436F5522}" srcOrd="1" destOrd="0" parTransId="{C0BF2C48-09C2-4ABB-B5B9-09C3F6345DEF}" sibTransId="{1235A834-E8D5-43C8-9ABC-3413F0123546}"/>
    <dgm:cxn modelId="{AF73FE8F-F356-4F26-9176-BAFC2BA10007}" srcId="{FE1D79A6-1C61-470E-96CD-BC37F761D528}" destId="{294DFC93-9260-4621-ABB2-5311A0E0C3CC}" srcOrd="2" destOrd="0" parTransId="{3CCE83FB-5AA8-45B8-A0BE-EF5850F08AF5}" sibTransId="{114CD1C0-5773-417F-99B5-1B2E2BD0EFAB}"/>
    <dgm:cxn modelId="{59F1F78E-8BE5-40B7-BD09-92ABCD574D1F}" type="presOf" srcId="{0982792B-DB70-4D40-BCC9-F00719281CF5}" destId="{28DBA0E4-5A22-474F-BD27-D6265476208C}" srcOrd="0" destOrd="0" presId="urn:microsoft.com/office/officeart/2005/8/layout/hProcess9"/>
    <dgm:cxn modelId="{9FE2ABB8-BEBD-49D7-80BD-A7AB744B611C}" type="presOf" srcId="{AA55DEF6-89CB-4020-879A-DA58436F5522}" destId="{FF01A470-4BE7-473A-957D-386BE7DEC6C2}" srcOrd="0" destOrd="0" presId="urn:microsoft.com/office/officeart/2005/8/layout/hProcess9"/>
    <dgm:cxn modelId="{457A34CF-63F5-4AE4-A9A6-86CAE03A9A6B}" srcId="{FE1D79A6-1C61-470E-96CD-BC37F761D528}" destId="{E8BFA307-3B42-4BD4-823C-A5103F5B5B95}" srcOrd="0" destOrd="0" parTransId="{0BC84C03-AEE1-4E7C-BDC9-7F9013384218}" sibTransId="{51D5CBAD-62CB-404A-BB24-8137EB7C7D40}"/>
    <dgm:cxn modelId="{D881A726-8982-47DD-986E-0A3DDEDEEA1F}" type="presOf" srcId="{FE1D79A6-1C61-470E-96CD-BC37F761D528}" destId="{42E014A3-E23B-4061-BBEC-9981CE75A9A4}" srcOrd="0" destOrd="0" presId="urn:microsoft.com/office/officeart/2005/8/layout/hProcess9"/>
    <dgm:cxn modelId="{396AD01A-0A8B-4C2A-9C0C-B325BDEB5E9A}" type="presParOf" srcId="{42E014A3-E23B-4061-BBEC-9981CE75A9A4}" destId="{C2128502-0B51-4B5F-AD45-19C582856239}" srcOrd="0" destOrd="0" presId="urn:microsoft.com/office/officeart/2005/8/layout/hProcess9"/>
    <dgm:cxn modelId="{468F836F-D155-41B8-BAB6-3ECEDB95690A}" type="presParOf" srcId="{42E014A3-E23B-4061-BBEC-9981CE75A9A4}" destId="{5EE545EE-A750-4877-97DF-9FB873EA8403}" srcOrd="1" destOrd="0" presId="urn:microsoft.com/office/officeart/2005/8/layout/hProcess9"/>
    <dgm:cxn modelId="{5F9909B6-7522-4769-86F9-B5AF1F6AEBE9}" type="presParOf" srcId="{5EE545EE-A750-4877-97DF-9FB873EA8403}" destId="{07DB1291-8D61-4F83-B3DC-852C773F0F3B}" srcOrd="0" destOrd="0" presId="urn:microsoft.com/office/officeart/2005/8/layout/hProcess9"/>
    <dgm:cxn modelId="{897269A9-8B1C-47A9-AFCC-5E70C2132A9E}" type="presParOf" srcId="{5EE545EE-A750-4877-97DF-9FB873EA8403}" destId="{7B0DE827-53F2-4439-8690-CA4762366F97}" srcOrd="1" destOrd="0" presId="urn:microsoft.com/office/officeart/2005/8/layout/hProcess9"/>
    <dgm:cxn modelId="{6DBFF82B-006F-45E0-9CAB-0FBF1947CC61}" type="presParOf" srcId="{5EE545EE-A750-4877-97DF-9FB873EA8403}" destId="{FF01A470-4BE7-473A-957D-386BE7DEC6C2}" srcOrd="2" destOrd="0" presId="urn:microsoft.com/office/officeart/2005/8/layout/hProcess9"/>
    <dgm:cxn modelId="{9E8F5975-53C9-4D11-B5DF-F2737B6CE0B8}" type="presParOf" srcId="{5EE545EE-A750-4877-97DF-9FB873EA8403}" destId="{D1E1DA4D-E733-436F-8B65-AE00C8E3690E}" srcOrd="3" destOrd="0" presId="urn:microsoft.com/office/officeart/2005/8/layout/hProcess9"/>
    <dgm:cxn modelId="{88D4B601-8790-4F3A-95D5-CBEBB363B8A2}" type="presParOf" srcId="{5EE545EE-A750-4877-97DF-9FB873EA8403}" destId="{42948F20-00BE-4301-8D98-5E247AABBA30}" srcOrd="4" destOrd="0" presId="urn:microsoft.com/office/officeart/2005/8/layout/hProcess9"/>
    <dgm:cxn modelId="{0FD3559C-7992-4AD5-933F-08745CF1EC42}" type="presParOf" srcId="{5EE545EE-A750-4877-97DF-9FB873EA8403}" destId="{C9970056-8295-4D3B-A6D0-8BDC0CF3F19B}" srcOrd="5" destOrd="0" presId="urn:microsoft.com/office/officeart/2005/8/layout/hProcess9"/>
    <dgm:cxn modelId="{52291017-D142-4D41-9D6E-94665E237D2B}" type="presParOf" srcId="{5EE545EE-A750-4877-97DF-9FB873EA8403}" destId="{28DBA0E4-5A22-474F-BD27-D6265476208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B283CE-554C-4E0B-A202-335F623336A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60221711-6A50-4AB2-BDF3-7D01D9B5074B}">
      <dgm:prSet custT="1">
        <dgm:style>
          <a:lnRef idx="2">
            <a:schemeClr val="accent1"/>
          </a:lnRef>
          <a:fillRef idx="1">
            <a:schemeClr val="lt1"/>
          </a:fillRef>
          <a:effectRef idx="0">
            <a:schemeClr val="accent1"/>
          </a:effectRef>
          <a:fontRef idx="minor">
            <a:schemeClr val="dk1"/>
          </a:fontRef>
        </dgm:style>
      </dgm:prSet>
      <dgm:spPr/>
      <dgm:t>
        <a:bodyPr/>
        <a:lstStyle/>
        <a:p>
          <a:pPr rtl="0"/>
          <a:r>
            <a:rPr lang="es-ES" sz="1800" b="1" u="sng" dirty="0" smtClean="0">
              <a:latin typeface="Times New Roman" pitchFamily="18" charset="0"/>
              <a:cs typeface="Times New Roman" pitchFamily="18" charset="0"/>
            </a:rPr>
            <a:t>RECOMENDACIONES</a:t>
          </a:r>
          <a:r>
            <a:rPr lang="es-ES" sz="1800" b="1" u="sng" dirty="0" smtClean="0"/>
            <a:t>:</a:t>
          </a:r>
          <a:endParaRPr lang="es-ES" sz="1800" dirty="0"/>
        </a:p>
      </dgm:t>
    </dgm:pt>
    <dgm:pt modelId="{7135AE9C-1E19-41FB-B33F-1D4EBF1DA6C4}" type="parTrans" cxnId="{BCF00399-624F-4A68-AFF4-CB2199131A3D}">
      <dgm:prSet/>
      <dgm:spPr/>
      <dgm:t>
        <a:bodyPr/>
        <a:lstStyle/>
        <a:p>
          <a:endParaRPr lang="es-ES"/>
        </a:p>
      </dgm:t>
    </dgm:pt>
    <dgm:pt modelId="{40ADE4AF-08D2-4B38-8E63-B26120239BBD}" type="sibTrans" cxnId="{BCF00399-624F-4A68-AFF4-CB2199131A3D}">
      <dgm:prSet/>
      <dgm:spPr/>
      <dgm:t>
        <a:bodyPr/>
        <a:lstStyle/>
        <a:p>
          <a:endParaRPr lang="es-ES"/>
        </a:p>
      </dgm:t>
    </dgm:pt>
    <dgm:pt modelId="{340E7E56-9E25-4F19-A42C-9F1EF37F9BB2}">
      <dgm:prSet/>
      <dgm:spPr/>
      <dgm:t>
        <a:bodyPr/>
        <a:lstStyle/>
        <a:p>
          <a:pPr algn="just" rtl="0"/>
          <a:endParaRPr lang="es-ES" dirty="0"/>
        </a:p>
      </dgm:t>
    </dgm:pt>
    <dgm:pt modelId="{DBA831ED-20C9-497E-846B-77F46B0AD3AA}" type="parTrans" cxnId="{2706DB09-9707-47D5-AEBC-ED3AF21A77DD}">
      <dgm:prSet/>
      <dgm:spPr/>
      <dgm:t>
        <a:bodyPr/>
        <a:lstStyle/>
        <a:p>
          <a:endParaRPr lang="es-ES"/>
        </a:p>
      </dgm:t>
    </dgm:pt>
    <dgm:pt modelId="{D9827970-FF6B-4C28-85EB-5A797B4BD5FB}" type="sibTrans" cxnId="{2706DB09-9707-47D5-AEBC-ED3AF21A77DD}">
      <dgm:prSet/>
      <dgm:spPr/>
      <dgm:t>
        <a:bodyPr/>
        <a:lstStyle/>
        <a:p>
          <a:endParaRPr lang="es-ES"/>
        </a:p>
      </dgm:t>
    </dgm:pt>
    <dgm:pt modelId="{6C78B225-7499-4B15-AD9E-99BED5C68A73}">
      <dgm:prSet>
        <dgm:style>
          <a:lnRef idx="2">
            <a:schemeClr val="accent1"/>
          </a:lnRef>
          <a:fillRef idx="1">
            <a:schemeClr val="lt1"/>
          </a:fillRef>
          <a:effectRef idx="0">
            <a:schemeClr val="accent1"/>
          </a:effectRef>
          <a:fontRef idx="minor">
            <a:schemeClr val="dk1"/>
          </a:fontRef>
        </dgm:style>
      </dgm:prSet>
      <dgm:spPr/>
      <dgm:t>
        <a:bodyPr/>
        <a:lstStyle/>
        <a:p>
          <a:pPr algn="just" rtl="0"/>
          <a:endParaRPr lang="es-ES" dirty="0"/>
        </a:p>
      </dgm:t>
    </dgm:pt>
    <dgm:pt modelId="{AE54641D-6699-4A8A-BDD7-BE3E9CC3CA61}" type="parTrans" cxnId="{5BC8312D-45DB-4557-8DD6-1A41E67984FB}">
      <dgm:prSet/>
      <dgm:spPr/>
      <dgm:t>
        <a:bodyPr/>
        <a:lstStyle/>
        <a:p>
          <a:endParaRPr lang="es-ES"/>
        </a:p>
      </dgm:t>
    </dgm:pt>
    <dgm:pt modelId="{BD1F4A62-9C4A-4DEE-B0F8-5BB04F9D2726}" type="sibTrans" cxnId="{5BC8312D-45DB-4557-8DD6-1A41E67984FB}">
      <dgm:prSet/>
      <dgm:spPr/>
      <dgm:t>
        <a:bodyPr/>
        <a:lstStyle/>
        <a:p>
          <a:endParaRPr lang="es-ES"/>
        </a:p>
      </dgm:t>
    </dgm:pt>
    <dgm:pt modelId="{BB0D36E2-3BF0-4590-824E-299E7D5BAEFE}">
      <dgm:prSet>
        <dgm:style>
          <a:lnRef idx="2">
            <a:schemeClr val="accent1"/>
          </a:lnRef>
          <a:fillRef idx="1">
            <a:schemeClr val="lt1"/>
          </a:fillRef>
          <a:effectRef idx="0">
            <a:schemeClr val="accent1"/>
          </a:effectRef>
          <a:fontRef idx="minor">
            <a:schemeClr val="dk1"/>
          </a:fontRef>
        </dgm:style>
      </dgm:prSet>
      <dgm:spPr/>
      <dgm:t>
        <a:bodyPr/>
        <a:lstStyle/>
        <a:p>
          <a:pPr algn="just" rtl="0"/>
          <a:endParaRPr lang="es-ES" dirty="0"/>
        </a:p>
      </dgm:t>
    </dgm:pt>
    <dgm:pt modelId="{063259C5-4120-419E-A597-76B514B416DB}" type="parTrans" cxnId="{6D38F957-8812-40C8-8684-142E70283EE8}">
      <dgm:prSet/>
      <dgm:spPr/>
      <dgm:t>
        <a:bodyPr/>
        <a:lstStyle/>
        <a:p>
          <a:endParaRPr lang="es-ES"/>
        </a:p>
      </dgm:t>
    </dgm:pt>
    <dgm:pt modelId="{104D6B19-6D94-4AD2-B15A-592926DCE566}" type="sibTrans" cxnId="{6D38F957-8812-40C8-8684-142E70283EE8}">
      <dgm:prSet/>
      <dgm:spPr/>
      <dgm:t>
        <a:bodyPr/>
        <a:lstStyle/>
        <a:p>
          <a:endParaRPr lang="es-ES"/>
        </a:p>
      </dgm:t>
    </dgm:pt>
    <dgm:pt modelId="{531C182B-EBF1-474F-80B0-6CA50139BFAC}">
      <dgm:prSet>
        <dgm:style>
          <a:lnRef idx="2">
            <a:schemeClr val="accent1"/>
          </a:lnRef>
          <a:fillRef idx="1">
            <a:schemeClr val="lt1"/>
          </a:fillRef>
          <a:effectRef idx="0">
            <a:schemeClr val="accent1"/>
          </a:effectRef>
          <a:fontRef idx="minor">
            <a:schemeClr val="dk1"/>
          </a:fontRef>
        </dgm:style>
      </dgm:prSet>
      <dgm:spPr/>
      <dgm:t>
        <a:bodyPr/>
        <a:lstStyle/>
        <a:p>
          <a:pPr algn="just" rtl="0"/>
          <a:endParaRPr lang="es-ES" dirty="0"/>
        </a:p>
      </dgm:t>
    </dgm:pt>
    <dgm:pt modelId="{1E74019E-C97B-441D-852E-F63E78C2DC00}" type="parTrans" cxnId="{347DEC4F-D302-46D1-ACDE-50349FF80290}">
      <dgm:prSet/>
      <dgm:spPr/>
      <dgm:t>
        <a:bodyPr/>
        <a:lstStyle/>
        <a:p>
          <a:endParaRPr lang="es-ES"/>
        </a:p>
      </dgm:t>
    </dgm:pt>
    <dgm:pt modelId="{AA29BA4C-AC9F-444A-8C3D-A674458CF861}" type="sibTrans" cxnId="{347DEC4F-D302-46D1-ACDE-50349FF80290}">
      <dgm:prSet/>
      <dgm:spPr/>
      <dgm:t>
        <a:bodyPr/>
        <a:lstStyle/>
        <a:p>
          <a:endParaRPr lang="es-ES"/>
        </a:p>
      </dgm:t>
    </dgm:pt>
    <dgm:pt modelId="{6ED83F3E-A771-4B6D-BE11-06DF48642047}" type="pres">
      <dgm:prSet presAssocID="{1BB283CE-554C-4E0B-A202-335F623336A0}" presName="compositeShape" presStyleCnt="0">
        <dgm:presLayoutVars>
          <dgm:chMax val="7"/>
          <dgm:dir/>
          <dgm:resizeHandles val="exact"/>
        </dgm:presLayoutVars>
      </dgm:prSet>
      <dgm:spPr/>
      <dgm:t>
        <a:bodyPr/>
        <a:lstStyle/>
        <a:p>
          <a:endParaRPr lang="es-ES"/>
        </a:p>
      </dgm:t>
    </dgm:pt>
    <dgm:pt modelId="{B2EDE86F-6A33-49A1-8B59-2FA6C14E65F0}" type="pres">
      <dgm:prSet presAssocID="{60221711-6A50-4AB2-BDF3-7D01D9B5074B}" presName="circ1" presStyleLbl="vennNode1" presStyleIdx="0" presStyleCnt="5" custLinFactNeighborX="919" custLinFactNeighborY="-1905"/>
      <dgm:spPr/>
    </dgm:pt>
    <dgm:pt modelId="{21517FBC-BB77-41AD-A6DA-30FCC07DA8B1}" type="pres">
      <dgm:prSet presAssocID="{60221711-6A50-4AB2-BDF3-7D01D9B5074B}" presName="circ1Tx" presStyleLbl="revTx" presStyleIdx="0" presStyleCnt="0">
        <dgm:presLayoutVars>
          <dgm:chMax val="0"/>
          <dgm:chPref val="0"/>
          <dgm:bulletEnabled val="1"/>
        </dgm:presLayoutVars>
      </dgm:prSet>
      <dgm:spPr/>
      <dgm:t>
        <a:bodyPr/>
        <a:lstStyle/>
        <a:p>
          <a:endParaRPr lang="es-ES"/>
        </a:p>
      </dgm:t>
    </dgm:pt>
    <dgm:pt modelId="{EA4F3AF1-EF6A-4DD8-9897-D5F762709F85}" type="pres">
      <dgm:prSet presAssocID="{340E7E56-9E25-4F19-A42C-9F1EF37F9BB2}" presName="circ2" presStyleLbl="vennNode1" presStyleIdx="1" presStyleCnt="5"/>
      <dgm:spPr/>
    </dgm:pt>
    <dgm:pt modelId="{6C6C457F-E0FA-4EFF-95E4-666B3400AEFC}" type="pres">
      <dgm:prSet presAssocID="{340E7E56-9E25-4F19-A42C-9F1EF37F9BB2}" presName="circ2Tx" presStyleLbl="revTx" presStyleIdx="0" presStyleCnt="0" custLinFactNeighborX="-8091" custLinFactNeighborY="-7843">
        <dgm:presLayoutVars>
          <dgm:chMax val="0"/>
          <dgm:chPref val="0"/>
          <dgm:bulletEnabled val="1"/>
        </dgm:presLayoutVars>
      </dgm:prSet>
      <dgm:spPr/>
      <dgm:t>
        <a:bodyPr/>
        <a:lstStyle/>
        <a:p>
          <a:endParaRPr lang="es-ES"/>
        </a:p>
      </dgm:t>
    </dgm:pt>
    <dgm:pt modelId="{DBEA919F-09A4-405C-AAB1-8BA86AD72115}" type="pres">
      <dgm:prSet presAssocID="{6C78B225-7499-4B15-AD9E-99BED5C68A73}" presName="circ3" presStyleLbl="vennNode1" presStyleIdx="2" presStyleCnt="5"/>
      <dgm:spPr/>
    </dgm:pt>
    <dgm:pt modelId="{3BE292BA-6073-4A13-8C1C-3E26B543ACB5}" type="pres">
      <dgm:prSet presAssocID="{6C78B225-7499-4B15-AD9E-99BED5C68A73}" presName="circ3Tx" presStyleLbl="revTx" presStyleIdx="0" presStyleCnt="0" custScaleX="111054" custScaleY="109150" custLinFactNeighborX="0" custLinFactNeighborY="-9150">
        <dgm:presLayoutVars>
          <dgm:chMax val="0"/>
          <dgm:chPref val="0"/>
          <dgm:bulletEnabled val="1"/>
        </dgm:presLayoutVars>
      </dgm:prSet>
      <dgm:spPr/>
      <dgm:t>
        <a:bodyPr/>
        <a:lstStyle/>
        <a:p>
          <a:endParaRPr lang="es-ES"/>
        </a:p>
      </dgm:t>
    </dgm:pt>
    <dgm:pt modelId="{2B32E52B-9248-4016-8403-8CB902D158FE}" type="pres">
      <dgm:prSet presAssocID="{BB0D36E2-3BF0-4590-824E-299E7D5BAEFE}" presName="circ4" presStyleLbl="vennNode1" presStyleIdx="3" presStyleCnt="5"/>
      <dgm:spPr/>
    </dgm:pt>
    <dgm:pt modelId="{6369E0C7-FBD8-453E-BC58-C9B50268FE72}" type="pres">
      <dgm:prSet presAssocID="{BB0D36E2-3BF0-4590-824E-299E7D5BAEFE}" presName="circ4Tx" presStyleLbl="revTx" presStyleIdx="0" presStyleCnt="0" custScaleX="116182" custScaleY="118301" custLinFactNeighborX="-3205" custLinFactNeighborY="-13725">
        <dgm:presLayoutVars>
          <dgm:chMax val="0"/>
          <dgm:chPref val="0"/>
          <dgm:bulletEnabled val="1"/>
        </dgm:presLayoutVars>
      </dgm:prSet>
      <dgm:spPr/>
      <dgm:t>
        <a:bodyPr/>
        <a:lstStyle/>
        <a:p>
          <a:endParaRPr lang="es-ES"/>
        </a:p>
      </dgm:t>
    </dgm:pt>
    <dgm:pt modelId="{B9E34BFE-A58B-498E-BF70-5E12F5BA4227}" type="pres">
      <dgm:prSet presAssocID="{531C182B-EBF1-474F-80B0-6CA50139BFAC}" presName="circ5" presStyleLbl="vennNode1" presStyleIdx="4" presStyleCnt="5"/>
      <dgm:spPr>
        <a:blipFill rotWithShape="0">
          <a:blip xmlns:r="http://schemas.openxmlformats.org/officeDocument/2006/relationships" r:embed="rId1"/>
          <a:stretch>
            <a:fillRect/>
          </a:stretch>
        </a:blipFill>
      </dgm:spPr>
      <dgm:t>
        <a:bodyPr/>
        <a:lstStyle/>
        <a:p>
          <a:endParaRPr lang="es-ES"/>
        </a:p>
      </dgm:t>
    </dgm:pt>
    <dgm:pt modelId="{04AAED55-4FAF-4EF1-9B59-BD4A3EB2C74B}" type="pres">
      <dgm:prSet presAssocID="{531C182B-EBF1-474F-80B0-6CA50139BFAC}" presName="circ5Tx" presStyleLbl="revTx" presStyleIdx="0" presStyleCnt="0" custScaleX="109287" custScaleY="108980" custLinFactNeighborX="5527" custLinFactNeighborY="-12503">
        <dgm:presLayoutVars>
          <dgm:chMax val="0"/>
          <dgm:chPref val="0"/>
          <dgm:bulletEnabled val="1"/>
        </dgm:presLayoutVars>
      </dgm:prSet>
      <dgm:spPr>
        <a:prstGeom prst="rect">
          <a:avLst/>
        </a:prstGeom>
      </dgm:spPr>
      <dgm:t>
        <a:bodyPr/>
        <a:lstStyle/>
        <a:p>
          <a:endParaRPr lang="es-ES"/>
        </a:p>
      </dgm:t>
    </dgm:pt>
  </dgm:ptLst>
  <dgm:cxnLst>
    <dgm:cxn modelId="{14FE4869-9316-4C92-BFFF-0BCD31943EC5}" type="presOf" srcId="{6C78B225-7499-4B15-AD9E-99BED5C68A73}" destId="{3BE292BA-6073-4A13-8C1C-3E26B543ACB5}" srcOrd="0" destOrd="0" presId="urn:microsoft.com/office/officeart/2005/8/layout/venn1"/>
    <dgm:cxn modelId="{41BBEE4D-BFF2-4229-A467-05611A8A8231}" type="presOf" srcId="{340E7E56-9E25-4F19-A42C-9F1EF37F9BB2}" destId="{6C6C457F-E0FA-4EFF-95E4-666B3400AEFC}" srcOrd="0" destOrd="0" presId="urn:microsoft.com/office/officeart/2005/8/layout/venn1"/>
    <dgm:cxn modelId="{4E0A0BDE-226B-44F3-A2DF-395EF58356B2}" type="presOf" srcId="{1BB283CE-554C-4E0B-A202-335F623336A0}" destId="{6ED83F3E-A771-4B6D-BE11-06DF48642047}" srcOrd="0" destOrd="0" presId="urn:microsoft.com/office/officeart/2005/8/layout/venn1"/>
    <dgm:cxn modelId="{50270927-20D8-4AFF-AB14-46B7E6D5FAE3}" type="presOf" srcId="{60221711-6A50-4AB2-BDF3-7D01D9B5074B}" destId="{21517FBC-BB77-41AD-A6DA-30FCC07DA8B1}" srcOrd="0" destOrd="0" presId="urn:microsoft.com/office/officeart/2005/8/layout/venn1"/>
    <dgm:cxn modelId="{2706DB09-9707-47D5-AEBC-ED3AF21A77DD}" srcId="{1BB283CE-554C-4E0B-A202-335F623336A0}" destId="{340E7E56-9E25-4F19-A42C-9F1EF37F9BB2}" srcOrd="1" destOrd="0" parTransId="{DBA831ED-20C9-497E-846B-77F46B0AD3AA}" sibTransId="{D9827970-FF6B-4C28-85EB-5A797B4BD5FB}"/>
    <dgm:cxn modelId="{6D38F957-8812-40C8-8684-142E70283EE8}" srcId="{1BB283CE-554C-4E0B-A202-335F623336A0}" destId="{BB0D36E2-3BF0-4590-824E-299E7D5BAEFE}" srcOrd="3" destOrd="0" parTransId="{063259C5-4120-419E-A597-76B514B416DB}" sibTransId="{104D6B19-6D94-4AD2-B15A-592926DCE566}"/>
    <dgm:cxn modelId="{EC280854-6FD3-4724-93B3-618C3739EAB3}" type="presOf" srcId="{531C182B-EBF1-474F-80B0-6CA50139BFAC}" destId="{04AAED55-4FAF-4EF1-9B59-BD4A3EB2C74B}" srcOrd="0" destOrd="0" presId="urn:microsoft.com/office/officeart/2005/8/layout/venn1"/>
    <dgm:cxn modelId="{5BC8312D-45DB-4557-8DD6-1A41E67984FB}" srcId="{1BB283CE-554C-4E0B-A202-335F623336A0}" destId="{6C78B225-7499-4B15-AD9E-99BED5C68A73}" srcOrd="2" destOrd="0" parTransId="{AE54641D-6699-4A8A-BDD7-BE3E9CC3CA61}" sibTransId="{BD1F4A62-9C4A-4DEE-B0F8-5BB04F9D2726}"/>
    <dgm:cxn modelId="{BCF00399-624F-4A68-AFF4-CB2199131A3D}" srcId="{1BB283CE-554C-4E0B-A202-335F623336A0}" destId="{60221711-6A50-4AB2-BDF3-7D01D9B5074B}" srcOrd="0" destOrd="0" parTransId="{7135AE9C-1E19-41FB-B33F-1D4EBF1DA6C4}" sibTransId="{40ADE4AF-08D2-4B38-8E63-B26120239BBD}"/>
    <dgm:cxn modelId="{BFDA5805-1E91-4218-B472-067A4B0E3DB5}" type="presOf" srcId="{BB0D36E2-3BF0-4590-824E-299E7D5BAEFE}" destId="{6369E0C7-FBD8-453E-BC58-C9B50268FE72}" srcOrd="0" destOrd="0" presId="urn:microsoft.com/office/officeart/2005/8/layout/venn1"/>
    <dgm:cxn modelId="{347DEC4F-D302-46D1-ACDE-50349FF80290}" srcId="{1BB283CE-554C-4E0B-A202-335F623336A0}" destId="{531C182B-EBF1-474F-80B0-6CA50139BFAC}" srcOrd="4" destOrd="0" parTransId="{1E74019E-C97B-441D-852E-F63E78C2DC00}" sibTransId="{AA29BA4C-AC9F-444A-8C3D-A674458CF861}"/>
    <dgm:cxn modelId="{66FC2596-A2A2-4580-9D6F-694A3FC90AFB}" type="presParOf" srcId="{6ED83F3E-A771-4B6D-BE11-06DF48642047}" destId="{B2EDE86F-6A33-49A1-8B59-2FA6C14E65F0}" srcOrd="0" destOrd="0" presId="urn:microsoft.com/office/officeart/2005/8/layout/venn1"/>
    <dgm:cxn modelId="{B7318C45-80B4-4973-A4B5-DBF8D1A98D88}" type="presParOf" srcId="{6ED83F3E-A771-4B6D-BE11-06DF48642047}" destId="{21517FBC-BB77-41AD-A6DA-30FCC07DA8B1}" srcOrd="1" destOrd="0" presId="urn:microsoft.com/office/officeart/2005/8/layout/venn1"/>
    <dgm:cxn modelId="{29CAA4DA-ACF7-406E-B8EF-C557B07CEAF9}" type="presParOf" srcId="{6ED83F3E-A771-4B6D-BE11-06DF48642047}" destId="{EA4F3AF1-EF6A-4DD8-9897-D5F762709F85}" srcOrd="2" destOrd="0" presId="urn:microsoft.com/office/officeart/2005/8/layout/venn1"/>
    <dgm:cxn modelId="{A97B37BB-AA20-45D9-BB0D-AC855C89A0F8}" type="presParOf" srcId="{6ED83F3E-A771-4B6D-BE11-06DF48642047}" destId="{6C6C457F-E0FA-4EFF-95E4-666B3400AEFC}" srcOrd="3" destOrd="0" presId="urn:microsoft.com/office/officeart/2005/8/layout/venn1"/>
    <dgm:cxn modelId="{19D6C7CE-D696-4375-939B-9EF5050F7EAA}" type="presParOf" srcId="{6ED83F3E-A771-4B6D-BE11-06DF48642047}" destId="{DBEA919F-09A4-405C-AAB1-8BA86AD72115}" srcOrd="4" destOrd="0" presId="urn:microsoft.com/office/officeart/2005/8/layout/venn1"/>
    <dgm:cxn modelId="{87B168E6-2CC4-4331-A6F1-5E84E7B61F91}" type="presParOf" srcId="{6ED83F3E-A771-4B6D-BE11-06DF48642047}" destId="{3BE292BA-6073-4A13-8C1C-3E26B543ACB5}" srcOrd="5" destOrd="0" presId="urn:microsoft.com/office/officeart/2005/8/layout/venn1"/>
    <dgm:cxn modelId="{69BBACF8-7081-4C8D-B232-D9743D298D10}" type="presParOf" srcId="{6ED83F3E-A771-4B6D-BE11-06DF48642047}" destId="{2B32E52B-9248-4016-8403-8CB902D158FE}" srcOrd="6" destOrd="0" presId="urn:microsoft.com/office/officeart/2005/8/layout/venn1"/>
    <dgm:cxn modelId="{ADA2DAFF-B788-4A5A-8135-95004AB4F9F3}" type="presParOf" srcId="{6ED83F3E-A771-4B6D-BE11-06DF48642047}" destId="{6369E0C7-FBD8-453E-BC58-C9B50268FE72}" srcOrd="7" destOrd="0" presId="urn:microsoft.com/office/officeart/2005/8/layout/venn1"/>
    <dgm:cxn modelId="{A9867C4D-C4C4-40D7-AC8D-E15C0E868979}" type="presParOf" srcId="{6ED83F3E-A771-4B6D-BE11-06DF48642047}" destId="{B9E34BFE-A58B-498E-BF70-5E12F5BA4227}" srcOrd="8" destOrd="0" presId="urn:microsoft.com/office/officeart/2005/8/layout/venn1"/>
    <dgm:cxn modelId="{0BBF9690-9235-45FF-B052-51788D8EC7C4}" type="presParOf" srcId="{6ED83F3E-A771-4B6D-BE11-06DF48642047}" destId="{04AAED55-4FAF-4EF1-9B59-BD4A3EB2C74B}"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7C6DC0-F02A-421E-ABD4-87812DA396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0B1853E-B500-47C1-93B6-EA89C3EDAB97}">
      <dgm:prSet phldrT="[Texto]"/>
      <dgm:spPr/>
      <dgm:t>
        <a:bodyPr/>
        <a:lstStyle/>
        <a:p>
          <a:r>
            <a:rPr lang="es-ES" b="1" dirty="0" smtClean="0">
              <a:effectLst>
                <a:outerShdw blurRad="38100" dist="38100" dir="2700000" algn="tl">
                  <a:srgbClr val="000000">
                    <a:alpha val="43137"/>
                  </a:srgbClr>
                </a:outerShdw>
              </a:effectLst>
              <a:latin typeface="Times New Roman" pitchFamily="18" charset="0"/>
              <a:cs typeface="Times New Roman" pitchFamily="18" charset="0"/>
            </a:rPr>
            <a:t>INTRODUCCIÓN:</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s-EC" dirty="0" smtClean="0">
              <a:latin typeface="Times New Roman" pitchFamily="18" charset="0"/>
              <a:cs typeface="Times New Roman" pitchFamily="18" charset="0"/>
            </a:rPr>
            <a:t>Se tuvo presente que el principal interés de los niños y las niñas de 2 a 5 años es el juego, constituyéndose en un recurso importante para motivarles, por lo tanto, las actividades en este nivel deben ser lúdicas, divertidas, motivadoras y significativas. </a:t>
          </a:r>
          <a:endParaRPr lang="es-ES" dirty="0"/>
        </a:p>
      </dgm:t>
    </dgm:pt>
    <dgm:pt modelId="{5C5604D0-0B0E-4613-BD0E-7CD3A64F2BAC}" type="parTrans" cxnId="{41E71F8C-B8C7-4DA4-8910-6BD1EA1EFDA6}">
      <dgm:prSet/>
      <dgm:spPr/>
      <dgm:t>
        <a:bodyPr/>
        <a:lstStyle/>
        <a:p>
          <a:endParaRPr lang="es-ES"/>
        </a:p>
      </dgm:t>
    </dgm:pt>
    <dgm:pt modelId="{92576CC0-327C-4CFB-A199-B9D78C26E572}" type="sibTrans" cxnId="{41E71F8C-B8C7-4DA4-8910-6BD1EA1EFDA6}">
      <dgm:prSet/>
      <dgm:spPr/>
      <dgm:t>
        <a:bodyPr/>
        <a:lstStyle/>
        <a:p>
          <a:endParaRPr lang="es-ES"/>
        </a:p>
      </dgm:t>
    </dgm:pt>
    <dgm:pt modelId="{593AE0D6-07A8-4ED8-81B5-8BA43FF193E8}">
      <dgm:prSet/>
      <dgm:spPr/>
      <dgm:t>
        <a:bodyPr/>
        <a:lstStyle/>
        <a:p>
          <a:r>
            <a:rPr lang="es-EC" dirty="0" smtClean="0">
              <a:latin typeface="Times New Roman" pitchFamily="18" charset="0"/>
              <a:cs typeface="Times New Roman" pitchFamily="18" charset="0"/>
            </a:rPr>
            <a:t>“</a:t>
          </a:r>
          <a:r>
            <a:rPr lang="es-EC" dirty="0" smtClean="0">
              <a:effectLst>
                <a:outerShdw blurRad="38100" dist="38100" dir="2700000" algn="tl">
                  <a:srgbClr val="000000">
                    <a:alpha val="43137"/>
                  </a:srgbClr>
                </a:outerShdw>
              </a:effectLst>
              <a:latin typeface="Times New Roman" pitchFamily="18" charset="0"/>
              <a:cs typeface="Times New Roman" pitchFamily="18" charset="0"/>
            </a:rPr>
            <a:t>GUÍA DE ESTRATEGIAS METODOLÓGICAS PARA LA ESTIMULACIÓN Y DESARROLLO DE LAS RELACIONES PSICOSOCIALES DE LOS NIÑOS Y NIÑAS MENORES DE 5 AÑOS DEL CENTRO INFANTIL THE BRITISH SCHOOL DE LA CIUDAD DE RIOBAMBA”</a:t>
          </a:r>
          <a:endParaRPr lang="es-ES" dirty="0">
            <a:latin typeface="Times New Roman" pitchFamily="18" charset="0"/>
            <a:cs typeface="Times New Roman" pitchFamily="18" charset="0"/>
          </a:endParaRPr>
        </a:p>
      </dgm:t>
    </dgm:pt>
    <dgm:pt modelId="{466B0666-C3D0-4CDC-9637-EAAB718C75C0}" type="parTrans" cxnId="{9343FAB7-0A52-4331-BCCD-38C9F5C815DA}">
      <dgm:prSet/>
      <dgm:spPr/>
      <dgm:t>
        <a:bodyPr/>
        <a:lstStyle/>
        <a:p>
          <a:endParaRPr lang="es-ES"/>
        </a:p>
      </dgm:t>
    </dgm:pt>
    <dgm:pt modelId="{F2BDCC55-03C8-4265-AC45-7EF8E119EE8E}" type="sibTrans" cxnId="{9343FAB7-0A52-4331-BCCD-38C9F5C815DA}">
      <dgm:prSet/>
      <dgm:spPr/>
      <dgm:t>
        <a:bodyPr/>
        <a:lstStyle/>
        <a:p>
          <a:endParaRPr lang="es-ES"/>
        </a:p>
      </dgm:t>
    </dgm:pt>
    <dgm:pt modelId="{FAFF2A0C-04BA-4D03-9735-6A60F988DE2B}" type="pres">
      <dgm:prSet presAssocID="{2D7C6DC0-F02A-421E-ABD4-87812DA396FC}" presName="linear" presStyleCnt="0">
        <dgm:presLayoutVars>
          <dgm:animLvl val="lvl"/>
          <dgm:resizeHandles val="exact"/>
        </dgm:presLayoutVars>
      </dgm:prSet>
      <dgm:spPr/>
      <dgm:t>
        <a:bodyPr/>
        <a:lstStyle/>
        <a:p>
          <a:endParaRPr lang="es-ES"/>
        </a:p>
      </dgm:t>
    </dgm:pt>
    <dgm:pt modelId="{72AC4E89-8608-4502-B878-C0E801433295}" type="pres">
      <dgm:prSet presAssocID="{30B1853E-B500-47C1-93B6-EA89C3EDAB97}" presName="parentText" presStyleLbl="node1" presStyleIdx="0" presStyleCnt="2">
        <dgm:presLayoutVars>
          <dgm:chMax val="0"/>
          <dgm:bulletEnabled val="1"/>
        </dgm:presLayoutVars>
      </dgm:prSet>
      <dgm:spPr/>
      <dgm:t>
        <a:bodyPr/>
        <a:lstStyle/>
        <a:p>
          <a:endParaRPr lang="es-ES"/>
        </a:p>
      </dgm:t>
    </dgm:pt>
    <dgm:pt modelId="{7624C0EC-D930-4B8B-B648-F47C0969159D}" type="pres">
      <dgm:prSet presAssocID="{92576CC0-327C-4CFB-A199-B9D78C26E572}" presName="spacer" presStyleCnt="0"/>
      <dgm:spPr/>
    </dgm:pt>
    <dgm:pt modelId="{D937F9E8-DD7F-43E3-A51D-1CC81AC91891}" type="pres">
      <dgm:prSet presAssocID="{593AE0D6-07A8-4ED8-81B5-8BA43FF193E8}" presName="parentText" presStyleLbl="node1" presStyleIdx="1" presStyleCnt="2">
        <dgm:presLayoutVars>
          <dgm:chMax val="0"/>
          <dgm:bulletEnabled val="1"/>
        </dgm:presLayoutVars>
      </dgm:prSet>
      <dgm:spPr/>
      <dgm:t>
        <a:bodyPr/>
        <a:lstStyle/>
        <a:p>
          <a:endParaRPr lang="es-ES"/>
        </a:p>
      </dgm:t>
    </dgm:pt>
  </dgm:ptLst>
  <dgm:cxnLst>
    <dgm:cxn modelId="{ED473BBE-B117-4CB3-808C-336F609C17F2}" type="presOf" srcId="{30B1853E-B500-47C1-93B6-EA89C3EDAB97}" destId="{72AC4E89-8608-4502-B878-C0E801433295}" srcOrd="0" destOrd="0" presId="urn:microsoft.com/office/officeart/2005/8/layout/vList2"/>
    <dgm:cxn modelId="{41E71F8C-B8C7-4DA4-8910-6BD1EA1EFDA6}" srcId="{2D7C6DC0-F02A-421E-ABD4-87812DA396FC}" destId="{30B1853E-B500-47C1-93B6-EA89C3EDAB97}" srcOrd="0" destOrd="0" parTransId="{5C5604D0-0B0E-4613-BD0E-7CD3A64F2BAC}" sibTransId="{92576CC0-327C-4CFB-A199-B9D78C26E572}"/>
    <dgm:cxn modelId="{9343FAB7-0A52-4331-BCCD-38C9F5C815DA}" srcId="{2D7C6DC0-F02A-421E-ABD4-87812DA396FC}" destId="{593AE0D6-07A8-4ED8-81B5-8BA43FF193E8}" srcOrd="1" destOrd="0" parTransId="{466B0666-C3D0-4CDC-9637-EAAB718C75C0}" sibTransId="{F2BDCC55-03C8-4265-AC45-7EF8E119EE8E}"/>
    <dgm:cxn modelId="{F7839470-877B-4822-9AF9-90D5CA66DB39}" type="presOf" srcId="{2D7C6DC0-F02A-421E-ABD4-87812DA396FC}" destId="{FAFF2A0C-04BA-4D03-9735-6A60F988DE2B}" srcOrd="0" destOrd="0" presId="urn:microsoft.com/office/officeart/2005/8/layout/vList2"/>
    <dgm:cxn modelId="{0DEB652B-F95E-473F-9E25-4E8A19EEFD7F}" type="presOf" srcId="{593AE0D6-07A8-4ED8-81B5-8BA43FF193E8}" destId="{D937F9E8-DD7F-43E3-A51D-1CC81AC91891}" srcOrd="0" destOrd="0" presId="urn:microsoft.com/office/officeart/2005/8/layout/vList2"/>
    <dgm:cxn modelId="{4E3A0571-817C-4963-B215-A456448C8FFB}" type="presParOf" srcId="{FAFF2A0C-04BA-4D03-9735-6A60F988DE2B}" destId="{72AC4E89-8608-4502-B878-C0E801433295}" srcOrd="0" destOrd="0" presId="urn:microsoft.com/office/officeart/2005/8/layout/vList2"/>
    <dgm:cxn modelId="{8BDDE7EF-4A7C-4B04-ACE3-888CD546D06B}" type="presParOf" srcId="{FAFF2A0C-04BA-4D03-9735-6A60F988DE2B}" destId="{7624C0EC-D930-4B8B-B648-F47C0969159D}" srcOrd="1" destOrd="0" presId="urn:microsoft.com/office/officeart/2005/8/layout/vList2"/>
    <dgm:cxn modelId="{B405DF98-320F-46E9-A8F1-40CB6BCF0F4F}" type="presParOf" srcId="{FAFF2A0C-04BA-4D03-9735-6A60F988DE2B}" destId="{D937F9E8-DD7F-43E3-A51D-1CC81AC918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AC5D-AE4E-4D68-B71C-E09B8C327F81}">
      <dsp:nvSpPr>
        <dsp:cNvPr id="0" name=""/>
        <dsp:cNvSpPr/>
      </dsp:nvSpPr>
      <dsp:spPr>
        <a:xfrm>
          <a:off x="1533084" y="556200"/>
          <a:ext cx="3973866" cy="3973866"/>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7565FF-A8FD-4D95-9657-761036FF3BDB}">
      <dsp:nvSpPr>
        <dsp:cNvPr id="0" name=""/>
        <dsp:cNvSpPr/>
      </dsp:nvSpPr>
      <dsp:spPr>
        <a:xfrm>
          <a:off x="1533084" y="556200"/>
          <a:ext cx="3973866" cy="3973866"/>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AA246-A468-4484-B1C0-DB1458307B28}">
      <dsp:nvSpPr>
        <dsp:cNvPr id="0" name=""/>
        <dsp:cNvSpPr/>
      </dsp:nvSpPr>
      <dsp:spPr>
        <a:xfrm>
          <a:off x="1533084" y="556200"/>
          <a:ext cx="3973866" cy="3973866"/>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C5F6E-64E4-4695-B5AD-6E1069E9416D}">
      <dsp:nvSpPr>
        <dsp:cNvPr id="0" name=""/>
        <dsp:cNvSpPr/>
      </dsp:nvSpPr>
      <dsp:spPr>
        <a:xfrm>
          <a:off x="1533084" y="556200"/>
          <a:ext cx="3973866" cy="3973866"/>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513911-6116-41CB-B5DC-07F2756DA9AD}">
      <dsp:nvSpPr>
        <dsp:cNvPr id="0" name=""/>
        <dsp:cNvSpPr/>
      </dsp:nvSpPr>
      <dsp:spPr>
        <a:xfrm>
          <a:off x="1533084" y="556200"/>
          <a:ext cx="3973866" cy="3973866"/>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3C0E71-5E94-4115-97AF-F72C12447010}">
      <dsp:nvSpPr>
        <dsp:cNvPr id="0" name=""/>
        <dsp:cNvSpPr/>
      </dsp:nvSpPr>
      <dsp:spPr>
        <a:xfrm>
          <a:off x="2605995" y="1629110"/>
          <a:ext cx="1828046" cy="1828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bg1"/>
              </a:solidFill>
              <a:latin typeface="Times New Roman" pitchFamily="18" charset="0"/>
              <a:ea typeface="+mj-ea"/>
              <a:cs typeface="Times New Roman" pitchFamily="18" charset="0"/>
            </a:rPr>
            <a:t>MARCO TEÓRICO</a:t>
          </a:r>
          <a:endParaRPr lang="es-EC" sz="2200" kern="1200" dirty="0">
            <a:solidFill>
              <a:schemeClr val="bg1"/>
            </a:solidFill>
          </a:endParaRPr>
        </a:p>
      </dsp:txBody>
      <dsp:txXfrm>
        <a:off x="2873706" y="1896821"/>
        <a:ext cx="1292624" cy="1292624"/>
      </dsp:txXfrm>
    </dsp:sp>
    <dsp:sp modelId="{C42518EB-B0E5-43A6-A4AC-3443347A4884}">
      <dsp:nvSpPr>
        <dsp:cNvPr id="0" name=""/>
        <dsp:cNvSpPr/>
      </dsp:nvSpPr>
      <dsp:spPr>
        <a:xfrm>
          <a:off x="2593583" y="-224830"/>
          <a:ext cx="1852869" cy="16541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endParaRPr lang="es-ES" sz="1100" kern="1200" dirty="0" smtClean="0">
            <a:latin typeface="Times New Roman" pitchFamily="18" charset="0"/>
            <a:cs typeface="Times New Roman" pitchFamily="18" charset="0"/>
          </a:endParaRPr>
        </a:p>
        <a:p>
          <a:pPr lvl="0" algn="just" defTabSz="488950">
            <a:lnSpc>
              <a:spcPct val="90000"/>
            </a:lnSpc>
            <a:spcBef>
              <a:spcPct val="0"/>
            </a:spcBef>
            <a:spcAft>
              <a:spcPct val="35000"/>
            </a:spcAft>
          </a:pPr>
          <a:r>
            <a:rPr lang="es-ES" sz="1000" kern="1200" dirty="0" smtClean="0">
              <a:latin typeface="Times New Roman" pitchFamily="18" charset="0"/>
              <a:cs typeface="Times New Roman" pitchFamily="18" charset="0"/>
            </a:rPr>
            <a:t>En el campo educativo, la estrategia está vinculada a la actividad de  dirección de procesos educativos. 
</a:t>
          </a:r>
          <a:endParaRPr lang="es-EC" sz="1000" kern="1200" dirty="0">
            <a:latin typeface="Times New Roman" pitchFamily="18" charset="0"/>
            <a:cs typeface="Times New Roman" pitchFamily="18" charset="0"/>
          </a:endParaRPr>
        </a:p>
      </dsp:txBody>
      <dsp:txXfrm>
        <a:off x="2864929" y="17421"/>
        <a:ext cx="1310177" cy="1169692"/>
      </dsp:txXfrm>
    </dsp:sp>
    <dsp:sp modelId="{6DEA7C4F-B58B-4A59-8529-047B8FEF8E5C}">
      <dsp:nvSpPr>
        <dsp:cNvPr id="0" name=""/>
        <dsp:cNvSpPr/>
      </dsp:nvSpPr>
      <dsp:spPr>
        <a:xfrm>
          <a:off x="4462068" y="1141893"/>
          <a:ext cx="1807647" cy="1602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latin typeface="Times New Roman" pitchFamily="18" charset="0"/>
              <a:cs typeface="Times New Roman" pitchFamily="18" charset="0"/>
            </a:rPr>
            <a:t>Las estrategias de enseñanza son los procedimientos que el docente debe  utilizar de modo inteligente y adaptativo,  con el fin de ayudar a los alumnos a construir su actividad adecuadamente</a:t>
          </a:r>
          <a:endParaRPr lang="es-EC" sz="900" kern="1200" dirty="0">
            <a:latin typeface="Times New Roman" pitchFamily="18" charset="0"/>
            <a:cs typeface="Times New Roman" pitchFamily="18" charset="0"/>
          </a:endParaRPr>
        </a:p>
      </dsp:txBody>
      <dsp:txXfrm>
        <a:off x="4726792" y="1376641"/>
        <a:ext cx="1278199" cy="1133461"/>
      </dsp:txXfrm>
    </dsp:sp>
    <dsp:sp modelId="{050CE7CA-93CF-431E-8B7D-B78095E2B9C2}">
      <dsp:nvSpPr>
        <dsp:cNvPr id="0" name=""/>
        <dsp:cNvSpPr/>
      </dsp:nvSpPr>
      <dsp:spPr>
        <a:xfrm>
          <a:off x="3528868" y="3177289"/>
          <a:ext cx="2263926" cy="1872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El desarollo psicosocial se refiere al proceso de transformaciones que se dan en una interacción permanente del niño o niña con su ambiente físico y social. 
</a:t>
          </a:r>
          <a:endParaRPr lang="es-EC" sz="1000" kern="1200" dirty="0">
            <a:latin typeface="Times New Roman" pitchFamily="18" charset="0"/>
            <a:cs typeface="Times New Roman" pitchFamily="18" charset="0"/>
          </a:endParaRPr>
        </a:p>
      </dsp:txBody>
      <dsp:txXfrm>
        <a:off x="3860412" y="3451448"/>
        <a:ext cx="1600838" cy="1323759"/>
      </dsp:txXfrm>
    </dsp:sp>
    <dsp:sp modelId="{F17DF7C5-C0E8-4CF8-BBF6-3FCB6D517B84}">
      <dsp:nvSpPr>
        <dsp:cNvPr id="0" name=""/>
        <dsp:cNvSpPr/>
      </dsp:nvSpPr>
      <dsp:spPr>
        <a:xfrm>
          <a:off x="1528134" y="3349687"/>
          <a:ext cx="1702141" cy="1527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latin typeface="Times New Roman" pitchFamily="18" charset="0"/>
              <a:cs typeface="Times New Roman" pitchFamily="18" charset="0"/>
            </a:rPr>
            <a:t>Bajo esta perspectiva, para Jean </a:t>
          </a:r>
          <a:r>
            <a:rPr lang="es-ES" sz="1100" kern="1200" dirty="0" err="1" smtClean="0">
              <a:latin typeface="Times New Roman" pitchFamily="18" charset="0"/>
              <a:cs typeface="Times New Roman" pitchFamily="18" charset="0"/>
            </a:rPr>
            <a:t>Piaget</a:t>
          </a:r>
          <a:r>
            <a:rPr lang="es-ES" sz="1100" kern="1200" dirty="0" smtClean="0">
              <a:latin typeface="Times New Roman" pitchFamily="18" charset="0"/>
              <a:cs typeface="Times New Roman" pitchFamily="18" charset="0"/>
            </a:rPr>
            <a:t>, los niños construyen activamente su mundo al interactuar con él</a:t>
          </a:r>
          <a:endParaRPr lang="es-EC" sz="1100" kern="1200" dirty="0">
            <a:latin typeface="Times New Roman" pitchFamily="18" charset="0"/>
            <a:cs typeface="Times New Roman" pitchFamily="18" charset="0"/>
          </a:endParaRPr>
        </a:p>
      </dsp:txBody>
      <dsp:txXfrm>
        <a:off x="1777407" y="3573352"/>
        <a:ext cx="1203595" cy="1079950"/>
      </dsp:txXfrm>
    </dsp:sp>
    <dsp:sp modelId="{0FA62343-7313-4A87-994B-3D6EC36E8FE0}">
      <dsp:nvSpPr>
        <dsp:cNvPr id="0" name=""/>
        <dsp:cNvSpPr/>
      </dsp:nvSpPr>
      <dsp:spPr>
        <a:xfrm>
          <a:off x="715059" y="1004307"/>
          <a:ext cx="1918169" cy="18781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latin typeface="Times New Roman" pitchFamily="18" charset="0"/>
              <a:cs typeface="Times New Roman" pitchFamily="18" charset="0"/>
            </a:rPr>
            <a:t>Bruner</a:t>
          </a:r>
          <a:r>
            <a:rPr lang="es-ES" sz="1000" kern="1200" dirty="0" smtClean="0">
              <a:latin typeface="Times New Roman" pitchFamily="18" charset="0"/>
              <a:cs typeface="Times New Roman" pitchFamily="18" charset="0"/>
            </a:rPr>
            <a:t>, plantea que, durante los primeros años, la función importante es la manipulación física: «saber es principalmente saber cómo hacer, y hay una mínima reflexión»</a:t>
          </a:r>
          <a:r>
            <a:rPr lang="es-ES" sz="1000" kern="1200" dirty="0" smtClean="0"/>
            <a:t>
</a:t>
          </a:r>
          <a:endParaRPr lang="es-EC" sz="1000" kern="1200" dirty="0"/>
        </a:p>
      </dsp:txBody>
      <dsp:txXfrm>
        <a:off x="995968" y="1279353"/>
        <a:ext cx="1356351" cy="13280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8CC82-5635-43D9-A3B7-7ADE08ED432C}">
      <dsp:nvSpPr>
        <dsp:cNvPr id="0" name=""/>
        <dsp:cNvSpPr/>
      </dsp:nvSpPr>
      <dsp:spPr>
        <a:xfrm rot="5400000">
          <a:off x="-303319" y="304856"/>
          <a:ext cx="2022130" cy="14154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OBJETIVO</a:t>
          </a:r>
          <a:endParaRPr lang="es-ES" sz="1600" kern="1200" dirty="0"/>
        </a:p>
      </dsp:txBody>
      <dsp:txXfrm rot="-5400000">
        <a:off x="1" y="709283"/>
        <a:ext cx="1415491" cy="606639"/>
      </dsp:txXfrm>
    </dsp:sp>
    <dsp:sp modelId="{E0AA0206-EA24-43D2-8E5C-D5142121B7E7}">
      <dsp:nvSpPr>
        <dsp:cNvPr id="0" name=""/>
        <dsp:cNvSpPr/>
      </dsp:nvSpPr>
      <dsp:spPr>
        <a:xfrm rot="5400000">
          <a:off x="4479045" y="-3062016"/>
          <a:ext cx="1314385" cy="7441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Proporcionar estrategias metodológicas fundamentadas en las actividades lúdicas para el mejoramiento del desarrollo psicosocial en los niños de educación inicial del “CENTRO INFANTIL THE BRITISH SCHOOL DE LA CIUDAD DE RIOBAMBA”.</a:t>
          </a:r>
          <a:endParaRPr lang="es-ES" sz="1400" kern="1200" dirty="0">
            <a:latin typeface="Times New Roman" pitchFamily="18" charset="0"/>
            <a:cs typeface="Times New Roman" pitchFamily="18" charset="0"/>
          </a:endParaRPr>
        </a:p>
      </dsp:txBody>
      <dsp:txXfrm rot="-5400000">
        <a:off x="1415492" y="65700"/>
        <a:ext cx="7377329" cy="1186059"/>
      </dsp:txXfrm>
    </dsp:sp>
    <dsp:sp modelId="{80A486F3-F317-4797-B285-9A7C414106AE}">
      <dsp:nvSpPr>
        <dsp:cNvPr id="0" name=""/>
        <dsp:cNvSpPr/>
      </dsp:nvSpPr>
      <dsp:spPr>
        <a:xfrm rot="5400000">
          <a:off x="-303319" y="2136570"/>
          <a:ext cx="2022130" cy="14154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latin typeface="Arial" pitchFamily="34" charset="0"/>
              <a:cs typeface="Arial" pitchFamily="34" charset="0"/>
            </a:rPr>
            <a:t>JUSTIFICACIÓN</a:t>
          </a:r>
          <a:endParaRPr lang="es-ES" sz="1300" kern="1200" dirty="0"/>
        </a:p>
      </dsp:txBody>
      <dsp:txXfrm rot="-5400000">
        <a:off x="1" y="2540997"/>
        <a:ext cx="1415491" cy="606639"/>
      </dsp:txXfrm>
    </dsp:sp>
    <dsp:sp modelId="{4D0CCDD7-3D4B-4E0B-AA44-03DA144AA29B}">
      <dsp:nvSpPr>
        <dsp:cNvPr id="0" name=""/>
        <dsp:cNvSpPr/>
      </dsp:nvSpPr>
      <dsp:spPr>
        <a:xfrm rot="5400000">
          <a:off x="4479045" y="-1230303"/>
          <a:ext cx="1314385" cy="7441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Las estrategias son un factor importante para el buen desarrollo del individuo, es por ello, que en todos los subsistemas de educación se aplican diversas estrategias y recursos en pro de lograr un óptimo aprendizaje.</a:t>
          </a:r>
          <a:endParaRPr lang="es-ES"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El propósito de este tema es proponer estrategias para la enseñanza con ayuda del juego.</a:t>
          </a:r>
          <a:endParaRPr lang="es-ES" sz="1400" kern="1200" dirty="0">
            <a:latin typeface="Times New Roman" pitchFamily="18" charset="0"/>
            <a:cs typeface="Times New Roman" pitchFamily="18" charset="0"/>
          </a:endParaRPr>
        </a:p>
      </dsp:txBody>
      <dsp:txXfrm rot="-5400000">
        <a:off x="1415492" y="1897413"/>
        <a:ext cx="7377329" cy="1186059"/>
      </dsp:txXfrm>
    </dsp:sp>
    <dsp:sp modelId="{E772FD3A-202E-47ED-9664-DF7BC58D40D9}">
      <dsp:nvSpPr>
        <dsp:cNvPr id="0" name=""/>
        <dsp:cNvSpPr/>
      </dsp:nvSpPr>
      <dsp:spPr>
        <a:xfrm rot="5400000">
          <a:off x="-303319" y="3968283"/>
          <a:ext cx="2022130" cy="14154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latin typeface="Arial" pitchFamily="34" charset="0"/>
              <a:cs typeface="Arial" pitchFamily="34" charset="0"/>
            </a:rPr>
            <a:t>RECOMENDACIONES METODOLÓGICAS DEL USO DE LA GUÍA</a:t>
          </a:r>
          <a:endParaRPr lang="es-ES" sz="1000" kern="1200" dirty="0"/>
        </a:p>
      </dsp:txBody>
      <dsp:txXfrm rot="-5400000">
        <a:off x="1" y="4372710"/>
        <a:ext cx="1415491" cy="606639"/>
      </dsp:txXfrm>
    </dsp:sp>
    <dsp:sp modelId="{E201BDD0-C3C6-4F41-B796-45A1F3CAF206}">
      <dsp:nvSpPr>
        <dsp:cNvPr id="0" name=""/>
        <dsp:cNvSpPr/>
      </dsp:nvSpPr>
      <dsp:spPr>
        <a:xfrm rot="5400000">
          <a:off x="4479045" y="601410"/>
          <a:ext cx="1314385" cy="7441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La temática que fue desarrollada en la presente guía debe ser impartida en los Ámbitos de Estrategias de Enseñanza, de forma secuencial a lo largo de la educación inicial enfocando la dimensión física, emocional, lingüística y  social. </a:t>
          </a:r>
          <a:endParaRPr lang="es-ES" sz="1200" kern="1200" dirty="0">
            <a:latin typeface="Times New Roman" pitchFamily="18" charset="0"/>
            <a:cs typeface="Times New Roman" pitchFamily="18" charset="0"/>
          </a:endParaRPr>
        </a:p>
        <a:p>
          <a:pPr marL="114300" lvl="1" indent="-114300" algn="just"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Los métodos pedagógicos empleados que incluyan: exposiciones orales debates, discusiones, dramatización de roles y medios audiovisuales– deben ser seleccionados y adecuados por los docentes según el contexto local y basarlos en un diseño que facilite un mayor conocimiento, genere actitudes positivas y mejore las destrezas necesarias para adoptar estilos de vida saludables.</a:t>
          </a:r>
          <a:endParaRPr lang="es-ES" sz="1200" kern="1200" dirty="0">
            <a:latin typeface="Times New Roman" pitchFamily="18" charset="0"/>
            <a:cs typeface="Times New Roman" pitchFamily="18" charset="0"/>
          </a:endParaRPr>
        </a:p>
      </dsp:txBody>
      <dsp:txXfrm rot="-5400000">
        <a:off x="1415492" y="3729127"/>
        <a:ext cx="7377329" cy="11860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A729-5E36-4617-848F-8912EF2F6E99}">
      <dsp:nvSpPr>
        <dsp:cNvPr id="0" name=""/>
        <dsp:cNvSpPr/>
      </dsp:nvSpPr>
      <dsp:spPr>
        <a:xfrm>
          <a:off x="4181374" y="1510761"/>
          <a:ext cx="91440" cy="1094636"/>
        </a:xfrm>
        <a:custGeom>
          <a:avLst/>
          <a:gdLst/>
          <a:ahLst/>
          <a:cxnLst/>
          <a:rect l="0" t="0" r="0" b="0"/>
          <a:pathLst>
            <a:path>
              <a:moveTo>
                <a:pt x="45720" y="0"/>
              </a:moveTo>
              <a:lnTo>
                <a:pt x="50320" y="10946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4F1C4-0E6B-45E7-9D3F-C58C31D6D5A5}">
      <dsp:nvSpPr>
        <dsp:cNvPr id="0" name=""/>
        <dsp:cNvSpPr/>
      </dsp:nvSpPr>
      <dsp:spPr>
        <a:xfrm>
          <a:off x="4227094" y="1510761"/>
          <a:ext cx="3572051" cy="1980280"/>
        </a:xfrm>
        <a:custGeom>
          <a:avLst/>
          <a:gdLst/>
          <a:ahLst/>
          <a:cxnLst/>
          <a:rect l="0" t="0" r="0" b="0"/>
          <a:pathLst>
            <a:path>
              <a:moveTo>
                <a:pt x="0" y="0"/>
              </a:moveTo>
              <a:lnTo>
                <a:pt x="0" y="1807157"/>
              </a:lnTo>
              <a:lnTo>
                <a:pt x="3572051" y="1807157"/>
              </a:lnTo>
              <a:lnTo>
                <a:pt x="3572051" y="1980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C3BB1-A452-48C8-B433-404051A6CA19}">
      <dsp:nvSpPr>
        <dsp:cNvPr id="0" name=""/>
        <dsp:cNvSpPr/>
      </dsp:nvSpPr>
      <dsp:spPr>
        <a:xfrm>
          <a:off x="4227094" y="1510761"/>
          <a:ext cx="1645177" cy="1980280"/>
        </a:xfrm>
        <a:custGeom>
          <a:avLst/>
          <a:gdLst/>
          <a:ahLst/>
          <a:cxnLst/>
          <a:rect l="0" t="0" r="0" b="0"/>
          <a:pathLst>
            <a:path>
              <a:moveTo>
                <a:pt x="0" y="0"/>
              </a:moveTo>
              <a:lnTo>
                <a:pt x="0" y="1807157"/>
              </a:lnTo>
              <a:lnTo>
                <a:pt x="1645177" y="1807157"/>
              </a:lnTo>
              <a:lnTo>
                <a:pt x="1645177" y="1980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25F61-281A-4A97-A0C5-EB8E0CF95035}">
      <dsp:nvSpPr>
        <dsp:cNvPr id="0" name=""/>
        <dsp:cNvSpPr/>
      </dsp:nvSpPr>
      <dsp:spPr>
        <a:xfrm>
          <a:off x="3703911" y="1510761"/>
          <a:ext cx="523183" cy="1970207"/>
        </a:xfrm>
        <a:custGeom>
          <a:avLst/>
          <a:gdLst/>
          <a:ahLst/>
          <a:cxnLst/>
          <a:rect l="0" t="0" r="0" b="0"/>
          <a:pathLst>
            <a:path>
              <a:moveTo>
                <a:pt x="523183" y="0"/>
              </a:moveTo>
              <a:lnTo>
                <a:pt x="523183" y="1797084"/>
              </a:lnTo>
              <a:lnTo>
                <a:pt x="0" y="1797084"/>
              </a:lnTo>
              <a:lnTo>
                <a:pt x="0" y="1970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D6F88-6F85-473A-860F-9F72F415F414}">
      <dsp:nvSpPr>
        <dsp:cNvPr id="0" name=""/>
        <dsp:cNvSpPr/>
      </dsp:nvSpPr>
      <dsp:spPr>
        <a:xfrm>
          <a:off x="941739" y="1510761"/>
          <a:ext cx="3285355" cy="1980280"/>
        </a:xfrm>
        <a:custGeom>
          <a:avLst/>
          <a:gdLst/>
          <a:ahLst/>
          <a:cxnLst/>
          <a:rect l="0" t="0" r="0" b="0"/>
          <a:pathLst>
            <a:path>
              <a:moveTo>
                <a:pt x="3285355" y="0"/>
              </a:moveTo>
              <a:lnTo>
                <a:pt x="3285355" y="1807157"/>
              </a:lnTo>
              <a:lnTo>
                <a:pt x="0" y="1807157"/>
              </a:lnTo>
              <a:lnTo>
                <a:pt x="0" y="1980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EB2A1-9CFA-4A2D-9A6B-FA78144B86E8}">
      <dsp:nvSpPr>
        <dsp:cNvPr id="0" name=""/>
        <dsp:cNvSpPr/>
      </dsp:nvSpPr>
      <dsp:spPr>
        <a:xfrm>
          <a:off x="3352921" y="505173"/>
          <a:ext cx="1748346" cy="1005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04698" numCol="1" spcCol="1270" anchor="ctr" anchorCtr="0">
          <a:noAutofit/>
        </a:bodyPr>
        <a:lstStyle/>
        <a:p>
          <a:pPr lvl="0" algn="ctr" defTabSz="466725">
            <a:lnSpc>
              <a:spcPct val="90000"/>
            </a:lnSpc>
            <a:spcBef>
              <a:spcPct val="0"/>
            </a:spcBef>
            <a:spcAft>
              <a:spcPct val="35000"/>
            </a:spcAft>
          </a:pPr>
          <a:r>
            <a:rPr lang="es-ES" sz="1050" b="1" kern="1200" dirty="0" smtClean="0">
              <a:latin typeface="Arial" pitchFamily="34" charset="0"/>
              <a:cs typeface="Arial" pitchFamily="34" charset="0"/>
            </a:rPr>
            <a:t>ACTIVIDADES PARA EL AMBITO  DE LA AUTOESTIMA.</a:t>
          </a:r>
          <a:endParaRPr lang="es-ES" sz="1050" kern="1200" dirty="0"/>
        </a:p>
      </dsp:txBody>
      <dsp:txXfrm>
        <a:off x="3352921" y="505173"/>
        <a:ext cx="1748346" cy="1005588"/>
      </dsp:txXfrm>
    </dsp:sp>
    <dsp:sp modelId="{A398C022-9EF4-4944-86E3-BF11A7CAA7C8}">
      <dsp:nvSpPr>
        <dsp:cNvPr id="0" name=""/>
        <dsp:cNvSpPr/>
      </dsp:nvSpPr>
      <dsp:spPr>
        <a:xfrm>
          <a:off x="4185618" y="1195513"/>
          <a:ext cx="3074631" cy="8935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C" sz="1200" kern="1200" dirty="0" smtClean="0">
              <a:latin typeface="Arial" pitchFamily="34" charset="0"/>
              <a:cs typeface="Arial" pitchFamily="34" charset="0"/>
            </a:rPr>
            <a:t>El ámbito psicosocial del niño comprende las relaciones que establece con la familia, la escuela y la comunidad, en convivencia con sus padres, hermanos, instructor, compañeros y amigos.</a:t>
          </a:r>
          <a:endParaRPr lang="es-ES" sz="1200" kern="1200" dirty="0"/>
        </a:p>
      </dsp:txBody>
      <dsp:txXfrm>
        <a:off x="4185618" y="1195513"/>
        <a:ext cx="3074631" cy="893510"/>
      </dsp:txXfrm>
    </dsp:sp>
    <dsp:sp modelId="{97941EC7-9175-428E-80C4-38CCFB9B13E7}">
      <dsp:nvSpPr>
        <dsp:cNvPr id="0" name=""/>
        <dsp:cNvSpPr/>
      </dsp:nvSpPr>
      <dsp:spPr>
        <a:xfrm>
          <a:off x="225227" y="3491042"/>
          <a:ext cx="1433023" cy="741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04698" numCol="1" spcCol="1270" anchor="ctr" anchorCtr="0">
          <a:noAutofit/>
        </a:bodyPr>
        <a:lstStyle/>
        <a:p>
          <a:pPr lvl="0" algn="ctr" defTabSz="444500">
            <a:lnSpc>
              <a:spcPct val="90000"/>
            </a:lnSpc>
            <a:spcBef>
              <a:spcPct val="0"/>
            </a:spcBef>
            <a:spcAft>
              <a:spcPct val="35000"/>
            </a:spcAft>
          </a:pPr>
          <a:r>
            <a:rPr lang="es-EC" sz="1000" b="1" kern="1200" dirty="0" smtClean="0"/>
            <a:t>OBJETIVO</a:t>
          </a:r>
          <a:endParaRPr lang="es-ES" sz="1000" kern="1200" dirty="0"/>
        </a:p>
      </dsp:txBody>
      <dsp:txXfrm>
        <a:off x="225227" y="3491042"/>
        <a:ext cx="1433023" cy="741956"/>
      </dsp:txXfrm>
    </dsp:sp>
    <dsp:sp modelId="{D8043B85-86B6-4A6C-A731-F63F14F80B34}">
      <dsp:nvSpPr>
        <dsp:cNvPr id="0" name=""/>
        <dsp:cNvSpPr/>
      </dsp:nvSpPr>
      <dsp:spPr>
        <a:xfrm>
          <a:off x="397949" y="3978096"/>
          <a:ext cx="2129175" cy="10170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just" defTabSz="488950">
            <a:lnSpc>
              <a:spcPct val="90000"/>
            </a:lnSpc>
            <a:spcBef>
              <a:spcPct val="0"/>
            </a:spcBef>
            <a:spcAft>
              <a:spcPct val="35000"/>
            </a:spcAft>
          </a:pPr>
          <a:r>
            <a:rPr lang="es-ES" sz="1100" kern="1200" dirty="0" smtClean="0">
              <a:latin typeface="Arial" pitchFamily="34" charset="0"/>
              <a:cs typeface="Arial" pitchFamily="34" charset="0"/>
            </a:rPr>
            <a:t>Fortalecer la autoestima del niño y niña realizando juegos de personajes de dibujos que les guste. </a:t>
          </a:r>
          <a:endParaRPr lang="en-US" sz="1100" kern="1200" dirty="0" smtClean="0">
            <a:latin typeface="Arial" pitchFamily="34" charset="0"/>
            <a:cs typeface="Arial" pitchFamily="34" charset="0"/>
          </a:endParaRPr>
        </a:p>
      </dsp:txBody>
      <dsp:txXfrm>
        <a:off x="397949" y="3978096"/>
        <a:ext cx="2129175" cy="1017006"/>
      </dsp:txXfrm>
    </dsp:sp>
    <dsp:sp modelId="{0F5F65A1-BEF5-412C-9D24-C6618667D44A}">
      <dsp:nvSpPr>
        <dsp:cNvPr id="0" name=""/>
        <dsp:cNvSpPr/>
      </dsp:nvSpPr>
      <dsp:spPr>
        <a:xfrm>
          <a:off x="2987399" y="3480969"/>
          <a:ext cx="1433023" cy="741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04698" numCol="1" spcCol="1270" anchor="ctr" anchorCtr="0">
          <a:noAutofit/>
        </a:bodyPr>
        <a:lstStyle/>
        <a:p>
          <a:pPr lvl="0" algn="ctr" defTabSz="444500">
            <a:lnSpc>
              <a:spcPct val="90000"/>
            </a:lnSpc>
            <a:spcBef>
              <a:spcPct val="0"/>
            </a:spcBef>
            <a:spcAft>
              <a:spcPct val="35000"/>
            </a:spcAft>
          </a:pPr>
          <a:r>
            <a:rPr lang="es-EC" sz="1000" b="1" kern="1200" dirty="0" smtClean="0"/>
            <a:t>DESARROLLO DE LA ACTIVIDAD</a:t>
          </a:r>
          <a:endParaRPr lang="es-ES" sz="1000" kern="1200" dirty="0"/>
        </a:p>
      </dsp:txBody>
      <dsp:txXfrm>
        <a:off x="2987399" y="3480969"/>
        <a:ext cx="1433023" cy="741956"/>
      </dsp:txXfrm>
    </dsp:sp>
    <dsp:sp modelId="{516A7DA0-8642-4F23-AE0A-498A94680E69}">
      <dsp:nvSpPr>
        <dsp:cNvPr id="0" name=""/>
        <dsp:cNvSpPr/>
      </dsp:nvSpPr>
      <dsp:spPr>
        <a:xfrm>
          <a:off x="2863479" y="4021810"/>
          <a:ext cx="2241987" cy="15204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smtClean="0">
              <a:latin typeface="Arial" pitchFamily="34" charset="0"/>
              <a:cs typeface="Arial" pitchFamily="34" charset="0"/>
            </a:rPr>
            <a:t>Organiza la representación de escenas breves con un alto contenido emotivo: sorpresa, susto, alegría, decepción, tristeza, llanto. Esto motivará a los padres de familia a que participen adaptando un teatrito para títeres con diferentes personajes</a:t>
          </a:r>
          <a:r>
            <a:rPr lang="es-ES" sz="1000" kern="1200" dirty="0" smtClean="0">
              <a:latin typeface="Arial" pitchFamily="34" charset="0"/>
              <a:cs typeface="Arial" pitchFamily="34" charset="0"/>
            </a:rPr>
            <a:t>.</a:t>
          </a:r>
          <a:endParaRPr lang="es-ES" sz="1000" kern="1200" dirty="0"/>
        </a:p>
      </dsp:txBody>
      <dsp:txXfrm>
        <a:off x="2863479" y="4021810"/>
        <a:ext cx="2241987" cy="1520443"/>
      </dsp:txXfrm>
    </dsp:sp>
    <dsp:sp modelId="{B4E236E4-6B06-419C-B2C2-B0FC82444A9D}">
      <dsp:nvSpPr>
        <dsp:cNvPr id="0" name=""/>
        <dsp:cNvSpPr/>
      </dsp:nvSpPr>
      <dsp:spPr>
        <a:xfrm>
          <a:off x="5155760" y="3491042"/>
          <a:ext cx="1433023" cy="741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04698" numCol="1" spcCol="1270" anchor="ctr" anchorCtr="0">
          <a:noAutofit/>
        </a:bodyPr>
        <a:lstStyle/>
        <a:p>
          <a:pPr lvl="0" algn="ctr" defTabSz="444500">
            <a:lnSpc>
              <a:spcPct val="90000"/>
            </a:lnSpc>
            <a:spcBef>
              <a:spcPct val="0"/>
            </a:spcBef>
            <a:spcAft>
              <a:spcPct val="35000"/>
            </a:spcAft>
          </a:pPr>
          <a:r>
            <a:rPr lang="es-EC" sz="1000" b="1" kern="1200" dirty="0" smtClean="0"/>
            <a:t>INDICADORES DE EVALUACIÓN</a:t>
          </a:r>
          <a:endParaRPr lang="es-ES" sz="1000" kern="1200" dirty="0"/>
        </a:p>
      </dsp:txBody>
      <dsp:txXfrm>
        <a:off x="5155760" y="3491042"/>
        <a:ext cx="1433023" cy="741956"/>
      </dsp:txXfrm>
    </dsp:sp>
    <dsp:sp modelId="{1C1663B6-239F-4449-91B2-12B0F124AE81}">
      <dsp:nvSpPr>
        <dsp:cNvPr id="0" name=""/>
        <dsp:cNvSpPr/>
      </dsp:nvSpPr>
      <dsp:spPr>
        <a:xfrm>
          <a:off x="5616625" y="4137174"/>
          <a:ext cx="1298323" cy="7226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smtClean="0">
              <a:latin typeface="Arial" pitchFamily="34" charset="0"/>
              <a:cs typeface="Arial" pitchFamily="34" charset="0"/>
            </a:rPr>
            <a:t>Nivel de actuación en el niño.</a:t>
          </a:r>
          <a:endParaRPr lang="es-ES" sz="1200" kern="1200" dirty="0"/>
        </a:p>
      </dsp:txBody>
      <dsp:txXfrm>
        <a:off x="5616625" y="4137174"/>
        <a:ext cx="1298323" cy="722618"/>
      </dsp:txXfrm>
    </dsp:sp>
    <dsp:sp modelId="{2B4C41A9-1DBF-4387-9E0A-D8E78BA00D97}">
      <dsp:nvSpPr>
        <dsp:cNvPr id="0" name=""/>
        <dsp:cNvSpPr/>
      </dsp:nvSpPr>
      <dsp:spPr>
        <a:xfrm>
          <a:off x="7082634" y="3491042"/>
          <a:ext cx="1433023" cy="741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98" numCol="1" spcCol="1270" anchor="ctr" anchorCtr="0">
          <a:noAutofit/>
        </a:bodyPr>
        <a:lstStyle/>
        <a:p>
          <a:pPr lvl="0" algn="ctr" defTabSz="533400">
            <a:lnSpc>
              <a:spcPct val="90000"/>
            </a:lnSpc>
            <a:spcBef>
              <a:spcPct val="0"/>
            </a:spcBef>
            <a:spcAft>
              <a:spcPct val="35000"/>
            </a:spcAft>
          </a:pPr>
          <a:endParaRPr lang="es-ES" sz="1200" kern="1200" dirty="0" smtClean="0"/>
        </a:p>
        <a:p>
          <a:pPr lvl="0" algn="ctr" defTabSz="533400">
            <a:lnSpc>
              <a:spcPct val="90000"/>
            </a:lnSpc>
            <a:spcBef>
              <a:spcPct val="0"/>
            </a:spcBef>
            <a:spcAft>
              <a:spcPct val="35000"/>
            </a:spcAft>
          </a:pPr>
          <a:r>
            <a:rPr lang="es-EC" sz="1200" kern="1200" dirty="0" smtClean="0">
              <a:latin typeface="Arial" pitchFamily="34" charset="0"/>
              <a:cs typeface="Arial" pitchFamily="34" charset="0"/>
            </a:rPr>
            <a:t>RECURSOS:</a:t>
          </a:r>
          <a:endParaRPr lang="es-ES" sz="1200" kern="1200" dirty="0"/>
        </a:p>
      </dsp:txBody>
      <dsp:txXfrm>
        <a:off x="7082634" y="3491042"/>
        <a:ext cx="1433023" cy="741956"/>
      </dsp:txXfrm>
    </dsp:sp>
    <dsp:sp modelId="{6FA36E99-7368-4B6D-BE9E-33DFBD73DF82}">
      <dsp:nvSpPr>
        <dsp:cNvPr id="0" name=""/>
        <dsp:cNvSpPr/>
      </dsp:nvSpPr>
      <dsp:spPr>
        <a:xfrm>
          <a:off x="7270297" y="4063194"/>
          <a:ext cx="1501558" cy="11198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s-ES" sz="1200" kern="1200" dirty="0" smtClean="0"/>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Bolsas de papel de estraza decorada con los personajes de las escenas breves.</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Títeres.</a:t>
          </a:r>
        </a:p>
        <a:p>
          <a:pPr lvl="0" algn="just" defTabSz="533400">
            <a:lnSpc>
              <a:spcPct val="90000"/>
            </a:lnSpc>
            <a:spcBef>
              <a:spcPct val="0"/>
            </a:spcBef>
            <a:spcAft>
              <a:spcPct val="35000"/>
            </a:spcAft>
          </a:pPr>
          <a:endParaRPr lang="es-ES" sz="1200" kern="1200" dirty="0"/>
        </a:p>
      </dsp:txBody>
      <dsp:txXfrm>
        <a:off x="7270297" y="4063194"/>
        <a:ext cx="1501558" cy="1119849"/>
      </dsp:txXfrm>
    </dsp:sp>
    <dsp:sp modelId="{C89F9BFF-36AA-41DF-A2A8-D2431C4207D2}">
      <dsp:nvSpPr>
        <dsp:cNvPr id="0" name=""/>
        <dsp:cNvSpPr/>
      </dsp:nvSpPr>
      <dsp:spPr>
        <a:xfrm>
          <a:off x="2613252" y="2200708"/>
          <a:ext cx="1618442" cy="8093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104698" numCol="1" spcCol="1270" anchor="ctr" anchorCtr="0">
          <a:noAutofit/>
        </a:bodyPr>
        <a:lstStyle/>
        <a:p>
          <a:pPr lvl="0" algn="ctr" defTabSz="444500">
            <a:lnSpc>
              <a:spcPct val="90000"/>
            </a:lnSpc>
            <a:spcBef>
              <a:spcPct val="0"/>
            </a:spcBef>
            <a:spcAft>
              <a:spcPct val="35000"/>
            </a:spcAft>
          </a:pPr>
          <a:r>
            <a:rPr lang="es-EC" sz="1000" b="1" kern="1200" dirty="0" smtClean="0"/>
            <a:t>JUEGO DE ESCENIFICACIONES.</a:t>
          </a:r>
          <a:endParaRPr lang="es-ES" sz="1000" kern="1200" dirty="0"/>
        </a:p>
      </dsp:txBody>
      <dsp:txXfrm>
        <a:off x="2613252" y="2200708"/>
        <a:ext cx="1618442" cy="809377"/>
      </dsp:txXfrm>
    </dsp:sp>
    <dsp:sp modelId="{A5FA228F-D90C-4A3C-B51A-5F811A526A68}">
      <dsp:nvSpPr>
        <dsp:cNvPr id="0" name=""/>
        <dsp:cNvSpPr/>
      </dsp:nvSpPr>
      <dsp:spPr>
        <a:xfrm>
          <a:off x="6169847" y="2059450"/>
          <a:ext cx="157565" cy="339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endParaRPr lang="es-ES" sz="500" kern="1200"/>
        </a:p>
      </dsp:txBody>
      <dsp:txXfrm>
        <a:off x="6169847" y="2059450"/>
        <a:ext cx="157565" cy="339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9113B-5D24-42E0-8785-AB925ECF2A7A}">
      <dsp:nvSpPr>
        <dsp:cNvPr id="0" name=""/>
        <dsp:cNvSpPr/>
      </dsp:nvSpPr>
      <dsp:spPr>
        <a:xfrm>
          <a:off x="5377075" y="3068825"/>
          <a:ext cx="580568" cy="2183095"/>
        </a:xfrm>
        <a:custGeom>
          <a:avLst/>
          <a:gdLst/>
          <a:ahLst/>
          <a:cxnLst/>
          <a:rect l="0" t="0" r="0" b="0"/>
          <a:pathLst>
            <a:path>
              <a:moveTo>
                <a:pt x="0" y="0"/>
              </a:moveTo>
              <a:lnTo>
                <a:pt x="358892" y="0"/>
              </a:lnTo>
              <a:lnTo>
                <a:pt x="358892" y="2183095"/>
              </a:lnTo>
              <a:lnTo>
                <a:pt x="580568" y="2183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6E697-EFA6-43DB-B89D-FECD398B986F}">
      <dsp:nvSpPr>
        <dsp:cNvPr id="0" name=""/>
        <dsp:cNvSpPr/>
      </dsp:nvSpPr>
      <dsp:spPr>
        <a:xfrm>
          <a:off x="5377075" y="3068825"/>
          <a:ext cx="580568" cy="690793"/>
        </a:xfrm>
        <a:custGeom>
          <a:avLst/>
          <a:gdLst/>
          <a:ahLst/>
          <a:cxnLst/>
          <a:rect l="0" t="0" r="0" b="0"/>
          <a:pathLst>
            <a:path>
              <a:moveTo>
                <a:pt x="0" y="0"/>
              </a:moveTo>
              <a:lnTo>
                <a:pt x="358892" y="0"/>
              </a:lnTo>
              <a:lnTo>
                <a:pt x="358892" y="690793"/>
              </a:lnTo>
              <a:lnTo>
                <a:pt x="580568" y="690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B2F75-D3DB-4E73-A61F-87680E444433}">
      <dsp:nvSpPr>
        <dsp:cNvPr id="0" name=""/>
        <dsp:cNvSpPr/>
      </dsp:nvSpPr>
      <dsp:spPr>
        <a:xfrm>
          <a:off x="5377075" y="2180552"/>
          <a:ext cx="580568" cy="888272"/>
        </a:xfrm>
        <a:custGeom>
          <a:avLst/>
          <a:gdLst/>
          <a:ahLst/>
          <a:cxnLst/>
          <a:rect l="0" t="0" r="0" b="0"/>
          <a:pathLst>
            <a:path>
              <a:moveTo>
                <a:pt x="0" y="888272"/>
              </a:moveTo>
              <a:lnTo>
                <a:pt x="358892" y="888272"/>
              </a:lnTo>
              <a:lnTo>
                <a:pt x="358892" y="0"/>
              </a:lnTo>
              <a:lnTo>
                <a:pt x="58056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25C68-EE59-4076-A9D4-E3883B55F38E}">
      <dsp:nvSpPr>
        <dsp:cNvPr id="0" name=""/>
        <dsp:cNvSpPr/>
      </dsp:nvSpPr>
      <dsp:spPr>
        <a:xfrm>
          <a:off x="5377075" y="1004671"/>
          <a:ext cx="580568" cy="2064153"/>
        </a:xfrm>
        <a:custGeom>
          <a:avLst/>
          <a:gdLst/>
          <a:ahLst/>
          <a:cxnLst/>
          <a:rect l="0" t="0" r="0" b="0"/>
          <a:pathLst>
            <a:path>
              <a:moveTo>
                <a:pt x="0" y="2064153"/>
              </a:moveTo>
              <a:lnTo>
                <a:pt x="358892" y="2064153"/>
              </a:lnTo>
              <a:lnTo>
                <a:pt x="358892" y="0"/>
              </a:lnTo>
              <a:lnTo>
                <a:pt x="58056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3CBBE-452B-4B5B-A0A9-DA87CB15CCBE}">
      <dsp:nvSpPr>
        <dsp:cNvPr id="0" name=""/>
        <dsp:cNvSpPr/>
      </dsp:nvSpPr>
      <dsp:spPr>
        <a:xfrm>
          <a:off x="3222257" y="3014620"/>
          <a:ext cx="306133" cy="91440"/>
        </a:xfrm>
        <a:custGeom>
          <a:avLst/>
          <a:gdLst/>
          <a:ahLst/>
          <a:cxnLst/>
          <a:rect l="0" t="0" r="0" b="0"/>
          <a:pathLst>
            <a:path>
              <a:moveTo>
                <a:pt x="0" y="45720"/>
              </a:moveTo>
              <a:lnTo>
                <a:pt x="84458" y="45720"/>
              </a:lnTo>
              <a:lnTo>
                <a:pt x="84458" y="54205"/>
              </a:lnTo>
              <a:lnTo>
                <a:pt x="306133" y="542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AEA1A-7BBE-4F26-83F5-63F99205F178}">
      <dsp:nvSpPr>
        <dsp:cNvPr id="0" name=""/>
        <dsp:cNvSpPr/>
      </dsp:nvSpPr>
      <dsp:spPr>
        <a:xfrm>
          <a:off x="270" y="1944217"/>
          <a:ext cx="3221986" cy="2232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latin typeface="Arial" pitchFamily="34" charset="0"/>
              <a:cs typeface="Arial" pitchFamily="34" charset="0"/>
            </a:rPr>
            <a:t>DESARROLLO DE LA  AUTONOMÍA</a:t>
          </a:r>
          <a:endParaRPr lang="en-US" sz="1600" b="1" kern="1200" dirty="0" smtClean="0">
            <a:effectLst>
              <a:outerShdw blurRad="38100" dist="38100" dir="2700000" algn="tl">
                <a:srgbClr val="000000">
                  <a:alpha val="43137"/>
                </a:srgbClr>
              </a:outerShdw>
            </a:effectLst>
            <a:latin typeface="Arial" pitchFamily="34" charset="0"/>
            <a:cs typeface="Arial" pitchFamily="34" charset="0"/>
          </a:endParaRPr>
        </a:p>
        <a:p>
          <a:pPr lvl="0" algn="just" defTabSz="711200">
            <a:lnSpc>
              <a:spcPct val="90000"/>
            </a:lnSpc>
            <a:spcBef>
              <a:spcPct val="0"/>
            </a:spcBef>
            <a:spcAft>
              <a:spcPct val="35000"/>
            </a:spcAft>
          </a:pPr>
          <a:endParaRPr lang="en-US" sz="1200" b="1" kern="1200" dirty="0" smtClean="0">
            <a:latin typeface="Arial" pitchFamily="34" charset="0"/>
            <a:cs typeface="Arial" pitchFamily="34" charset="0"/>
          </a:endParaRPr>
        </a:p>
        <a:p>
          <a:pPr lvl="0" algn="just" defTabSz="711200">
            <a:lnSpc>
              <a:spcPct val="90000"/>
            </a:lnSpc>
            <a:spcBef>
              <a:spcPct val="0"/>
            </a:spcBef>
            <a:spcAft>
              <a:spcPct val="35000"/>
            </a:spcAft>
          </a:pPr>
          <a:r>
            <a:rPr lang="es-EC" sz="1200" kern="1200" dirty="0" smtClean="0">
              <a:latin typeface="Arial" pitchFamily="34" charset="0"/>
              <a:cs typeface="Arial" pitchFamily="34" charset="0"/>
            </a:rPr>
            <a:t>El aspecto emocional más importante del niño en el periodo que comprende el jardín de infantes es la necesidad de ser autónomo, de hacer las cosas por sí mismo. Los niños, por primera vez están experimentando la libertad que les da estar lejos de sus padres, la seguridad de su independencia recién descubierta.</a:t>
          </a:r>
          <a:endParaRPr lang="es-ES" sz="1200" kern="1200" dirty="0"/>
        </a:p>
      </dsp:txBody>
      <dsp:txXfrm>
        <a:off x="270" y="1944217"/>
        <a:ext cx="3221986" cy="2232245"/>
      </dsp:txXfrm>
    </dsp:sp>
    <dsp:sp modelId="{DC0D108E-F3CA-4A1B-9FE5-ECC403E7FB6D}">
      <dsp:nvSpPr>
        <dsp:cNvPr id="0" name=""/>
        <dsp:cNvSpPr/>
      </dsp:nvSpPr>
      <dsp:spPr>
        <a:xfrm>
          <a:off x="3528391" y="2520280"/>
          <a:ext cx="1848684" cy="1097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TECNICA: LAS PARTES DE MI CUERPO.</a:t>
          </a:r>
          <a:endParaRPr lang="es-ES" sz="1600" kern="1200" dirty="0"/>
        </a:p>
      </dsp:txBody>
      <dsp:txXfrm>
        <a:off x="3528391" y="2520280"/>
        <a:ext cx="1848684" cy="1097090"/>
      </dsp:txXfrm>
    </dsp:sp>
    <dsp:sp modelId="{CADC6954-5BA3-4865-9AD5-C47B752EC19F}">
      <dsp:nvSpPr>
        <dsp:cNvPr id="0" name=""/>
        <dsp:cNvSpPr/>
      </dsp:nvSpPr>
      <dsp:spPr>
        <a:xfrm>
          <a:off x="5957643" y="530704"/>
          <a:ext cx="2451198" cy="9479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OBJETIVO</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Reconocer y valorar las características diferenciales del propio cuerpo y el de los otros.</a:t>
          </a:r>
        </a:p>
        <a:p>
          <a:pPr lvl="0" algn="ctr" defTabSz="533400">
            <a:lnSpc>
              <a:spcPct val="90000"/>
            </a:lnSpc>
            <a:spcBef>
              <a:spcPct val="0"/>
            </a:spcBef>
            <a:spcAft>
              <a:spcPct val="35000"/>
            </a:spcAft>
          </a:pPr>
          <a:endParaRPr lang="es-ES" sz="600" kern="1200" dirty="0"/>
        </a:p>
      </dsp:txBody>
      <dsp:txXfrm>
        <a:off x="5957643" y="530704"/>
        <a:ext cx="2451198" cy="947933"/>
      </dsp:txXfrm>
    </dsp:sp>
    <dsp:sp modelId="{44F44A53-B85A-48FE-B5F6-9AD89891477A}">
      <dsp:nvSpPr>
        <dsp:cNvPr id="0" name=""/>
        <dsp:cNvSpPr/>
      </dsp:nvSpPr>
      <dsp:spPr>
        <a:xfrm>
          <a:off x="5957643" y="1755732"/>
          <a:ext cx="2587174" cy="849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RECURSOS</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C" sz="1200" kern="1200" dirty="0" smtClean="0">
              <a:latin typeface="Arial" pitchFamily="34" charset="0"/>
              <a:cs typeface="Arial" pitchFamily="34" charset="0"/>
            </a:rPr>
            <a:t>Sorbetes, mullos, fideos, cereales, carpetas plásticas, silueta del niño.</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endParaRPr lang="es-ES" sz="1200" kern="1200" dirty="0"/>
        </a:p>
      </dsp:txBody>
      <dsp:txXfrm>
        <a:off x="5957643" y="1755732"/>
        <a:ext cx="2587174" cy="849640"/>
      </dsp:txXfrm>
    </dsp:sp>
    <dsp:sp modelId="{B74E0AE5-6DCA-42C8-9B1E-4C6619773626}">
      <dsp:nvSpPr>
        <dsp:cNvPr id="0" name=""/>
        <dsp:cNvSpPr/>
      </dsp:nvSpPr>
      <dsp:spPr>
        <a:xfrm>
          <a:off x="5957643" y="2882467"/>
          <a:ext cx="2804283" cy="1754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DESARROLLO DE LA ACTIVIDAD</a:t>
          </a: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Jugar a las manitos cruzadas</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endParaRPr lang="es-E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Ensartar sorbetes, mullos, fideos, cereales entre otros, formando una pulsera y colocar en la manito derecha.</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endParaRPr lang="es-E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Identificar los lados derecho e izquierdo de su cuerpo frente al espejo.</a:t>
          </a:r>
          <a:endParaRPr lang="es-ES" sz="1200" kern="1200" dirty="0"/>
        </a:p>
      </dsp:txBody>
      <dsp:txXfrm>
        <a:off x="5957643" y="2882467"/>
        <a:ext cx="2804283" cy="1754303"/>
      </dsp:txXfrm>
    </dsp:sp>
    <dsp:sp modelId="{0E50ACC7-18C3-4A3E-95CF-A6B1028AB303}">
      <dsp:nvSpPr>
        <dsp:cNvPr id="0" name=""/>
        <dsp:cNvSpPr/>
      </dsp:nvSpPr>
      <dsp:spPr>
        <a:xfrm>
          <a:off x="5957643" y="4913865"/>
          <a:ext cx="2216754" cy="6761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88950">
            <a:lnSpc>
              <a:spcPct val="90000"/>
            </a:lnSpc>
            <a:spcBef>
              <a:spcPct val="0"/>
            </a:spcBef>
            <a:spcAft>
              <a:spcPct val="35000"/>
            </a:spcAft>
          </a:pPr>
          <a:r>
            <a:rPr lang="es-EC" sz="1100" b="1" kern="1200" dirty="0" smtClean="0">
              <a:latin typeface="Arial" pitchFamily="34" charset="0"/>
              <a:cs typeface="Arial" pitchFamily="34" charset="0"/>
            </a:rPr>
            <a:t>INDICADORES DE EVALUACIÓN</a:t>
          </a:r>
          <a:endParaRPr lang="en-US" sz="1100" b="1" kern="1200" dirty="0" smtClean="0">
            <a:latin typeface="Arial" pitchFamily="34" charset="0"/>
            <a:cs typeface="Arial" pitchFamily="34" charset="0"/>
          </a:endParaRPr>
        </a:p>
        <a:p>
          <a:pPr lvl="0" algn="just" defTabSz="488950">
            <a:lnSpc>
              <a:spcPct val="90000"/>
            </a:lnSpc>
            <a:spcBef>
              <a:spcPct val="0"/>
            </a:spcBef>
            <a:spcAft>
              <a:spcPct val="35000"/>
            </a:spcAft>
          </a:pPr>
          <a:r>
            <a:rPr lang="es-EC" sz="1100" kern="1200" dirty="0" smtClean="0">
              <a:latin typeface="Arial" pitchFamily="34" charset="0"/>
              <a:cs typeface="Arial" pitchFamily="34" charset="0"/>
            </a:rPr>
            <a:t>Reconocimiento de cada uno de los niños.</a:t>
          </a:r>
          <a:endParaRPr lang="es-ES" sz="1100" kern="1200" dirty="0"/>
        </a:p>
      </dsp:txBody>
      <dsp:txXfrm>
        <a:off x="5957643" y="4913865"/>
        <a:ext cx="2216754" cy="676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A7AAA-C950-491C-938F-3039D91B29D7}">
      <dsp:nvSpPr>
        <dsp:cNvPr id="0" name=""/>
        <dsp:cNvSpPr/>
      </dsp:nvSpPr>
      <dsp:spPr>
        <a:xfrm>
          <a:off x="1080129" y="2070"/>
          <a:ext cx="6480700" cy="1817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RELACIONES PSICOSOCIALES</a:t>
          </a:r>
          <a:endParaRPr lang="en-US" sz="2000" b="1" kern="1200" dirty="0" smtClean="0">
            <a:effectLst>
              <a:outerShdw blurRad="38100" dist="38100" dir="2700000" algn="tl">
                <a:srgbClr val="000000">
                  <a:alpha val="43137"/>
                </a:srgbClr>
              </a:outerShdw>
            </a:effectLst>
          </a:endParaRPr>
        </a:p>
        <a:p>
          <a:pPr lvl="0" algn="just" defTabSz="889000">
            <a:lnSpc>
              <a:spcPct val="90000"/>
            </a:lnSpc>
            <a:spcBef>
              <a:spcPct val="0"/>
            </a:spcBef>
            <a:spcAft>
              <a:spcPct val="35000"/>
            </a:spcAft>
          </a:pPr>
          <a:r>
            <a:rPr lang="es-EC" sz="1200" kern="1200" dirty="0" smtClean="0">
              <a:latin typeface="Arial" pitchFamily="34" charset="0"/>
              <a:cs typeface="Arial" pitchFamily="34" charset="0"/>
            </a:rPr>
            <a:t>El desarrollo de los niños, desde el punto de vista psicológico y social, tiene una íntima relación y no se puede separar entre sí, ni de lo biológico, más que para describirlos teóricamente. </a:t>
          </a:r>
          <a:endParaRPr lang="en-US" sz="1200" kern="1200" dirty="0" smtClean="0">
            <a:latin typeface="Arial" pitchFamily="34" charset="0"/>
            <a:cs typeface="Arial" pitchFamily="34" charset="0"/>
          </a:endParaRPr>
        </a:p>
      </dsp:txBody>
      <dsp:txXfrm>
        <a:off x="1133349" y="55290"/>
        <a:ext cx="6374260" cy="1710636"/>
      </dsp:txXfrm>
    </dsp:sp>
    <dsp:sp modelId="{C2EBC2CE-208B-41EF-B932-09C78160E7B8}">
      <dsp:nvSpPr>
        <dsp:cNvPr id="0" name=""/>
        <dsp:cNvSpPr/>
      </dsp:nvSpPr>
      <dsp:spPr>
        <a:xfrm>
          <a:off x="0" y="1944217"/>
          <a:ext cx="6206971" cy="1817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DESARROLLO DE LA ACTIVIDAD</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El niño debe guardar objetos por sus características en cestas. Lo puede realizar en forma grupal, en competencia. </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Clasificar objetos por su forma, color, tamaño, grosor. </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Seleccionar objetos por su textura. </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Parear gráficos por sus características </a:t>
          </a:r>
          <a:endParaRPr lang="en-US" sz="1200"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Ordenar objetos por su peso </a:t>
          </a:r>
          <a:endParaRPr lang="es-ES" sz="1200" kern="1200" dirty="0"/>
        </a:p>
      </dsp:txBody>
      <dsp:txXfrm>
        <a:off x="53220" y="1997437"/>
        <a:ext cx="6100531" cy="1710636"/>
      </dsp:txXfrm>
    </dsp:sp>
    <dsp:sp modelId="{829E4459-3AA5-4F3B-9BE5-66D4F89B404B}">
      <dsp:nvSpPr>
        <dsp:cNvPr id="0" name=""/>
        <dsp:cNvSpPr/>
      </dsp:nvSpPr>
      <dsp:spPr>
        <a:xfrm>
          <a:off x="8159" y="3941492"/>
          <a:ext cx="2164084" cy="1817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OBJETIVO</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Darle ordenes de manera especifica: “guarda tus juguetes para que no se rompan”</a:t>
          </a:r>
          <a:endParaRPr lang="en-US" sz="1200" kern="1200" dirty="0" smtClean="0">
            <a:latin typeface="Arial" pitchFamily="34" charset="0"/>
            <a:cs typeface="Arial" pitchFamily="34" charset="0"/>
          </a:endParaRPr>
        </a:p>
      </dsp:txBody>
      <dsp:txXfrm>
        <a:off x="61379" y="3994712"/>
        <a:ext cx="2057644" cy="1710636"/>
      </dsp:txXfrm>
    </dsp:sp>
    <dsp:sp modelId="{2FBEEEF4-8D01-49C0-B82B-F6720D46B1CE}">
      <dsp:nvSpPr>
        <dsp:cNvPr id="0" name=""/>
        <dsp:cNvSpPr/>
      </dsp:nvSpPr>
      <dsp:spPr>
        <a:xfrm>
          <a:off x="2373544" y="3869300"/>
          <a:ext cx="2270229" cy="1817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RECURSOS</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S" sz="1200" kern="1200" dirty="0" smtClean="0">
              <a:latin typeface="Arial" pitchFamily="34" charset="0"/>
              <a:cs typeface="Arial" pitchFamily="34" charset="0"/>
            </a:rPr>
            <a:t>Una cesta, bolas de colores y distintos tamaños, juguetes de distintos tamaños.</a:t>
          </a:r>
          <a:endParaRPr lang="es-ES" sz="1200" kern="1200" dirty="0"/>
        </a:p>
      </dsp:txBody>
      <dsp:txXfrm>
        <a:off x="2426764" y="3922520"/>
        <a:ext cx="2163789" cy="1710636"/>
      </dsp:txXfrm>
    </dsp:sp>
    <dsp:sp modelId="{789A0C07-B393-4F53-AFA7-92D335121CC3}">
      <dsp:nvSpPr>
        <dsp:cNvPr id="0" name=""/>
        <dsp:cNvSpPr/>
      </dsp:nvSpPr>
      <dsp:spPr>
        <a:xfrm>
          <a:off x="4969461" y="3869300"/>
          <a:ext cx="1984914" cy="18170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latin typeface="Arial" pitchFamily="34" charset="0"/>
              <a:cs typeface="Arial" pitchFamily="34" charset="0"/>
            </a:rPr>
            <a:t>INDICADORES DE EVALUACIÓN</a:t>
          </a:r>
          <a:endParaRPr lang="en-US" sz="1200" b="1" kern="1200" dirty="0" smtClean="0">
            <a:latin typeface="Arial" pitchFamily="34" charset="0"/>
            <a:cs typeface="Arial" pitchFamily="34" charset="0"/>
          </a:endParaRPr>
        </a:p>
        <a:p>
          <a:pPr lvl="0" algn="just" defTabSz="533400">
            <a:lnSpc>
              <a:spcPct val="90000"/>
            </a:lnSpc>
            <a:spcBef>
              <a:spcPct val="0"/>
            </a:spcBef>
            <a:spcAft>
              <a:spcPct val="35000"/>
            </a:spcAft>
          </a:pPr>
          <a:r>
            <a:rPr lang="es-EC" sz="1200" kern="1200" dirty="0" smtClean="0">
              <a:latin typeface="Arial" pitchFamily="34" charset="0"/>
              <a:cs typeface="Arial" pitchFamily="34" charset="0"/>
            </a:rPr>
            <a:t>La representación de la dificultad para armar los bloques de distintos colores. </a:t>
          </a:r>
          <a:endParaRPr lang="es-ES" sz="1200" kern="1200" dirty="0"/>
        </a:p>
      </dsp:txBody>
      <dsp:txXfrm>
        <a:off x="5022681" y="3922520"/>
        <a:ext cx="1878474" cy="1710636"/>
      </dsp:txXfrm>
    </dsp:sp>
    <dsp:sp modelId="{45D01F34-C11E-4E98-85D7-86CB0777F1EA}">
      <dsp:nvSpPr>
        <dsp:cNvPr id="0" name=""/>
        <dsp:cNvSpPr/>
      </dsp:nvSpPr>
      <dsp:spPr>
        <a:xfrm>
          <a:off x="6536947" y="1944216"/>
          <a:ext cx="2078780" cy="1872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JUEGO: AGUARDAR A GUARDAR CADA COSA EN SU LUGAR</a:t>
          </a:r>
          <a:endParaRPr lang="es-ES" sz="1400" kern="1200" dirty="0"/>
        </a:p>
      </dsp:txBody>
      <dsp:txXfrm>
        <a:off x="6591782" y="1999051"/>
        <a:ext cx="1969110" cy="17625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FD328-5C3D-407B-8995-14288AE0A83D}">
      <dsp:nvSpPr>
        <dsp:cNvPr id="0" name=""/>
        <dsp:cNvSpPr/>
      </dsp:nvSpPr>
      <dsp:spPr>
        <a:xfrm>
          <a:off x="0" y="144017"/>
          <a:ext cx="8136904" cy="16201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mn-lt"/>
            </a:rPr>
            <a:t>DESARROLLO PSICOSOCIAL </a:t>
          </a:r>
          <a:r>
            <a:rPr lang="es-ES" sz="1600" b="1" kern="1200" dirty="0" smtClean="0">
              <a:latin typeface="+mn-lt"/>
              <a:cs typeface="Arial" pitchFamily="34" charset="0"/>
            </a:rPr>
            <a:t>Y EMOCIONAL </a:t>
          </a:r>
          <a:r>
            <a:rPr lang="es-ES" sz="1600" b="1" kern="1200" dirty="0" smtClean="0">
              <a:latin typeface="+mn-lt"/>
            </a:rPr>
            <a:t>DE LOS NIÑOS DE 2 A 5 AÑOS.</a:t>
          </a:r>
          <a:endParaRPr lang="es-ES" sz="1600" kern="1200" dirty="0">
            <a:latin typeface="+mn-lt"/>
          </a:endParaRPr>
        </a:p>
      </dsp:txBody>
      <dsp:txXfrm>
        <a:off x="0" y="144017"/>
        <a:ext cx="8136904" cy="1620180"/>
      </dsp:txXfrm>
    </dsp:sp>
    <dsp:sp modelId="{86309BD2-1800-4AE3-BD25-14831F518EFC}">
      <dsp:nvSpPr>
        <dsp:cNvPr id="0" name=""/>
        <dsp:cNvSpPr/>
      </dsp:nvSpPr>
      <dsp:spPr>
        <a:xfrm>
          <a:off x="0" y="1620180"/>
          <a:ext cx="4068452" cy="3402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La psicología cognitiva se preocupa del estudio de procesos tales como lenguaje, percepción, memoria, razonamiento y resolución de problema. Ella concibe al sujeto como un procesador activo de los estímulos. Es este procesamiento se determina nuestro comportamiento.</a:t>
          </a:r>
          <a:endParaRPr lang="en-US" sz="1800" kern="1200" dirty="0" smtClean="0">
            <a:latin typeface="Arial" pitchFamily="34" charset="0"/>
            <a:cs typeface="Arial" pitchFamily="34" charset="0"/>
          </a:endParaRPr>
        </a:p>
        <a:p>
          <a:pPr lvl="0" algn="ctr" defTabSz="800100">
            <a:lnSpc>
              <a:spcPct val="90000"/>
            </a:lnSpc>
            <a:spcBef>
              <a:spcPct val="0"/>
            </a:spcBef>
            <a:spcAft>
              <a:spcPct val="35000"/>
            </a:spcAft>
          </a:pPr>
          <a:endParaRPr lang="es-ES" sz="1800" kern="1200" dirty="0"/>
        </a:p>
      </dsp:txBody>
      <dsp:txXfrm>
        <a:off x="0" y="1620180"/>
        <a:ext cx="4068452" cy="3402378"/>
      </dsp:txXfrm>
    </dsp:sp>
    <dsp:sp modelId="{E08BE152-BAF6-44F3-BB43-AA233B0ABCF9}">
      <dsp:nvSpPr>
        <dsp:cNvPr id="0" name=""/>
        <dsp:cNvSpPr/>
      </dsp:nvSpPr>
      <dsp:spPr>
        <a:xfrm>
          <a:off x="4068452" y="1620180"/>
          <a:ext cx="4068452" cy="3402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El juego muestra que tareas difíciles y tediosas pueden ser lo suficientemente divertidas y motivantes cuando forman parte de una buena historia. </a:t>
          </a:r>
        </a:p>
      </dsp:txBody>
      <dsp:txXfrm>
        <a:off x="4068452" y="1620180"/>
        <a:ext cx="4068452" cy="3402378"/>
      </dsp:txXfrm>
    </dsp:sp>
    <dsp:sp modelId="{887339CB-62F2-427E-81C8-37E3891900B1}">
      <dsp:nvSpPr>
        <dsp:cNvPr id="0" name=""/>
        <dsp:cNvSpPr/>
      </dsp:nvSpPr>
      <dsp:spPr>
        <a:xfrm>
          <a:off x="0" y="5022558"/>
          <a:ext cx="8136904" cy="37804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3CE4F-16EC-41CA-87A2-3EAF50AF10F1}">
      <dsp:nvSpPr>
        <dsp:cNvPr id="0" name=""/>
        <dsp:cNvSpPr/>
      </dsp:nvSpPr>
      <dsp:spPr>
        <a:xfrm>
          <a:off x="2664296" y="0"/>
          <a:ext cx="3367600" cy="30940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286C51-0B78-47AB-8318-54A0C9000A7C}">
      <dsp:nvSpPr>
        <dsp:cNvPr id="0" name=""/>
        <dsp:cNvSpPr/>
      </dsp:nvSpPr>
      <dsp:spPr>
        <a:xfrm>
          <a:off x="2592288" y="514030"/>
          <a:ext cx="393258" cy="3932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E45335-6F51-40C0-A384-C930599BAC86}">
      <dsp:nvSpPr>
        <dsp:cNvPr id="0" name=""/>
        <dsp:cNvSpPr/>
      </dsp:nvSpPr>
      <dsp:spPr>
        <a:xfrm>
          <a:off x="3584997" y="146935"/>
          <a:ext cx="1455562" cy="39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1"/>
              </a:solidFill>
              <a:latin typeface="Times New Roman" pitchFamily="18" charset="0"/>
              <a:cs typeface="Times New Roman" pitchFamily="18" charset="0"/>
            </a:rPr>
            <a:t>HIPÓTESIS</a:t>
          </a:r>
          <a:endParaRPr lang="es-ES" sz="1800" kern="1200" dirty="0">
            <a:solidFill>
              <a:schemeClr val="bg1"/>
            </a:solidFill>
            <a:latin typeface="Times New Roman" pitchFamily="18" charset="0"/>
            <a:cs typeface="Times New Roman" pitchFamily="18" charset="0"/>
          </a:endParaRPr>
        </a:p>
      </dsp:txBody>
      <dsp:txXfrm>
        <a:off x="3584997" y="146935"/>
        <a:ext cx="1455562" cy="393258"/>
      </dsp:txXfrm>
    </dsp:sp>
    <dsp:sp modelId="{79385D6D-4017-4DA2-8A50-2E5902339478}">
      <dsp:nvSpPr>
        <dsp:cNvPr id="0" name=""/>
        <dsp:cNvSpPr/>
      </dsp:nvSpPr>
      <dsp:spPr>
        <a:xfrm>
          <a:off x="3456393" y="957053"/>
          <a:ext cx="2105561" cy="57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bg1"/>
              </a:solidFill>
              <a:latin typeface="Times New Roman" pitchFamily="18" charset="0"/>
              <a:cs typeface="Times New Roman" pitchFamily="18" charset="0"/>
            </a:rPr>
            <a:t>Las estrategias de enseñanza utilizadas por las educadoras infantiles no contribuyen de manera significativa en el desarrollo </a:t>
          </a:r>
          <a:r>
            <a:rPr lang="es-ES" sz="1400" kern="1200" dirty="0" err="1" smtClean="0">
              <a:solidFill>
                <a:schemeClr val="bg1"/>
              </a:solidFill>
              <a:latin typeface="Times New Roman" pitchFamily="18" charset="0"/>
              <a:cs typeface="Times New Roman" pitchFamily="18" charset="0"/>
            </a:rPr>
            <a:t>psico</a:t>
          </a:r>
          <a:r>
            <a:rPr lang="es-ES" sz="1400" kern="1200" dirty="0" smtClean="0">
              <a:solidFill>
                <a:schemeClr val="bg1"/>
              </a:solidFill>
              <a:latin typeface="Times New Roman" pitchFamily="18" charset="0"/>
              <a:cs typeface="Times New Roman" pitchFamily="18" charset="0"/>
            </a:rPr>
            <a:t> – social en los niños menores de 5 años en el centro Infantil “</a:t>
          </a:r>
          <a:r>
            <a:rPr lang="es-ES" sz="1400" kern="1200" dirty="0" err="1" smtClean="0">
              <a:solidFill>
                <a:schemeClr val="bg1"/>
              </a:solidFill>
              <a:latin typeface="Times New Roman" pitchFamily="18" charset="0"/>
              <a:cs typeface="Times New Roman" pitchFamily="18" charset="0"/>
            </a:rPr>
            <a:t>The</a:t>
          </a:r>
          <a:r>
            <a:rPr lang="es-ES" sz="1400" kern="1200" dirty="0" smtClean="0">
              <a:solidFill>
                <a:schemeClr val="bg1"/>
              </a:solidFill>
              <a:latin typeface="Times New Roman" pitchFamily="18" charset="0"/>
              <a:cs typeface="Times New Roman" pitchFamily="18" charset="0"/>
            </a:rPr>
            <a:t> British </a:t>
          </a:r>
          <a:r>
            <a:rPr lang="es-ES" sz="1400" kern="1200" dirty="0" err="1" smtClean="0">
              <a:solidFill>
                <a:schemeClr val="bg1"/>
              </a:solidFill>
              <a:latin typeface="Times New Roman" pitchFamily="18" charset="0"/>
              <a:cs typeface="Times New Roman" pitchFamily="18" charset="0"/>
            </a:rPr>
            <a:t>School</a:t>
          </a:r>
          <a:r>
            <a:rPr lang="es-ES" sz="1400" kern="1200" dirty="0" smtClean="0">
              <a:solidFill>
                <a:schemeClr val="bg1"/>
              </a:solidFill>
              <a:latin typeface="Times New Roman" pitchFamily="18" charset="0"/>
              <a:cs typeface="Times New Roman" pitchFamily="18" charset="0"/>
            </a:rPr>
            <a:t>”, requieren de una propuesta alternativa que les permita mejorar.</a:t>
          </a:r>
          <a:endParaRPr lang="es-ES" sz="1400" kern="1200" dirty="0">
            <a:solidFill>
              <a:schemeClr val="bg1"/>
            </a:solidFill>
            <a:latin typeface="Times New Roman" pitchFamily="18" charset="0"/>
            <a:cs typeface="Times New Roman" pitchFamily="18" charset="0"/>
          </a:endParaRPr>
        </a:p>
      </dsp:txBody>
      <dsp:txXfrm>
        <a:off x="3456393" y="957053"/>
        <a:ext cx="2105561" cy="577835"/>
      </dsp:txXfrm>
    </dsp:sp>
    <dsp:sp modelId="{1CCC0500-D298-46D4-B29E-664BB0A94B74}">
      <dsp:nvSpPr>
        <dsp:cNvPr id="0" name=""/>
        <dsp:cNvSpPr/>
      </dsp:nvSpPr>
      <dsp:spPr>
        <a:xfrm>
          <a:off x="2495894" y="2738139"/>
          <a:ext cx="3619809" cy="33744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7DECFE-9CD6-4E6A-B010-946903048C48}">
      <dsp:nvSpPr>
        <dsp:cNvPr id="0" name=""/>
        <dsp:cNvSpPr/>
      </dsp:nvSpPr>
      <dsp:spPr>
        <a:xfrm>
          <a:off x="2592288" y="3240362"/>
          <a:ext cx="393258" cy="3932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DE7B18-5782-49CB-A203-36790BA64418}">
      <dsp:nvSpPr>
        <dsp:cNvPr id="0" name=""/>
        <dsp:cNvSpPr/>
      </dsp:nvSpPr>
      <dsp:spPr>
        <a:xfrm>
          <a:off x="3384371" y="3168352"/>
          <a:ext cx="2103505" cy="39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rPr>
            <a:t>VARIABLE DE INVESTIGACION</a:t>
          </a:r>
          <a:endParaRPr lang="es-ES" sz="1400" kern="1200" dirty="0">
            <a:solidFill>
              <a:schemeClr val="bg1"/>
            </a:solidFill>
          </a:endParaRPr>
        </a:p>
      </dsp:txBody>
      <dsp:txXfrm>
        <a:off x="3384371" y="3168352"/>
        <a:ext cx="2103505" cy="393258"/>
      </dsp:txXfrm>
    </dsp:sp>
    <dsp:sp modelId="{2F6CBD28-225B-49E9-8DE1-4FC102FAD4D0}">
      <dsp:nvSpPr>
        <dsp:cNvPr id="0" name=""/>
        <dsp:cNvSpPr/>
      </dsp:nvSpPr>
      <dsp:spPr>
        <a:xfrm>
          <a:off x="3490241" y="3997354"/>
          <a:ext cx="2103505" cy="147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endParaRPr lang="es-ES" sz="2000" kern="1200" dirty="0" smtClean="0">
            <a:solidFill>
              <a:schemeClr val="bg1"/>
            </a:solidFill>
            <a:latin typeface="Times New Roman" pitchFamily="18" charset="0"/>
            <a:cs typeface="Times New Roman" pitchFamily="18" charset="0"/>
          </a:endParaRPr>
        </a:p>
        <a:p>
          <a:pPr lvl="0" algn="ctr" defTabSz="889000">
            <a:lnSpc>
              <a:spcPct val="90000"/>
            </a:lnSpc>
            <a:spcBef>
              <a:spcPct val="0"/>
            </a:spcBef>
            <a:spcAft>
              <a:spcPct val="35000"/>
            </a:spcAft>
          </a:pPr>
          <a:r>
            <a:rPr lang="es-ES" sz="2000" kern="1200" dirty="0" smtClean="0">
              <a:solidFill>
                <a:schemeClr val="bg1"/>
              </a:solidFill>
              <a:latin typeface="Times New Roman" pitchFamily="18" charset="0"/>
              <a:cs typeface="Times New Roman" pitchFamily="18" charset="0"/>
            </a:rPr>
            <a:t>“Estrategias de enseñanza utilizadas por las docentes en el desarrollo psicosocial”.</a:t>
          </a:r>
          <a:r>
            <a:rPr lang="es-EC" sz="2000" kern="1200" dirty="0" smtClean="0">
              <a:solidFill>
                <a:schemeClr val="bg1"/>
              </a:solidFill>
              <a:latin typeface="Times New Roman" pitchFamily="18" charset="0"/>
              <a:cs typeface="Times New Roman" pitchFamily="18" charset="0"/>
            </a:rPr>
            <a:t> </a:t>
          </a:r>
          <a:endParaRPr lang="es-ES" sz="2000" kern="1200" dirty="0">
            <a:solidFill>
              <a:schemeClr val="bg1"/>
            </a:solidFill>
            <a:latin typeface="Times New Roman" pitchFamily="18" charset="0"/>
            <a:cs typeface="Times New Roman" pitchFamily="18" charset="0"/>
          </a:endParaRPr>
        </a:p>
      </dsp:txBody>
      <dsp:txXfrm>
        <a:off x="3490241" y="3997354"/>
        <a:ext cx="2103505" cy="1479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3585C-6DC8-4617-ACD8-039AE2EE74EC}">
      <dsp:nvSpPr>
        <dsp:cNvPr id="0" name=""/>
        <dsp:cNvSpPr/>
      </dsp:nvSpPr>
      <dsp:spPr>
        <a:xfrm>
          <a:off x="5675203" y="2740957"/>
          <a:ext cx="91440" cy="510665"/>
        </a:xfrm>
        <a:custGeom>
          <a:avLst/>
          <a:gdLst/>
          <a:ahLst/>
          <a:cxnLst/>
          <a:rect l="0" t="0" r="0" b="0"/>
          <a:pathLst>
            <a:path>
              <a:moveTo>
                <a:pt x="45720" y="0"/>
              </a:moveTo>
              <a:lnTo>
                <a:pt x="45720" y="510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4BF56-1191-4C42-838A-959F4AC64802}">
      <dsp:nvSpPr>
        <dsp:cNvPr id="0" name=""/>
        <dsp:cNvSpPr/>
      </dsp:nvSpPr>
      <dsp:spPr>
        <a:xfrm>
          <a:off x="3574859" y="1115314"/>
          <a:ext cx="2146063" cy="510665"/>
        </a:xfrm>
        <a:custGeom>
          <a:avLst/>
          <a:gdLst/>
          <a:ahLst/>
          <a:cxnLst/>
          <a:rect l="0" t="0" r="0" b="0"/>
          <a:pathLst>
            <a:path>
              <a:moveTo>
                <a:pt x="0" y="0"/>
              </a:moveTo>
              <a:lnTo>
                <a:pt x="0" y="348003"/>
              </a:lnTo>
              <a:lnTo>
                <a:pt x="2146063" y="348003"/>
              </a:lnTo>
              <a:lnTo>
                <a:pt x="2146063" y="510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2941B-0D96-4AE1-817A-7A515252CCA0}">
      <dsp:nvSpPr>
        <dsp:cNvPr id="0" name=""/>
        <dsp:cNvSpPr/>
      </dsp:nvSpPr>
      <dsp:spPr>
        <a:xfrm>
          <a:off x="3529139" y="2740957"/>
          <a:ext cx="91440" cy="510665"/>
        </a:xfrm>
        <a:custGeom>
          <a:avLst/>
          <a:gdLst/>
          <a:ahLst/>
          <a:cxnLst/>
          <a:rect l="0" t="0" r="0" b="0"/>
          <a:pathLst>
            <a:path>
              <a:moveTo>
                <a:pt x="45720" y="0"/>
              </a:moveTo>
              <a:lnTo>
                <a:pt x="45720" y="510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C891A-C8CD-414C-AB2F-8E28EBA8B841}">
      <dsp:nvSpPr>
        <dsp:cNvPr id="0" name=""/>
        <dsp:cNvSpPr/>
      </dsp:nvSpPr>
      <dsp:spPr>
        <a:xfrm>
          <a:off x="3529139" y="1115314"/>
          <a:ext cx="91440" cy="510665"/>
        </a:xfrm>
        <a:custGeom>
          <a:avLst/>
          <a:gdLst/>
          <a:ahLst/>
          <a:cxnLst/>
          <a:rect l="0" t="0" r="0" b="0"/>
          <a:pathLst>
            <a:path>
              <a:moveTo>
                <a:pt x="45720" y="0"/>
              </a:moveTo>
              <a:lnTo>
                <a:pt x="45720" y="510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D7752-A54F-4942-B648-B6C15D32A92E}">
      <dsp:nvSpPr>
        <dsp:cNvPr id="0" name=""/>
        <dsp:cNvSpPr/>
      </dsp:nvSpPr>
      <dsp:spPr>
        <a:xfrm>
          <a:off x="1383076" y="2740957"/>
          <a:ext cx="91440" cy="510665"/>
        </a:xfrm>
        <a:custGeom>
          <a:avLst/>
          <a:gdLst/>
          <a:ahLst/>
          <a:cxnLst/>
          <a:rect l="0" t="0" r="0" b="0"/>
          <a:pathLst>
            <a:path>
              <a:moveTo>
                <a:pt x="45720" y="0"/>
              </a:moveTo>
              <a:lnTo>
                <a:pt x="45720" y="510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3F83B-03CA-4395-AE86-17350B918136}">
      <dsp:nvSpPr>
        <dsp:cNvPr id="0" name=""/>
        <dsp:cNvSpPr/>
      </dsp:nvSpPr>
      <dsp:spPr>
        <a:xfrm>
          <a:off x="1428796" y="1115314"/>
          <a:ext cx="2146063" cy="510665"/>
        </a:xfrm>
        <a:custGeom>
          <a:avLst/>
          <a:gdLst/>
          <a:ahLst/>
          <a:cxnLst/>
          <a:rect l="0" t="0" r="0" b="0"/>
          <a:pathLst>
            <a:path>
              <a:moveTo>
                <a:pt x="2146063" y="0"/>
              </a:moveTo>
              <a:lnTo>
                <a:pt x="2146063" y="348003"/>
              </a:lnTo>
              <a:lnTo>
                <a:pt x="0" y="348003"/>
              </a:lnTo>
              <a:lnTo>
                <a:pt x="0" y="510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EF5E6-56FE-4EBA-AA1F-34CFFC9BF33D}">
      <dsp:nvSpPr>
        <dsp:cNvPr id="0" name=""/>
        <dsp:cNvSpPr/>
      </dsp:nvSpPr>
      <dsp:spPr>
        <a:xfrm>
          <a:off x="2696924" y="337"/>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5A625-6E89-4805-AC12-7B4769E8487A}">
      <dsp:nvSpPr>
        <dsp:cNvPr id="0" name=""/>
        <dsp:cNvSpPr/>
      </dsp:nvSpPr>
      <dsp:spPr>
        <a:xfrm>
          <a:off x="2892021" y="185679"/>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METODOLOGÍA DE LA INVESTIGACION</a:t>
          </a:r>
          <a:endParaRPr lang="es-EC" sz="1400" kern="1200" dirty="0">
            <a:latin typeface="Times New Roman" pitchFamily="18" charset="0"/>
            <a:cs typeface="Times New Roman" pitchFamily="18" charset="0"/>
          </a:endParaRPr>
        </a:p>
      </dsp:txBody>
      <dsp:txXfrm>
        <a:off x="2924678" y="218336"/>
        <a:ext cx="1690556" cy="1049663"/>
      </dsp:txXfrm>
    </dsp:sp>
    <dsp:sp modelId="{381B03B0-2C00-4680-8B58-2F777B948402}">
      <dsp:nvSpPr>
        <dsp:cNvPr id="0" name=""/>
        <dsp:cNvSpPr/>
      </dsp:nvSpPr>
      <dsp:spPr>
        <a:xfrm>
          <a:off x="550861" y="1625980"/>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AAFEA-3C39-4832-A8FB-68153E92C5B4}">
      <dsp:nvSpPr>
        <dsp:cNvPr id="0" name=""/>
        <dsp:cNvSpPr/>
      </dsp:nvSpPr>
      <dsp:spPr>
        <a:xfrm>
          <a:off x="745957" y="1811322"/>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b="1" kern="1200" dirty="0" smtClean="0">
              <a:latin typeface="Times New Roman" pitchFamily="18" charset="0"/>
              <a:cs typeface="Times New Roman" pitchFamily="18" charset="0"/>
            </a:rPr>
            <a:t>Método Científico: E</a:t>
          </a:r>
          <a:r>
            <a:rPr lang="es-ES" sz="1200" kern="1200" dirty="0" smtClean="0">
              <a:latin typeface="Times New Roman" pitchFamily="18" charset="0"/>
              <a:cs typeface="Times New Roman" pitchFamily="18" charset="0"/>
            </a:rPr>
            <a:t>s un proceso destinado a explicar situaciones ó fenómenos</a:t>
          </a:r>
          <a:endParaRPr lang="es-EC" sz="1200" kern="1200" dirty="0">
            <a:latin typeface="Times New Roman" pitchFamily="18" charset="0"/>
            <a:cs typeface="Times New Roman" pitchFamily="18" charset="0"/>
          </a:endParaRPr>
        </a:p>
      </dsp:txBody>
      <dsp:txXfrm>
        <a:off x="778614" y="1843979"/>
        <a:ext cx="1690556" cy="1049663"/>
      </dsp:txXfrm>
    </dsp:sp>
    <dsp:sp modelId="{9079C84B-DA3D-4EBE-BFBA-9F13415932CC}">
      <dsp:nvSpPr>
        <dsp:cNvPr id="0" name=""/>
        <dsp:cNvSpPr/>
      </dsp:nvSpPr>
      <dsp:spPr>
        <a:xfrm>
          <a:off x="550861" y="3251623"/>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5E39D-582E-4B0B-9FE4-D9AE6776E4EC}">
      <dsp:nvSpPr>
        <dsp:cNvPr id="0" name=""/>
        <dsp:cNvSpPr/>
      </dsp:nvSpPr>
      <dsp:spPr>
        <a:xfrm>
          <a:off x="745957" y="3436965"/>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latin typeface="Times New Roman" pitchFamily="18" charset="0"/>
              <a:cs typeface="Times New Roman" pitchFamily="18" charset="0"/>
            </a:rPr>
            <a:t>Se utilizó en todas las fases del proceso de investigación por ser el más general e iluminador en la relación teoría – práctica</a:t>
          </a:r>
          <a:endParaRPr lang="es-EC" sz="1200" kern="1200" dirty="0">
            <a:latin typeface="Times New Roman" pitchFamily="18" charset="0"/>
            <a:cs typeface="Times New Roman" pitchFamily="18" charset="0"/>
          </a:endParaRPr>
        </a:p>
      </dsp:txBody>
      <dsp:txXfrm>
        <a:off x="778614" y="3469622"/>
        <a:ext cx="1690556" cy="1049663"/>
      </dsp:txXfrm>
    </dsp:sp>
    <dsp:sp modelId="{BDC16CA5-5A13-4526-BAF0-FA9397218550}">
      <dsp:nvSpPr>
        <dsp:cNvPr id="0" name=""/>
        <dsp:cNvSpPr/>
      </dsp:nvSpPr>
      <dsp:spPr>
        <a:xfrm>
          <a:off x="2696924" y="1625980"/>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5EEC1-15C0-436C-97BF-65C2F9F38C64}">
      <dsp:nvSpPr>
        <dsp:cNvPr id="0" name=""/>
        <dsp:cNvSpPr/>
      </dsp:nvSpPr>
      <dsp:spPr>
        <a:xfrm>
          <a:off x="2892021" y="1811322"/>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b="1" kern="1200" dirty="0" smtClean="0">
              <a:latin typeface="Times New Roman" pitchFamily="18" charset="0"/>
              <a:cs typeface="Times New Roman" pitchFamily="18" charset="0"/>
            </a:rPr>
            <a:t>Método Analítico – Sintético </a:t>
          </a:r>
          <a:r>
            <a:rPr lang="es-ES" sz="1200" kern="1200" dirty="0" smtClean="0">
              <a:latin typeface="Times New Roman" pitchFamily="18" charset="0"/>
              <a:cs typeface="Times New Roman" pitchFamily="18" charset="0"/>
            </a:rPr>
            <a:t>Se refiere al análisis de las </a:t>
          </a:r>
          <a:r>
            <a:rPr lang="es-ES" sz="1200" kern="1200" dirty="0" err="1" smtClean="0">
              <a:latin typeface="Times New Roman" pitchFamily="18" charset="0"/>
              <a:cs typeface="Times New Roman" pitchFamily="18" charset="0"/>
            </a:rPr>
            <a:t>cosas,por</a:t>
          </a:r>
          <a:r>
            <a:rPr lang="es-ES" sz="1200" kern="1200" dirty="0" smtClean="0">
              <a:latin typeface="Times New Roman" pitchFamily="18" charset="0"/>
              <a:cs typeface="Times New Roman" pitchFamily="18" charset="0"/>
            </a:rPr>
            <a:t> lo tanto, es aquel que procede de lo simple a lo complejo</a:t>
          </a:r>
          <a:endParaRPr lang="es-EC" sz="1200" kern="1200" dirty="0">
            <a:latin typeface="Times New Roman" pitchFamily="18" charset="0"/>
            <a:cs typeface="Times New Roman" pitchFamily="18" charset="0"/>
          </a:endParaRPr>
        </a:p>
      </dsp:txBody>
      <dsp:txXfrm>
        <a:off x="2924678" y="1843979"/>
        <a:ext cx="1690556" cy="1049663"/>
      </dsp:txXfrm>
    </dsp:sp>
    <dsp:sp modelId="{1DC2E3DB-032C-4611-8E45-84A010212535}">
      <dsp:nvSpPr>
        <dsp:cNvPr id="0" name=""/>
        <dsp:cNvSpPr/>
      </dsp:nvSpPr>
      <dsp:spPr>
        <a:xfrm>
          <a:off x="2696924" y="3251623"/>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67737-AD8E-47E9-8EC4-6DF541832FD6}">
      <dsp:nvSpPr>
        <dsp:cNvPr id="0" name=""/>
        <dsp:cNvSpPr/>
      </dsp:nvSpPr>
      <dsp:spPr>
        <a:xfrm>
          <a:off x="2892021" y="3436965"/>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latin typeface="Times New Roman" pitchFamily="18" charset="0"/>
              <a:cs typeface="Times New Roman" pitchFamily="18" charset="0"/>
            </a:rPr>
            <a:t>El método se empleó para analizar la problemática, el marco teórico, determinar las conclusiones, recomendaciones</a:t>
          </a:r>
          <a:endParaRPr lang="es-EC" sz="1200" kern="1200" dirty="0">
            <a:latin typeface="Times New Roman" pitchFamily="18" charset="0"/>
            <a:cs typeface="Times New Roman" pitchFamily="18" charset="0"/>
          </a:endParaRPr>
        </a:p>
      </dsp:txBody>
      <dsp:txXfrm>
        <a:off x="2924678" y="3469622"/>
        <a:ext cx="1690556" cy="1049663"/>
      </dsp:txXfrm>
    </dsp:sp>
    <dsp:sp modelId="{B3B62EB3-F2BD-4BC4-BDA5-414AC08BCF9B}">
      <dsp:nvSpPr>
        <dsp:cNvPr id="0" name=""/>
        <dsp:cNvSpPr/>
      </dsp:nvSpPr>
      <dsp:spPr>
        <a:xfrm>
          <a:off x="4842988" y="1625980"/>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74FDF-BCAD-4026-81C1-E2B98F188871}">
      <dsp:nvSpPr>
        <dsp:cNvPr id="0" name=""/>
        <dsp:cNvSpPr/>
      </dsp:nvSpPr>
      <dsp:spPr>
        <a:xfrm>
          <a:off x="5038084" y="1811322"/>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Times New Roman" pitchFamily="18" charset="0"/>
              <a:cs typeface="Times New Roman" pitchFamily="18" charset="0"/>
            </a:rPr>
            <a:t>Tipos de investigación</a:t>
          </a:r>
          <a:endParaRPr lang="es-EC" sz="1200" kern="1200" dirty="0">
            <a:latin typeface="Times New Roman" pitchFamily="18" charset="0"/>
            <a:cs typeface="Times New Roman" pitchFamily="18" charset="0"/>
          </a:endParaRPr>
        </a:p>
      </dsp:txBody>
      <dsp:txXfrm>
        <a:off x="5070741" y="1843979"/>
        <a:ext cx="1690556" cy="1049663"/>
      </dsp:txXfrm>
    </dsp:sp>
    <dsp:sp modelId="{A3F1AF3B-5087-4A56-8962-847353EBA903}">
      <dsp:nvSpPr>
        <dsp:cNvPr id="0" name=""/>
        <dsp:cNvSpPr/>
      </dsp:nvSpPr>
      <dsp:spPr>
        <a:xfrm>
          <a:off x="4842988" y="3251623"/>
          <a:ext cx="1755870" cy="11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41FEC-4924-428D-997B-DA7038395382}">
      <dsp:nvSpPr>
        <dsp:cNvPr id="0" name=""/>
        <dsp:cNvSpPr/>
      </dsp:nvSpPr>
      <dsp:spPr>
        <a:xfrm>
          <a:off x="5038084" y="3436965"/>
          <a:ext cx="1755870" cy="1114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Descriptivo</a:t>
          </a:r>
        </a:p>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Propositivo</a:t>
          </a:r>
        </a:p>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Documental</a:t>
          </a:r>
        </a:p>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Diseño de Campo</a:t>
          </a:r>
          <a:endParaRPr lang="es-EC" sz="1200" kern="1200" dirty="0">
            <a:latin typeface="Times New Roman" pitchFamily="18" charset="0"/>
            <a:cs typeface="Times New Roman" pitchFamily="18" charset="0"/>
          </a:endParaRPr>
        </a:p>
      </dsp:txBody>
      <dsp:txXfrm>
        <a:off x="5070741" y="3469622"/>
        <a:ext cx="1690556" cy="1049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78EB3-B2C9-4E4C-AD62-9EF702B0B92C}">
      <dsp:nvSpPr>
        <dsp:cNvPr id="0" name=""/>
        <dsp:cNvSpPr/>
      </dsp:nvSpPr>
      <dsp:spPr>
        <a:xfrm>
          <a:off x="1298847" y="0"/>
          <a:ext cx="5631904" cy="563190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38C5D-A252-4407-A952-7E851D18FB88}">
      <dsp:nvSpPr>
        <dsp:cNvPr id="0" name=""/>
        <dsp:cNvSpPr/>
      </dsp:nvSpPr>
      <dsp:spPr>
        <a:xfrm>
          <a:off x="1833878" y="535030"/>
          <a:ext cx="2196442" cy="21964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itchFamily="18" charset="0"/>
              <a:cs typeface="Times New Roman" pitchFamily="18" charset="0"/>
            </a:rPr>
            <a:t>INSTRUMENTOS DE LA INVESTIGACION</a:t>
          </a:r>
          <a:endParaRPr lang="es-ES" sz="1600" kern="1200" dirty="0">
            <a:latin typeface="Times New Roman" pitchFamily="18" charset="0"/>
            <a:cs typeface="Times New Roman" pitchFamily="18" charset="0"/>
          </a:endParaRPr>
        </a:p>
      </dsp:txBody>
      <dsp:txXfrm>
        <a:off x="1941099" y="642251"/>
        <a:ext cx="1982000" cy="1982000"/>
      </dsp:txXfrm>
    </dsp:sp>
    <dsp:sp modelId="{EAF2FF75-7202-4B77-83CF-4BD3E2FA4EC4}">
      <dsp:nvSpPr>
        <dsp:cNvPr id="0" name=""/>
        <dsp:cNvSpPr/>
      </dsp:nvSpPr>
      <dsp:spPr>
        <a:xfrm>
          <a:off x="4103930" y="504061"/>
          <a:ext cx="2387137" cy="22583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latin typeface="Times New Roman" pitchFamily="18" charset="0"/>
              <a:cs typeface="Times New Roman" pitchFamily="18" charset="0"/>
            </a:rPr>
            <a:t>Los instrumentos aplicados fueron:</a:t>
          </a:r>
        </a:p>
        <a:p>
          <a:pPr lvl="0" algn="l" defTabSz="622300" rtl="0">
            <a:lnSpc>
              <a:spcPct val="90000"/>
            </a:lnSpc>
            <a:spcBef>
              <a:spcPct val="0"/>
            </a:spcBef>
            <a:spcAft>
              <a:spcPct val="35000"/>
            </a:spcAft>
          </a:pPr>
          <a:r>
            <a:rPr lang="es-EC" sz="1600" kern="1200" dirty="0" smtClean="0">
              <a:latin typeface="Times New Roman" pitchFamily="18" charset="0"/>
              <a:cs typeface="Times New Roman" pitchFamily="18" charset="0"/>
            </a:rPr>
            <a:t>*La Encuesta</a:t>
          </a:r>
        </a:p>
        <a:p>
          <a:pPr lvl="0" algn="l" defTabSz="622300" rtl="0">
            <a:lnSpc>
              <a:spcPct val="90000"/>
            </a:lnSpc>
            <a:spcBef>
              <a:spcPct val="0"/>
            </a:spcBef>
            <a:spcAft>
              <a:spcPct val="35000"/>
            </a:spcAft>
          </a:pPr>
          <a:r>
            <a:rPr lang="es-EC" sz="1600" kern="1200" dirty="0" smtClean="0">
              <a:latin typeface="Times New Roman" pitchFamily="18" charset="0"/>
              <a:cs typeface="Times New Roman" pitchFamily="18" charset="0"/>
            </a:rPr>
            <a:t>*Fichas de </a:t>
          </a:r>
          <a:r>
            <a:rPr lang="es-EC" sz="1600" kern="1200" dirty="0" err="1" smtClean="0">
              <a:latin typeface="Times New Roman" pitchFamily="18" charset="0"/>
              <a:cs typeface="Times New Roman" pitchFamily="18" charset="0"/>
            </a:rPr>
            <a:t>observaci</a:t>
          </a:r>
          <a:r>
            <a:rPr lang="es-ES" sz="1600" kern="1200" dirty="0" err="1" smtClean="0">
              <a:latin typeface="Times New Roman" pitchFamily="18" charset="0"/>
              <a:cs typeface="Times New Roman" pitchFamily="18" charset="0"/>
            </a:rPr>
            <a:t>ón</a:t>
          </a:r>
          <a:r>
            <a:rPr lang="es-ES" sz="1600" kern="1200" dirty="0" smtClean="0">
              <a:latin typeface="Times New Roman" pitchFamily="18" charset="0"/>
              <a:cs typeface="Times New Roman" pitchFamily="18" charset="0"/>
            </a:rPr>
            <a:t>.</a:t>
          </a:r>
          <a:endParaRPr lang="es-ES" sz="1600" kern="1200" dirty="0">
            <a:latin typeface="Times New Roman" pitchFamily="18" charset="0"/>
            <a:cs typeface="Times New Roman" pitchFamily="18" charset="0"/>
          </a:endParaRPr>
        </a:p>
      </dsp:txBody>
      <dsp:txXfrm>
        <a:off x="4214175" y="614306"/>
        <a:ext cx="2166647" cy="2037892"/>
      </dsp:txXfrm>
    </dsp:sp>
    <dsp:sp modelId="{2612DBE7-52B9-447F-BE17-BC632897C765}">
      <dsp:nvSpPr>
        <dsp:cNvPr id="0" name=""/>
        <dsp:cNvSpPr/>
      </dsp:nvSpPr>
      <dsp:spPr>
        <a:xfrm>
          <a:off x="1833878" y="2900430"/>
          <a:ext cx="2196442" cy="21964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latin typeface="Times New Roman" pitchFamily="18" charset="0"/>
              <a:cs typeface="Times New Roman" pitchFamily="18" charset="0"/>
            </a:rPr>
            <a:t>RECOLECCION DE DATOS</a:t>
          </a:r>
          <a:endParaRPr lang="es-ES" sz="1600" kern="1200" dirty="0">
            <a:latin typeface="Times New Roman" pitchFamily="18" charset="0"/>
            <a:cs typeface="Times New Roman" pitchFamily="18" charset="0"/>
          </a:endParaRPr>
        </a:p>
      </dsp:txBody>
      <dsp:txXfrm>
        <a:off x="1941099" y="3007651"/>
        <a:ext cx="1982000" cy="1982000"/>
      </dsp:txXfrm>
    </dsp:sp>
    <dsp:sp modelId="{638E66D5-4919-4BA0-8B5B-CECE4C52EC00}">
      <dsp:nvSpPr>
        <dsp:cNvPr id="0" name=""/>
        <dsp:cNvSpPr/>
      </dsp:nvSpPr>
      <dsp:spPr>
        <a:xfrm>
          <a:off x="4031931" y="2812726"/>
          <a:ext cx="2531136" cy="2371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latin typeface="Times New Roman" pitchFamily="18" charset="0"/>
              <a:cs typeface="Times New Roman" pitchFamily="18" charset="0"/>
            </a:rPr>
            <a:t>*Análisis cuantitativo </a:t>
          </a:r>
        </a:p>
        <a:p>
          <a:pPr lvl="0" algn="just" defTabSz="800100" rtl="0">
            <a:lnSpc>
              <a:spcPct val="90000"/>
            </a:lnSpc>
            <a:spcBef>
              <a:spcPct val="0"/>
            </a:spcBef>
            <a:spcAft>
              <a:spcPct val="35000"/>
            </a:spcAft>
          </a:pPr>
          <a:r>
            <a:rPr lang="es-EC" sz="1800" kern="1200" dirty="0" smtClean="0">
              <a:latin typeface="Times New Roman" pitchFamily="18" charset="0"/>
              <a:cs typeface="Times New Roman" pitchFamily="18" charset="0"/>
            </a:rPr>
            <a:t>*Análisis cualitativo</a:t>
          </a:r>
        </a:p>
      </dsp:txBody>
      <dsp:txXfrm>
        <a:off x="4147715" y="2928510"/>
        <a:ext cx="2299568" cy="2140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B32F4-3AE5-4FF6-8BD8-1BAAC9E4B49E}">
      <dsp:nvSpPr>
        <dsp:cNvPr id="0" name=""/>
        <dsp:cNvSpPr/>
      </dsp:nvSpPr>
      <dsp:spPr>
        <a:xfrm>
          <a:off x="3164954" y="-74853"/>
          <a:ext cx="2739701" cy="23850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itchFamily="18" charset="0"/>
              <a:cs typeface="Times New Roman" pitchFamily="18" charset="0"/>
            </a:rPr>
            <a:t>La encuesta realizada a los docentes  arroja un promedio de 68%,  para  “A veces”  y  un 22% “Nunca</a:t>
          </a:r>
          <a:r>
            <a:rPr lang="es-EC" sz="1300" kern="1200" dirty="0" smtClean="0">
              <a:latin typeface="Times New Roman" pitchFamily="18" charset="0"/>
              <a:cs typeface="Times New Roman" pitchFamily="18" charset="0"/>
            </a:rPr>
            <a:t>”.</a:t>
          </a:r>
          <a:endParaRPr lang="en-US" sz="1300" kern="1200" dirty="0" smtClean="0">
            <a:latin typeface="Times New Roman" pitchFamily="18" charset="0"/>
            <a:cs typeface="Times New Roman" pitchFamily="18" charset="0"/>
          </a:endParaRPr>
        </a:p>
      </dsp:txBody>
      <dsp:txXfrm>
        <a:off x="3566174" y="274436"/>
        <a:ext cx="1937261" cy="1686517"/>
      </dsp:txXfrm>
    </dsp:sp>
    <dsp:sp modelId="{7FFE1A72-5B3E-4A6E-B724-44E331B34EDF}">
      <dsp:nvSpPr>
        <dsp:cNvPr id="0" name=""/>
        <dsp:cNvSpPr/>
      </dsp:nvSpPr>
      <dsp:spPr>
        <a:xfrm rot="2700000">
          <a:off x="5496902" y="1942913"/>
          <a:ext cx="425920" cy="699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515614" y="2037672"/>
        <a:ext cx="298144" cy="419805"/>
      </dsp:txXfrm>
    </dsp:sp>
    <dsp:sp modelId="{CA6CD054-3055-42D6-8DA4-DEFB03B8B6C4}">
      <dsp:nvSpPr>
        <dsp:cNvPr id="0" name=""/>
        <dsp:cNvSpPr/>
      </dsp:nvSpPr>
      <dsp:spPr>
        <a:xfrm>
          <a:off x="5698910" y="2281799"/>
          <a:ext cx="2073113" cy="2073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EC" sz="1600" kern="1200" dirty="0" smtClean="0">
              <a:latin typeface="Times New Roman" pitchFamily="18" charset="0"/>
              <a:cs typeface="Times New Roman" pitchFamily="18" charset="0"/>
            </a:rPr>
            <a:t>Las estrategias de enseñanza no son utilizadas correctamente por las docentes y por eso hay una deficiencia   </a:t>
          </a:r>
          <a:endParaRPr lang="en-US" sz="1600" kern="1200" dirty="0" smtClean="0">
            <a:latin typeface="Times New Roman" pitchFamily="18" charset="0"/>
            <a:cs typeface="Times New Roman" pitchFamily="18" charset="0"/>
          </a:endParaRPr>
        </a:p>
      </dsp:txBody>
      <dsp:txXfrm>
        <a:off x="6002510" y="2585399"/>
        <a:ext cx="1465913" cy="1465913"/>
      </dsp:txXfrm>
    </dsp:sp>
    <dsp:sp modelId="{EB8DD7D8-D009-499B-9BD3-59FD06530134}">
      <dsp:nvSpPr>
        <dsp:cNvPr id="0" name=""/>
        <dsp:cNvSpPr/>
      </dsp:nvSpPr>
      <dsp:spPr>
        <a:xfrm rot="7970284">
          <a:off x="5478731" y="4058640"/>
          <a:ext cx="491847" cy="699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5602671" y="4144476"/>
        <a:ext cx="344293" cy="419805"/>
      </dsp:txXfrm>
    </dsp:sp>
    <dsp:sp modelId="{4A6DCA77-2623-45C9-A68A-1E3E650A23BA}">
      <dsp:nvSpPr>
        <dsp:cNvPr id="0" name=""/>
        <dsp:cNvSpPr/>
      </dsp:nvSpPr>
      <dsp:spPr>
        <a:xfrm>
          <a:off x="3658357" y="4482460"/>
          <a:ext cx="2073113" cy="2073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just" defTabSz="577850" rtl="0">
            <a:lnSpc>
              <a:spcPct val="90000"/>
            </a:lnSpc>
            <a:spcBef>
              <a:spcPct val="0"/>
            </a:spcBef>
            <a:spcAft>
              <a:spcPct val="35000"/>
            </a:spcAft>
          </a:pPr>
          <a:r>
            <a:rPr lang="es-ES" sz="1300" kern="1200" dirty="0" smtClean="0">
              <a:latin typeface="Times New Roman" pitchFamily="18" charset="0"/>
              <a:cs typeface="Times New Roman" pitchFamily="18" charset="0"/>
            </a:rPr>
            <a:t>Como se puede observar, el desarrollo de las habilidades de los niños de 2 a 3 años, muestran a un </a:t>
          </a:r>
          <a:r>
            <a:rPr lang="es-ES" sz="1300" kern="1200" dirty="0" smtClean="0">
              <a:latin typeface="Times New Roman" pitchFamily="18" charset="0"/>
              <a:cs typeface="Times New Roman" pitchFamily="18" charset="0"/>
            </a:rPr>
            <a:t>65% </a:t>
          </a:r>
          <a:r>
            <a:rPr lang="es-ES" sz="1300" kern="1200" dirty="0" smtClean="0">
              <a:latin typeface="Times New Roman" pitchFamily="18" charset="0"/>
              <a:cs typeface="Times New Roman" pitchFamily="18" charset="0"/>
            </a:rPr>
            <a:t>de ellos con deficiencias.</a:t>
          </a:r>
          <a:endParaRPr lang="es-ES" sz="1300" kern="1200" dirty="0"/>
        </a:p>
      </dsp:txBody>
      <dsp:txXfrm>
        <a:off x="3961957" y="4786060"/>
        <a:ext cx="1465913" cy="1465913"/>
      </dsp:txXfrm>
    </dsp:sp>
    <dsp:sp modelId="{E2F237B7-91E5-4502-B9A4-AFE1187EB68F}">
      <dsp:nvSpPr>
        <dsp:cNvPr id="0" name=""/>
        <dsp:cNvSpPr/>
      </dsp:nvSpPr>
      <dsp:spPr>
        <a:xfrm rot="13263576">
          <a:off x="2901354" y="3977175"/>
          <a:ext cx="850389" cy="699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3085441" y="4186046"/>
        <a:ext cx="640487" cy="419805"/>
      </dsp:txXfrm>
    </dsp:sp>
    <dsp:sp modelId="{B15C5A59-7C27-4DF6-98C9-231D53A5A5F4}">
      <dsp:nvSpPr>
        <dsp:cNvPr id="0" name=""/>
        <dsp:cNvSpPr/>
      </dsp:nvSpPr>
      <dsp:spPr>
        <a:xfrm>
          <a:off x="631754" y="1806184"/>
          <a:ext cx="2354351" cy="2397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rtl="0">
            <a:lnSpc>
              <a:spcPct val="90000"/>
            </a:lnSpc>
            <a:spcBef>
              <a:spcPct val="0"/>
            </a:spcBef>
            <a:spcAft>
              <a:spcPct val="35000"/>
            </a:spcAft>
          </a:pPr>
          <a:r>
            <a:rPr lang="es-EC" sz="1400" kern="1200" dirty="0" smtClean="0">
              <a:latin typeface="Times New Roman" pitchFamily="18" charset="0"/>
              <a:cs typeface="Times New Roman" pitchFamily="18" charset="0"/>
            </a:rPr>
            <a:t>Los niños de 4 a 5 años, muestran a </a:t>
          </a:r>
          <a:r>
            <a:rPr lang="es-EC" sz="1400" kern="1200" smtClean="0">
              <a:latin typeface="Times New Roman" pitchFamily="18" charset="0"/>
              <a:cs typeface="Times New Roman" pitchFamily="18" charset="0"/>
            </a:rPr>
            <a:t>un </a:t>
          </a:r>
          <a:r>
            <a:rPr lang="es-EC" sz="1400" kern="1200" smtClean="0">
              <a:latin typeface="Times New Roman" pitchFamily="18" charset="0"/>
              <a:cs typeface="Times New Roman" pitchFamily="18" charset="0"/>
            </a:rPr>
            <a:t>80</a:t>
          </a:r>
          <a:r>
            <a:rPr lang="es-EC" sz="1400" kern="1200" dirty="0" smtClean="0">
              <a:latin typeface="Times New Roman" pitchFamily="18" charset="0"/>
              <a:cs typeface="Times New Roman" pitchFamily="18" charset="0"/>
            </a:rPr>
            <a:t>% de ellos con deficiencias, mientras que tan solo </a:t>
          </a:r>
          <a:r>
            <a:rPr lang="es-EC" sz="1400" kern="1200" smtClean="0">
              <a:latin typeface="Times New Roman" pitchFamily="18" charset="0"/>
              <a:cs typeface="Times New Roman" pitchFamily="18" charset="0"/>
            </a:rPr>
            <a:t>el </a:t>
          </a:r>
          <a:r>
            <a:rPr lang="es-EC" sz="1400" kern="1200" smtClean="0">
              <a:latin typeface="Times New Roman" pitchFamily="18" charset="0"/>
              <a:cs typeface="Times New Roman" pitchFamily="18" charset="0"/>
            </a:rPr>
            <a:t>20</a:t>
          </a:r>
          <a:r>
            <a:rPr lang="es-EC" sz="1400" kern="1200" dirty="0" smtClean="0">
              <a:latin typeface="Times New Roman" pitchFamily="18" charset="0"/>
              <a:cs typeface="Times New Roman" pitchFamily="18" charset="0"/>
            </a:rPr>
            <a:t>% se mantiene en aceptable.</a:t>
          </a:r>
          <a:endParaRPr lang="es-ES" sz="1400" kern="1200" dirty="0"/>
        </a:p>
      </dsp:txBody>
      <dsp:txXfrm>
        <a:off x="976541" y="2157307"/>
        <a:ext cx="1664777" cy="1695371"/>
      </dsp:txXfrm>
    </dsp:sp>
    <dsp:sp modelId="{5ACEA771-ADA2-4B7E-8828-DA79C7CB817C}">
      <dsp:nvSpPr>
        <dsp:cNvPr id="0" name=""/>
        <dsp:cNvSpPr/>
      </dsp:nvSpPr>
      <dsp:spPr>
        <a:xfrm rot="19518160">
          <a:off x="2893091" y="1752714"/>
          <a:ext cx="438514" cy="699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904788" y="1930092"/>
        <a:ext cx="306960" cy="419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28502-0B51-4B5F-AD45-19C582856239}">
      <dsp:nvSpPr>
        <dsp:cNvPr id="0" name=""/>
        <dsp:cNvSpPr/>
      </dsp:nvSpPr>
      <dsp:spPr>
        <a:xfrm>
          <a:off x="0" y="212128"/>
          <a:ext cx="8784971" cy="47681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B1291-8D61-4F83-B3DC-852C773F0F3B}">
      <dsp:nvSpPr>
        <dsp:cNvPr id="0" name=""/>
        <dsp:cNvSpPr/>
      </dsp:nvSpPr>
      <dsp:spPr>
        <a:xfrm>
          <a:off x="0" y="1872206"/>
          <a:ext cx="2040052" cy="1843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u="sng" kern="1200" dirty="0" smtClean="0">
              <a:latin typeface="Times New Roman" pitchFamily="18" charset="0"/>
              <a:cs typeface="Times New Roman" pitchFamily="18" charset="0"/>
            </a:rPr>
            <a:t>CONCLUSIONES:</a:t>
          </a:r>
          <a:endParaRPr lang="es-ES" sz="1600" kern="1200" dirty="0">
            <a:latin typeface="Times New Roman" pitchFamily="18" charset="0"/>
            <a:cs typeface="Times New Roman" pitchFamily="18" charset="0"/>
          </a:endParaRPr>
        </a:p>
      </dsp:txBody>
      <dsp:txXfrm>
        <a:off x="89988" y="1962194"/>
        <a:ext cx="1860076" cy="1663439"/>
      </dsp:txXfrm>
    </dsp:sp>
    <dsp:sp modelId="{FF01A470-4BE7-473A-957D-386BE7DEC6C2}">
      <dsp:nvSpPr>
        <dsp:cNvPr id="0" name=""/>
        <dsp:cNvSpPr/>
      </dsp:nvSpPr>
      <dsp:spPr>
        <a:xfrm>
          <a:off x="2134018" y="1742582"/>
          <a:ext cx="1868094" cy="2131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Times New Roman" pitchFamily="18" charset="0"/>
              <a:cs typeface="Times New Roman" pitchFamily="18" charset="0"/>
            </a:rPr>
            <a:t>Los maestros no utilizan los juegos grupales como una estrategia de enseñanza.</a:t>
          </a:r>
          <a:endParaRPr lang="en-US" sz="2000" kern="1200" dirty="0">
            <a:latin typeface="Times New Roman" pitchFamily="18" charset="0"/>
            <a:cs typeface="Times New Roman" pitchFamily="18" charset="0"/>
          </a:endParaRPr>
        </a:p>
      </dsp:txBody>
      <dsp:txXfrm>
        <a:off x="2225211" y="1833775"/>
        <a:ext cx="1685708" cy="1949050"/>
      </dsp:txXfrm>
    </dsp:sp>
    <dsp:sp modelId="{42948F20-00BE-4301-8D98-5E247AABBA30}">
      <dsp:nvSpPr>
        <dsp:cNvPr id="0" name=""/>
        <dsp:cNvSpPr/>
      </dsp:nvSpPr>
      <dsp:spPr>
        <a:xfrm>
          <a:off x="4095517" y="1512153"/>
          <a:ext cx="2061292" cy="259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latin typeface="Times New Roman" pitchFamily="18" charset="0"/>
              <a:cs typeface="Times New Roman" pitchFamily="18" charset="0"/>
            </a:rPr>
            <a:t>Muy pocas veces se realizan participaciones grupales en la institución educativa con los niños.</a:t>
          </a:r>
          <a:endParaRPr lang="es-ES" sz="1600" kern="1200" dirty="0">
            <a:latin typeface="Times New Roman" pitchFamily="18" charset="0"/>
            <a:cs typeface="Times New Roman" pitchFamily="18" charset="0"/>
          </a:endParaRPr>
        </a:p>
      </dsp:txBody>
      <dsp:txXfrm>
        <a:off x="4196141" y="1612777"/>
        <a:ext cx="1860044" cy="2391048"/>
      </dsp:txXfrm>
    </dsp:sp>
    <dsp:sp modelId="{28DBA0E4-5A22-474F-BD27-D6265476208C}">
      <dsp:nvSpPr>
        <dsp:cNvPr id="0" name=""/>
        <dsp:cNvSpPr/>
      </dsp:nvSpPr>
      <dsp:spPr>
        <a:xfrm>
          <a:off x="6250214" y="1440153"/>
          <a:ext cx="2534200" cy="2736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dirty="0" smtClean="0">
              <a:latin typeface="Times New Roman" pitchFamily="18" charset="0"/>
              <a:cs typeface="Times New Roman" pitchFamily="18" charset="0"/>
            </a:rPr>
            <a:t>No existen estrategias adecuadas que fomenten la autonomía de los niños.</a:t>
          </a:r>
          <a:endParaRPr lang="es-ES" sz="2400" kern="1200" dirty="0">
            <a:latin typeface="Times New Roman" pitchFamily="18" charset="0"/>
            <a:cs typeface="Times New Roman" pitchFamily="18" charset="0"/>
          </a:endParaRPr>
        </a:p>
      </dsp:txBody>
      <dsp:txXfrm>
        <a:off x="6373923" y="1563862"/>
        <a:ext cx="2286782" cy="2488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DE86F-6A33-49A1-8B59-2FA6C14E65F0}">
      <dsp:nvSpPr>
        <dsp:cNvPr id="0" name=""/>
        <dsp:cNvSpPr/>
      </dsp:nvSpPr>
      <dsp:spPr>
        <a:xfrm>
          <a:off x="3312374" y="1728185"/>
          <a:ext cx="2160240" cy="216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517FBC-BB77-41AD-A6DA-30FCC07DA8B1}">
      <dsp:nvSpPr>
        <dsp:cNvPr id="0" name=""/>
        <dsp:cNvSpPr/>
      </dsp:nvSpPr>
      <dsp:spPr>
        <a:xfrm>
          <a:off x="3119702" y="10285"/>
          <a:ext cx="2505878" cy="1450446"/>
        </a:xfrm>
        <a:prstGeom prst="rect">
          <a:avLst/>
        </a:prstGeom>
        <a:noFill/>
        <a:ln w="25400" cap="flat"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S" sz="1800" b="1" u="sng" kern="1200" dirty="0" smtClean="0">
              <a:latin typeface="Times New Roman" pitchFamily="18" charset="0"/>
              <a:cs typeface="Times New Roman" pitchFamily="18" charset="0"/>
            </a:rPr>
            <a:t>RECOMENDACIONES</a:t>
          </a:r>
          <a:r>
            <a:rPr lang="es-ES" sz="1800" b="1" u="sng" kern="1200" dirty="0" smtClean="0"/>
            <a:t>:</a:t>
          </a:r>
          <a:endParaRPr lang="es-ES" sz="1800" kern="1200" dirty="0"/>
        </a:p>
      </dsp:txBody>
      <dsp:txXfrm>
        <a:off x="3119702" y="10285"/>
        <a:ext cx="2505878" cy="1450446"/>
      </dsp:txXfrm>
    </dsp:sp>
    <dsp:sp modelId="{EA4F3AF1-EF6A-4DD8-9897-D5F762709F85}">
      <dsp:nvSpPr>
        <dsp:cNvPr id="0" name=""/>
        <dsp:cNvSpPr/>
      </dsp:nvSpPr>
      <dsp:spPr>
        <a:xfrm>
          <a:off x="4114276" y="2366181"/>
          <a:ext cx="2160240" cy="216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C6C457F-E0FA-4EFF-95E4-666B3400AEFC}">
      <dsp:nvSpPr>
        <dsp:cNvPr id="0" name=""/>
        <dsp:cNvSpPr/>
      </dsp:nvSpPr>
      <dsp:spPr>
        <a:xfrm>
          <a:off x="6264695" y="1800200"/>
          <a:ext cx="2246649" cy="15738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just" defTabSz="2889250" rtl="0">
            <a:lnSpc>
              <a:spcPct val="90000"/>
            </a:lnSpc>
            <a:spcBef>
              <a:spcPct val="0"/>
            </a:spcBef>
            <a:spcAft>
              <a:spcPct val="35000"/>
            </a:spcAft>
          </a:pPr>
          <a:endParaRPr lang="es-ES" sz="6500" kern="1200" dirty="0"/>
        </a:p>
      </dsp:txBody>
      <dsp:txXfrm>
        <a:off x="6264695" y="1800200"/>
        <a:ext cx="2246649" cy="1573889"/>
      </dsp:txXfrm>
    </dsp:sp>
    <dsp:sp modelId="{DBEA919F-09A4-405C-AAB1-8BA86AD72115}">
      <dsp:nvSpPr>
        <dsp:cNvPr id="0" name=""/>
        <dsp:cNvSpPr/>
      </dsp:nvSpPr>
      <dsp:spPr>
        <a:xfrm>
          <a:off x="3800610" y="3332734"/>
          <a:ext cx="2160240" cy="216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E292BA-6073-4A13-8C1C-3E26B543ACB5}">
      <dsp:nvSpPr>
        <dsp:cNvPr id="0" name=""/>
        <dsp:cNvSpPr/>
      </dsp:nvSpPr>
      <dsp:spPr>
        <a:xfrm>
          <a:off x="5976661" y="4392494"/>
          <a:ext cx="2494994" cy="1717899"/>
        </a:xfrm>
        <a:prstGeom prst="rect">
          <a:avLst/>
        </a:prstGeom>
        <a:noFill/>
        <a:ln w="25400" cap="flat"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just" defTabSz="2889250" rtl="0">
            <a:lnSpc>
              <a:spcPct val="90000"/>
            </a:lnSpc>
            <a:spcBef>
              <a:spcPct val="0"/>
            </a:spcBef>
            <a:spcAft>
              <a:spcPct val="35000"/>
            </a:spcAft>
          </a:pPr>
          <a:endParaRPr lang="es-ES" sz="6500" kern="1200" dirty="0"/>
        </a:p>
      </dsp:txBody>
      <dsp:txXfrm>
        <a:off x="5976661" y="4392494"/>
        <a:ext cx="2494994" cy="1717899"/>
      </dsp:txXfrm>
    </dsp:sp>
    <dsp:sp modelId="{2B32E52B-9248-4016-8403-8CB902D158FE}">
      <dsp:nvSpPr>
        <dsp:cNvPr id="0" name=""/>
        <dsp:cNvSpPr/>
      </dsp:nvSpPr>
      <dsp:spPr>
        <a:xfrm>
          <a:off x="2784433" y="3332734"/>
          <a:ext cx="2160240" cy="216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369E0C7-FBD8-453E-BC58-C9B50268FE72}">
      <dsp:nvSpPr>
        <dsp:cNvPr id="0" name=""/>
        <dsp:cNvSpPr/>
      </dsp:nvSpPr>
      <dsp:spPr>
        <a:xfrm>
          <a:off x="144018" y="4248475"/>
          <a:ext cx="2610202" cy="1861926"/>
        </a:xfrm>
        <a:prstGeom prst="rect">
          <a:avLst/>
        </a:prstGeom>
        <a:noFill/>
        <a:ln w="25400" cap="flat"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just" defTabSz="2889250" rtl="0">
            <a:lnSpc>
              <a:spcPct val="90000"/>
            </a:lnSpc>
            <a:spcBef>
              <a:spcPct val="0"/>
            </a:spcBef>
            <a:spcAft>
              <a:spcPct val="35000"/>
            </a:spcAft>
          </a:pPr>
          <a:endParaRPr lang="es-ES" sz="6500" kern="1200" dirty="0"/>
        </a:p>
      </dsp:txBody>
      <dsp:txXfrm>
        <a:off x="144018" y="4248475"/>
        <a:ext cx="2610202" cy="1861926"/>
      </dsp:txXfrm>
    </dsp:sp>
    <dsp:sp modelId="{B9E34BFE-A58B-498E-BF70-5E12F5BA4227}">
      <dsp:nvSpPr>
        <dsp:cNvPr id="0" name=""/>
        <dsp:cNvSpPr/>
      </dsp:nvSpPr>
      <dsp:spPr>
        <a:xfrm>
          <a:off x="2470766" y="2366181"/>
          <a:ext cx="2160240" cy="21602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4AAED55-4FAF-4EF1-9B59-BD4A3EB2C74B}">
      <dsp:nvSpPr>
        <dsp:cNvPr id="0" name=""/>
        <dsp:cNvSpPr/>
      </dsp:nvSpPr>
      <dsp:spPr>
        <a:xfrm>
          <a:off x="72010" y="1656189"/>
          <a:ext cx="2455295" cy="1715224"/>
        </a:xfrm>
        <a:prstGeom prst="rect">
          <a:avLst/>
        </a:prstGeom>
        <a:noFill/>
        <a:ln w="25400" cap="flat" cmpd="sng" algn="ctr">
          <a:noFill/>
          <a:prstDash val="solid"/>
        </a:ln>
        <a:effectLst/>
        <a:sp3d/>
      </dsp:spPr>
      <dsp:style>
        <a:lnRef idx="2">
          <a:schemeClr val="accent1"/>
        </a:lnRef>
        <a:fillRef idx="1">
          <a:schemeClr val="lt1"/>
        </a:fillRef>
        <a:effectRef idx="0">
          <a:schemeClr val="accent1"/>
        </a:effectRef>
        <a:fontRef idx="minor">
          <a:schemeClr val="dk1"/>
        </a:fontRef>
      </dsp:style>
      <dsp:txBody>
        <a:bodyPr spcFirstLastPara="0" vert="horz" wrap="square" lIns="0" tIns="0" rIns="0" bIns="0" numCol="1" spcCol="1270" anchor="ctr" anchorCtr="0">
          <a:noAutofit/>
        </a:bodyPr>
        <a:lstStyle/>
        <a:p>
          <a:pPr lvl="0" algn="just" defTabSz="2889250" rtl="0">
            <a:lnSpc>
              <a:spcPct val="90000"/>
            </a:lnSpc>
            <a:spcBef>
              <a:spcPct val="0"/>
            </a:spcBef>
            <a:spcAft>
              <a:spcPct val="35000"/>
            </a:spcAft>
          </a:pPr>
          <a:endParaRPr lang="es-ES" sz="6500" kern="1200" dirty="0"/>
        </a:p>
      </dsp:txBody>
      <dsp:txXfrm>
        <a:off x="72010" y="1656189"/>
        <a:ext cx="2455295" cy="1715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C4E89-8608-4502-B878-C0E801433295}">
      <dsp:nvSpPr>
        <dsp:cNvPr id="0" name=""/>
        <dsp:cNvSpPr/>
      </dsp:nvSpPr>
      <dsp:spPr>
        <a:xfrm>
          <a:off x="0" y="48400"/>
          <a:ext cx="6096000" cy="1956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b="1" kern="1200" dirty="0" smtClean="0">
              <a:effectLst>
                <a:outerShdw blurRad="38100" dist="38100" dir="2700000" algn="tl">
                  <a:srgbClr val="000000">
                    <a:alpha val="43137"/>
                  </a:srgbClr>
                </a:outerShdw>
              </a:effectLst>
              <a:latin typeface="Times New Roman" pitchFamily="18" charset="0"/>
              <a:cs typeface="Times New Roman" pitchFamily="18" charset="0"/>
            </a:rPr>
            <a:t>INTRODUCCIÓN:</a:t>
          </a:r>
          <a:endParaRPr lang="en-US" sz="1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l" defTabSz="844550">
            <a:lnSpc>
              <a:spcPct val="90000"/>
            </a:lnSpc>
            <a:spcBef>
              <a:spcPct val="0"/>
            </a:spcBef>
            <a:spcAft>
              <a:spcPct val="35000"/>
            </a:spcAft>
          </a:pPr>
          <a:r>
            <a:rPr lang="es-EC" sz="1900" kern="1200" dirty="0" smtClean="0">
              <a:latin typeface="Times New Roman" pitchFamily="18" charset="0"/>
              <a:cs typeface="Times New Roman" pitchFamily="18" charset="0"/>
            </a:rPr>
            <a:t>Se tuvo presente que el principal interés de los niños y las niñas de 2 a 5 años es el juego, constituyéndose en un recurso importante para motivarles, por lo tanto, las actividades en este nivel deben ser lúdicas, divertidas, motivadoras y significativas. </a:t>
          </a:r>
          <a:endParaRPr lang="es-ES" sz="1900" kern="1200" dirty="0"/>
        </a:p>
      </dsp:txBody>
      <dsp:txXfrm>
        <a:off x="95496" y="143896"/>
        <a:ext cx="5905008" cy="1765248"/>
      </dsp:txXfrm>
    </dsp:sp>
    <dsp:sp modelId="{D937F9E8-DD7F-43E3-A51D-1CC81AC91891}">
      <dsp:nvSpPr>
        <dsp:cNvPr id="0" name=""/>
        <dsp:cNvSpPr/>
      </dsp:nvSpPr>
      <dsp:spPr>
        <a:xfrm>
          <a:off x="0" y="2059360"/>
          <a:ext cx="6096000" cy="1956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latin typeface="Times New Roman" pitchFamily="18" charset="0"/>
              <a:cs typeface="Times New Roman" pitchFamily="18" charset="0"/>
            </a:rPr>
            <a:t>“</a:t>
          </a:r>
          <a:r>
            <a:rPr lang="es-EC" sz="1900" kern="1200" dirty="0" smtClean="0">
              <a:effectLst>
                <a:outerShdw blurRad="38100" dist="38100" dir="2700000" algn="tl">
                  <a:srgbClr val="000000">
                    <a:alpha val="43137"/>
                  </a:srgbClr>
                </a:outerShdw>
              </a:effectLst>
              <a:latin typeface="Times New Roman" pitchFamily="18" charset="0"/>
              <a:cs typeface="Times New Roman" pitchFamily="18" charset="0"/>
            </a:rPr>
            <a:t>GUÍA DE ESTRATEGIAS METODOLÓGICAS PARA LA ESTIMULACIÓN Y DESARROLLO DE LAS RELACIONES PSICOSOCIALES DE LOS NIÑOS Y NIÑAS MENORES DE 5 AÑOS DEL CENTRO INFANTIL THE BRITISH SCHOOL DE LA CIUDAD DE RIOBAMBA”</a:t>
          </a:r>
          <a:endParaRPr lang="es-ES" sz="1900" kern="1200" dirty="0">
            <a:latin typeface="Times New Roman" pitchFamily="18" charset="0"/>
            <a:cs typeface="Times New Roman" pitchFamily="18" charset="0"/>
          </a:endParaRPr>
        </a:p>
      </dsp:txBody>
      <dsp:txXfrm>
        <a:off x="95496" y="2154856"/>
        <a:ext cx="5905008" cy="17652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92654-4926-4035-AD4B-AABA37747B70}" type="datetimeFigureOut">
              <a:rPr lang="es-EC" smtClean="0"/>
              <a:pPr/>
              <a:t>22/08/2013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A800B-F917-4808-B1D6-CA7E404636F9}" type="slidenum">
              <a:rPr lang="es-EC" smtClean="0"/>
              <a:pPr/>
              <a:t>‹Nº›</a:t>
            </a:fld>
            <a:endParaRPr lang="es-EC"/>
          </a:p>
        </p:txBody>
      </p:sp>
    </p:spTree>
    <p:extLst>
      <p:ext uri="{BB962C8B-B14F-4D97-AF65-F5344CB8AC3E}">
        <p14:creationId xmlns:p14="http://schemas.microsoft.com/office/powerpoint/2010/main" val="253359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E7A800B-F917-4808-B1D6-CA7E404636F9}" type="slidenum">
              <a:rPr lang="es-EC" smtClean="0"/>
              <a:pPr/>
              <a:t>8</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E7A800B-F917-4808-B1D6-CA7E404636F9}" type="slidenum">
              <a:rPr lang="es-EC" smtClean="0"/>
              <a:pPr/>
              <a:t>10</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E7A800B-F917-4808-B1D6-CA7E404636F9}" type="slidenum">
              <a:rPr lang="es-EC" smtClean="0"/>
              <a:pPr/>
              <a:t>18</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E7A800B-F917-4808-B1D6-CA7E404636F9}" type="slidenum">
              <a:rPr lang="es-EC" smtClean="0"/>
              <a:pPr/>
              <a:t>22</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E7A800B-F917-4808-B1D6-CA7E404636F9}" type="slidenum">
              <a:rPr lang="es-EC" smtClean="0"/>
              <a:pPr/>
              <a:t>24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B32C1B-2175-451A-8AF6-5045050C233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B9DFD7D-BE7D-4390-A555-68D4E922E414}" type="datetimeFigureOut">
              <a:rPr lang="es-EC" smtClean="0"/>
              <a:pPr/>
              <a:t>22/08/2013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8CB32C1B-2175-451A-8AF6-5045050C2330}"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9DFD7D-BE7D-4390-A555-68D4E922E414}" type="datetimeFigureOut">
              <a:rPr lang="es-EC" smtClean="0"/>
              <a:pPr/>
              <a:t>22/08/2013</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B32C1B-2175-451A-8AF6-5045050C2330}"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Hoja_de_c_lculo_de_Microsoft_Excel1.xls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Hoja_de_c_lculo_de_Microsoft_Excel2.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Hoja_de_c_lculo_de_Microsoft_Excel3.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Hoja_de_c_lculo_de_Microsoft_Excel4.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Hoja_de_c_lculo_de_Microsoft_Excel5.xlsx"/></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0.png"/><Relationship Id="rId7" Type="http://schemas.openxmlformats.org/officeDocument/2006/relationships/diagramColors" Target="../diagrams/colors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2.emf"/><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3400" y="1196752"/>
            <a:ext cx="7854696" cy="5328592"/>
          </a:xfrm>
        </p:spPr>
        <p:txBody>
          <a:bodyPr>
            <a:normAutofit fontScale="70000" lnSpcReduction="20000"/>
          </a:bodyPr>
          <a:lstStyle/>
          <a:p>
            <a:pPr algn="ctr"/>
            <a:endParaRPr lang="es-ES" b="1" dirty="0" smtClean="0"/>
          </a:p>
          <a:p>
            <a:pPr algn="ctr"/>
            <a:endParaRPr lang="es-ES" b="1" dirty="0" smtClean="0"/>
          </a:p>
          <a:p>
            <a:pPr algn="ctr"/>
            <a:r>
              <a:rPr lang="es-ES" b="1" dirty="0" smtClean="0"/>
              <a:t>ESCUELA POLITÉCNICA DEL EJÉRCITO</a:t>
            </a:r>
            <a:endParaRPr lang="en-US" dirty="0" smtClean="0"/>
          </a:p>
          <a:p>
            <a:pPr algn="ctr"/>
            <a:r>
              <a:rPr lang="es-ES" b="1" dirty="0" smtClean="0"/>
              <a:t>DEPARTAMENTO DE CIENCIAS HUMANAS Y SOCIALES</a:t>
            </a:r>
            <a:endParaRPr lang="en-US" dirty="0" smtClean="0"/>
          </a:p>
          <a:p>
            <a:pPr algn="ctr"/>
            <a:r>
              <a:rPr lang="es-ES" b="1" dirty="0" smtClean="0"/>
              <a:t>CARRERA: LICENCIATURA EN CIENCIAS DE LA EDUCACIÓN</a:t>
            </a:r>
            <a:endParaRPr lang="en-US" dirty="0" smtClean="0"/>
          </a:p>
          <a:p>
            <a:pPr algn="ctr"/>
            <a:r>
              <a:rPr lang="es-ES" b="1" dirty="0" smtClean="0"/>
              <a:t>MENCIÓN EDUCACIÓN INFANTIL</a:t>
            </a:r>
            <a:endParaRPr lang="en-US" dirty="0" smtClean="0"/>
          </a:p>
          <a:p>
            <a:pPr algn="ctr"/>
            <a:r>
              <a:rPr lang="es-ES" b="1" dirty="0" smtClean="0"/>
              <a:t> </a:t>
            </a:r>
            <a:endParaRPr lang="en-US" dirty="0" smtClean="0"/>
          </a:p>
          <a:p>
            <a:pPr algn="ctr"/>
            <a:r>
              <a:rPr lang="es-ES" b="1" dirty="0" smtClean="0"/>
              <a:t>TRABAJO DE INVESTIGACIÓN PREVIO A LA OBTENCIÓN DEL TÍTULO</a:t>
            </a:r>
            <a:endParaRPr lang="en-US" dirty="0" smtClean="0"/>
          </a:p>
          <a:p>
            <a:pPr algn="ctr"/>
            <a:r>
              <a:rPr lang="es-ES" b="1" dirty="0" smtClean="0"/>
              <a:t> DE LICENCIADA EN CIENCIAS DE LA EDUCACIÓN </a:t>
            </a:r>
            <a:endParaRPr lang="en-US" dirty="0" smtClean="0"/>
          </a:p>
          <a:p>
            <a:pPr algn="ctr"/>
            <a:r>
              <a:rPr lang="es-ES" b="1" dirty="0" smtClean="0"/>
              <a:t>MENCIÓN “EDUCACIÓN INFANTIL”</a:t>
            </a:r>
            <a:endParaRPr lang="en-US" dirty="0" smtClean="0"/>
          </a:p>
          <a:p>
            <a:pPr algn="ctr"/>
            <a:r>
              <a:rPr lang="es-ES" b="1" dirty="0" smtClean="0"/>
              <a:t> </a:t>
            </a:r>
            <a:endParaRPr lang="en-US" dirty="0" smtClean="0"/>
          </a:p>
          <a:p>
            <a:pPr algn="ctr"/>
            <a:r>
              <a:rPr lang="es-ES" b="1" dirty="0" smtClean="0"/>
              <a:t>TEMA:</a:t>
            </a:r>
            <a:endParaRPr lang="en-US" dirty="0" smtClean="0"/>
          </a:p>
          <a:p>
            <a:pPr algn="ctr"/>
            <a:r>
              <a:rPr lang="es-ES" b="1" dirty="0" smtClean="0"/>
              <a:t> </a:t>
            </a:r>
            <a:endParaRPr lang="en-US" dirty="0" smtClean="0"/>
          </a:p>
          <a:p>
            <a:pPr algn="ctr"/>
            <a:r>
              <a:rPr lang="es-ES" b="1" dirty="0" smtClean="0"/>
              <a:t>“ESTRATEGIAS DE ENSEÑANZA UTILIZADAS POR LAS EDUCADORAS INFANTILES Y EL DESARROLLO   PSICO - SOCIAL EN LOS NIÑOS MENORES DE 5 AÑOS EN EL CENTRO INFANTIL “THE BRITISH SCHOOL”, EN LA CIUDAD DE RIOBAMBA. PROPUESTA ALTERNATIVA”</a:t>
            </a:r>
            <a:endParaRPr lang="en-US" dirty="0" smtClean="0"/>
          </a:p>
          <a:p>
            <a:pPr algn="ctr"/>
            <a:r>
              <a:rPr lang="es-ES" dirty="0" smtClean="0"/>
              <a:t> </a:t>
            </a:r>
            <a:endParaRPr lang="en-US" dirty="0" smtClean="0"/>
          </a:p>
          <a:p>
            <a:pPr algn="ctr"/>
            <a:r>
              <a:rPr lang="es-ES" b="1" dirty="0" smtClean="0"/>
              <a:t>AUTORA: NATALIA JIMENA MONTERO MORETA</a:t>
            </a:r>
            <a:endParaRPr lang="en-US" dirty="0" smtClean="0"/>
          </a:p>
          <a:p>
            <a:endParaRPr lang="es-EC" dirty="0"/>
          </a:p>
        </p:txBody>
      </p:sp>
      <p:pic>
        <p:nvPicPr>
          <p:cNvPr id="9" name="8 Imagen"/>
          <p:cNvPicPr/>
          <p:nvPr/>
        </p:nvPicPr>
        <p:blipFill>
          <a:blip r:embed="rId2" cstate="print">
            <a:extLst>
              <a:ext uri="{28A0092B-C50C-407E-A947-70E740481C1C}">
                <a14:useLocalDpi xmlns:a14="http://schemas.microsoft.com/office/drawing/2010/main" val="0"/>
              </a:ext>
            </a:extLst>
          </a:blip>
          <a:stretch>
            <a:fillRect/>
          </a:stretch>
        </p:blipFill>
        <p:spPr>
          <a:xfrm>
            <a:off x="3707904" y="228625"/>
            <a:ext cx="1428750" cy="14001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775920"/>
          </a:xfrm>
        </p:spPr>
        <p:txBody>
          <a:bodyPr>
            <a:normAutofit/>
          </a:bodyPr>
          <a:lstStyle/>
          <a:p>
            <a:pPr algn="just">
              <a:buFont typeface="Wingdings" pitchFamily="2" charset="2"/>
              <a:buChar char="v"/>
            </a:pPr>
            <a:endParaRPr lang="es-ES" sz="2400" b="1" dirty="0" smtClean="0">
              <a:latin typeface="Times New Roman" pitchFamily="18" charset="0"/>
              <a:cs typeface="Times New Roman" pitchFamily="18" charset="0"/>
            </a:endParaRPr>
          </a:p>
          <a:p>
            <a:pPr algn="just">
              <a:buFont typeface="Wingdings" pitchFamily="2" charset="2"/>
              <a:buChar char="v"/>
            </a:pPr>
            <a:r>
              <a:rPr lang="es-ES" sz="2400" b="1" dirty="0" smtClean="0">
                <a:latin typeface="Times New Roman" pitchFamily="18" charset="0"/>
                <a:cs typeface="Times New Roman" pitchFamily="18" charset="0"/>
              </a:rPr>
              <a:t>POBLACIÓN Y MUESTRA</a:t>
            </a:r>
            <a:endParaRPr lang="en-US" sz="2400" dirty="0" smtClean="0">
              <a:latin typeface="Times New Roman" pitchFamily="18" charset="0"/>
              <a:cs typeface="Times New Roman" pitchFamily="18" charset="0"/>
            </a:endParaRPr>
          </a:p>
          <a:p>
            <a:pPr algn="just">
              <a:buNone/>
            </a:pPr>
            <a:endParaRPr lang="es-EC" sz="1600" dirty="0" smtClean="0">
              <a:latin typeface="Arial" pitchFamily="34" charset="0"/>
              <a:cs typeface="Arial" pitchFamily="34" charset="0"/>
            </a:endParaRPr>
          </a:p>
          <a:p>
            <a:pPr algn="just">
              <a:buNone/>
            </a:pPr>
            <a:r>
              <a:rPr lang="es-EC" sz="1600" dirty="0" smtClean="0">
                <a:latin typeface="Arial" pitchFamily="34" charset="0"/>
                <a:cs typeface="Arial" pitchFamily="34" charset="0"/>
              </a:rPr>
              <a:t>	</a:t>
            </a:r>
            <a:r>
              <a:rPr lang="es-EC" sz="1600" dirty="0" smtClean="0"/>
              <a:t>	</a:t>
            </a:r>
            <a:r>
              <a:rPr lang="es-EC" sz="1600" dirty="0" smtClean="0">
                <a:latin typeface="Arial" pitchFamily="34" charset="0"/>
                <a:cs typeface="Arial" pitchFamily="34" charset="0"/>
              </a:rPr>
              <a:t>La investigación que se realizó fue a una población aplicada  de 54 niños entre 2 a 5 años y los Docentes de cada asignatura con sus respectivos auxiliares del Centro Infantil “</a:t>
            </a:r>
            <a:r>
              <a:rPr lang="es-EC" sz="1600" dirty="0" err="1" smtClean="0">
                <a:latin typeface="Arial" pitchFamily="34" charset="0"/>
                <a:cs typeface="Arial" pitchFamily="34" charset="0"/>
              </a:rPr>
              <a:t>The</a:t>
            </a:r>
            <a:r>
              <a:rPr lang="es-EC" sz="1600" dirty="0" smtClean="0">
                <a:latin typeface="Arial" pitchFamily="34" charset="0"/>
                <a:cs typeface="Arial" pitchFamily="34" charset="0"/>
              </a:rPr>
              <a:t> British </a:t>
            </a:r>
            <a:r>
              <a:rPr lang="es-EC" sz="1600" dirty="0" err="1" smtClean="0">
                <a:latin typeface="Arial" pitchFamily="34" charset="0"/>
                <a:cs typeface="Arial" pitchFamily="34" charset="0"/>
              </a:rPr>
              <a:t>School</a:t>
            </a:r>
            <a:r>
              <a:rPr lang="es-EC" sz="1600" dirty="0" smtClean="0">
                <a:latin typeface="Arial" pitchFamily="34" charset="0"/>
                <a:cs typeface="Arial" pitchFamily="34" charset="0"/>
              </a:rPr>
              <a:t>”, que </a:t>
            </a:r>
            <a:r>
              <a:rPr lang="es-EC" sz="1600" dirty="0" err="1" smtClean="0">
                <a:latin typeface="Arial" pitchFamily="34" charset="0"/>
                <a:cs typeface="Arial" pitchFamily="34" charset="0"/>
              </a:rPr>
              <a:t>estan</a:t>
            </a:r>
            <a:r>
              <a:rPr lang="es-EC" sz="1600" dirty="0" smtClean="0">
                <a:latin typeface="Arial" pitchFamily="34" charset="0"/>
                <a:cs typeface="Arial" pitchFamily="34" charset="0"/>
              </a:rPr>
              <a:t> distribuidos de la siguiente manera:</a:t>
            </a:r>
            <a:endParaRPr lang="en-US" sz="1600" dirty="0" smtClean="0">
              <a:latin typeface="Arial" pitchFamily="34" charset="0"/>
              <a:cs typeface="Arial" pitchFamily="34" charset="0"/>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2647853686"/>
              </p:ext>
            </p:extLst>
          </p:nvPr>
        </p:nvGraphicFramePr>
        <p:xfrm>
          <a:off x="2051720" y="2996952"/>
          <a:ext cx="5554207" cy="2016224"/>
        </p:xfrm>
        <a:graphic>
          <a:graphicData uri="http://schemas.openxmlformats.org/presentationml/2006/ole">
            <mc:AlternateContent xmlns:mc="http://schemas.openxmlformats.org/markup-compatibility/2006">
              <mc:Choice xmlns:v="urn:schemas-microsoft-com:vml" Requires="v">
                <p:oleObj spid="_x0000_s34834" name="Hoja de cálculo" r:id="rId5" imgW="3848214" imgH="1542949" progId="Excel.Sheet.12">
                  <p:embed/>
                </p:oleObj>
              </mc:Choice>
              <mc:Fallback>
                <p:oleObj name="Hoja de cálculo" r:id="rId5" imgW="3848214" imgH="1542949" progId="Excel.Shee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2996952"/>
                        <a:ext cx="5554207"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4278462"/>
              </p:ext>
            </p:extLst>
          </p:nvPr>
        </p:nvGraphicFramePr>
        <p:xfrm>
          <a:off x="457200" y="692696"/>
          <a:ext cx="8229600" cy="563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1E78EB3-B2C9-4E4C-AD62-9EF702B0B92C}"/>
                                            </p:graphicEl>
                                          </p:spTgt>
                                        </p:tgtEl>
                                        <p:attrNameLst>
                                          <p:attrName>style.visibility</p:attrName>
                                        </p:attrNameLst>
                                      </p:cBhvr>
                                      <p:to>
                                        <p:strVal val="visible"/>
                                      </p:to>
                                    </p:set>
                                    <p:anim calcmode="lin" valueType="num">
                                      <p:cBhvr additive="base">
                                        <p:cTn id="7" dur="500" fill="hold"/>
                                        <p:tgtEl>
                                          <p:spTgt spid="4">
                                            <p:graphicEl>
                                              <a:dgm id="{01E78EB3-B2C9-4E4C-AD62-9EF702B0B92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1E78EB3-B2C9-4E4C-AD62-9EF702B0B92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9F38C5D-A252-4407-A952-7E851D18FB88}"/>
                                            </p:graphicEl>
                                          </p:spTgt>
                                        </p:tgtEl>
                                        <p:attrNameLst>
                                          <p:attrName>style.visibility</p:attrName>
                                        </p:attrNameLst>
                                      </p:cBhvr>
                                      <p:to>
                                        <p:strVal val="visible"/>
                                      </p:to>
                                    </p:set>
                                    <p:anim calcmode="lin" valueType="num">
                                      <p:cBhvr additive="base">
                                        <p:cTn id="13" dur="500" fill="hold"/>
                                        <p:tgtEl>
                                          <p:spTgt spid="4">
                                            <p:graphicEl>
                                              <a:dgm id="{69F38C5D-A252-4407-A952-7E851D18FB8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9F38C5D-A252-4407-A952-7E851D18FB8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AF2FF75-7202-4B77-83CF-4BD3E2FA4EC4}"/>
                                            </p:graphicEl>
                                          </p:spTgt>
                                        </p:tgtEl>
                                        <p:attrNameLst>
                                          <p:attrName>style.visibility</p:attrName>
                                        </p:attrNameLst>
                                      </p:cBhvr>
                                      <p:to>
                                        <p:strVal val="visible"/>
                                      </p:to>
                                    </p:set>
                                    <p:anim calcmode="lin" valueType="num">
                                      <p:cBhvr additive="base">
                                        <p:cTn id="19" dur="500" fill="hold"/>
                                        <p:tgtEl>
                                          <p:spTgt spid="4">
                                            <p:graphicEl>
                                              <a:dgm id="{EAF2FF75-7202-4B77-83CF-4BD3E2FA4EC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AF2FF75-7202-4B77-83CF-4BD3E2FA4EC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2612DBE7-52B9-447F-BE17-BC632897C765}"/>
                                            </p:graphicEl>
                                          </p:spTgt>
                                        </p:tgtEl>
                                        <p:attrNameLst>
                                          <p:attrName>style.visibility</p:attrName>
                                        </p:attrNameLst>
                                      </p:cBhvr>
                                      <p:to>
                                        <p:strVal val="visible"/>
                                      </p:to>
                                    </p:set>
                                    <p:anim calcmode="lin" valueType="num">
                                      <p:cBhvr additive="base">
                                        <p:cTn id="25" dur="500" fill="hold"/>
                                        <p:tgtEl>
                                          <p:spTgt spid="4">
                                            <p:graphicEl>
                                              <a:dgm id="{2612DBE7-52B9-447F-BE17-BC632897C76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2612DBE7-52B9-447F-BE17-BC632897C76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638E66D5-4919-4BA0-8B5B-CECE4C52EC00}"/>
                                            </p:graphicEl>
                                          </p:spTgt>
                                        </p:tgtEl>
                                        <p:attrNameLst>
                                          <p:attrName>style.visibility</p:attrName>
                                        </p:attrNameLst>
                                      </p:cBhvr>
                                      <p:to>
                                        <p:strVal val="visible"/>
                                      </p:to>
                                    </p:set>
                                    <p:anim calcmode="lin" valueType="num">
                                      <p:cBhvr additive="base">
                                        <p:cTn id="31" dur="500" fill="hold"/>
                                        <p:tgtEl>
                                          <p:spTgt spid="4">
                                            <p:graphicEl>
                                              <a:dgm id="{638E66D5-4919-4BA0-8B5B-CECE4C52EC0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638E66D5-4919-4BA0-8B5B-CECE4C52EC0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96752"/>
            <a:ext cx="8301608" cy="648072"/>
          </a:xfrm>
        </p:spPr>
        <p:txBody>
          <a:bodyPr>
            <a:noAutofit/>
          </a:bodyPr>
          <a:lstStyle/>
          <a:p>
            <a:pPr algn="ctr"/>
            <a:r>
              <a:rPr lang="es-EC" sz="3600" b="1" dirty="0" smtClean="0">
                <a:latin typeface="Times New Roman" pitchFamily="18" charset="0"/>
                <a:cs typeface="Times New Roman" pitchFamily="18" charset="0"/>
              </a:rPr>
              <a:t>CAPITULO IV</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s-EC" sz="3600"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1340768"/>
            <a:ext cx="8229600" cy="4983832"/>
          </a:xfrm>
        </p:spPr>
        <p:txBody>
          <a:bodyPr>
            <a:normAutofit fontScale="92500" lnSpcReduction="10000"/>
          </a:bodyPr>
          <a:lstStyle/>
          <a:p>
            <a:pPr algn="just">
              <a:buFont typeface="Wingdings" pitchFamily="2" charset="2"/>
              <a:buChar char="v"/>
            </a:pPr>
            <a:r>
              <a:rPr lang="es-EC" sz="1500" b="1" dirty="0" smtClean="0">
                <a:latin typeface="Times New Roman" pitchFamily="18" charset="0"/>
                <a:cs typeface="Times New Roman" pitchFamily="18" charset="0"/>
              </a:rPr>
              <a:t>ANÁLISIS E INTERPRETACIÓN DE RESULTADOS DEL CUESTIONARIO APLICADO.</a:t>
            </a:r>
            <a:endParaRPr lang="en-US" sz="1500" b="1" dirty="0" smtClean="0">
              <a:latin typeface="Times New Roman" pitchFamily="18" charset="0"/>
              <a:cs typeface="Times New Roman" pitchFamily="18" charset="0"/>
            </a:endParaRPr>
          </a:p>
          <a:p>
            <a:pPr algn="just"/>
            <a:r>
              <a:rPr lang="es-ES" sz="1200" b="1" dirty="0" smtClean="0">
                <a:latin typeface="Times New Roman" pitchFamily="18" charset="0"/>
                <a:cs typeface="Times New Roman" pitchFamily="18" charset="0"/>
              </a:rPr>
              <a:t>ENCUESTA   A  DOCENTES SOBRE USO DE ESTRATEGIAS.</a:t>
            </a:r>
            <a:endParaRPr lang="en-US" sz="1200" b="1" dirty="0" smtClean="0">
              <a:latin typeface="Times New Roman" pitchFamily="18" charset="0"/>
              <a:cs typeface="Times New Roman" pitchFamily="18" charset="0"/>
            </a:endParaRPr>
          </a:p>
          <a:p>
            <a:pPr algn="just"/>
            <a:r>
              <a:rPr lang="es-ES" sz="1200" b="1" dirty="0" smtClean="0">
                <a:latin typeface="Times New Roman" pitchFamily="18" charset="0"/>
                <a:cs typeface="Times New Roman" pitchFamily="18" charset="0"/>
              </a:rPr>
              <a:t>USO DE JUEGOS GRUPALES.</a:t>
            </a:r>
            <a:endParaRPr lang="en-US" sz="1200" b="1" dirty="0" smtClean="0">
              <a:latin typeface="Times New Roman" pitchFamily="18" charset="0"/>
              <a:cs typeface="Times New Roman" pitchFamily="18" charset="0"/>
            </a:endParaRPr>
          </a:p>
          <a:p>
            <a:pPr algn="just">
              <a:buNone/>
            </a:pPr>
            <a:endParaRPr lang="en-US" sz="1600" b="1"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r>
              <a:rPr lang="es-EC" sz="1200" b="1" dirty="0" smtClean="0">
                <a:latin typeface="Times New Roman" pitchFamily="18" charset="0"/>
                <a:cs typeface="Times New Roman" pitchFamily="18" charset="0"/>
              </a:rPr>
              <a:t>Interpretación:</a:t>
            </a:r>
            <a:r>
              <a:rPr lang="es-EC" sz="1200" dirty="0" smtClean="0">
                <a:latin typeface="Times New Roman" pitchFamily="18" charset="0"/>
                <a:cs typeface="Times New Roman" pitchFamily="18" charset="0"/>
              </a:rPr>
              <a:t>  </a:t>
            </a:r>
            <a:r>
              <a:rPr lang="es-EC" sz="1200" b="1" u="sng" dirty="0" smtClean="0">
                <a:solidFill>
                  <a:srgbClr val="FF0000"/>
                </a:solidFill>
                <a:latin typeface="Times New Roman" pitchFamily="18" charset="0"/>
                <a:cs typeface="Times New Roman" pitchFamily="18" charset="0"/>
              </a:rPr>
              <a:t>a veces</a:t>
            </a:r>
            <a:r>
              <a:rPr lang="es-EC" sz="1200" dirty="0" smtClean="0">
                <a:solidFill>
                  <a:srgbClr val="FF0000"/>
                </a:solidFill>
                <a:latin typeface="Times New Roman" pitchFamily="18" charset="0"/>
                <a:cs typeface="Times New Roman" pitchFamily="18" charset="0"/>
              </a:rPr>
              <a:t> el 90% de los docentes</a:t>
            </a:r>
            <a:endParaRPr lang="es-EC" sz="1200" dirty="0">
              <a:solidFill>
                <a:srgbClr val="FF0000"/>
              </a:solidFill>
              <a:latin typeface="Times New Roman" pitchFamily="18" charset="0"/>
              <a:cs typeface="Times New Roman" pitchFamily="18" charset="0"/>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2910718319"/>
              </p:ext>
            </p:extLst>
          </p:nvPr>
        </p:nvGraphicFramePr>
        <p:xfrm>
          <a:off x="3335636" y="2060848"/>
          <a:ext cx="3756644" cy="3436194"/>
        </p:xfrm>
        <a:graphic>
          <a:graphicData uri="http://schemas.openxmlformats.org/presentationml/2006/ole">
            <mc:AlternateContent xmlns:mc="http://schemas.openxmlformats.org/markup-compatibility/2006">
              <mc:Choice xmlns:v="urn:schemas-microsoft-com:vml" Requires="v">
                <p:oleObj spid="_x0000_s20518" name="Hoja de cálculo" r:id="rId4" imgW="3971958" imgH="4009937" progId="Excel.Sheet.12">
                  <p:embed/>
                </p:oleObj>
              </mc:Choice>
              <mc:Fallback>
                <p:oleObj name="Hoja de cálculo" r:id="rId4" imgW="3971958" imgH="4009937" progId="Excel.Sheet.12">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636" y="2060848"/>
                        <a:ext cx="3756644" cy="3436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anim calcmode="lin" valueType="num">
                                      <p:cBhvr additive="base">
                                        <p:cTn id="3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19256" cy="792088"/>
          </a:xfrm>
        </p:spPr>
        <p:txBody>
          <a:bodyPr/>
          <a:lstStyle/>
          <a:p>
            <a:pPr algn="just">
              <a:buFont typeface="Wingdings" pitchFamily="2" charset="2"/>
              <a:buChar char="v"/>
            </a:pPr>
            <a:r>
              <a:rPr lang="es-ES" sz="1200" b="1" dirty="0" smtClean="0">
                <a:latin typeface="Times New Roman" pitchFamily="18" charset="0"/>
                <a:cs typeface="Times New Roman" pitchFamily="18" charset="0"/>
              </a:rPr>
              <a:t>FICHA DE OBSERVACION APLICADA A NIÑOS DE 2 A 3 AÑOS NURSERY</a:t>
            </a:r>
          </a:p>
          <a:p>
            <a:pPr algn="just">
              <a:buNone/>
            </a:pPr>
            <a:r>
              <a:rPr lang="es-ES" sz="1200" b="1" dirty="0" smtClean="0">
                <a:latin typeface="Times New Roman" pitchFamily="18" charset="0"/>
                <a:cs typeface="Times New Roman" pitchFamily="18" charset="0"/>
              </a:rPr>
              <a:t>	Observación : HACE VALER SUS CRITERIOS</a:t>
            </a:r>
            <a:endParaRPr lang="en-US" sz="1200" b="1" dirty="0" smtClean="0">
              <a:latin typeface="Times New Roman" pitchFamily="18" charset="0"/>
              <a:cs typeface="Times New Roman" pitchFamily="18" charset="0"/>
            </a:endParaRPr>
          </a:p>
          <a:p>
            <a:pPr algn="just">
              <a:buNone/>
            </a:pPr>
            <a:endParaRPr lang="en-US" sz="1600" b="1" dirty="0" smtClean="0">
              <a:latin typeface="Arial" pitchFamily="34" charset="0"/>
              <a:cs typeface="Arial" pitchFamily="34" charset="0"/>
            </a:endParaRPr>
          </a:p>
          <a:p>
            <a:pPr algn="just">
              <a:buNone/>
            </a:pPr>
            <a:endParaRPr lang="en-US" sz="1600" b="1" dirty="0" smtClean="0">
              <a:latin typeface="Arial" pitchFamily="34" charset="0"/>
              <a:cs typeface="Arial" pitchFamily="34" charset="0"/>
            </a:endParaRPr>
          </a:p>
          <a:p>
            <a:pPr algn="just"/>
            <a:endParaRPr lang="en-US" sz="1600" b="1" dirty="0" smtClean="0">
              <a:latin typeface="Arial" pitchFamily="34" charset="0"/>
              <a:cs typeface="Arial" pitchFamily="34" charset="0"/>
            </a:endParaRPr>
          </a:p>
          <a:p>
            <a:pPr algn="just"/>
            <a:endParaRPr lang="en-US" sz="1600" b="1" dirty="0" smtClean="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endParaRPr lang="en-US"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lgn="just">
              <a:buNone/>
            </a:pPr>
            <a:endParaRPr lang="es-EC" sz="1600" b="1" dirty="0" smtClean="0">
              <a:latin typeface="Arial" pitchFamily="34" charset="0"/>
              <a:cs typeface="Arial" pitchFamily="34" charset="0"/>
            </a:endParaRPr>
          </a:p>
          <a:p>
            <a:pPr algn="just"/>
            <a:endParaRPr lang="es-EC" sz="1600" b="1" dirty="0" smtClean="0">
              <a:latin typeface="Arial" pitchFamily="34" charset="0"/>
              <a:cs typeface="Arial" pitchFamily="34" charset="0"/>
            </a:endParaRPr>
          </a:p>
          <a:p>
            <a:pPr>
              <a:buNone/>
            </a:pPr>
            <a:endParaRPr lang="es-EC"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C"/>
          </a:p>
        </p:txBody>
      </p:sp>
      <p:sp>
        <p:nvSpPr>
          <p:cNvPr id="307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971600" y="5445224"/>
            <a:ext cx="7632848" cy="276999"/>
          </a:xfrm>
          <a:prstGeom prst="rect">
            <a:avLst/>
          </a:prstGeom>
        </p:spPr>
        <p:txBody>
          <a:bodyPr wrap="square">
            <a:spAutoFit/>
          </a:bodyPr>
          <a:lstStyle/>
          <a:p>
            <a:r>
              <a:rPr lang="es-ES" sz="1200" b="1" dirty="0" smtClean="0">
                <a:latin typeface="Times New Roman" pitchFamily="18" charset="0"/>
                <a:cs typeface="Times New Roman" pitchFamily="18" charset="0"/>
              </a:rPr>
              <a:t>Interpretación: </a:t>
            </a:r>
            <a:r>
              <a:rPr lang="es-ES" sz="1200" dirty="0" smtClean="0">
                <a:latin typeface="Times New Roman" pitchFamily="18" charset="0"/>
                <a:cs typeface="Times New Roman" pitchFamily="18" charset="0"/>
              </a:rPr>
              <a:t>Podemos manifestar que el 60% no hacen valer sus propios criterios.</a:t>
            </a:r>
            <a:endParaRPr lang="en-US" sz="1200" dirty="0">
              <a:latin typeface="Times New Roman" pitchFamily="18" charset="0"/>
              <a:cs typeface="Times New Roman" pitchFamily="18" charset="0"/>
            </a:endParaRPr>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3847305056"/>
              </p:ext>
            </p:extLst>
          </p:nvPr>
        </p:nvGraphicFramePr>
        <p:xfrm>
          <a:off x="2777148" y="1700808"/>
          <a:ext cx="4021751" cy="3640088"/>
        </p:xfrm>
        <a:graphic>
          <a:graphicData uri="http://schemas.openxmlformats.org/presentationml/2006/ole">
            <mc:AlternateContent xmlns:mc="http://schemas.openxmlformats.org/markup-compatibility/2006">
              <mc:Choice xmlns:v="urn:schemas-microsoft-com:vml" Requires="v">
                <p:oleObj spid="_x0000_s30759" name="Hoja de cálculo" r:id="rId4" imgW="4000597" imgH="4009937" progId="Excel.Sheet.12">
                  <p:embed/>
                </p:oleObj>
              </mc:Choice>
              <mc:Fallback>
                <p:oleObj name="Hoja de cálculo" r:id="rId4" imgW="4000597" imgH="4009937" progId="Excel.Sheet.12">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148" y="1700808"/>
                        <a:ext cx="4021751" cy="364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1008112"/>
          </a:xfrm>
        </p:spPr>
        <p:txBody>
          <a:bodyPr>
            <a:normAutofit/>
          </a:bodyPr>
          <a:lstStyle/>
          <a:p>
            <a:pPr>
              <a:buFont typeface="Wingdings" pitchFamily="2" charset="2"/>
              <a:buChar char="v"/>
            </a:pPr>
            <a:r>
              <a:rPr lang="es-ES" sz="1100" b="1" dirty="0" smtClean="0">
                <a:latin typeface="Times New Roman" pitchFamily="18" charset="0"/>
                <a:cs typeface="Times New Roman" pitchFamily="18" charset="0"/>
              </a:rPr>
              <a:t>FICHA DE OBSERVACION APLICADA NIÑOS DE 4 – 5 AÑOS PREKINDER Y 1ERO DE BÁSICA</a:t>
            </a:r>
          </a:p>
          <a:p>
            <a:pPr>
              <a:buFont typeface="Wingdings" pitchFamily="2" charset="2"/>
              <a:buChar char="v"/>
            </a:pPr>
            <a:r>
              <a:rPr lang="es-ES" sz="1100" b="1" dirty="0" smtClean="0">
                <a:latin typeface="Times New Roman" pitchFamily="18" charset="0"/>
                <a:cs typeface="Times New Roman" pitchFamily="18" charset="0"/>
              </a:rPr>
              <a:t>Observación : DEMUESTRA CURIOSIDAD.</a:t>
            </a:r>
            <a:endParaRPr lang="en-US" sz="1100" b="1" dirty="0" smtClean="0">
              <a:latin typeface="Times New Roman" pitchFamily="18" charset="0"/>
              <a:cs typeface="Times New Roman" pitchFamily="18" charset="0"/>
            </a:endParaRPr>
          </a:p>
          <a:p>
            <a:pPr>
              <a:buFont typeface="Wingdings" pitchFamily="2" charset="2"/>
              <a:buChar char="v"/>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s-EC" sz="14400"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39552" y="5445224"/>
            <a:ext cx="8208912" cy="1261884"/>
          </a:xfrm>
          <a:prstGeom prst="rect">
            <a:avLst/>
          </a:prstGeom>
          <a:noFill/>
        </p:spPr>
        <p:txBody>
          <a:bodyPr wrap="square" rtlCol="0">
            <a:spAutoFit/>
          </a:bodyPr>
          <a:lstStyle/>
          <a:p>
            <a:r>
              <a:rPr lang="es-ES" sz="1100" b="1" dirty="0" smtClean="0">
                <a:latin typeface="Times New Roman" pitchFamily="18" charset="0"/>
                <a:cs typeface="Times New Roman" pitchFamily="18" charset="0"/>
              </a:rPr>
              <a:t>Interpretación:</a:t>
            </a:r>
            <a:r>
              <a:rPr lang="es-ES" sz="1100" dirty="0" smtClean="0">
                <a:latin typeface="Times New Roman" pitchFamily="18" charset="0"/>
                <a:cs typeface="Times New Roman" pitchFamily="18" charset="0"/>
              </a:rPr>
              <a:t> Los resultados obtenidos por medio de la ficha de observación realizada a los niños de 4 y 5 años </a:t>
            </a:r>
            <a:r>
              <a:rPr lang="es-ES" sz="1100" dirty="0" err="1" smtClean="0">
                <a:latin typeface="Times New Roman" pitchFamily="18" charset="0"/>
                <a:cs typeface="Times New Roman" pitchFamily="18" charset="0"/>
              </a:rPr>
              <a:t>prekinder</a:t>
            </a:r>
            <a:r>
              <a:rPr lang="es-ES" sz="1100" dirty="0" smtClean="0">
                <a:latin typeface="Times New Roman" pitchFamily="18" charset="0"/>
                <a:cs typeface="Times New Roman" pitchFamily="18" charset="0"/>
              </a:rPr>
              <a:t> y primero, podemos manifestar que el 73% no demuestran curiosidad sobre objetos, fenómenos y sucesos nuevos.</a:t>
            </a:r>
            <a:endParaRPr lang="en-US" sz="1100" dirty="0" smtClean="0">
              <a:latin typeface="Times New Roman" pitchFamily="18" charset="0"/>
              <a:cs typeface="Times New Roman" pitchFamily="18" charset="0"/>
            </a:endParaRPr>
          </a:p>
          <a:p>
            <a:r>
              <a:rPr lang="es-ES" dirty="0" smtClean="0"/>
              <a:t/>
            </a:r>
            <a:br>
              <a:rPr lang="es-ES" dirty="0" smtClean="0"/>
            </a:br>
            <a:r>
              <a:rPr lang="es-ES" dirty="0" smtClean="0"/>
              <a:t> </a:t>
            </a:r>
            <a:endParaRPr lang="en-US" dirty="0" smtClean="0"/>
          </a:p>
          <a:p>
            <a:endParaRPr lang="es-EC" dirty="0"/>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2213209618"/>
              </p:ext>
            </p:extLst>
          </p:nvPr>
        </p:nvGraphicFramePr>
        <p:xfrm>
          <a:off x="2649581" y="1720496"/>
          <a:ext cx="3844837" cy="3652720"/>
        </p:xfrm>
        <a:graphic>
          <a:graphicData uri="http://schemas.openxmlformats.org/presentationml/2006/ole">
            <mc:AlternateContent xmlns:mc="http://schemas.openxmlformats.org/markup-compatibility/2006">
              <mc:Choice xmlns:v="urn:schemas-microsoft-com:vml" Requires="v">
                <p:oleObj spid="_x0000_s29735" name="Hoja de cálculo" r:id="rId4" imgW="3819575" imgH="4009937" progId="Excel.Sheet.12">
                  <p:embed/>
                </p:oleObj>
              </mc:Choice>
              <mc:Fallback>
                <p:oleObj name="Hoja de cálculo" r:id="rId4" imgW="3819575" imgH="4009937" progId="Excel.Sheet.12">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581" y="1720496"/>
                        <a:ext cx="3844837" cy="3652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31904"/>
          </a:xfrm>
        </p:spPr>
        <p:txBody>
          <a:bodyPr>
            <a:normAutofit/>
          </a:bodyPr>
          <a:lstStyle/>
          <a:p>
            <a:pPr>
              <a:buFont typeface="Wingdings" pitchFamily="2" charset="2"/>
              <a:buChar char="v"/>
            </a:pPr>
            <a:r>
              <a:rPr lang="es-ES" sz="1200" b="1" dirty="0" smtClean="0">
                <a:latin typeface="Times New Roman" pitchFamily="18" charset="0"/>
                <a:cs typeface="Times New Roman" pitchFamily="18" charset="0"/>
              </a:rPr>
              <a:t>MATRIZ DE RESULTADOS A DOCENTES</a:t>
            </a:r>
            <a:endParaRPr lang="en-US" sz="1200" b="1" dirty="0" smtClean="0">
              <a:latin typeface="Times New Roman" pitchFamily="18" charset="0"/>
              <a:cs typeface="Times New Roman" pitchFamily="18" charset="0"/>
            </a:endParaRPr>
          </a:p>
          <a:p>
            <a:r>
              <a:rPr lang="es-ES" sz="1200" b="1" dirty="0" smtClean="0">
                <a:latin typeface="Times New Roman" pitchFamily="18" charset="0"/>
                <a:cs typeface="Times New Roman" pitchFamily="18" charset="0"/>
              </a:rPr>
              <a:t>Tabla 1	Matriz de Resultados a Docentes</a:t>
            </a: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pPr>
              <a:buNone/>
            </a:pPr>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pPr>
              <a:buNone/>
            </a:pPr>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dirty="0" smtClean="0"/>
          </a:p>
          <a:p>
            <a:endParaRPr lang="es-EC"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1583664418"/>
              </p:ext>
            </p:extLst>
          </p:nvPr>
        </p:nvGraphicFramePr>
        <p:xfrm>
          <a:off x="1403648" y="1340767"/>
          <a:ext cx="6048672" cy="4754933"/>
        </p:xfrm>
        <a:graphic>
          <a:graphicData uri="http://schemas.openxmlformats.org/presentationml/2006/ole">
            <mc:AlternateContent xmlns:mc="http://schemas.openxmlformats.org/markup-compatibility/2006">
              <mc:Choice xmlns:v="urn:schemas-microsoft-com:vml" Requires="v">
                <p:oleObj spid="_x0000_s31782" name="Hoja de cálculo" r:id="rId4" imgW="4505313" imgH="4152928" progId="Excel.Sheet.12">
                  <p:embed/>
                </p:oleObj>
              </mc:Choice>
              <mc:Fallback>
                <p:oleObj name="Hoja de cálculo" r:id="rId4" imgW="4505313" imgH="4152928" progId="Excel.Sheet.12">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340767"/>
                        <a:ext cx="6048672" cy="4754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435280" cy="5775920"/>
          </a:xfrm>
        </p:spPr>
        <p:txBody>
          <a:bodyPr>
            <a:normAutofit/>
          </a:bodyPr>
          <a:lstStyle/>
          <a:p>
            <a:pPr algn="ctr">
              <a:buFont typeface="Wingdings" pitchFamily="2" charset="2"/>
              <a:buChar char="v"/>
            </a:pPr>
            <a:r>
              <a:rPr lang="es-ES" sz="1600" b="1" dirty="0" smtClean="0">
                <a:latin typeface="Arial" pitchFamily="34" charset="0"/>
                <a:cs typeface="Arial" pitchFamily="34" charset="0"/>
              </a:rPr>
              <a:t>MATRIZ DE RESULTADOS</a:t>
            </a:r>
            <a:endParaRPr lang="en-US" sz="1600" b="1" dirty="0" smtClean="0">
              <a:latin typeface="Arial" pitchFamily="34" charset="0"/>
              <a:cs typeface="Arial" pitchFamily="34" charset="0"/>
            </a:endParaRPr>
          </a:p>
          <a:p>
            <a:pPr>
              <a:buNone/>
            </a:pPr>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pPr lvl="2"/>
            <a:endParaRPr lang="es-ES" sz="11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pPr marL="0" indent="0">
              <a:buNone/>
            </a:pPr>
            <a:endParaRPr lang="en-US" sz="1600" b="1" dirty="0" smtClean="0">
              <a:latin typeface="Arial" pitchFamily="34" charset="0"/>
              <a:cs typeface="Arial" pitchFamily="34" charset="0"/>
            </a:endParaRPr>
          </a:p>
          <a:p>
            <a:pPr marL="0" indent="0">
              <a:buNone/>
            </a:pPr>
            <a:endParaRPr lang="en-US" sz="1600" b="1" dirty="0">
              <a:latin typeface="Arial" pitchFamily="34" charset="0"/>
              <a:cs typeface="Arial" pitchFamily="34" charset="0"/>
            </a:endParaRPr>
          </a:p>
          <a:p>
            <a:pPr marL="0" indent="0">
              <a:buNone/>
            </a:pPr>
            <a:endParaRPr lang="en-US" sz="1600" b="1" dirty="0" smtClean="0">
              <a:latin typeface="Arial" pitchFamily="34" charset="0"/>
              <a:cs typeface="Arial" pitchFamily="34" charset="0"/>
            </a:endParaRPr>
          </a:p>
          <a:p>
            <a:pPr marL="0" indent="0">
              <a:buNone/>
            </a:pPr>
            <a:endParaRPr lang="en-US" sz="1600" b="1" dirty="0">
              <a:latin typeface="Arial" pitchFamily="34" charset="0"/>
              <a:cs typeface="Arial" pitchFamily="34" charset="0"/>
            </a:endParaRPr>
          </a:p>
          <a:p>
            <a:pPr marL="0" indent="0">
              <a:buNone/>
            </a:pPr>
            <a:endParaRPr lang="es-ES" sz="1600" b="1" dirty="0" smtClean="0">
              <a:latin typeface="Arial" pitchFamily="34" charset="0"/>
              <a:cs typeface="Arial" pitchFamily="34" charset="0"/>
            </a:endParaRPr>
          </a:p>
          <a:p>
            <a:endParaRPr lang="es-ES" sz="1600" b="1" dirty="0" smtClean="0">
              <a:latin typeface="Arial" pitchFamily="34" charset="0"/>
              <a:cs typeface="Arial" pitchFamily="34" charset="0"/>
            </a:endParaRPr>
          </a:p>
          <a:p>
            <a:endParaRPr lang="en-US" sz="1300" b="1" dirty="0" smtClean="0">
              <a:latin typeface="Arial" pitchFamily="34" charset="0"/>
              <a:cs typeface="Arial" pitchFamily="34" charset="0"/>
            </a:endParaRPr>
          </a:p>
          <a:p>
            <a:endParaRPr lang="en-US" sz="1300" b="1" dirty="0">
              <a:latin typeface="Arial" pitchFamily="34" charset="0"/>
              <a:cs typeface="Arial" pitchFamily="34" charset="0"/>
            </a:endParaRPr>
          </a:p>
          <a:p>
            <a:endParaRPr lang="en-US" sz="1300" b="1" dirty="0" smtClean="0">
              <a:latin typeface="Arial" pitchFamily="34" charset="0"/>
              <a:cs typeface="Arial" pitchFamily="34" charset="0"/>
            </a:endParaRPr>
          </a:p>
          <a:p>
            <a:endParaRPr lang="en-US" sz="1600" b="1" dirty="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a:latin typeface="Arial" pitchFamily="34" charset="0"/>
              <a:cs typeface="Arial" pitchFamily="34" charset="0"/>
            </a:endParaRPr>
          </a:p>
          <a:p>
            <a:endParaRPr lang="es-E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b="1" dirty="0">
              <a:latin typeface="Arial" pitchFamily="34" charset="0"/>
              <a:cs typeface="Arial" pitchFamily="34" charset="0"/>
            </a:endParaRPr>
          </a:p>
          <a:p>
            <a:endParaRPr lang="es-E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pPr>
              <a:buNone/>
            </a:pPr>
            <a:endParaRPr lang="en-US" sz="1800" dirty="0" smtClean="0">
              <a:latin typeface="Times New Roman" pitchFamily="18" charset="0"/>
              <a:cs typeface="Times New Roman" pitchFamily="18" charset="0"/>
            </a:endParaRPr>
          </a:p>
          <a:p>
            <a:endParaRPr lang="es-EC"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3827"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216714"/>
            <a:ext cx="4524722" cy="542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27"/>
                                        </p:tgtEl>
                                        <p:attrNameLst>
                                          <p:attrName>style.visibility</p:attrName>
                                        </p:attrNameLst>
                                      </p:cBhvr>
                                      <p:to>
                                        <p:strVal val="visible"/>
                                      </p:to>
                                    </p:set>
                                    <p:anim calcmode="lin" valueType="num">
                                      <p:cBhvr additive="base">
                                        <p:cTn id="13" dur="500" fill="hold"/>
                                        <p:tgtEl>
                                          <p:spTgt spid="33827"/>
                                        </p:tgtEl>
                                        <p:attrNameLst>
                                          <p:attrName>ppt_x</p:attrName>
                                        </p:attrNameLst>
                                      </p:cBhvr>
                                      <p:tavLst>
                                        <p:tav tm="0">
                                          <p:val>
                                            <p:strVal val="#ppt_x"/>
                                          </p:val>
                                        </p:tav>
                                        <p:tav tm="100000">
                                          <p:val>
                                            <p:strVal val="#ppt_x"/>
                                          </p:val>
                                        </p:tav>
                                      </p:tavLst>
                                    </p:anim>
                                    <p:anim calcmode="lin" valueType="num">
                                      <p:cBhvr additive="base">
                                        <p:cTn id="14" dur="500" fill="hold"/>
                                        <p:tgtEl>
                                          <p:spTgt spid="33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664195710"/>
              </p:ext>
            </p:extLst>
          </p:nvPr>
        </p:nvGraphicFramePr>
        <p:xfrm>
          <a:off x="107504" y="188640"/>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851920" y="2780928"/>
            <a:ext cx="1800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ctr"/>
            <a:r>
              <a:rPr lang="es-ES" b="1" dirty="0"/>
              <a:t>MATRIZ DE RESULTADOS </a:t>
            </a:r>
            <a:r>
              <a:rPr lang="es-ES" b="1" dirty="0" smtClean="0"/>
              <a:t>GENERALES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6B0B32F4-3AE5-4FF6-8BD8-1BAAC9E4B49E}"/>
                                            </p:graphicEl>
                                          </p:spTgt>
                                        </p:tgtEl>
                                        <p:attrNameLst>
                                          <p:attrName>style.visibility</p:attrName>
                                        </p:attrNameLst>
                                      </p:cBhvr>
                                      <p:to>
                                        <p:strVal val="visible"/>
                                      </p:to>
                                    </p:set>
                                    <p:anim calcmode="lin" valueType="num">
                                      <p:cBhvr additive="base">
                                        <p:cTn id="17" dur="500" fill="hold"/>
                                        <p:tgtEl>
                                          <p:spTgt spid="2">
                                            <p:graphicEl>
                                              <a:dgm id="{6B0B32F4-3AE5-4FF6-8BD8-1BAAC9E4B49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6B0B32F4-3AE5-4FF6-8BD8-1BAAC9E4B49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7FFE1A72-5B3E-4A6E-B724-44E331B34EDF}"/>
                                            </p:graphicEl>
                                          </p:spTgt>
                                        </p:tgtEl>
                                        <p:attrNameLst>
                                          <p:attrName>style.visibility</p:attrName>
                                        </p:attrNameLst>
                                      </p:cBhvr>
                                      <p:to>
                                        <p:strVal val="visible"/>
                                      </p:to>
                                    </p:set>
                                    <p:anim calcmode="lin" valueType="num">
                                      <p:cBhvr additive="base">
                                        <p:cTn id="23" dur="500" fill="hold"/>
                                        <p:tgtEl>
                                          <p:spTgt spid="2">
                                            <p:graphicEl>
                                              <a:dgm id="{7FFE1A72-5B3E-4A6E-B724-44E331B34ED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7FFE1A72-5B3E-4A6E-B724-44E331B34ED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CA6CD054-3055-42D6-8DA4-DEFB03B8B6C4}"/>
                                            </p:graphicEl>
                                          </p:spTgt>
                                        </p:tgtEl>
                                        <p:attrNameLst>
                                          <p:attrName>style.visibility</p:attrName>
                                        </p:attrNameLst>
                                      </p:cBhvr>
                                      <p:to>
                                        <p:strVal val="visible"/>
                                      </p:to>
                                    </p:set>
                                    <p:anim calcmode="lin" valueType="num">
                                      <p:cBhvr additive="base">
                                        <p:cTn id="27" dur="500" fill="hold"/>
                                        <p:tgtEl>
                                          <p:spTgt spid="2">
                                            <p:graphicEl>
                                              <a:dgm id="{CA6CD054-3055-42D6-8DA4-DEFB03B8B6C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CA6CD054-3055-42D6-8DA4-DEFB03B8B6C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EB8DD7D8-D009-499B-9BD3-59FD06530134}"/>
                                            </p:graphicEl>
                                          </p:spTgt>
                                        </p:tgtEl>
                                        <p:attrNameLst>
                                          <p:attrName>style.visibility</p:attrName>
                                        </p:attrNameLst>
                                      </p:cBhvr>
                                      <p:to>
                                        <p:strVal val="visible"/>
                                      </p:to>
                                    </p:set>
                                    <p:anim calcmode="lin" valueType="num">
                                      <p:cBhvr additive="base">
                                        <p:cTn id="33" dur="500" fill="hold"/>
                                        <p:tgtEl>
                                          <p:spTgt spid="2">
                                            <p:graphicEl>
                                              <a:dgm id="{EB8DD7D8-D009-499B-9BD3-59FD0653013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EB8DD7D8-D009-499B-9BD3-59FD0653013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4A6DCA77-2623-45C9-A68A-1E3E650A23BA}"/>
                                            </p:graphicEl>
                                          </p:spTgt>
                                        </p:tgtEl>
                                        <p:attrNameLst>
                                          <p:attrName>style.visibility</p:attrName>
                                        </p:attrNameLst>
                                      </p:cBhvr>
                                      <p:to>
                                        <p:strVal val="visible"/>
                                      </p:to>
                                    </p:set>
                                    <p:anim calcmode="lin" valueType="num">
                                      <p:cBhvr additive="base">
                                        <p:cTn id="37" dur="500" fill="hold"/>
                                        <p:tgtEl>
                                          <p:spTgt spid="2">
                                            <p:graphicEl>
                                              <a:dgm id="{4A6DCA77-2623-45C9-A68A-1E3E650A23B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4A6DCA77-2623-45C9-A68A-1E3E650A23B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E2F237B7-91E5-4502-B9A4-AFE1187EB68F}"/>
                                            </p:graphicEl>
                                          </p:spTgt>
                                        </p:tgtEl>
                                        <p:attrNameLst>
                                          <p:attrName>style.visibility</p:attrName>
                                        </p:attrNameLst>
                                      </p:cBhvr>
                                      <p:to>
                                        <p:strVal val="visible"/>
                                      </p:to>
                                    </p:set>
                                    <p:anim calcmode="lin" valueType="num">
                                      <p:cBhvr additive="base">
                                        <p:cTn id="43" dur="500" fill="hold"/>
                                        <p:tgtEl>
                                          <p:spTgt spid="2">
                                            <p:graphicEl>
                                              <a:dgm id="{E2F237B7-91E5-4502-B9A4-AFE1187EB68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E2F237B7-91E5-4502-B9A4-AFE1187EB68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B15C5A59-7C27-4DF6-98C9-231D53A5A5F4}"/>
                                            </p:graphicEl>
                                          </p:spTgt>
                                        </p:tgtEl>
                                        <p:attrNameLst>
                                          <p:attrName>style.visibility</p:attrName>
                                        </p:attrNameLst>
                                      </p:cBhvr>
                                      <p:to>
                                        <p:strVal val="visible"/>
                                      </p:to>
                                    </p:set>
                                    <p:anim calcmode="lin" valueType="num">
                                      <p:cBhvr additive="base">
                                        <p:cTn id="47" dur="500" fill="hold"/>
                                        <p:tgtEl>
                                          <p:spTgt spid="2">
                                            <p:graphicEl>
                                              <a:dgm id="{B15C5A59-7C27-4DF6-98C9-231D53A5A5F4}"/>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B15C5A59-7C27-4DF6-98C9-231D53A5A5F4}"/>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graphicEl>
                                              <a:dgm id="{5ACEA771-ADA2-4B7E-8828-DA79C7CB817C}"/>
                                            </p:graphicEl>
                                          </p:spTgt>
                                        </p:tgtEl>
                                        <p:attrNameLst>
                                          <p:attrName>style.visibility</p:attrName>
                                        </p:attrNameLst>
                                      </p:cBhvr>
                                      <p:to>
                                        <p:strVal val="visible"/>
                                      </p:to>
                                    </p:set>
                                    <p:anim calcmode="lin" valueType="num">
                                      <p:cBhvr additive="base">
                                        <p:cTn id="51" dur="500" fill="hold"/>
                                        <p:tgtEl>
                                          <p:spTgt spid="2">
                                            <p:graphicEl>
                                              <a:dgm id="{5ACEA771-ADA2-4B7E-8828-DA79C7CB817C}"/>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5ACEA771-ADA2-4B7E-8828-DA79C7CB817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936104"/>
          </a:xfrm>
        </p:spPr>
        <p:txBody>
          <a:bodyPr>
            <a:normAutofit fontScale="90000"/>
          </a:bodyPr>
          <a:lstStyle/>
          <a:p>
            <a:pPr algn="ctr"/>
            <a:r>
              <a:rPr lang="en-US" b="1" dirty="0" smtClean="0"/>
              <a:t/>
            </a:r>
            <a:br>
              <a:rPr lang="en-US" b="1" dirty="0" smtClean="0"/>
            </a:br>
            <a:r>
              <a:rPr lang="es-EC" sz="2800" b="1" dirty="0" smtClean="0">
                <a:latin typeface="Times New Roman" pitchFamily="18" charset="0"/>
                <a:cs typeface="Times New Roman" pitchFamily="18" charset="0"/>
              </a:rPr>
              <a:t> </a:t>
            </a:r>
            <a:r>
              <a:rPr lang="es-EC" sz="4000" b="1" dirty="0" smtClean="0">
                <a:latin typeface="Times New Roman" pitchFamily="18" charset="0"/>
                <a:cs typeface="Times New Roman" pitchFamily="18" charset="0"/>
              </a:rPr>
              <a:t>CAPITULO V</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s-EC" sz="2700" b="1" dirty="0" smtClean="0">
                <a:latin typeface="Times New Roman" pitchFamily="18" charset="0"/>
                <a:cs typeface="Times New Roman" pitchFamily="18" charset="0"/>
              </a:rPr>
              <a:t>CONCLUSIONES Y RECOMENDACIONES</a:t>
            </a:r>
            <a:endParaRPr lang="es-EC" sz="2700" dirty="0">
              <a:solidFill>
                <a:schemeClr val="accent2"/>
              </a:solidFill>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7481655"/>
              </p:ext>
            </p:extLst>
          </p:nvPr>
        </p:nvGraphicFramePr>
        <p:xfrm>
          <a:off x="251520" y="1268760"/>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2128502-0B51-4B5F-AD45-19C582856239}"/>
                                            </p:graphicEl>
                                          </p:spTgt>
                                        </p:tgtEl>
                                        <p:attrNameLst>
                                          <p:attrName>style.visibility</p:attrName>
                                        </p:attrNameLst>
                                      </p:cBhvr>
                                      <p:to>
                                        <p:strVal val="visible"/>
                                      </p:to>
                                    </p:set>
                                    <p:anim calcmode="lin" valueType="num">
                                      <p:cBhvr additive="base">
                                        <p:cTn id="13" dur="500" fill="hold"/>
                                        <p:tgtEl>
                                          <p:spTgt spid="4">
                                            <p:graphicEl>
                                              <a:dgm id="{C2128502-0B51-4B5F-AD45-19C58285623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2128502-0B51-4B5F-AD45-19C58285623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07DB1291-8D61-4F83-B3DC-852C773F0F3B}"/>
                                            </p:graphicEl>
                                          </p:spTgt>
                                        </p:tgtEl>
                                        <p:attrNameLst>
                                          <p:attrName>style.visibility</p:attrName>
                                        </p:attrNameLst>
                                      </p:cBhvr>
                                      <p:to>
                                        <p:strVal val="visible"/>
                                      </p:to>
                                    </p:set>
                                    <p:anim calcmode="lin" valueType="num">
                                      <p:cBhvr additive="base">
                                        <p:cTn id="19" dur="500" fill="hold"/>
                                        <p:tgtEl>
                                          <p:spTgt spid="4">
                                            <p:graphicEl>
                                              <a:dgm id="{07DB1291-8D61-4F83-B3DC-852C773F0F3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7DB1291-8D61-4F83-B3DC-852C773F0F3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FF01A470-4BE7-473A-957D-386BE7DEC6C2}"/>
                                            </p:graphicEl>
                                          </p:spTgt>
                                        </p:tgtEl>
                                        <p:attrNameLst>
                                          <p:attrName>style.visibility</p:attrName>
                                        </p:attrNameLst>
                                      </p:cBhvr>
                                      <p:to>
                                        <p:strVal val="visible"/>
                                      </p:to>
                                    </p:set>
                                    <p:anim calcmode="lin" valueType="num">
                                      <p:cBhvr additive="base">
                                        <p:cTn id="25" dur="500" fill="hold"/>
                                        <p:tgtEl>
                                          <p:spTgt spid="4">
                                            <p:graphicEl>
                                              <a:dgm id="{FF01A470-4BE7-473A-957D-386BE7DEC6C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FF01A470-4BE7-473A-957D-386BE7DEC6C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42948F20-00BE-4301-8D98-5E247AABBA30}"/>
                                            </p:graphicEl>
                                          </p:spTgt>
                                        </p:tgtEl>
                                        <p:attrNameLst>
                                          <p:attrName>style.visibility</p:attrName>
                                        </p:attrNameLst>
                                      </p:cBhvr>
                                      <p:to>
                                        <p:strVal val="visible"/>
                                      </p:to>
                                    </p:set>
                                    <p:anim calcmode="lin" valueType="num">
                                      <p:cBhvr additive="base">
                                        <p:cTn id="31" dur="500" fill="hold"/>
                                        <p:tgtEl>
                                          <p:spTgt spid="4">
                                            <p:graphicEl>
                                              <a:dgm id="{42948F20-00BE-4301-8D98-5E247AABBA3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42948F20-00BE-4301-8D98-5E247AABBA3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28DBA0E4-5A22-474F-BD27-D6265476208C}"/>
                                            </p:graphicEl>
                                          </p:spTgt>
                                        </p:tgtEl>
                                        <p:attrNameLst>
                                          <p:attrName>style.visibility</p:attrName>
                                        </p:attrNameLst>
                                      </p:cBhvr>
                                      <p:to>
                                        <p:strVal val="visible"/>
                                      </p:to>
                                    </p:set>
                                    <p:anim calcmode="lin" valueType="num">
                                      <p:cBhvr additive="base">
                                        <p:cTn id="37" dur="500" fill="hold"/>
                                        <p:tgtEl>
                                          <p:spTgt spid="4">
                                            <p:graphicEl>
                                              <a:dgm id="{28DBA0E4-5A22-474F-BD27-D6265476208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8DBA0E4-5A22-474F-BD27-D6265476208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39702248"/>
              </p:ext>
            </p:extLst>
          </p:nvPr>
        </p:nvGraphicFramePr>
        <p:xfrm>
          <a:off x="323528" y="260648"/>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323528" y="1772816"/>
            <a:ext cx="3168352"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s-ES" sz="1400" dirty="0" smtClean="0">
                <a:latin typeface="Times New Roman" pitchFamily="18" charset="0"/>
                <a:cs typeface="Times New Roman" pitchFamily="18" charset="0"/>
              </a:rPr>
              <a:t>Diseñar una guía metodológica como apoyo a las profesoras, para implementar el uso de estrategias de enseñanza en los niños menores a 5 años.</a:t>
            </a:r>
            <a:endParaRPr lang="en-US" sz="1400" dirty="0">
              <a:latin typeface="Times New Roman" pitchFamily="18" charset="0"/>
              <a:cs typeface="Times New Roman" pitchFamily="18" charset="0"/>
            </a:endParaRPr>
          </a:p>
        </p:txBody>
      </p:sp>
      <p:sp>
        <p:nvSpPr>
          <p:cNvPr id="15" name="14 CuadroTexto"/>
          <p:cNvSpPr txBox="1"/>
          <p:nvPr/>
        </p:nvSpPr>
        <p:spPr>
          <a:xfrm>
            <a:off x="5652120" y="2113692"/>
            <a:ext cx="309634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s-ES" sz="1400" dirty="0" smtClean="0">
                <a:latin typeface="Times New Roman" pitchFamily="18" charset="0"/>
                <a:cs typeface="Times New Roman" pitchFamily="18" charset="0"/>
              </a:rPr>
              <a:t>Inducción a los docentes para el correcto uso de la guía metodológica.</a:t>
            </a:r>
            <a:endParaRPr lang="en-US" sz="1400" dirty="0">
              <a:latin typeface="Times New Roman" pitchFamily="18" charset="0"/>
              <a:cs typeface="Times New Roman" pitchFamily="18" charset="0"/>
            </a:endParaRPr>
          </a:p>
        </p:txBody>
      </p:sp>
      <p:sp>
        <p:nvSpPr>
          <p:cNvPr id="16" name="15 CuadroTexto"/>
          <p:cNvSpPr txBox="1"/>
          <p:nvPr/>
        </p:nvSpPr>
        <p:spPr>
          <a:xfrm>
            <a:off x="251520" y="4221088"/>
            <a:ext cx="3168352"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s-ES" sz="1400" dirty="0" smtClean="0">
                <a:latin typeface="Times New Roman" pitchFamily="18" charset="0"/>
                <a:cs typeface="Times New Roman" pitchFamily="18" charset="0"/>
              </a:rPr>
              <a:t>Recomendar el uso de cuentos por parte de las docentes como una estrategia didáctica que fortalezca la comprensión lectora.</a:t>
            </a:r>
            <a:endParaRPr lang="en-US" sz="1400" dirty="0">
              <a:latin typeface="Times New Roman" pitchFamily="18" charset="0"/>
              <a:cs typeface="Times New Roman" pitchFamily="18" charset="0"/>
            </a:endParaRPr>
          </a:p>
        </p:txBody>
      </p:sp>
      <p:sp>
        <p:nvSpPr>
          <p:cNvPr id="17" name="16 CuadroTexto"/>
          <p:cNvSpPr txBox="1"/>
          <p:nvPr/>
        </p:nvSpPr>
        <p:spPr>
          <a:xfrm>
            <a:off x="5796136" y="4489956"/>
            <a:ext cx="316835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s-ES" sz="1400" dirty="0" smtClean="0">
                <a:latin typeface="Times New Roman" pitchFamily="18" charset="0"/>
                <a:cs typeface="Times New Roman" pitchFamily="18" charset="0"/>
              </a:rPr>
              <a:t>Implementar el uso de juegos cooperativos con más frecuencia.</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 calcmode="lin" valueType="num">
                                      <p:cBhvr additive="base">
                                        <p:cTn id="1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bg/>
                                          </p:spTgt>
                                        </p:tgtEl>
                                        <p:attrNameLst>
                                          <p:attrName>style.visibility</p:attrName>
                                        </p:attrNameLst>
                                      </p:cBhvr>
                                      <p:to>
                                        <p:strVal val="visible"/>
                                      </p:to>
                                    </p:set>
                                    <p:anim calcmode="lin" valueType="num">
                                      <p:cBhvr additive="base">
                                        <p:cTn id="2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 calcmode="lin" valueType="num">
                                      <p:cBhvr additive="base">
                                        <p:cTn id="3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bg/>
                                          </p:spTgt>
                                        </p:tgtEl>
                                        <p:attrNameLst>
                                          <p:attrName>style.visibility</p:attrName>
                                        </p:attrNameLst>
                                      </p:cBhvr>
                                      <p:to>
                                        <p:strVal val="visible"/>
                                      </p:to>
                                    </p:set>
                                    <p:anim calcmode="lin" valueType="num">
                                      <p:cBhvr additive="base">
                                        <p:cTn id="5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build="p" animBg="1"/>
      <p:bldP spid="15" grpId="0" uiExpand="1" build="p" animBg="1"/>
      <p:bldP spid="16" grpId="0" uiExpand="1" build="p" animBg="1"/>
      <p:bldP spid="1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39552" y="2636912"/>
            <a:ext cx="8064896" cy="30243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457200" y="704088"/>
            <a:ext cx="8229600" cy="1500776"/>
          </a:xfrm>
        </p:spPr>
        <p:txBody>
          <a:bodyPr>
            <a:normAutofit fontScale="90000"/>
          </a:bodyPr>
          <a:lstStyle/>
          <a:p>
            <a:pPr lvl="0" algn="ctr"/>
            <a:r>
              <a:rPr lang="es-EC" dirty="0" smtClean="0"/>
              <a:t/>
            </a:r>
            <a:br>
              <a:rPr lang="es-EC" dirty="0" smtClean="0"/>
            </a:br>
            <a:r>
              <a:rPr lang="es-EC" sz="4000" b="1" dirty="0" smtClean="0">
                <a:latin typeface="Times New Roman" pitchFamily="18" charset="0"/>
                <a:cs typeface="Times New Roman" pitchFamily="18" charset="0"/>
              </a:rPr>
              <a:t>CAPITULO I</a:t>
            </a:r>
            <a:r>
              <a:rPr lang="es-EC" dirty="0" smtClean="0">
                <a:latin typeface="Times New Roman" pitchFamily="18" charset="0"/>
                <a:cs typeface="Times New Roman" pitchFamily="18" charset="0"/>
              </a:rPr>
              <a:t> </a:t>
            </a:r>
            <a:br>
              <a:rPr lang="es-EC" dirty="0" smtClean="0">
                <a:latin typeface="Times New Roman" pitchFamily="18" charset="0"/>
                <a:cs typeface="Times New Roman" pitchFamily="18" charset="0"/>
              </a:rPr>
            </a:br>
            <a:r>
              <a:rPr lang="es-EC" sz="3100" b="1" dirty="0" smtClean="0">
                <a:latin typeface="Times New Roman" pitchFamily="18" charset="0"/>
                <a:cs typeface="Times New Roman" pitchFamily="18" charset="0"/>
              </a:rPr>
              <a:t>PLANTEAMIENTO DEL PROBLEMA</a:t>
            </a:r>
            <a:br>
              <a:rPr lang="es-EC" sz="3100" b="1" dirty="0" smtClean="0">
                <a:latin typeface="Times New Roman" pitchFamily="18" charset="0"/>
                <a:cs typeface="Times New Roman" pitchFamily="18" charset="0"/>
              </a:rPr>
            </a:br>
            <a:endParaRPr lang="es-EC" sz="3100" b="1" dirty="0">
              <a:solidFill>
                <a:schemeClr val="accent1">
                  <a:lumMod val="75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539552" y="2636912"/>
            <a:ext cx="8147248" cy="3168352"/>
          </a:xfrm>
        </p:spPr>
        <p:txBody>
          <a:bodyPr/>
          <a:lstStyle/>
          <a:p>
            <a:pPr lvl="0"/>
            <a:r>
              <a:rPr lang="es-EC" sz="2800" dirty="0" smtClean="0">
                <a:solidFill>
                  <a:schemeClr val="bg1"/>
                </a:solidFill>
                <a:latin typeface="Times New Roman" pitchFamily="18" charset="0"/>
                <a:cs typeface="Times New Roman" pitchFamily="18" charset="0"/>
              </a:rPr>
              <a:t>En la ciudad de Riobamba se encuentra ubicado el Centro Infantil “</a:t>
            </a:r>
            <a:r>
              <a:rPr lang="es-EC" sz="2800" dirty="0" err="1" smtClean="0">
                <a:solidFill>
                  <a:schemeClr val="bg1"/>
                </a:solidFill>
                <a:latin typeface="Times New Roman" pitchFamily="18" charset="0"/>
                <a:cs typeface="Times New Roman" pitchFamily="18" charset="0"/>
              </a:rPr>
              <a:t>The</a:t>
            </a:r>
            <a:r>
              <a:rPr lang="es-EC" sz="2800" dirty="0" smtClean="0">
                <a:solidFill>
                  <a:schemeClr val="bg1"/>
                </a:solidFill>
                <a:latin typeface="Times New Roman" pitchFamily="18" charset="0"/>
                <a:cs typeface="Times New Roman" pitchFamily="18" charset="0"/>
              </a:rPr>
              <a:t> British </a:t>
            </a:r>
            <a:r>
              <a:rPr lang="es-EC" sz="2800" dirty="0" err="1" smtClean="0">
                <a:solidFill>
                  <a:schemeClr val="bg1"/>
                </a:solidFill>
                <a:latin typeface="Times New Roman" pitchFamily="18" charset="0"/>
                <a:cs typeface="Times New Roman" pitchFamily="18" charset="0"/>
              </a:rPr>
              <a:t>School</a:t>
            </a:r>
            <a:r>
              <a:rPr lang="es-EC" sz="2800" dirty="0" smtClean="0">
                <a:solidFill>
                  <a:schemeClr val="bg1"/>
                </a:solidFill>
                <a:latin typeface="Times New Roman" pitchFamily="18" charset="0"/>
                <a:cs typeface="Times New Roman" pitchFamily="18" charset="0"/>
              </a:rPr>
              <a:t>”. El grupo de investigación lo constituyen los niños menores de 5 años que corresponde al grupo de educación inicial.</a:t>
            </a:r>
            <a:r>
              <a:rPr lang="en-US" sz="2800" dirty="0" smtClean="0">
                <a:solidFill>
                  <a:schemeClr val="bg1"/>
                </a:solidFill>
                <a:latin typeface="Times New Roman" pitchFamily="18" charset="0"/>
                <a:cs typeface="Times New Roman" pitchFamily="18" charset="0"/>
              </a:rPr>
              <a:t> </a:t>
            </a:r>
            <a:r>
              <a:rPr lang="es-EC" sz="2800" dirty="0" smtClean="0">
                <a:solidFill>
                  <a:schemeClr val="bg1"/>
                </a:solidFill>
                <a:latin typeface="Times New Roman" pitchFamily="18" charset="0"/>
                <a:cs typeface="Times New Roman" pitchFamily="18" charset="0"/>
              </a:rPr>
              <a:t>Las educadoras de la institución </a:t>
            </a:r>
            <a:r>
              <a:rPr lang="es-EC" sz="2800" dirty="0" err="1" smtClean="0">
                <a:solidFill>
                  <a:schemeClr val="bg1"/>
                </a:solidFill>
                <a:latin typeface="Times New Roman" pitchFamily="18" charset="0"/>
                <a:cs typeface="Times New Roman" pitchFamily="18" charset="0"/>
              </a:rPr>
              <a:t>carecian</a:t>
            </a:r>
            <a:r>
              <a:rPr lang="es-EC" sz="2800" dirty="0" smtClean="0">
                <a:solidFill>
                  <a:schemeClr val="bg1"/>
                </a:solidFill>
                <a:latin typeface="Times New Roman" pitchFamily="18" charset="0"/>
                <a:cs typeface="Times New Roman" pitchFamily="18" charset="0"/>
              </a:rPr>
              <a:t> de una guía de estrategias claras para el desarrollo psicosocial.</a:t>
            </a:r>
            <a:r>
              <a:rPr lang="es-EC" sz="2800" dirty="0" smtClean="0">
                <a:latin typeface="Times New Roman" pitchFamily="18" charset="0"/>
                <a:cs typeface="Times New Roman" pitchFamily="18" charset="0"/>
              </a:rPr>
              <a:t> </a:t>
            </a:r>
            <a:endParaRPr lang="es-ES" sz="2800" dirty="0" smtClean="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908720"/>
            <a:ext cx="4572000" cy="1200329"/>
          </a:xfrm>
          <a:prstGeom prst="rect">
            <a:avLst/>
          </a:prstGeom>
        </p:spPr>
        <p:txBody>
          <a:bodyPr>
            <a:spAutoFit/>
          </a:bodyPr>
          <a:lstStyle/>
          <a:p>
            <a:pPr algn="ctr"/>
            <a:r>
              <a:rPr lang="es-ES" sz="3600" b="1" dirty="0">
                <a:solidFill>
                  <a:schemeClr val="accent2">
                    <a:lumMod val="75000"/>
                  </a:schemeClr>
                </a:solidFill>
                <a:latin typeface="Times New Roman" pitchFamily="18" charset="0"/>
                <a:cs typeface="Times New Roman" pitchFamily="18" charset="0"/>
              </a:rPr>
              <a:t>CAPITULO VI</a:t>
            </a:r>
            <a:r>
              <a:rPr lang="en-US" b="1" dirty="0">
                <a:solidFill>
                  <a:schemeClr val="accent2">
                    <a:lumMod val="75000"/>
                  </a:schemeClr>
                </a:solidFill>
                <a:latin typeface="Times New Roman" pitchFamily="18" charset="0"/>
                <a:cs typeface="Times New Roman" pitchFamily="18" charset="0"/>
              </a:rPr>
              <a:t/>
            </a:r>
            <a:br>
              <a:rPr lang="en-US" b="1" dirty="0">
                <a:solidFill>
                  <a:schemeClr val="accent2">
                    <a:lumMod val="75000"/>
                  </a:schemeClr>
                </a:solidFill>
                <a:latin typeface="Times New Roman" pitchFamily="18" charset="0"/>
                <a:cs typeface="Times New Roman" pitchFamily="18" charset="0"/>
              </a:rPr>
            </a:br>
            <a:r>
              <a:rPr lang="es-EC" b="1" dirty="0">
                <a:solidFill>
                  <a:schemeClr val="accent2">
                    <a:lumMod val="75000"/>
                  </a:schemeClr>
                </a:solidFill>
                <a:latin typeface="Times New Roman" pitchFamily="18" charset="0"/>
                <a:cs typeface="Times New Roman" pitchFamily="18" charset="0"/>
              </a:rPr>
              <a:t>PROPUESTA ALTERNATIVA</a:t>
            </a:r>
            <a:r>
              <a:rPr lang="en-US" sz="4000" b="1" dirty="0">
                <a:solidFill>
                  <a:schemeClr val="accent2">
                    <a:lumMod val="75000"/>
                  </a:schemeClr>
                </a:solidFill>
                <a:latin typeface="Times New Roman" pitchFamily="18" charset="0"/>
                <a:cs typeface="Times New Roman" pitchFamily="18" charset="0"/>
              </a:rPr>
              <a:t/>
            </a:r>
            <a:br>
              <a:rPr lang="en-US" sz="4000" b="1" dirty="0">
                <a:solidFill>
                  <a:schemeClr val="accent2">
                    <a:lumMod val="75000"/>
                  </a:schemeClr>
                </a:solidFill>
                <a:latin typeface="Times New Roman" pitchFamily="18" charset="0"/>
                <a:cs typeface="Times New Roman" pitchFamily="18" charset="0"/>
              </a:rPr>
            </a:br>
            <a:endParaRPr lang="es-ES" b="1" dirty="0">
              <a:solidFill>
                <a:schemeClr val="accent2">
                  <a:lumMod val="75000"/>
                </a:schemeClr>
              </a:solidFill>
            </a:endParaRPr>
          </a:p>
        </p:txBody>
      </p:sp>
      <p:graphicFrame>
        <p:nvGraphicFramePr>
          <p:cNvPr id="5" name="4 Diagrama"/>
          <p:cNvGraphicFramePr/>
          <p:nvPr>
            <p:extLst>
              <p:ext uri="{D42A27DB-BD31-4B8C-83A1-F6EECF244321}">
                <p14:modId xmlns:p14="http://schemas.microsoft.com/office/powerpoint/2010/main" val="2651307053"/>
              </p:ext>
            </p:extLst>
          </p:nvPr>
        </p:nvGraphicFramePr>
        <p:xfrm>
          <a:off x="1524000" y="18320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1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graphicEl>
                                              <a:dgm id="{72AC4E89-8608-4502-B878-C0E801433295}"/>
                                            </p:graphicEl>
                                          </p:spTgt>
                                        </p:tgtEl>
                                        <p:attrNameLst>
                                          <p:attrName>style.visibility</p:attrName>
                                        </p:attrNameLst>
                                      </p:cBhvr>
                                      <p:to>
                                        <p:strVal val="visible"/>
                                      </p:to>
                                    </p:set>
                                    <p:anim calcmode="lin" valueType="num">
                                      <p:cBhvr additive="base">
                                        <p:cTn id="14" dur="500" fill="hold"/>
                                        <p:tgtEl>
                                          <p:spTgt spid="5">
                                            <p:graphicEl>
                                              <a:dgm id="{72AC4E89-8608-4502-B878-C0E801433295}"/>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graphicEl>
                                              <a:dgm id="{72AC4E89-8608-4502-B878-C0E801433295}"/>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graphicEl>
                                              <a:dgm id="{D937F9E8-DD7F-43E3-A51D-1CC81AC91891}"/>
                                            </p:graphicEl>
                                          </p:spTgt>
                                        </p:tgtEl>
                                        <p:attrNameLst>
                                          <p:attrName>style.visibility</p:attrName>
                                        </p:attrNameLst>
                                      </p:cBhvr>
                                      <p:to>
                                        <p:strVal val="visible"/>
                                      </p:to>
                                    </p:set>
                                    <p:anim calcmode="lin" valueType="num">
                                      <p:cBhvr additive="base">
                                        <p:cTn id="20" dur="500" fill="hold"/>
                                        <p:tgtEl>
                                          <p:spTgt spid="5">
                                            <p:graphicEl>
                                              <a:dgm id="{D937F9E8-DD7F-43E3-A51D-1CC81AC91891}"/>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graphicEl>
                                              <a:dgm id="{D937F9E8-DD7F-43E3-A51D-1CC81AC9189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28000690"/>
              </p:ext>
            </p:extLst>
          </p:nvPr>
        </p:nvGraphicFramePr>
        <p:xfrm>
          <a:off x="107504" y="692696"/>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2C8CC82-5635-43D9-A3B7-7ADE08ED432C}"/>
                                            </p:graphicEl>
                                          </p:spTgt>
                                        </p:tgtEl>
                                        <p:attrNameLst>
                                          <p:attrName>style.visibility</p:attrName>
                                        </p:attrNameLst>
                                      </p:cBhvr>
                                      <p:to>
                                        <p:strVal val="visible"/>
                                      </p:to>
                                    </p:set>
                                    <p:anim calcmode="lin" valueType="num">
                                      <p:cBhvr additive="base">
                                        <p:cTn id="7" dur="500" fill="hold"/>
                                        <p:tgtEl>
                                          <p:spTgt spid="2">
                                            <p:graphicEl>
                                              <a:dgm id="{52C8CC82-5635-43D9-A3B7-7ADE08ED432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2C8CC82-5635-43D9-A3B7-7ADE08ED432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E0AA0206-EA24-43D2-8E5C-D5142121B7E7}"/>
                                            </p:graphicEl>
                                          </p:spTgt>
                                        </p:tgtEl>
                                        <p:attrNameLst>
                                          <p:attrName>style.visibility</p:attrName>
                                        </p:attrNameLst>
                                      </p:cBhvr>
                                      <p:to>
                                        <p:strVal val="visible"/>
                                      </p:to>
                                    </p:set>
                                    <p:anim calcmode="lin" valueType="num">
                                      <p:cBhvr additive="base">
                                        <p:cTn id="13" dur="500" fill="hold"/>
                                        <p:tgtEl>
                                          <p:spTgt spid="2">
                                            <p:graphicEl>
                                              <a:dgm id="{E0AA0206-EA24-43D2-8E5C-D5142121B7E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E0AA0206-EA24-43D2-8E5C-D5142121B7E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0A486F3-F317-4797-B285-9A7C414106AE}"/>
                                            </p:graphicEl>
                                          </p:spTgt>
                                        </p:tgtEl>
                                        <p:attrNameLst>
                                          <p:attrName>style.visibility</p:attrName>
                                        </p:attrNameLst>
                                      </p:cBhvr>
                                      <p:to>
                                        <p:strVal val="visible"/>
                                      </p:to>
                                    </p:set>
                                    <p:anim calcmode="lin" valueType="num">
                                      <p:cBhvr additive="base">
                                        <p:cTn id="19" dur="500" fill="hold"/>
                                        <p:tgtEl>
                                          <p:spTgt spid="2">
                                            <p:graphicEl>
                                              <a:dgm id="{80A486F3-F317-4797-B285-9A7C414106A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0A486F3-F317-4797-B285-9A7C414106A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4D0CCDD7-3D4B-4E0B-AA44-03DA144AA29B}"/>
                                            </p:graphicEl>
                                          </p:spTgt>
                                        </p:tgtEl>
                                        <p:attrNameLst>
                                          <p:attrName>style.visibility</p:attrName>
                                        </p:attrNameLst>
                                      </p:cBhvr>
                                      <p:to>
                                        <p:strVal val="visible"/>
                                      </p:to>
                                    </p:set>
                                    <p:anim calcmode="lin" valueType="num">
                                      <p:cBhvr additive="base">
                                        <p:cTn id="25" dur="500" fill="hold"/>
                                        <p:tgtEl>
                                          <p:spTgt spid="2">
                                            <p:graphicEl>
                                              <a:dgm id="{4D0CCDD7-3D4B-4E0B-AA44-03DA144AA29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4D0CCDD7-3D4B-4E0B-AA44-03DA144AA29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E772FD3A-202E-47ED-9664-DF7BC58D40D9}"/>
                                            </p:graphicEl>
                                          </p:spTgt>
                                        </p:tgtEl>
                                        <p:attrNameLst>
                                          <p:attrName>style.visibility</p:attrName>
                                        </p:attrNameLst>
                                      </p:cBhvr>
                                      <p:to>
                                        <p:strVal val="visible"/>
                                      </p:to>
                                    </p:set>
                                    <p:anim calcmode="lin" valueType="num">
                                      <p:cBhvr additive="base">
                                        <p:cTn id="31" dur="500" fill="hold"/>
                                        <p:tgtEl>
                                          <p:spTgt spid="2">
                                            <p:graphicEl>
                                              <a:dgm id="{E772FD3A-202E-47ED-9664-DF7BC58D40D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772FD3A-202E-47ED-9664-DF7BC58D40D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E201BDD0-C3C6-4F41-B796-45A1F3CAF206}"/>
                                            </p:graphicEl>
                                          </p:spTgt>
                                        </p:tgtEl>
                                        <p:attrNameLst>
                                          <p:attrName>style.visibility</p:attrName>
                                        </p:attrNameLst>
                                      </p:cBhvr>
                                      <p:to>
                                        <p:strVal val="visible"/>
                                      </p:to>
                                    </p:set>
                                    <p:anim calcmode="lin" valueType="num">
                                      <p:cBhvr additive="base">
                                        <p:cTn id="37" dur="500" fill="hold"/>
                                        <p:tgtEl>
                                          <p:spTgt spid="2">
                                            <p:graphicEl>
                                              <a:dgm id="{E201BDD0-C3C6-4F41-B796-45A1F3CAF20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E201BDD0-C3C6-4F41-B796-45A1F3CAF2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32048"/>
          </a:xfrm>
        </p:spPr>
        <p:txBody>
          <a:bodyPr>
            <a:normAutofit/>
          </a:bodyPr>
          <a:lstStyle/>
          <a:p>
            <a:pPr algn="ctr">
              <a:buNone/>
            </a:pPr>
            <a:r>
              <a:rPr lang="es-ES" sz="1600" b="1" dirty="0" smtClean="0">
                <a:latin typeface="Arial" pitchFamily="34" charset="0"/>
                <a:cs typeface="Arial" pitchFamily="34" charset="0"/>
              </a:rPr>
              <a:t>	</a:t>
            </a:r>
            <a:r>
              <a:rPr lang="es-ES" sz="1600" b="1" dirty="0" smtClean="0">
                <a:effectLst>
                  <a:outerShdw blurRad="38100" dist="38100" dir="2700000" algn="tl">
                    <a:srgbClr val="000000">
                      <a:alpha val="43137"/>
                    </a:srgbClr>
                  </a:outerShdw>
                </a:effectLst>
                <a:latin typeface="Arial" pitchFamily="34" charset="0"/>
                <a:cs typeface="Arial" pitchFamily="34" charset="0"/>
              </a:rPr>
              <a:t>ESTRATEGIA PARA EL DESARROLLO DE  AUTOESTIMA</a:t>
            </a:r>
            <a:endParaRPr lang="en-US" sz="1600" b="1" dirty="0" smtClean="0">
              <a:effectLst>
                <a:outerShdw blurRad="38100" dist="38100" dir="2700000" algn="tl">
                  <a:srgbClr val="000000">
                    <a:alpha val="43137"/>
                  </a:srgbClr>
                </a:outerShdw>
              </a:effectLst>
              <a:latin typeface="Arial" pitchFamily="34" charset="0"/>
              <a:cs typeface="Arial" pitchFamily="34" charset="0"/>
            </a:endParaRPr>
          </a:p>
          <a:p>
            <a:endParaRPr lang="es-EC"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88232"/>
            <a:ext cx="1584176" cy="1152128"/>
          </a:xfrm>
          <a:prstGeom prst="rect">
            <a:avLst/>
          </a:prstGeom>
          <a:noFill/>
        </p:spPr>
      </p:pic>
      <p:graphicFrame>
        <p:nvGraphicFramePr>
          <p:cNvPr id="5" name="4 Diagrama"/>
          <p:cNvGraphicFramePr/>
          <p:nvPr>
            <p:extLst>
              <p:ext uri="{D42A27DB-BD31-4B8C-83A1-F6EECF244321}">
                <p14:modId xmlns:p14="http://schemas.microsoft.com/office/powerpoint/2010/main" val="1750703332"/>
              </p:ext>
            </p:extLst>
          </p:nvPr>
        </p:nvGraphicFramePr>
        <p:xfrm>
          <a:off x="179512" y="876002"/>
          <a:ext cx="8856984" cy="5721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98EB2A1-9CFA-4A2D-9A6B-FA78144B86E8}"/>
                                            </p:graphicEl>
                                          </p:spTgt>
                                        </p:tgtEl>
                                        <p:attrNameLst>
                                          <p:attrName>style.visibility</p:attrName>
                                        </p:attrNameLst>
                                      </p:cBhvr>
                                      <p:to>
                                        <p:strVal val="visible"/>
                                      </p:to>
                                    </p:set>
                                    <p:anim calcmode="lin" valueType="num">
                                      <p:cBhvr additive="base">
                                        <p:cTn id="13" dur="500" fill="hold"/>
                                        <p:tgtEl>
                                          <p:spTgt spid="5">
                                            <p:graphicEl>
                                              <a:dgm id="{A98EB2A1-9CFA-4A2D-9A6B-FA78144B86E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98EB2A1-9CFA-4A2D-9A6B-FA78144B86E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A398C022-9EF4-4944-86E3-BF11A7CAA7C8}"/>
                                            </p:graphicEl>
                                          </p:spTgt>
                                        </p:tgtEl>
                                        <p:attrNameLst>
                                          <p:attrName>style.visibility</p:attrName>
                                        </p:attrNameLst>
                                      </p:cBhvr>
                                      <p:to>
                                        <p:strVal val="visible"/>
                                      </p:to>
                                    </p:set>
                                    <p:anim calcmode="lin" valueType="num">
                                      <p:cBhvr additive="base">
                                        <p:cTn id="17" dur="500" fill="hold"/>
                                        <p:tgtEl>
                                          <p:spTgt spid="5">
                                            <p:graphicEl>
                                              <a:dgm id="{A398C022-9EF4-4944-86E3-BF11A7CAA7C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A398C022-9EF4-4944-86E3-BF11A7CAA7C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5F08A729-5E36-4617-848F-8912EF2F6E99}"/>
                                            </p:graphicEl>
                                          </p:spTgt>
                                        </p:tgtEl>
                                        <p:attrNameLst>
                                          <p:attrName>style.visibility</p:attrName>
                                        </p:attrNameLst>
                                      </p:cBhvr>
                                      <p:to>
                                        <p:strVal val="visible"/>
                                      </p:to>
                                    </p:set>
                                    <p:anim calcmode="lin" valueType="num">
                                      <p:cBhvr additive="base">
                                        <p:cTn id="21" dur="500" fill="hold"/>
                                        <p:tgtEl>
                                          <p:spTgt spid="5">
                                            <p:graphicEl>
                                              <a:dgm id="{5F08A729-5E36-4617-848F-8912EF2F6E9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5F08A729-5E36-4617-848F-8912EF2F6E99}"/>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C89F9BFF-36AA-41DF-A2A8-D2431C4207D2}"/>
                                            </p:graphicEl>
                                          </p:spTgt>
                                        </p:tgtEl>
                                        <p:attrNameLst>
                                          <p:attrName>style.visibility</p:attrName>
                                        </p:attrNameLst>
                                      </p:cBhvr>
                                      <p:to>
                                        <p:strVal val="visible"/>
                                      </p:to>
                                    </p:set>
                                    <p:anim calcmode="lin" valueType="num">
                                      <p:cBhvr additive="base">
                                        <p:cTn id="25" dur="500" fill="hold"/>
                                        <p:tgtEl>
                                          <p:spTgt spid="5">
                                            <p:graphicEl>
                                              <a:dgm id="{C89F9BFF-36AA-41DF-A2A8-D2431C4207D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C89F9BFF-36AA-41DF-A2A8-D2431C4207D2}"/>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A5FA228F-D90C-4A3C-B51A-5F811A526A68}"/>
                                            </p:graphicEl>
                                          </p:spTgt>
                                        </p:tgtEl>
                                        <p:attrNameLst>
                                          <p:attrName>style.visibility</p:attrName>
                                        </p:attrNameLst>
                                      </p:cBhvr>
                                      <p:to>
                                        <p:strVal val="visible"/>
                                      </p:to>
                                    </p:set>
                                    <p:anim calcmode="lin" valueType="num">
                                      <p:cBhvr additive="base">
                                        <p:cTn id="29" dur="500" fill="hold"/>
                                        <p:tgtEl>
                                          <p:spTgt spid="5">
                                            <p:graphicEl>
                                              <a:dgm id="{A5FA228F-D90C-4A3C-B51A-5F811A526A68}"/>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A5FA228F-D90C-4A3C-B51A-5F811A526A68}"/>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graphicEl>
                                              <a:dgm id="{853D6F88-6F85-473A-860F-9F72F415F414}"/>
                                            </p:graphicEl>
                                          </p:spTgt>
                                        </p:tgtEl>
                                        <p:attrNameLst>
                                          <p:attrName>style.visibility</p:attrName>
                                        </p:attrNameLst>
                                      </p:cBhvr>
                                      <p:to>
                                        <p:strVal val="visible"/>
                                      </p:to>
                                    </p:set>
                                    <p:anim calcmode="lin" valueType="num">
                                      <p:cBhvr additive="base">
                                        <p:cTn id="33" dur="500" fill="hold"/>
                                        <p:tgtEl>
                                          <p:spTgt spid="5">
                                            <p:graphicEl>
                                              <a:dgm id="{853D6F88-6F85-473A-860F-9F72F415F41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853D6F88-6F85-473A-860F-9F72F415F41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97941EC7-9175-428E-80C4-38CCFB9B13E7}"/>
                                            </p:graphicEl>
                                          </p:spTgt>
                                        </p:tgtEl>
                                        <p:attrNameLst>
                                          <p:attrName>style.visibility</p:attrName>
                                        </p:attrNameLst>
                                      </p:cBhvr>
                                      <p:to>
                                        <p:strVal val="visible"/>
                                      </p:to>
                                    </p:set>
                                    <p:anim calcmode="lin" valueType="num">
                                      <p:cBhvr additive="base">
                                        <p:cTn id="37" dur="500" fill="hold"/>
                                        <p:tgtEl>
                                          <p:spTgt spid="5">
                                            <p:graphicEl>
                                              <a:dgm id="{97941EC7-9175-428E-80C4-38CCFB9B13E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97941EC7-9175-428E-80C4-38CCFB9B13E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D8043B85-86B6-4A6C-A731-F63F14F80B34}"/>
                                            </p:graphicEl>
                                          </p:spTgt>
                                        </p:tgtEl>
                                        <p:attrNameLst>
                                          <p:attrName>style.visibility</p:attrName>
                                        </p:attrNameLst>
                                      </p:cBhvr>
                                      <p:to>
                                        <p:strVal val="visible"/>
                                      </p:to>
                                    </p:set>
                                    <p:anim calcmode="lin" valueType="num">
                                      <p:cBhvr additive="base">
                                        <p:cTn id="41" dur="500" fill="hold"/>
                                        <p:tgtEl>
                                          <p:spTgt spid="5">
                                            <p:graphicEl>
                                              <a:dgm id="{D8043B85-86B6-4A6C-A731-F63F14F80B34}"/>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D8043B85-86B6-4A6C-A731-F63F14F80B34}"/>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graphicEl>
                                              <a:dgm id="{57125F61-281A-4A97-A0C5-EB8E0CF95035}"/>
                                            </p:graphicEl>
                                          </p:spTgt>
                                        </p:tgtEl>
                                        <p:attrNameLst>
                                          <p:attrName>style.visibility</p:attrName>
                                        </p:attrNameLst>
                                      </p:cBhvr>
                                      <p:to>
                                        <p:strVal val="visible"/>
                                      </p:to>
                                    </p:set>
                                    <p:anim calcmode="lin" valueType="num">
                                      <p:cBhvr additive="base">
                                        <p:cTn id="45" dur="500" fill="hold"/>
                                        <p:tgtEl>
                                          <p:spTgt spid="5">
                                            <p:graphicEl>
                                              <a:dgm id="{57125F61-281A-4A97-A0C5-EB8E0CF95035}"/>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57125F61-281A-4A97-A0C5-EB8E0CF95035}"/>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graphicEl>
                                              <a:dgm id="{0F5F65A1-BEF5-412C-9D24-C6618667D44A}"/>
                                            </p:graphicEl>
                                          </p:spTgt>
                                        </p:tgtEl>
                                        <p:attrNameLst>
                                          <p:attrName>style.visibility</p:attrName>
                                        </p:attrNameLst>
                                      </p:cBhvr>
                                      <p:to>
                                        <p:strVal val="visible"/>
                                      </p:to>
                                    </p:set>
                                    <p:anim calcmode="lin" valueType="num">
                                      <p:cBhvr additive="base">
                                        <p:cTn id="49" dur="500" fill="hold"/>
                                        <p:tgtEl>
                                          <p:spTgt spid="5">
                                            <p:graphicEl>
                                              <a:dgm id="{0F5F65A1-BEF5-412C-9D24-C6618667D44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0F5F65A1-BEF5-412C-9D24-C6618667D44A}"/>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516A7DA0-8642-4F23-AE0A-498A94680E69}"/>
                                            </p:graphicEl>
                                          </p:spTgt>
                                        </p:tgtEl>
                                        <p:attrNameLst>
                                          <p:attrName>style.visibility</p:attrName>
                                        </p:attrNameLst>
                                      </p:cBhvr>
                                      <p:to>
                                        <p:strVal val="visible"/>
                                      </p:to>
                                    </p:set>
                                    <p:anim calcmode="lin" valueType="num">
                                      <p:cBhvr additive="base">
                                        <p:cTn id="53" dur="500" fill="hold"/>
                                        <p:tgtEl>
                                          <p:spTgt spid="5">
                                            <p:graphicEl>
                                              <a:dgm id="{516A7DA0-8642-4F23-AE0A-498A94680E6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516A7DA0-8642-4F23-AE0A-498A94680E69}"/>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4DC3BB1-A452-48C8-B433-404051A6CA19}"/>
                                            </p:graphicEl>
                                          </p:spTgt>
                                        </p:tgtEl>
                                        <p:attrNameLst>
                                          <p:attrName>style.visibility</p:attrName>
                                        </p:attrNameLst>
                                      </p:cBhvr>
                                      <p:to>
                                        <p:strVal val="visible"/>
                                      </p:to>
                                    </p:set>
                                    <p:anim calcmode="lin" valueType="num">
                                      <p:cBhvr additive="base">
                                        <p:cTn id="57" dur="500" fill="hold"/>
                                        <p:tgtEl>
                                          <p:spTgt spid="5">
                                            <p:graphicEl>
                                              <a:dgm id="{34DC3BB1-A452-48C8-B433-404051A6CA1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4DC3BB1-A452-48C8-B433-404051A6CA19}"/>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graphicEl>
                                              <a:dgm id="{B4E236E4-6B06-419C-B2C2-B0FC82444A9D}"/>
                                            </p:graphicEl>
                                          </p:spTgt>
                                        </p:tgtEl>
                                        <p:attrNameLst>
                                          <p:attrName>style.visibility</p:attrName>
                                        </p:attrNameLst>
                                      </p:cBhvr>
                                      <p:to>
                                        <p:strVal val="visible"/>
                                      </p:to>
                                    </p:set>
                                    <p:anim calcmode="lin" valueType="num">
                                      <p:cBhvr additive="base">
                                        <p:cTn id="61" dur="500" fill="hold"/>
                                        <p:tgtEl>
                                          <p:spTgt spid="5">
                                            <p:graphicEl>
                                              <a:dgm id="{B4E236E4-6B06-419C-B2C2-B0FC82444A9D}"/>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B4E236E4-6B06-419C-B2C2-B0FC82444A9D}"/>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
                                            <p:graphicEl>
                                              <a:dgm id="{1C1663B6-239F-4449-91B2-12B0F124AE81}"/>
                                            </p:graphicEl>
                                          </p:spTgt>
                                        </p:tgtEl>
                                        <p:attrNameLst>
                                          <p:attrName>style.visibility</p:attrName>
                                        </p:attrNameLst>
                                      </p:cBhvr>
                                      <p:to>
                                        <p:strVal val="visible"/>
                                      </p:to>
                                    </p:set>
                                    <p:anim calcmode="lin" valueType="num">
                                      <p:cBhvr additive="base">
                                        <p:cTn id="65" dur="500" fill="hold"/>
                                        <p:tgtEl>
                                          <p:spTgt spid="5">
                                            <p:graphicEl>
                                              <a:dgm id="{1C1663B6-239F-4449-91B2-12B0F124AE81}"/>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graphicEl>
                                              <a:dgm id="{1C1663B6-239F-4449-91B2-12B0F124AE81}"/>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graphicEl>
                                              <a:dgm id="{ABB4F1C4-0E6B-45E7-9D3F-C58C31D6D5A5}"/>
                                            </p:graphicEl>
                                          </p:spTgt>
                                        </p:tgtEl>
                                        <p:attrNameLst>
                                          <p:attrName>style.visibility</p:attrName>
                                        </p:attrNameLst>
                                      </p:cBhvr>
                                      <p:to>
                                        <p:strVal val="visible"/>
                                      </p:to>
                                    </p:set>
                                    <p:anim calcmode="lin" valueType="num">
                                      <p:cBhvr additive="base">
                                        <p:cTn id="69" dur="500" fill="hold"/>
                                        <p:tgtEl>
                                          <p:spTgt spid="5">
                                            <p:graphicEl>
                                              <a:dgm id="{ABB4F1C4-0E6B-45E7-9D3F-C58C31D6D5A5}"/>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graphicEl>
                                              <a:dgm id="{ABB4F1C4-0E6B-45E7-9D3F-C58C31D6D5A5}"/>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
                                            <p:graphicEl>
                                              <a:dgm id="{2B4C41A9-1DBF-4387-9E0A-D8E78BA00D97}"/>
                                            </p:graphicEl>
                                          </p:spTgt>
                                        </p:tgtEl>
                                        <p:attrNameLst>
                                          <p:attrName>style.visibility</p:attrName>
                                        </p:attrNameLst>
                                      </p:cBhvr>
                                      <p:to>
                                        <p:strVal val="visible"/>
                                      </p:to>
                                    </p:set>
                                    <p:anim calcmode="lin" valueType="num">
                                      <p:cBhvr additive="base">
                                        <p:cTn id="73" dur="500" fill="hold"/>
                                        <p:tgtEl>
                                          <p:spTgt spid="5">
                                            <p:graphicEl>
                                              <a:dgm id="{2B4C41A9-1DBF-4387-9E0A-D8E78BA00D97}"/>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2B4C41A9-1DBF-4387-9E0A-D8E78BA00D97}"/>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6FA36E99-7368-4B6D-BE9E-33DFBD73DF82}"/>
                                            </p:graphicEl>
                                          </p:spTgt>
                                        </p:tgtEl>
                                        <p:attrNameLst>
                                          <p:attrName>style.visibility</p:attrName>
                                        </p:attrNameLst>
                                      </p:cBhvr>
                                      <p:to>
                                        <p:strVal val="visible"/>
                                      </p:to>
                                    </p:set>
                                    <p:anim calcmode="lin" valueType="num">
                                      <p:cBhvr additive="base">
                                        <p:cTn id="77" dur="500" fill="hold"/>
                                        <p:tgtEl>
                                          <p:spTgt spid="5">
                                            <p:graphicEl>
                                              <a:dgm id="{6FA36E99-7368-4B6D-BE9E-33DFBD73DF82}"/>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6FA36E99-7368-4B6D-BE9E-33DFBD73DF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5" grpId="0">
        <p:bldSub>
          <a:bldDgm/>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7776864" cy="1008112"/>
          </a:xfrm>
        </p:spPr>
        <p:txBody>
          <a:bodyPr>
            <a:normAutofit/>
          </a:bodyPr>
          <a:lstStyle/>
          <a:p>
            <a:pPr algn="just">
              <a:buFont typeface="Wingdings" pitchFamily="2" charset="2"/>
              <a:buChar char="v"/>
            </a:pPr>
            <a:endParaRPr lang="es-ES" sz="2000" b="1" dirty="0" smtClean="0">
              <a:effectLst>
                <a:outerShdw blurRad="38100" dist="38100" dir="2700000" algn="tl">
                  <a:srgbClr val="000000">
                    <a:alpha val="43137"/>
                  </a:srgbClr>
                </a:outerShdw>
              </a:effectLst>
              <a:latin typeface="Arial" pitchFamily="34" charset="0"/>
              <a:cs typeface="Arial" pitchFamily="34" charset="0"/>
            </a:endParaRPr>
          </a:p>
          <a:p>
            <a:pPr>
              <a:buNone/>
            </a:pP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620688"/>
            <a:ext cx="1296144" cy="1610816"/>
          </a:xfrm>
          <a:prstGeom prst="rect">
            <a:avLst/>
          </a:prstGeom>
          <a:noFill/>
          <a:ln>
            <a:noFill/>
          </a:ln>
        </p:spPr>
      </p:pic>
      <p:graphicFrame>
        <p:nvGraphicFramePr>
          <p:cNvPr id="6" name="5 Diagrama"/>
          <p:cNvGraphicFramePr/>
          <p:nvPr>
            <p:extLst>
              <p:ext uri="{D42A27DB-BD31-4B8C-83A1-F6EECF244321}">
                <p14:modId xmlns:p14="http://schemas.microsoft.com/office/powerpoint/2010/main" val="3463061478"/>
              </p:ext>
            </p:extLst>
          </p:nvPr>
        </p:nvGraphicFramePr>
        <p:xfrm>
          <a:off x="107504" y="260648"/>
          <a:ext cx="876219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99AEA1A-7BBE-4F26-83F5-63F99205F178}"/>
                                            </p:graphicEl>
                                          </p:spTgt>
                                        </p:tgtEl>
                                        <p:attrNameLst>
                                          <p:attrName>style.visibility</p:attrName>
                                        </p:attrNameLst>
                                      </p:cBhvr>
                                      <p:to>
                                        <p:strVal val="visible"/>
                                      </p:to>
                                    </p:set>
                                    <p:anim calcmode="lin" valueType="num">
                                      <p:cBhvr additive="base">
                                        <p:cTn id="7" dur="500" fill="hold"/>
                                        <p:tgtEl>
                                          <p:spTgt spid="6">
                                            <p:graphicEl>
                                              <a:dgm id="{A99AEA1A-7BBE-4F26-83F5-63F99205F17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99AEA1A-7BBE-4F26-83F5-63F99205F17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C6E3CBBE-452B-4B5B-A0A9-DA87CB15CCBE}"/>
                                            </p:graphicEl>
                                          </p:spTgt>
                                        </p:tgtEl>
                                        <p:attrNameLst>
                                          <p:attrName>style.visibility</p:attrName>
                                        </p:attrNameLst>
                                      </p:cBhvr>
                                      <p:to>
                                        <p:strVal val="visible"/>
                                      </p:to>
                                    </p:set>
                                    <p:anim calcmode="lin" valueType="num">
                                      <p:cBhvr additive="base">
                                        <p:cTn id="11" dur="500" fill="hold"/>
                                        <p:tgtEl>
                                          <p:spTgt spid="6">
                                            <p:graphicEl>
                                              <a:dgm id="{C6E3CBBE-452B-4B5B-A0A9-DA87CB15CCB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C6E3CBBE-452B-4B5B-A0A9-DA87CB15CCB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DC0D108E-F3CA-4A1B-9FE5-ECC403E7FB6D}"/>
                                            </p:graphicEl>
                                          </p:spTgt>
                                        </p:tgtEl>
                                        <p:attrNameLst>
                                          <p:attrName>style.visibility</p:attrName>
                                        </p:attrNameLst>
                                      </p:cBhvr>
                                      <p:to>
                                        <p:strVal val="visible"/>
                                      </p:to>
                                    </p:set>
                                    <p:anim calcmode="lin" valueType="num">
                                      <p:cBhvr additive="base">
                                        <p:cTn id="15" dur="500" fill="hold"/>
                                        <p:tgtEl>
                                          <p:spTgt spid="6">
                                            <p:graphicEl>
                                              <a:dgm id="{DC0D108E-F3CA-4A1B-9FE5-ECC403E7FB6D}"/>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DC0D108E-F3CA-4A1B-9FE5-ECC403E7FB6D}"/>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D8E25C68-EE59-4076-A9D4-E3883B55F38E}"/>
                                            </p:graphicEl>
                                          </p:spTgt>
                                        </p:tgtEl>
                                        <p:attrNameLst>
                                          <p:attrName>style.visibility</p:attrName>
                                        </p:attrNameLst>
                                      </p:cBhvr>
                                      <p:to>
                                        <p:strVal val="visible"/>
                                      </p:to>
                                    </p:set>
                                    <p:anim calcmode="lin" valueType="num">
                                      <p:cBhvr additive="base">
                                        <p:cTn id="19" dur="500" fill="hold"/>
                                        <p:tgtEl>
                                          <p:spTgt spid="6">
                                            <p:graphicEl>
                                              <a:dgm id="{D8E25C68-EE59-4076-A9D4-E3883B55F38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D8E25C68-EE59-4076-A9D4-E3883B55F38E}"/>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dgm id="{CADC6954-5BA3-4865-9AD5-C47B752EC19F}"/>
                                            </p:graphicEl>
                                          </p:spTgt>
                                        </p:tgtEl>
                                        <p:attrNameLst>
                                          <p:attrName>style.visibility</p:attrName>
                                        </p:attrNameLst>
                                      </p:cBhvr>
                                      <p:to>
                                        <p:strVal val="visible"/>
                                      </p:to>
                                    </p:set>
                                    <p:anim calcmode="lin" valueType="num">
                                      <p:cBhvr additive="base">
                                        <p:cTn id="23" dur="500" fill="hold"/>
                                        <p:tgtEl>
                                          <p:spTgt spid="6">
                                            <p:graphicEl>
                                              <a:dgm id="{CADC6954-5BA3-4865-9AD5-C47B752EC19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CADC6954-5BA3-4865-9AD5-C47B752EC19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BF2B2F75-D3DB-4E73-A61F-87680E444433}"/>
                                            </p:graphicEl>
                                          </p:spTgt>
                                        </p:tgtEl>
                                        <p:attrNameLst>
                                          <p:attrName>style.visibility</p:attrName>
                                        </p:attrNameLst>
                                      </p:cBhvr>
                                      <p:to>
                                        <p:strVal val="visible"/>
                                      </p:to>
                                    </p:set>
                                    <p:anim calcmode="lin" valueType="num">
                                      <p:cBhvr additive="base">
                                        <p:cTn id="27" dur="500" fill="hold"/>
                                        <p:tgtEl>
                                          <p:spTgt spid="6">
                                            <p:graphicEl>
                                              <a:dgm id="{BF2B2F75-D3DB-4E73-A61F-87680E44443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BF2B2F75-D3DB-4E73-A61F-87680E44443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44F44A53-B85A-48FE-B5F6-9AD89891477A}"/>
                                            </p:graphicEl>
                                          </p:spTgt>
                                        </p:tgtEl>
                                        <p:attrNameLst>
                                          <p:attrName>style.visibility</p:attrName>
                                        </p:attrNameLst>
                                      </p:cBhvr>
                                      <p:to>
                                        <p:strVal val="visible"/>
                                      </p:to>
                                    </p:set>
                                    <p:anim calcmode="lin" valueType="num">
                                      <p:cBhvr additive="base">
                                        <p:cTn id="31" dur="500" fill="hold"/>
                                        <p:tgtEl>
                                          <p:spTgt spid="6">
                                            <p:graphicEl>
                                              <a:dgm id="{44F44A53-B85A-48FE-B5F6-9AD89891477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44F44A53-B85A-48FE-B5F6-9AD89891477A}"/>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8346E697-EFA6-43DB-B89D-FECD398B986F}"/>
                                            </p:graphicEl>
                                          </p:spTgt>
                                        </p:tgtEl>
                                        <p:attrNameLst>
                                          <p:attrName>style.visibility</p:attrName>
                                        </p:attrNameLst>
                                      </p:cBhvr>
                                      <p:to>
                                        <p:strVal val="visible"/>
                                      </p:to>
                                    </p:set>
                                    <p:anim calcmode="lin" valueType="num">
                                      <p:cBhvr additive="base">
                                        <p:cTn id="35" dur="500" fill="hold"/>
                                        <p:tgtEl>
                                          <p:spTgt spid="6">
                                            <p:graphicEl>
                                              <a:dgm id="{8346E697-EFA6-43DB-B89D-FECD398B986F}"/>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8346E697-EFA6-43DB-B89D-FECD398B986F}"/>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graphicEl>
                                              <a:dgm id="{B74E0AE5-6DCA-42C8-9B1E-4C6619773626}"/>
                                            </p:graphicEl>
                                          </p:spTgt>
                                        </p:tgtEl>
                                        <p:attrNameLst>
                                          <p:attrName>style.visibility</p:attrName>
                                        </p:attrNameLst>
                                      </p:cBhvr>
                                      <p:to>
                                        <p:strVal val="visible"/>
                                      </p:to>
                                    </p:set>
                                    <p:anim calcmode="lin" valueType="num">
                                      <p:cBhvr additive="base">
                                        <p:cTn id="39" dur="500" fill="hold"/>
                                        <p:tgtEl>
                                          <p:spTgt spid="6">
                                            <p:graphicEl>
                                              <a:dgm id="{B74E0AE5-6DCA-42C8-9B1E-4C6619773626}"/>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graphicEl>
                                              <a:dgm id="{B74E0AE5-6DCA-42C8-9B1E-4C6619773626}"/>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graphicEl>
                                              <a:dgm id="{6669113B-5D24-42E0-8785-AB925ECF2A7A}"/>
                                            </p:graphicEl>
                                          </p:spTgt>
                                        </p:tgtEl>
                                        <p:attrNameLst>
                                          <p:attrName>style.visibility</p:attrName>
                                        </p:attrNameLst>
                                      </p:cBhvr>
                                      <p:to>
                                        <p:strVal val="visible"/>
                                      </p:to>
                                    </p:set>
                                    <p:anim calcmode="lin" valueType="num">
                                      <p:cBhvr additive="base">
                                        <p:cTn id="43" dur="500" fill="hold"/>
                                        <p:tgtEl>
                                          <p:spTgt spid="6">
                                            <p:graphicEl>
                                              <a:dgm id="{6669113B-5D24-42E0-8785-AB925ECF2A7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6669113B-5D24-42E0-8785-AB925ECF2A7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graphicEl>
                                              <a:dgm id="{0E50ACC7-18C3-4A3E-95CF-A6B1028AB303}"/>
                                            </p:graphicEl>
                                          </p:spTgt>
                                        </p:tgtEl>
                                        <p:attrNameLst>
                                          <p:attrName>style.visibility</p:attrName>
                                        </p:attrNameLst>
                                      </p:cBhvr>
                                      <p:to>
                                        <p:strVal val="visible"/>
                                      </p:to>
                                    </p:set>
                                    <p:anim calcmode="lin" valueType="num">
                                      <p:cBhvr additive="base">
                                        <p:cTn id="47" dur="500" fill="hold"/>
                                        <p:tgtEl>
                                          <p:spTgt spid="6">
                                            <p:graphicEl>
                                              <a:dgm id="{0E50ACC7-18C3-4A3E-95CF-A6B1028AB30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0E50ACC7-18C3-4A3E-95CF-A6B1028AB30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797152"/>
            <a:ext cx="1440160" cy="1202763"/>
          </a:xfrm>
          <a:prstGeom prst="rect">
            <a:avLst/>
          </a:prstGeom>
          <a:noFill/>
          <a:ln>
            <a:noFill/>
          </a:ln>
        </p:spPr>
      </p:pic>
      <p:graphicFrame>
        <p:nvGraphicFramePr>
          <p:cNvPr id="5" name="4 Diagrama"/>
          <p:cNvGraphicFramePr/>
          <p:nvPr>
            <p:extLst>
              <p:ext uri="{D42A27DB-BD31-4B8C-83A1-F6EECF244321}">
                <p14:modId xmlns:p14="http://schemas.microsoft.com/office/powerpoint/2010/main" val="4110912606"/>
              </p:ext>
            </p:extLst>
          </p:nvPr>
        </p:nvGraphicFramePr>
        <p:xfrm>
          <a:off x="251520" y="620688"/>
          <a:ext cx="8640960"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A0A7AAA-C950-491C-938F-3039D91B29D7}"/>
                                            </p:graphicEl>
                                          </p:spTgt>
                                        </p:tgtEl>
                                        <p:attrNameLst>
                                          <p:attrName>style.visibility</p:attrName>
                                        </p:attrNameLst>
                                      </p:cBhvr>
                                      <p:to>
                                        <p:strVal val="visible"/>
                                      </p:to>
                                    </p:set>
                                    <p:anim calcmode="lin" valueType="num">
                                      <p:cBhvr additive="base">
                                        <p:cTn id="7" dur="500" fill="hold"/>
                                        <p:tgtEl>
                                          <p:spTgt spid="5">
                                            <p:graphicEl>
                                              <a:dgm id="{3A0A7AAA-C950-491C-938F-3039D91B29D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A0A7AAA-C950-491C-938F-3039D91B29D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C2EBC2CE-208B-41EF-B932-09C78160E7B8}"/>
                                            </p:graphicEl>
                                          </p:spTgt>
                                        </p:tgtEl>
                                        <p:attrNameLst>
                                          <p:attrName>style.visibility</p:attrName>
                                        </p:attrNameLst>
                                      </p:cBhvr>
                                      <p:to>
                                        <p:strVal val="visible"/>
                                      </p:to>
                                    </p:set>
                                    <p:anim calcmode="lin" valueType="num">
                                      <p:cBhvr additive="base">
                                        <p:cTn id="11" dur="500" fill="hold"/>
                                        <p:tgtEl>
                                          <p:spTgt spid="5">
                                            <p:graphicEl>
                                              <a:dgm id="{C2EBC2CE-208B-41EF-B932-09C78160E7B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C2EBC2CE-208B-41EF-B932-09C78160E7B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829E4459-3AA5-4F3B-9BE5-66D4F89B404B}"/>
                                            </p:graphicEl>
                                          </p:spTgt>
                                        </p:tgtEl>
                                        <p:attrNameLst>
                                          <p:attrName>style.visibility</p:attrName>
                                        </p:attrNameLst>
                                      </p:cBhvr>
                                      <p:to>
                                        <p:strVal val="visible"/>
                                      </p:to>
                                    </p:set>
                                    <p:anim calcmode="lin" valueType="num">
                                      <p:cBhvr additive="base">
                                        <p:cTn id="15" dur="500" fill="hold"/>
                                        <p:tgtEl>
                                          <p:spTgt spid="5">
                                            <p:graphicEl>
                                              <a:dgm id="{829E4459-3AA5-4F3B-9BE5-66D4F89B404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829E4459-3AA5-4F3B-9BE5-66D4F89B404B}"/>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graphicEl>
                                              <a:dgm id="{2FBEEEF4-8D01-49C0-B82B-F6720D46B1CE}"/>
                                            </p:graphicEl>
                                          </p:spTgt>
                                        </p:tgtEl>
                                        <p:attrNameLst>
                                          <p:attrName>style.visibility</p:attrName>
                                        </p:attrNameLst>
                                      </p:cBhvr>
                                      <p:to>
                                        <p:strVal val="visible"/>
                                      </p:to>
                                    </p:set>
                                    <p:anim calcmode="lin" valueType="num">
                                      <p:cBhvr additive="base">
                                        <p:cTn id="19" dur="500" fill="hold"/>
                                        <p:tgtEl>
                                          <p:spTgt spid="5">
                                            <p:graphicEl>
                                              <a:dgm id="{2FBEEEF4-8D01-49C0-B82B-F6720D46B1C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FBEEEF4-8D01-49C0-B82B-F6720D46B1CE}"/>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graphicEl>
                                              <a:dgm id="{789A0C07-B393-4F53-AFA7-92D335121CC3}"/>
                                            </p:graphicEl>
                                          </p:spTgt>
                                        </p:tgtEl>
                                        <p:attrNameLst>
                                          <p:attrName>style.visibility</p:attrName>
                                        </p:attrNameLst>
                                      </p:cBhvr>
                                      <p:to>
                                        <p:strVal val="visible"/>
                                      </p:to>
                                    </p:set>
                                    <p:anim calcmode="lin" valueType="num">
                                      <p:cBhvr additive="base">
                                        <p:cTn id="23" dur="500" fill="hold"/>
                                        <p:tgtEl>
                                          <p:spTgt spid="5">
                                            <p:graphicEl>
                                              <a:dgm id="{789A0C07-B393-4F53-AFA7-92D335121CC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789A0C07-B393-4F53-AFA7-92D335121CC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45D01F34-C11E-4E98-85D7-86CB0777F1EA}"/>
                                            </p:graphicEl>
                                          </p:spTgt>
                                        </p:tgtEl>
                                        <p:attrNameLst>
                                          <p:attrName>style.visibility</p:attrName>
                                        </p:attrNameLst>
                                      </p:cBhvr>
                                      <p:to>
                                        <p:strVal val="visible"/>
                                      </p:to>
                                    </p:set>
                                    <p:anim calcmode="lin" valueType="num">
                                      <p:cBhvr additive="base">
                                        <p:cTn id="27" dur="500" fill="hold"/>
                                        <p:tgtEl>
                                          <p:spTgt spid="5">
                                            <p:graphicEl>
                                              <a:dgm id="{45D01F34-C11E-4E98-85D7-86CB0777F1E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45D01F34-C11E-4E98-85D7-86CB0777F1E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76672"/>
            <a:ext cx="1308910" cy="1283237"/>
          </a:xfrm>
          <a:prstGeom prst="rect">
            <a:avLst/>
          </a:prstGeom>
          <a:noFill/>
          <a:ln>
            <a:noFill/>
          </a:ln>
        </p:spPr>
      </p:pic>
      <p:graphicFrame>
        <p:nvGraphicFramePr>
          <p:cNvPr id="2" name="1 Diagrama"/>
          <p:cNvGraphicFramePr/>
          <p:nvPr>
            <p:extLst>
              <p:ext uri="{D42A27DB-BD31-4B8C-83A1-F6EECF244321}">
                <p14:modId xmlns:p14="http://schemas.microsoft.com/office/powerpoint/2010/main" val="2307568457"/>
              </p:ext>
            </p:extLst>
          </p:nvPr>
        </p:nvGraphicFramePr>
        <p:xfrm>
          <a:off x="24324" y="607168"/>
          <a:ext cx="9084179" cy="613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B9B6F320-8621-48B0-8D63-6D0A9DD9A667}"/>
                                            </p:graphicEl>
                                          </p:spTgt>
                                        </p:tgtEl>
                                        <p:attrNameLst>
                                          <p:attrName>style.visibility</p:attrName>
                                        </p:attrNameLst>
                                      </p:cBhvr>
                                      <p:to>
                                        <p:strVal val="visible"/>
                                      </p:to>
                                    </p:set>
                                    <p:anim calcmode="lin" valueType="num">
                                      <p:cBhvr additive="base">
                                        <p:cTn id="7" dur="500" fill="hold"/>
                                        <p:tgtEl>
                                          <p:spTgt spid="2">
                                            <p:graphicEl>
                                              <a:dgm id="{B9B6F320-8621-48B0-8D63-6D0A9DD9A66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B9B6F320-8621-48B0-8D63-6D0A9DD9A66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8A5C71BD-C288-41BB-8AAC-1579B65916E0}"/>
                                            </p:graphicEl>
                                          </p:spTgt>
                                        </p:tgtEl>
                                        <p:attrNameLst>
                                          <p:attrName>style.visibility</p:attrName>
                                        </p:attrNameLst>
                                      </p:cBhvr>
                                      <p:to>
                                        <p:strVal val="visible"/>
                                      </p:to>
                                    </p:set>
                                    <p:anim calcmode="lin" valueType="num">
                                      <p:cBhvr additive="base">
                                        <p:cTn id="13" dur="500" fill="hold"/>
                                        <p:tgtEl>
                                          <p:spTgt spid="2">
                                            <p:graphicEl>
                                              <a:dgm id="{8A5C71BD-C288-41BB-8AAC-1579B65916E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A5C71BD-C288-41BB-8AAC-1579B65916E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0A2664B3-E96B-485F-8EF0-96C75D84AE8C}"/>
                                            </p:graphicEl>
                                          </p:spTgt>
                                        </p:tgtEl>
                                        <p:attrNameLst>
                                          <p:attrName>style.visibility</p:attrName>
                                        </p:attrNameLst>
                                      </p:cBhvr>
                                      <p:to>
                                        <p:strVal val="visible"/>
                                      </p:to>
                                    </p:set>
                                    <p:anim calcmode="lin" valueType="num">
                                      <p:cBhvr additive="base">
                                        <p:cTn id="17" dur="500" fill="hold"/>
                                        <p:tgtEl>
                                          <p:spTgt spid="2">
                                            <p:graphicEl>
                                              <a:dgm id="{0A2664B3-E96B-485F-8EF0-96C75D84AE8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0A2664B3-E96B-485F-8EF0-96C75D84AE8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288228C4-4E9B-4A2D-903C-65E61EEB8E06}"/>
                                            </p:graphicEl>
                                          </p:spTgt>
                                        </p:tgtEl>
                                        <p:attrNameLst>
                                          <p:attrName>style.visibility</p:attrName>
                                        </p:attrNameLst>
                                      </p:cBhvr>
                                      <p:to>
                                        <p:strVal val="visible"/>
                                      </p:to>
                                    </p:set>
                                    <p:anim calcmode="lin" valueType="num">
                                      <p:cBhvr additive="base">
                                        <p:cTn id="21" dur="500" fill="hold"/>
                                        <p:tgtEl>
                                          <p:spTgt spid="2">
                                            <p:graphicEl>
                                              <a:dgm id="{288228C4-4E9B-4A2D-903C-65E61EEB8E0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288228C4-4E9B-4A2D-903C-65E61EEB8E06}"/>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C0E29334-5116-45C5-8068-4C9015E0AC0F}"/>
                                            </p:graphicEl>
                                          </p:spTgt>
                                        </p:tgtEl>
                                        <p:attrNameLst>
                                          <p:attrName>style.visibility</p:attrName>
                                        </p:attrNameLst>
                                      </p:cBhvr>
                                      <p:to>
                                        <p:strVal val="visible"/>
                                      </p:to>
                                    </p:set>
                                    <p:anim calcmode="lin" valueType="num">
                                      <p:cBhvr additive="base">
                                        <p:cTn id="25" dur="500" fill="hold"/>
                                        <p:tgtEl>
                                          <p:spTgt spid="2">
                                            <p:graphicEl>
                                              <a:dgm id="{C0E29334-5116-45C5-8068-4C9015E0AC0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C0E29334-5116-45C5-8068-4C9015E0AC0F}"/>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7AB771B0-7FC2-4F0A-A374-25EDC2ACF8FD}"/>
                                            </p:graphicEl>
                                          </p:spTgt>
                                        </p:tgtEl>
                                        <p:attrNameLst>
                                          <p:attrName>style.visibility</p:attrName>
                                        </p:attrNameLst>
                                      </p:cBhvr>
                                      <p:to>
                                        <p:strVal val="visible"/>
                                      </p:to>
                                    </p:set>
                                    <p:anim calcmode="lin" valueType="num">
                                      <p:cBhvr additive="base">
                                        <p:cTn id="29" dur="500" fill="hold"/>
                                        <p:tgtEl>
                                          <p:spTgt spid="2">
                                            <p:graphicEl>
                                              <a:dgm id="{7AB771B0-7FC2-4F0A-A374-25EDC2ACF8F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7AB771B0-7FC2-4F0A-A374-25EDC2ACF8FD}"/>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graphicEl>
                                              <a:dgm id="{242DEF3C-6482-4735-B0CE-2F5BB674271D}"/>
                                            </p:graphicEl>
                                          </p:spTgt>
                                        </p:tgtEl>
                                        <p:attrNameLst>
                                          <p:attrName>style.visibility</p:attrName>
                                        </p:attrNameLst>
                                      </p:cBhvr>
                                      <p:to>
                                        <p:strVal val="visible"/>
                                      </p:to>
                                    </p:set>
                                    <p:anim calcmode="lin" valueType="num">
                                      <p:cBhvr additive="base">
                                        <p:cTn id="33" dur="500" fill="hold"/>
                                        <p:tgtEl>
                                          <p:spTgt spid="2">
                                            <p:graphicEl>
                                              <a:dgm id="{242DEF3C-6482-4735-B0CE-2F5BB674271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42DEF3C-6482-4735-B0CE-2F5BB674271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1B02C7E5-1502-48C7-AB8F-C07D15CFF67F}"/>
                                            </p:graphicEl>
                                          </p:spTgt>
                                        </p:tgtEl>
                                        <p:attrNameLst>
                                          <p:attrName>style.visibility</p:attrName>
                                        </p:attrNameLst>
                                      </p:cBhvr>
                                      <p:to>
                                        <p:strVal val="visible"/>
                                      </p:to>
                                    </p:set>
                                    <p:anim calcmode="lin" valueType="num">
                                      <p:cBhvr additive="base">
                                        <p:cTn id="37" dur="500" fill="hold"/>
                                        <p:tgtEl>
                                          <p:spTgt spid="2">
                                            <p:graphicEl>
                                              <a:dgm id="{1B02C7E5-1502-48C7-AB8F-C07D15CFF67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1B02C7E5-1502-48C7-AB8F-C07D15CFF67F}"/>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1381D5C2-9EE3-4BB0-8060-FBA1AC031178}"/>
                                            </p:graphicEl>
                                          </p:spTgt>
                                        </p:tgtEl>
                                        <p:attrNameLst>
                                          <p:attrName>style.visibility</p:attrName>
                                        </p:attrNameLst>
                                      </p:cBhvr>
                                      <p:to>
                                        <p:strVal val="visible"/>
                                      </p:to>
                                    </p:set>
                                    <p:anim calcmode="lin" valueType="num">
                                      <p:cBhvr additive="base">
                                        <p:cTn id="41" dur="500" fill="hold"/>
                                        <p:tgtEl>
                                          <p:spTgt spid="2">
                                            <p:graphicEl>
                                              <a:dgm id="{1381D5C2-9EE3-4BB0-8060-FBA1AC031178}"/>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1381D5C2-9EE3-4BB0-8060-FBA1AC031178}"/>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graphicEl>
                                              <a:dgm id="{AFBB4E88-B61A-4132-9AAF-07B5E841DA07}"/>
                                            </p:graphicEl>
                                          </p:spTgt>
                                        </p:tgtEl>
                                        <p:attrNameLst>
                                          <p:attrName>style.visibility</p:attrName>
                                        </p:attrNameLst>
                                      </p:cBhvr>
                                      <p:to>
                                        <p:strVal val="visible"/>
                                      </p:to>
                                    </p:set>
                                    <p:anim calcmode="lin" valueType="num">
                                      <p:cBhvr additive="base">
                                        <p:cTn id="45" dur="500" fill="hold"/>
                                        <p:tgtEl>
                                          <p:spTgt spid="2">
                                            <p:graphicEl>
                                              <a:dgm id="{AFBB4E88-B61A-4132-9AAF-07B5E841DA07}"/>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graphicEl>
                                              <a:dgm id="{AFBB4E88-B61A-4132-9AAF-07B5E841DA07}"/>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graphicEl>
                                              <a:dgm id="{F198DE6E-428C-4270-BF7F-55F09B0AB963}"/>
                                            </p:graphicEl>
                                          </p:spTgt>
                                        </p:tgtEl>
                                        <p:attrNameLst>
                                          <p:attrName>style.visibility</p:attrName>
                                        </p:attrNameLst>
                                      </p:cBhvr>
                                      <p:to>
                                        <p:strVal val="visible"/>
                                      </p:to>
                                    </p:set>
                                    <p:anim calcmode="lin" valueType="num">
                                      <p:cBhvr additive="base">
                                        <p:cTn id="49" dur="500" fill="hold"/>
                                        <p:tgtEl>
                                          <p:spTgt spid="2">
                                            <p:graphicEl>
                                              <a:dgm id="{F198DE6E-428C-4270-BF7F-55F09B0AB96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F198DE6E-428C-4270-BF7F-55F09B0AB96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0" y="1128112"/>
            <a:ext cx="4114800" cy="4389120"/>
          </a:xfrm>
        </p:spPr>
        <p:txBody>
          <a:bodyPr>
            <a:normAutofit fontScale="92500" lnSpcReduction="10000"/>
          </a:bodyPr>
          <a:lstStyle/>
          <a:p>
            <a:pPr lvl="0" algn="just"/>
            <a:r>
              <a:rPr lang="es-ES" sz="2800" dirty="0" smtClean="0">
                <a:latin typeface="Times New Roman" pitchFamily="18" charset="0"/>
                <a:cs typeface="Times New Roman" pitchFamily="18" charset="0"/>
              </a:rPr>
              <a:t>¿</a:t>
            </a:r>
            <a:r>
              <a:rPr lang="es-EC" sz="2800" dirty="0" smtClean="0">
                <a:latin typeface="Times New Roman" pitchFamily="18" charset="0"/>
                <a:cs typeface="Times New Roman" pitchFamily="18" charset="0"/>
              </a:rPr>
              <a:t>Cuales son las características de las estrategias de enseñanza que son utilizadas por las educadoras para el desarrollo psicosocial, de los niños menores de 5  años, en el Centro Infantil “</a:t>
            </a:r>
            <a:r>
              <a:rPr lang="es-EC" sz="2800" dirty="0" err="1" smtClean="0">
                <a:latin typeface="Times New Roman" pitchFamily="18" charset="0"/>
                <a:cs typeface="Times New Roman" pitchFamily="18" charset="0"/>
              </a:rPr>
              <a:t>The</a:t>
            </a:r>
            <a:r>
              <a:rPr lang="es-EC" sz="2800" dirty="0" smtClean="0">
                <a:latin typeface="Times New Roman" pitchFamily="18" charset="0"/>
                <a:cs typeface="Times New Roman" pitchFamily="18" charset="0"/>
              </a:rPr>
              <a:t> British </a:t>
            </a:r>
            <a:r>
              <a:rPr lang="es-EC" sz="2800" dirty="0" err="1" smtClean="0">
                <a:latin typeface="Times New Roman" pitchFamily="18" charset="0"/>
                <a:cs typeface="Times New Roman" pitchFamily="18" charset="0"/>
              </a:rPr>
              <a:t>School</a:t>
            </a:r>
            <a:r>
              <a:rPr lang="es-EC" sz="2800" dirty="0" smtClean="0">
                <a:latin typeface="Times New Roman" pitchFamily="18" charset="0"/>
                <a:cs typeface="Times New Roman" pitchFamily="18" charset="0"/>
              </a:rPr>
              <a:t>”, durante el año lectivo 2012-2013?</a:t>
            </a:r>
            <a:endParaRPr lang="es-ES" sz="2800" dirty="0" smtClean="0">
              <a:latin typeface="Times New Roman" pitchFamily="18" charset="0"/>
              <a:cs typeface="Times New Roman" pitchFamily="18" charset="0"/>
            </a:endParaRPr>
          </a:p>
          <a:p>
            <a:endParaRPr lang="es-EC" dirty="0"/>
          </a:p>
        </p:txBody>
      </p:sp>
      <p:sp>
        <p:nvSpPr>
          <p:cNvPr id="6" name="5 Flecha derecha"/>
          <p:cNvSpPr/>
          <p:nvPr/>
        </p:nvSpPr>
        <p:spPr>
          <a:xfrm>
            <a:off x="899592" y="1916832"/>
            <a:ext cx="3600400"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latin typeface="Times New Roman" pitchFamily="18" charset="0"/>
                <a:cs typeface="Times New Roman" pitchFamily="18" charset="0"/>
              </a:rPr>
              <a:t>FORMULACION DEL PROBLEMA</a:t>
            </a:r>
            <a:endParaRPr lang="es-EC"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79512" y="3161651"/>
            <a:ext cx="2232248" cy="46718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s-EC" sz="2800" dirty="0" smtClean="0"/>
              <a:t>OBJETIVOS</a:t>
            </a:r>
            <a:endParaRPr lang="es-EC" sz="2800" dirty="0"/>
          </a:p>
        </p:txBody>
      </p:sp>
      <p:sp>
        <p:nvSpPr>
          <p:cNvPr id="4" name="3 Abrir llave"/>
          <p:cNvSpPr/>
          <p:nvPr/>
        </p:nvSpPr>
        <p:spPr>
          <a:xfrm>
            <a:off x="2627784" y="290265"/>
            <a:ext cx="792088" cy="6309784"/>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5" name="4 CuadroTexto"/>
          <p:cNvSpPr txBox="1"/>
          <p:nvPr/>
        </p:nvSpPr>
        <p:spPr>
          <a:xfrm>
            <a:off x="3203848" y="1327002"/>
            <a:ext cx="1584176"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b="1" dirty="0"/>
              <a:t>OBJETIVO </a:t>
            </a:r>
            <a:r>
              <a:rPr lang="es-ES" b="1" dirty="0" smtClean="0"/>
              <a:t>GENERAL</a:t>
            </a:r>
            <a:endParaRPr lang="es-ES" dirty="0"/>
          </a:p>
        </p:txBody>
      </p:sp>
      <p:sp>
        <p:nvSpPr>
          <p:cNvPr id="6" name="5 Rectángulo"/>
          <p:cNvSpPr/>
          <p:nvPr/>
        </p:nvSpPr>
        <p:spPr>
          <a:xfrm>
            <a:off x="3203848" y="4759116"/>
            <a:ext cx="1728191"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s-ES" b="1" dirty="0"/>
              <a:t>OBJETIVOS </a:t>
            </a:r>
            <a:r>
              <a:rPr lang="es-ES" b="1" dirty="0" smtClean="0"/>
              <a:t>ESPECÍFICOS</a:t>
            </a:r>
            <a:endParaRPr lang="es-ES" b="1" dirty="0"/>
          </a:p>
        </p:txBody>
      </p:sp>
      <p:sp>
        <p:nvSpPr>
          <p:cNvPr id="8" name="7 Abrir llave"/>
          <p:cNvSpPr/>
          <p:nvPr/>
        </p:nvSpPr>
        <p:spPr>
          <a:xfrm>
            <a:off x="4925276" y="290265"/>
            <a:ext cx="432048" cy="288032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9" name="8 Abrir llave"/>
          <p:cNvSpPr/>
          <p:nvPr/>
        </p:nvSpPr>
        <p:spPr>
          <a:xfrm>
            <a:off x="4932040" y="3445157"/>
            <a:ext cx="445726" cy="3154892"/>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10" name="9 CuadroTexto"/>
          <p:cNvSpPr txBox="1"/>
          <p:nvPr/>
        </p:nvSpPr>
        <p:spPr>
          <a:xfrm>
            <a:off x="5357324" y="764704"/>
            <a:ext cx="3269509" cy="2117503"/>
          </a:xfrm>
          <a:prstGeom prst="rect">
            <a:avLst/>
          </a:prstGeom>
          <a:noFill/>
        </p:spPr>
        <p:txBody>
          <a:bodyPr wrap="square" rtlCol="0">
            <a:spAutoFit/>
          </a:bodyPr>
          <a:lstStyle/>
          <a:p>
            <a:pPr algn="just">
              <a:buNone/>
            </a:pPr>
            <a:r>
              <a:rPr lang="es-EC" sz="1600" dirty="0" smtClean="0"/>
              <a:t>Establecer  </a:t>
            </a:r>
            <a:r>
              <a:rPr lang="es-EC" sz="1600" dirty="0"/>
              <a:t>las características de las estrategias de enseñanza utilizadas por las educadoras  para el desarrollo  </a:t>
            </a:r>
            <a:r>
              <a:rPr lang="es-EC" sz="1600" dirty="0" err="1"/>
              <a:t>psico</a:t>
            </a:r>
            <a:r>
              <a:rPr lang="es-EC" sz="1600" dirty="0"/>
              <a:t> – social en los niños menores de 5 años, alumnos del Centro Infantil “</a:t>
            </a:r>
            <a:r>
              <a:rPr lang="es-EC" sz="1600" dirty="0" err="1"/>
              <a:t>The</a:t>
            </a:r>
            <a:r>
              <a:rPr lang="es-EC" sz="1600" dirty="0"/>
              <a:t> British </a:t>
            </a:r>
            <a:r>
              <a:rPr lang="es-EC" sz="1600" dirty="0" err="1"/>
              <a:t>School</a:t>
            </a:r>
            <a:r>
              <a:rPr lang="es-EC" sz="1600" dirty="0"/>
              <a:t>”, en la Ciudad de Riobamba, año lectivo 2012- 2013.</a:t>
            </a:r>
          </a:p>
        </p:txBody>
      </p:sp>
      <p:sp>
        <p:nvSpPr>
          <p:cNvPr id="11" name="10 CuadroTexto"/>
          <p:cNvSpPr txBox="1"/>
          <p:nvPr/>
        </p:nvSpPr>
        <p:spPr>
          <a:xfrm>
            <a:off x="5556256" y="3851174"/>
            <a:ext cx="3389488" cy="2462213"/>
          </a:xfrm>
          <a:prstGeom prst="rect">
            <a:avLst/>
          </a:prstGeom>
          <a:noFill/>
        </p:spPr>
        <p:txBody>
          <a:bodyPr wrap="square" rtlCol="0">
            <a:spAutoFit/>
          </a:bodyPr>
          <a:lstStyle/>
          <a:p>
            <a:pPr algn="just">
              <a:buFont typeface="Wingdings" pitchFamily="2" charset="2"/>
              <a:buChar char="v"/>
            </a:pPr>
            <a:r>
              <a:rPr lang="es-ES" sz="1400" dirty="0"/>
              <a:t>Determinar los principales fundamentos psicológicos aplicados en la institución educativa.</a:t>
            </a:r>
            <a:endParaRPr lang="en-US" sz="1400" dirty="0"/>
          </a:p>
          <a:p>
            <a:pPr algn="just">
              <a:buFont typeface="Wingdings" pitchFamily="2" charset="2"/>
              <a:buChar char="v"/>
            </a:pPr>
            <a:r>
              <a:rPr lang="es-ES" sz="1400" dirty="0"/>
              <a:t>Determinar los procesos de desarrollo </a:t>
            </a:r>
            <a:r>
              <a:rPr lang="es-ES" sz="1400" dirty="0" err="1"/>
              <a:t>psico</a:t>
            </a:r>
            <a:r>
              <a:rPr lang="es-ES" sz="1400" dirty="0"/>
              <a:t>-social de las niñas y niños en el crecimiento socio-afectivo.</a:t>
            </a:r>
            <a:endParaRPr lang="en-US" sz="1400" dirty="0"/>
          </a:p>
          <a:p>
            <a:pPr algn="just">
              <a:buFont typeface="Wingdings" pitchFamily="2" charset="2"/>
              <a:buChar char="v"/>
            </a:pPr>
            <a:r>
              <a:rPr lang="es-ES" sz="1400" dirty="0"/>
              <a:t>Realizar una propuesta global enmarcada desde el punto de vista pedagógico, que contribuya a mejorar el desarrollo psicosocial de los niños menores de 5 años del plantel.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 calcmode="lin" valueType="num">
                                      <p:cBhvr additive="base">
                                        <p:cTn id="3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allAtOnce" animBg="1"/>
      <p:bldP spid="6" grpId="0" build="allAtOnce" animBg="1"/>
      <p:bldP spid="10" grpId="0" build="allAtOnce"/>
      <p:bldP spid="1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323528" y="1628800"/>
            <a:ext cx="3528392" cy="288032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JUSTIFICACION </a:t>
            </a:r>
          </a:p>
          <a:p>
            <a:pPr algn="ctr"/>
            <a:r>
              <a:rPr lang="en-US" b="1" dirty="0" smtClean="0">
                <a:solidFill>
                  <a:schemeClr val="bg1"/>
                </a:solidFill>
                <a:latin typeface="Times New Roman" pitchFamily="18" charset="0"/>
                <a:cs typeface="Times New Roman" pitchFamily="18" charset="0"/>
              </a:rPr>
              <a:t>E</a:t>
            </a:r>
          </a:p>
          <a:p>
            <a:pPr algn="ctr"/>
            <a:r>
              <a:rPr lang="en-US" b="1" dirty="0" smtClean="0">
                <a:solidFill>
                  <a:schemeClr val="bg1"/>
                </a:solidFill>
                <a:latin typeface="Times New Roman" pitchFamily="18" charset="0"/>
                <a:cs typeface="Times New Roman" pitchFamily="18" charset="0"/>
              </a:rPr>
              <a:t> IMPORTANCIA</a:t>
            </a:r>
            <a:endParaRPr lang="es-ES" b="1" dirty="0">
              <a:solidFill>
                <a:schemeClr val="bg1"/>
              </a:solidFill>
              <a:latin typeface="Times New Roman" pitchFamily="18" charset="0"/>
              <a:cs typeface="Times New Roman" pitchFamily="18" charset="0"/>
            </a:endParaRPr>
          </a:p>
        </p:txBody>
      </p:sp>
      <p:sp>
        <p:nvSpPr>
          <p:cNvPr id="7" name="6 Flecha derecha"/>
          <p:cNvSpPr/>
          <p:nvPr/>
        </p:nvSpPr>
        <p:spPr>
          <a:xfrm rot="19893694">
            <a:off x="3631539" y="1317219"/>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a:off x="3923928" y="2348880"/>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erecha"/>
          <p:cNvSpPr/>
          <p:nvPr/>
        </p:nvSpPr>
        <p:spPr>
          <a:xfrm rot="880878">
            <a:off x="3855942" y="3635982"/>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rot="2387603">
            <a:off x="3398770" y="4595069"/>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redondeado"/>
          <p:cNvSpPr/>
          <p:nvPr/>
        </p:nvSpPr>
        <p:spPr>
          <a:xfrm>
            <a:off x="5148064" y="476672"/>
            <a:ext cx="201622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100" dirty="0" smtClean="0">
                <a:solidFill>
                  <a:schemeClr val="bg1"/>
                </a:solidFill>
                <a:latin typeface="Times New Roman" pitchFamily="18" charset="0"/>
                <a:cs typeface="Times New Roman" pitchFamily="18" charset="0"/>
              </a:rPr>
              <a:t>Se planteó buscar una solución al problema de la educación en los niños menores de 5 años en el desarrollo psicosocial del Centro Educativo “</a:t>
            </a:r>
            <a:r>
              <a:rPr lang="es-EC" sz="1100" dirty="0" err="1" smtClean="0">
                <a:solidFill>
                  <a:schemeClr val="bg1"/>
                </a:solidFill>
                <a:latin typeface="Times New Roman" pitchFamily="18" charset="0"/>
                <a:cs typeface="Times New Roman" pitchFamily="18" charset="0"/>
              </a:rPr>
              <a:t>The</a:t>
            </a:r>
            <a:r>
              <a:rPr lang="es-EC" sz="1100" dirty="0" smtClean="0">
                <a:solidFill>
                  <a:schemeClr val="bg1"/>
                </a:solidFill>
                <a:latin typeface="Times New Roman" pitchFamily="18" charset="0"/>
                <a:cs typeface="Times New Roman" pitchFamily="18" charset="0"/>
              </a:rPr>
              <a:t> British </a:t>
            </a:r>
            <a:r>
              <a:rPr lang="es-EC" sz="1100" dirty="0" err="1" smtClean="0">
                <a:solidFill>
                  <a:schemeClr val="bg1"/>
                </a:solidFill>
                <a:latin typeface="Times New Roman" pitchFamily="18" charset="0"/>
                <a:cs typeface="Times New Roman" pitchFamily="18" charset="0"/>
              </a:rPr>
              <a:t>School</a:t>
            </a:r>
            <a:r>
              <a:rPr lang="es-EC" sz="1100" dirty="0" smtClean="0">
                <a:solidFill>
                  <a:schemeClr val="bg1"/>
                </a:solidFill>
                <a:latin typeface="Times New Roman" pitchFamily="18" charset="0"/>
                <a:cs typeface="Times New Roman" pitchFamily="18" charset="0"/>
              </a:rPr>
              <a:t>’’.</a:t>
            </a:r>
            <a:endParaRPr lang="es-ES" sz="1100" dirty="0">
              <a:solidFill>
                <a:schemeClr val="bg1"/>
              </a:solidFill>
              <a:latin typeface="Times New Roman" pitchFamily="18" charset="0"/>
              <a:cs typeface="Times New Roman" pitchFamily="18" charset="0"/>
            </a:endParaRPr>
          </a:p>
        </p:txBody>
      </p:sp>
      <p:sp>
        <p:nvSpPr>
          <p:cNvPr id="20" name="19 Rectángulo redondeado"/>
          <p:cNvSpPr/>
          <p:nvPr/>
        </p:nvSpPr>
        <p:spPr>
          <a:xfrm>
            <a:off x="5184576" y="1988840"/>
            <a:ext cx="197971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100" dirty="0" smtClean="0">
                <a:solidFill>
                  <a:schemeClr val="bg1"/>
                </a:solidFill>
                <a:latin typeface="Times New Roman" pitchFamily="18" charset="0"/>
                <a:cs typeface="Times New Roman" pitchFamily="18" charset="0"/>
              </a:rPr>
              <a:t>En esta etapa el pequeño presenta cambios en todos los niveles de su personalidad y es allí cuando hay que ponerle mayor atención.</a:t>
            </a:r>
            <a:endParaRPr lang="es-ES" sz="1100" dirty="0" smtClean="0">
              <a:solidFill>
                <a:schemeClr val="bg1"/>
              </a:solidFill>
              <a:latin typeface="Times New Roman" pitchFamily="18" charset="0"/>
              <a:cs typeface="Times New Roman" pitchFamily="18" charset="0"/>
            </a:endParaRPr>
          </a:p>
        </p:txBody>
      </p:sp>
      <p:sp>
        <p:nvSpPr>
          <p:cNvPr id="21" name="20 Rectángulo redondeado"/>
          <p:cNvSpPr/>
          <p:nvPr/>
        </p:nvSpPr>
        <p:spPr>
          <a:xfrm>
            <a:off x="5220072" y="3429000"/>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000" dirty="0" smtClean="0">
                <a:solidFill>
                  <a:schemeClr val="bg1"/>
                </a:solidFill>
                <a:latin typeface="Times New Roman" pitchFamily="18" charset="0"/>
                <a:cs typeface="Times New Roman" pitchFamily="18" charset="0"/>
              </a:rPr>
              <a:t>Dicha investigación benefició a los niños que ingresan al preescolar ya que al recibir una educación acorde a sus necesidades lograrán desarrollar habilidades y conductas básicas, que permitirá integrarse fácilmente a su vida social .</a:t>
            </a:r>
            <a:endParaRPr lang="es-ES" sz="1000" dirty="0">
              <a:solidFill>
                <a:schemeClr val="bg1"/>
              </a:solidFill>
              <a:latin typeface="Times New Roman" pitchFamily="18" charset="0"/>
              <a:cs typeface="Times New Roman" pitchFamily="18" charset="0"/>
            </a:endParaRPr>
          </a:p>
        </p:txBody>
      </p:sp>
      <p:sp>
        <p:nvSpPr>
          <p:cNvPr id="23" name="22 Rectángulo redondeado"/>
          <p:cNvSpPr/>
          <p:nvPr/>
        </p:nvSpPr>
        <p:spPr>
          <a:xfrm>
            <a:off x="5220072" y="4941168"/>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100" dirty="0" smtClean="0">
              <a:latin typeface="Times New Roman" pitchFamily="18" charset="0"/>
              <a:cs typeface="Times New Roman" pitchFamily="18" charset="0"/>
            </a:endParaRPr>
          </a:p>
          <a:p>
            <a:pPr lvl="0" algn="just"/>
            <a:r>
              <a:rPr lang="es-ES" sz="1100" dirty="0" smtClean="0">
                <a:solidFill>
                  <a:schemeClr val="bg1"/>
                </a:solidFill>
                <a:latin typeface="Times New Roman" pitchFamily="18" charset="0"/>
                <a:cs typeface="Times New Roman" pitchFamily="18" charset="0"/>
              </a:rPr>
              <a:t>Entre los aportes que deja este trabajo al área educativa se pueden mencionar las mejoras en el desarrollo intelectual y emocional del niño que se incorpora al preescolar</a:t>
            </a:r>
          </a:p>
          <a:p>
            <a:pPr algn="just"/>
            <a:endParaRPr lang="es-ES" sz="11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bg/>
                                          </p:spTgt>
                                        </p:tgtEl>
                                        <p:attrNameLst>
                                          <p:attrName>style.visibility</p:attrName>
                                        </p:attrNameLst>
                                      </p:cBhvr>
                                      <p:to>
                                        <p:strVal val="visible"/>
                                      </p:to>
                                    </p:set>
                                    <p:anim calcmode="lin" valueType="num">
                                      <p:cBhvr additive="base">
                                        <p:cTn id="2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anim calcmode="lin" valueType="num">
                                      <p:cBhvr additive="base">
                                        <p:cTn id="4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bg/>
                                          </p:spTgt>
                                        </p:tgtEl>
                                        <p:attrNameLst>
                                          <p:attrName>style.visibility</p:attrName>
                                        </p:attrNameLst>
                                      </p:cBhvr>
                                      <p:to>
                                        <p:strVal val="visible"/>
                                      </p:to>
                                    </p:set>
                                    <p:anim calcmode="lin" valueType="num">
                                      <p:cBhvr additive="base">
                                        <p:cTn id="5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3">
                                            <p:bg/>
                                          </p:spTgt>
                                        </p:tgtEl>
                                        <p:attrNameLst>
                                          <p:attrName>style.visibility</p:attrName>
                                        </p:attrNameLst>
                                      </p:cBhvr>
                                      <p:to>
                                        <p:strVal val="visible"/>
                                      </p:to>
                                    </p:set>
                                    <p:anim calcmode="lin" valueType="num">
                                      <p:cBhvr additive="base">
                                        <p:cTn id="75"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bg/>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xEl>
                                              <p:pRg st="1" end="1"/>
                                            </p:txEl>
                                          </p:spTgt>
                                        </p:tgtEl>
                                        <p:attrNameLst>
                                          <p:attrName>style.visibility</p:attrName>
                                        </p:attrNameLst>
                                      </p:cBhvr>
                                      <p:to>
                                        <p:strVal val="visible"/>
                                      </p:to>
                                    </p:set>
                                    <p:anim calcmode="lin" valueType="num">
                                      <p:cBhvr additive="base">
                                        <p:cTn id="7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9" grpId="0" animBg="1"/>
      <p:bldP spid="11" grpId="0" animBg="1"/>
      <p:bldP spid="13" grpId="0" animBg="1"/>
      <p:bldP spid="19" grpId="0" build="allAtOnce" animBg="1"/>
      <p:bldP spid="20" grpId="0" build="allAtOnce" animBg="1"/>
      <p:bldP spid="21" grpId="0" build="allAtOnce" animBg="1"/>
      <p:bldP spid="2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35696" y="260648"/>
            <a:ext cx="5616624" cy="1152128"/>
          </a:xfrm>
          <a:prstGeom prst="rect">
            <a:avLst/>
          </a:prstGeom>
        </p:spPr>
        <p:txBody>
          <a:bodyPr vert="horz" lIns="0" rIns="0" bIns="0" anchor="b">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5000" b="0" i="0" u="none" strike="noStrike" kern="1200" cap="none" spc="0" normalizeH="0" baseline="0" noProof="0" dirty="0" smtClean="0">
                <a:ln>
                  <a:noFill/>
                </a:ln>
                <a:solidFill>
                  <a:schemeClr val="tx2"/>
                </a:solidFill>
                <a:effectLst/>
                <a:uLnTx/>
                <a:uFillTx/>
                <a:latin typeface="+mj-lt"/>
                <a:ea typeface="+mj-ea"/>
                <a:cs typeface="+mj-cs"/>
              </a:rPr>
              <a:t/>
            </a:r>
            <a:br>
              <a:rPr kumimoji="0" lang="es-EC" sz="5000" b="0" i="0" u="none" strike="noStrike" kern="1200" cap="none" spc="0" normalizeH="0" baseline="0" noProof="0" dirty="0" smtClean="0">
                <a:ln>
                  <a:noFill/>
                </a:ln>
                <a:solidFill>
                  <a:schemeClr val="tx2"/>
                </a:solidFill>
                <a:effectLst/>
                <a:uLnTx/>
                <a:uFillTx/>
                <a:latin typeface="+mj-lt"/>
                <a:ea typeface="+mj-ea"/>
                <a:cs typeface="+mj-cs"/>
              </a:rPr>
            </a:br>
            <a:r>
              <a:rPr kumimoji="0" lang="es-EC" sz="96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CAPITULO II</a:t>
            </a:r>
            <a:r>
              <a:rPr kumimoji="0" lang="es-EC" sz="7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br>
              <a:rPr kumimoji="0" lang="es-EC" sz="7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s-EC"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s-EC"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s-EC" sz="3600" b="0" i="0" u="none" strike="noStrike" kern="1200" cap="none" spc="0" normalizeH="0" baseline="0" noProof="0" dirty="0">
              <a:ln>
                <a:noFill/>
              </a:ln>
              <a:solidFill>
                <a:schemeClr val="accent1">
                  <a:lumMod val="75000"/>
                </a:schemeClr>
              </a:solidFill>
              <a:effectLst/>
              <a:uLnTx/>
              <a:uFillTx/>
              <a:latin typeface="Times New Roman" pitchFamily="18" charset="0"/>
              <a:ea typeface="+mj-ea"/>
              <a:cs typeface="Times New Roman" pitchFamily="18" charset="0"/>
            </a:endParaRPr>
          </a:p>
        </p:txBody>
      </p:sp>
      <p:graphicFrame>
        <p:nvGraphicFramePr>
          <p:cNvPr id="3" name="2 Diagrama"/>
          <p:cNvGraphicFramePr/>
          <p:nvPr/>
        </p:nvGraphicFramePr>
        <p:xfrm>
          <a:off x="1187624" y="1196752"/>
          <a:ext cx="69847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003C0E71-5E94-4115-97AF-F72C12447010}"/>
                                            </p:graphicEl>
                                          </p:spTgt>
                                        </p:tgtEl>
                                        <p:attrNameLst>
                                          <p:attrName>style.visibility</p:attrName>
                                        </p:attrNameLst>
                                      </p:cBhvr>
                                      <p:to>
                                        <p:strVal val="visible"/>
                                      </p:to>
                                    </p:set>
                                    <p:anim calcmode="lin" valueType="num">
                                      <p:cBhvr additive="base">
                                        <p:cTn id="13" dur="500" fill="hold"/>
                                        <p:tgtEl>
                                          <p:spTgt spid="3">
                                            <p:graphicEl>
                                              <a:dgm id="{003C0E71-5E94-4115-97AF-F72C1244701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003C0E71-5E94-4115-97AF-F72C1244701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C42518EB-B0E5-43A6-A4AC-3443347A4884}"/>
                                            </p:graphicEl>
                                          </p:spTgt>
                                        </p:tgtEl>
                                        <p:attrNameLst>
                                          <p:attrName>style.visibility</p:attrName>
                                        </p:attrNameLst>
                                      </p:cBhvr>
                                      <p:to>
                                        <p:strVal val="visible"/>
                                      </p:to>
                                    </p:set>
                                    <p:anim calcmode="lin" valueType="num">
                                      <p:cBhvr additive="base">
                                        <p:cTn id="19" dur="500" fill="hold"/>
                                        <p:tgtEl>
                                          <p:spTgt spid="3">
                                            <p:graphicEl>
                                              <a:dgm id="{C42518EB-B0E5-43A6-A4AC-3443347A488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C42518EB-B0E5-43A6-A4AC-3443347A488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A9513911-6116-41CB-B5DC-07F2756DA9AD}"/>
                                            </p:graphicEl>
                                          </p:spTgt>
                                        </p:tgtEl>
                                        <p:attrNameLst>
                                          <p:attrName>style.visibility</p:attrName>
                                        </p:attrNameLst>
                                      </p:cBhvr>
                                      <p:to>
                                        <p:strVal val="visible"/>
                                      </p:to>
                                    </p:set>
                                    <p:anim calcmode="lin" valueType="num">
                                      <p:cBhvr additive="base">
                                        <p:cTn id="25" dur="500" fill="hold"/>
                                        <p:tgtEl>
                                          <p:spTgt spid="3">
                                            <p:graphicEl>
                                              <a:dgm id="{A9513911-6116-41CB-B5DC-07F2756DA9A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A9513911-6116-41CB-B5DC-07F2756DA9AD}"/>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graphicEl>
                                              <a:dgm id="{6DEA7C4F-B58B-4A59-8529-047B8FEF8E5C}"/>
                                            </p:graphicEl>
                                          </p:spTgt>
                                        </p:tgtEl>
                                        <p:attrNameLst>
                                          <p:attrName>style.visibility</p:attrName>
                                        </p:attrNameLst>
                                      </p:cBhvr>
                                      <p:to>
                                        <p:strVal val="visible"/>
                                      </p:to>
                                    </p:set>
                                    <p:anim calcmode="lin" valueType="num">
                                      <p:cBhvr additive="base">
                                        <p:cTn id="29" dur="500" fill="hold"/>
                                        <p:tgtEl>
                                          <p:spTgt spid="3">
                                            <p:graphicEl>
                                              <a:dgm id="{6DEA7C4F-B58B-4A59-8529-047B8FEF8E5C}"/>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6DEA7C4F-B58B-4A59-8529-047B8FEF8E5C}"/>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graphicEl>
                                              <a:dgm id="{C1CC5F6E-64E4-4695-B5AD-6E1069E9416D}"/>
                                            </p:graphicEl>
                                          </p:spTgt>
                                        </p:tgtEl>
                                        <p:attrNameLst>
                                          <p:attrName>style.visibility</p:attrName>
                                        </p:attrNameLst>
                                      </p:cBhvr>
                                      <p:to>
                                        <p:strVal val="visible"/>
                                      </p:to>
                                    </p:set>
                                    <p:anim calcmode="lin" valueType="num">
                                      <p:cBhvr additive="base">
                                        <p:cTn id="35" dur="500" fill="hold"/>
                                        <p:tgtEl>
                                          <p:spTgt spid="3">
                                            <p:graphicEl>
                                              <a:dgm id="{C1CC5F6E-64E4-4695-B5AD-6E1069E9416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C1CC5F6E-64E4-4695-B5AD-6E1069E9416D}"/>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graphicEl>
                                              <a:dgm id="{050CE7CA-93CF-431E-8B7D-B78095E2B9C2}"/>
                                            </p:graphicEl>
                                          </p:spTgt>
                                        </p:tgtEl>
                                        <p:attrNameLst>
                                          <p:attrName>style.visibility</p:attrName>
                                        </p:attrNameLst>
                                      </p:cBhvr>
                                      <p:to>
                                        <p:strVal val="visible"/>
                                      </p:to>
                                    </p:set>
                                    <p:anim calcmode="lin" valueType="num">
                                      <p:cBhvr additive="base">
                                        <p:cTn id="39" dur="500" fill="hold"/>
                                        <p:tgtEl>
                                          <p:spTgt spid="3">
                                            <p:graphicEl>
                                              <a:dgm id="{050CE7CA-93CF-431E-8B7D-B78095E2B9C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050CE7CA-93CF-431E-8B7D-B78095E2B9C2}"/>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graphicEl>
                                              <a:dgm id="{AA2AA246-A468-4484-B1C0-DB1458307B28}"/>
                                            </p:graphicEl>
                                          </p:spTgt>
                                        </p:tgtEl>
                                        <p:attrNameLst>
                                          <p:attrName>style.visibility</p:attrName>
                                        </p:attrNameLst>
                                      </p:cBhvr>
                                      <p:to>
                                        <p:strVal val="visible"/>
                                      </p:to>
                                    </p:set>
                                    <p:anim calcmode="lin" valueType="num">
                                      <p:cBhvr additive="base">
                                        <p:cTn id="45" dur="500" fill="hold"/>
                                        <p:tgtEl>
                                          <p:spTgt spid="3">
                                            <p:graphicEl>
                                              <a:dgm id="{AA2AA246-A468-4484-B1C0-DB1458307B28}"/>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graphicEl>
                                              <a:dgm id="{AA2AA246-A468-4484-B1C0-DB1458307B28}"/>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graphicEl>
                                              <a:dgm id="{F17DF7C5-C0E8-4CF8-BBF6-3FCB6D517B84}"/>
                                            </p:graphicEl>
                                          </p:spTgt>
                                        </p:tgtEl>
                                        <p:attrNameLst>
                                          <p:attrName>style.visibility</p:attrName>
                                        </p:attrNameLst>
                                      </p:cBhvr>
                                      <p:to>
                                        <p:strVal val="visible"/>
                                      </p:to>
                                    </p:set>
                                    <p:anim calcmode="lin" valueType="num">
                                      <p:cBhvr additive="base">
                                        <p:cTn id="49" dur="500" fill="hold"/>
                                        <p:tgtEl>
                                          <p:spTgt spid="3">
                                            <p:graphicEl>
                                              <a:dgm id="{F17DF7C5-C0E8-4CF8-BBF6-3FCB6D517B8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dgm id="{F17DF7C5-C0E8-4CF8-BBF6-3FCB6D517B84}"/>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graphicEl>
                                              <a:dgm id="{6A7565FF-A8FD-4D95-9657-761036FF3BDB}"/>
                                            </p:graphicEl>
                                          </p:spTgt>
                                        </p:tgtEl>
                                        <p:attrNameLst>
                                          <p:attrName>style.visibility</p:attrName>
                                        </p:attrNameLst>
                                      </p:cBhvr>
                                      <p:to>
                                        <p:strVal val="visible"/>
                                      </p:to>
                                    </p:set>
                                    <p:anim calcmode="lin" valueType="num">
                                      <p:cBhvr additive="base">
                                        <p:cTn id="55" dur="500" fill="hold"/>
                                        <p:tgtEl>
                                          <p:spTgt spid="3">
                                            <p:graphicEl>
                                              <a:dgm id="{6A7565FF-A8FD-4D95-9657-761036FF3BDB}"/>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6A7565FF-A8FD-4D95-9657-761036FF3BDB}"/>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graphicEl>
                                              <a:dgm id="{0FA62343-7313-4A87-994B-3D6EC36E8FE0}"/>
                                            </p:graphicEl>
                                          </p:spTgt>
                                        </p:tgtEl>
                                        <p:attrNameLst>
                                          <p:attrName>style.visibility</p:attrName>
                                        </p:attrNameLst>
                                      </p:cBhvr>
                                      <p:to>
                                        <p:strVal val="visible"/>
                                      </p:to>
                                    </p:set>
                                    <p:anim calcmode="lin" valueType="num">
                                      <p:cBhvr additive="base">
                                        <p:cTn id="59" dur="500" fill="hold"/>
                                        <p:tgtEl>
                                          <p:spTgt spid="3">
                                            <p:graphicEl>
                                              <a:dgm id="{0FA62343-7313-4A87-994B-3D6EC36E8FE0}"/>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graphicEl>
                                              <a:dgm id="{0FA62343-7313-4A87-994B-3D6EC36E8FE0}"/>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graphicEl>
                                              <a:dgm id="{3832AC5D-AE4E-4D68-B71C-E09B8C327F81}"/>
                                            </p:graphicEl>
                                          </p:spTgt>
                                        </p:tgtEl>
                                        <p:attrNameLst>
                                          <p:attrName>style.visibility</p:attrName>
                                        </p:attrNameLst>
                                      </p:cBhvr>
                                      <p:to>
                                        <p:strVal val="visible"/>
                                      </p:to>
                                    </p:set>
                                    <p:anim calcmode="lin" valueType="num">
                                      <p:cBhvr additive="base">
                                        <p:cTn id="63" dur="500" fill="hold"/>
                                        <p:tgtEl>
                                          <p:spTgt spid="3">
                                            <p:graphicEl>
                                              <a:dgm id="{3832AC5D-AE4E-4D68-B71C-E09B8C327F81}"/>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3832AC5D-AE4E-4D68-B71C-E09B8C327F8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65596909"/>
              </p:ext>
            </p:extLst>
          </p:nvPr>
        </p:nvGraphicFramePr>
        <p:xfrm>
          <a:off x="323528" y="1052736"/>
          <a:ext cx="81369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887339CB-62F2-427E-81C8-37E3891900B1}"/>
                                            </p:graphicEl>
                                          </p:spTgt>
                                        </p:tgtEl>
                                        <p:attrNameLst>
                                          <p:attrName>style.visibility</p:attrName>
                                        </p:attrNameLst>
                                      </p:cBhvr>
                                      <p:to>
                                        <p:strVal val="visible"/>
                                      </p:to>
                                    </p:set>
                                    <p:anim calcmode="lin" valueType="num">
                                      <p:cBhvr additive="base">
                                        <p:cTn id="7" dur="500" fill="hold"/>
                                        <p:tgtEl>
                                          <p:spTgt spid="2">
                                            <p:graphicEl>
                                              <a:dgm id="{887339CB-62F2-427E-81C8-37E3891900B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887339CB-62F2-427E-81C8-37E3891900B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B29FD328-5C3D-407B-8995-14288AE0A83D}"/>
                                            </p:graphicEl>
                                          </p:spTgt>
                                        </p:tgtEl>
                                        <p:attrNameLst>
                                          <p:attrName>style.visibility</p:attrName>
                                        </p:attrNameLst>
                                      </p:cBhvr>
                                      <p:to>
                                        <p:strVal val="visible"/>
                                      </p:to>
                                    </p:set>
                                    <p:anim calcmode="lin" valueType="num">
                                      <p:cBhvr additive="base">
                                        <p:cTn id="11" dur="500" fill="hold"/>
                                        <p:tgtEl>
                                          <p:spTgt spid="2">
                                            <p:graphicEl>
                                              <a:dgm id="{B29FD328-5C3D-407B-8995-14288AE0A83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B29FD328-5C3D-407B-8995-14288AE0A83D}"/>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86309BD2-1800-4AE3-BD25-14831F518EFC}"/>
                                            </p:graphicEl>
                                          </p:spTgt>
                                        </p:tgtEl>
                                        <p:attrNameLst>
                                          <p:attrName>style.visibility</p:attrName>
                                        </p:attrNameLst>
                                      </p:cBhvr>
                                      <p:to>
                                        <p:strVal val="visible"/>
                                      </p:to>
                                    </p:set>
                                    <p:anim calcmode="lin" valueType="num">
                                      <p:cBhvr additive="base">
                                        <p:cTn id="17" dur="500" fill="hold"/>
                                        <p:tgtEl>
                                          <p:spTgt spid="2">
                                            <p:graphicEl>
                                              <a:dgm id="{86309BD2-1800-4AE3-BD25-14831F518EF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86309BD2-1800-4AE3-BD25-14831F518EF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E08BE152-BAF6-44F3-BB43-AA233B0ABCF9}"/>
                                            </p:graphicEl>
                                          </p:spTgt>
                                        </p:tgtEl>
                                        <p:attrNameLst>
                                          <p:attrName>style.visibility</p:attrName>
                                        </p:attrNameLst>
                                      </p:cBhvr>
                                      <p:to>
                                        <p:strVal val="visible"/>
                                      </p:to>
                                    </p:set>
                                    <p:anim calcmode="lin" valueType="num">
                                      <p:cBhvr additive="base">
                                        <p:cTn id="23" dur="500" fill="hold"/>
                                        <p:tgtEl>
                                          <p:spTgt spid="2">
                                            <p:graphicEl>
                                              <a:dgm id="{E08BE152-BAF6-44F3-BB43-AA233B0ABCF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E08BE152-BAF6-44F3-BB43-AA233B0ABCF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25330893"/>
              </p:ext>
            </p:extLst>
          </p:nvPr>
        </p:nvGraphicFramePr>
        <p:xfrm>
          <a:off x="395536" y="188640"/>
          <a:ext cx="856895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E7E3CE4F-16EC-41CA-87A2-3EAF50AF10F1}"/>
                                            </p:graphicEl>
                                          </p:spTgt>
                                        </p:tgtEl>
                                        <p:attrNameLst>
                                          <p:attrName>style.visibility</p:attrName>
                                        </p:attrNameLst>
                                      </p:cBhvr>
                                      <p:to>
                                        <p:strVal val="visible"/>
                                      </p:to>
                                    </p:set>
                                    <p:anim calcmode="lin" valueType="num">
                                      <p:cBhvr additive="base">
                                        <p:cTn id="7" dur="500" fill="hold"/>
                                        <p:tgtEl>
                                          <p:spTgt spid="2">
                                            <p:graphicEl>
                                              <a:dgm id="{E7E3CE4F-16EC-41CA-87A2-3EAF50AF10F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E7E3CE4F-16EC-41CA-87A2-3EAF50AF10F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D286C51-0B78-47AB-8318-54A0C9000A7C}"/>
                                            </p:graphicEl>
                                          </p:spTgt>
                                        </p:tgtEl>
                                        <p:attrNameLst>
                                          <p:attrName>style.visibility</p:attrName>
                                        </p:attrNameLst>
                                      </p:cBhvr>
                                      <p:to>
                                        <p:strVal val="visible"/>
                                      </p:to>
                                    </p:set>
                                    <p:anim calcmode="lin" valueType="num">
                                      <p:cBhvr additive="base">
                                        <p:cTn id="11" dur="500" fill="hold"/>
                                        <p:tgtEl>
                                          <p:spTgt spid="2">
                                            <p:graphicEl>
                                              <a:dgm id="{8D286C51-0B78-47AB-8318-54A0C9000A7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D286C51-0B78-47AB-8318-54A0C9000A7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C1E45335-6F51-40C0-A384-C930599BAC86}"/>
                                            </p:graphicEl>
                                          </p:spTgt>
                                        </p:tgtEl>
                                        <p:attrNameLst>
                                          <p:attrName>style.visibility</p:attrName>
                                        </p:attrNameLst>
                                      </p:cBhvr>
                                      <p:to>
                                        <p:strVal val="visible"/>
                                      </p:to>
                                    </p:set>
                                    <p:anim calcmode="lin" valueType="num">
                                      <p:cBhvr additive="base">
                                        <p:cTn id="15" dur="500" fill="hold"/>
                                        <p:tgtEl>
                                          <p:spTgt spid="2">
                                            <p:graphicEl>
                                              <a:dgm id="{C1E45335-6F51-40C0-A384-C930599BAC8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C1E45335-6F51-40C0-A384-C930599BAC86}"/>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79385D6D-4017-4DA2-8A50-2E5902339478}"/>
                                            </p:graphicEl>
                                          </p:spTgt>
                                        </p:tgtEl>
                                        <p:attrNameLst>
                                          <p:attrName>style.visibility</p:attrName>
                                        </p:attrNameLst>
                                      </p:cBhvr>
                                      <p:to>
                                        <p:strVal val="visible"/>
                                      </p:to>
                                    </p:set>
                                    <p:anim calcmode="lin" valueType="num">
                                      <p:cBhvr additive="base">
                                        <p:cTn id="21" dur="500" fill="hold"/>
                                        <p:tgtEl>
                                          <p:spTgt spid="2">
                                            <p:graphicEl>
                                              <a:dgm id="{79385D6D-4017-4DA2-8A50-2E590233947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79385D6D-4017-4DA2-8A50-2E5902339478}"/>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1CCC0500-D298-46D4-B29E-664BB0A94B74}"/>
                                            </p:graphicEl>
                                          </p:spTgt>
                                        </p:tgtEl>
                                        <p:attrNameLst>
                                          <p:attrName>style.visibility</p:attrName>
                                        </p:attrNameLst>
                                      </p:cBhvr>
                                      <p:to>
                                        <p:strVal val="visible"/>
                                      </p:to>
                                    </p:set>
                                    <p:anim calcmode="lin" valueType="num">
                                      <p:cBhvr additive="base">
                                        <p:cTn id="27" dur="500" fill="hold"/>
                                        <p:tgtEl>
                                          <p:spTgt spid="2">
                                            <p:graphicEl>
                                              <a:dgm id="{1CCC0500-D298-46D4-B29E-664BB0A94B7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1CCC0500-D298-46D4-B29E-664BB0A94B7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CD7DECFE-9CD6-4E6A-B010-946903048C48}"/>
                                            </p:graphicEl>
                                          </p:spTgt>
                                        </p:tgtEl>
                                        <p:attrNameLst>
                                          <p:attrName>style.visibility</p:attrName>
                                        </p:attrNameLst>
                                      </p:cBhvr>
                                      <p:to>
                                        <p:strVal val="visible"/>
                                      </p:to>
                                    </p:set>
                                    <p:anim calcmode="lin" valueType="num">
                                      <p:cBhvr additive="base">
                                        <p:cTn id="31" dur="500" fill="hold"/>
                                        <p:tgtEl>
                                          <p:spTgt spid="2">
                                            <p:graphicEl>
                                              <a:dgm id="{CD7DECFE-9CD6-4E6A-B010-946903048C4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CD7DECFE-9CD6-4E6A-B010-946903048C48}"/>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graphicEl>
                                              <a:dgm id="{6EDE7B18-5782-49CB-A203-36790BA64418}"/>
                                            </p:graphicEl>
                                          </p:spTgt>
                                        </p:tgtEl>
                                        <p:attrNameLst>
                                          <p:attrName>style.visibility</p:attrName>
                                        </p:attrNameLst>
                                      </p:cBhvr>
                                      <p:to>
                                        <p:strVal val="visible"/>
                                      </p:to>
                                    </p:set>
                                    <p:anim calcmode="lin" valueType="num">
                                      <p:cBhvr additive="base">
                                        <p:cTn id="35" dur="500" fill="hold"/>
                                        <p:tgtEl>
                                          <p:spTgt spid="2">
                                            <p:graphicEl>
                                              <a:dgm id="{6EDE7B18-5782-49CB-A203-36790BA6441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6EDE7B18-5782-49CB-A203-36790BA64418}"/>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graphicEl>
                                              <a:dgm id="{2F6CBD28-225B-49E9-8DE1-4FC102FAD4D0}"/>
                                            </p:graphicEl>
                                          </p:spTgt>
                                        </p:tgtEl>
                                        <p:attrNameLst>
                                          <p:attrName>style.visibility</p:attrName>
                                        </p:attrNameLst>
                                      </p:cBhvr>
                                      <p:to>
                                        <p:strVal val="visible"/>
                                      </p:to>
                                    </p:set>
                                    <p:anim calcmode="lin" valueType="num">
                                      <p:cBhvr additive="base">
                                        <p:cTn id="41" dur="500" fill="hold"/>
                                        <p:tgtEl>
                                          <p:spTgt spid="2">
                                            <p:graphicEl>
                                              <a:dgm id="{2F6CBD28-225B-49E9-8DE1-4FC102FAD4D0}"/>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2F6CBD28-225B-49E9-8DE1-4FC102FAD4D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835696" y="260648"/>
            <a:ext cx="5616624" cy="1152128"/>
          </a:xfrm>
          <a:prstGeom prst="rect">
            <a:avLst/>
          </a:prstGeom>
        </p:spPr>
        <p:txBody>
          <a:bodyPr vert="horz" lIns="0" rIns="0" bIns="0" anchor="b">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5000" b="0" i="0" u="none" strike="noStrike" kern="1200" cap="none" spc="0" normalizeH="0" baseline="0" noProof="0" dirty="0" smtClean="0">
                <a:ln>
                  <a:noFill/>
                </a:ln>
                <a:solidFill>
                  <a:schemeClr val="tx2"/>
                </a:solidFill>
                <a:effectLst/>
                <a:uLnTx/>
                <a:uFillTx/>
                <a:latin typeface="+mj-lt"/>
                <a:ea typeface="+mj-ea"/>
                <a:cs typeface="+mj-cs"/>
              </a:rPr>
              <a:t/>
            </a:r>
            <a:br>
              <a:rPr kumimoji="0" lang="es-EC" sz="5000" b="0" i="0" u="none" strike="noStrike" kern="1200" cap="none" spc="0" normalizeH="0" baseline="0" noProof="0" dirty="0" smtClean="0">
                <a:ln>
                  <a:noFill/>
                </a:ln>
                <a:solidFill>
                  <a:schemeClr val="tx2"/>
                </a:solidFill>
                <a:effectLst/>
                <a:uLnTx/>
                <a:uFillTx/>
                <a:latin typeface="+mj-lt"/>
                <a:ea typeface="+mj-ea"/>
                <a:cs typeface="+mj-cs"/>
              </a:rPr>
            </a:br>
            <a:endParaRPr kumimoji="0" lang="es-EC" sz="5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CAPITULO III</a:t>
            </a:r>
            <a:r>
              <a:rPr kumimoji="0" lang="es-EC" sz="7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br>
              <a:rPr kumimoji="0" lang="es-EC" sz="7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s-EC"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s-EC" sz="36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s-EC" sz="3600" b="0" i="0" u="none" strike="noStrike" kern="1200" cap="none" spc="0" normalizeH="0" baseline="0" noProof="0" dirty="0">
              <a:ln>
                <a:noFill/>
              </a:ln>
              <a:solidFill>
                <a:schemeClr val="accent1">
                  <a:lumMod val="75000"/>
                </a:schemeClr>
              </a:solidFill>
              <a:effectLst/>
              <a:uLnTx/>
              <a:uFillTx/>
              <a:latin typeface="Times New Roman" pitchFamily="18" charset="0"/>
              <a:ea typeface="+mj-ea"/>
              <a:cs typeface="Times New Roman" pitchFamily="18" charset="0"/>
            </a:endParaRPr>
          </a:p>
        </p:txBody>
      </p:sp>
      <p:graphicFrame>
        <p:nvGraphicFramePr>
          <p:cNvPr id="7" name="6 Diagrama"/>
          <p:cNvGraphicFramePr/>
          <p:nvPr/>
        </p:nvGraphicFramePr>
        <p:xfrm>
          <a:off x="1043608" y="1397000"/>
          <a:ext cx="7344816"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7D3EF5E6-56FE-4EBA-AA1F-34CFFC9BF33D}"/>
                                            </p:graphicEl>
                                          </p:spTgt>
                                        </p:tgtEl>
                                        <p:attrNameLst>
                                          <p:attrName>style.visibility</p:attrName>
                                        </p:attrNameLst>
                                      </p:cBhvr>
                                      <p:to>
                                        <p:strVal val="visible"/>
                                      </p:to>
                                    </p:set>
                                    <p:anim calcmode="lin" valueType="num">
                                      <p:cBhvr additive="base">
                                        <p:cTn id="13" dur="500" fill="hold"/>
                                        <p:tgtEl>
                                          <p:spTgt spid="7">
                                            <p:graphicEl>
                                              <a:dgm id="{7D3EF5E6-56FE-4EBA-AA1F-34CFFC9BF33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7D3EF5E6-56FE-4EBA-AA1F-34CFFC9BF33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73D5A625-6E89-4805-AC12-7B4769E8487A}"/>
                                            </p:graphicEl>
                                          </p:spTgt>
                                        </p:tgtEl>
                                        <p:attrNameLst>
                                          <p:attrName>style.visibility</p:attrName>
                                        </p:attrNameLst>
                                      </p:cBhvr>
                                      <p:to>
                                        <p:strVal val="visible"/>
                                      </p:to>
                                    </p:set>
                                    <p:anim calcmode="lin" valueType="num">
                                      <p:cBhvr additive="base">
                                        <p:cTn id="17" dur="500" fill="hold"/>
                                        <p:tgtEl>
                                          <p:spTgt spid="7">
                                            <p:graphicEl>
                                              <a:dgm id="{73D5A625-6E89-4805-AC12-7B4769E8487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3D5A625-6E89-4805-AC12-7B4769E8487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2033F83B-03CA-4395-AE86-17350B918136}"/>
                                            </p:graphicEl>
                                          </p:spTgt>
                                        </p:tgtEl>
                                        <p:attrNameLst>
                                          <p:attrName>style.visibility</p:attrName>
                                        </p:attrNameLst>
                                      </p:cBhvr>
                                      <p:to>
                                        <p:strVal val="visible"/>
                                      </p:to>
                                    </p:set>
                                    <p:anim calcmode="lin" valueType="num">
                                      <p:cBhvr additive="base">
                                        <p:cTn id="23" dur="500" fill="hold"/>
                                        <p:tgtEl>
                                          <p:spTgt spid="7">
                                            <p:graphicEl>
                                              <a:dgm id="{2033F83B-03CA-4395-AE86-17350B91813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2033F83B-03CA-4395-AE86-17350B91813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381B03B0-2C00-4680-8B58-2F777B948402}"/>
                                            </p:graphicEl>
                                          </p:spTgt>
                                        </p:tgtEl>
                                        <p:attrNameLst>
                                          <p:attrName>style.visibility</p:attrName>
                                        </p:attrNameLst>
                                      </p:cBhvr>
                                      <p:to>
                                        <p:strVal val="visible"/>
                                      </p:to>
                                    </p:set>
                                    <p:anim calcmode="lin" valueType="num">
                                      <p:cBhvr additive="base">
                                        <p:cTn id="27" dur="500" fill="hold"/>
                                        <p:tgtEl>
                                          <p:spTgt spid="7">
                                            <p:graphicEl>
                                              <a:dgm id="{381B03B0-2C00-4680-8B58-2F777B94840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381B03B0-2C00-4680-8B58-2F777B948402}"/>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0F7AAFEA-3C39-4832-A8FB-68153E92C5B4}"/>
                                            </p:graphicEl>
                                          </p:spTgt>
                                        </p:tgtEl>
                                        <p:attrNameLst>
                                          <p:attrName>style.visibility</p:attrName>
                                        </p:attrNameLst>
                                      </p:cBhvr>
                                      <p:to>
                                        <p:strVal val="visible"/>
                                      </p:to>
                                    </p:set>
                                    <p:anim calcmode="lin" valueType="num">
                                      <p:cBhvr additive="base">
                                        <p:cTn id="31" dur="500" fill="hold"/>
                                        <p:tgtEl>
                                          <p:spTgt spid="7">
                                            <p:graphicEl>
                                              <a:dgm id="{0F7AAFEA-3C39-4832-A8FB-68153E92C5B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0F7AAFEA-3C39-4832-A8FB-68153E92C5B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5F0D7752-A54F-4942-B648-B6C15D32A92E}"/>
                                            </p:graphicEl>
                                          </p:spTgt>
                                        </p:tgtEl>
                                        <p:attrNameLst>
                                          <p:attrName>style.visibility</p:attrName>
                                        </p:attrNameLst>
                                      </p:cBhvr>
                                      <p:to>
                                        <p:strVal val="visible"/>
                                      </p:to>
                                    </p:set>
                                    <p:anim calcmode="lin" valueType="num">
                                      <p:cBhvr additive="base">
                                        <p:cTn id="37" dur="500" fill="hold"/>
                                        <p:tgtEl>
                                          <p:spTgt spid="7">
                                            <p:graphicEl>
                                              <a:dgm id="{5F0D7752-A54F-4942-B648-B6C15D32A92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5F0D7752-A54F-4942-B648-B6C15D32A92E}"/>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graphicEl>
                                              <a:dgm id="{9079C84B-DA3D-4EBE-BFBA-9F13415932CC}"/>
                                            </p:graphicEl>
                                          </p:spTgt>
                                        </p:tgtEl>
                                        <p:attrNameLst>
                                          <p:attrName>style.visibility</p:attrName>
                                        </p:attrNameLst>
                                      </p:cBhvr>
                                      <p:to>
                                        <p:strVal val="visible"/>
                                      </p:to>
                                    </p:set>
                                    <p:anim calcmode="lin" valueType="num">
                                      <p:cBhvr additive="base">
                                        <p:cTn id="41" dur="500" fill="hold"/>
                                        <p:tgtEl>
                                          <p:spTgt spid="7">
                                            <p:graphicEl>
                                              <a:dgm id="{9079C84B-DA3D-4EBE-BFBA-9F13415932CC}"/>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9079C84B-DA3D-4EBE-BFBA-9F13415932CC}"/>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graphicEl>
                                              <a:dgm id="{B8A5E39D-582E-4B0B-9FE4-D9AE6776E4EC}"/>
                                            </p:graphicEl>
                                          </p:spTgt>
                                        </p:tgtEl>
                                        <p:attrNameLst>
                                          <p:attrName>style.visibility</p:attrName>
                                        </p:attrNameLst>
                                      </p:cBhvr>
                                      <p:to>
                                        <p:strVal val="visible"/>
                                      </p:to>
                                    </p:set>
                                    <p:anim calcmode="lin" valueType="num">
                                      <p:cBhvr additive="base">
                                        <p:cTn id="45" dur="500" fill="hold"/>
                                        <p:tgtEl>
                                          <p:spTgt spid="7">
                                            <p:graphicEl>
                                              <a:dgm id="{B8A5E39D-582E-4B0B-9FE4-D9AE6776E4EC}"/>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B8A5E39D-582E-4B0B-9FE4-D9AE6776E4EC}"/>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graphicEl>
                                              <a:dgm id="{B39C891A-C8CD-414C-AB2F-8E28EBA8B841}"/>
                                            </p:graphicEl>
                                          </p:spTgt>
                                        </p:tgtEl>
                                        <p:attrNameLst>
                                          <p:attrName>style.visibility</p:attrName>
                                        </p:attrNameLst>
                                      </p:cBhvr>
                                      <p:to>
                                        <p:strVal val="visible"/>
                                      </p:to>
                                    </p:set>
                                    <p:anim calcmode="lin" valueType="num">
                                      <p:cBhvr additive="base">
                                        <p:cTn id="51" dur="500" fill="hold"/>
                                        <p:tgtEl>
                                          <p:spTgt spid="7">
                                            <p:graphicEl>
                                              <a:dgm id="{B39C891A-C8CD-414C-AB2F-8E28EBA8B841}"/>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graphicEl>
                                              <a:dgm id="{B39C891A-C8CD-414C-AB2F-8E28EBA8B841}"/>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graphicEl>
                                              <a:dgm id="{BDC16CA5-5A13-4526-BAF0-FA9397218550}"/>
                                            </p:graphicEl>
                                          </p:spTgt>
                                        </p:tgtEl>
                                        <p:attrNameLst>
                                          <p:attrName>style.visibility</p:attrName>
                                        </p:attrNameLst>
                                      </p:cBhvr>
                                      <p:to>
                                        <p:strVal val="visible"/>
                                      </p:to>
                                    </p:set>
                                    <p:anim calcmode="lin" valueType="num">
                                      <p:cBhvr additive="base">
                                        <p:cTn id="55" dur="500" fill="hold"/>
                                        <p:tgtEl>
                                          <p:spTgt spid="7">
                                            <p:graphicEl>
                                              <a:dgm id="{BDC16CA5-5A13-4526-BAF0-FA9397218550}"/>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graphicEl>
                                              <a:dgm id="{BDC16CA5-5A13-4526-BAF0-FA9397218550}"/>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graphicEl>
                                              <a:dgm id="{48D5EEC1-15C0-436C-97BF-65C2F9F38C64}"/>
                                            </p:graphicEl>
                                          </p:spTgt>
                                        </p:tgtEl>
                                        <p:attrNameLst>
                                          <p:attrName>style.visibility</p:attrName>
                                        </p:attrNameLst>
                                      </p:cBhvr>
                                      <p:to>
                                        <p:strVal val="visible"/>
                                      </p:to>
                                    </p:set>
                                    <p:anim calcmode="lin" valueType="num">
                                      <p:cBhvr additive="base">
                                        <p:cTn id="59" dur="500" fill="hold"/>
                                        <p:tgtEl>
                                          <p:spTgt spid="7">
                                            <p:graphicEl>
                                              <a:dgm id="{48D5EEC1-15C0-436C-97BF-65C2F9F38C64}"/>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graphicEl>
                                              <a:dgm id="{48D5EEC1-15C0-436C-97BF-65C2F9F38C64}"/>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graphicEl>
                                              <a:dgm id="{9022941B-0D96-4AE1-817A-7A515252CCA0}"/>
                                            </p:graphicEl>
                                          </p:spTgt>
                                        </p:tgtEl>
                                        <p:attrNameLst>
                                          <p:attrName>style.visibility</p:attrName>
                                        </p:attrNameLst>
                                      </p:cBhvr>
                                      <p:to>
                                        <p:strVal val="visible"/>
                                      </p:to>
                                    </p:set>
                                    <p:anim calcmode="lin" valueType="num">
                                      <p:cBhvr additive="base">
                                        <p:cTn id="65" dur="500" fill="hold"/>
                                        <p:tgtEl>
                                          <p:spTgt spid="7">
                                            <p:graphicEl>
                                              <a:dgm id="{9022941B-0D96-4AE1-817A-7A515252CCA0}"/>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graphicEl>
                                              <a:dgm id="{9022941B-0D96-4AE1-817A-7A515252CCA0}"/>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graphicEl>
                                              <a:dgm id="{1DC2E3DB-032C-4611-8E45-84A010212535}"/>
                                            </p:graphicEl>
                                          </p:spTgt>
                                        </p:tgtEl>
                                        <p:attrNameLst>
                                          <p:attrName>style.visibility</p:attrName>
                                        </p:attrNameLst>
                                      </p:cBhvr>
                                      <p:to>
                                        <p:strVal val="visible"/>
                                      </p:to>
                                    </p:set>
                                    <p:anim calcmode="lin" valueType="num">
                                      <p:cBhvr additive="base">
                                        <p:cTn id="69" dur="500" fill="hold"/>
                                        <p:tgtEl>
                                          <p:spTgt spid="7">
                                            <p:graphicEl>
                                              <a:dgm id="{1DC2E3DB-032C-4611-8E45-84A010212535}"/>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graphicEl>
                                              <a:dgm id="{1DC2E3DB-032C-4611-8E45-84A010212535}"/>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graphicEl>
                                              <a:dgm id="{46267737-AD8E-47E9-8EC4-6DF541832FD6}"/>
                                            </p:graphicEl>
                                          </p:spTgt>
                                        </p:tgtEl>
                                        <p:attrNameLst>
                                          <p:attrName>style.visibility</p:attrName>
                                        </p:attrNameLst>
                                      </p:cBhvr>
                                      <p:to>
                                        <p:strVal val="visible"/>
                                      </p:to>
                                    </p:set>
                                    <p:anim calcmode="lin" valueType="num">
                                      <p:cBhvr additive="base">
                                        <p:cTn id="73" dur="500" fill="hold"/>
                                        <p:tgtEl>
                                          <p:spTgt spid="7">
                                            <p:graphicEl>
                                              <a:dgm id="{46267737-AD8E-47E9-8EC4-6DF541832FD6}"/>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46267737-AD8E-47E9-8EC4-6DF541832FD6}"/>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graphicEl>
                                              <a:dgm id="{8FF4BF56-1191-4C42-838A-959F4AC64802}"/>
                                            </p:graphicEl>
                                          </p:spTgt>
                                        </p:tgtEl>
                                        <p:attrNameLst>
                                          <p:attrName>style.visibility</p:attrName>
                                        </p:attrNameLst>
                                      </p:cBhvr>
                                      <p:to>
                                        <p:strVal val="visible"/>
                                      </p:to>
                                    </p:set>
                                    <p:anim calcmode="lin" valueType="num">
                                      <p:cBhvr additive="base">
                                        <p:cTn id="79" dur="500" fill="hold"/>
                                        <p:tgtEl>
                                          <p:spTgt spid="7">
                                            <p:graphicEl>
                                              <a:dgm id="{8FF4BF56-1191-4C42-838A-959F4AC64802}"/>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graphicEl>
                                              <a:dgm id="{8FF4BF56-1191-4C42-838A-959F4AC64802}"/>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graphicEl>
                                              <a:dgm id="{B3B62EB3-F2BD-4BC4-BDA5-414AC08BCF9B}"/>
                                            </p:graphicEl>
                                          </p:spTgt>
                                        </p:tgtEl>
                                        <p:attrNameLst>
                                          <p:attrName>style.visibility</p:attrName>
                                        </p:attrNameLst>
                                      </p:cBhvr>
                                      <p:to>
                                        <p:strVal val="visible"/>
                                      </p:to>
                                    </p:set>
                                    <p:anim calcmode="lin" valueType="num">
                                      <p:cBhvr additive="base">
                                        <p:cTn id="83" dur="500" fill="hold"/>
                                        <p:tgtEl>
                                          <p:spTgt spid="7">
                                            <p:graphicEl>
                                              <a:dgm id="{B3B62EB3-F2BD-4BC4-BDA5-414AC08BCF9B}"/>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graphicEl>
                                              <a:dgm id="{B3B62EB3-F2BD-4BC4-BDA5-414AC08BCF9B}"/>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
                                            <p:graphicEl>
                                              <a:dgm id="{86774FDF-BCAD-4026-81C1-E2B98F188871}"/>
                                            </p:graphicEl>
                                          </p:spTgt>
                                        </p:tgtEl>
                                        <p:attrNameLst>
                                          <p:attrName>style.visibility</p:attrName>
                                        </p:attrNameLst>
                                      </p:cBhvr>
                                      <p:to>
                                        <p:strVal val="visible"/>
                                      </p:to>
                                    </p:set>
                                    <p:anim calcmode="lin" valueType="num">
                                      <p:cBhvr additive="base">
                                        <p:cTn id="87" dur="500" fill="hold"/>
                                        <p:tgtEl>
                                          <p:spTgt spid="7">
                                            <p:graphicEl>
                                              <a:dgm id="{86774FDF-BCAD-4026-81C1-E2B98F188871}"/>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graphicEl>
                                              <a:dgm id="{86774FDF-BCAD-4026-81C1-E2B98F188871}"/>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graphicEl>
                                              <a:dgm id="{BB63585C-6DC8-4617-ACD8-039AE2EE74EC}"/>
                                            </p:graphicEl>
                                          </p:spTgt>
                                        </p:tgtEl>
                                        <p:attrNameLst>
                                          <p:attrName>style.visibility</p:attrName>
                                        </p:attrNameLst>
                                      </p:cBhvr>
                                      <p:to>
                                        <p:strVal val="visible"/>
                                      </p:to>
                                    </p:set>
                                    <p:anim calcmode="lin" valueType="num">
                                      <p:cBhvr additive="base">
                                        <p:cTn id="93" dur="500" fill="hold"/>
                                        <p:tgtEl>
                                          <p:spTgt spid="7">
                                            <p:graphicEl>
                                              <a:dgm id="{BB63585C-6DC8-4617-ACD8-039AE2EE74EC}"/>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graphicEl>
                                              <a:dgm id="{BB63585C-6DC8-4617-ACD8-039AE2EE74EC}"/>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
                                            <p:graphicEl>
                                              <a:dgm id="{A3F1AF3B-5087-4A56-8962-847353EBA903}"/>
                                            </p:graphicEl>
                                          </p:spTgt>
                                        </p:tgtEl>
                                        <p:attrNameLst>
                                          <p:attrName>style.visibility</p:attrName>
                                        </p:attrNameLst>
                                      </p:cBhvr>
                                      <p:to>
                                        <p:strVal val="visible"/>
                                      </p:to>
                                    </p:set>
                                    <p:anim calcmode="lin" valueType="num">
                                      <p:cBhvr additive="base">
                                        <p:cTn id="97" dur="500" fill="hold"/>
                                        <p:tgtEl>
                                          <p:spTgt spid="7">
                                            <p:graphicEl>
                                              <a:dgm id="{A3F1AF3B-5087-4A56-8962-847353EBA903}"/>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graphicEl>
                                              <a:dgm id="{A3F1AF3B-5087-4A56-8962-847353EBA903}"/>
                                            </p:graphic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
                                            <p:graphicEl>
                                              <a:dgm id="{78541FEC-4924-428D-997B-DA7038395382}"/>
                                            </p:graphicEl>
                                          </p:spTgt>
                                        </p:tgtEl>
                                        <p:attrNameLst>
                                          <p:attrName>style.visibility</p:attrName>
                                        </p:attrNameLst>
                                      </p:cBhvr>
                                      <p:to>
                                        <p:strVal val="visible"/>
                                      </p:to>
                                    </p:set>
                                    <p:anim calcmode="lin" valueType="num">
                                      <p:cBhvr additive="base">
                                        <p:cTn id="101" dur="500" fill="hold"/>
                                        <p:tgtEl>
                                          <p:spTgt spid="7">
                                            <p:graphicEl>
                                              <a:dgm id="{78541FEC-4924-428D-997B-DA7038395382}"/>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graphicEl>
                                              <a:dgm id="{78541FEC-4924-428D-997B-DA70383953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3251</TotalTime>
  <Words>1967</Words>
  <Application>Microsoft Office PowerPoint</Application>
  <PresentationFormat>Presentación en pantalla (4:3)</PresentationFormat>
  <Paragraphs>261</Paragraphs>
  <Slides>25</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Flujo</vt:lpstr>
      <vt:lpstr>Hoja de cálculo</vt:lpstr>
      <vt:lpstr>Presentación de PowerPoint</vt:lpstr>
      <vt:lpstr> CAPITULO I  PLANTEAMIENTO DEL PROBLEMA </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IV </vt:lpstr>
      <vt:lpstr>Presentación de PowerPoint</vt:lpstr>
      <vt:lpstr>Presentación de PowerPoint</vt:lpstr>
      <vt:lpstr>Presentación de PowerPoint</vt:lpstr>
      <vt:lpstr>Presentación de PowerPoint</vt:lpstr>
      <vt:lpstr>Presentación de PowerPoint</vt:lpstr>
      <vt:lpstr>  CAPITULO V CONCLUSIONES Y 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Chrustian Cevallos</dc:creator>
  <cp:lastModifiedBy>Usuario</cp:lastModifiedBy>
  <cp:revision>165</cp:revision>
  <dcterms:created xsi:type="dcterms:W3CDTF">2013-07-29T17:03:16Z</dcterms:created>
  <dcterms:modified xsi:type="dcterms:W3CDTF">2013-08-23T03:26:11Z</dcterms:modified>
</cp:coreProperties>
</file>