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sldIdLst>
    <p:sldId id="256" r:id="rId2"/>
    <p:sldId id="258" r:id="rId3"/>
    <p:sldId id="280" r:id="rId4"/>
    <p:sldId id="281" r:id="rId5"/>
    <p:sldId id="264" r:id="rId6"/>
    <p:sldId id="267" r:id="rId7"/>
    <p:sldId id="283" r:id="rId8"/>
    <p:sldId id="268" r:id="rId9"/>
    <p:sldId id="275" r:id="rId10"/>
    <p:sldId id="277" r:id="rId11"/>
    <p:sldId id="276" r:id="rId12"/>
    <p:sldId id="284" r:id="rId13"/>
    <p:sldId id="285" r:id="rId14"/>
    <p:sldId id="287" r:id="rId15"/>
    <p:sldId id="288" r:id="rId16"/>
    <p:sldId id="286" r:id="rId17"/>
    <p:sldId id="289" r:id="rId18"/>
    <p:sldId id="290" r:id="rId19"/>
    <p:sldId id="278" r:id="rId2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FD28C-9EF6-45EF-9F79-D85C572C11B5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4D0C7F85-96F6-45BD-B141-45F25558B921}">
      <dgm:prSet phldrT="[Texto]"/>
      <dgm:spPr/>
      <dgm:t>
        <a:bodyPr/>
        <a:lstStyle/>
        <a:p>
          <a:r>
            <a:rPr lang="es-ES" dirty="0" smtClean="0"/>
            <a:t>PIB</a:t>
          </a:r>
          <a:endParaRPr lang="es-ES" dirty="0"/>
        </a:p>
      </dgm:t>
    </dgm:pt>
    <dgm:pt modelId="{CDEFA71D-066D-48C7-AB15-C73B4150F832}" type="parTrans" cxnId="{699ABE85-7C29-4AC5-99DF-041B45FB1BD7}">
      <dgm:prSet/>
      <dgm:spPr/>
      <dgm:t>
        <a:bodyPr/>
        <a:lstStyle/>
        <a:p>
          <a:endParaRPr lang="es-ES"/>
        </a:p>
      </dgm:t>
    </dgm:pt>
    <dgm:pt modelId="{816F1668-A39C-4FD2-B6BD-4FF904E1F479}" type="sibTrans" cxnId="{699ABE85-7C29-4AC5-99DF-041B45FB1BD7}">
      <dgm:prSet/>
      <dgm:spPr/>
      <dgm:t>
        <a:bodyPr/>
        <a:lstStyle/>
        <a:p>
          <a:endParaRPr lang="es-ES"/>
        </a:p>
      </dgm:t>
    </dgm:pt>
    <dgm:pt modelId="{C60CE92C-55BB-45F1-A356-AC53E7F20EC5}">
      <dgm:prSet phldrT="[Texto]"/>
      <dgm:spPr/>
      <dgm:t>
        <a:bodyPr/>
        <a:lstStyle/>
        <a:p>
          <a:r>
            <a:rPr lang="es-ES" dirty="0" smtClean="0"/>
            <a:t>Inflación</a:t>
          </a:r>
          <a:endParaRPr lang="es-ES" dirty="0"/>
        </a:p>
      </dgm:t>
    </dgm:pt>
    <dgm:pt modelId="{FD9F9D6D-9E56-4338-96C9-3E640F7C138E}" type="parTrans" cxnId="{BE81276B-CE82-45AC-89A4-D2CA78E6D4BF}">
      <dgm:prSet/>
      <dgm:spPr/>
      <dgm:t>
        <a:bodyPr/>
        <a:lstStyle/>
        <a:p>
          <a:endParaRPr lang="es-ES"/>
        </a:p>
      </dgm:t>
    </dgm:pt>
    <dgm:pt modelId="{0F70C48B-5186-4AA6-B599-D122B5C2F2C6}" type="sibTrans" cxnId="{BE81276B-CE82-45AC-89A4-D2CA78E6D4BF}">
      <dgm:prSet/>
      <dgm:spPr/>
      <dgm:t>
        <a:bodyPr/>
        <a:lstStyle/>
        <a:p>
          <a:endParaRPr lang="es-ES"/>
        </a:p>
      </dgm:t>
    </dgm:pt>
    <dgm:pt modelId="{619F9FB8-7A0E-453B-9FCF-1717D8D2638D}">
      <dgm:prSet phldrT="[Texto]"/>
      <dgm:spPr/>
      <dgm:t>
        <a:bodyPr/>
        <a:lstStyle/>
        <a:p>
          <a:r>
            <a:rPr lang="es-ES" dirty="0" smtClean="0"/>
            <a:t>Sector Laboral</a:t>
          </a:r>
          <a:endParaRPr lang="es-ES" dirty="0"/>
        </a:p>
      </dgm:t>
    </dgm:pt>
    <dgm:pt modelId="{8A796332-7B30-49BF-A848-34D50560475F}" type="parTrans" cxnId="{25BE3F9B-BFF8-47BD-91BA-2E2FF1619715}">
      <dgm:prSet/>
      <dgm:spPr/>
      <dgm:t>
        <a:bodyPr/>
        <a:lstStyle/>
        <a:p>
          <a:endParaRPr lang="es-ES"/>
        </a:p>
      </dgm:t>
    </dgm:pt>
    <dgm:pt modelId="{1CC5B946-1064-4C99-9C0C-66E398B15794}" type="sibTrans" cxnId="{25BE3F9B-BFF8-47BD-91BA-2E2FF1619715}">
      <dgm:prSet/>
      <dgm:spPr/>
      <dgm:t>
        <a:bodyPr/>
        <a:lstStyle/>
        <a:p>
          <a:endParaRPr lang="es-ES"/>
        </a:p>
      </dgm:t>
    </dgm:pt>
    <dgm:pt modelId="{59270194-6116-4644-9FB6-193A4ED7D827}">
      <dgm:prSet phldrT="[Texto]"/>
      <dgm:spPr/>
      <dgm:t>
        <a:bodyPr/>
        <a:lstStyle/>
        <a:p>
          <a:r>
            <a:rPr lang="es-ES" dirty="0" smtClean="0"/>
            <a:t>US$ 88,186 millones de dólares (crecimiento del 4.8%)</a:t>
          </a:r>
          <a:endParaRPr lang="es-ES" dirty="0"/>
        </a:p>
      </dgm:t>
    </dgm:pt>
    <dgm:pt modelId="{5BCAD5D8-2AA8-4CAD-8935-97B1229ADD5E}" type="parTrans" cxnId="{477C0980-0F5A-4DE5-BE42-509CEFE4C9CC}">
      <dgm:prSet/>
      <dgm:spPr/>
      <dgm:t>
        <a:bodyPr/>
        <a:lstStyle/>
        <a:p>
          <a:endParaRPr lang="es-ES"/>
        </a:p>
      </dgm:t>
    </dgm:pt>
    <dgm:pt modelId="{7A76321A-78DA-45A9-996F-1CF33D648476}" type="sibTrans" cxnId="{477C0980-0F5A-4DE5-BE42-509CEFE4C9CC}">
      <dgm:prSet/>
      <dgm:spPr/>
      <dgm:t>
        <a:bodyPr/>
        <a:lstStyle/>
        <a:p>
          <a:endParaRPr lang="es-ES"/>
        </a:p>
      </dgm:t>
    </dgm:pt>
    <dgm:pt modelId="{A7AD2409-EA36-4E94-9BC9-70183C616A4E}">
      <dgm:prSet phldrT="[Texto]"/>
      <dgm:spPr/>
      <dgm:t>
        <a:bodyPr/>
        <a:lstStyle/>
        <a:p>
          <a:r>
            <a:rPr lang="es-ES" dirty="0" smtClean="0"/>
            <a:t>La tasa anual fue del 4.16%; menor a la registrada en el año anterior (5.41%) </a:t>
          </a:r>
          <a:endParaRPr lang="es-ES" dirty="0"/>
        </a:p>
      </dgm:t>
    </dgm:pt>
    <dgm:pt modelId="{A0AE73AA-27B3-4CC7-A958-E5D9749F1B99}" type="parTrans" cxnId="{EEB50A2B-72CD-4458-B4DD-4CBB3257AE69}">
      <dgm:prSet/>
      <dgm:spPr/>
      <dgm:t>
        <a:bodyPr/>
        <a:lstStyle/>
        <a:p>
          <a:endParaRPr lang="es-ES"/>
        </a:p>
      </dgm:t>
    </dgm:pt>
    <dgm:pt modelId="{195B9826-4C76-489A-B379-2EB152220BA1}" type="sibTrans" cxnId="{EEB50A2B-72CD-4458-B4DD-4CBB3257AE69}">
      <dgm:prSet/>
      <dgm:spPr/>
      <dgm:t>
        <a:bodyPr/>
        <a:lstStyle/>
        <a:p>
          <a:endParaRPr lang="es-ES"/>
        </a:p>
      </dgm:t>
    </dgm:pt>
    <dgm:pt modelId="{6D2938E1-8B7F-4675-979C-114C57BD28D7}">
      <dgm:prSet phldrT="[Texto]"/>
      <dgm:spPr/>
      <dgm:t>
        <a:bodyPr/>
        <a:lstStyle/>
        <a:p>
          <a:r>
            <a:rPr lang="es-ES" dirty="0" smtClean="0"/>
            <a:t>La tasa de empleo fue del 52.1%</a:t>
          </a:r>
          <a:endParaRPr lang="es-ES" dirty="0"/>
        </a:p>
      </dgm:t>
    </dgm:pt>
    <dgm:pt modelId="{63FA7339-A72E-4C71-95E6-026D6983C3A6}" type="parTrans" cxnId="{0962AA9F-998F-472D-B043-67B0FD3321AB}">
      <dgm:prSet/>
      <dgm:spPr/>
      <dgm:t>
        <a:bodyPr/>
        <a:lstStyle/>
        <a:p>
          <a:endParaRPr lang="es-ES"/>
        </a:p>
      </dgm:t>
    </dgm:pt>
    <dgm:pt modelId="{59DD3FAB-89D7-4F46-BC53-ECF770A8CF9A}" type="sibTrans" cxnId="{0962AA9F-998F-472D-B043-67B0FD3321AB}">
      <dgm:prSet/>
      <dgm:spPr/>
      <dgm:t>
        <a:bodyPr/>
        <a:lstStyle/>
        <a:p>
          <a:endParaRPr lang="es-ES"/>
        </a:p>
      </dgm:t>
    </dgm:pt>
    <dgm:pt modelId="{07A8C6A0-1DF9-4DBB-B7A2-4DCD4AC8DC22}">
      <dgm:prSet phldrT="[Texto]"/>
      <dgm:spPr/>
      <dgm:t>
        <a:bodyPr/>
        <a:lstStyle/>
        <a:p>
          <a:r>
            <a:rPr lang="es-ES" dirty="0" smtClean="0"/>
            <a:t>La canasta básica tuvo un costo de  US$ 595.70 y el ingreso  familiar promedio fue de US$ 545.10  </a:t>
          </a:r>
          <a:endParaRPr lang="es-ES" dirty="0"/>
        </a:p>
      </dgm:t>
    </dgm:pt>
    <dgm:pt modelId="{10371DF0-DC74-492D-97D7-2F8A84879943}" type="parTrans" cxnId="{2D473DC1-F2B6-49EC-9EF1-2133C63CA27C}">
      <dgm:prSet/>
      <dgm:spPr/>
      <dgm:t>
        <a:bodyPr/>
        <a:lstStyle/>
        <a:p>
          <a:endParaRPr lang="es-ES"/>
        </a:p>
      </dgm:t>
    </dgm:pt>
    <dgm:pt modelId="{989DB28C-3A41-424E-BE8C-B6D3A6D115D4}" type="sibTrans" cxnId="{2D473DC1-F2B6-49EC-9EF1-2133C63CA27C}">
      <dgm:prSet/>
      <dgm:spPr/>
      <dgm:t>
        <a:bodyPr/>
        <a:lstStyle/>
        <a:p>
          <a:endParaRPr lang="es-ES"/>
        </a:p>
      </dgm:t>
    </dgm:pt>
    <dgm:pt modelId="{B9A87BF0-1288-4C39-9478-B4F7D82FC2F2}">
      <dgm:prSet phldrT="[Texto]"/>
      <dgm:spPr/>
      <dgm:t>
        <a:bodyPr/>
        <a:lstStyle/>
        <a:p>
          <a:r>
            <a:rPr lang="es-ES" dirty="0" smtClean="0"/>
            <a:t>EL subempleo registro un 42.3%</a:t>
          </a:r>
          <a:endParaRPr lang="es-ES" dirty="0"/>
        </a:p>
      </dgm:t>
    </dgm:pt>
    <dgm:pt modelId="{9E2914B4-CC9E-4E90-86D3-31A95D7B9458}" type="parTrans" cxnId="{434ED274-52C5-4E6A-BCE7-FA9E610386A1}">
      <dgm:prSet/>
      <dgm:spPr/>
      <dgm:t>
        <a:bodyPr/>
        <a:lstStyle/>
        <a:p>
          <a:endParaRPr lang="es-ES"/>
        </a:p>
      </dgm:t>
    </dgm:pt>
    <dgm:pt modelId="{8221E85B-0530-4FC0-B4B0-C04DB52B1C0D}" type="sibTrans" cxnId="{434ED274-52C5-4E6A-BCE7-FA9E610386A1}">
      <dgm:prSet/>
      <dgm:spPr/>
      <dgm:t>
        <a:bodyPr/>
        <a:lstStyle/>
        <a:p>
          <a:endParaRPr lang="es-ES"/>
        </a:p>
      </dgm:t>
    </dgm:pt>
    <dgm:pt modelId="{CD1A5BB7-302B-4315-BA13-7F7AF10823E5}">
      <dgm:prSet phldrT="[Texto]"/>
      <dgm:spPr/>
      <dgm:t>
        <a:bodyPr/>
        <a:lstStyle/>
        <a:p>
          <a:r>
            <a:rPr lang="es-ES" dirty="0" smtClean="0"/>
            <a:t>El desempleo fue del 4.6%</a:t>
          </a:r>
          <a:endParaRPr lang="es-ES" dirty="0"/>
        </a:p>
      </dgm:t>
    </dgm:pt>
    <dgm:pt modelId="{7C328530-8896-45B7-BAD0-1BEE4B6CFCA0}" type="parTrans" cxnId="{EC9D5A55-C7EA-4C2E-B676-B85E07F834ED}">
      <dgm:prSet/>
      <dgm:spPr/>
      <dgm:t>
        <a:bodyPr/>
        <a:lstStyle/>
        <a:p>
          <a:endParaRPr lang="es-ES"/>
        </a:p>
      </dgm:t>
    </dgm:pt>
    <dgm:pt modelId="{9FFB3CDB-0681-4C59-84F6-A60EABACFC05}" type="sibTrans" cxnId="{EC9D5A55-C7EA-4C2E-B676-B85E07F834ED}">
      <dgm:prSet/>
      <dgm:spPr/>
      <dgm:t>
        <a:bodyPr/>
        <a:lstStyle/>
        <a:p>
          <a:endParaRPr lang="es-ES"/>
        </a:p>
      </dgm:t>
    </dgm:pt>
    <dgm:pt modelId="{E07AEFF1-D9BD-4FEC-9B45-9721CB63F006}" type="pres">
      <dgm:prSet presAssocID="{6AFFD28C-9EF6-45EF-9F79-D85C572C11B5}" presName="linearFlow" presStyleCnt="0">
        <dgm:presLayoutVars>
          <dgm:dir/>
          <dgm:resizeHandles val="exact"/>
        </dgm:presLayoutVars>
      </dgm:prSet>
      <dgm:spPr/>
    </dgm:pt>
    <dgm:pt modelId="{5460F476-1F1F-4E6D-A4C0-B02A493690D8}" type="pres">
      <dgm:prSet presAssocID="{4D0C7F85-96F6-45BD-B141-45F25558B921}" presName="composite" presStyleCnt="0"/>
      <dgm:spPr/>
    </dgm:pt>
    <dgm:pt modelId="{F734A83A-50AD-4B07-9C78-614BC86AFF01}" type="pres">
      <dgm:prSet presAssocID="{4D0C7F85-96F6-45BD-B141-45F25558B921}" presName="imgShp" presStyleLbl="fgImgPlace1" presStyleIdx="0" presStyleCnt="3" custLinFactNeighborX="-618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FF77826-C62D-4769-B294-713B60606912}" type="pres">
      <dgm:prSet presAssocID="{4D0C7F85-96F6-45BD-B141-45F25558B921}" presName="txShp" presStyleLbl="node1" presStyleIdx="0" presStyleCnt="3" custScaleX="1258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DC04DF-F383-4978-BB79-101FF1AC7DA0}" type="pres">
      <dgm:prSet presAssocID="{816F1668-A39C-4FD2-B6BD-4FF904E1F479}" presName="spacing" presStyleCnt="0"/>
      <dgm:spPr/>
    </dgm:pt>
    <dgm:pt modelId="{F61DA30C-A19E-4FC1-9C0B-5C38FD34CF72}" type="pres">
      <dgm:prSet presAssocID="{C60CE92C-55BB-45F1-A356-AC53E7F20EC5}" presName="composite" presStyleCnt="0"/>
      <dgm:spPr/>
    </dgm:pt>
    <dgm:pt modelId="{0E563944-233C-4B3D-8013-925F58C763ED}" type="pres">
      <dgm:prSet presAssocID="{C60CE92C-55BB-45F1-A356-AC53E7F20EC5}" presName="imgShp" presStyleLbl="fgImgPlace1" presStyleIdx="1" presStyleCnt="3" custLinFactNeighborX="-6184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95849FD4-9221-4985-BDEA-C9E0D7E3CADD}" type="pres">
      <dgm:prSet presAssocID="{C60CE92C-55BB-45F1-A356-AC53E7F20EC5}" presName="txShp" presStyleLbl="node1" presStyleIdx="1" presStyleCnt="3" custScaleX="1258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B4F4D-E68F-476F-AFA1-CEC701DBBDAA}" type="pres">
      <dgm:prSet presAssocID="{0F70C48B-5186-4AA6-B599-D122B5C2F2C6}" presName="spacing" presStyleCnt="0"/>
      <dgm:spPr/>
    </dgm:pt>
    <dgm:pt modelId="{08F20D94-4623-46E9-B73A-8867327A93AA}" type="pres">
      <dgm:prSet presAssocID="{619F9FB8-7A0E-453B-9FCF-1717D8D2638D}" presName="composite" presStyleCnt="0"/>
      <dgm:spPr/>
    </dgm:pt>
    <dgm:pt modelId="{42507554-A74E-48D8-9D46-C66F132C4B2D}" type="pres">
      <dgm:prSet presAssocID="{619F9FB8-7A0E-453B-9FCF-1717D8D2638D}" presName="imgShp" presStyleLbl="fgImgPlace1" presStyleIdx="2" presStyleCnt="3" custLinFactNeighborX="-618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9381A978-5BDC-4058-B337-58A61DC218B7}" type="pres">
      <dgm:prSet presAssocID="{619F9FB8-7A0E-453B-9FCF-1717D8D2638D}" presName="txShp" presStyleLbl="node1" presStyleIdx="2" presStyleCnt="3" custScaleX="125819" custLinFactNeighborY="37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9ABE85-7C29-4AC5-99DF-041B45FB1BD7}" srcId="{6AFFD28C-9EF6-45EF-9F79-D85C572C11B5}" destId="{4D0C7F85-96F6-45BD-B141-45F25558B921}" srcOrd="0" destOrd="0" parTransId="{CDEFA71D-066D-48C7-AB15-C73B4150F832}" sibTransId="{816F1668-A39C-4FD2-B6BD-4FF904E1F479}"/>
    <dgm:cxn modelId="{C580633E-9487-4F1B-82A5-D77451CEB69A}" type="presOf" srcId="{CD1A5BB7-302B-4315-BA13-7F7AF10823E5}" destId="{9381A978-5BDC-4058-B337-58A61DC218B7}" srcOrd="0" destOrd="3" presId="urn:microsoft.com/office/officeart/2005/8/layout/vList3"/>
    <dgm:cxn modelId="{EEB50A2B-72CD-4458-B4DD-4CBB3257AE69}" srcId="{C60CE92C-55BB-45F1-A356-AC53E7F20EC5}" destId="{A7AD2409-EA36-4E94-9BC9-70183C616A4E}" srcOrd="0" destOrd="0" parTransId="{A0AE73AA-27B3-4CC7-A958-E5D9749F1B99}" sibTransId="{195B9826-4C76-489A-B379-2EB152220BA1}"/>
    <dgm:cxn modelId="{C7A96F74-D85C-4583-B961-500D00536CE0}" type="presOf" srcId="{6D2938E1-8B7F-4675-979C-114C57BD28D7}" destId="{9381A978-5BDC-4058-B337-58A61DC218B7}" srcOrd="0" destOrd="1" presId="urn:microsoft.com/office/officeart/2005/8/layout/vList3"/>
    <dgm:cxn modelId="{0962AA9F-998F-472D-B043-67B0FD3321AB}" srcId="{619F9FB8-7A0E-453B-9FCF-1717D8D2638D}" destId="{6D2938E1-8B7F-4675-979C-114C57BD28D7}" srcOrd="0" destOrd="0" parTransId="{63FA7339-A72E-4C71-95E6-026D6983C3A6}" sibTransId="{59DD3FAB-89D7-4F46-BC53-ECF770A8CF9A}"/>
    <dgm:cxn modelId="{BE81276B-CE82-45AC-89A4-D2CA78E6D4BF}" srcId="{6AFFD28C-9EF6-45EF-9F79-D85C572C11B5}" destId="{C60CE92C-55BB-45F1-A356-AC53E7F20EC5}" srcOrd="1" destOrd="0" parTransId="{FD9F9D6D-9E56-4338-96C9-3E640F7C138E}" sibTransId="{0F70C48B-5186-4AA6-B599-D122B5C2F2C6}"/>
    <dgm:cxn modelId="{25BE3F9B-BFF8-47BD-91BA-2E2FF1619715}" srcId="{6AFFD28C-9EF6-45EF-9F79-D85C572C11B5}" destId="{619F9FB8-7A0E-453B-9FCF-1717D8D2638D}" srcOrd="2" destOrd="0" parTransId="{8A796332-7B30-49BF-A848-34D50560475F}" sibTransId="{1CC5B946-1064-4C99-9C0C-66E398B15794}"/>
    <dgm:cxn modelId="{EC9D5A55-C7EA-4C2E-B676-B85E07F834ED}" srcId="{619F9FB8-7A0E-453B-9FCF-1717D8D2638D}" destId="{CD1A5BB7-302B-4315-BA13-7F7AF10823E5}" srcOrd="2" destOrd="0" parTransId="{7C328530-8896-45B7-BAD0-1BEE4B6CFCA0}" sibTransId="{9FFB3CDB-0681-4C59-84F6-A60EABACFC05}"/>
    <dgm:cxn modelId="{F037D789-C8E7-474F-B1DF-564BDFA8F1EF}" type="presOf" srcId="{4D0C7F85-96F6-45BD-B141-45F25558B921}" destId="{EFF77826-C62D-4769-B294-713B60606912}" srcOrd="0" destOrd="0" presId="urn:microsoft.com/office/officeart/2005/8/layout/vList3"/>
    <dgm:cxn modelId="{3DE2BD4F-1F3E-44E9-8DF8-8A38492922EC}" type="presOf" srcId="{C60CE92C-55BB-45F1-A356-AC53E7F20EC5}" destId="{95849FD4-9221-4985-BDEA-C9E0D7E3CADD}" srcOrd="0" destOrd="0" presId="urn:microsoft.com/office/officeart/2005/8/layout/vList3"/>
    <dgm:cxn modelId="{434ED274-52C5-4E6A-BCE7-FA9E610386A1}" srcId="{619F9FB8-7A0E-453B-9FCF-1717D8D2638D}" destId="{B9A87BF0-1288-4C39-9478-B4F7D82FC2F2}" srcOrd="1" destOrd="0" parTransId="{9E2914B4-CC9E-4E90-86D3-31A95D7B9458}" sibTransId="{8221E85B-0530-4FC0-B4B0-C04DB52B1C0D}"/>
    <dgm:cxn modelId="{FE78C704-E955-4117-9301-570CA7936CEA}" type="presOf" srcId="{6AFFD28C-9EF6-45EF-9F79-D85C572C11B5}" destId="{E07AEFF1-D9BD-4FEC-9B45-9721CB63F006}" srcOrd="0" destOrd="0" presId="urn:microsoft.com/office/officeart/2005/8/layout/vList3"/>
    <dgm:cxn modelId="{DF2F1A05-5D1C-4AB0-A3BE-2C5AB6A6E1B5}" type="presOf" srcId="{59270194-6116-4644-9FB6-193A4ED7D827}" destId="{EFF77826-C62D-4769-B294-713B60606912}" srcOrd="0" destOrd="1" presId="urn:microsoft.com/office/officeart/2005/8/layout/vList3"/>
    <dgm:cxn modelId="{0B18F658-5F67-4CF0-B7E2-4A65716DFBE2}" type="presOf" srcId="{07A8C6A0-1DF9-4DBB-B7A2-4DCD4AC8DC22}" destId="{95849FD4-9221-4985-BDEA-C9E0D7E3CADD}" srcOrd="0" destOrd="2" presId="urn:microsoft.com/office/officeart/2005/8/layout/vList3"/>
    <dgm:cxn modelId="{5F013700-819F-4F49-A3C0-3EB22EE2DEEE}" type="presOf" srcId="{B9A87BF0-1288-4C39-9478-B4F7D82FC2F2}" destId="{9381A978-5BDC-4058-B337-58A61DC218B7}" srcOrd="0" destOrd="2" presId="urn:microsoft.com/office/officeart/2005/8/layout/vList3"/>
    <dgm:cxn modelId="{9C4FF0CB-521E-4067-96BA-F9D6577CA4D5}" type="presOf" srcId="{619F9FB8-7A0E-453B-9FCF-1717D8D2638D}" destId="{9381A978-5BDC-4058-B337-58A61DC218B7}" srcOrd="0" destOrd="0" presId="urn:microsoft.com/office/officeart/2005/8/layout/vList3"/>
    <dgm:cxn modelId="{477C0980-0F5A-4DE5-BE42-509CEFE4C9CC}" srcId="{4D0C7F85-96F6-45BD-B141-45F25558B921}" destId="{59270194-6116-4644-9FB6-193A4ED7D827}" srcOrd="0" destOrd="0" parTransId="{5BCAD5D8-2AA8-4CAD-8935-97B1229ADD5E}" sibTransId="{7A76321A-78DA-45A9-996F-1CF33D648476}"/>
    <dgm:cxn modelId="{2D473DC1-F2B6-49EC-9EF1-2133C63CA27C}" srcId="{C60CE92C-55BB-45F1-A356-AC53E7F20EC5}" destId="{07A8C6A0-1DF9-4DBB-B7A2-4DCD4AC8DC22}" srcOrd="1" destOrd="0" parTransId="{10371DF0-DC74-492D-97D7-2F8A84879943}" sibTransId="{989DB28C-3A41-424E-BE8C-B6D3A6D115D4}"/>
    <dgm:cxn modelId="{C2383813-D6B2-4845-8577-91B822123AB5}" type="presOf" srcId="{A7AD2409-EA36-4E94-9BC9-70183C616A4E}" destId="{95849FD4-9221-4985-BDEA-C9E0D7E3CADD}" srcOrd="0" destOrd="1" presId="urn:microsoft.com/office/officeart/2005/8/layout/vList3"/>
    <dgm:cxn modelId="{759E2343-2961-46D7-B509-4880FA97C8F4}" type="presParOf" srcId="{E07AEFF1-D9BD-4FEC-9B45-9721CB63F006}" destId="{5460F476-1F1F-4E6D-A4C0-B02A493690D8}" srcOrd="0" destOrd="0" presId="urn:microsoft.com/office/officeart/2005/8/layout/vList3"/>
    <dgm:cxn modelId="{83C523EC-2A78-4755-8EE6-DDCAC8BDF305}" type="presParOf" srcId="{5460F476-1F1F-4E6D-A4C0-B02A493690D8}" destId="{F734A83A-50AD-4B07-9C78-614BC86AFF01}" srcOrd="0" destOrd="0" presId="urn:microsoft.com/office/officeart/2005/8/layout/vList3"/>
    <dgm:cxn modelId="{A4948A84-0174-4482-BA2F-3657C330573A}" type="presParOf" srcId="{5460F476-1F1F-4E6D-A4C0-B02A493690D8}" destId="{EFF77826-C62D-4769-B294-713B60606912}" srcOrd="1" destOrd="0" presId="urn:microsoft.com/office/officeart/2005/8/layout/vList3"/>
    <dgm:cxn modelId="{0FD32529-6E01-4806-BE39-18AAB2546E9D}" type="presParOf" srcId="{E07AEFF1-D9BD-4FEC-9B45-9721CB63F006}" destId="{D6DC04DF-F383-4978-BB79-101FF1AC7DA0}" srcOrd="1" destOrd="0" presId="urn:microsoft.com/office/officeart/2005/8/layout/vList3"/>
    <dgm:cxn modelId="{03F06F82-B8EA-4F76-89AD-3EB02BDDAFB9}" type="presParOf" srcId="{E07AEFF1-D9BD-4FEC-9B45-9721CB63F006}" destId="{F61DA30C-A19E-4FC1-9C0B-5C38FD34CF72}" srcOrd="2" destOrd="0" presId="urn:microsoft.com/office/officeart/2005/8/layout/vList3"/>
    <dgm:cxn modelId="{5F50455B-9254-488F-8127-294CBC074925}" type="presParOf" srcId="{F61DA30C-A19E-4FC1-9C0B-5C38FD34CF72}" destId="{0E563944-233C-4B3D-8013-925F58C763ED}" srcOrd="0" destOrd="0" presId="urn:microsoft.com/office/officeart/2005/8/layout/vList3"/>
    <dgm:cxn modelId="{E9C0876B-C59D-458F-A8B5-975976EDB18B}" type="presParOf" srcId="{F61DA30C-A19E-4FC1-9C0B-5C38FD34CF72}" destId="{95849FD4-9221-4985-BDEA-C9E0D7E3CADD}" srcOrd="1" destOrd="0" presId="urn:microsoft.com/office/officeart/2005/8/layout/vList3"/>
    <dgm:cxn modelId="{C0811725-AEEC-47CE-9721-2C05D36AF807}" type="presParOf" srcId="{E07AEFF1-D9BD-4FEC-9B45-9721CB63F006}" destId="{E98B4F4D-E68F-476F-AFA1-CEC701DBBDAA}" srcOrd="3" destOrd="0" presId="urn:microsoft.com/office/officeart/2005/8/layout/vList3"/>
    <dgm:cxn modelId="{94D422EF-B9B2-4D34-BDEB-FC52F5B80287}" type="presParOf" srcId="{E07AEFF1-D9BD-4FEC-9B45-9721CB63F006}" destId="{08F20D94-4623-46E9-B73A-8867327A93AA}" srcOrd="4" destOrd="0" presId="urn:microsoft.com/office/officeart/2005/8/layout/vList3"/>
    <dgm:cxn modelId="{270F5062-A2C3-478D-812E-F0AB06F0FCE3}" type="presParOf" srcId="{08F20D94-4623-46E9-B73A-8867327A93AA}" destId="{42507554-A74E-48D8-9D46-C66F132C4B2D}" srcOrd="0" destOrd="0" presId="urn:microsoft.com/office/officeart/2005/8/layout/vList3"/>
    <dgm:cxn modelId="{B1901DC2-4525-427C-B1EA-B0CA359ECB2B}" type="presParOf" srcId="{08F20D94-4623-46E9-B73A-8867327A93AA}" destId="{9381A978-5BDC-4058-B337-58A61DC218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71A787-22E3-471D-9F14-DA38965B454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79A789-4BD0-4E8D-ABAD-087CE3097F2E}">
      <dgm:prSet phldrT="[Texto]"/>
      <dgm:spPr/>
      <dgm:t>
        <a:bodyPr/>
        <a:lstStyle/>
        <a:p>
          <a:r>
            <a:rPr lang="es-ES" dirty="0" smtClean="0"/>
            <a:t>Se analiza el comportamiento de la las ventas de los contribuyentes relacionados con los CIIU</a:t>
          </a:r>
          <a:endParaRPr lang="es-ES" dirty="0"/>
        </a:p>
      </dgm:t>
    </dgm:pt>
    <dgm:pt modelId="{B8D260D9-E696-49B6-A5E3-432EA3577F0F}" type="parTrans" cxnId="{8AA2A695-166D-4516-96C8-3DCFB07A1F88}">
      <dgm:prSet/>
      <dgm:spPr/>
      <dgm:t>
        <a:bodyPr/>
        <a:lstStyle/>
        <a:p>
          <a:endParaRPr lang="es-ES"/>
        </a:p>
      </dgm:t>
    </dgm:pt>
    <dgm:pt modelId="{C509FEDF-67FB-4438-8255-B0824A608B5E}" type="sibTrans" cxnId="{8AA2A695-166D-4516-96C8-3DCFB07A1F88}">
      <dgm:prSet/>
      <dgm:spPr/>
      <dgm:t>
        <a:bodyPr/>
        <a:lstStyle/>
        <a:p>
          <a:endParaRPr lang="es-ES"/>
        </a:p>
      </dgm:t>
    </dgm:pt>
    <dgm:pt modelId="{97781FA0-6915-4B61-9E8B-3BEFCDF6C8A9}">
      <dgm:prSet phldrT="[Texto]"/>
      <dgm:spPr/>
      <dgm:t>
        <a:bodyPr/>
        <a:lstStyle/>
        <a:p>
          <a:r>
            <a:rPr lang="es-ES" dirty="0" smtClean="0"/>
            <a:t>Las ventas  12% registran un crecimiento; contrario a lo reflejado en las ventas 0%</a:t>
          </a:r>
        </a:p>
      </dgm:t>
    </dgm:pt>
    <dgm:pt modelId="{21DBD038-8E56-4C59-9166-44733F1BC34B}" type="parTrans" cxnId="{4CFD475A-19CF-453B-854E-54983C6503B6}">
      <dgm:prSet/>
      <dgm:spPr/>
      <dgm:t>
        <a:bodyPr/>
        <a:lstStyle/>
        <a:p>
          <a:endParaRPr lang="es-ES"/>
        </a:p>
      </dgm:t>
    </dgm:pt>
    <dgm:pt modelId="{25ED69A8-B458-4A46-85D3-15981CDBA4D1}" type="sibTrans" cxnId="{4CFD475A-19CF-453B-854E-54983C6503B6}">
      <dgm:prSet/>
      <dgm:spPr/>
      <dgm:t>
        <a:bodyPr/>
        <a:lstStyle/>
        <a:p>
          <a:endParaRPr lang="es-ES"/>
        </a:p>
      </dgm:t>
    </dgm:pt>
    <dgm:pt modelId="{EA9C0470-F82D-495E-B4AF-596245765B94}">
      <dgm:prSet phldrT="[Texto]"/>
      <dgm:spPr/>
      <dgm:t>
        <a:bodyPr/>
        <a:lstStyle/>
        <a:p>
          <a:r>
            <a:rPr lang="es-ES" dirty="0" smtClean="0"/>
            <a:t>La tendencia de las ventas totales durante este período es Creciente</a:t>
          </a:r>
          <a:endParaRPr lang="es-ES" dirty="0"/>
        </a:p>
      </dgm:t>
    </dgm:pt>
    <dgm:pt modelId="{9AB5D683-DADC-45B7-927D-BFAB127B42F6}" type="parTrans" cxnId="{B8385ECF-94A2-4290-81AF-589A6BACD488}">
      <dgm:prSet/>
      <dgm:spPr/>
      <dgm:t>
        <a:bodyPr/>
        <a:lstStyle/>
        <a:p>
          <a:endParaRPr lang="es-ES"/>
        </a:p>
      </dgm:t>
    </dgm:pt>
    <dgm:pt modelId="{5B853321-6D29-4569-A7A7-CE16F2DDC45B}" type="sibTrans" cxnId="{B8385ECF-94A2-4290-81AF-589A6BACD488}">
      <dgm:prSet/>
      <dgm:spPr/>
      <dgm:t>
        <a:bodyPr/>
        <a:lstStyle/>
        <a:p>
          <a:endParaRPr lang="es-ES"/>
        </a:p>
      </dgm:t>
    </dgm:pt>
    <dgm:pt modelId="{FFCF468C-3C02-4B77-9AD5-8F1051D63F18}">
      <dgm:prSet/>
      <dgm:spPr/>
      <dgm:t>
        <a:bodyPr/>
        <a:lstStyle/>
        <a:p>
          <a:r>
            <a:rPr lang="es-ES" dirty="0" smtClean="0"/>
            <a:t>D221 “Actividades de edición” </a:t>
          </a:r>
          <a:endParaRPr lang="es-ES" dirty="0"/>
        </a:p>
      </dgm:t>
    </dgm:pt>
    <dgm:pt modelId="{0593B540-5AAD-4523-A605-93308C0379C7}" type="parTrans" cxnId="{D6F6458C-0003-40DF-9AFD-5A2A44040CD4}">
      <dgm:prSet/>
      <dgm:spPr/>
      <dgm:t>
        <a:bodyPr/>
        <a:lstStyle/>
        <a:p>
          <a:endParaRPr lang="es-ES"/>
        </a:p>
      </dgm:t>
    </dgm:pt>
    <dgm:pt modelId="{DFAF2F3C-F45E-40C5-B2A3-0F1380DC1837}" type="sibTrans" cxnId="{D6F6458C-0003-40DF-9AFD-5A2A44040CD4}">
      <dgm:prSet/>
      <dgm:spPr/>
      <dgm:t>
        <a:bodyPr/>
        <a:lstStyle/>
        <a:p>
          <a:endParaRPr lang="es-ES"/>
        </a:p>
      </dgm:t>
    </dgm:pt>
    <dgm:pt modelId="{763AD029-D7EA-432F-B17D-071B17F7D897}">
      <dgm:prSet/>
      <dgm:spPr/>
      <dgm:t>
        <a:bodyPr/>
        <a:lstStyle/>
        <a:p>
          <a:r>
            <a:rPr lang="es-ES" dirty="0" smtClean="0"/>
            <a:t>D222 “Actividades de impresión y actividades de tipo servicio conexas”</a:t>
          </a:r>
          <a:endParaRPr lang="es-ES" dirty="0"/>
        </a:p>
      </dgm:t>
    </dgm:pt>
    <dgm:pt modelId="{BFAD6616-C8A0-44FC-A9A9-87DADBF02E1F}" type="parTrans" cxnId="{C303850B-8FA0-4429-B091-53FC9F8DD109}">
      <dgm:prSet/>
      <dgm:spPr/>
      <dgm:t>
        <a:bodyPr/>
        <a:lstStyle/>
        <a:p>
          <a:endParaRPr lang="es-ES"/>
        </a:p>
      </dgm:t>
    </dgm:pt>
    <dgm:pt modelId="{73AEC2D0-9930-461F-A1D5-E94DB0D2268E}" type="sibTrans" cxnId="{C303850B-8FA0-4429-B091-53FC9F8DD109}">
      <dgm:prSet/>
      <dgm:spPr/>
      <dgm:t>
        <a:bodyPr/>
        <a:lstStyle/>
        <a:p>
          <a:endParaRPr lang="es-ES"/>
        </a:p>
      </dgm:t>
    </dgm:pt>
    <dgm:pt modelId="{F4A65DE8-84A5-4688-823C-2E0AEF26EBF0}" type="pres">
      <dgm:prSet presAssocID="{9271A787-22E3-471D-9F14-DA38965B45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5FC57C-49FB-407C-96FC-2CA093EC19E7}" type="pres">
      <dgm:prSet presAssocID="{4D79A789-4BD0-4E8D-ABAD-087CE3097F2E}" presName="comp" presStyleCnt="0"/>
      <dgm:spPr/>
    </dgm:pt>
    <dgm:pt modelId="{B6415F27-60A9-4444-95B1-22F182B8B9FE}" type="pres">
      <dgm:prSet presAssocID="{4D79A789-4BD0-4E8D-ABAD-087CE3097F2E}" presName="box" presStyleLbl="node1" presStyleIdx="0" presStyleCnt="3"/>
      <dgm:spPr/>
      <dgm:t>
        <a:bodyPr/>
        <a:lstStyle/>
        <a:p>
          <a:endParaRPr lang="es-ES"/>
        </a:p>
      </dgm:t>
    </dgm:pt>
    <dgm:pt modelId="{E1F47DC4-E9CD-4FC7-9893-638540C1B605}" type="pres">
      <dgm:prSet presAssocID="{4D79A789-4BD0-4E8D-ABAD-087CE3097F2E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s-ES"/>
        </a:p>
      </dgm:t>
    </dgm:pt>
    <dgm:pt modelId="{FDD014AF-9372-492A-83E3-6694FFCA102E}" type="pres">
      <dgm:prSet presAssocID="{4D79A789-4BD0-4E8D-ABAD-087CE3097F2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C00C8D-9AD2-4472-88E9-504875E7CDD9}" type="pres">
      <dgm:prSet presAssocID="{C509FEDF-67FB-4438-8255-B0824A608B5E}" presName="spacer" presStyleCnt="0"/>
      <dgm:spPr/>
    </dgm:pt>
    <dgm:pt modelId="{DD569EFC-52EB-48B3-BC20-35D3F958EE08}" type="pres">
      <dgm:prSet presAssocID="{97781FA0-6915-4B61-9E8B-3BEFCDF6C8A9}" presName="comp" presStyleCnt="0"/>
      <dgm:spPr/>
    </dgm:pt>
    <dgm:pt modelId="{DD426948-02A6-4D14-9A88-ECC5C1F1840B}" type="pres">
      <dgm:prSet presAssocID="{97781FA0-6915-4B61-9E8B-3BEFCDF6C8A9}" presName="box" presStyleLbl="node1" presStyleIdx="1" presStyleCnt="3"/>
      <dgm:spPr/>
      <dgm:t>
        <a:bodyPr/>
        <a:lstStyle/>
        <a:p>
          <a:endParaRPr lang="es-ES"/>
        </a:p>
      </dgm:t>
    </dgm:pt>
    <dgm:pt modelId="{5556E894-D44E-464D-9AB5-C5CAEF80F6A6}" type="pres">
      <dgm:prSet presAssocID="{97781FA0-6915-4B61-9E8B-3BEFCDF6C8A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0BBBC1C-C11D-4CA3-BE3E-BEBCA8BD979C}" type="pres">
      <dgm:prSet presAssocID="{97781FA0-6915-4B61-9E8B-3BEFCDF6C8A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8E48F6-1382-4A24-86AD-2F8D0F1C2C1E}" type="pres">
      <dgm:prSet presAssocID="{25ED69A8-B458-4A46-85D3-15981CDBA4D1}" presName="spacer" presStyleCnt="0"/>
      <dgm:spPr/>
    </dgm:pt>
    <dgm:pt modelId="{BF26498B-CA30-44A0-A1FF-94A4012C3650}" type="pres">
      <dgm:prSet presAssocID="{EA9C0470-F82D-495E-B4AF-596245765B94}" presName="comp" presStyleCnt="0"/>
      <dgm:spPr/>
    </dgm:pt>
    <dgm:pt modelId="{C29F14B7-F119-43B5-87C6-1FC9C517DDC7}" type="pres">
      <dgm:prSet presAssocID="{EA9C0470-F82D-495E-B4AF-596245765B94}" presName="box" presStyleLbl="node1" presStyleIdx="2" presStyleCnt="3"/>
      <dgm:spPr/>
      <dgm:t>
        <a:bodyPr/>
        <a:lstStyle/>
        <a:p>
          <a:endParaRPr lang="es-ES"/>
        </a:p>
      </dgm:t>
    </dgm:pt>
    <dgm:pt modelId="{94D92813-C6EB-4D0D-A89F-A5A022D9074C}" type="pres">
      <dgm:prSet presAssocID="{EA9C0470-F82D-495E-B4AF-596245765B94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s-ES"/>
        </a:p>
      </dgm:t>
    </dgm:pt>
    <dgm:pt modelId="{8C84628A-0AEE-43B7-A733-817118146127}" type="pres">
      <dgm:prSet presAssocID="{EA9C0470-F82D-495E-B4AF-596245765B9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52D254-1057-45A5-A21F-10D36920E110}" type="presOf" srcId="{763AD029-D7EA-432F-B17D-071B17F7D897}" destId="{B6415F27-60A9-4444-95B1-22F182B8B9FE}" srcOrd="0" destOrd="2" presId="urn:microsoft.com/office/officeart/2005/8/layout/vList4"/>
    <dgm:cxn modelId="{C303850B-8FA0-4429-B091-53FC9F8DD109}" srcId="{4D79A789-4BD0-4E8D-ABAD-087CE3097F2E}" destId="{763AD029-D7EA-432F-B17D-071B17F7D897}" srcOrd="1" destOrd="0" parTransId="{BFAD6616-C8A0-44FC-A9A9-87DADBF02E1F}" sibTransId="{73AEC2D0-9930-461F-A1D5-E94DB0D2268E}"/>
    <dgm:cxn modelId="{CFCC332B-6DBD-4284-B914-FF1D3EDD6703}" type="presOf" srcId="{97781FA0-6915-4B61-9E8B-3BEFCDF6C8A9}" destId="{DD426948-02A6-4D14-9A88-ECC5C1F1840B}" srcOrd="0" destOrd="0" presId="urn:microsoft.com/office/officeart/2005/8/layout/vList4"/>
    <dgm:cxn modelId="{D6F6458C-0003-40DF-9AFD-5A2A44040CD4}" srcId="{4D79A789-4BD0-4E8D-ABAD-087CE3097F2E}" destId="{FFCF468C-3C02-4B77-9AD5-8F1051D63F18}" srcOrd="0" destOrd="0" parTransId="{0593B540-5AAD-4523-A605-93308C0379C7}" sibTransId="{DFAF2F3C-F45E-40C5-B2A3-0F1380DC1837}"/>
    <dgm:cxn modelId="{8AA2A695-166D-4516-96C8-3DCFB07A1F88}" srcId="{9271A787-22E3-471D-9F14-DA38965B454A}" destId="{4D79A789-4BD0-4E8D-ABAD-087CE3097F2E}" srcOrd="0" destOrd="0" parTransId="{B8D260D9-E696-49B6-A5E3-432EA3577F0F}" sibTransId="{C509FEDF-67FB-4438-8255-B0824A608B5E}"/>
    <dgm:cxn modelId="{4CFD475A-19CF-453B-854E-54983C6503B6}" srcId="{9271A787-22E3-471D-9F14-DA38965B454A}" destId="{97781FA0-6915-4B61-9E8B-3BEFCDF6C8A9}" srcOrd="1" destOrd="0" parTransId="{21DBD038-8E56-4C59-9166-44733F1BC34B}" sibTransId="{25ED69A8-B458-4A46-85D3-15981CDBA4D1}"/>
    <dgm:cxn modelId="{28445BF1-B228-4967-8510-9FEC98CF06BD}" type="presOf" srcId="{763AD029-D7EA-432F-B17D-071B17F7D897}" destId="{FDD014AF-9372-492A-83E3-6694FFCA102E}" srcOrd="1" destOrd="2" presId="urn:microsoft.com/office/officeart/2005/8/layout/vList4"/>
    <dgm:cxn modelId="{E65ADDAE-CD2A-4075-94F6-C5DD3096B9DE}" type="presOf" srcId="{EA9C0470-F82D-495E-B4AF-596245765B94}" destId="{8C84628A-0AEE-43B7-A733-817118146127}" srcOrd="1" destOrd="0" presId="urn:microsoft.com/office/officeart/2005/8/layout/vList4"/>
    <dgm:cxn modelId="{BC0FECFE-B6FD-4728-95B0-83096EB8CF3E}" type="presOf" srcId="{EA9C0470-F82D-495E-B4AF-596245765B94}" destId="{C29F14B7-F119-43B5-87C6-1FC9C517DDC7}" srcOrd="0" destOrd="0" presId="urn:microsoft.com/office/officeart/2005/8/layout/vList4"/>
    <dgm:cxn modelId="{B8385ECF-94A2-4290-81AF-589A6BACD488}" srcId="{9271A787-22E3-471D-9F14-DA38965B454A}" destId="{EA9C0470-F82D-495E-B4AF-596245765B94}" srcOrd="2" destOrd="0" parTransId="{9AB5D683-DADC-45B7-927D-BFAB127B42F6}" sibTransId="{5B853321-6D29-4569-A7A7-CE16F2DDC45B}"/>
    <dgm:cxn modelId="{C44E8E8F-E651-42CB-AF03-97274B8E7842}" type="presOf" srcId="{4D79A789-4BD0-4E8D-ABAD-087CE3097F2E}" destId="{B6415F27-60A9-4444-95B1-22F182B8B9FE}" srcOrd="0" destOrd="0" presId="urn:microsoft.com/office/officeart/2005/8/layout/vList4"/>
    <dgm:cxn modelId="{439AD419-F881-4563-9B2F-165AFFB1695C}" type="presOf" srcId="{97781FA0-6915-4B61-9E8B-3BEFCDF6C8A9}" destId="{80BBBC1C-C11D-4CA3-BE3E-BEBCA8BD979C}" srcOrd="1" destOrd="0" presId="urn:microsoft.com/office/officeart/2005/8/layout/vList4"/>
    <dgm:cxn modelId="{4F98D027-EE85-4C54-967C-CA324C855B62}" type="presOf" srcId="{4D79A789-4BD0-4E8D-ABAD-087CE3097F2E}" destId="{FDD014AF-9372-492A-83E3-6694FFCA102E}" srcOrd="1" destOrd="0" presId="urn:microsoft.com/office/officeart/2005/8/layout/vList4"/>
    <dgm:cxn modelId="{DEBA7129-F957-484E-BB6C-E6333E40A793}" type="presOf" srcId="{FFCF468C-3C02-4B77-9AD5-8F1051D63F18}" destId="{FDD014AF-9372-492A-83E3-6694FFCA102E}" srcOrd="1" destOrd="1" presId="urn:microsoft.com/office/officeart/2005/8/layout/vList4"/>
    <dgm:cxn modelId="{7C306809-4D87-4C64-83E8-3E9E1755C0F9}" type="presOf" srcId="{FFCF468C-3C02-4B77-9AD5-8F1051D63F18}" destId="{B6415F27-60A9-4444-95B1-22F182B8B9FE}" srcOrd="0" destOrd="1" presId="urn:microsoft.com/office/officeart/2005/8/layout/vList4"/>
    <dgm:cxn modelId="{1AE92EB7-9657-4064-A29E-0DADB3DACE16}" type="presOf" srcId="{9271A787-22E3-471D-9F14-DA38965B454A}" destId="{F4A65DE8-84A5-4688-823C-2E0AEF26EBF0}" srcOrd="0" destOrd="0" presId="urn:microsoft.com/office/officeart/2005/8/layout/vList4"/>
    <dgm:cxn modelId="{43333B1E-EF92-4167-9492-2CD049AAEF95}" type="presParOf" srcId="{F4A65DE8-84A5-4688-823C-2E0AEF26EBF0}" destId="{ED5FC57C-49FB-407C-96FC-2CA093EC19E7}" srcOrd="0" destOrd="0" presId="urn:microsoft.com/office/officeart/2005/8/layout/vList4"/>
    <dgm:cxn modelId="{E4E8D523-FDC0-445D-B4D0-6DD0F2428EE7}" type="presParOf" srcId="{ED5FC57C-49FB-407C-96FC-2CA093EC19E7}" destId="{B6415F27-60A9-4444-95B1-22F182B8B9FE}" srcOrd="0" destOrd="0" presId="urn:microsoft.com/office/officeart/2005/8/layout/vList4"/>
    <dgm:cxn modelId="{2191816E-A6E6-4F50-B32E-C4E6B0012183}" type="presParOf" srcId="{ED5FC57C-49FB-407C-96FC-2CA093EC19E7}" destId="{E1F47DC4-E9CD-4FC7-9893-638540C1B605}" srcOrd="1" destOrd="0" presId="urn:microsoft.com/office/officeart/2005/8/layout/vList4"/>
    <dgm:cxn modelId="{4F5E4866-FEC6-46BA-ABE8-AA3F2D03B03F}" type="presParOf" srcId="{ED5FC57C-49FB-407C-96FC-2CA093EC19E7}" destId="{FDD014AF-9372-492A-83E3-6694FFCA102E}" srcOrd="2" destOrd="0" presId="urn:microsoft.com/office/officeart/2005/8/layout/vList4"/>
    <dgm:cxn modelId="{2423EFCD-868A-49A7-BE02-4F445175B319}" type="presParOf" srcId="{F4A65DE8-84A5-4688-823C-2E0AEF26EBF0}" destId="{BBC00C8D-9AD2-4472-88E9-504875E7CDD9}" srcOrd="1" destOrd="0" presId="urn:microsoft.com/office/officeart/2005/8/layout/vList4"/>
    <dgm:cxn modelId="{3D0DFB39-5EF8-4329-8582-6C34CD6CA6BB}" type="presParOf" srcId="{F4A65DE8-84A5-4688-823C-2E0AEF26EBF0}" destId="{DD569EFC-52EB-48B3-BC20-35D3F958EE08}" srcOrd="2" destOrd="0" presId="urn:microsoft.com/office/officeart/2005/8/layout/vList4"/>
    <dgm:cxn modelId="{04FA0553-4C26-44D6-B207-5C0354BEBC58}" type="presParOf" srcId="{DD569EFC-52EB-48B3-BC20-35D3F958EE08}" destId="{DD426948-02A6-4D14-9A88-ECC5C1F1840B}" srcOrd="0" destOrd="0" presId="urn:microsoft.com/office/officeart/2005/8/layout/vList4"/>
    <dgm:cxn modelId="{0BD80A3F-D993-42DF-A2AD-50B21F33C4B9}" type="presParOf" srcId="{DD569EFC-52EB-48B3-BC20-35D3F958EE08}" destId="{5556E894-D44E-464D-9AB5-C5CAEF80F6A6}" srcOrd="1" destOrd="0" presId="urn:microsoft.com/office/officeart/2005/8/layout/vList4"/>
    <dgm:cxn modelId="{314D7A08-239C-436B-BF7E-FCDBD72D015F}" type="presParOf" srcId="{DD569EFC-52EB-48B3-BC20-35D3F958EE08}" destId="{80BBBC1C-C11D-4CA3-BE3E-BEBCA8BD979C}" srcOrd="2" destOrd="0" presId="urn:microsoft.com/office/officeart/2005/8/layout/vList4"/>
    <dgm:cxn modelId="{A8D3A2DB-5F48-453B-A3BA-F9845C2A545D}" type="presParOf" srcId="{F4A65DE8-84A5-4688-823C-2E0AEF26EBF0}" destId="{BB8E48F6-1382-4A24-86AD-2F8D0F1C2C1E}" srcOrd="3" destOrd="0" presId="urn:microsoft.com/office/officeart/2005/8/layout/vList4"/>
    <dgm:cxn modelId="{992E05CC-0357-4620-AC5B-60B8F8F122B1}" type="presParOf" srcId="{F4A65DE8-84A5-4688-823C-2E0AEF26EBF0}" destId="{BF26498B-CA30-44A0-A1FF-94A4012C3650}" srcOrd="4" destOrd="0" presId="urn:microsoft.com/office/officeart/2005/8/layout/vList4"/>
    <dgm:cxn modelId="{9DBEE09E-EF6D-41DB-B84E-F3BDCCEF98F0}" type="presParOf" srcId="{BF26498B-CA30-44A0-A1FF-94A4012C3650}" destId="{C29F14B7-F119-43B5-87C6-1FC9C517DDC7}" srcOrd="0" destOrd="0" presId="urn:microsoft.com/office/officeart/2005/8/layout/vList4"/>
    <dgm:cxn modelId="{9D756AAB-CA12-4D72-97F4-F6C928E96DD4}" type="presParOf" srcId="{BF26498B-CA30-44A0-A1FF-94A4012C3650}" destId="{94D92813-C6EB-4D0D-A89F-A5A022D9074C}" srcOrd="1" destOrd="0" presId="urn:microsoft.com/office/officeart/2005/8/layout/vList4"/>
    <dgm:cxn modelId="{208D36F6-A050-4B79-95CC-00B06FFAADC6}" type="presParOf" srcId="{BF26498B-CA30-44A0-A1FF-94A4012C3650}" destId="{8C84628A-0AEE-43B7-A733-8171181461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71A787-22E3-471D-9F14-DA38965B454A}" type="doc">
      <dgm:prSet loTypeId="urn:microsoft.com/office/officeart/2005/8/layout/vList4" loCatId="pictur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D79A789-4BD0-4E8D-ABAD-087CE3097F2E}">
      <dgm:prSet phldrT="[Texto]"/>
      <dgm:spPr/>
      <dgm:t>
        <a:bodyPr/>
        <a:lstStyle/>
        <a:p>
          <a:r>
            <a:rPr lang="es-ES" dirty="0" smtClean="0"/>
            <a:t>Para obtener cifras reales se ha planteado utilizar un sistema de ecuaciones </a:t>
          </a:r>
          <a:endParaRPr lang="es-ES" dirty="0"/>
        </a:p>
      </dgm:t>
    </dgm:pt>
    <dgm:pt modelId="{B8D260D9-E696-49B6-A5E3-432EA3577F0F}" type="parTrans" cxnId="{8AA2A695-166D-4516-96C8-3DCFB07A1F88}">
      <dgm:prSet/>
      <dgm:spPr/>
      <dgm:t>
        <a:bodyPr/>
        <a:lstStyle/>
        <a:p>
          <a:endParaRPr lang="es-ES"/>
        </a:p>
      </dgm:t>
    </dgm:pt>
    <dgm:pt modelId="{C509FEDF-67FB-4438-8255-B0824A608B5E}" type="sibTrans" cxnId="{8AA2A695-166D-4516-96C8-3DCFB07A1F88}">
      <dgm:prSet/>
      <dgm:spPr/>
      <dgm:t>
        <a:bodyPr/>
        <a:lstStyle/>
        <a:p>
          <a:endParaRPr lang="es-ES"/>
        </a:p>
      </dgm:t>
    </dgm:pt>
    <dgm:pt modelId="{97781FA0-6915-4B61-9E8B-3BEFCDF6C8A9}">
      <dgm:prSet phldrT="[Texto]"/>
      <dgm:spPr/>
      <dgm:t>
        <a:bodyPr/>
        <a:lstStyle/>
        <a:p>
          <a:r>
            <a:rPr lang="es-ES" dirty="0" smtClean="0"/>
            <a:t>Para obtener datos comparables se deflactaron las los montos del 2010 (inf. 3.3%)</a:t>
          </a:r>
        </a:p>
      </dgm:t>
    </dgm:pt>
    <dgm:pt modelId="{21DBD038-8E56-4C59-9166-44733F1BC34B}" type="parTrans" cxnId="{4CFD475A-19CF-453B-854E-54983C6503B6}">
      <dgm:prSet/>
      <dgm:spPr/>
      <dgm:t>
        <a:bodyPr/>
        <a:lstStyle/>
        <a:p>
          <a:endParaRPr lang="es-ES"/>
        </a:p>
      </dgm:t>
    </dgm:pt>
    <dgm:pt modelId="{25ED69A8-B458-4A46-85D3-15981CDBA4D1}" type="sibTrans" cxnId="{4CFD475A-19CF-453B-854E-54983C6503B6}">
      <dgm:prSet/>
      <dgm:spPr/>
      <dgm:t>
        <a:bodyPr/>
        <a:lstStyle/>
        <a:p>
          <a:endParaRPr lang="es-ES"/>
        </a:p>
      </dgm:t>
    </dgm:pt>
    <dgm:pt modelId="{EA9C0470-F82D-495E-B4AF-596245765B94}">
      <dgm:prSet phldrT="[Texto]"/>
      <dgm:spPr/>
      <dgm:t>
        <a:bodyPr/>
        <a:lstStyle/>
        <a:p>
          <a:r>
            <a:rPr lang="es-ES" dirty="0" smtClean="0"/>
            <a:t>Falta información de las otras variables.</a:t>
          </a:r>
          <a:endParaRPr lang="es-ES" dirty="0"/>
        </a:p>
      </dgm:t>
    </dgm:pt>
    <dgm:pt modelId="{9AB5D683-DADC-45B7-927D-BFAB127B42F6}" type="parTrans" cxnId="{B8385ECF-94A2-4290-81AF-589A6BACD488}">
      <dgm:prSet/>
      <dgm:spPr/>
      <dgm:t>
        <a:bodyPr/>
        <a:lstStyle/>
        <a:p>
          <a:endParaRPr lang="es-ES"/>
        </a:p>
      </dgm:t>
    </dgm:pt>
    <dgm:pt modelId="{5B853321-6D29-4569-A7A7-CE16F2DDC45B}" type="sibTrans" cxnId="{B8385ECF-94A2-4290-81AF-589A6BACD488}">
      <dgm:prSet/>
      <dgm:spPr/>
      <dgm:t>
        <a:bodyPr/>
        <a:lstStyle/>
        <a:p>
          <a:endParaRPr lang="es-ES"/>
        </a:p>
      </dgm:t>
    </dgm:pt>
    <dgm:pt modelId="{F4A65DE8-84A5-4688-823C-2E0AEF26EBF0}" type="pres">
      <dgm:prSet presAssocID="{9271A787-22E3-471D-9F14-DA38965B45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5FC57C-49FB-407C-96FC-2CA093EC19E7}" type="pres">
      <dgm:prSet presAssocID="{4D79A789-4BD0-4E8D-ABAD-087CE3097F2E}" presName="comp" presStyleCnt="0"/>
      <dgm:spPr/>
      <dgm:t>
        <a:bodyPr/>
        <a:lstStyle/>
        <a:p>
          <a:endParaRPr lang="es-ES"/>
        </a:p>
      </dgm:t>
    </dgm:pt>
    <dgm:pt modelId="{B6415F27-60A9-4444-95B1-22F182B8B9FE}" type="pres">
      <dgm:prSet presAssocID="{4D79A789-4BD0-4E8D-ABAD-087CE3097F2E}" presName="box" presStyleLbl="node1" presStyleIdx="0" presStyleCnt="3"/>
      <dgm:spPr/>
      <dgm:t>
        <a:bodyPr/>
        <a:lstStyle/>
        <a:p>
          <a:endParaRPr lang="es-ES"/>
        </a:p>
      </dgm:t>
    </dgm:pt>
    <dgm:pt modelId="{E1F47DC4-E9CD-4FC7-9893-638540C1B605}" type="pres">
      <dgm:prSet presAssocID="{4D79A789-4BD0-4E8D-ABAD-087CE3097F2E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s-ES"/>
        </a:p>
      </dgm:t>
    </dgm:pt>
    <dgm:pt modelId="{FDD014AF-9372-492A-83E3-6694FFCA102E}" type="pres">
      <dgm:prSet presAssocID="{4D79A789-4BD0-4E8D-ABAD-087CE3097F2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C00C8D-9AD2-4472-88E9-504875E7CDD9}" type="pres">
      <dgm:prSet presAssocID="{C509FEDF-67FB-4438-8255-B0824A608B5E}" presName="spacer" presStyleCnt="0"/>
      <dgm:spPr/>
      <dgm:t>
        <a:bodyPr/>
        <a:lstStyle/>
        <a:p>
          <a:endParaRPr lang="es-ES"/>
        </a:p>
      </dgm:t>
    </dgm:pt>
    <dgm:pt modelId="{DD569EFC-52EB-48B3-BC20-35D3F958EE08}" type="pres">
      <dgm:prSet presAssocID="{97781FA0-6915-4B61-9E8B-3BEFCDF6C8A9}" presName="comp" presStyleCnt="0"/>
      <dgm:spPr/>
      <dgm:t>
        <a:bodyPr/>
        <a:lstStyle/>
        <a:p>
          <a:endParaRPr lang="es-ES"/>
        </a:p>
      </dgm:t>
    </dgm:pt>
    <dgm:pt modelId="{DD426948-02A6-4D14-9A88-ECC5C1F1840B}" type="pres">
      <dgm:prSet presAssocID="{97781FA0-6915-4B61-9E8B-3BEFCDF6C8A9}" presName="box" presStyleLbl="node1" presStyleIdx="1" presStyleCnt="3"/>
      <dgm:spPr/>
      <dgm:t>
        <a:bodyPr/>
        <a:lstStyle/>
        <a:p>
          <a:endParaRPr lang="es-ES"/>
        </a:p>
      </dgm:t>
    </dgm:pt>
    <dgm:pt modelId="{5556E894-D44E-464D-9AB5-C5CAEF80F6A6}" type="pres">
      <dgm:prSet presAssocID="{97781FA0-6915-4B61-9E8B-3BEFCDF6C8A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s-ES"/>
        </a:p>
      </dgm:t>
    </dgm:pt>
    <dgm:pt modelId="{80BBBC1C-C11D-4CA3-BE3E-BEBCA8BD979C}" type="pres">
      <dgm:prSet presAssocID="{97781FA0-6915-4B61-9E8B-3BEFCDF6C8A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8E48F6-1382-4A24-86AD-2F8D0F1C2C1E}" type="pres">
      <dgm:prSet presAssocID="{25ED69A8-B458-4A46-85D3-15981CDBA4D1}" presName="spacer" presStyleCnt="0"/>
      <dgm:spPr/>
      <dgm:t>
        <a:bodyPr/>
        <a:lstStyle/>
        <a:p>
          <a:endParaRPr lang="es-ES"/>
        </a:p>
      </dgm:t>
    </dgm:pt>
    <dgm:pt modelId="{BF26498B-CA30-44A0-A1FF-94A4012C3650}" type="pres">
      <dgm:prSet presAssocID="{EA9C0470-F82D-495E-B4AF-596245765B94}" presName="comp" presStyleCnt="0"/>
      <dgm:spPr/>
      <dgm:t>
        <a:bodyPr/>
        <a:lstStyle/>
        <a:p>
          <a:endParaRPr lang="es-ES"/>
        </a:p>
      </dgm:t>
    </dgm:pt>
    <dgm:pt modelId="{C29F14B7-F119-43B5-87C6-1FC9C517DDC7}" type="pres">
      <dgm:prSet presAssocID="{EA9C0470-F82D-495E-B4AF-596245765B94}" presName="box" presStyleLbl="node1" presStyleIdx="2" presStyleCnt="3"/>
      <dgm:spPr/>
      <dgm:t>
        <a:bodyPr/>
        <a:lstStyle/>
        <a:p>
          <a:endParaRPr lang="es-ES"/>
        </a:p>
      </dgm:t>
    </dgm:pt>
    <dgm:pt modelId="{94D92813-C6EB-4D0D-A89F-A5A022D9074C}" type="pres">
      <dgm:prSet presAssocID="{EA9C0470-F82D-495E-B4AF-596245765B94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s-ES"/>
        </a:p>
      </dgm:t>
    </dgm:pt>
    <dgm:pt modelId="{8C84628A-0AEE-43B7-A733-817118146127}" type="pres">
      <dgm:prSet presAssocID="{EA9C0470-F82D-495E-B4AF-596245765B9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A85AED-2FE2-4530-AD15-481055CD9857}" type="presOf" srcId="{EA9C0470-F82D-495E-B4AF-596245765B94}" destId="{C29F14B7-F119-43B5-87C6-1FC9C517DDC7}" srcOrd="0" destOrd="0" presId="urn:microsoft.com/office/officeart/2005/8/layout/vList4"/>
    <dgm:cxn modelId="{8AA2A695-166D-4516-96C8-3DCFB07A1F88}" srcId="{9271A787-22E3-471D-9F14-DA38965B454A}" destId="{4D79A789-4BD0-4E8D-ABAD-087CE3097F2E}" srcOrd="0" destOrd="0" parTransId="{B8D260D9-E696-49B6-A5E3-432EA3577F0F}" sibTransId="{C509FEDF-67FB-4438-8255-B0824A608B5E}"/>
    <dgm:cxn modelId="{4CFD475A-19CF-453B-854E-54983C6503B6}" srcId="{9271A787-22E3-471D-9F14-DA38965B454A}" destId="{97781FA0-6915-4B61-9E8B-3BEFCDF6C8A9}" srcOrd="1" destOrd="0" parTransId="{21DBD038-8E56-4C59-9166-44733F1BC34B}" sibTransId="{25ED69A8-B458-4A46-85D3-15981CDBA4D1}"/>
    <dgm:cxn modelId="{82D44D0A-EFB7-49A1-A2A6-73244B18B482}" type="presOf" srcId="{97781FA0-6915-4B61-9E8B-3BEFCDF6C8A9}" destId="{DD426948-02A6-4D14-9A88-ECC5C1F1840B}" srcOrd="0" destOrd="0" presId="urn:microsoft.com/office/officeart/2005/8/layout/vList4"/>
    <dgm:cxn modelId="{F27EF987-3B54-4383-82DF-9F7CDE55CDD6}" type="presOf" srcId="{4D79A789-4BD0-4E8D-ABAD-087CE3097F2E}" destId="{FDD014AF-9372-492A-83E3-6694FFCA102E}" srcOrd="1" destOrd="0" presId="urn:microsoft.com/office/officeart/2005/8/layout/vList4"/>
    <dgm:cxn modelId="{B8385ECF-94A2-4290-81AF-589A6BACD488}" srcId="{9271A787-22E3-471D-9F14-DA38965B454A}" destId="{EA9C0470-F82D-495E-B4AF-596245765B94}" srcOrd="2" destOrd="0" parTransId="{9AB5D683-DADC-45B7-927D-BFAB127B42F6}" sibTransId="{5B853321-6D29-4569-A7A7-CE16F2DDC45B}"/>
    <dgm:cxn modelId="{4F2496CD-F88C-4796-A1F6-D64410885100}" type="presOf" srcId="{9271A787-22E3-471D-9F14-DA38965B454A}" destId="{F4A65DE8-84A5-4688-823C-2E0AEF26EBF0}" srcOrd="0" destOrd="0" presId="urn:microsoft.com/office/officeart/2005/8/layout/vList4"/>
    <dgm:cxn modelId="{81E200C9-D7A8-4EB2-B817-EF5F9ADB4EB9}" type="presOf" srcId="{EA9C0470-F82D-495E-B4AF-596245765B94}" destId="{8C84628A-0AEE-43B7-A733-817118146127}" srcOrd="1" destOrd="0" presId="urn:microsoft.com/office/officeart/2005/8/layout/vList4"/>
    <dgm:cxn modelId="{777F37CA-BBC0-46CA-ADDA-113F0E3E6EB6}" type="presOf" srcId="{4D79A789-4BD0-4E8D-ABAD-087CE3097F2E}" destId="{B6415F27-60A9-4444-95B1-22F182B8B9FE}" srcOrd="0" destOrd="0" presId="urn:microsoft.com/office/officeart/2005/8/layout/vList4"/>
    <dgm:cxn modelId="{9EA2A3CD-10DE-400B-9B21-909EBB47D455}" type="presOf" srcId="{97781FA0-6915-4B61-9E8B-3BEFCDF6C8A9}" destId="{80BBBC1C-C11D-4CA3-BE3E-BEBCA8BD979C}" srcOrd="1" destOrd="0" presId="urn:microsoft.com/office/officeart/2005/8/layout/vList4"/>
    <dgm:cxn modelId="{F57DFF36-165A-4D7E-B538-F5849764834D}" type="presParOf" srcId="{F4A65DE8-84A5-4688-823C-2E0AEF26EBF0}" destId="{ED5FC57C-49FB-407C-96FC-2CA093EC19E7}" srcOrd="0" destOrd="0" presId="urn:microsoft.com/office/officeart/2005/8/layout/vList4"/>
    <dgm:cxn modelId="{4DA95A57-F91A-4D5B-9355-B539FFA4D172}" type="presParOf" srcId="{ED5FC57C-49FB-407C-96FC-2CA093EC19E7}" destId="{B6415F27-60A9-4444-95B1-22F182B8B9FE}" srcOrd="0" destOrd="0" presId="urn:microsoft.com/office/officeart/2005/8/layout/vList4"/>
    <dgm:cxn modelId="{31C17086-ED72-44AE-B656-60652C9D4E8D}" type="presParOf" srcId="{ED5FC57C-49FB-407C-96FC-2CA093EC19E7}" destId="{E1F47DC4-E9CD-4FC7-9893-638540C1B605}" srcOrd="1" destOrd="0" presId="urn:microsoft.com/office/officeart/2005/8/layout/vList4"/>
    <dgm:cxn modelId="{AFD193D0-677C-4A79-BDA5-40D828B12917}" type="presParOf" srcId="{ED5FC57C-49FB-407C-96FC-2CA093EC19E7}" destId="{FDD014AF-9372-492A-83E3-6694FFCA102E}" srcOrd="2" destOrd="0" presId="urn:microsoft.com/office/officeart/2005/8/layout/vList4"/>
    <dgm:cxn modelId="{732DC5AD-C272-4428-9762-DA9F1CF5A5F8}" type="presParOf" srcId="{F4A65DE8-84A5-4688-823C-2E0AEF26EBF0}" destId="{BBC00C8D-9AD2-4472-88E9-504875E7CDD9}" srcOrd="1" destOrd="0" presId="urn:microsoft.com/office/officeart/2005/8/layout/vList4"/>
    <dgm:cxn modelId="{322AB90F-EE23-44A3-AB6E-6B6CF1339FB7}" type="presParOf" srcId="{F4A65DE8-84A5-4688-823C-2E0AEF26EBF0}" destId="{DD569EFC-52EB-48B3-BC20-35D3F958EE08}" srcOrd="2" destOrd="0" presId="urn:microsoft.com/office/officeart/2005/8/layout/vList4"/>
    <dgm:cxn modelId="{8ADABAF5-B13D-4B8A-9BBF-8A7D1D068AE5}" type="presParOf" srcId="{DD569EFC-52EB-48B3-BC20-35D3F958EE08}" destId="{DD426948-02A6-4D14-9A88-ECC5C1F1840B}" srcOrd="0" destOrd="0" presId="urn:microsoft.com/office/officeart/2005/8/layout/vList4"/>
    <dgm:cxn modelId="{3DC4EE04-A5A7-4981-9BE9-6C7814789938}" type="presParOf" srcId="{DD569EFC-52EB-48B3-BC20-35D3F958EE08}" destId="{5556E894-D44E-464D-9AB5-C5CAEF80F6A6}" srcOrd="1" destOrd="0" presId="urn:microsoft.com/office/officeart/2005/8/layout/vList4"/>
    <dgm:cxn modelId="{27DEA936-344A-402D-906B-EAED8DF70AA6}" type="presParOf" srcId="{DD569EFC-52EB-48B3-BC20-35D3F958EE08}" destId="{80BBBC1C-C11D-4CA3-BE3E-BEBCA8BD979C}" srcOrd="2" destOrd="0" presId="urn:microsoft.com/office/officeart/2005/8/layout/vList4"/>
    <dgm:cxn modelId="{0740D220-58BB-4EC2-B185-3AC85C0C60DC}" type="presParOf" srcId="{F4A65DE8-84A5-4688-823C-2E0AEF26EBF0}" destId="{BB8E48F6-1382-4A24-86AD-2F8D0F1C2C1E}" srcOrd="3" destOrd="0" presId="urn:microsoft.com/office/officeart/2005/8/layout/vList4"/>
    <dgm:cxn modelId="{D77F3AF6-4ACA-42F5-AC9B-7181F2B74017}" type="presParOf" srcId="{F4A65DE8-84A5-4688-823C-2E0AEF26EBF0}" destId="{BF26498B-CA30-44A0-A1FF-94A4012C3650}" srcOrd="4" destOrd="0" presId="urn:microsoft.com/office/officeart/2005/8/layout/vList4"/>
    <dgm:cxn modelId="{A9B5ACDD-BF84-47AF-8AA5-2FD81414E7C2}" type="presParOf" srcId="{BF26498B-CA30-44A0-A1FF-94A4012C3650}" destId="{C29F14B7-F119-43B5-87C6-1FC9C517DDC7}" srcOrd="0" destOrd="0" presId="urn:microsoft.com/office/officeart/2005/8/layout/vList4"/>
    <dgm:cxn modelId="{BB9FD35B-F7FD-432B-9BC5-FA1E34FF07A4}" type="presParOf" srcId="{BF26498B-CA30-44A0-A1FF-94A4012C3650}" destId="{94D92813-C6EB-4D0D-A89F-A5A022D9074C}" srcOrd="1" destOrd="0" presId="urn:microsoft.com/office/officeart/2005/8/layout/vList4"/>
    <dgm:cxn modelId="{E89A5934-CFE1-4E86-B6C4-62A673FD50D6}" type="presParOf" srcId="{BF26498B-CA30-44A0-A1FF-94A4012C3650}" destId="{8C84628A-0AEE-43B7-A733-8171181461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8C66D8-BDB1-4919-BE37-0710A576601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09E2D91-396D-4E24-B1BB-7AF20A67DBA5}">
      <dgm:prSet phldrT="[Texto]"/>
      <dgm:spPr/>
      <dgm:t>
        <a:bodyPr/>
        <a:lstStyle/>
        <a:p>
          <a:r>
            <a:rPr lang="es-ES" dirty="0" smtClean="0"/>
            <a:t>Se analiza la tendencia de la ventas, en función a la información de SRI</a:t>
          </a:r>
          <a:endParaRPr lang="es-ES" dirty="0"/>
        </a:p>
      </dgm:t>
    </dgm:pt>
    <dgm:pt modelId="{58A1A2AB-16FE-4508-A23B-F545675C2D68}" type="parTrans" cxnId="{7BE46491-8028-4B30-8C78-616D2252A815}">
      <dgm:prSet/>
      <dgm:spPr/>
      <dgm:t>
        <a:bodyPr/>
        <a:lstStyle/>
        <a:p>
          <a:endParaRPr lang="es-ES"/>
        </a:p>
      </dgm:t>
    </dgm:pt>
    <dgm:pt modelId="{021338F8-67CF-40F8-9110-84C727581336}" type="sibTrans" cxnId="{7BE46491-8028-4B30-8C78-616D2252A815}">
      <dgm:prSet/>
      <dgm:spPr/>
      <dgm:t>
        <a:bodyPr/>
        <a:lstStyle/>
        <a:p>
          <a:endParaRPr lang="es-ES"/>
        </a:p>
      </dgm:t>
    </dgm:pt>
    <dgm:pt modelId="{87203A57-2490-4C63-A94B-D7DB78B94BF5}">
      <dgm:prSet phldrT="[Texto]"/>
      <dgm:spPr/>
      <dgm:t>
        <a:bodyPr/>
        <a:lstStyle/>
        <a:p>
          <a:r>
            <a:rPr lang="es-ES" dirty="0" smtClean="0"/>
            <a:t>D2212 – Edición de periódicos, revistas y publicación periódicas</a:t>
          </a:r>
          <a:endParaRPr lang="es-ES" dirty="0"/>
        </a:p>
      </dgm:t>
    </dgm:pt>
    <dgm:pt modelId="{449731AB-91D2-426B-A6D7-6538C386A672}" type="parTrans" cxnId="{F5FD9B23-5DAB-4E61-9505-1C92DC76B30B}">
      <dgm:prSet/>
      <dgm:spPr/>
      <dgm:t>
        <a:bodyPr/>
        <a:lstStyle/>
        <a:p>
          <a:endParaRPr lang="es-ES"/>
        </a:p>
      </dgm:t>
    </dgm:pt>
    <dgm:pt modelId="{8890CFAC-37EF-4D46-9765-0C3EE37CD9DC}" type="sibTrans" cxnId="{F5FD9B23-5DAB-4E61-9505-1C92DC76B30B}">
      <dgm:prSet/>
      <dgm:spPr/>
      <dgm:t>
        <a:bodyPr/>
        <a:lstStyle/>
        <a:p>
          <a:endParaRPr lang="es-ES"/>
        </a:p>
      </dgm:t>
    </dgm:pt>
    <dgm:pt modelId="{7950C57E-8B1E-4919-B9EF-7C1D517AAFB6}">
      <dgm:prSet phldrT="[Texto]"/>
      <dgm:spPr/>
      <dgm:t>
        <a:bodyPr/>
        <a:lstStyle/>
        <a:p>
          <a:r>
            <a:rPr lang="es-ES" dirty="0" smtClean="0"/>
            <a:t>Período 2008 -2012</a:t>
          </a:r>
          <a:endParaRPr lang="es-ES" dirty="0"/>
        </a:p>
      </dgm:t>
    </dgm:pt>
    <dgm:pt modelId="{1DCE9C35-025B-4E4D-9B70-057E9E9EB572}" type="parTrans" cxnId="{6C54AFA2-348D-4B38-9AD2-EA342E269BF1}">
      <dgm:prSet/>
      <dgm:spPr/>
      <dgm:t>
        <a:bodyPr/>
        <a:lstStyle/>
        <a:p>
          <a:endParaRPr lang="es-ES"/>
        </a:p>
      </dgm:t>
    </dgm:pt>
    <dgm:pt modelId="{1990FA40-2E76-4135-8932-B69F62B17618}" type="sibTrans" cxnId="{6C54AFA2-348D-4B38-9AD2-EA342E269BF1}">
      <dgm:prSet/>
      <dgm:spPr/>
      <dgm:t>
        <a:bodyPr/>
        <a:lstStyle/>
        <a:p>
          <a:endParaRPr lang="es-ES"/>
        </a:p>
      </dgm:t>
    </dgm:pt>
    <dgm:pt modelId="{A7338FE9-8929-4AAA-AE5F-05C69A62FFB8}">
      <dgm:prSet phldrT="[Texto]"/>
      <dgm:spPr/>
      <dgm:t>
        <a:bodyPr/>
        <a:lstStyle/>
        <a:p>
          <a:r>
            <a:rPr lang="es-ES" dirty="0" smtClean="0"/>
            <a:t>D2221- Impresión de periódicos, revistas, libros en general.</a:t>
          </a:r>
          <a:endParaRPr lang="es-ES" dirty="0"/>
        </a:p>
      </dgm:t>
    </dgm:pt>
    <dgm:pt modelId="{1E8AEDC0-C0F6-43EF-815E-45CF42DB1F9D}" type="parTrans" cxnId="{E2E55A87-95A3-40AF-A675-5D80FE0BCDCD}">
      <dgm:prSet/>
      <dgm:spPr/>
      <dgm:t>
        <a:bodyPr/>
        <a:lstStyle/>
        <a:p>
          <a:endParaRPr lang="es-ES"/>
        </a:p>
      </dgm:t>
    </dgm:pt>
    <dgm:pt modelId="{E00CB32D-FF75-4D42-A66A-3BAC1C483F99}" type="sibTrans" cxnId="{E2E55A87-95A3-40AF-A675-5D80FE0BCDCD}">
      <dgm:prSet/>
      <dgm:spPr/>
      <dgm:t>
        <a:bodyPr/>
        <a:lstStyle/>
        <a:p>
          <a:endParaRPr lang="es-ES"/>
        </a:p>
      </dgm:t>
    </dgm:pt>
    <dgm:pt modelId="{2BD8A1CD-B37C-4873-B2FE-62F1FB20839F}" type="pres">
      <dgm:prSet presAssocID="{4C8C66D8-BDB1-4919-BE37-0710A5766013}" presName="CompostProcess" presStyleCnt="0">
        <dgm:presLayoutVars>
          <dgm:dir/>
          <dgm:resizeHandles val="exact"/>
        </dgm:presLayoutVars>
      </dgm:prSet>
      <dgm:spPr/>
    </dgm:pt>
    <dgm:pt modelId="{3E9C2781-7CAD-4F07-8340-33E193C08EE4}" type="pres">
      <dgm:prSet presAssocID="{4C8C66D8-BDB1-4919-BE37-0710A5766013}" presName="arrow" presStyleLbl="bgShp" presStyleIdx="0" presStyleCnt="1"/>
      <dgm:spPr/>
    </dgm:pt>
    <dgm:pt modelId="{94EBED77-7839-40A6-A1BD-98BF9DE46541}" type="pres">
      <dgm:prSet presAssocID="{4C8C66D8-BDB1-4919-BE37-0710A5766013}" presName="linearProcess" presStyleCnt="0"/>
      <dgm:spPr/>
    </dgm:pt>
    <dgm:pt modelId="{4E304235-74CD-40AC-92B7-05E99142622B}" type="pres">
      <dgm:prSet presAssocID="{409E2D91-396D-4E24-B1BB-7AF20A67DBA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3305FF-ADFF-4488-9BF8-7946FBC9AF75}" type="pres">
      <dgm:prSet presAssocID="{021338F8-67CF-40F8-9110-84C727581336}" presName="sibTrans" presStyleCnt="0"/>
      <dgm:spPr/>
    </dgm:pt>
    <dgm:pt modelId="{8D2190EA-769D-4056-A14F-D696D4D31246}" type="pres">
      <dgm:prSet presAssocID="{87203A57-2490-4C63-A94B-D7DB78B94BF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6A9DDF-9947-4D68-9118-B2932839CB22}" type="pres">
      <dgm:prSet presAssocID="{8890CFAC-37EF-4D46-9765-0C3EE37CD9DC}" presName="sibTrans" presStyleCnt="0"/>
      <dgm:spPr/>
    </dgm:pt>
    <dgm:pt modelId="{33AB7B46-41FE-4453-9DA2-939DA6D00646}" type="pres">
      <dgm:prSet presAssocID="{A7338FE9-8929-4AAA-AE5F-05C69A62FFB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32821F-22C5-40BE-A95C-D6CE60AC891A}" type="pres">
      <dgm:prSet presAssocID="{E00CB32D-FF75-4D42-A66A-3BAC1C483F99}" presName="sibTrans" presStyleCnt="0"/>
      <dgm:spPr/>
    </dgm:pt>
    <dgm:pt modelId="{1B56E423-D4AA-4C3F-86A1-B58DEAA31A8F}" type="pres">
      <dgm:prSet presAssocID="{7950C57E-8B1E-4919-B9EF-7C1D517AAFB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E46491-8028-4B30-8C78-616D2252A815}" srcId="{4C8C66D8-BDB1-4919-BE37-0710A5766013}" destId="{409E2D91-396D-4E24-B1BB-7AF20A67DBA5}" srcOrd="0" destOrd="0" parTransId="{58A1A2AB-16FE-4508-A23B-F545675C2D68}" sibTransId="{021338F8-67CF-40F8-9110-84C727581336}"/>
    <dgm:cxn modelId="{D0D1A630-4F7A-4381-9CC2-0CAFDB205513}" type="presOf" srcId="{A7338FE9-8929-4AAA-AE5F-05C69A62FFB8}" destId="{33AB7B46-41FE-4453-9DA2-939DA6D00646}" srcOrd="0" destOrd="0" presId="urn:microsoft.com/office/officeart/2005/8/layout/hProcess9"/>
    <dgm:cxn modelId="{E2E55A87-95A3-40AF-A675-5D80FE0BCDCD}" srcId="{4C8C66D8-BDB1-4919-BE37-0710A5766013}" destId="{A7338FE9-8929-4AAA-AE5F-05C69A62FFB8}" srcOrd="2" destOrd="0" parTransId="{1E8AEDC0-C0F6-43EF-815E-45CF42DB1F9D}" sibTransId="{E00CB32D-FF75-4D42-A66A-3BAC1C483F99}"/>
    <dgm:cxn modelId="{6C54AFA2-348D-4B38-9AD2-EA342E269BF1}" srcId="{4C8C66D8-BDB1-4919-BE37-0710A5766013}" destId="{7950C57E-8B1E-4919-B9EF-7C1D517AAFB6}" srcOrd="3" destOrd="0" parTransId="{1DCE9C35-025B-4E4D-9B70-057E9E9EB572}" sibTransId="{1990FA40-2E76-4135-8932-B69F62B17618}"/>
    <dgm:cxn modelId="{17A3B11F-FB4D-4BEF-94C3-4B60AD4D65BF}" type="presOf" srcId="{409E2D91-396D-4E24-B1BB-7AF20A67DBA5}" destId="{4E304235-74CD-40AC-92B7-05E99142622B}" srcOrd="0" destOrd="0" presId="urn:microsoft.com/office/officeart/2005/8/layout/hProcess9"/>
    <dgm:cxn modelId="{7918C95D-DE07-4C26-B65D-1A9F5BBFF95C}" type="presOf" srcId="{7950C57E-8B1E-4919-B9EF-7C1D517AAFB6}" destId="{1B56E423-D4AA-4C3F-86A1-B58DEAA31A8F}" srcOrd="0" destOrd="0" presId="urn:microsoft.com/office/officeart/2005/8/layout/hProcess9"/>
    <dgm:cxn modelId="{F5FD9B23-5DAB-4E61-9505-1C92DC76B30B}" srcId="{4C8C66D8-BDB1-4919-BE37-0710A5766013}" destId="{87203A57-2490-4C63-A94B-D7DB78B94BF5}" srcOrd="1" destOrd="0" parTransId="{449731AB-91D2-426B-A6D7-6538C386A672}" sibTransId="{8890CFAC-37EF-4D46-9765-0C3EE37CD9DC}"/>
    <dgm:cxn modelId="{CBDC9077-BAD9-457C-AC64-67EB45BABA2E}" type="presOf" srcId="{87203A57-2490-4C63-A94B-D7DB78B94BF5}" destId="{8D2190EA-769D-4056-A14F-D696D4D31246}" srcOrd="0" destOrd="0" presId="urn:microsoft.com/office/officeart/2005/8/layout/hProcess9"/>
    <dgm:cxn modelId="{65F177F6-0136-41FD-A358-CDEB83F44D83}" type="presOf" srcId="{4C8C66D8-BDB1-4919-BE37-0710A5766013}" destId="{2BD8A1CD-B37C-4873-B2FE-62F1FB20839F}" srcOrd="0" destOrd="0" presId="urn:microsoft.com/office/officeart/2005/8/layout/hProcess9"/>
    <dgm:cxn modelId="{2BB6FF12-65BD-4215-AECA-8D58F66D1460}" type="presParOf" srcId="{2BD8A1CD-B37C-4873-B2FE-62F1FB20839F}" destId="{3E9C2781-7CAD-4F07-8340-33E193C08EE4}" srcOrd="0" destOrd="0" presId="urn:microsoft.com/office/officeart/2005/8/layout/hProcess9"/>
    <dgm:cxn modelId="{3FF02A61-C987-43DB-BCB5-71D826EE5658}" type="presParOf" srcId="{2BD8A1CD-B37C-4873-B2FE-62F1FB20839F}" destId="{94EBED77-7839-40A6-A1BD-98BF9DE46541}" srcOrd="1" destOrd="0" presId="urn:microsoft.com/office/officeart/2005/8/layout/hProcess9"/>
    <dgm:cxn modelId="{A6FAE7B9-1DBC-4507-89D2-2E57971AE992}" type="presParOf" srcId="{94EBED77-7839-40A6-A1BD-98BF9DE46541}" destId="{4E304235-74CD-40AC-92B7-05E99142622B}" srcOrd="0" destOrd="0" presId="urn:microsoft.com/office/officeart/2005/8/layout/hProcess9"/>
    <dgm:cxn modelId="{0ABA9ADF-9806-4D4F-82CB-EA8351A10E9A}" type="presParOf" srcId="{94EBED77-7839-40A6-A1BD-98BF9DE46541}" destId="{C23305FF-ADFF-4488-9BF8-7946FBC9AF75}" srcOrd="1" destOrd="0" presId="urn:microsoft.com/office/officeart/2005/8/layout/hProcess9"/>
    <dgm:cxn modelId="{19FC6887-99D4-4CC5-A7D3-312994B4EE1A}" type="presParOf" srcId="{94EBED77-7839-40A6-A1BD-98BF9DE46541}" destId="{8D2190EA-769D-4056-A14F-D696D4D31246}" srcOrd="2" destOrd="0" presId="urn:microsoft.com/office/officeart/2005/8/layout/hProcess9"/>
    <dgm:cxn modelId="{7671DC12-4023-455A-B31E-2EE7008C7C4D}" type="presParOf" srcId="{94EBED77-7839-40A6-A1BD-98BF9DE46541}" destId="{286A9DDF-9947-4D68-9118-B2932839CB22}" srcOrd="3" destOrd="0" presId="urn:microsoft.com/office/officeart/2005/8/layout/hProcess9"/>
    <dgm:cxn modelId="{46060B8D-8C1C-462B-9A7E-328320D8D368}" type="presParOf" srcId="{94EBED77-7839-40A6-A1BD-98BF9DE46541}" destId="{33AB7B46-41FE-4453-9DA2-939DA6D00646}" srcOrd="4" destOrd="0" presId="urn:microsoft.com/office/officeart/2005/8/layout/hProcess9"/>
    <dgm:cxn modelId="{17D58815-24B6-4758-A96C-582B8B640385}" type="presParOf" srcId="{94EBED77-7839-40A6-A1BD-98BF9DE46541}" destId="{5632821F-22C5-40BE-A95C-D6CE60AC891A}" srcOrd="5" destOrd="0" presId="urn:microsoft.com/office/officeart/2005/8/layout/hProcess9"/>
    <dgm:cxn modelId="{EAB7C777-6D76-4428-ACC3-820EA68810CD}" type="presParOf" srcId="{94EBED77-7839-40A6-A1BD-98BF9DE46541}" destId="{1B56E423-D4AA-4C3F-86A1-B58DEAA31A8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FF33591-8FD8-47E7-966E-2012D97C0F91}" type="doc">
      <dgm:prSet loTypeId="urn:microsoft.com/office/officeart/2005/8/layout/arrow6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D61EC353-2105-4563-8364-67656ACAF59E}">
      <dgm:prSet/>
      <dgm:spPr/>
      <dgm:t>
        <a:bodyPr/>
        <a:lstStyle/>
        <a:p>
          <a:pPr rtl="0"/>
          <a:r>
            <a:rPr lang="es-ES" dirty="0" smtClean="0"/>
            <a:t>La  demanda del papel periódico en 2010  registró una disminución  del 17.12% en relación al 2009; en los años posteriores las importaciones reflejan un crecimiento estable</a:t>
          </a:r>
          <a:endParaRPr lang="es-ES" dirty="0"/>
        </a:p>
      </dgm:t>
    </dgm:pt>
    <dgm:pt modelId="{6C05C44D-4BBD-4B82-B75B-BA0F123499BD}" type="parTrans" cxnId="{A025267B-8369-4375-BD2E-AAD86F782322}">
      <dgm:prSet/>
      <dgm:spPr/>
      <dgm:t>
        <a:bodyPr/>
        <a:lstStyle/>
        <a:p>
          <a:endParaRPr lang="es-ES"/>
        </a:p>
      </dgm:t>
    </dgm:pt>
    <dgm:pt modelId="{817A306C-2D6F-4C29-812A-7EB03BFEFC54}" type="sibTrans" cxnId="{A025267B-8369-4375-BD2E-AAD86F782322}">
      <dgm:prSet/>
      <dgm:spPr/>
      <dgm:t>
        <a:bodyPr/>
        <a:lstStyle/>
        <a:p>
          <a:endParaRPr lang="es-ES"/>
        </a:p>
      </dgm:t>
    </dgm:pt>
    <dgm:pt modelId="{7316F893-E567-4764-9A27-462A55040312}">
      <dgm:prSet/>
      <dgm:spPr/>
      <dgm:t>
        <a:bodyPr/>
        <a:lstStyle/>
        <a:p>
          <a:pPr rtl="0"/>
          <a:r>
            <a:rPr lang="es-ES" dirty="0" smtClean="0"/>
            <a:t>Continuar con los convenios relacionados con la exoneración de aranceles en las importaciones de papel periódico, para no perjudicar a la industria gráfica</a:t>
          </a:r>
          <a:endParaRPr lang="es-ES" dirty="0"/>
        </a:p>
      </dgm:t>
    </dgm:pt>
    <dgm:pt modelId="{CA4B3FD4-3212-42EB-84DB-AFEF1C3B8B6C}" type="parTrans" cxnId="{33B35AAA-D91C-48C8-9B81-B7078F8F6ECE}">
      <dgm:prSet/>
      <dgm:spPr/>
      <dgm:t>
        <a:bodyPr/>
        <a:lstStyle/>
        <a:p>
          <a:endParaRPr lang="es-ES"/>
        </a:p>
      </dgm:t>
    </dgm:pt>
    <dgm:pt modelId="{6FF3B31F-7501-42D3-AF01-02CE852A6AE2}" type="sibTrans" cxnId="{33B35AAA-D91C-48C8-9B81-B7078F8F6ECE}">
      <dgm:prSet/>
      <dgm:spPr/>
      <dgm:t>
        <a:bodyPr/>
        <a:lstStyle/>
        <a:p>
          <a:endParaRPr lang="es-ES"/>
        </a:p>
      </dgm:t>
    </dgm:pt>
    <dgm:pt modelId="{A319949C-0C39-4ED6-9A00-06B4DCEB39EB}" type="pres">
      <dgm:prSet presAssocID="{7FF33591-8FD8-47E7-966E-2012D97C0F9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FCFAA9-B022-4CA9-8A6D-875D2D2533DA}" type="pres">
      <dgm:prSet presAssocID="{7FF33591-8FD8-47E7-966E-2012D97C0F91}" presName="ribbon" presStyleLbl="node1" presStyleIdx="0" presStyleCnt="1" custScaleX="113385"/>
      <dgm:spPr/>
    </dgm:pt>
    <dgm:pt modelId="{9E5BA8AC-A206-45FF-A8ED-4EED8353D374}" type="pres">
      <dgm:prSet presAssocID="{7FF33591-8FD8-47E7-966E-2012D97C0F9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97E0B-6CE1-4D6F-BD08-56AD327A3839}" type="pres">
      <dgm:prSet presAssocID="{7FF33591-8FD8-47E7-966E-2012D97C0F9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B35AAA-D91C-48C8-9B81-B7078F8F6ECE}" srcId="{7FF33591-8FD8-47E7-966E-2012D97C0F91}" destId="{7316F893-E567-4764-9A27-462A55040312}" srcOrd="1" destOrd="0" parTransId="{CA4B3FD4-3212-42EB-84DB-AFEF1C3B8B6C}" sibTransId="{6FF3B31F-7501-42D3-AF01-02CE852A6AE2}"/>
    <dgm:cxn modelId="{7AFA946F-BFBC-4428-AD6D-D00016627594}" type="presOf" srcId="{7316F893-E567-4764-9A27-462A55040312}" destId="{D8797E0B-6CE1-4D6F-BD08-56AD327A3839}" srcOrd="0" destOrd="0" presId="urn:microsoft.com/office/officeart/2005/8/layout/arrow6"/>
    <dgm:cxn modelId="{8A1EF214-CC09-4500-9D4E-46B69E60EDA3}" type="presOf" srcId="{D61EC353-2105-4563-8364-67656ACAF59E}" destId="{9E5BA8AC-A206-45FF-A8ED-4EED8353D374}" srcOrd="0" destOrd="0" presId="urn:microsoft.com/office/officeart/2005/8/layout/arrow6"/>
    <dgm:cxn modelId="{FF4432EF-98F3-4890-8877-868DAFD05DE3}" type="presOf" srcId="{7FF33591-8FD8-47E7-966E-2012D97C0F91}" destId="{A319949C-0C39-4ED6-9A00-06B4DCEB39EB}" srcOrd="0" destOrd="0" presId="urn:microsoft.com/office/officeart/2005/8/layout/arrow6"/>
    <dgm:cxn modelId="{A025267B-8369-4375-BD2E-AAD86F782322}" srcId="{7FF33591-8FD8-47E7-966E-2012D97C0F91}" destId="{D61EC353-2105-4563-8364-67656ACAF59E}" srcOrd="0" destOrd="0" parTransId="{6C05C44D-4BBD-4B82-B75B-BA0F123499BD}" sibTransId="{817A306C-2D6F-4C29-812A-7EB03BFEFC54}"/>
    <dgm:cxn modelId="{BFA62879-547B-4450-9FB1-6F5D55BF5BA5}" type="presParOf" srcId="{A319949C-0C39-4ED6-9A00-06B4DCEB39EB}" destId="{86FCFAA9-B022-4CA9-8A6D-875D2D2533DA}" srcOrd="0" destOrd="0" presId="urn:microsoft.com/office/officeart/2005/8/layout/arrow6"/>
    <dgm:cxn modelId="{916240D1-E9A1-4866-AAD0-FCA08D30673C}" type="presParOf" srcId="{A319949C-0C39-4ED6-9A00-06B4DCEB39EB}" destId="{9E5BA8AC-A206-45FF-A8ED-4EED8353D374}" srcOrd="1" destOrd="0" presId="urn:microsoft.com/office/officeart/2005/8/layout/arrow6"/>
    <dgm:cxn modelId="{9E5B642B-C728-4D15-9BD6-597C81EBAE89}" type="presParOf" srcId="{A319949C-0C39-4ED6-9A00-06B4DCEB39EB}" destId="{D8797E0B-6CE1-4D6F-BD08-56AD327A383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FF33591-8FD8-47E7-966E-2012D97C0F91}" type="doc">
      <dgm:prSet loTypeId="urn:microsoft.com/office/officeart/2005/8/layout/arrow6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D61EC353-2105-4563-8364-67656ACAF59E}">
      <dgm:prSet/>
      <dgm:spPr/>
      <dgm:t>
        <a:bodyPr/>
        <a:lstStyle/>
        <a:p>
          <a:pPr rtl="0"/>
          <a:r>
            <a:rPr lang="es-ES" dirty="0" smtClean="0"/>
            <a:t>Las ventas de los editores de periódicos reflejan un crecimiento contante; el impuesto no afecto su oferta</a:t>
          </a:r>
          <a:endParaRPr lang="es-ES" dirty="0"/>
        </a:p>
      </dgm:t>
    </dgm:pt>
    <dgm:pt modelId="{6C05C44D-4BBD-4B82-B75B-BA0F123499BD}" type="parTrans" cxnId="{A025267B-8369-4375-BD2E-AAD86F782322}">
      <dgm:prSet/>
      <dgm:spPr/>
      <dgm:t>
        <a:bodyPr/>
        <a:lstStyle/>
        <a:p>
          <a:endParaRPr lang="es-ES"/>
        </a:p>
      </dgm:t>
    </dgm:pt>
    <dgm:pt modelId="{817A306C-2D6F-4C29-812A-7EB03BFEFC54}" type="sibTrans" cxnId="{A025267B-8369-4375-BD2E-AAD86F782322}">
      <dgm:prSet/>
      <dgm:spPr/>
      <dgm:t>
        <a:bodyPr/>
        <a:lstStyle/>
        <a:p>
          <a:endParaRPr lang="es-ES"/>
        </a:p>
      </dgm:t>
    </dgm:pt>
    <dgm:pt modelId="{7316F893-E567-4764-9A27-462A55040312}">
      <dgm:prSet/>
      <dgm:spPr/>
      <dgm:t>
        <a:bodyPr/>
        <a:lstStyle/>
        <a:p>
          <a:pPr rtl="0"/>
          <a:r>
            <a:rPr lang="es-ES" dirty="0" smtClean="0"/>
            <a:t>Mantener la tarifa del 12% del IVA en transferencia de papel periódico y periódicos IVA; el tributo es asumido por el consumido final.</a:t>
          </a:r>
          <a:endParaRPr lang="es-ES" dirty="0"/>
        </a:p>
      </dgm:t>
    </dgm:pt>
    <dgm:pt modelId="{CA4B3FD4-3212-42EB-84DB-AFEF1C3B8B6C}" type="parTrans" cxnId="{33B35AAA-D91C-48C8-9B81-B7078F8F6ECE}">
      <dgm:prSet/>
      <dgm:spPr/>
      <dgm:t>
        <a:bodyPr/>
        <a:lstStyle/>
        <a:p>
          <a:endParaRPr lang="es-ES"/>
        </a:p>
      </dgm:t>
    </dgm:pt>
    <dgm:pt modelId="{6FF3B31F-7501-42D3-AF01-02CE852A6AE2}" type="sibTrans" cxnId="{33B35AAA-D91C-48C8-9B81-B7078F8F6ECE}">
      <dgm:prSet/>
      <dgm:spPr/>
      <dgm:t>
        <a:bodyPr/>
        <a:lstStyle/>
        <a:p>
          <a:endParaRPr lang="es-ES"/>
        </a:p>
      </dgm:t>
    </dgm:pt>
    <dgm:pt modelId="{A319949C-0C39-4ED6-9A00-06B4DCEB39EB}" type="pres">
      <dgm:prSet presAssocID="{7FF33591-8FD8-47E7-966E-2012D97C0F9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FCFAA9-B022-4CA9-8A6D-875D2D2533DA}" type="pres">
      <dgm:prSet presAssocID="{7FF33591-8FD8-47E7-966E-2012D97C0F91}" presName="ribbon" presStyleLbl="node1" presStyleIdx="0" presStyleCnt="1" custScaleX="113385"/>
      <dgm:spPr/>
    </dgm:pt>
    <dgm:pt modelId="{9E5BA8AC-A206-45FF-A8ED-4EED8353D374}" type="pres">
      <dgm:prSet presAssocID="{7FF33591-8FD8-47E7-966E-2012D97C0F9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97E0B-6CE1-4D6F-BD08-56AD327A3839}" type="pres">
      <dgm:prSet presAssocID="{7FF33591-8FD8-47E7-966E-2012D97C0F9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27480E-3779-4D01-AA17-A1098AABA9E6}" type="presOf" srcId="{D61EC353-2105-4563-8364-67656ACAF59E}" destId="{9E5BA8AC-A206-45FF-A8ED-4EED8353D374}" srcOrd="0" destOrd="0" presId="urn:microsoft.com/office/officeart/2005/8/layout/arrow6"/>
    <dgm:cxn modelId="{33B35AAA-D91C-48C8-9B81-B7078F8F6ECE}" srcId="{7FF33591-8FD8-47E7-966E-2012D97C0F91}" destId="{7316F893-E567-4764-9A27-462A55040312}" srcOrd="1" destOrd="0" parTransId="{CA4B3FD4-3212-42EB-84DB-AFEF1C3B8B6C}" sibTransId="{6FF3B31F-7501-42D3-AF01-02CE852A6AE2}"/>
    <dgm:cxn modelId="{93662F78-E374-497E-A80C-7508785F80F6}" type="presOf" srcId="{7FF33591-8FD8-47E7-966E-2012D97C0F91}" destId="{A319949C-0C39-4ED6-9A00-06B4DCEB39EB}" srcOrd="0" destOrd="0" presId="urn:microsoft.com/office/officeart/2005/8/layout/arrow6"/>
    <dgm:cxn modelId="{A025267B-8369-4375-BD2E-AAD86F782322}" srcId="{7FF33591-8FD8-47E7-966E-2012D97C0F91}" destId="{D61EC353-2105-4563-8364-67656ACAF59E}" srcOrd="0" destOrd="0" parTransId="{6C05C44D-4BBD-4B82-B75B-BA0F123499BD}" sibTransId="{817A306C-2D6F-4C29-812A-7EB03BFEFC54}"/>
    <dgm:cxn modelId="{6C985DC2-8638-4BF0-A6A6-0D28D7BD21EB}" type="presOf" srcId="{7316F893-E567-4764-9A27-462A55040312}" destId="{D8797E0B-6CE1-4D6F-BD08-56AD327A3839}" srcOrd="0" destOrd="0" presId="urn:microsoft.com/office/officeart/2005/8/layout/arrow6"/>
    <dgm:cxn modelId="{F0EDB21B-774A-4553-BDB6-33D5B0DB0282}" type="presParOf" srcId="{A319949C-0C39-4ED6-9A00-06B4DCEB39EB}" destId="{86FCFAA9-B022-4CA9-8A6D-875D2D2533DA}" srcOrd="0" destOrd="0" presId="urn:microsoft.com/office/officeart/2005/8/layout/arrow6"/>
    <dgm:cxn modelId="{28B707C2-E0C2-4B8E-BC41-8863F445B870}" type="presParOf" srcId="{A319949C-0C39-4ED6-9A00-06B4DCEB39EB}" destId="{9E5BA8AC-A206-45FF-A8ED-4EED8353D374}" srcOrd="1" destOrd="0" presId="urn:microsoft.com/office/officeart/2005/8/layout/arrow6"/>
    <dgm:cxn modelId="{CFC78C34-7FAD-4C50-A11F-98E1208A9F2E}" type="presParOf" srcId="{A319949C-0C39-4ED6-9A00-06B4DCEB39EB}" destId="{D8797E0B-6CE1-4D6F-BD08-56AD327A383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FF33591-8FD8-47E7-966E-2012D97C0F91}" type="doc">
      <dgm:prSet loTypeId="urn:microsoft.com/office/officeart/2005/8/layout/arrow6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ES"/>
        </a:p>
      </dgm:t>
    </dgm:pt>
    <dgm:pt modelId="{D61EC353-2105-4563-8364-67656ACAF59E}">
      <dgm:prSet/>
      <dgm:spPr/>
      <dgm:t>
        <a:bodyPr/>
        <a:lstStyle/>
        <a:p>
          <a:pPr rtl="0"/>
          <a:r>
            <a:rPr lang="es-ES" dirty="0" smtClean="0"/>
            <a:t>La tarifa impositiva del IVA (para este sector y estos productos) cumple con el principio de neutralidad; el impuesto no interfiere en las decisiones de los contribuyentes, tampoco afecta la demanda ni la oferta</a:t>
          </a:r>
          <a:endParaRPr lang="es-ES" dirty="0"/>
        </a:p>
      </dgm:t>
    </dgm:pt>
    <dgm:pt modelId="{6C05C44D-4BBD-4B82-B75B-BA0F123499BD}" type="parTrans" cxnId="{A025267B-8369-4375-BD2E-AAD86F782322}">
      <dgm:prSet/>
      <dgm:spPr/>
      <dgm:t>
        <a:bodyPr/>
        <a:lstStyle/>
        <a:p>
          <a:endParaRPr lang="es-ES"/>
        </a:p>
      </dgm:t>
    </dgm:pt>
    <dgm:pt modelId="{817A306C-2D6F-4C29-812A-7EB03BFEFC54}" type="sibTrans" cxnId="{A025267B-8369-4375-BD2E-AAD86F782322}">
      <dgm:prSet/>
      <dgm:spPr/>
      <dgm:t>
        <a:bodyPr/>
        <a:lstStyle/>
        <a:p>
          <a:endParaRPr lang="es-ES"/>
        </a:p>
      </dgm:t>
    </dgm:pt>
    <dgm:pt modelId="{7316F893-E567-4764-9A27-462A55040312}">
      <dgm:prSet/>
      <dgm:spPr/>
      <dgm:t>
        <a:bodyPr/>
        <a:lstStyle/>
        <a:p>
          <a:pPr rtl="0"/>
          <a:r>
            <a:rPr lang="es-ES" dirty="0" smtClean="0"/>
            <a:t>Se debería proponer una depuración de los bienes gravados con tarifa cero, en especial al concepto de libros que en su mayoría son destinados a la enseñanza, pero existen otros textos que no contribuyen al desarrollo de la cultura y educación.</a:t>
          </a:r>
          <a:endParaRPr lang="es-ES" dirty="0"/>
        </a:p>
      </dgm:t>
    </dgm:pt>
    <dgm:pt modelId="{CA4B3FD4-3212-42EB-84DB-AFEF1C3B8B6C}" type="parTrans" cxnId="{33B35AAA-D91C-48C8-9B81-B7078F8F6ECE}">
      <dgm:prSet/>
      <dgm:spPr/>
      <dgm:t>
        <a:bodyPr/>
        <a:lstStyle/>
        <a:p>
          <a:endParaRPr lang="es-ES"/>
        </a:p>
      </dgm:t>
    </dgm:pt>
    <dgm:pt modelId="{6FF3B31F-7501-42D3-AF01-02CE852A6AE2}" type="sibTrans" cxnId="{33B35AAA-D91C-48C8-9B81-B7078F8F6ECE}">
      <dgm:prSet/>
      <dgm:spPr/>
      <dgm:t>
        <a:bodyPr/>
        <a:lstStyle/>
        <a:p>
          <a:endParaRPr lang="es-ES"/>
        </a:p>
      </dgm:t>
    </dgm:pt>
    <dgm:pt modelId="{A319949C-0C39-4ED6-9A00-06B4DCEB39EB}" type="pres">
      <dgm:prSet presAssocID="{7FF33591-8FD8-47E7-966E-2012D97C0F9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FCFAA9-B022-4CA9-8A6D-875D2D2533DA}" type="pres">
      <dgm:prSet presAssocID="{7FF33591-8FD8-47E7-966E-2012D97C0F91}" presName="ribbon" presStyleLbl="node1" presStyleIdx="0" presStyleCnt="1" custScaleX="113385"/>
      <dgm:spPr/>
    </dgm:pt>
    <dgm:pt modelId="{9E5BA8AC-A206-45FF-A8ED-4EED8353D374}" type="pres">
      <dgm:prSet presAssocID="{7FF33591-8FD8-47E7-966E-2012D97C0F9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97E0B-6CE1-4D6F-BD08-56AD327A3839}" type="pres">
      <dgm:prSet presAssocID="{7FF33591-8FD8-47E7-966E-2012D97C0F9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B35AAA-D91C-48C8-9B81-B7078F8F6ECE}" srcId="{7FF33591-8FD8-47E7-966E-2012D97C0F91}" destId="{7316F893-E567-4764-9A27-462A55040312}" srcOrd="1" destOrd="0" parTransId="{CA4B3FD4-3212-42EB-84DB-AFEF1C3B8B6C}" sibTransId="{6FF3B31F-7501-42D3-AF01-02CE852A6AE2}"/>
    <dgm:cxn modelId="{C1351CF8-C80E-4114-9762-B95B0D8BA6A9}" type="presOf" srcId="{7316F893-E567-4764-9A27-462A55040312}" destId="{D8797E0B-6CE1-4D6F-BD08-56AD327A3839}" srcOrd="0" destOrd="0" presId="urn:microsoft.com/office/officeart/2005/8/layout/arrow6"/>
    <dgm:cxn modelId="{1E9C6107-D039-491F-972E-D51906F4A48C}" type="presOf" srcId="{D61EC353-2105-4563-8364-67656ACAF59E}" destId="{9E5BA8AC-A206-45FF-A8ED-4EED8353D374}" srcOrd="0" destOrd="0" presId="urn:microsoft.com/office/officeart/2005/8/layout/arrow6"/>
    <dgm:cxn modelId="{BB0CA570-2A57-4A6C-A8D9-23A131060EE3}" type="presOf" srcId="{7FF33591-8FD8-47E7-966E-2012D97C0F91}" destId="{A319949C-0C39-4ED6-9A00-06B4DCEB39EB}" srcOrd="0" destOrd="0" presId="urn:microsoft.com/office/officeart/2005/8/layout/arrow6"/>
    <dgm:cxn modelId="{A025267B-8369-4375-BD2E-AAD86F782322}" srcId="{7FF33591-8FD8-47E7-966E-2012D97C0F91}" destId="{D61EC353-2105-4563-8364-67656ACAF59E}" srcOrd="0" destOrd="0" parTransId="{6C05C44D-4BBD-4B82-B75B-BA0F123499BD}" sibTransId="{817A306C-2D6F-4C29-812A-7EB03BFEFC54}"/>
    <dgm:cxn modelId="{120F79EA-53C8-4441-B748-AAA9F8267510}" type="presParOf" srcId="{A319949C-0C39-4ED6-9A00-06B4DCEB39EB}" destId="{86FCFAA9-B022-4CA9-8A6D-875D2D2533DA}" srcOrd="0" destOrd="0" presId="urn:microsoft.com/office/officeart/2005/8/layout/arrow6"/>
    <dgm:cxn modelId="{2D2CA9DB-20AD-4BCE-A3EB-90B70F13B4B9}" type="presParOf" srcId="{A319949C-0C39-4ED6-9A00-06B4DCEB39EB}" destId="{9E5BA8AC-A206-45FF-A8ED-4EED8353D374}" srcOrd="1" destOrd="0" presId="urn:microsoft.com/office/officeart/2005/8/layout/arrow6"/>
    <dgm:cxn modelId="{636DF70F-4F77-46E7-8736-0CB3604EBF97}" type="presParOf" srcId="{A319949C-0C39-4ED6-9A00-06B4DCEB39EB}" destId="{D8797E0B-6CE1-4D6F-BD08-56AD327A383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FF33591-8FD8-47E7-966E-2012D97C0F91}" type="doc">
      <dgm:prSet loTypeId="urn:microsoft.com/office/officeart/2005/8/layout/arrow6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D61EC353-2105-4563-8364-67656ACAF59E}">
      <dgm:prSet/>
      <dgm:spPr/>
      <dgm:t>
        <a:bodyPr/>
        <a:lstStyle/>
        <a:p>
          <a:pPr rtl="0"/>
          <a:r>
            <a:rPr lang="es-ES" dirty="0" smtClean="0"/>
            <a:t>Los datos estadísticos emitidos por las diferentes entidades (para estos sectores y en este período) no son comparables, reflejando grandes inconsistencias.</a:t>
          </a:r>
          <a:endParaRPr lang="es-ES" dirty="0"/>
        </a:p>
      </dgm:t>
    </dgm:pt>
    <dgm:pt modelId="{6C05C44D-4BBD-4B82-B75B-BA0F123499BD}" type="parTrans" cxnId="{A025267B-8369-4375-BD2E-AAD86F782322}">
      <dgm:prSet/>
      <dgm:spPr/>
      <dgm:t>
        <a:bodyPr/>
        <a:lstStyle/>
        <a:p>
          <a:endParaRPr lang="es-ES"/>
        </a:p>
      </dgm:t>
    </dgm:pt>
    <dgm:pt modelId="{817A306C-2D6F-4C29-812A-7EB03BFEFC54}" type="sibTrans" cxnId="{A025267B-8369-4375-BD2E-AAD86F782322}">
      <dgm:prSet/>
      <dgm:spPr/>
      <dgm:t>
        <a:bodyPr/>
        <a:lstStyle/>
        <a:p>
          <a:endParaRPr lang="es-ES"/>
        </a:p>
      </dgm:t>
    </dgm:pt>
    <dgm:pt modelId="{7316F893-E567-4764-9A27-462A55040312}">
      <dgm:prSet/>
      <dgm:spPr/>
      <dgm:t>
        <a:bodyPr/>
        <a:lstStyle/>
        <a:p>
          <a:pPr rtl="0"/>
          <a:r>
            <a:rPr lang="es-ES" dirty="0" smtClean="0"/>
            <a:t>Se recomienda manejar la información bajo los mismos parámetros de clasificación y procesar los datos conforme a la Revisión 4 del CIIU; a fin de contar con cifras estadísticas comparables</a:t>
          </a:r>
          <a:endParaRPr lang="es-ES" dirty="0"/>
        </a:p>
      </dgm:t>
    </dgm:pt>
    <dgm:pt modelId="{CA4B3FD4-3212-42EB-84DB-AFEF1C3B8B6C}" type="parTrans" cxnId="{33B35AAA-D91C-48C8-9B81-B7078F8F6ECE}">
      <dgm:prSet/>
      <dgm:spPr/>
      <dgm:t>
        <a:bodyPr/>
        <a:lstStyle/>
        <a:p>
          <a:endParaRPr lang="es-ES"/>
        </a:p>
      </dgm:t>
    </dgm:pt>
    <dgm:pt modelId="{6FF3B31F-7501-42D3-AF01-02CE852A6AE2}" type="sibTrans" cxnId="{33B35AAA-D91C-48C8-9B81-B7078F8F6ECE}">
      <dgm:prSet/>
      <dgm:spPr/>
      <dgm:t>
        <a:bodyPr/>
        <a:lstStyle/>
        <a:p>
          <a:endParaRPr lang="es-ES"/>
        </a:p>
      </dgm:t>
    </dgm:pt>
    <dgm:pt modelId="{A319949C-0C39-4ED6-9A00-06B4DCEB39EB}" type="pres">
      <dgm:prSet presAssocID="{7FF33591-8FD8-47E7-966E-2012D97C0F9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FCFAA9-B022-4CA9-8A6D-875D2D2533DA}" type="pres">
      <dgm:prSet presAssocID="{7FF33591-8FD8-47E7-966E-2012D97C0F91}" presName="ribbon" presStyleLbl="node1" presStyleIdx="0" presStyleCnt="1" custScaleX="113385"/>
      <dgm:spPr/>
    </dgm:pt>
    <dgm:pt modelId="{9E5BA8AC-A206-45FF-A8ED-4EED8353D374}" type="pres">
      <dgm:prSet presAssocID="{7FF33591-8FD8-47E7-966E-2012D97C0F9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97E0B-6CE1-4D6F-BD08-56AD327A3839}" type="pres">
      <dgm:prSet presAssocID="{7FF33591-8FD8-47E7-966E-2012D97C0F9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565A3C1-1882-4472-A599-86BDEF9A6C45}" type="presOf" srcId="{D61EC353-2105-4563-8364-67656ACAF59E}" destId="{9E5BA8AC-A206-45FF-A8ED-4EED8353D374}" srcOrd="0" destOrd="0" presId="urn:microsoft.com/office/officeart/2005/8/layout/arrow6"/>
    <dgm:cxn modelId="{33B35AAA-D91C-48C8-9B81-B7078F8F6ECE}" srcId="{7FF33591-8FD8-47E7-966E-2012D97C0F91}" destId="{7316F893-E567-4764-9A27-462A55040312}" srcOrd="1" destOrd="0" parTransId="{CA4B3FD4-3212-42EB-84DB-AFEF1C3B8B6C}" sibTransId="{6FF3B31F-7501-42D3-AF01-02CE852A6AE2}"/>
    <dgm:cxn modelId="{3D4BE702-DD83-4BE6-A0B3-9D27E7C384FB}" type="presOf" srcId="{7FF33591-8FD8-47E7-966E-2012D97C0F91}" destId="{A319949C-0C39-4ED6-9A00-06B4DCEB39EB}" srcOrd="0" destOrd="0" presId="urn:microsoft.com/office/officeart/2005/8/layout/arrow6"/>
    <dgm:cxn modelId="{A025267B-8369-4375-BD2E-AAD86F782322}" srcId="{7FF33591-8FD8-47E7-966E-2012D97C0F91}" destId="{D61EC353-2105-4563-8364-67656ACAF59E}" srcOrd="0" destOrd="0" parTransId="{6C05C44D-4BBD-4B82-B75B-BA0F123499BD}" sibTransId="{817A306C-2D6F-4C29-812A-7EB03BFEFC54}"/>
    <dgm:cxn modelId="{CFF89FC0-7B1C-42D4-9D0C-CBC502FB6759}" type="presOf" srcId="{7316F893-E567-4764-9A27-462A55040312}" destId="{D8797E0B-6CE1-4D6F-BD08-56AD327A3839}" srcOrd="0" destOrd="0" presId="urn:microsoft.com/office/officeart/2005/8/layout/arrow6"/>
    <dgm:cxn modelId="{F13554D5-1AEB-4599-974D-28430763F2B0}" type="presParOf" srcId="{A319949C-0C39-4ED6-9A00-06B4DCEB39EB}" destId="{86FCFAA9-B022-4CA9-8A6D-875D2D2533DA}" srcOrd="0" destOrd="0" presId="urn:microsoft.com/office/officeart/2005/8/layout/arrow6"/>
    <dgm:cxn modelId="{B885CED3-33E2-41FE-BEB2-15B209906D8D}" type="presParOf" srcId="{A319949C-0C39-4ED6-9A00-06B4DCEB39EB}" destId="{9E5BA8AC-A206-45FF-A8ED-4EED8353D374}" srcOrd="1" destOrd="0" presId="urn:microsoft.com/office/officeart/2005/8/layout/arrow6"/>
    <dgm:cxn modelId="{76D4EBB0-C342-4375-9E6C-F30977FDA0F0}" type="presParOf" srcId="{A319949C-0C39-4ED6-9A00-06B4DCEB39EB}" destId="{D8797E0B-6CE1-4D6F-BD08-56AD327A383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FD28C-9EF6-45EF-9F79-D85C572C11B5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4D0C7F85-96F6-45BD-B141-45F25558B92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 smtClean="0"/>
            <a:t>Sector Externo</a:t>
          </a:r>
          <a:endParaRPr lang="es-ES" dirty="0"/>
        </a:p>
      </dgm:t>
    </dgm:pt>
    <dgm:pt modelId="{CDEFA71D-066D-48C7-AB15-C73B4150F832}" type="parTrans" cxnId="{699ABE85-7C29-4AC5-99DF-041B45FB1BD7}">
      <dgm:prSet/>
      <dgm:spPr/>
      <dgm:t>
        <a:bodyPr/>
        <a:lstStyle/>
        <a:p>
          <a:endParaRPr lang="es-ES"/>
        </a:p>
      </dgm:t>
    </dgm:pt>
    <dgm:pt modelId="{816F1668-A39C-4FD2-B6BD-4FF904E1F479}" type="sibTrans" cxnId="{699ABE85-7C29-4AC5-99DF-041B45FB1BD7}">
      <dgm:prSet/>
      <dgm:spPr/>
      <dgm:t>
        <a:bodyPr/>
        <a:lstStyle/>
        <a:p>
          <a:endParaRPr lang="es-ES"/>
        </a:p>
      </dgm:t>
    </dgm:pt>
    <dgm:pt modelId="{C60CE92C-55BB-45F1-A356-AC53E7F20EC5}">
      <dgm:prSet phldrT="[Texto]"/>
      <dgm:spPr/>
      <dgm:t>
        <a:bodyPr/>
        <a:lstStyle/>
        <a:p>
          <a:r>
            <a:rPr lang="es-ES" dirty="0" smtClean="0"/>
            <a:t>Sector Financiero</a:t>
          </a:r>
          <a:endParaRPr lang="es-ES" dirty="0"/>
        </a:p>
      </dgm:t>
    </dgm:pt>
    <dgm:pt modelId="{FD9F9D6D-9E56-4338-96C9-3E640F7C138E}" type="parTrans" cxnId="{BE81276B-CE82-45AC-89A4-D2CA78E6D4BF}">
      <dgm:prSet/>
      <dgm:spPr/>
      <dgm:t>
        <a:bodyPr/>
        <a:lstStyle/>
        <a:p>
          <a:endParaRPr lang="es-ES"/>
        </a:p>
      </dgm:t>
    </dgm:pt>
    <dgm:pt modelId="{0F70C48B-5186-4AA6-B599-D122B5C2F2C6}" type="sibTrans" cxnId="{BE81276B-CE82-45AC-89A4-D2CA78E6D4BF}">
      <dgm:prSet/>
      <dgm:spPr/>
      <dgm:t>
        <a:bodyPr/>
        <a:lstStyle/>
        <a:p>
          <a:endParaRPr lang="es-ES"/>
        </a:p>
      </dgm:t>
    </dgm:pt>
    <dgm:pt modelId="{59270194-6116-4644-9FB6-193A4ED7D82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 smtClean="0"/>
            <a:t>Las exportaciones  totales ascendieron a US$  23,898 .7millones, registrando un crecimiento del 7.1% a las realizadas en 2011</a:t>
          </a:r>
          <a:endParaRPr lang="es-ES" dirty="0"/>
        </a:p>
      </dgm:t>
    </dgm:pt>
    <dgm:pt modelId="{5BCAD5D8-2AA8-4CAD-8935-97B1229ADD5E}" type="parTrans" cxnId="{477C0980-0F5A-4DE5-BE42-509CEFE4C9CC}">
      <dgm:prSet/>
      <dgm:spPr/>
      <dgm:t>
        <a:bodyPr/>
        <a:lstStyle/>
        <a:p>
          <a:endParaRPr lang="es-ES"/>
        </a:p>
      </dgm:t>
    </dgm:pt>
    <dgm:pt modelId="{7A76321A-78DA-45A9-996F-1CF33D648476}" type="sibTrans" cxnId="{477C0980-0F5A-4DE5-BE42-509CEFE4C9CC}">
      <dgm:prSet/>
      <dgm:spPr/>
      <dgm:t>
        <a:bodyPr/>
        <a:lstStyle/>
        <a:p>
          <a:endParaRPr lang="es-ES"/>
        </a:p>
      </dgm:t>
    </dgm:pt>
    <dgm:pt modelId="{A7AD2409-EA36-4E94-9BC9-70183C616A4E}">
      <dgm:prSet phldrT="[Texto]"/>
      <dgm:spPr/>
      <dgm:t>
        <a:bodyPr/>
        <a:lstStyle/>
        <a:p>
          <a:r>
            <a:rPr lang="es-ES" dirty="0" smtClean="0"/>
            <a:t>Entre enero y noviembre; el sector financiero privado entrego créditos por pun monto de US$ 18.811 millones, reflejando un incremento del 12% respecto al 2011.</a:t>
          </a:r>
          <a:endParaRPr lang="es-ES" dirty="0"/>
        </a:p>
      </dgm:t>
    </dgm:pt>
    <dgm:pt modelId="{A0AE73AA-27B3-4CC7-A958-E5D9749F1B99}" type="parTrans" cxnId="{EEB50A2B-72CD-4458-B4DD-4CBB3257AE69}">
      <dgm:prSet/>
      <dgm:spPr/>
      <dgm:t>
        <a:bodyPr/>
        <a:lstStyle/>
        <a:p>
          <a:endParaRPr lang="es-ES"/>
        </a:p>
      </dgm:t>
    </dgm:pt>
    <dgm:pt modelId="{195B9826-4C76-489A-B379-2EB152220BA1}" type="sibTrans" cxnId="{EEB50A2B-72CD-4458-B4DD-4CBB3257AE69}">
      <dgm:prSet/>
      <dgm:spPr/>
      <dgm:t>
        <a:bodyPr/>
        <a:lstStyle/>
        <a:p>
          <a:endParaRPr lang="es-ES"/>
        </a:p>
      </dgm:t>
    </dgm:pt>
    <dgm:pt modelId="{76387006-117C-4CB1-9922-E7BEFAE7D21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 smtClean="0"/>
            <a:t>La balanza comercial registró un déficit del US$ 142.8 millones, reflejando una recuperación con respecto al 2011 (US$ 687.2 millones) </a:t>
          </a:r>
          <a:endParaRPr lang="es-ES" dirty="0"/>
        </a:p>
      </dgm:t>
    </dgm:pt>
    <dgm:pt modelId="{47F162E0-8A57-4D92-A9B3-A13388022BC0}" type="parTrans" cxnId="{E37D38DE-872B-4943-A445-35C71E8FB86E}">
      <dgm:prSet/>
      <dgm:spPr/>
      <dgm:t>
        <a:bodyPr/>
        <a:lstStyle/>
        <a:p>
          <a:endParaRPr lang="es-ES"/>
        </a:p>
      </dgm:t>
    </dgm:pt>
    <dgm:pt modelId="{CC819973-FA4A-4280-82B1-0D1E4D4CB0CD}" type="sibTrans" cxnId="{E37D38DE-872B-4943-A445-35C71E8FB86E}">
      <dgm:prSet/>
      <dgm:spPr/>
      <dgm:t>
        <a:bodyPr/>
        <a:lstStyle/>
        <a:p>
          <a:endParaRPr lang="es-ES"/>
        </a:p>
      </dgm:t>
    </dgm:pt>
    <dgm:pt modelId="{127F44AB-9634-4F39-8688-082849121CBD}">
      <dgm:prSet phldrT="[Texto]"/>
      <dgm:spPr/>
      <dgm:t>
        <a:bodyPr/>
        <a:lstStyle/>
        <a:p>
          <a:pPr>
            <a:lnSpc>
              <a:spcPct val="90000"/>
            </a:lnSpc>
          </a:pPr>
          <a:endParaRPr lang="es-ES" dirty="0"/>
        </a:p>
      </dgm:t>
    </dgm:pt>
    <dgm:pt modelId="{DFFEAAD5-ADBD-417E-B9DE-AEA395AD1635}" type="parTrans" cxnId="{24611FF0-3748-4294-85D1-A7A2B84C44E0}">
      <dgm:prSet/>
      <dgm:spPr/>
      <dgm:t>
        <a:bodyPr/>
        <a:lstStyle/>
        <a:p>
          <a:endParaRPr lang="es-ES"/>
        </a:p>
      </dgm:t>
    </dgm:pt>
    <dgm:pt modelId="{F3085830-E638-45B7-B12B-7C5A2E597F03}" type="sibTrans" cxnId="{24611FF0-3748-4294-85D1-A7A2B84C44E0}">
      <dgm:prSet/>
      <dgm:spPr/>
      <dgm:t>
        <a:bodyPr/>
        <a:lstStyle/>
        <a:p>
          <a:endParaRPr lang="es-ES"/>
        </a:p>
      </dgm:t>
    </dgm:pt>
    <dgm:pt modelId="{0095CF3B-E31A-4F7B-8662-79EFADEE0DDA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 smtClean="0"/>
            <a:t>Las importaciones crecieron en un 4.5%, alcanzando un monto de US$ 24,041.5 millones.</a:t>
          </a:r>
          <a:endParaRPr lang="es-ES" dirty="0"/>
        </a:p>
      </dgm:t>
    </dgm:pt>
    <dgm:pt modelId="{F62DDE34-0594-4061-97C6-EEA56FF91D31}" type="parTrans" cxnId="{209B2F66-E3FC-4DFA-8C53-21A5BCA6F605}">
      <dgm:prSet/>
      <dgm:spPr/>
      <dgm:t>
        <a:bodyPr/>
        <a:lstStyle/>
        <a:p>
          <a:endParaRPr lang="es-ES"/>
        </a:p>
      </dgm:t>
    </dgm:pt>
    <dgm:pt modelId="{173C6CCF-2B47-4886-A034-8942EDB7D225}" type="sibTrans" cxnId="{209B2F66-E3FC-4DFA-8C53-21A5BCA6F605}">
      <dgm:prSet/>
      <dgm:spPr/>
      <dgm:t>
        <a:bodyPr/>
        <a:lstStyle/>
        <a:p>
          <a:endParaRPr lang="es-ES"/>
        </a:p>
      </dgm:t>
    </dgm:pt>
    <dgm:pt modelId="{30023FEA-E4AF-462A-BE55-4215480621A1}">
      <dgm:prSet phldrT="[Texto]"/>
      <dgm:spPr/>
      <dgm:t>
        <a:bodyPr/>
        <a:lstStyle/>
        <a:p>
          <a:endParaRPr lang="es-ES" dirty="0"/>
        </a:p>
      </dgm:t>
    </dgm:pt>
    <dgm:pt modelId="{F8DBEABA-82C5-45F8-8197-B6DAB37EA21E}" type="parTrans" cxnId="{9A39D4B6-0527-45B8-BDC9-D792D448C9F7}">
      <dgm:prSet/>
      <dgm:spPr/>
      <dgm:t>
        <a:bodyPr/>
        <a:lstStyle/>
        <a:p>
          <a:endParaRPr lang="es-ES"/>
        </a:p>
      </dgm:t>
    </dgm:pt>
    <dgm:pt modelId="{1B67F48E-061D-4037-9623-0FC2600C7AC5}" type="sibTrans" cxnId="{9A39D4B6-0527-45B8-BDC9-D792D448C9F7}">
      <dgm:prSet/>
      <dgm:spPr/>
      <dgm:t>
        <a:bodyPr/>
        <a:lstStyle/>
        <a:p>
          <a:endParaRPr lang="es-ES"/>
        </a:p>
      </dgm:t>
    </dgm:pt>
    <dgm:pt modelId="{3A146C2B-9878-43E2-BFC2-5EA715D71FC6}">
      <dgm:prSet phldrT="[Texto]"/>
      <dgm:spPr/>
      <dgm:t>
        <a:bodyPr/>
        <a:lstStyle/>
        <a:p>
          <a:r>
            <a:rPr lang="es-ES" dirty="0" smtClean="0"/>
            <a:t>La tasa Activa referencial a diciembre fue del 8.17%</a:t>
          </a:r>
          <a:endParaRPr lang="es-ES" dirty="0"/>
        </a:p>
      </dgm:t>
    </dgm:pt>
    <dgm:pt modelId="{94B3890B-E941-469F-AFD4-51E5DF7D7B78}" type="parTrans" cxnId="{7B44A3AE-255D-4AD7-91A8-1889E86D83CA}">
      <dgm:prSet/>
      <dgm:spPr/>
      <dgm:t>
        <a:bodyPr/>
        <a:lstStyle/>
        <a:p>
          <a:endParaRPr lang="es-ES"/>
        </a:p>
      </dgm:t>
    </dgm:pt>
    <dgm:pt modelId="{A39C766E-B44D-4A4E-9B7E-A39CABA6731E}" type="sibTrans" cxnId="{7B44A3AE-255D-4AD7-91A8-1889E86D83CA}">
      <dgm:prSet/>
      <dgm:spPr/>
      <dgm:t>
        <a:bodyPr/>
        <a:lstStyle/>
        <a:p>
          <a:endParaRPr lang="es-ES"/>
        </a:p>
      </dgm:t>
    </dgm:pt>
    <dgm:pt modelId="{3D0828FC-57DA-4E33-BFF6-1F18477245B2}">
      <dgm:prSet phldrT="[Texto]"/>
      <dgm:spPr/>
      <dgm:t>
        <a:bodyPr/>
        <a:lstStyle/>
        <a:p>
          <a:r>
            <a:rPr lang="es-ES" dirty="0" smtClean="0"/>
            <a:t>La tasa Pasiva referencial a final del año fue del 4.53</a:t>
          </a:r>
          <a:endParaRPr lang="es-ES" dirty="0"/>
        </a:p>
      </dgm:t>
    </dgm:pt>
    <dgm:pt modelId="{B0B20E2B-2C0E-42E2-BB2E-8B7B1C684C2B}" type="parTrans" cxnId="{8FAEFD22-EBF5-48C2-B7C0-B4224C650E2F}">
      <dgm:prSet/>
      <dgm:spPr/>
      <dgm:t>
        <a:bodyPr/>
        <a:lstStyle/>
        <a:p>
          <a:endParaRPr lang="es-ES"/>
        </a:p>
      </dgm:t>
    </dgm:pt>
    <dgm:pt modelId="{62586126-E7CB-4843-A650-4D538EB89246}" type="sibTrans" cxnId="{8FAEFD22-EBF5-48C2-B7C0-B4224C650E2F}">
      <dgm:prSet/>
      <dgm:spPr/>
      <dgm:t>
        <a:bodyPr/>
        <a:lstStyle/>
        <a:p>
          <a:endParaRPr lang="es-ES"/>
        </a:p>
      </dgm:t>
    </dgm:pt>
    <dgm:pt modelId="{E07AEFF1-D9BD-4FEC-9B45-9721CB63F006}" type="pres">
      <dgm:prSet presAssocID="{6AFFD28C-9EF6-45EF-9F79-D85C572C11B5}" presName="linearFlow" presStyleCnt="0">
        <dgm:presLayoutVars>
          <dgm:dir/>
          <dgm:resizeHandles val="exact"/>
        </dgm:presLayoutVars>
      </dgm:prSet>
      <dgm:spPr/>
    </dgm:pt>
    <dgm:pt modelId="{5460F476-1F1F-4E6D-A4C0-B02A493690D8}" type="pres">
      <dgm:prSet presAssocID="{4D0C7F85-96F6-45BD-B141-45F25558B921}" presName="composite" presStyleCnt="0"/>
      <dgm:spPr/>
    </dgm:pt>
    <dgm:pt modelId="{F734A83A-50AD-4B07-9C78-614BC86AFF01}" type="pres">
      <dgm:prSet presAssocID="{4D0C7F85-96F6-45BD-B141-45F25558B921}" presName="imgShp" presStyleLbl="fgImgPlace1" presStyleIdx="0" presStyleCnt="2" custLinFactNeighborX="-697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EFF77826-C62D-4769-B294-713B60606912}" type="pres">
      <dgm:prSet presAssocID="{4D0C7F85-96F6-45BD-B141-45F25558B921}" presName="txShp" presStyleLbl="node1" presStyleIdx="0" presStyleCnt="2" custScaleX="130219" custLinFactNeighborX="53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DC04DF-F383-4978-BB79-101FF1AC7DA0}" type="pres">
      <dgm:prSet presAssocID="{816F1668-A39C-4FD2-B6BD-4FF904E1F479}" presName="spacing" presStyleCnt="0"/>
      <dgm:spPr/>
    </dgm:pt>
    <dgm:pt modelId="{F61DA30C-A19E-4FC1-9C0B-5C38FD34CF72}" type="pres">
      <dgm:prSet presAssocID="{C60CE92C-55BB-45F1-A356-AC53E7F20EC5}" presName="composite" presStyleCnt="0"/>
      <dgm:spPr/>
    </dgm:pt>
    <dgm:pt modelId="{0E563944-233C-4B3D-8013-925F58C763ED}" type="pres">
      <dgm:prSet presAssocID="{C60CE92C-55BB-45F1-A356-AC53E7F20EC5}" presName="imgShp" presStyleLbl="fgImgPlace1" presStyleIdx="1" presStyleCnt="2" custLinFactNeighborX="-6975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5849FD4-9221-4985-BDEA-C9E0D7E3CADD}" type="pres">
      <dgm:prSet presAssocID="{C60CE92C-55BB-45F1-A356-AC53E7F20EC5}" presName="txShp" presStyleLbl="node1" presStyleIdx="1" presStyleCnt="2" custScaleX="130219" custLinFactNeighborX="53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39D4B6-0527-45B8-BDC9-D792D448C9F7}" srcId="{C60CE92C-55BB-45F1-A356-AC53E7F20EC5}" destId="{30023FEA-E4AF-462A-BE55-4215480621A1}" srcOrd="3" destOrd="0" parTransId="{F8DBEABA-82C5-45F8-8197-B6DAB37EA21E}" sibTransId="{1B67F48E-061D-4037-9623-0FC2600C7AC5}"/>
    <dgm:cxn modelId="{699ABE85-7C29-4AC5-99DF-041B45FB1BD7}" srcId="{6AFFD28C-9EF6-45EF-9F79-D85C572C11B5}" destId="{4D0C7F85-96F6-45BD-B141-45F25558B921}" srcOrd="0" destOrd="0" parTransId="{CDEFA71D-066D-48C7-AB15-C73B4150F832}" sibTransId="{816F1668-A39C-4FD2-B6BD-4FF904E1F479}"/>
    <dgm:cxn modelId="{EA658DA3-F359-438F-9D67-90799B71E5F9}" type="presOf" srcId="{A7AD2409-EA36-4E94-9BC9-70183C616A4E}" destId="{95849FD4-9221-4985-BDEA-C9E0D7E3CADD}" srcOrd="0" destOrd="1" presId="urn:microsoft.com/office/officeart/2005/8/layout/vList3"/>
    <dgm:cxn modelId="{EEB50A2B-72CD-4458-B4DD-4CBB3257AE69}" srcId="{C60CE92C-55BB-45F1-A356-AC53E7F20EC5}" destId="{A7AD2409-EA36-4E94-9BC9-70183C616A4E}" srcOrd="0" destOrd="0" parTransId="{A0AE73AA-27B3-4CC7-A958-E5D9749F1B99}" sibTransId="{195B9826-4C76-489A-B379-2EB152220BA1}"/>
    <dgm:cxn modelId="{F9026987-E4EB-4D2F-9A9A-9EDCE9D483A1}" type="presOf" srcId="{3D0828FC-57DA-4E33-BFF6-1F18477245B2}" destId="{95849FD4-9221-4985-BDEA-C9E0D7E3CADD}" srcOrd="0" destOrd="3" presId="urn:microsoft.com/office/officeart/2005/8/layout/vList3"/>
    <dgm:cxn modelId="{AF2C9D52-4EBE-45C5-A3DB-BA625E4D57C4}" type="presOf" srcId="{0095CF3B-E31A-4F7B-8662-79EFADEE0DDA}" destId="{EFF77826-C62D-4769-B294-713B60606912}" srcOrd="0" destOrd="3" presId="urn:microsoft.com/office/officeart/2005/8/layout/vList3"/>
    <dgm:cxn modelId="{375DADA5-F535-46BE-9F21-333D720CBDC0}" type="presOf" srcId="{127F44AB-9634-4F39-8688-082849121CBD}" destId="{EFF77826-C62D-4769-B294-713B60606912}" srcOrd="0" destOrd="4" presId="urn:microsoft.com/office/officeart/2005/8/layout/vList3"/>
    <dgm:cxn modelId="{1C57894B-FCB4-44C2-9863-107B5909D799}" type="presOf" srcId="{6AFFD28C-9EF6-45EF-9F79-D85C572C11B5}" destId="{E07AEFF1-D9BD-4FEC-9B45-9721CB63F006}" srcOrd="0" destOrd="0" presId="urn:microsoft.com/office/officeart/2005/8/layout/vList3"/>
    <dgm:cxn modelId="{5E8D1DD7-4E16-4126-96BF-7ED5A0F3289B}" type="presOf" srcId="{4D0C7F85-96F6-45BD-B141-45F25558B921}" destId="{EFF77826-C62D-4769-B294-713B60606912}" srcOrd="0" destOrd="0" presId="urn:microsoft.com/office/officeart/2005/8/layout/vList3"/>
    <dgm:cxn modelId="{855696AD-AC1C-4C85-B5E4-72BFF3339990}" type="presOf" srcId="{59270194-6116-4644-9FB6-193A4ED7D827}" destId="{EFF77826-C62D-4769-B294-713B60606912}" srcOrd="0" destOrd="2" presId="urn:microsoft.com/office/officeart/2005/8/layout/vList3"/>
    <dgm:cxn modelId="{BE81276B-CE82-45AC-89A4-D2CA78E6D4BF}" srcId="{6AFFD28C-9EF6-45EF-9F79-D85C572C11B5}" destId="{C60CE92C-55BB-45F1-A356-AC53E7F20EC5}" srcOrd="1" destOrd="0" parTransId="{FD9F9D6D-9E56-4338-96C9-3E640F7C138E}" sibTransId="{0F70C48B-5186-4AA6-B599-D122B5C2F2C6}"/>
    <dgm:cxn modelId="{E33D64F4-F432-4EE0-9977-8AAE1EB593F6}" type="presOf" srcId="{3A146C2B-9878-43E2-BFC2-5EA715D71FC6}" destId="{95849FD4-9221-4985-BDEA-C9E0D7E3CADD}" srcOrd="0" destOrd="2" presId="urn:microsoft.com/office/officeart/2005/8/layout/vList3"/>
    <dgm:cxn modelId="{24611FF0-3748-4294-85D1-A7A2B84C44E0}" srcId="{4D0C7F85-96F6-45BD-B141-45F25558B921}" destId="{127F44AB-9634-4F39-8688-082849121CBD}" srcOrd="3" destOrd="0" parTransId="{DFFEAAD5-ADBD-417E-B9DE-AEA395AD1635}" sibTransId="{F3085830-E638-45B7-B12B-7C5A2E597F03}"/>
    <dgm:cxn modelId="{8FAEFD22-EBF5-48C2-B7C0-B4224C650E2F}" srcId="{C60CE92C-55BB-45F1-A356-AC53E7F20EC5}" destId="{3D0828FC-57DA-4E33-BFF6-1F18477245B2}" srcOrd="2" destOrd="0" parTransId="{B0B20E2B-2C0E-42E2-BB2E-8B7B1C684C2B}" sibTransId="{62586126-E7CB-4843-A650-4D538EB89246}"/>
    <dgm:cxn modelId="{209B2F66-E3FC-4DFA-8C53-21A5BCA6F605}" srcId="{4D0C7F85-96F6-45BD-B141-45F25558B921}" destId="{0095CF3B-E31A-4F7B-8662-79EFADEE0DDA}" srcOrd="2" destOrd="0" parTransId="{F62DDE34-0594-4061-97C6-EEA56FF91D31}" sibTransId="{173C6CCF-2B47-4886-A034-8942EDB7D225}"/>
    <dgm:cxn modelId="{0F009CCB-8341-4CC8-95AC-F8A05865681F}" type="presOf" srcId="{30023FEA-E4AF-462A-BE55-4215480621A1}" destId="{95849FD4-9221-4985-BDEA-C9E0D7E3CADD}" srcOrd="0" destOrd="4" presId="urn:microsoft.com/office/officeart/2005/8/layout/vList3"/>
    <dgm:cxn modelId="{CEA490EE-30C0-4C38-9CCE-E806BFA6C33F}" type="presOf" srcId="{76387006-117C-4CB1-9922-E7BEFAE7D21D}" destId="{EFF77826-C62D-4769-B294-713B60606912}" srcOrd="0" destOrd="1" presId="urn:microsoft.com/office/officeart/2005/8/layout/vList3"/>
    <dgm:cxn modelId="{AE9DDD28-883E-4A41-9D3F-48816982551A}" type="presOf" srcId="{C60CE92C-55BB-45F1-A356-AC53E7F20EC5}" destId="{95849FD4-9221-4985-BDEA-C9E0D7E3CADD}" srcOrd="0" destOrd="0" presId="urn:microsoft.com/office/officeart/2005/8/layout/vList3"/>
    <dgm:cxn modelId="{477C0980-0F5A-4DE5-BE42-509CEFE4C9CC}" srcId="{4D0C7F85-96F6-45BD-B141-45F25558B921}" destId="{59270194-6116-4644-9FB6-193A4ED7D827}" srcOrd="1" destOrd="0" parTransId="{5BCAD5D8-2AA8-4CAD-8935-97B1229ADD5E}" sibTransId="{7A76321A-78DA-45A9-996F-1CF33D648476}"/>
    <dgm:cxn modelId="{7B44A3AE-255D-4AD7-91A8-1889E86D83CA}" srcId="{C60CE92C-55BB-45F1-A356-AC53E7F20EC5}" destId="{3A146C2B-9878-43E2-BFC2-5EA715D71FC6}" srcOrd="1" destOrd="0" parTransId="{94B3890B-E941-469F-AFD4-51E5DF7D7B78}" sibTransId="{A39C766E-B44D-4A4E-9B7E-A39CABA6731E}"/>
    <dgm:cxn modelId="{E37D38DE-872B-4943-A445-35C71E8FB86E}" srcId="{4D0C7F85-96F6-45BD-B141-45F25558B921}" destId="{76387006-117C-4CB1-9922-E7BEFAE7D21D}" srcOrd="0" destOrd="0" parTransId="{47F162E0-8A57-4D92-A9B3-A13388022BC0}" sibTransId="{CC819973-FA4A-4280-82B1-0D1E4D4CB0CD}"/>
    <dgm:cxn modelId="{F1417B25-38FF-4E3B-9703-0CAA4DDB2B14}" type="presParOf" srcId="{E07AEFF1-D9BD-4FEC-9B45-9721CB63F006}" destId="{5460F476-1F1F-4E6D-A4C0-B02A493690D8}" srcOrd="0" destOrd="0" presId="urn:microsoft.com/office/officeart/2005/8/layout/vList3"/>
    <dgm:cxn modelId="{87488773-6B8A-4687-BEAF-DAEF05F0D87B}" type="presParOf" srcId="{5460F476-1F1F-4E6D-A4C0-B02A493690D8}" destId="{F734A83A-50AD-4B07-9C78-614BC86AFF01}" srcOrd="0" destOrd="0" presId="urn:microsoft.com/office/officeart/2005/8/layout/vList3"/>
    <dgm:cxn modelId="{2F3F1CAC-F982-4C41-B263-E39708B5C7C7}" type="presParOf" srcId="{5460F476-1F1F-4E6D-A4C0-B02A493690D8}" destId="{EFF77826-C62D-4769-B294-713B60606912}" srcOrd="1" destOrd="0" presId="urn:microsoft.com/office/officeart/2005/8/layout/vList3"/>
    <dgm:cxn modelId="{E58A23C1-2446-4E49-BA21-24478FAA0B64}" type="presParOf" srcId="{E07AEFF1-D9BD-4FEC-9B45-9721CB63F006}" destId="{D6DC04DF-F383-4978-BB79-101FF1AC7DA0}" srcOrd="1" destOrd="0" presId="urn:microsoft.com/office/officeart/2005/8/layout/vList3"/>
    <dgm:cxn modelId="{31DBCAEC-1EF4-4680-AE9B-DEB5CC61D510}" type="presParOf" srcId="{E07AEFF1-D9BD-4FEC-9B45-9721CB63F006}" destId="{F61DA30C-A19E-4FC1-9C0B-5C38FD34CF72}" srcOrd="2" destOrd="0" presId="urn:microsoft.com/office/officeart/2005/8/layout/vList3"/>
    <dgm:cxn modelId="{AFCBF0CB-B428-49CC-8FAD-C103CE4C8266}" type="presParOf" srcId="{F61DA30C-A19E-4FC1-9C0B-5C38FD34CF72}" destId="{0E563944-233C-4B3D-8013-925F58C763ED}" srcOrd="0" destOrd="0" presId="urn:microsoft.com/office/officeart/2005/8/layout/vList3"/>
    <dgm:cxn modelId="{86A78100-5F45-48DC-A1FF-D7D6E410029D}" type="presParOf" srcId="{F61DA30C-A19E-4FC1-9C0B-5C38FD34CF72}" destId="{95849FD4-9221-4985-BDEA-C9E0D7E3CA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32E518-F7AC-4C88-B280-A180DFC37F2B}" type="doc">
      <dgm:prSet loTypeId="urn:microsoft.com/office/officeart/2005/8/layout/radial6" loCatId="cycle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6BBD822C-27CE-49C2-B77D-F9D99E410AF8}">
      <dgm:prSet phldrT="[Texto]"/>
      <dgm:spPr/>
      <dgm:t>
        <a:bodyPr/>
        <a:lstStyle/>
        <a:p>
          <a:r>
            <a:rPr lang="es-ES" dirty="0" smtClean="0"/>
            <a:t>Definición </a:t>
          </a:r>
          <a:endParaRPr lang="es-ES" dirty="0"/>
        </a:p>
      </dgm:t>
    </dgm:pt>
    <dgm:pt modelId="{9D89B239-1513-4C83-BD44-B27B0F3DB9E0}" type="parTrans" cxnId="{656BEF8B-F39C-472D-B7E9-B0A0BC3DE90F}">
      <dgm:prSet/>
      <dgm:spPr/>
      <dgm:t>
        <a:bodyPr/>
        <a:lstStyle/>
        <a:p>
          <a:endParaRPr lang="es-ES"/>
        </a:p>
      </dgm:t>
    </dgm:pt>
    <dgm:pt modelId="{3B7BF4BE-DD03-46F6-A161-526760ACE80C}" type="sibTrans" cxnId="{656BEF8B-F39C-472D-B7E9-B0A0BC3DE90F}">
      <dgm:prSet/>
      <dgm:spPr/>
      <dgm:t>
        <a:bodyPr/>
        <a:lstStyle/>
        <a:p>
          <a:endParaRPr lang="es-ES"/>
        </a:p>
      </dgm:t>
    </dgm:pt>
    <dgm:pt modelId="{B0E9ECF6-DAEC-4CCD-AD77-D6D4F92B9DFC}">
      <dgm:prSet phldrT="[Texto]"/>
      <dgm:spPr/>
      <dgm:t>
        <a:bodyPr/>
        <a:lstStyle/>
        <a:p>
          <a:r>
            <a:rPr lang="es-ES" dirty="0" smtClean="0"/>
            <a:t>Finalidad</a:t>
          </a:r>
          <a:endParaRPr lang="es-ES" dirty="0"/>
        </a:p>
      </dgm:t>
    </dgm:pt>
    <dgm:pt modelId="{1514F8E1-4F4E-4F01-B8F3-228B85B4A152}" type="parTrans" cxnId="{1E3DB8E6-4199-4028-98C6-FA56E80AD637}">
      <dgm:prSet/>
      <dgm:spPr/>
      <dgm:t>
        <a:bodyPr/>
        <a:lstStyle/>
        <a:p>
          <a:endParaRPr lang="es-ES"/>
        </a:p>
      </dgm:t>
    </dgm:pt>
    <dgm:pt modelId="{E28A0A02-67F7-4EA2-9426-0BEAF827E5B3}" type="sibTrans" cxnId="{1E3DB8E6-4199-4028-98C6-FA56E80AD637}">
      <dgm:prSet/>
      <dgm:spPr/>
      <dgm:t>
        <a:bodyPr/>
        <a:lstStyle/>
        <a:p>
          <a:endParaRPr lang="es-ES"/>
        </a:p>
      </dgm:t>
    </dgm:pt>
    <dgm:pt modelId="{7BB9271C-FCBE-4C0F-9919-2EA08636B923}">
      <dgm:prSet phldrT="[Texto]"/>
      <dgm:spPr/>
      <dgm:t>
        <a:bodyPr/>
        <a:lstStyle/>
        <a:p>
          <a:r>
            <a:rPr lang="es-ES" dirty="0" smtClean="0"/>
            <a:t>Elementos </a:t>
          </a:r>
          <a:endParaRPr lang="es-ES" dirty="0"/>
        </a:p>
      </dgm:t>
    </dgm:pt>
    <dgm:pt modelId="{6F4F4E64-850C-4142-A789-120CF3EE9CE8}" type="parTrans" cxnId="{985F681C-EF5D-40AC-93B8-82DC833A55F1}">
      <dgm:prSet/>
      <dgm:spPr/>
      <dgm:t>
        <a:bodyPr/>
        <a:lstStyle/>
        <a:p>
          <a:endParaRPr lang="es-ES"/>
        </a:p>
      </dgm:t>
    </dgm:pt>
    <dgm:pt modelId="{EFD83805-6087-42B1-A544-052F46A3C918}" type="sibTrans" cxnId="{985F681C-EF5D-40AC-93B8-82DC833A55F1}">
      <dgm:prSet/>
      <dgm:spPr/>
      <dgm:t>
        <a:bodyPr/>
        <a:lstStyle/>
        <a:p>
          <a:endParaRPr lang="es-ES"/>
        </a:p>
      </dgm:t>
    </dgm:pt>
    <dgm:pt modelId="{50A650FC-FE12-496C-A81D-7A6C81DF7562}">
      <dgm:prSet phldrT="[Texto]"/>
      <dgm:spPr/>
      <dgm:t>
        <a:bodyPr/>
        <a:lstStyle/>
        <a:p>
          <a:r>
            <a:rPr lang="es-ES" dirty="0" smtClean="0"/>
            <a:t>Principios Generales</a:t>
          </a:r>
          <a:endParaRPr lang="es-ES" dirty="0"/>
        </a:p>
      </dgm:t>
    </dgm:pt>
    <dgm:pt modelId="{11A5D1EC-76EE-427D-81C0-68EEDC604D62}" type="parTrans" cxnId="{876DBD57-E09B-44B2-A643-3B1602F5BD4F}">
      <dgm:prSet/>
      <dgm:spPr/>
      <dgm:t>
        <a:bodyPr/>
        <a:lstStyle/>
        <a:p>
          <a:endParaRPr lang="es-ES"/>
        </a:p>
      </dgm:t>
    </dgm:pt>
    <dgm:pt modelId="{2384F80A-2D0C-433C-9F7F-A57D7EDBF198}" type="sibTrans" cxnId="{876DBD57-E09B-44B2-A643-3B1602F5BD4F}">
      <dgm:prSet/>
      <dgm:spPr/>
      <dgm:t>
        <a:bodyPr/>
        <a:lstStyle/>
        <a:p>
          <a:endParaRPr lang="es-ES"/>
        </a:p>
      </dgm:t>
    </dgm:pt>
    <dgm:pt modelId="{F4BB0187-AB1A-4EF6-BD9A-D0E4588A240A}">
      <dgm:prSet phldrT="[Texto]"/>
      <dgm:spPr/>
      <dgm:t>
        <a:bodyPr/>
        <a:lstStyle/>
        <a:p>
          <a:r>
            <a:rPr lang="es-ES" dirty="0" smtClean="0"/>
            <a:t>Clases</a:t>
          </a:r>
          <a:endParaRPr lang="es-ES" dirty="0"/>
        </a:p>
      </dgm:t>
    </dgm:pt>
    <dgm:pt modelId="{81AE605E-9173-4AE8-A8DA-FDBC7AD995E5}" type="parTrans" cxnId="{D5A826E6-72FF-4DE9-B1E9-A1D5521137FE}">
      <dgm:prSet/>
      <dgm:spPr/>
      <dgm:t>
        <a:bodyPr/>
        <a:lstStyle/>
        <a:p>
          <a:endParaRPr lang="es-ES"/>
        </a:p>
      </dgm:t>
    </dgm:pt>
    <dgm:pt modelId="{5EFC7639-C49E-4F8E-AA21-84FDBEE9AE2D}" type="sibTrans" cxnId="{D5A826E6-72FF-4DE9-B1E9-A1D5521137FE}">
      <dgm:prSet/>
      <dgm:spPr/>
      <dgm:t>
        <a:bodyPr/>
        <a:lstStyle/>
        <a:p>
          <a:endParaRPr lang="es-ES"/>
        </a:p>
      </dgm:t>
    </dgm:pt>
    <dgm:pt modelId="{35B73C6B-C374-4E9B-8082-81CDB402FB16}">
      <dgm:prSet phldrT="[Texto]"/>
      <dgm:spPr/>
      <dgm:t>
        <a:bodyPr/>
        <a:lstStyle/>
        <a:p>
          <a:r>
            <a:rPr lang="es-ES" dirty="0" smtClean="0"/>
            <a:t>Los Impuestos</a:t>
          </a:r>
          <a:endParaRPr lang="es-ES" dirty="0"/>
        </a:p>
      </dgm:t>
    </dgm:pt>
    <dgm:pt modelId="{0C109305-9ED2-4760-A366-C72AF2083678}" type="parTrans" cxnId="{FBE98D61-0438-4A15-BAB2-AB8F4C3F017D}">
      <dgm:prSet/>
      <dgm:spPr/>
      <dgm:t>
        <a:bodyPr/>
        <a:lstStyle/>
        <a:p>
          <a:endParaRPr lang="es-ES"/>
        </a:p>
      </dgm:t>
    </dgm:pt>
    <dgm:pt modelId="{6156F495-BB8D-4644-8A25-EB11F5CF7783}" type="sibTrans" cxnId="{FBE98D61-0438-4A15-BAB2-AB8F4C3F017D}">
      <dgm:prSet/>
      <dgm:spPr/>
      <dgm:t>
        <a:bodyPr/>
        <a:lstStyle/>
        <a:p>
          <a:endParaRPr lang="es-ES"/>
        </a:p>
      </dgm:t>
    </dgm:pt>
    <dgm:pt modelId="{C64E6642-5AD3-4E1B-B54C-62457AE982CA}" type="pres">
      <dgm:prSet presAssocID="{E232E518-F7AC-4C88-B280-A180DFC37F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F93728-BD24-46AE-AEBE-4D547945A1F3}" type="pres">
      <dgm:prSet presAssocID="{35B73C6B-C374-4E9B-8082-81CDB402FB16}" presName="centerShape" presStyleLbl="node0" presStyleIdx="0" presStyleCnt="1"/>
      <dgm:spPr/>
      <dgm:t>
        <a:bodyPr/>
        <a:lstStyle/>
        <a:p>
          <a:endParaRPr lang="es-ES"/>
        </a:p>
      </dgm:t>
    </dgm:pt>
    <dgm:pt modelId="{206F4F99-DF28-4C8D-9876-5606BCCB8F04}" type="pres">
      <dgm:prSet presAssocID="{6BBD822C-27CE-49C2-B77D-F9D99E410A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D05AEA-14D7-43D4-B8C1-7EFB9522983E}" type="pres">
      <dgm:prSet presAssocID="{6BBD822C-27CE-49C2-B77D-F9D99E410AF8}" presName="dummy" presStyleCnt="0"/>
      <dgm:spPr/>
    </dgm:pt>
    <dgm:pt modelId="{8745EE02-2024-428D-8D50-542A0E8377E7}" type="pres">
      <dgm:prSet presAssocID="{3B7BF4BE-DD03-46F6-A161-526760ACE80C}" presName="sibTrans" presStyleLbl="sibTrans2D1" presStyleIdx="0" presStyleCnt="5"/>
      <dgm:spPr/>
      <dgm:t>
        <a:bodyPr/>
        <a:lstStyle/>
        <a:p>
          <a:endParaRPr lang="es-ES"/>
        </a:p>
      </dgm:t>
    </dgm:pt>
    <dgm:pt modelId="{D3ADF9F4-98F7-41E1-85D7-A2BF27A2E26D}" type="pres">
      <dgm:prSet presAssocID="{B0E9ECF6-DAEC-4CCD-AD77-D6D4F92B9D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FFF131-F0BB-4006-A138-8403E03DD2EA}" type="pres">
      <dgm:prSet presAssocID="{B0E9ECF6-DAEC-4CCD-AD77-D6D4F92B9DFC}" presName="dummy" presStyleCnt="0"/>
      <dgm:spPr/>
    </dgm:pt>
    <dgm:pt modelId="{A6D0B825-9839-499E-B7FF-4A7028C10CF7}" type="pres">
      <dgm:prSet presAssocID="{E28A0A02-67F7-4EA2-9426-0BEAF827E5B3}" presName="sibTrans" presStyleLbl="sibTrans2D1" presStyleIdx="1" presStyleCnt="5"/>
      <dgm:spPr/>
      <dgm:t>
        <a:bodyPr/>
        <a:lstStyle/>
        <a:p>
          <a:endParaRPr lang="es-ES"/>
        </a:p>
      </dgm:t>
    </dgm:pt>
    <dgm:pt modelId="{4663ADB0-FBD7-4051-B6E7-CC39C1476B56}" type="pres">
      <dgm:prSet presAssocID="{7BB9271C-FCBE-4C0F-9919-2EA08636B92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71AE0D-7263-4927-83BC-BAA75319E3C0}" type="pres">
      <dgm:prSet presAssocID="{7BB9271C-FCBE-4C0F-9919-2EA08636B923}" presName="dummy" presStyleCnt="0"/>
      <dgm:spPr/>
    </dgm:pt>
    <dgm:pt modelId="{ABAB06FF-6FBD-4ACD-9ABE-839963421CD4}" type="pres">
      <dgm:prSet presAssocID="{EFD83805-6087-42B1-A544-052F46A3C918}" presName="sibTrans" presStyleLbl="sibTrans2D1" presStyleIdx="2" presStyleCnt="5"/>
      <dgm:spPr/>
      <dgm:t>
        <a:bodyPr/>
        <a:lstStyle/>
        <a:p>
          <a:endParaRPr lang="es-ES"/>
        </a:p>
      </dgm:t>
    </dgm:pt>
    <dgm:pt modelId="{DEC166D8-FC18-4E0A-B01B-B983B41BCF63}" type="pres">
      <dgm:prSet presAssocID="{50A650FC-FE12-496C-A81D-7A6C81DF75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E842D0-C4BE-4ED1-8D31-31BFC7C034D6}" type="pres">
      <dgm:prSet presAssocID="{50A650FC-FE12-496C-A81D-7A6C81DF7562}" presName="dummy" presStyleCnt="0"/>
      <dgm:spPr/>
    </dgm:pt>
    <dgm:pt modelId="{2CCA9482-4125-41A9-AE49-E3DF852AF32F}" type="pres">
      <dgm:prSet presAssocID="{2384F80A-2D0C-433C-9F7F-A57D7EDBF198}" presName="sibTrans" presStyleLbl="sibTrans2D1" presStyleIdx="3" presStyleCnt="5"/>
      <dgm:spPr/>
      <dgm:t>
        <a:bodyPr/>
        <a:lstStyle/>
        <a:p>
          <a:endParaRPr lang="es-ES"/>
        </a:p>
      </dgm:t>
    </dgm:pt>
    <dgm:pt modelId="{99E5DC92-EB62-4265-B02E-2BFCFEEC48B2}" type="pres">
      <dgm:prSet presAssocID="{F4BB0187-AB1A-4EF6-BD9A-D0E4588A24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B419AC-BA64-455B-B056-AD6264AD75F7}" type="pres">
      <dgm:prSet presAssocID="{F4BB0187-AB1A-4EF6-BD9A-D0E4588A240A}" presName="dummy" presStyleCnt="0"/>
      <dgm:spPr/>
    </dgm:pt>
    <dgm:pt modelId="{54F8089F-F1D8-491F-89E1-14CD19292C75}" type="pres">
      <dgm:prSet presAssocID="{5EFC7639-C49E-4F8E-AA21-84FDBEE9AE2D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0A871698-AC24-464D-B90A-D26C46A5800C}" type="presOf" srcId="{E232E518-F7AC-4C88-B280-A180DFC37F2B}" destId="{C64E6642-5AD3-4E1B-B54C-62457AE982CA}" srcOrd="0" destOrd="0" presId="urn:microsoft.com/office/officeart/2005/8/layout/radial6"/>
    <dgm:cxn modelId="{876DBD57-E09B-44B2-A643-3B1602F5BD4F}" srcId="{35B73C6B-C374-4E9B-8082-81CDB402FB16}" destId="{50A650FC-FE12-496C-A81D-7A6C81DF7562}" srcOrd="3" destOrd="0" parTransId="{11A5D1EC-76EE-427D-81C0-68EEDC604D62}" sibTransId="{2384F80A-2D0C-433C-9F7F-A57D7EDBF198}"/>
    <dgm:cxn modelId="{48F120A1-1220-4AFB-BF6A-47185867C3F7}" type="presOf" srcId="{F4BB0187-AB1A-4EF6-BD9A-D0E4588A240A}" destId="{99E5DC92-EB62-4265-B02E-2BFCFEEC48B2}" srcOrd="0" destOrd="0" presId="urn:microsoft.com/office/officeart/2005/8/layout/radial6"/>
    <dgm:cxn modelId="{656BEF8B-F39C-472D-B7E9-B0A0BC3DE90F}" srcId="{35B73C6B-C374-4E9B-8082-81CDB402FB16}" destId="{6BBD822C-27CE-49C2-B77D-F9D99E410AF8}" srcOrd="0" destOrd="0" parTransId="{9D89B239-1513-4C83-BD44-B27B0F3DB9E0}" sibTransId="{3B7BF4BE-DD03-46F6-A161-526760ACE80C}"/>
    <dgm:cxn modelId="{440FB3D2-B2F2-45BE-AB7C-2475AABB4E66}" type="presOf" srcId="{7BB9271C-FCBE-4C0F-9919-2EA08636B923}" destId="{4663ADB0-FBD7-4051-B6E7-CC39C1476B56}" srcOrd="0" destOrd="0" presId="urn:microsoft.com/office/officeart/2005/8/layout/radial6"/>
    <dgm:cxn modelId="{EABFD502-039E-4BC4-BAA1-00AB3519C826}" type="presOf" srcId="{3B7BF4BE-DD03-46F6-A161-526760ACE80C}" destId="{8745EE02-2024-428D-8D50-542A0E8377E7}" srcOrd="0" destOrd="0" presId="urn:microsoft.com/office/officeart/2005/8/layout/radial6"/>
    <dgm:cxn modelId="{D5557ED5-C34C-4CA0-BD8D-B7AE9F0FF02D}" type="presOf" srcId="{6BBD822C-27CE-49C2-B77D-F9D99E410AF8}" destId="{206F4F99-DF28-4C8D-9876-5606BCCB8F04}" srcOrd="0" destOrd="0" presId="urn:microsoft.com/office/officeart/2005/8/layout/radial6"/>
    <dgm:cxn modelId="{985F681C-EF5D-40AC-93B8-82DC833A55F1}" srcId="{35B73C6B-C374-4E9B-8082-81CDB402FB16}" destId="{7BB9271C-FCBE-4C0F-9919-2EA08636B923}" srcOrd="2" destOrd="0" parTransId="{6F4F4E64-850C-4142-A789-120CF3EE9CE8}" sibTransId="{EFD83805-6087-42B1-A544-052F46A3C918}"/>
    <dgm:cxn modelId="{CB038503-520B-4F30-84A3-A686FD251AF9}" type="presOf" srcId="{5EFC7639-C49E-4F8E-AA21-84FDBEE9AE2D}" destId="{54F8089F-F1D8-491F-89E1-14CD19292C75}" srcOrd="0" destOrd="0" presId="urn:microsoft.com/office/officeart/2005/8/layout/radial6"/>
    <dgm:cxn modelId="{5406006D-0E95-4765-9243-686A8F0DA559}" type="presOf" srcId="{2384F80A-2D0C-433C-9F7F-A57D7EDBF198}" destId="{2CCA9482-4125-41A9-AE49-E3DF852AF32F}" srcOrd="0" destOrd="0" presId="urn:microsoft.com/office/officeart/2005/8/layout/radial6"/>
    <dgm:cxn modelId="{1D81A00E-56E2-4676-9FA9-1FBD092C799C}" type="presOf" srcId="{E28A0A02-67F7-4EA2-9426-0BEAF827E5B3}" destId="{A6D0B825-9839-499E-B7FF-4A7028C10CF7}" srcOrd="0" destOrd="0" presId="urn:microsoft.com/office/officeart/2005/8/layout/radial6"/>
    <dgm:cxn modelId="{7A20F319-9BDE-4638-A34C-7F9CFE1DE587}" type="presOf" srcId="{B0E9ECF6-DAEC-4CCD-AD77-D6D4F92B9DFC}" destId="{D3ADF9F4-98F7-41E1-85D7-A2BF27A2E26D}" srcOrd="0" destOrd="0" presId="urn:microsoft.com/office/officeart/2005/8/layout/radial6"/>
    <dgm:cxn modelId="{D5A826E6-72FF-4DE9-B1E9-A1D5521137FE}" srcId="{35B73C6B-C374-4E9B-8082-81CDB402FB16}" destId="{F4BB0187-AB1A-4EF6-BD9A-D0E4588A240A}" srcOrd="4" destOrd="0" parTransId="{81AE605E-9173-4AE8-A8DA-FDBC7AD995E5}" sibTransId="{5EFC7639-C49E-4F8E-AA21-84FDBEE9AE2D}"/>
    <dgm:cxn modelId="{9AA76971-E74A-46BE-B5B7-0654FD67AB87}" type="presOf" srcId="{35B73C6B-C374-4E9B-8082-81CDB402FB16}" destId="{6DF93728-BD24-46AE-AEBE-4D547945A1F3}" srcOrd="0" destOrd="0" presId="urn:microsoft.com/office/officeart/2005/8/layout/radial6"/>
    <dgm:cxn modelId="{FBE98D61-0438-4A15-BAB2-AB8F4C3F017D}" srcId="{E232E518-F7AC-4C88-B280-A180DFC37F2B}" destId="{35B73C6B-C374-4E9B-8082-81CDB402FB16}" srcOrd="0" destOrd="0" parTransId="{0C109305-9ED2-4760-A366-C72AF2083678}" sibTransId="{6156F495-BB8D-4644-8A25-EB11F5CF7783}"/>
    <dgm:cxn modelId="{8E4C0668-7546-4915-AFF1-728AFD2C5255}" type="presOf" srcId="{50A650FC-FE12-496C-A81D-7A6C81DF7562}" destId="{DEC166D8-FC18-4E0A-B01B-B983B41BCF63}" srcOrd="0" destOrd="0" presId="urn:microsoft.com/office/officeart/2005/8/layout/radial6"/>
    <dgm:cxn modelId="{D922BB4B-2590-4A72-BFB1-3E2DC0A4C899}" type="presOf" srcId="{EFD83805-6087-42B1-A544-052F46A3C918}" destId="{ABAB06FF-6FBD-4ACD-9ABE-839963421CD4}" srcOrd="0" destOrd="0" presId="urn:microsoft.com/office/officeart/2005/8/layout/radial6"/>
    <dgm:cxn modelId="{1E3DB8E6-4199-4028-98C6-FA56E80AD637}" srcId="{35B73C6B-C374-4E9B-8082-81CDB402FB16}" destId="{B0E9ECF6-DAEC-4CCD-AD77-D6D4F92B9DFC}" srcOrd="1" destOrd="0" parTransId="{1514F8E1-4F4E-4F01-B8F3-228B85B4A152}" sibTransId="{E28A0A02-67F7-4EA2-9426-0BEAF827E5B3}"/>
    <dgm:cxn modelId="{DD7F49E8-84DA-41BB-90F5-7522F758FAD8}" type="presParOf" srcId="{C64E6642-5AD3-4E1B-B54C-62457AE982CA}" destId="{6DF93728-BD24-46AE-AEBE-4D547945A1F3}" srcOrd="0" destOrd="0" presId="urn:microsoft.com/office/officeart/2005/8/layout/radial6"/>
    <dgm:cxn modelId="{535CEC35-AD28-498A-B63A-6C5EE024686E}" type="presParOf" srcId="{C64E6642-5AD3-4E1B-B54C-62457AE982CA}" destId="{206F4F99-DF28-4C8D-9876-5606BCCB8F04}" srcOrd="1" destOrd="0" presId="urn:microsoft.com/office/officeart/2005/8/layout/radial6"/>
    <dgm:cxn modelId="{4953BECD-DC56-44A4-8849-FE75109EFB11}" type="presParOf" srcId="{C64E6642-5AD3-4E1B-B54C-62457AE982CA}" destId="{F2D05AEA-14D7-43D4-B8C1-7EFB9522983E}" srcOrd="2" destOrd="0" presId="urn:microsoft.com/office/officeart/2005/8/layout/radial6"/>
    <dgm:cxn modelId="{3F698E29-21DB-46DF-A4F9-B2E70D513D43}" type="presParOf" srcId="{C64E6642-5AD3-4E1B-B54C-62457AE982CA}" destId="{8745EE02-2024-428D-8D50-542A0E8377E7}" srcOrd="3" destOrd="0" presId="urn:microsoft.com/office/officeart/2005/8/layout/radial6"/>
    <dgm:cxn modelId="{05301150-7A34-44FE-B1E6-EDD89748E510}" type="presParOf" srcId="{C64E6642-5AD3-4E1B-B54C-62457AE982CA}" destId="{D3ADF9F4-98F7-41E1-85D7-A2BF27A2E26D}" srcOrd="4" destOrd="0" presId="urn:microsoft.com/office/officeart/2005/8/layout/radial6"/>
    <dgm:cxn modelId="{27C45FB5-CA70-4A90-9CBA-5C50C35CA793}" type="presParOf" srcId="{C64E6642-5AD3-4E1B-B54C-62457AE982CA}" destId="{F6FFF131-F0BB-4006-A138-8403E03DD2EA}" srcOrd="5" destOrd="0" presId="urn:microsoft.com/office/officeart/2005/8/layout/radial6"/>
    <dgm:cxn modelId="{4F0B70C1-7178-4D19-8794-644A13CC0383}" type="presParOf" srcId="{C64E6642-5AD3-4E1B-B54C-62457AE982CA}" destId="{A6D0B825-9839-499E-B7FF-4A7028C10CF7}" srcOrd="6" destOrd="0" presId="urn:microsoft.com/office/officeart/2005/8/layout/radial6"/>
    <dgm:cxn modelId="{97576743-A190-49F7-A0B5-D281D39E358C}" type="presParOf" srcId="{C64E6642-5AD3-4E1B-B54C-62457AE982CA}" destId="{4663ADB0-FBD7-4051-B6E7-CC39C1476B56}" srcOrd="7" destOrd="0" presId="urn:microsoft.com/office/officeart/2005/8/layout/radial6"/>
    <dgm:cxn modelId="{D48B3AC7-87C9-418C-8884-8DC35E61E20C}" type="presParOf" srcId="{C64E6642-5AD3-4E1B-B54C-62457AE982CA}" destId="{3E71AE0D-7263-4927-83BC-BAA75319E3C0}" srcOrd="8" destOrd="0" presId="urn:microsoft.com/office/officeart/2005/8/layout/radial6"/>
    <dgm:cxn modelId="{D1224755-7CCA-4BC0-929E-799EF8E7AEEF}" type="presParOf" srcId="{C64E6642-5AD3-4E1B-B54C-62457AE982CA}" destId="{ABAB06FF-6FBD-4ACD-9ABE-839963421CD4}" srcOrd="9" destOrd="0" presId="urn:microsoft.com/office/officeart/2005/8/layout/radial6"/>
    <dgm:cxn modelId="{B53051DC-DB9E-4B1A-A9A2-714B08CC0B0C}" type="presParOf" srcId="{C64E6642-5AD3-4E1B-B54C-62457AE982CA}" destId="{DEC166D8-FC18-4E0A-B01B-B983B41BCF63}" srcOrd="10" destOrd="0" presId="urn:microsoft.com/office/officeart/2005/8/layout/radial6"/>
    <dgm:cxn modelId="{7AA88BCA-0DA2-4B2C-8401-D3FF42812503}" type="presParOf" srcId="{C64E6642-5AD3-4E1B-B54C-62457AE982CA}" destId="{EAE842D0-C4BE-4ED1-8D31-31BFC7C034D6}" srcOrd="11" destOrd="0" presId="urn:microsoft.com/office/officeart/2005/8/layout/radial6"/>
    <dgm:cxn modelId="{3EF0876E-AAC9-41DB-B722-8CCDDBA52C0B}" type="presParOf" srcId="{C64E6642-5AD3-4E1B-B54C-62457AE982CA}" destId="{2CCA9482-4125-41A9-AE49-E3DF852AF32F}" srcOrd="12" destOrd="0" presId="urn:microsoft.com/office/officeart/2005/8/layout/radial6"/>
    <dgm:cxn modelId="{13CB92DE-831D-487E-894B-110E0F44E38A}" type="presParOf" srcId="{C64E6642-5AD3-4E1B-B54C-62457AE982CA}" destId="{99E5DC92-EB62-4265-B02E-2BFCFEEC48B2}" srcOrd="13" destOrd="0" presId="urn:microsoft.com/office/officeart/2005/8/layout/radial6"/>
    <dgm:cxn modelId="{CE789783-090E-4564-B053-760AB8FC7A6C}" type="presParOf" srcId="{C64E6642-5AD3-4E1B-B54C-62457AE982CA}" destId="{15B419AC-BA64-455B-B056-AD6264AD75F7}" srcOrd="14" destOrd="0" presId="urn:microsoft.com/office/officeart/2005/8/layout/radial6"/>
    <dgm:cxn modelId="{D425764C-4F57-4B35-8277-5EADBEC981AB}" type="presParOf" srcId="{C64E6642-5AD3-4E1B-B54C-62457AE982CA}" destId="{54F8089F-F1D8-491F-89E1-14CD19292C7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BD2353-28E5-495C-9085-D4A12F8BB5C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E89B6E-14CE-4CD9-BA34-2961EBB98CC9}">
      <dgm:prSet phldrT="[Texto]" custT="1"/>
      <dgm:spPr/>
      <dgm:t>
        <a:bodyPr/>
        <a:lstStyle/>
        <a:p>
          <a:pPr algn="ctr"/>
          <a:r>
            <a:rPr lang="es-ES" sz="2400" b="1" dirty="0" smtClean="0"/>
            <a:t>Normativa Tributaria</a:t>
          </a:r>
          <a:endParaRPr lang="es-ES" sz="2400" dirty="0"/>
        </a:p>
      </dgm:t>
    </dgm:pt>
    <dgm:pt modelId="{AAC50435-6BBC-4291-8F4A-0F27F1DA9F26}" type="parTrans" cxnId="{E3F56CC2-B6D9-4F15-8728-97E8F987C8E0}">
      <dgm:prSet/>
      <dgm:spPr/>
      <dgm:t>
        <a:bodyPr/>
        <a:lstStyle/>
        <a:p>
          <a:pPr algn="ctr"/>
          <a:endParaRPr lang="es-ES"/>
        </a:p>
      </dgm:t>
    </dgm:pt>
    <dgm:pt modelId="{38306271-CF4F-4905-879E-033FBA9ADD58}" type="sibTrans" cxnId="{E3F56CC2-B6D9-4F15-8728-97E8F987C8E0}">
      <dgm:prSet/>
      <dgm:spPr/>
      <dgm:t>
        <a:bodyPr/>
        <a:lstStyle/>
        <a:p>
          <a:pPr algn="ctr"/>
          <a:endParaRPr lang="es-ES"/>
        </a:p>
      </dgm:t>
    </dgm:pt>
    <dgm:pt modelId="{888042B9-7E47-4369-832C-78F7EC5F0E1B}">
      <dgm:prSet phldrT="[Texto]" custT="1"/>
      <dgm:spPr/>
      <dgm:t>
        <a:bodyPr/>
        <a:lstStyle/>
        <a:p>
          <a:pPr algn="ctr"/>
          <a:r>
            <a:rPr lang="es-ES" sz="2400" b="1" dirty="0" smtClean="0"/>
            <a:t>Principios Tributarios</a:t>
          </a:r>
          <a:endParaRPr lang="es-ES" sz="2400" dirty="0"/>
        </a:p>
      </dgm:t>
    </dgm:pt>
    <dgm:pt modelId="{414C3F91-E138-4794-A5A3-ADEA53B464A9}" type="parTrans" cxnId="{3A0FA516-4AB8-4F75-9972-D2B7F67B2F82}">
      <dgm:prSet/>
      <dgm:spPr/>
      <dgm:t>
        <a:bodyPr/>
        <a:lstStyle/>
        <a:p>
          <a:pPr algn="ctr"/>
          <a:endParaRPr lang="es-ES"/>
        </a:p>
      </dgm:t>
    </dgm:pt>
    <dgm:pt modelId="{04D8DFB2-6B44-4253-B48A-4E24AF63B3D3}" type="sibTrans" cxnId="{3A0FA516-4AB8-4F75-9972-D2B7F67B2F82}">
      <dgm:prSet/>
      <dgm:spPr/>
      <dgm:t>
        <a:bodyPr/>
        <a:lstStyle/>
        <a:p>
          <a:pPr algn="ctr"/>
          <a:endParaRPr lang="es-ES"/>
        </a:p>
      </dgm:t>
    </dgm:pt>
    <dgm:pt modelId="{7C688F26-05CF-4B67-8E61-EF823BBF8CE7}">
      <dgm:prSet phldrT="[Texto]" custT="1"/>
      <dgm:spPr/>
      <dgm:t>
        <a:bodyPr/>
        <a:lstStyle/>
        <a:p>
          <a:pPr algn="ctr"/>
          <a:r>
            <a:rPr lang="es-ES" sz="2400" b="1" dirty="0" smtClean="0"/>
            <a:t>Principales Impuestos</a:t>
          </a:r>
          <a:endParaRPr lang="es-ES" sz="2400" dirty="0"/>
        </a:p>
      </dgm:t>
    </dgm:pt>
    <dgm:pt modelId="{A3AA0B31-9BF8-4545-8568-ECB4DA5BACDB}" type="parTrans" cxnId="{6B869FB1-1161-43B8-B75E-95E7B8796827}">
      <dgm:prSet/>
      <dgm:spPr/>
      <dgm:t>
        <a:bodyPr/>
        <a:lstStyle/>
        <a:p>
          <a:pPr algn="ctr"/>
          <a:endParaRPr lang="es-ES"/>
        </a:p>
      </dgm:t>
    </dgm:pt>
    <dgm:pt modelId="{7315281A-6CFD-4AF3-93D9-62E0FB05C4A9}" type="sibTrans" cxnId="{6B869FB1-1161-43B8-B75E-95E7B8796827}">
      <dgm:prSet/>
      <dgm:spPr/>
      <dgm:t>
        <a:bodyPr/>
        <a:lstStyle/>
        <a:p>
          <a:pPr algn="ctr"/>
          <a:endParaRPr lang="es-ES"/>
        </a:p>
      </dgm:t>
    </dgm:pt>
    <dgm:pt modelId="{9B60CD9F-D77B-40C4-8A91-08E20A6E12C7}">
      <dgm:prSet phldrT="[Texto]"/>
      <dgm:spPr/>
      <dgm:t>
        <a:bodyPr/>
        <a:lstStyle/>
        <a:p>
          <a:pPr algn="ctr"/>
          <a:r>
            <a:rPr lang="es-ES" b="1" dirty="0" smtClean="0"/>
            <a:t>Constitución de la República del Ecuador</a:t>
          </a:r>
          <a:endParaRPr lang="es-ES" b="1" dirty="0"/>
        </a:p>
      </dgm:t>
    </dgm:pt>
    <dgm:pt modelId="{01190592-4F0A-4C69-B6BB-59369B24900E}" type="parTrans" cxnId="{6222B5A6-C96E-4D87-905E-D59CF7C6C495}">
      <dgm:prSet/>
      <dgm:spPr/>
      <dgm:t>
        <a:bodyPr/>
        <a:lstStyle/>
        <a:p>
          <a:pPr algn="ctr"/>
          <a:endParaRPr lang="es-ES"/>
        </a:p>
      </dgm:t>
    </dgm:pt>
    <dgm:pt modelId="{4AC04CC8-F234-460B-8B69-C68E4315F541}" type="sibTrans" cxnId="{6222B5A6-C96E-4D87-905E-D59CF7C6C495}">
      <dgm:prSet/>
      <dgm:spPr/>
      <dgm:t>
        <a:bodyPr/>
        <a:lstStyle/>
        <a:p>
          <a:pPr algn="ctr"/>
          <a:endParaRPr lang="es-ES"/>
        </a:p>
      </dgm:t>
    </dgm:pt>
    <dgm:pt modelId="{D1724377-C0FC-4D80-9B32-95BBBA08D98A}">
      <dgm:prSet phldrT="[Texto]"/>
      <dgm:spPr/>
      <dgm:t>
        <a:bodyPr/>
        <a:lstStyle/>
        <a:p>
          <a:pPr algn="ctr"/>
          <a:r>
            <a:rPr lang="es-ES" b="1" dirty="0" smtClean="0"/>
            <a:t>Código Tributario</a:t>
          </a:r>
          <a:endParaRPr lang="es-ES" b="1" dirty="0"/>
        </a:p>
      </dgm:t>
    </dgm:pt>
    <dgm:pt modelId="{35A4EAE1-A3AA-481B-B0DB-2449CC27842C}" type="parTrans" cxnId="{198865D6-BEC6-4D9B-9BAF-37A217BD37D6}">
      <dgm:prSet/>
      <dgm:spPr/>
      <dgm:t>
        <a:bodyPr/>
        <a:lstStyle/>
        <a:p>
          <a:pPr algn="ctr"/>
          <a:endParaRPr lang="es-ES"/>
        </a:p>
      </dgm:t>
    </dgm:pt>
    <dgm:pt modelId="{47BA1170-D3BB-415D-B727-4C9F276DE013}" type="sibTrans" cxnId="{198865D6-BEC6-4D9B-9BAF-37A217BD37D6}">
      <dgm:prSet/>
      <dgm:spPr/>
      <dgm:t>
        <a:bodyPr/>
        <a:lstStyle/>
        <a:p>
          <a:pPr algn="ctr"/>
          <a:endParaRPr lang="es-ES"/>
        </a:p>
      </dgm:t>
    </dgm:pt>
    <dgm:pt modelId="{CC0F085D-2DDC-4C48-BA3A-C7DB9860CDB9}">
      <dgm:prSet phldrT="[Texto]"/>
      <dgm:spPr/>
      <dgm:t>
        <a:bodyPr/>
        <a:lstStyle/>
        <a:p>
          <a:pPr algn="ctr"/>
          <a:r>
            <a:rPr lang="es-ES" b="1" dirty="0" smtClean="0"/>
            <a:t>LORTI</a:t>
          </a:r>
          <a:endParaRPr lang="es-ES" b="1" dirty="0"/>
        </a:p>
      </dgm:t>
    </dgm:pt>
    <dgm:pt modelId="{D11DC136-D039-49E7-BABF-5FFC727D86F8}" type="parTrans" cxnId="{FBA6564F-D1AA-4750-BB1F-52755B46C0E8}">
      <dgm:prSet/>
      <dgm:spPr/>
      <dgm:t>
        <a:bodyPr/>
        <a:lstStyle/>
        <a:p>
          <a:pPr algn="ctr"/>
          <a:endParaRPr lang="es-ES"/>
        </a:p>
      </dgm:t>
    </dgm:pt>
    <dgm:pt modelId="{6C976EAD-8309-42B0-A5E3-CFFD113DBA04}" type="sibTrans" cxnId="{FBA6564F-D1AA-4750-BB1F-52755B46C0E8}">
      <dgm:prSet/>
      <dgm:spPr/>
      <dgm:t>
        <a:bodyPr/>
        <a:lstStyle/>
        <a:p>
          <a:pPr algn="ctr"/>
          <a:endParaRPr lang="es-ES"/>
        </a:p>
      </dgm:t>
    </dgm:pt>
    <dgm:pt modelId="{587BB74E-1BB7-445F-AF2B-94766530655E}">
      <dgm:prSet phldrT="[Texto]"/>
      <dgm:spPr/>
      <dgm:t>
        <a:bodyPr/>
        <a:lstStyle/>
        <a:p>
          <a:pPr algn="ctr"/>
          <a:r>
            <a:rPr lang="es-ES" b="1" dirty="0" smtClean="0"/>
            <a:t>Ley Reformatoria para la Equidad Tributaria del Ecuador</a:t>
          </a:r>
          <a:endParaRPr lang="es-ES" b="1" dirty="0"/>
        </a:p>
      </dgm:t>
    </dgm:pt>
    <dgm:pt modelId="{9DE3AA0E-4132-4D6F-8504-9B10DDC09178}" type="parTrans" cxnId="{BCF1E8A7-9F3E-4B19-AE3E-8F90F3AB7D22}">
      <dgm:prSet/>
      <dgm:spPr/>
      <dgm:t>
        <a:bodyPr/>
        <a:lstStyle/>
        <a:p>
          <a:pPr algn="ctr"/>
          <a:endParaRPr lang="es-ES"/>
        </a:p>
      </dgm:t>
    </dgm:pt>
    <dgm:pt modelId="{DF7BFFEC-02E8-4E3C-987D-37499FBCE847}" type="sibTrans" cxnId="{BCF1E8A7-9F3E-4B19-AE3E-8F90F3AB7D22}">
      <dgm:prSet/>
      <dgm:spPr/>
      <dgm:t>
        <a:bodyPr/>
        <a:lstStyle/>
        <a:p>
          <a:pPr algn="ctr"/>
          <a:endParaRPr lang="es-ES"/>
        </a:p>
      </dgm:t>
    </dgm:pt>
    <dgm:pt modelId="{9F015A90-8581-4A13-831A-9DAE75BC99A6}">
      <dgm:prSet phldrT="[Texto]"/>
      <dgm:spPr/>
      <dgm:t>
        <a:bodyPr/>
        <a:lstStyle/>
        <a:p>
          <a:pPr algn="ctr"/>
          <a:r>
            <a:rPr lang="es-ES" b="1" dirty="0" smtClean="0"/>
            <a:t>RLORTI</a:t>
          </a:r>
          <a:endParaRPr lang="es-ES" b="1" dirty="0"/>
        </a:p>
      </dgm:t>
    </dgm:pt>
    <dgm:pt modelId="{59C23BC3-C322-4D71-ACC8-04CBDD09679C}" type="parTrans" cxnId="{3D83436E-BD5A-4712-90B9-9BC6C789867B}">
      <dgm:prSet/>
      <dgm:spPr/>
      <dgm:t>
        <a:bodyPr/>
        <a:lstStyle/>
        <a:p>
          <a:pPr algn="ctr"/>
          <a:endParaRPr lang="es-ES"/>
        </a:p>
      </dgm:t>
    </dgm:pt>
    <dgm:pt modelId="{5318C346-B8C5-456B-ABC3-29947DCE6869}" type="sibTrans" cxnId="{3D83436E-BD5A-4712-90B9-9BC6C789867B}">
      <dgm:prSet/>
      <dgm:spPr/>
      <dgm:t>
        <a:bodyPr/>
        <a:lstStyle/>
        <a:p>
          <a:pPr algn="ctr"/>
          <a:endParaRPr lang="es-ES"/>
        </a:p>
      </dgm:t>
    </dgm:pt>
    <dgm:pt modelId="{3A520DD2-05A4-4096-94CD-DE04030456BF}">
      <dgm:prSet phldrT="[Texto]"/>
      <dgm:spPr/>
      <dgm:t>
        <a:bodyPr/>
        <a:lstStyle/>
        <a:p>
          <a:pPr algn="ctr"/>
          <a:r>
            <a:rPr lang="es-ES" b="1" dirty="0" smtClean="0"/>
            <a:t>RCVRC</a:t>
          </a:r>
          <a:endParaRPr lang="es-ES" b="1" dirty="0"/>
        </a:p>
      </dgm:t>
    </dgm:pt>
    <dgm:pt modelId="{1B9C5374-3726-4A67-AA84-F9A62299A19E}" type="parTrans" cxnId="{C557D8AD-BD43-4AEA-85C1-9C449455DF00}">
      <dgm:prSet/>
      <dgm:spPr/>
      <dgm:t>
        <a:bodyPr/>
        <a:lstStyle/>
        <a:p>
          <a:pPr algn="ctr"/>
          <a:endParaRPr lang="es-ES"/>
        </a:p>
      </dgm:t>
    </dgm:pt>
    <dgm:pt modelId="{15A89F36-8B32-4821-B051-A3D4BF69ADD8}" type="sibTrans" cxnId="{C557D8AD-BD43-4AEA-85C1-9C449455DF00}">
      <dgm:prSet/>
      <dgm:spPr/>
      <dgm:t>
        <a:bodyPr/>
        <a:lstStyle/>
        <a:p>
          <a:pPr algn="ctr"/>
          <a:endParaRPr lang="es-ES"/>
        </a:p>
      </dgm:t>
    </dgm:pt>
    <dgm:pt modelId="{7DD0A7DF-BDBF-44A7-8E34-B1AC9A39FD18}">
      <dgm:prSet phldrT="[Texto]"/>
      <dgm:spPr/>
      <dgm:t>
        <a:bodyPr/>
        <a:lstStyle/>
        <a:p>
          <a:pPr algn="ctr"/>
          <a:r>
            <a:rPr lang="es-ES" b="1" dirty="0" smtClean="0"/>
            <a:t>Generalidad</a:t>
          </a:r>
          <a:endParaRPr lang="es-ES" b="1" dirty="0"/>
        </a:p>
      </dgm:t>
    </dgm:pt>
    <dgm:pt modelId="{EA58C263-D937-498F-84A8-1DD4C00C38CB}" type="parTrans" cxnId="{2980E7F9-DB42-4B7B-BD3F-993A118650F7}">
      <dgm:prSet/>
      <dgm:spPr/>
      <dgm:t>
        <a:bodyPr/>
        <a:lstStyle/>
        <a:p>
          <a:pPr algn="ctr"/>
          <a:endParaRPr lang="es-ES"/>
        </a:p>
      </dgm:t>
    </dgm:pt>
    <dgm:pt modelId="{8A758282-C357-40A7-A33A-D1E8942E09C7}" type="sibTrans" cxnId="{2980E7F9-DB42-4B7B-BD3F-993A118650F7}">
      <dgm:prSet/>
      <dgm:spPr/>
      <dgm:t>
        <a:bodyPr/>
        <a:lstStyle/>
        <a:p>
          <a:pPr algn="ctr"/>
          <a:endParaRPr lang="es-ES"/>
        </a:p>
      </dgm:t>
    </dgm:pt>
    <dgm:pt modelId="{2F866161-1D95-4E71-835E-34AECB9197D3}">
      <dgm:prSet phldrT="[Texto]"/>
      <dgm:spPr/>
      <dgm:t>
        <a:bodyPr/>
        <a:lstStyle/>
        <a:p>
          <a:pPr algn="ctr"/>
          <a:r>
            <a:rPr lang="es-ES" b="1" dirty="0" smtClean="0"/>
            <a:t>Progresividad y Proporcionalidad</a:t>
          </a:r>
          <a:endParaRPr lang="es-ES" b="1" dirty="0"/>
        </a:p>
      </dgm:t>
    </dgm:pt>
    <dgm:pt modelId="{0BC52BA6-BCE6-4621-88F6-B2377FD548DC}" type="parTrans" cxnId="{BE88AEB6-1488-45E6-8AFC-2C20D30AFABD}">
      <dgm:prSet/>
      <dgm:spPr/>
      <dgm:t>
        <a:bodyPr/>
        <a:lstStyle/>
        <a:p>
          <a:pPr algn="ctr"/>
          <a:endParaRPr lang="es-ES"/>
        </a:p>
      </dgm:t>
    </dgm:pt>
    <dgm:pt modelId="{41F57A41-2EC4-4E53-903B-E1C75C70AEF7}" type="sibTrans" cxnId="{BE88AEB6-1488-45E6-8AFC-2C20D30AFABD}">
      <dgm:prSet/>
      <dgm:spPr/>
      <dgm:t>
        <a:bodyPr/>
        <a:lstStyle/>
        <a:p>
          <a:pPr algn="ctr"/>
          <a:endParaRPr lang="es-ES"/>
        </a:p>
      </dgm:t>
    </dgm:pt>
    <dgm:pt modelId="{672B9E9E-4F2D-4F25-A66C-A57E9705B864}">
      <dgm:prSet phldrT="[Texto]"/>
      <dgm:spPr/>
      <dgm:t>
        <a:bodyPr/>
        <a:lstStyle/>
        <a:p>
          <a:pPr algn="ctr"/>
          <a:r>
            <a:rPr lang="es-ES" b="1" dirty="0" smtClean="0"/>
            <a:t>Eficiencia</a:t>
          </a:r>
          <a:endParaRPr lang="es-ES" b="1" dirty="0"/>
        </a:p>
      </dgm:t>
    </dgm:pt>
    <dgm:pt modelId="{3320AEB9-6A3A-45F0-BA43-03048EC7636F}" type="parTrans" cxnId="{EF76583B-3329-4E8F-8D60-B93F1DEC35B7}">
      <dgm:prSet/>
      <dgm:spPr/>
      <dgm:t>
        <a:bodyPr/>
        <a:lstStyle/>
        <a:p>
          <a:pPr algn="ctr"/>
          <a:endParaRPr lang="es-ES"/>
        </a:p>
      </dgm:t>
    </dgm:pt>
    <dgm:pt modelId="{E62D7A98-0DF8-4B03-B476-099294613C95}" type="sibTrans" cxnId="{EF76583B-3329-4E8F-8D60-B93F1DEC35B7}">
      <dgm:prSet/>
      <dgm:spPr/>
      <dgm:t>
        <a:bodyPr/>
        <a:lstStyle/>
        <a:p>
          <a:pPr algn="ctr"/>
          <a:endParaRPr lang="es-ES"/>
        </a:p>
      </dgm:t>
    </dgm:pt>
    <dgm:pt modelId="{D66B7E23-3152-4506-B969-C933ED7D3348}">
      <dgm:prSet phldrT="[Texto]"/>
      <dgm:spPr/>
      <dgm:t>
        <a:bodyPr/>
        <a:lstStyle/>
        <a:p>
          <a:pPr algn="ctr"/>
          <a:r>
            <a:rPr lang="es-ES" b="1" dirty="0" smtClean="0"/>
            <a:t>Simplicidad Administrativa</a:t>
          </a:r>
          <a:endParaRPr lang="es-ES" b="1" dirty="0"/>
        </a:p>
      </dgm:t>
    </dgm:pt>
    <dgm:pt modelId="{EB8100BE-DF2B-4824-8553-8DC9457DF804}" type="parTrans" cxnId="{9C874144-ABA1-42CB-B436-DE14005742EE}">
      <dgm:prSet/>
      <dgm:spPr/>
      <dgm:t>
        <a:bodyPr/>
        <a:lstStyle/>
        <a:p>
          <a:pPr algn="ctr"/>
          <a:endParaRPr lang="es-ES"/>
        </a:p>
      </dgm:t>
    </dgm:pt>
    <dgm:pt modelId="{D9CC6274-AC85-419F-B27D-B9A54973A1DF}" type="sibTrans" cxnId="{9C874144-ABA1-42CB-B436-DE14005742EE}">
      <dgm:prSet/>
      <dgm:spPr/>
      <dgm:t>
        <a:bodyPr/>
        <a:lstStyle/>
        <a:p>
          <a:pPr algn="ctr"/>
          <a:endParaRPr lang="es-ES"/>
        </a:p>
      </dgm:t>
    </dgm:pt>
    <dgm:pt modelId="{18DEBA62-40D5-4BA3-BF0B-B41026679118}">
      <dgm:prSet phldrT="[Texto]"/>
      <dgm:spPr/>
      <dgm:t>
        <a:bodyPr/>
        <a:lstStyle/>
        <a:p>
          <a:pPr algn="ctr"/>
          <a:r>
            <a:rPr lang="es-ES" b="1" dirty="0" smtClean="0"/>
            <a:t>Irretroactividad</a:t>
          </a:r>
          <a:endParaRPr lang="es-ES" b="1" dirty="0"/>
        </a:p>
      </dgm:t>
    </dgm:pt>
    <dgm:pt modelId="{0DF0449E-6FE9-4DEB-A2CF-1E193AD275B7}" type="parTrans" cxnId="{59122840-8BFB-4CFF-9543-58501EC82AD8}">
      <dgm:prSet/>
      <dgm:spPr/>
      <dgm:t>
        <a:bodyPr/>
        <a:lstStyle/>
        <a:p>
          <a:pPr algn="ctr"/>
          <a:endParaRPr lang="es-ES"/>
        </a:p>
      </dgm:t>
    </dgm:pt>
    <dgm:pt modelId="{5DE34932-D759-4B75-997E-B707AB53C866}" type="sibTrans" cxnId="{59122840-8BFB-4CFF-9543-58501EC82AD8}">
      <dgm:prSet/>
      <dgm:spPr/>
      <dgm:t>
        <a:bodyPr/>
        <a:lstStyle/>
        <a:p>
          <a:pPr algn="ctr"/>
          <a:endParaRPr lang="es-ES"/>
        </a:p>
      </dgm:t>
    </dgm:pt>
    <dgm:pt modelId="{D18AACAF-8E2D-4CA5-BAD4-303C9FDD0B4E}">
      <dgm:prSet phldrT="[Texto]"/>
      <dgm:spPr/>
      <dgm:t>
        <a:bodyPr/>
        <a:lstStyle/>
        <a:p>
          <a:pPr algn="ctr"/>
          <a:r>
            <a:rPr lang="es-ES" b="1" dirty="0" smtClean="0"/>
            <a:t>Equidad o Igualdad</a:t>
          </a:r>
          <a:endParaRPr lang="es-ES" b="1" dirty="0"/>
        </a:p>
      </dgm:t>
    </dgm:pt>
    <dgm:pt modelId="{6F22D89D-D9F2-4298-BE5D-9422DD3BC598}" type="parTrans" cxnId="{7D9FDDBA-9DEB-4924-87DF-0956FB56B619}">
      <dgm:prSet/>
      <dgm:spPr/>
      <dgm:t>
        <a:bodyPr/>
        <a:lstStyle/>
        <a:p>
          <a:pPr algn="ctr"/>
          <a:endParaRPr lang="es-ES"/>
        </a:p>
      </dgm:t>
    </dgm:pt>
    <dgm:pt modelId="{9D65382C-B102-4596-8F8D-3B77E2D54DE3}" type="sibTrans" cxnId="{7D9FDDBA-9DEB-4924-87DF-0956FB56B619}">
      <dgm:prSet/>
      <dgm:spPr/>
      <dgm:t>
        <a:bodyPr/>
        <a:lstStyle/>
        <a:p>
          <a:pPr algn="ctr"/>
          <a:endParaRPr lang="es-ES"/>
        </a:p>
      </dgm:t>
    </dgm:pt>
    <dgm:pt modelId="{24556A5F-65C7-484E-AD4F-4FE59B7F64DA}">
      <dgm:prSet phldrT="[Texto]"/>
      <dgm:spPr/>
      <dgm:t>
        <a:bodyPr/>
        <a:lstStyle/>
        <a:p>
          <a:pPr algn="ctr"/>
          <a:r>
            <a:rPr lang="es-ES" b="1" dirty="0" smtClean="0"/>
            <a:t>Transparencia</a:t>
          </a:r>
          <a:endParaRPr lang="es-ES" b="1" dirty="0"/>
        </a:p>
      </dgm:t>
    </dgm:pt>
    <dgm:pt modelId="{58B1241C-8135-42F9-B9DD-60E3511A1CCA}" type="parTrans" cxnId="{98AA7C51-1A18-441B-9119-48E2908DC23B}">
      <dgm:prSet/>
      <dgm:spPr/>
      <dgm:t>
        <a:bodyPr/>
        <a:lstStyle/>
        <a:p>
          <a:pPr algn="ctr"/>
          <a:endParaRPr lang="es-ES"/>
        </a:p>
      </dgm:t>
    </dgm:pt>
    <dgm:pt modelId="{5111906E-3082-46A8-971E-45FC5B74D56B}" type="sibTrans" cxnId="{98AA7C51-1A18-441B-9119-48E2908DC23B}">
      <dgm:prSet/>
      <dgm:spPr/>
      <dgm:t>
        <a:bodyPr/>
        <a:lstStyle/>
        <a:p>
          <a:pPr algn="ctr"/>
          <a:endParaRPr lang="es-ES"/>
        </a:p>
      </dgm:t>
    </dgm:pt>
    <dgm:pt modelId="{F6EEEC04-A4C4-49BE-B9D7-D4515419903A}">
      <dgm:prSet phldrT="[Texto]"/>
      <dgm:spPr/>
      <dgm:t>
        <a:bodyPr/>
        <a:lstStyle/>
        <a:p>
          <a:pPr algn="ctr"/>
          <a:r>
            <a:rPr lang="es-ES" b="1" dirty="0" smtClean="0"/>
            <a:t>Suficiencia Recaudatoria</a:t>
          </a:r>
          <a:endParaRPr lang="es-ES" b="1" dirty="0"/>
        </a:p>
      </dgm:t>
    </dgm:pt>
    <dgm:pt modelId="{591C4122-F3C7-4DC1-88EE-1A28B805258E}" type="parTrans" cxnId="{DC58A576-F8C1-4806-970A-82AD431F3F2C}">
      <dgm:prSet/>
      <dgm:spPr/>
      <dgm:t>
        <a:bodyPr/>
        <a:lstStyle/>
        <a:p>
          <a:pPr algn="ctr"/>
          <a:endParaRPr lang="es-ES"/>
        </a:p>
      </dgm:t>
    </dgm:pt>
    <dgm:pt modelId="{F834CFE2-E720-4A75-B7BD-368B88CA34DC}" type="sibTrans" cxnId="{DC58A576-F8C1-4806-970A-82AD431F3F2C}">
      <dgm:prSet/>
      <dgm:spPr/>
      <dgm:t>
        <a:bodyPr/>
        <a:lstStyle/>
        <a:p>
          <a:pPr algn="ctr"/>
          <a:endParaRPr lang="es-ES"/>
        </a:p>
      </dgm:t>
    </dgm:pt>
    <dgm:pt modelId="{2E1B5F75-5EE4-4879-9A8D-2DA21BF0BAE0}">
      <dgm:prSet phldrT="[Texto]"/>
      <dgm:spPr/>
      <dgm:t>
        <a:bodyPr/>
        <a:lstStyle/>
        <a:p>
          <a:pPr algn="ctr"/>
          <a:r>
            <a:rPr lang="es-ES" b="1" dirty="0" smtClean="0"/>
            <a:t>Legalidad</a:t>
          </a:r>
          <a:endParaRPr lang="es-ES" dirty="0"/>
        </a:p>
      </dgm:t>
    </dgm:pt>
    <dgm:pt modelId="{F5E3BA9F-DB2C-4636-9EF8-090BED31A0C2}" type="parTrans" cxnId="{DE08DE6B-B14A-415C-BE13-ECCC0F036D91}">
      <dgm:prSet/>
      <dgm:spPr/>
      <dgm:t>
        <a:bodyPr/>
        <a:lstStyle/>
        <a:p>
          <a:pPr algn="ctr"/>
          <a:endParaRPr lang="es-ES"/>
        </a:p>
      </dgm:t>
    </dgm:pt>
    <dgm:pt modelId="{51A65233-89E5-4611-87F6-9B88BF9D0738}" type="sibTrans" cxnId="{DE08DE6B-B14A-415C-BE13-ECCC0F036D91}">
      <dgm:prSet/>
      <dgm:spPr/>
      <dgm:t>
        <a:bodyPr/>
        <a:lstStyle/>
        <a:p>
          <a:pPr algn="ctr"/>
          <a:endParaRPr lang="es-ES"/>
        </a:p>
      </dgm:t>
    </dgm:pt>
    <dgm:pt modelId="{B9121740-10AC-4157-B7C1-87D289D6B910}">
      <dgm:prSet phldrT="[Texto]"/>
      <dgm:spPr/>
      <dgm:t>
        <a:bodyPr/>
        <a:lstStyle/>
        <a:p>
          <a:pPr algn="ctr"/>
          <a:r>
            <a:rPr lang="es-ES" b="1" dirty="0" smtClean="0"/>
            <a:t>Impuesto a la Renta</a:t>
          </a:r>
          <a:endParaRPr lang="es-ES" b="1" dirty="0"/>
        </a:p>
      </dgm:t>
    </dgm:pt>
    <dgm:pt modelId="{66AD6A58-9128-4805-B505-8C54DDCC6FA2}" type="parTrans" cxnId="{D7622C85-8515-475B-80ED-079DB4B2ED25}">
      <dgm:prSet/>
      <dgm:spPr/>
      <dgm:t>
        <a:bodyPr/>
        <a:lstStyle/>
        <a:p>
          <a:pPr algn="ctr"/>
          <a:endParaRPr lang="es-ES"/>
        </a:p>
      </dgm:t>
    </dgm:pt>
    <dgm:pt modelId="{D5D913D2-503C-4156-AA1A-D6D05937BE05}" type="sibTrans" cxnId="{D7622C85-8515-475B-80ED-079DB4B2ED25}">
      <dgm:prSet/>
      <dgm:spPr/>
      <dgm:t>
        <a:bodyPr/>
        <a:lstStyle/>
        <a:p>
          <a:pPr algn="ctr"/>
          <a:endParaRPr lang="es-ES"/>
        </a:p>
      </dgm:t>
    </dgm:pt>
    <dgm:pt modelId="{9FA9FAC0-0A00-4EE9-896B-0907E8CDF32F}">
      <dgm:prSet phldrT="[Texto]"/>
      <dgm:spPr/>
      <dgm:t>
        <a:bodyPr/>
        <a:lstStyle/>
        <a:p>
          <a:pPr algn="ctr"/>
          <a:r>
            <a:rPr lang="es-ES" b="1" dirty="0" smtClean="0"/>
            <a:t>Impuesto al Valor Agregado </a:t>
          </a:r>
          <a:endParaRPr lang="es-ES" b="1" dirty="0"/>
        </a:p>
      </dgm:t>
    </dgm:pt>
    <dgm:pt modelId="{A13AF23E-0ACF-485F-B6FC-5C1223305570}" type="parTrans" cxnId="{B477CB74-307C-493F-81CC-168E636316B4}">
      <dgm:prSet/>
      <dgm:spPr/>
      <dgm:t>
        <a:bodyPr/>
        <a:lstStyle/>
        <a:p>
          <a:pPr algn="ctr"/>
          <a:endParaRPr lang="es-ES"/>
        </a:p>
      </dgm:t>
    </dgm:pt>
    <dgm:pt modelId="{D7E2C1FF-FDDD-4700-A179-954057F80357}" type="sibTrans" cxnId="{B477CB74-307C-493F-81CC-168E636316B4}">
      <dgm:prSet/>
      <dgm:spPr/>
      <dgm:t>
        <a:bodyPr/>
        <a:lstStyle/>
        <a:p>
          <a:pPr algn="ctr"/>
          <a:endParaRPr lang="es-ES"/>
        </a:p>
      </dgm:t>
    </dgm:pt>
    <dgm:pt modelId="{B6B4BB8F-9215-42CE-95EA-54C9B40529FD}">
      <dgm:prSet phldrT="[Texto]"/>
      <dgm:spPr/>
      <dgm:t>
        <a:bodyPr/>
        <a:lstStyle/>
        <a:p>
          <a:pPr algn="ctr"/>
          <a:r>
            <a:rPr lang="es-ES" b="1" dirty="0" smtClean="0"/>
            <a:t>Impuesto a los Consumos Especiales </a:t>
          </a:r>
          <a:endParaRPr lang="es-ES" b="1" dirty="0"/>
        </a:p>
      </dgm:t>
    </dgm:pt>
    <dgm:pt modelId="{6EAA36E2-9DE7-42FA-9A38-476C8CDC408F}" type="parTrans" cxnId="{5A5B1AA2-1570-458A-B010-14C6C70CF473}">
      <dgm:prSet/>
      <dgm:spPr/>
      <dgm:t>
        <a:bodyPr/>
        <a:lstStyle/>
        <a:p>
          <a:pPr algn="ctr"/>
          <a:endParaRPr lang="es-ES"/>
        </a:p>
      </dgm:t>
    </dgm:pt>
    <dgm:pt modelId="{A4CFB483-0C46-4F6B-8576-5E20EA0FA8DF}" type="sibTrans" cxnId="{5A5B1AA2-1570-458A-B010-14C6C70CF473}">
      <dgm:prSet/>
      <dgm:spPr/>
      <dgm:t>
        <a:bodyPr/>
        <a:lstStyle/>
        <a:p>
          <a:pPr algn="ctr"/>
          <a:endParaRPr lang="es-ES"/>
        </a:p>
      </dgm:t>
    </dgm:pt>
    <dgm:pt modelId="{10F1E47A-BAE2-438C-9ACD-198EEACFB43D}">
      <dgm:prSet phldrT="[Texto]"/>
      <dgm:spPr/>
      <dgm:t>
        <a:bodyPr/>
        <a:lstStyle/>
        <a:p>
          <a:pPr algn="ctr"/>
          <a:r>
            <a:rPr lang="es-ES" b="1" dirty="0" smtClean="0"/>
            <a:t>Impuesto a la Salida de Divisas</a:t>
          </a:r>
          <a:endParaRPr lang="es-ES" b="1" dirty="0"/>
        </a:p>
      </dgm:t>
    </dgm:pt>
    <dgm:pt modelId="{227BAAB0-33C5-487A-9343-27CC2BDE3711}" type="parTrans" cxnId="{F6E7C6D0-CC49-4DA5-8441-335F4176ED37}">
      <dgm:prSet/>
      <dgm:spPr/>
      <dgm:t>
        <a:bodyPr/>
        <a:lstStyle/>
        <a:p>
          <a:pPr algn="ctr"/>
          <a:endParaRPr lang="es-ES"/>
        </a:p>
      </dgm:t>
    </dgm:pt>
    <dgm:pt modelId="{CA3A1619-7D43-4DFF-A9E8-19D044E05FD0}" type="sibTrans" cxnId="{F6E7C6D0-CC49-4DA5-8441-335F4176ED37}">
      <dgm:prSet/>
      <dgm:spPr/>
      <dgm:t>
        <a:bodyPr/>
        <a:lstStyle/>
        <a:p>
          <a:pPr algn="ctr"/>
          <a:endParaRPr lang="es-ES"/>
        </a:p>
      </dgm:t>
    </dgm:pt>
    <dgm:pt modelId="{244EE754-EC92-4B8B-A800-A7C10A37C110}" type="pres">
      <dgm:prSet presAssocID="{D8BD2353-28E5-495C-9085-D4A12F8BB5C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D78676-7971-4CA6-B192-CE11D35931BC}" type="pres">
      <dgm:prSet presAssocID="{4EE89B6E-14CE-4CD9-BA34-2961EBB98CC9}" presName="compNode" presStyleCnt="0"/>
      <dgm:spPr/>
    </dgm:pt>
    <dgm:pt modelId="{D9C503E8-F545-494A-853D-4E2170FF35F8}" type="pres">
      <dgm:prSet presAssocID="{4EE89B6E-14CE-4CD9-BA34-2961EBB98CC9}" presName="aNode" presStyleLbl="bgShp" presStyleIdx="0" presStyleCnt="3" custScaleX="75286" custScaleY="84237" custLinFactNeighborX="-1389"/>
      <dgm:spPr/>
      <dgm:t>
        <a:bodyPr/>
        <a:lstStyle/>
        <a:p>
          <a:endParaRPr lang="es-ES"/>
        </a:p>
      </dgm:t>
    </dgm:pt>
    <dgm:pt modelId="{4DD9FDFD-7BBD-4784-9082-73C4A8ABB1B3}" type="pres">
      <dgm:prSet presAssocID="{4EE89B6E-14CE-4CD9-BA34-2961EBB98CC9}" presName="textNode" presStyleLbl="bgShp" presStyleIdx="0" presStyleCnt="3"/>
      <dgm:spPr/>
      <dgm:t>
        <a:bodyPr/>
        <a:lstStyle/>
        <a:p>
          <a:endParaRPr lang="es-ES"/>
        </a:p>
      </dgm:t>
    </dgm:pt>
    <dgm:pt modelId="{14219587-CA47-41D7-A48A-2B33D7CD223F}" type="pres">
      <dgm:prSet presAssocID="{4EE89B6E-14CE-4CD9-BA34-2961EBB98CC9}" presName="compChildNode" presStyleCnt="0"/>
      <dgm:spPr/>
    </dgm:pt>
    <dgm:pt modelId="{41C1B47D-11FE-4D87-BEC2-37DEA8953BF9}" type="pres">
      <dgm:prSet presAssocID="{4EE89B6E-14CE-4CD9-BA34-2961EBB98CC9}" presName="theInnerList" presStyleCnt="0"/>
      <dgm:spPr/>
    </dgm:pt>
    <dgm:pt modelId="{59A5E911-8E86-4251-BA47-1E442C0558B8}" type="pres">
      <dgm:prSet presAssocID="{9B60CD9F-D77B-40C4-8A91-08E20A6E12C7}" presName="child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9D6C5D-86A8-4DE8-A916-F00C6637AD03}" type="pres">
      <dgm:prSet presAssocID="{9B60CD9F-D77B-40C4-8A91-08E20A6E12C7}" presName="aSpace2" presStyleCnt="0"/>
      <dgm:spPr/>
    </dgm:pt>
    <dgm:pt modelId="{A4E0926D-C775-43E9-9748-3A62A66589E1}" type="pres">
      <dgm:prSet presAssocID="{D1724377-C0FC-4D80-9B32-95BBBA08D98A}" presName="child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8A7EA3-0B1F-4C3B-AF79-066E0B413C06}" type="pres">
      <dgm:prSet presAssocID="{D1724377-C0FC-4D80-9B32-95BBBA08D98A}" presName="aSpace2" presStyleCnt="0"/>
      <dgm:spPr/>
    </dgm:pt>
    <dgm:pt modelId="{7CA4C14D-07FC-479B-8248-DA8C8F518E84}" type="pres">
      <dgm:prSet presAssocID="{CC0F085D-2DDC-4C48-BA3A-C7DB9860CDB9}" presName="child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013E4B-E4EA-4233-9211-8E9566AAB3E9}" type="pres">
      <dgm:prSet presAssocID="{CC0F085D-2DDC-4C48-BA3A-C7DB9860CDB9}" presName="aSpace2" presStyleCnt="0"/>
      <dgm:spPr/>
    </dgm:pt>
    <dgm:pt modelId="{5E78CB17-2DAC-49E8-B0A9-AF815F5F93B3}" type="pres">
      <dgm:prSet presAssocID="{587BB74E-1BB7-445F-AF2B-94766530655E}" presName="child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3CFEE4-9D8B-4C85-81A3-4CFE8DB7CB17}" type="pres">
      <dgm:prSet presAssocID="{587BB74E-1BB7-445F-AF2B-94766530655E}" presName="aSpace2" presStyleCnt="0"/>
      <dgm:spPr/>
    </dgm:pt>
    <dgm:pt modelId="{7E6FAF27-23E1-4E8F-B97C-17F94B694AD8}" type="pres">
      <dgm:prSet presAssocID="{9F015A90-8581-4A13-831A-9DAE75BC99A6}" presName="child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5E72F2-13A5-4248-9B36-D4390D8B8D4C}" type="pres">
      <dgm:prSet presAssocID="{9F015A90-8581-4A13-831A-9DAE75BC99A6}" presName="aSpace2" presStyleCnt="0"/>
      <dgm:spPr/>
    </dgm:pt>
    <dgm:pt modelId="{9C2FF5E4-B1F9-4B6E-9BD5-7272F31C935C}" type="pres">
      <dgm:prSet presAssocID="{3A520DD2-05A4-4096-94CD-DE04030456BF}" presName="child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5829ED-FE1A-4E56-9F02-6BB03C18490D}" type="pres">
      <dgm:prSet presAssocID="{4EE89B6E-14CE-4CD9-BA34-2961EBB98CC9}" presName="aSpace" presStyleCnt="0"/>
      <dgm:spPr/>
    </dgm:pt>
    <dgm:pt modelId="{7987948A-1470-4F83-9739-7FCA6D27353B}" type="pres">
      <dgm:prSet presAssocID="{888042B9-7E47-4369-832C-78F7EC5F0E1B}" presName="compNode" presStyleCnt="0"/>
      <dgm:spPr/>
    </dgm:pt>
    <dgm:pt modelId="{681796DB-0AFA-41D2-BDD2-7CD47397A08B}" type="pres">
      <dgm:prSet presAssocID="{888042B9-7E47-4369-832C-78F7EC5F0E1B}" presName="aNode" presStyleLbl="bgShp" presStyleIdx="1" presStyleCnt="3" custScaleX="75285" custScaleY="84237" custLinFactNeighborX="285" custLinFactNeighborY="-150"/>
      <dgm:spPr/>
      <dgm:t>
        <a:bodyPr/>
        <a:lstStyle/>
        <a:p>
          <a:endParaRPr lang="es-ES"/>
        </a:p>
      </dgm:t>
    </dgm:pt>
    <dgm:pt modelId="{8BBB2B0F-FBC5-4B64-B779-60094FD56310}" type="pres">
      <dgm:prSet presAssocID="{888042B9-7E47-4369-832C-78F7EC5F0E1B}" presName="textNode" presStyleLbl="bgShp" presStyleIdx="1" presStyleCnt="3"/>
      <dgm:spPr/>
      <dgm:t>
        <a:bodyPr/>
        <a:lstStyle/>
        <a:p>
          <a:endParaRPr lang="es-ES"/>
        </a:p>
      </dgm:t>
    </dgm:pt>
    <dgm:pt modelId="{B542F9E0-C500-4B5C-8503-1FCAE9F6D075}" type="pres">
      <dgm:prSet presAssocID="{888042B9-7E47-4369-832C-78F7EC5F0E1B}" presName="compChildNode" presStyleCnt="0"/>
      <dgm:spPr/>
    </dgm:pt>
    <dgm:pt modelId="{E3488DD3-D22A-471E-9154-CA4D37E4730E}" type="pres">
      <dgm:prSet presAssocID="{888042B9-7E47-4369-832C-78F7EC5F0E1B}" presName="theInnerList" presStyleCnt="0"/>
      <dgm:spPr/>
    </dgm:pt>
    <dgm:pt modelId="{A807B8ED-5CCB-4E54-BC51-CDAD30587233}" type="pres">
      <dgm:prSet presAssocID="{7DD0A7DF-BDBF-44A7-8E34-B1AC9A39FD18}" presName="child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BFC181-38D4-43DE-A85E-DFF67148CC58}" type="pres">
      <dgm:prSet presAssocID="{7DD0A7DF-BDBF-44A7-8E34-B1AC9A39FD18}" presName="aSpace2" presStyleCnt="0"/>
      <dgm:spPr/>
    </dgm:pt>
    <dgm:pt modelId="{41CB4891-813F-41AF-BBB5-B4DB6C51AC0B}" type="pres">
      <dgm:prSet presAssocID="{2F866161-1D95-4E71-835E-34AECB9197D3}" presName="child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C4F85E-6DF7-444A-8295-36B8F70FAE27}" type="pres">
      <dgm:prSet presAssocID="{2F866161-1D95-4E71-835E-34AECB9197D3}" presName="aSpace2" presStyleCnt="0"/>
      <dgm:spPr/>
    </dgm:pt>
    <dgm:pt modelId="{2C195EAB-6064-487A-85F4-B66C34D6F429}" type="pres">
      <dgm:prSet presAssocID="{672B9E9E-4F2D-4F25-A66C-A57E9705B864}" presName="child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BFF834-2CBD-47F8-8F70-649B79F2DFC2}" type="pres">
      <dgm:prSet presAssocID="{672B9E9E-4F2D-4F25-A66C-A57E9705B864}" presName="aSpace2" presStyleCnt="0"/>
      <dgm:spPr/>
    </dgm:pt>
    <dgm:pt modelId="{D37252AD-2A12-43B1-9B96-3FD499FAE37C}" type="pres">
      <dgm:prSet presAssocID="{D66B7E23-3152-4506-B969-C933ED7D3348}" presName="child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9C08D9-B924-4D47-80B2-5C17DFD872DF}" type="pres">
      <dgm:prSet presAssocID="{D66B7E23-3152-4506-B969-C933ED7D3348}" presName="aSpace2" presStyleCnt="0"/>
      <dgm:spPr/>
    </dgm:pt>
    <dgm:pt modelId="{04948D15-C03E-4B5E-B0DC-5286C1F24A6B}" type="pres">
      <dgm:prSet presAssocID="{18DEBA62-40D5-4BA3-BF0B-B41026679118}" presName="child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15C1A3-BC1F-43E2-ACCC-166AE29A7C19}" type="pres">
      <dgm:prSet presAssocID="{18DEBA62-40D5-4BA3-BF0B-B41026679118}" presName="aSpace2" presStyleCnt="0"/>
      <dgm:spPr/>
    </dgm:pt>
    <dgm:pt modelId="{E3E180D3-CAB4-4A28-8EB4-99D27129DF38}" type="pres">
      <dgm:prSet presAssocID="{D18AACAF-8E2D-4CA5-BAD4-303C9FDD0B4E}" presName="child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05DA58-1169-4D9F-B0FE-91616E579181}" type="pres">
      <dgm:prSet presAssocID="{D18AACAF-8E2D-4CA5-BAD4-303C9FDD0B4E}" presName="aSpace2" presStyleCnt="0"/>
      <dgm:spPr/>
    </dgm:pt>
    <dgm:pt modelId="{60B5B3D3-BB68-4C97-A2E8-A64E3AED2A07}" type="pres">
      <dgm:prSet presAssocID="{24556A5F-65C7-484E-AD4F-4FE59B7F64DA}" presName="childNode" presStyleLbl="node1" presStyleIdx="12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FC8D11-C9FB-4455-81E7-DCB13F4FF8AF}" type="pres">
      <dgm:prSet presAssocID="{24556A5F-65C7-484E-AD4F-4FE59B7F64DA}" presName="aSpace2" presStyleCnt="0"/>
      <dgm:spPr/>
    </dgm:pt>
    <dgm:pt modelId="{048AE0C3-DC38-4796-A840-0ACB1A8633A7}" type="pres">
      <dgm:prSet presAssocID="{F6EEEC04-A4C4-49BE-B9D7-D4515419903A}" presName="child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0470C9-A5E4-4D97-A056-A4810701EA32}" type="pres">
      <dgm:prSet presAssocID="{F6EEEC04-A4C4-49BE-B9D7-D4515419903A}" presName="aSpace2" presStyleCnt="0"/>
      <dgm:spPr/>
    </dgm:pt>
    <dgm:pt modelId="{69E31713-7D70-41CC-885E-C94EC6D6337A}" type="pres">
      <dgm:prSet presAssocID="{2E1B5F75-5EE4-4879-9A8D-2DA21BF0BAE0}" presName="child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630AF0-B6A9-4D7E-8C67-8CEDA9F44792}" type="pres">
      <dgm:prSet presAssocID="{888042B9-7E47-4369-832C-78F7EC5F0E1B}" presName="aSpace" presStyleCnt="0"/>
      <dgm:spPr/>
    </dgm:pt>
    <dgm:pt modelId="{CC51E9D8-4E9C-4A5A-A337-F5CDC7E2CF2B}" type="pres">
      <dgm:prSet presAssocID="{7C688F26-05CF-4B67-8E61-EF823BBF8CE7}" presName="compNode" presStyleCnt="0"/>
      <dgm:spPr/>
    </dgm:pt>
    <dgm:pt modelId="{23F4E3B6-00E7-4B6C-A324-B92D982366DB}" type="pres">
      <dgm:prSet presAssocID="{7C688F26-05CF-4B67-8E61-EF823BBF8CE7}" presName="aNode" presStyleLbl="bgShp" presStyleIdx="2" presStyleCnt="3" custScaleX="74653" custScaleY="84237" custLinFactNeighborX="680" custLinFactNeighborY="-137"/>
      <dgm:spPr/>
      <dgm:t>
        <a:bodyPr/>
        <a:lstStyle/>
        <a:p>
          <a:endParaRPr lang="es-ES"/>
        </a:p>
      </dgm:t>
    </dgm:pt>
    <dgm:pt modelId="{130A7599-33C6-4A4E-894A-CF87B3D57C39}" type="pres">
      <dgm:prSet presAssocID="{7C688F26-05CF-4B67-8E61-EF823BBF8CE7}" presName="textNode" presStyleLbl="bgShp" presStyleIdx="2" presStyleCnt="3"/>
      <dgm:spPr/>
      <dgm:t>
        <a:bodyPr/>
        <a:lstStyle/>
        <a:p>
          <a:endParaRPr lang="es-ES"/>
        </a:p>
      </dgm:t>
    </dgm:pt>
    <dgm:pt modelId="{A9393FE6-2A52-4329-9969-55BEF865288D}" type="pres">
      <dgm:prSet presAssocID="{7C688F26-05CF-4B67-8E61-EF823BBF8CE7}" presName="compChildNode" presStyleCnt="0"/>
      <dgm:spPr/>
    </dgm:pt>
    <dgm:pt modelId="{27C2D566-15DA-4A2D-88DC-A9EFD555DF98}" type="pres">
      <dgm:prSet presAssocID="{7C688F26-05CF-4B67-8E61-EF823BBF8CE7}" presName="theInnerList" presStyleCnt="0"/>
      <dgm:spPr/>
    </dgm:pt>
    <dgm:pt modelId="{2D129A00-5D52-4C7E-A2C2-A33251A0F916}" type="pres">
      <dgm:prSet presAssocID="{B9121740-10AC-4157-B7C1-87D289D6B910}" presName="child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1824C-C82D-41E0-950A-CFAB54C58BC4}" type="pres">
      <dgm:prSet presAssocID="{B9121740-10AC-4157-B7C1-87D289D6B910}" presName="aSpace2" presStyleCnt="0"/>
      <dgm:spPr/>
    </dgm:pt>
    <dgm:pt modelId="{6CFC8671-5619-48C6-9808-FDE24ABB9E7E}" type="pres">
      <dgm:prSet presAssocID="{9FA9FAC0-0A00-4EE9-896B-0907E8CDF32F}" presName="childNode" presStyleLbl="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CA4045-EE5C-477A-9C7C-A79927BF2CF8}" type="pres">
      <dgm:prSet presAssocID="{9FA9FAC0-0A00-4EE9-896B-0907E8CDF32F}" presName="aSpace2" presStyleCnt="0"/>
      <dgm:spPr/>
    </dgm:pt>
    <dgm:pt modelId="{979E74FC-2549-422F-AA15-F52312674EE4}" type="pres">
      <dgm:prSet presAssocID="{B6B4BB8F-9215-42CE-95EA-54C9B40529FD}" presName="child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C86898-0634-4ECF-A909-2D9E72C11B6C}" type="pres">
      <dgm:prSet presAssocID="{B6B4BB8F-9215-42CE-95EA-54C9B40529FD}" presName="aSpace2" presStyleCnt="0"/>
      <dgm:spPr/>
    </dgm:pt>
    <dgm:pt modelId="{A2E12F26-8991-46A6-A485-98108B587D0B}" type="pres">
      <dgm:prSet presAssocID="{10F1E47A-BAE2-438C-9ACD-198EEACFB43D}" presName="child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EE3AFA-F1D0-4403-ABF4-4FECF9181BA7}" type="presOf" srcId="{D66B7E23-3152-4506-B969-C933ED7D3348}" destId="{D37252AD-2A12-43B1-9B96-3FD499FAE37C}" srcOrd="0" destOrd="0" presId="urn:microsoft.com/office/officeart/2005/8/layout/lProcess2"/>
    <dgm:cxn modelId="{BCF1E8A7-9F3E-4B19-AE3E-8F90F3AB7D22}" srcId="{4EE89B6E-14CE-4CD9-BA34-2961EBB98CC9}" destId="{587BB74E-1BB7-445F-AF2B-94766530655E}" srcOrd="3" destOrd="0" parTransId="{9DE3AA0E-4132-4D6F-8504-9B10DDC09178}" sibTransId="{DF7BFFEC-02E8-4E3C-987D-37499FBCE847}"/>
    <dgm:cxn modelId="{D9001BE8-6BFF-4402-AA03-722208384663}" type="presOf" srcId="{888042B9-7E47-4369-832C-78F7EC5F0E1B}" destId="{681796DB-0AFA-41D2-BDD2-7CD47397A08B}" srcOrd="0" destOrd="0" presId="urn:microsoft.com/office/officeart/2005/8/layout/lProcess2"/>
    <dgm:cxn modelId="{74956008-6019-4917-B396-18F1B6A1F538}" type="presOf" srcId="{7C688F26-05CF-4B67-8E61-EF823BBF8CE7}" destId="{130A7599-33C6-4A4E-894A-CF87B3D57C39}" srcOrd="1" destOrd="0" presId="urn:microsoft.com/office/officeart/2005/8/layout/lProcess2"/>
    <dgm:cxn modelId="{3DE9BA82-D2F8-41A8-93C1-D2765F201861}" type="presOf" srcId="{888042B9-7E47-4369-832C-78F7EC5F0E1B}" destId="{8BBB2B0F-FBC5-4B64-B779-60094FD56310}" srcOrd="1" destOrd="0" presId="urn:microsoft.com/office/officeart/2005/8/layout/lProcess2"/>
    <dgm:cxn modelId="{C80619EC-EFBB-4AF3-9B39-BC2DF84A81AF}" type="presOf" srcId="{D1724377-C0FC-4D80-9B32-95BBBA08D98A}" destId="{A4E0926D-C775-43E9-9748-3A62A66589E1}" srcOrd="0" destOrd="0" presId="urn:microsoft.com/office/officeart/2005/8/layout/lProcess2"/>
    <dgm:cxn modelId="{B94D6ED3-693A-4EC6-B426-F82D9CA20624}" type="presOf" srcId="{3A520DD2-05A4-4096-94CD-DE04030456BF}" destId="{9C2FF5E4-B1F9-4B6E-9BD5-7272F31C935C}" srcOrd="0" destOrd="0" presId="urn:microsoft.com/office/officeart/2005/8/layout/lProcess2"/>
    <dgm:cxn modelId="{198865D6-BEC6-4D9B-9BAF-37A217BD37D6}" srcId="{4EE89B6E-14CE-4CD9-BA34-2961EBB98CC9}" destId="{D1724377-C0FC-4D80-9B32-95BBBA08D98A}" srcOrd="1" destOrd="0" parTransId="{35A4EAE1-A3AA-481B-B0DB-2449CC27842C}" sibTransId="{47BA1170-D3BB-415D-B727-4C9F276DE013}"/>
    <dgm:cxn modelId="{F6E7C6D0-CC49-4DA5-8441-335F4176ED37}" srcId="{7C688F26-05CF-4B67-8E61-EF823BBF8CE7}" destId="{10F1E47A-BAE2-438C-9ACD-198EEACFB43D}" srcOrd="3" destOrd="0" parTransId="{227BAAB0-33C5-487A-9343-27CC2BDE3711}" sibTransId="{CA3A1619-7D43-4DFF-A9E8-19D044E05FD0}"/>
    <dgm:cxn modelId="{BE88AEB6-1488-45E6-8AFC-2C20D30AFABD}" srcId="{888042B9-7E47-4369-832C-78F7EC5F0E1B}" destId="{2F866161-1D95-4E71-835E-34AECB9197D3}" srcOrd="1" destOrd="0" parTransId="{0BC52BA6-BCE6-4621-88F6-B2377FD548DC}" sibTransId="{41F57A41-2EC4-4E53-903B-E1C75C70AEF7}"/>
    <dgm:cxn modelId="{59122840-8BFB-4CFF-9543-58501EC82AD8}" srcId="{888042B9-7E47-4369-832C-78F7EC5F0E1B}" destId="{18DEBA62-40D5-4BA3-BF0B-B41026679118}" srcOrd="4" destOrd="0" parTransId="{0DF0449E-6FE9-4DEB-A2CF-1E193AD275B7}" sibTransId="{5DE34932-D759-4B75-997E-B707AB53C866}"/>
    <dgm:cxn modelId="{BEDD1EBE-142C-45CC-877E-08EEDA57CC6D}" type="presOf" srcId="{9FA9FAC0-0A00-4EE9-896B-0907E8CDF32F}" destId="{6CFC8671-5619-48C6-9808-FDE24ABB9E7E}" srcOrd="0" destOrd="0" presId="urn:microsoft.com/office/officeart/2005/8/layout/lProcess2"/>
    <dgm:cxn modelId="{FC737044-A0CF-481C-B1B7-20219B231B8A}" type="presOf" srcId="{2E1B5F75-5EE4-4879-9A8D-2DA21BF0BAE0}" destId="{69E31713-7D70-41CC-885E-C94EC6D6337A}" srcOrd="0" destOrd="0" presId="urn:microsoft.com/office/officeart/2005/8/layout/lProcess2"/>
    <dgm:cxn modelId="{6B869FB1-1161-43B8-B75E-95E7B8796827}" srcId="{D8BD2353-28E5-495C-9085-D4A12F8BB5C5}" destId="{7C688F26-05CF-4B67-8E61-EF823BBF8CE7}" srcOrd="2" destOrd="0" parTransId="{A3AA0B31-9BF8-4545-8568-ECB4DA5BACDB}" sibTransId="{7315281A-6CFD-4AF3-93D9-62E0FB05C4A9}"/>
    <dgm:cxn modelId="{E3F56CC2-B6D9-4F15-8728-97E8F987C8E0}" srcId="{D8BD2353-28E5-495C-9085-D4A12F8BB5C5}" destId="{4EE89B6E-14CE-4CD9-BA34-2961EBB98CC9}" srcOrd="0" destOrd="0" parTransId="{AAC50435-6BBC-4291-8F4A-0F27F1DA9F26}" sibTransId="{38306271-CF4F-4905-879E-033FBA9ADD58}"/>
    <dgm:cxn modelId="{792F8D3B-F448-4073-97AD-FDA96AE13644}" type="presOf" srcId="{9B60CD9F-D77B-40C4-8A91-08E20A6E12C7}" destId="{59A5E911-8E86-4251-BA47-1E442C0558B8}" srcOrd="0" destOrd="0" presId="urn:microsoft.com/office/officeart/2005/8/layout/lProcess2"/>
    <dgm:cxn modelId="{3975C427-A816-431B-8D82-6D865B4197F4}" type="presOf" srcId="{7C688F26-05CF-4B67-8E61-EF823BBF8CE7}" destId="{23F4E3B6-00E7-4B6C-A324-B92D982366DB}" srcOrd="0" destOrd="0" presId="urn:microsoft.com/office/officeart/2005/8/layout/lProcess2"/>
    <dgm:cxn modelId="{9C874144-ABA1-42CB-B436-DE14005742EE}" srcId="{888042B9-7E47-4369-832C-78F7EC5F0E1B}" destId="{D66B7E23-3152-4506-B969-C933ED7D3348}" srcOrd="3" destOrd="0" parTransId="{EB8100BE-DF2B-4824-8553-8DC9457DF804}" sibTransId="{D9CC6274-AC85-419F-B27D-B9A54973A1DF}"/>
    <dgm:cxn modelId="{D0A27F65-B9B1-4F37-B45D-BBF9B205A614}" type="presOf" srcId="{B9121740-10AC-4157-B7C1-87D289D6B910}" destId="{2D129A00-5D52-4C7E-A2C2-A33251A0F916}" srcOrd="0" destOrd="0" presId="urn:microsoft.com/office/officeart/2005/8/layout/lProcess2"/>
    <dgm:cxn modelId="{98AA7C51-1A18-441B-9119-48E2908DC23B}" srcId="{888042B9-7E47-4369-832C-78F7EC5F0E1B}" destId="{24556A5F-65C7-484E-AD4F-4FE59B7F64DA}" srcOrd="6" destOrd="0" parTransId="{58B1241C-8135-42F9-B9DD-60E3511A1CCA}" sibTransId="{5111906E-3082-46A8-971E-45FC5B74D56B}"/>
    <dgm:cxn modelId="{6977530E-786A-47CB-98B0-672D5A04D05E}" type="presOf" srcId="{672B9E9E-4F2D-4F25-A66C-A57E9705B864}" destId="{2C195EAB-6064-487A-85F4-B66C34D6F429}" srcOrd="0" destOrd="0" presId="urn:microsoft.com/office/officeart/2005/8/layout/lProcess2"/>
    <dgm:cxn modelId="{AE0DAC65-89EB-46AD-8E15-4A70B1D5C3B8}" type="presOf" srcId="{4EE89B6E-14CE-4CD9-BA34-2961EBB98CC9}" destId="{D9C503E8-F545-494A-853D-4E2170FF35F8}" srcOrd="0" destOrd="0" presId="urn:microsoft.com/office/officeart/2005/8/layout/lProcess2"/>
    <dgm:cxn modelId="{C557D8AD-BD43-4AEA-85C1-9C449455DF00}" srcId="{4EE89B6E-14CE-4CD9-BA34-2961EBB98CC9}" destId="{3A520DD2-05A4-4096-94CD-DE04030456BF}" srcOrd="5" destOrd="0" parTransId="{1B9C5374-3726-4A67-AA84-F9A62299A19E}" sibTransId="{15A89F36-8B32-4821-B051-A3D4BF69ADD8}"/>
    <dgm:cxn modelId="{73B4E9AC-1D00-4484-B916-A49F135520B0}" type="presOf" srcId="{587BB74E-1BB7-445F-AF2B-94766530655E}" destId="{5E78CB17-2DAC-49E8-B0A9-AF815F5F93B3}" srcOrd="0" destOrd="0" presId="urn:microsoft.com/office/officeart/2005/8/layout/lProcess2"/>
    <dgm:cxn modelId="{731D1848-27DD-4AA4-958B-2D0FD410B31E}" type="presOf" srcId="{9F015A90-8581-4A13-831A-9DAE75BC99A6}" destId="{7E6FAF27-23E1-4E8F-B97C-17F94B694AD8}" srcOrd="0" destOrd="0" presId="urn:microsoft.com/office/officeart/2005/8/layout/lProcess2"/>
    <dgm:cxn modelId="{12220A9F-14FF-4D4A-83A6-4460B75B22D7}" type="presOf" srcId="{7DD0A7DF-BDBF-44A7-8E34-B1AC9A39FD18}" destId="{A807B8ED-5CCB-4E54-BC51-CDAD30587233}" srcOrd="0" destOrd="0" presId="urn:microsoft.com/office/officeart/2005/8/layout/lProcess2"/>
    <dgm:cxn modelId="{6CCBBAC3-0E8C-4F76-BC52-20B942A6C3F9}" type="presOf" srcId="{24556A5F-65C7-484E-AD4F-4FE59B7F64DA}" destId="{60B5B3D3-BB68-4C97-A2E8-A64E3AED2A07}" srcOrd="0" destOrd="0" presId="urn:microsoft.com/office/officeart/2005/8/layout/lProcess2"/>
    <dgm:cxn modelId="{5A5B1AA2-1570-458A-B010-14C6C70CF473}" srcId="{7C688F26-05CF-4B67-8E61-EF823BBF8CE7}" destId="{B6B4BB8F-9215-42CE-95EA-54C9B40529FD}" srcOrd="2" destOrd="0" parTransId="{6EAA36E2-9DE7-42FA-9A38-476C8CDC408F}" sibTransId="{A4CFB483-0C46-4F6B-8576-5E20EA0FA8DF}"/>
    <dgm:cxn modelId="{EF76583B-3329-4E8F-8D60-B93F1DEC35B7}" srcId="{888042B9-7E47-4369-832C-78F7EC5F0E1B}" destId="{672B9E9E-4F2D-4F25-A66C-A57E9705B864}" srcOrd="2" destOrd="0" parTransId="{3320AEB9-6A3A-45F0-BA43-03048EC7636F}" sibTransId="{E62D7A98-0DF8-4B03-B476-099294613C95}"/>
    <dgm:cxn modelId="{FBA6564F-D1AA-4750-BB1F-52755B46C0E8}" srcId="{4EE89B6E-14CE-4CD9-BA34-2961EBB98CC9}" destId="{CC0F085D-2DDC-4C48-BA3A-C7DB9860CDB9}" srcOrd="2" destOrd="0" parTransId="{D11DC136-D039-49E7-BABF-5FFC727D86F8}" sibTransId="{6C976EAD-8309-42B0-A5E3-CFFD113DBA04}"/>
    <dgm:cxn modelId="{DC58A576-F8C1-4806-970A-82AD431F3F2C}" srcId="{888042B9-7E47-4369-832C-78F7EC5F0E1B}" destId="{F6EEEC04-A4C4-49BE-B9D7-D4515419903A}" srcOrd="7" destOrd="0" parTransId="{591C4122-F3C7-4DC1-88EE-1A28B805258E}" sibTransId="{F834CFE2-E720-4A75-B7BD-368B88CA34DC}"/>
    <dgm:cxn modelId="{1C7DBB9C-C331-4ED4-A622-6484AFE468F5}" type="presOf" srcId="{10F1E47A-BAE2-438C-9ACD-198EEACFB43D}" destId="{A2E12F26-8991-46A6-A485-98108B587D0B}" srcOrd="0" destOrd="0" presId="urn:microsoft.com/office/officeart/2005/8/layout/lProcess2"/>
    <dgm:cxn modelId="{4282C067-BCF3-4D4E-BD71-6A6E845297E2}" type="presOf" srcId="{CC0F085D-2DDC-4C48-BA3A-C7DB9860CDB9}" destId="{7CA4C14D-07FC-479B-8248-DA8C8F518E84}" srcOrd="0" destOrd="0" presId="urn:microsoft.com/office/officeart/2005/8/layout/lProcess2"/>
    <dgm:cxn modelId="{6222B5A6-C96E-4D87-905E-D59CF7C6C495}" srcId="{4EE89B6E-14CE-4CD9-BA34-2961EBB98CC9}" destId="{9B60CD9F-D77B-40C4-8A91-08E20A6E12C7}" srcOrd="0" destOrd="0" parTransId="{01190592-4F0A-4C69-B6BB-59369B24900E}" sibTransId="{4AC04CC8-F234-460B-8B69-C68E4315F541}"/>
    <dgm:cxn modelId="{3A0FA516-4AB8-4F75-9972-D2B7F67B2F82}" srcId="{D8BD2353-28E5-495C-9085-D4A12F8BB5C5}" destId="{888042B9-7E47-4369-832C-78F7EC5F0E1B}" srcOrd="1" destOrd="0" parTransId="{414C3F91-E138-4794-A5A3-ADEA53B464A9}" sibTransId="{04D8DFB2-6B44-4253-B48A-4E24AF63B3D3}"/>
    <dgm:cxn modelId="{D7622C85-8515-475B-80ED-079DB4B2ED25}" srcId="{7C688F26-05CF-4B67-8E61-EF823BBF8CE7}" destId="{B9121740-10AC-4157-B7C1-87D289D6B910}" srcOrd="0" destOrd="0" parTransId="{66AD6A58-9128-4805-B505-8C54DDCC6FA2}" sibTransId="{D5D913D2-503C-4156-AA1A-D6D05937BE05}"/>
    <dgm:cxn modelId="{8F50A0F0-C5B6-434D-8932-F6474A75C3FC}" type="presOf" srcId="{4EE89B6E-14CE-4CD9-BA34-2961EBB98CC9}" destId="{4DD9FDFD-7BBD-4784-9082-73C4A8ABB1B3}" srcOrd="1" destOrd="0" presId="urn:microsoft.com/office/officeart/2005/8/layout/lProcess2"/>
    <dgm:cxn modelId="{93D2F195-4FA8-4F18-9FAC-2D2B3DDFDC0B}" type="presOf" srcId="{18DEBA62-40D5-4BA3-BF0B-B41026679118}" destId="{04948D15-C03E-4B5E-B0DC-5286C1F24A6B}" srcOrd="0" destOrd="0" presId="urn:microsoft.com/office/officeart/2005/8/layout/lProcess2"/>
    <dgm:cxn modelId="{3681558A-4C20-41F9-A717-36E9BD4FACEA}" type="presOf" srcId="{B6B4BB8F-9215-42CE-95EA-54C9B40529FD}" destId="{979E74FC-2549-422F-AA15-F52312674EE4}" srcOrd="0" destOrd="0" presId="urn:microsoft.com/office/officeart/2005/8/layout/lProcess2"/>
    <dgm:cxn modelId="{B477CB74-307C-493F-81CC-168E636316B4}" srcId="{7C688F26-05CF-4B67-8E61-EF823BBF8CE7}" destId="{9FA9FAC0-0A00-4EE9-896B-0907E8CDF32F}" srcOrd="1" destOrd="0" parTransId="{A13AF23E-0ACF-485F-B6FC-5C1223305570}" sibTransId="{D7E2C1FF-FDDD-4700-A179-954057F80357}"/>
    <dgm:cxn modelId="{7D9FDDBA-9DEB-4924-87DF-0956FB56B619}" srcId="{888042B9-7E47-4369-832C-78F7EC5F0E1B}" destId="{D18AACAF-8E2D-4CA5-BAD4-303C9FDD0B4E}" srcOrd="5" destOrd="0" parTransId="{6F22D89D-D9F2-4298-BE5D-9422DD3BC598}" sibTransId="{9D65382C-B102-4596-8F8D-3B77E2D54DE3}"/>
    <dgm:cxn modelId="{3D83436E-BD5A-4712-90B9-9BC6C789867B}" srcId="{4EE89B6E-14CE-4CD9-BA34-2961EBB98CC9}" destId="{9F015A90-8581-4A13-831A-9DAE75BC99A6}" srcOrd="4" destOrd="0" parTransId="{59C23BC3-C322-4D71-ACC8-04CBDD09679C}" sibTransId="{5318C346-B8C5-456B-ABC3-29947DCE6869}"/>
    <dgm:cxn modelId="{E02CEB39-49FA-471D-BF2C-84E0642776A4}" type="presOf" srcId="{2F866161-1D95-4E71-835E-34AECB9197D3}" destId="{41CB4891-813F-41AF-BBB5-B4DB6C51AC0B}" srcOrd="0" destOrd="0" presId="urn:microsoft.com/office/officeart/2005/8/layout/lProcess2"/>
    <dgm:cxn modelId="{37A880B3-35A1-415C-BE4C-52977C7080C5}" type="presOf" srcId="{D18AACAF-8E2D-4CA5-BAD4-303C9FDD0B4E}" destId="{E3E180D3-CAB4-4A28-8EB4-99D27129DF38}" srcOrd="0" destOrd="0" presId="urn:microsoft.com/office/officeart/2005/8/layout/lProcess2"/>
    <dgm:cxn modelId="{DE08DE6B-B14A-415C-BE13-ECCC0F036D91}" srcId="{888042B9-7E47-4369-832C-78F7EC5F0E1B}" destId="{2E1B5F75-5EE4-4879-9A8D-2DA21BF0BAE0}" srcOrd="8" destOrd="0" parTransId="{F5E3BA9F-DB2C-4636-9EF8-090BED31A0C2}" sibTransId="{51A65233-89E5-4611-87F6-9B88BF9D0738}"/>
    <dgm:cxn modelId="{2AC18F54-802D-47E3-AC00-68E6EC739052}" type="presOf" srcId="{D8BD2353-28E5-495C-9085-D4A12F8BB5C5}" destId="{244EE754-EC92-4B8B-A800-A7C10A37C110}" srcOrd="0" destOrd="0" presId="urn:microsoft.com/office/officeart/2005/8/layout/lProcess2"/>
    <dgm:cxn modelId="{69B7903D-F814-4B61-8570-D5F83F4AAAA1}" type="presOf" srcId="{F6EEEC04-A4C4-49BE-B9D7-D4515419903A}" destId="{048AE0C3-DC38-4796-A840-0ACB1A8633A7}" srcOrd="0" destOrd="0" presId="urn:microsoft.com/office/officeart/2005/8/layout/lProcess2"/>
    <dgm:cxn modelId="{2980E7F9-DB42-4B7B-BD3F-993A118650F7}" srcId="{888042B9-7E47-4369-832C-78F7EC5F0E1B}" destId="{7DD0A7DF-BDBF-44A7-8E34-B1AC9A39FD18}" srcOrd="0" destOrd="0" parTransId="{EA58C263-D937-498F-84A8-1DD4C00C38CB}" sibTransId="{8A758282-C357-40A7-A33A-D1E8942E09C7}"/>
    <dgm:cxn modelId="{0C5E9530-8920-4480-AE84-BAA20CCD7DB8}" type="presParOf" srcId="{244EE754-EC92-4B8B-A800-A7C10A37C110}" destId="{92D78676-7971-4CA6-B192-CE11D35931BC}" srcOrd="0" destOrd="0" presId="urn:microsoft.com/office/officeart/2005/8/layout/lProcess2"/>
    <dgm:cxn modelId="{0767EF3E-6FE5-453F-95AA-D69878AB816A}" type="presParOf" srcId="{92D78676-7971-4CA6-B192-CE11D35931BC}" destId="{D9C503E8-F545-494A-853D-4E2170FF35F8}" srcOrd="0" destOrd="0" presId="urn:microsoft.com/office/officeart/2005/8/layout/lProcess2"/>
    <dgm:cxn modelId="{FE44F5BB-177E-47D2-9555-709EC685D90D}" type="presParOf" srcId="{92D78676-7971-4CA6-B192-CE11D35931BC}" destId="{4DD9FDFD-7BBD-4784-9082-73C4A8ABB1B3}" srcOrd="1" destOrd="0" presId="urn:microsoft.com/office/officeart/2005/8/layout/lProcess2"/>
    <dgm:cxn modelId="{03D19546-F220-4448-B918-5F2D158006E0}" type="presParOf" srcId="{92D78676-7971-4CA6-B192-CE11D35931BC}" destId="{14219587-CA47-41D7-A48A-2B33D7CD223F}" srcOrd="2" destOrd="0" presId="urn:microsoft.com/office/officeart/2005/8/layout/lProcess2"/>
    <dgm:cxn modelId="{9B194BEC-2AC2-4437-AAFB-24DC26BBCC04}" type="presParOf" srcId="{14219587-CA47-41D7-A48A-2B33D7CD223F}" destId="{41C1B47D-11FE-4D87-BEC2-37DEA8953BF9}" srcOrd="0" destOrd="0" presId="urn:microsoft.com/office/officeart/2005/8/layout/lProcess2"/>
    <dgm:cxn modelId="{A0431A06-1805-4775-8079-984B5EFB23ED}" type="presParOf" srcId="{41C1B47D-11FE-4D87-BEC2-37DEA8953BF9}" destId="{59A5E911-8E86-4251-BA47-1E442C0558B8}" srcOrd="0" destOrd="0" presId="urn:microsoft.com/office/officeart/2005/8/layout/lProcess2"/>
    <dgm:cxn modelId="{4DD7C9A8-EC33-459C-B2B4-AACB943FABE1}" type="presParOf" srcId="{41C1B47D-11FE-4D87-BEC2-37DEA8953BF9}" destId="{539D6C5D-86A8-4DE8-A916-F00C6637AD03}" srcOrd="1" destOrd="0" presId="urn:microsoft.com/office/officeart/2005/8/layout/lProcess2"/>
    <dgm:cxn modelId="{41A44D82-3304-4020-B0D6-7DE93345485B}" type="presParOf" srcId="{41C1B47D-11FE-4D87-BEC2-37DEA8953BF9}" destId="{A4E0926D-C775-43E9-9748-3A62A66589E1}" srcOrd="2" destOrd="0" presId="urn:microsoft.com/office/officeart/2005/8/layout/lProcess2"/>
    <dgm:cxn modelId="{14BDD71E-BFCF-4936-A330-7BECD0808017}" type="presParOf" srcId="{41C1B47D-11FE-4D87-BEC2-37DEA8953BF9}" destId="{408A7EA3-0B1F-4C3B-AF79-066E0B413C06}" srcOrd="3" destOrd="0" presId="urn:microsoft.com/office/officeart/2005/8/layout/lProcess2"/>
    <dgm:cxn modelId="{026009DF-9C37-45E2-9CEC-11951C532650}" type="presParOf" srcId="{41C1B47D-11FE-4D87-BEC2-37DEA8953BF9}" destId="{7CA4C14D-07FC-479B-8248-DA8C8F518E84}" srcOrd="4" destOrd="0" presId="urn:microsoft.com/office/officeart/2005/8/layout/lProcess2"/>
    <dgm:cxn modelId="{077EF9D6-E944-4471-863B-F87E7FD05DBE}" type="presParOf" srcId="{41C1B47D-11FE-4D87-BEC2-37DEA8953BF9}" destId="{FE013E4B-E4EA-4233-9211-8E9566AAB3E9}" srcOrd="5" destOrd="0" presId="urn:microsoft.com/office/officeart/2005/8/layout/lProcess2"/>
    <dgm:cxn modelId="{37AC1EB2-3A66-4F6D-8F05-9433F3E1D76B}" type="presParOf" srcId="{41C1B47D-11FE-4D87-BEC2-37DEA8953BF9}" destId="{5E78CB17-2DAC-49E8-B0A9-AF815F5F93B3}" srcOrd="6" destOrd="0" presId="urn:microsoft.com/office/officeart/2005/8/layout/lProcess2"/>
    <dgm:cxn modelId="{4EBC3484-C404-47C4-B512-B200F6719B22}" type="presParOf" srcId="{41C1B47D-11FE-4D87-BEC2-37DEA8953BF9}" destId="{BF3CFEE4-9D8B-4C85-81A3-4CFE8DB7CB17}" srcOrd="7" destOrd="0" presId="urn:microsoft.com/office/officeart/2005/8/layout/lProcess2"/>
    <dgm:cxn modelId="{1FBF7C31-4D68-4E3C-8E39-A5E5A892C1C3}" type="presParOf" srcId="{41C1B47D-11FE-4D87-BEC2-37DEA8953BF9}" destId="{7E6FAF27-23E1-4E8F-B97C-17F94B694AD8}" srcOrd="8" destOrd="0" presId="urn:microsoft.com/office/officeart/2005/8/layout/lProcess2"/>
    <dgm:cxn modelId="{8E297AED-FE9D-47A8-8E6F-C3C60C4C6686}" type="presParOf" srcId="{41C1B47D-11FE-4D87-BEC2-37DEA8953BF9}" destId="{C65E72F2-13A5-4248-9B36-D4390D8B8D4C}" srcOrd="9" destOrd="0" presId="urn:microsoft.com/office/officeart/2005/8/layout/lProcess2"/>
    <dgm:cxn modelId="{21911F13-6ABA-4BAE-9E47-29E06189DC7E}" type="presParOf" srcId="{41C1B47D-11FE-4D87-BEC2-37DEA8953BF9}" destId="{9C2FF5E4-B1F9-4B6E-9BD5-7272F31C935C}" srcOrd="10" destOrd="0" presId="urn:microsoft.com/office/officeart/2005/8/layout/lProcess2"/>
    <dgm:cxn modelId="{B80BC884-7B69-4CF2-B3C3-4DABBA69A4FB}" type="presParOf" srcId="{244EE754-EC92-4B8B-A800-A7C10A37C110}" destId="{CD5829ED-FE1A-4E56-9F02-6BB03C18490D}" srcOrd="1" destOrd="0" presId="urn:microsoft.com/office/officeart/2005/8/layout/lProcess2"/>
    <dgm:cxn modelId="{6248B603-CAE6-44D5-AE35-0875049A82D2}" type="presParOf" srcId="{244EE754-EC92-4B8B-A800-A7C10A37C110}" destId="{7987948A-1470-4F83-9739-7FCA6D27353B}" srcOrd="2" destOrd="0" presId="urn:microsoft.com/office/officeart/2005/8/layout/lProcess2"/>
    <dgm:cxn modelId="{B98249D8-9076-4D40-9757-5AF58170F907}" type="presParOf" srcId="{7987948A-1470-4F83-9739-7FCA6D27353B}" destId="{681796DB-0AFA-41D2-BDD2-7CD47397A08B}" srcOrd="0" destOrd="0" presId="urn:microsoft.com/office/officeart/2005/8/layout/lProcess2"/>
    <dgm:cxn modelId="{8E1B6DBA-E081-4FD7-8738-A3F54F4F8015}" type="presParOf" srcId="{7987948A-1470-4F83-9739-7FCA6D27353B}" destId="{8BBB2B0F-FBC5-4B64-B779-60094FD56310}" srcOrd="1" destOrd="0" presId="urn:microsoft.com/office/officeart/2005/8/layout/lProcess2"/>
    <dgm:cxn modelId="{EC57E71F-767A-49AD-9F1B-385570B82866}" type="presParOf" srcId="{7987948A-1470-4F83-9739-7FCA6D27353B}" destId="{B542F9E0-C500-4B5C-8503-1FCAE9F6D075}" srcOrd="2" destOrd="0" presId="urn:microsoft.com/office/officeart/2005/8/layout/lProcess2"/>
    <dgm:cxn modelId="{11CDA23F-A723-49B2-87C3-47C2966D99C3}" type="presParOf" srcId="{B542F9E0-C500-4B5C-8503-1FCAE9F6D075}" destId="{E3488DD3-D22A-471E-9154-CA4D37E4730E}" srcOrd="0" destOrd="0" presId="urn:microsoft.com/office/officeart/2005/8/layout/lProcess2"/>
    <dgm:cxn modelId="{6E407C57-8C1C-499D-8EB8-B913B3A6EA30}" type="presParOf" srcId="{E3488DD3-D22A-471E-9154-CA4D37E4730E}" destId="{A807B8ED-5CCB-4E54-BC51-CDAD30587233}" srcOrd="0" destOrd="0" presId="urn:microsoft.com/office/officeart/2005/8/layout/lProcess2"/>
    <dgm:cxn modelId="{525A1844-3470-4AEE-8D4A-536410459BA0}" type="presParOf" srcId="{E3488DD3-D22A-471E-9154-CA4D37E4730E}" destId="{D9BFC181-38D4-43DE-A85E-DFF67148CC58}" srcOrd="1" destOrd="0" presId="urn:microsoft.com/office/officeart/2005/8/layout/lProcess2"/>
    <dgm:cxn modelId="{7AC837E2-6BBE-4ECE-8BAC-BA05B100A05B}" type="presParOf" srcId="{E3488DD3-D22A-471E-9154-CA4D37E4730E}" destId="{41CB4891-813F-41AF-BBB5-B4DB6C51AC0B}" srcOrd="2" destOrd="0" presId="urn:microsoft.com/office/officeart/2005/8/layout/lProcess2"/>
    <dgm:cxn modelId="{2C5A3335-6F21-4763-8FC4-738DA891497A}" type="presParOf" srcId="{E3488DD3-D22A-471E-9154-CA4D37E4730E}" destId="{65C4F85E-6DF7-444A-8295-36B8F70FAE27}" srcOrd="3" destOrd="0" presId="urn:microsoft.com/office/officeart/2005/8/layout/lProcess2"/>
    <dgm:cxn modelId="{B5B6388F-3DBF-4768-84C1-B776D14165BE}" type="presParOf" srcId="{E3488DD3-D22A-471E-9154-CA4D37E4730E}" destId="{2C195EAB-6064-487A-85F4-B66C34D6F429}" srcOrd="4" destOrd="0" presId="urn:microsoft.com/office/officeart/2005/8/layout/lProcess2"/>
    <dgm:cxn modelId="{1E508054-35C1-449A-AA3E-32C1532D2927}" type="presParOf" srcId="{E3488DD3-D22A-471E-9154-CA4D37E4730E}" destId="{44BFF834-2CBD-47F8-8F70-649B79F2DFC2}" srcOrd="5" destOrd="0" presId="urn:microsoft.com/office/officeart/2005/8/layout/lProcess2"/>
    <dgm:cxn modelId="{B60B52F5-65C7-427A-A964-F830C3EB7A8A}" type="presParOf" srcId="{E3488DD3-D22A-471E-9154-CA4D37E4730E}" destId="{D37252AD-2A12-43B1-9B96-3FD499FAE37C}" srcOrd="6" destOrd="0" presId="urn:microsoft.com/office/officeart/2005/8/layout/lProcess2"/>
    <dgm:cxn modelId="{8C7DDDD8-6614-4CCA-9A92-E4D95CA8E204}" type="presParOf" srcId="{E3488DD3-D22A-471E-9154-CA4D37E4730E}" destId="{A69C08D9-B924-4D47-80B2-5C17DFD872DF}" srcOrd="7" destOrd="0" presId="urn:microsoft.com/office/officeart/2005/8/layout/lProcess2"/>
    <dgm:cxn modelId="{FC6C4AA0-193F-4C9D-ADA5-901CE013D14A}" type="presParOf" srcId="{E3488DD3-D22A-471E-9154-CA4D37E4730E}" destId="{04948D15-C03E-4B5E-B0DC-5286C1F24A6B}" srcOrd="8" destOrd="0" presId="urn:microsoft.com/office/officeart/2005/8/layout/lProcess2"/>
    <dgm:cxn modelId="{953F9C7D-E1CF-4A04-ABC0-655A42257D2F}" type="presParOf" srcId="{E3488DD3-D22A-471E-9154-CA4D37E4730E}" destId="{2E15C1A3-BC1F-43E2-ACCC-166AE29A7C19}" srcOrd="9" destOrd="0" presId="urn:microsoft.com/office/officeart/2005/8/layout/lProcess2"/>
    <dgm:cxn modelId="{1E9FCA66-12C2-4A9D-8B88-DA15C6A3C560}" type="presParOf" srcId="{E3488DD3-D22A-471E-9154-CA4D37E4730E}" destId="{E3E180D3-CAB4-4A28-8EB4-99D27129DF38}" srcOrd="10" destOrd="0" presId="urn:microsoft.com/office/officeart/2005/8/layout/lProcess2"/>
    <dgm:cxn modelId="{5E3B7CEF-4BD0-409D-98E0-A5A8D85F0D6C}" type="presParOf" srcId="{E3488DD3-D22A-471E-9154-CA4D37E4730E}" destId="{FC05DA58-1169-4D9F-B0FE-91616E579181}" srcOrd="11" destOrd="0" presId="urn:microsoft.com/office/officeart/2005/8/layout/lProcess2"/>
    <dgm:cxn modelId="{8BB30B72-4E7A-4F36-B515-BFEF8E7D9EF0}" type="presParOf" srcId="{E3488DD3-D22A-471E-9154-CA4D37E4730E}" destId="{60B5B3D3-BB68-4C97-A2E8-A64E3AED2A07}" srcOrd="12" destOrd="0" presId="urn:microsoft.com/office/officeart/2005/8/layout/lProcess2"/>
    <dgm:cxn modelId="{45DB3081-DCC2-40F2-8B7D-1E9DA93B194F}" type="presParOf" srcId="{E3488DD3-D22A-471E-9154-CA4D37E4730E}" destId="{C8FC8D11-C9FB-4455-81E7-DCB13F4FF8AF}" srcOrd="13" destOrd="0" presId="urn:microsoft.com/office/officeart/2005/8/layout/lProcess2"/>
    <dgm:cxn modelId="{7A7A37F9-2CFD-41A8-8B6C-3B67BE10979A}" type="presParOf" srcId="{E3488DD3-D22A-471E-9154-CA4D37E4730E}" destId="{048AE0C3-DC38-4796-A840-0ACB1A8633A7}" srcOrd="14" destOrd="0" presId="urn:microsoft.com/office/officeart/2005/8/layout/lProcess2"/>
    <dgm:cxn modelId="{3ADE9B9D-9507-4513-9865-964F271516C4}" type="presParOf" srcId="{E3488DD3-D22A-471E-9154-CA4D37E4730E}" destId="{1C0470C9-A5E4-4D97-A056-A4810701EA32}" srcOrd="15" destOrd="0" presId="urn:microsoft.com/office/officeart/2005/8/layout/lProcess2"/>
    <dgm:cxn modelId="{326B31AA-1F53-4894-A9D8-83AB2CD1884F}" type="presParOf" srcId="{E3488DD3-D22A-471E-9154-CA4D37E4730E}" destId="{69E31713-7D70-41CC-885E-C94EC6D6337A}" srcOrd="16" destOrd="0" presId="urn:microsoft.com/office/officeart/2005/8/layout/lProcess2"/>
    <dgm:cxn modelId="{654457A0-0E23-4E5E-A0F9-86353BF9E9B8}" type="presParOf" srcId="{244EE754-EC92-4B8B-A800-A7C10A37C110}" destId="{AD630AF0-B6A9-4D7E-8C67-8CEDA9F44792}" srcOrd="3" destOrd="0" presId="urn:microsoft.com/office/officeart/2005/8/layout/lProcess2"/>
    <dgm:cxn modelId="{EC3F4DA8-37E1-4FDA-B3A6-002A07AB188A}" type="presParOf" srcId="{244EE754-EC92-4B8B-A800-A7C10A37C110}" destId="{CC51E9D8-4E9C-4A5A-A337-F5CDC7E2CF2B}" srcOrd="4" destOrd="0" presId="urn:microsoft.com/office/officeart/2005/8/layout/lProcess2"/>
    <dgm:cxn modelId="{B318771F-81FA-4DA3-8D97-19863CEE95CD}" type="presParOf" srcId="{CC51E9D8-4E9C-4A5A-A337-F5CDC7E2CF2B}" destId="{23F4E3B6-00E7-4B6C-A324-B92D982366DB}" srcOrd="0" destOrd="0" presId="urn:microsoft.com/office/officeart/2005/8/layout/lProcess2"/>
    <dgm:cxn modelId="{D6182D65-CFCC-403D-AAD8-8D4B097E44E8}" type="presParOf" srcId="{CC51E9D8-4E9C-4A5A-A337-F5CDC7E2CF2B}" destId="{130A7599-33C6-4A4E-894A-CF87B3D57C39}" srcOrd="1" destOrd="0" presId="urn:microsoft.com/office/officeart/2005/8/layout/lProcess2"/>
    <dgm:cxn modelId="{EC15306B-5AEE-4798-8785-22FB4857669D}" type="presParOf" srcId="{CC51E9D8-4E9C-4A5A-A337-F5CDC7E2CF2B}" destId="{A9393FE6-2A52-4329-9969-55BEF865288D}" srcOrd="2" destOrd="0" presId="urn:microsoft.com/office/officeart/2005/8/layout/lProcess2"/>
    <dgm:cxn modelId="{B6233B90-0D48-4EB0-8DA7-88C667C88C4A}" type="presParOf" srcId="{A9393FE6-2A52-4329-9969-55BEF865288D}" destId="{27C2D566-15DA-4A2D-88DC-A9EFD555DF98}" srcOrd="0" destOrd="0" presId="urn:microsoft.com/office/officeart/2005/8/layout/lProcess2"/>
    <dgm:cxn modelId="{BF0545CF-A174-4650-86FD-694E68B408F0}" type="presParOf" srcId="{27C2D566-15DA-4A2D-88DC-A9EFD555DF98}" destId="{2D129A00-5D52-4C7E-A2C2-A33251A0F916}" srcOrd="0" destOrd="0" presId="urn:microsoft.com/office/officeart/2005/8/layout/lProcess2"/>
    <dgm:cxn modelId="{11C1F8E9-092D-4EB1-9206-ECFE26597D94}" type="presParOf" srcId="{27C2D566-15DA-4A2D-88DC-A9EFD555DF98}" destId="{E691824C-C82D-41E0-950A-CFAB54C58BC4}" srcOrd="1" destOrd="0" presId="urn:microsoft.com/office/officeart/2005/8/layout/lProcess2"/>
    <dgm:cxn modelId="{C891DA5C-6E15-466A-8B74-10648F8A5487}" type="presParOf" srcId="{27C2D566-15DA-4A2D-88DC-A9EFD555DF98}" destId="{6CFC8671-5619-48C6-9808-FDE24ABB9E7E}" srcOrd="2" destOrd="0" presId="urn:microsoft.com/office/officeart/2005/8/layout/lProcess2"/>
    <dgm:cxn modelId="{D8CEC19B-E717-4967-BBB3-AC2F0FD0297D}" type="presParOf" srcId="{27C2D566-15DA-4A2D-88DC-A9EFD555DF98}" destId="{88CA4045-EE5C-477A-9C7C-A79927BF2CF8}" srcOrd="3" destOrd="0" presId="urn:microsoft.com/office/officeart/2005/8/layout/lProcess2"/>
    <dgm:cxn modelId="{E3BC96D6-0D2E-4611-98A7-CFCD9289D315}" type="presParOf" srcId="{27C2D566-15DA-4A2D-88DC-A9EFD555DF98}" destId="{979E74FC-2549-422F-AA15-F52312674EE4}" srcOrd="4" destOrd="0" presId="urn:microsoft.com/office/officeart/2005/8/layout/lProcess2"/>
    <dgm:cxn modelId="{0458938F-AE55-4713-BD3B-7FCD3998042D}" type="presParOf" srcId="{27C2D566-15DA-4A2D-88DC-A9EFD555DF98}" destId="{C2C86898-0634-4ECF-A909-2D9E72C11B6C}" srcOrd="5" destOrd="0" presId="urn:microsoft.com/office/officeart/2005/8/layout/lProcess2"/>
    <dgm:cxn modelId="{B7645906-1882-4C44-8988-4A99C2C94EEA}" type="presParOf" srcId="{27C2D566-15DA-4A2D-88DC-A9EFD555DF98}" destId="{A2E12F26-8991-46A6-A485-98108B587D0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4C11AF-C851-469E-8C4B-7313819E8D11}" type="doc">
      <dgm:prSet loTypeId="urn:microsoft.com/office/officeart/2005/8/layout/radial1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EB050010-4270-495D-AB31-9A3DBB133030}">
      <dgm:prSet phldrT="[Texto]"/>
      <dgm:spPr/>
      <dgm:t>
        <a:bodyPr/>
        <a:lstStyle/>
        <a:p>
          <a:r>
            <a:rPr lang="es-EC" dirty="0" smtClean="0"/>
            <a:t>Hecho Generador</a:t>
          </a:r>
          <a:endParaRPr lang="es-EC" dirty="0"/>
        </a:p>
      </dgm:t>
    </dgm:pt>
    <dgm:pt modelId="{B0A0FE84-405C-4F91-AE7E-B92A53615A98}" type="parTrans" cxnId="{7FE35C5B-1E09-4BE8-8483-F2BD197510F9}">
      <dgm:prSet/>
      <dgm:spPr/>
      <dgm:t>
        <a:bodyPr/>
        <a:lstStyle/>
        <a:p>
          <a:endParaRPr lang="es-EC" dirty="0"/>
        </a:p>
      </dgm:t>
    </dgm:pt>
    <dgm:pt modelId="{55F53735-89C1-4586-B433-6D7A10639ECC}" type="sibTrans" cxnId="{7FE35C5B-1E09-4BE8-8483-F2BD197510F9}">
      <dgm:prSet/>
      <dgm:spPr/>
      <dgm:t>
        <a:bodyPr/>
        <a:lstStyle/>
        <a:p>
          <a:endParaRPr lang="es-EC"/>
        </a:p>
      </dgm:t>
    </dgm:pt>
    <dgm:pt modelId="{067E28BD-6C73-4A8D-AFFC-FA0B56ECED64}">
      <dgm:prSet phldrT="[Texto]"/>
      <dgm:spPr/>
      <dgm:t>
        <a:bodyPr/>
        <a:lstStyle/>
        <a:p>
          <a:r>
            <a:rPr lang="es-EC" dirty="0" smtClean="0"/>
            <a:t>Sujeto Activo</a:t>
          </a:r>
          <a:endParaRPr lang="es-EC" dirty="0"/>
        </a:p>
      </dgm:t>
    </dgm:pt>
    <dgm:pt modelId="{3F1B3FBF-E4DD-4F53-A938-45E4F1067B26}" type="parTrans" cxnId="{C813EE26-1725-43E1-9724-E4608CDCFDED}">
      <dgm:prSet/>
      <dgm:spPr/>
      <dgm:t>
        <a:bodyPr/>
        <a:lstStyle/>
        <a:p>
          <a:endParaRPr lang="es-EC" dirty="0"/>
        </a:p>
      </dgm:t>
    </dgm:pt>
    <dgm:pt modelId="{C27CEF99-F7EF-4F8F-AE41-56DD7FE8CFF7}" type="sibTrans" cxnId="{C813EE26-1725-43E1-9724-E4608CDCFDED}">
      <dgm:prSet/>
      <dgm:spPr/>
      <dgm:t>
        <a:bodyPr/>
        <a:lstStyle/>
        <a:p>
          <a:endParaRPr lang="es-EC"/>
        </a:p>
      </dgm:t>
    </dgm:pt>
    <dgm:pt modelId="{5E8516B1-4C94-48BA-B501-C63864B4B787}">
      <dgm:prSet phldrT="[Texto]"/>
      <dgm:spPr/>
      <dgm:t>
        <a:bodyPr/>
        <a:lstStyle/>
        <a:p>
          <a:r>
            <a:rPr lang="es-EC" dirty="0" smtClean="0"/>
            <a:t>Base Imponible</a:t>
          </a:r>
          <a:endParaRPr lang="es-EC" dirty="0"/>
        </a:p>
      </dgm:t>
    </dgm:pt>
    <dgm:pt modelId="{50CF91CE-662F-4121-8DDD-4EFC3C16D50C}" type="parTrans" cxnId="{469E0CC4-431E-498A-B1C2-0D53C98DF28D}">
      <dgm:prSet/>
      <dgm:spPr/>
      <dgm:t>
        <a:bodyPr/>
        <a:lstStyle/>
        <a:p>
          <a:endParaRPr lang="es-EC" dirty="0"/>
        </a:p>
      </dgm:t>
    </dgm:pt>
    <dgm:pt modelId="{A4E1C61F-3AF4-49C3-B0FC-CFF55106E747}" type="sibTrans" cxnId="{469E0CC4-431E-498A-B1C2-0D53C98DF28D}">
      <dgm:prSet/>
      <dgm:spPr/>
      <dgm:t>
        <a:bodyPr/>
        <a:lstStyle/>
        <a:p>
          <a:endParaRPr lang="es-EC"/>
        </a:p>
      </dgm:t>
    </dgm:pt>
    <dgm:pt modelId="{31F07762-8A32-4E0F-AA78-FCA419AB5C91}">
      <dgm:prSet phldrT="[Texto]"/>
      <dgm:spPr/>
      <dgm:t>
        <a:bodyPr/>
        <a:lstStyle/>
        <a:p>
          <a:r>
            <a:rPr lang="es-EC" dirty="0" smtClean="0"/>
            <a:t>Tarifa del Impuesto</a:t>
          </a:r>
          <a:endParaRPr lang="es-EC" dirty="0"/>
        </a:p>
      </dgm:t>
    </dgm:pt>
    <dgm:pt modelId="{E8356C3B-5596-4693-8DA9-40FFD291BF10}" type="parTrans" cxnId="{C88FC223-022D-4579-A54D-DB178052B6BA}">
      <dgm:prSet/>
      <dgm:spPr/>
      <dgm:t>
        <a:bodyPr/>
        <a:lstStyle/>
        <a:p>
          <a:endParaRPr lang="es-EC" dirty="0"/>
        </a:p>
      </dgm:t>
    </dgm:pt>
    <dgm:pt modelId="{D0F4D072-9CB4-41F8-9D42-71FB25AFEA99}" type="sibTrans" cxnId="{C88FC223-022D-4579-A54D-DB178052B6BA}">
      <dgm:prSet/>
      <dgm:spPr/>
      <dgm:t>
        <a:bodyPr/>
        <a:lstStyle/>
        <a:p>
          <a:endParaRPr lang="es-EC"/>
        </a:p>
      </dgm:t>
    </dgm:pt>
    <dgm:pt modelId="{21DE8855-7AE5-44EC-A782-5D4C4B52D388}">
      <dgm:prSet phldrT="[Texto]"/>
      <dgm:spPr/>
      <dgm:t>
        <a:bodyPr/>
        <a:lstStyle/>
        <a:p>
          <a:r>
            <a:rPr lang="es-EC" dirty="0" smtClean="0"/>
            <a:t>Sujeto Pasivo</a:t>
          </a:r>
          <a:endParaRPr lang="es-EC" dirty="0"/>
        </a:p>
      </dgm:t>
    </dgm:pt>
    <dgm:pt modelId="{B7AA3B4D-1013-48FD-B20F-6D50BCADD74B}" type="parTrans" cxnId="{8487BA93-E724-486F-8C6C-9480FCA67CE9}">
      <dgm:prSet/>
      <dgm:spPr/>
      <dgm:t>
        <a:bodyPr/>
        <a:lstStyle/>
        <a:p>
          <a:endParaRPr lang="es-EC" dirty="0"/>
        </a:p>
      </dgm:t>
    </dgm:pt>
    <dgm:pt modelId="{9B02B255-5803-41FD-9514-9EE64699A376}" type="sibTrans" cxnId="{8487BA93-E724-486F-8C6C-9480FCA67CE9}">
      <dgm:prSet/>
      <dgm:spPr/>
      <dgm:t>
        <a:bodyPr/>
        <a:lstStyle/>
        <a:p>
          <a:endParaRPr lang="es-EC"/>
        </a:p>
      </dgm:t>
    </dgm:pt>
    <dgm:pt modelId="{37241DF9-779B-47A3-BCD3-C5EE1B04B703}">
      <dgm:prSet phldrT="[Texto]"/>
      <dgm:spPr/>
      <dgm:t>
        <a:bodyPr/>
        <a:lstStyle/>
        <a:p>
          <a:r>
            <a:rPr lang="es-EC" dirty="0" smtClean="0"/>
            <a:t>Elementos</a:t>
          </a:r>
          <a:endParaRPr lang="es-EC" dirty="0"/>
        </a:p>
      </dgm:t>
    </dgm:pt>
    <dgm:pt modelId="{279C8C64-24FE-4591-802C-D6AA2148DC44}" type="parTrans" cxnId="{6CB4274F-774F-4C42-AB02-5448E84681CE}">
      <dgm:prSet/>
      <dgm:spPr/>
      <dgm:t>
        <a:bodyPr/>
        <a:lstStyle/>
        <a:p>
          <a:endParaRPr lang="es-ES"/>
        </a:p>
      </dgm:t>
    </dgm:pt>
    <dgm:pt modelId="{2FE9D16E-8C55-47AC-98D8-1C6BB4576C1B}" type="sibTrans" cxnId="{6CB4274F-774F-4C42-AB02-5448E84681CE}">
      <dgm:prSet/>
      <dgm:spPr/>
      <dgm:t>
        <a:bodyPr/>
        <a:lstStyle/>
        <a:p>
          <a:endParaRPr lang="es-ES"/>
        </a:p>
      </dgm:t>
    </dgm:pt>
    <dgm:pt modelId="{1DF63477-D13E-4985-BD37-88E1B8E6FB78}">
      <dgm:prSet phldrT="[Texto]"/>
      <dgm:spPr/>
      <dgm:t>
        <a:bodyPr/>
        <a:lstStyle/>
        <a:p>
          <a:r>
            <a:rPr lang="es-EC" dirty="0" smtClean="0"/>
            <a:t>Crédito Tributario</a:t>
          </a:r>
          <a:endParaRPr lang="es-EC" dirty="0"/>
        </a:p>
      </dgm:t>
    </dgm:pt>
    <dgm:pt modelId="{CD97F553-40B7-40C2-B0FC-F21A1F4CE427}" type="parTrans" cxnId="{40B3D774-198C-487F-A3A2-598855EADA46}">
      <dgm:prSet/>
      <dgm:spPr/>
      <dgm:t>
        <a:bodyPr/>
        <a:lstStyle/>
        <a:p>
          <a:endParaRPr lang="es-ES" dirty="0"/>
        </a:p>
      </dgm:t>
    </dgm:pt>
    <dgm:pt modelId="{0F605F7F-1332-4598-8185-8E250305386A}" type="sibTrans" cxnId="{40B3D774-198C-487F-A3A2-598855EADA46}">
      <dgm:prSet/>
      <dgm:spPr/>
      <dgm:t>
        <a:bodyPr/>
        <a:lstStyle/>
        <a:p>
          <a:endParaRPr lang="es-ES"/>
        </a:p>
      </dgm:t>
    </dgm:pt>
    <dgm:pt modelId="{CB153556-7956-4E64-A422-68D5E2B8CBF7}" type="pres">
      <dgm:prSet presAssocID="{524C11AF-C851-469E-8C4B-7313819E8D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C960B9-8E8D-4835-80DC-632648FBE4A2}" type="pres">
      <dgm:prSet presAssocID="{37241DF9-779B-47A3-BCD3-C5EE1B04B703}" presName="centerShape" presStyleLbl="node0" presStyleIdx="0" presStyleCnt="1"/>
      <dgm:spPr/>
      <dgm:t>
        <a:bodyPr/>
        <a:lstStyle/>
        <a:p>
          <a:endParaRPr lang="es-ES"/>
        </a:p>
      </dgm:t>
    </dgm:pt>
    <dgm:pt modelId="{4E30ACD3-057E-47DA-8E32-0C87D37FD984}" type="pres">
      <dgm:prSet presAssocID="{B0A0FE84-405C-4F91-AE7E-B92A53615A98}" presName="Name9" presStyleLbl="parChTrans1D2" presStyleIdx="0" presStyleCnt="6"/>
      <dgm:spPr/>
      <dgm:t>
        <a:bodyPr/>
        <a:lstStyle/>
        <a:p>
          <a:endParaRPr lang="es-ES"/>
        </a:p>
      </dgm:t>
    </dgm:pt>
    <dgm:pt modelId="{6BA58452-6B15-4689-A5BA-861B759C5A5B}" type="pres">
      <dgm:prSet presAssocID="{B0A0FE84-405C-4F91-AE7E-B92A53615A98}" presName="connTx" presStyleLbl="parChTrans1D2" presStyleIdx="0" presStyleCnt="6"/>
      <dgm:spPr/>
      <dgm:t>
        <a:bodyPr/>
        <a:lstStyle/>
        <a:p>
          <a:endParaRPr lang="es-ES"/>
        </a:p>
      </dgm:t>
    </dgm:pt>
    <dgm:pt modelId="{EE0F811C-A8C1-4CC3-AA63-19C6F1BBE4FE}" type="pres">
      <dgm:prSet presAssocID="{EB050010-4270-495D-AB31-9A3DBB13303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640185-B381-4577-81CE-77B8B041D0B6}" type="pres">
      <dgm:prSet presAssocID="{B7AA3B4D-1013-48FD-B20F-6D50BCADD74B}" presName="Name9" presStyleLbl="parChTrans1D2" presStyleIdx="1" presStyleCnt="6"/>
      <dgm:spPr/>
      <dgm:t>
        <a:bodyPr/>
        <a:lstStyle/>
        <a:p>
          <a:endParaRPr lang="es-ES"/>
        </a:p>
      </dgm:t>
    </dgm:pt>
    <dgm:pt modelId="{519E1117-420E-4A99-82A9-3F8BB9918575}" type="pres">
      <dgm:prSet presAssocID="{B7AA3B4D-1013-48FD-B20F-6D50BCADD74B}" presName="connTx" presStyleLbl="parChTrans1D2" presStyleIdx="1" presStyleCnt="6"/>
      <dgm:spPr/>
      <dgm:t>
        <a:bodyPr/>
        <a:lstStyle/>
        <a:p>
          <a:endParaRPr lang="es-ES"/>
        </a:p>
      </dgm:t>
    </dgm:pt>
    <dgm:pt modelId="{FB7C353D-302B-4593-BFFF-02613427D1F3}" type="pres">
      <dgm:prSet presAssocID="{21DE8855-7AE5-44EC-A782-5D4C4B52D38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D44EAC-1398-4958-B9C7-8C9E1E1082FD}" type="pres">
      <dgm:prSet presAssocID="{3F1B3FBF-E4DD-4F53-A938-45E4F1067B26}" presName="Name9" presStyleLbl="parChTrans1D2" presStyleIdx="2" presStyleCnt="6"/>
      <dgm:spPr/>
      <dgm:t>
        <a:bodyPr/>
        <a:lstStyle/>
        <a:p>
          <a:endParaRPr lang="es-ES"/>
        </a:p>
      </dgm:t>
    </dgm:pt>
    <dgm:pt modelId="{FADE757B-A45F-4CD1-AF52-B2427EB1CB61}" type="pres">
      <dgm:prSet presAssocID="{3F1B3FBF-E4DD-4F53-A938-45E4F1067B26}" presName="connTx" presStyleLbl="parChTrans1D2" presStyleIdx="2" presStyleCnt="6"/>
      <dgm:spPr/>
      <dgm:t>
        <a:bodyPr/>
        <a:lstStyle/>
        <a:p>
          <a:endParaRPr lang="es-ES"/>
        </a:p>
      </dgm:t>
    </dgm:pt>
    <dgm:pt modelId="{5B826819-CE7D-422D-A98F-ED555D258B83}" type="pres">
      <dgm:prSet presAssocID="{067E28BD-6C73-4A8D-AFFC-FA0B56ECED6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C9146B-9E7B-40F9-96CF-A9E340547DB6}" type="pres">
      <dgm:prSet presAssocID="{50CF91CE-662F-4121-8DDD-4EFC3C16D50C}" presName="Name9" presStyleLbl="parChTrans1D2" presStyleIdx="3" presStyleCnt="6"/>
      <dgm:spPr/>
      <dgm:t>
        <a:bodyPr/>
        <a:lstStyle/>
        <a:p>
          <a:endParaRPr lang="es-ES"/>
        </a:p>
      </dgm:t>
    </dgm:pt>
    <dgm:pt modelId="{02B5773F-9F62-4357-B507-08368D665ED7}" type="pres">
      <dgm:prSet presAssocID="{50CF91CE-662F-4121-8DDD-4EFC3C16D50C}" presName="connTx" presStyleLbl="parChTrans1D2" presStyleIdx="3" presStyleCnt="6"/>
      <dgm:spPr/>
      <dgm:t>
        <a:bodyPr/>
        <a:lstStyle/>
        <a:p>
          <a:endParaRPr lang="es-ES"/>
        </a:p>
      </dgm:t>
    </dgm:pt>
    <dgm:pt modelId="{8AAF6418-725C-4C30-A4AA-A746679971BE}" type="pres">
      <dgm:prSet presAssocID="{5E8516B1-4C94-48BA-B501-C63864B4B78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6A8C10-6401-4149-9874-8A2D88178DE6}" type="pres">
      <dgm:prSet presAssocID="{E8356C3B-5596-4693-8DA9-40FFD291BF10}" presName="Name9" presStyleLbl="parChTrans1D2" presStyleIdx="4" presStyleCnt="6"/>
      <dgm:spPr/>
      <dgm:t>
        <a:bodyPr/>
        <a:lstStyle/>
        <a:p>
          <a:endParaRPr lang="es-ES"/>
        </a:p>
      </dgm:t>
    </dgm:pt>
    <dgm:pt modelId="{D4056D65-89D9-4895-8FAA-FBF7025F2D07}" type="pres">
      <dgm:prSet presAssocID="{E8356C3B-5596-4693-8DA9-40FFD291BF10}" presName="connTx" presStyleLbl="parChTrans1D2" presStyleIdx="4" presStyleCnt="6"/>
      <dgm:spPr/>
      <dgm:t>
        <a:bodyPr/>
        <a:lstStyle/>
        <a:p>
          <a:endParaRPr lang="es-ES"/>
        </a:p>
      </dgm:t>
    </dgm:pt>
    <dgm:pt modelId="{CBC762C7-DDE5-4562-92D9-3ED0B1F1AA35}" type="pres">
      <dgm:prSet presAssocID="{31F07762-8A32-4E0F-AA78-FCA419AB5C9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88CB0-3F5A-44FE-88D3-9894F8DC0CE6}" type="pres">
      <dgm:prSet presAssocID="{CD97F553-40B7-40C2-B0FC-F21A1F4CE427}" presName="Name9" presStyleLbl="parChTrans1D2" presStyleIdx="5" presStyleCnt="6"/>
      <dgm:spPr/>
      <dgm:t>
        <a:bodyPr/>
        <a:lstStyle/>
        <a:p>
          <a:endParaRPr lang="es-ES"/>
        </a:p>
      </dgm:t>
    </dgm:pt>
    <dgm:pt modelId="{6CF6A6AC-EE32-45AC-A09F-3AFE14640252}" type="pres">
      <dgm:prSet presAssocID="{CD97F553-40B7-40C2-B0FC-F21A1F4CE427}" presName="connTx" presStyleLbl="parChTrans1D2" presStyleIdx="5" presStyleCnt="6"/>
      <dgm:spPr/>
      <dgm:t>
        <a:bodyPr/>
        <a:lstStyle/>
        <a:p>
          <a:endParaRPr lang="es-ES"/>
        </a:p>
      </dgm:t>
    </dgm:pt>
    <dgm:pt modelId="{765564E6-6102-4DDD-86CC-C4F389B39B01}" type="pres">
      <dgm:prSet presAssocID="{1DF63477-D13E-4985-BD37-88E1B8E6FB7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64F1C2-668B-48A1-8CDD-510CF5A98D10}" type="presOf" srcId="{31F07762-8A32-4E0F-AA78-FCA419AB5C91}" destId="{CBC762C7-DDE5-4562-92D9-3ED0B1F1AA35}" srcOrd="0" destOrd="0" presId="urn:microsoft.com/office/officeart/2005/8/layout/radial1"/>
    <dgm:cxn modelId="{278CBCF2-22C6-4212-9B6C-34AD37D96A0F}" type="presOf" srcId="{3F1B3FBF-E4DD-4F53-A938-45E4F1067B26}" destId="{FADE757B-A45F-4CD1-AF52-B2427EB1CB61}" srcOrd="1" destOrd="0" presId="urn:microsoft.com/office/officeart/2005/8/layout/radial1"/>
    <dgm:cxn modelId="{970FF769-269A-4818-9C63-B3400D787479}" type="presOf" srcId="{1DF63477-D13E-4985-BD37-88E1B8E6FB78}" destId="{765564E6-6102-4DDD-86CC-C4F389B39B01}" srcOrd="0" destOrd="0" presId="urn:microsoft.com/office/officeart/2005/8/layout/radial1"/>
    <dgm:cxn modelId="{5C9FEFAE-C511-41DC-A181-AC43A75B9098}" type="presOf" srcId="{50CF91CE-662F-4121-8DDD-4EFC3C16D50C}" destId="{70C9146B-9E7B-40F9-96CF-A9E340547DB6}" srcOrd="0" destOrd="0" presId="urn:microsoft.com/office/officeart/2005/8/layout/radial1"/>
    <dgm:cxn modelId="{F717C80F-6F1C-443D-91DD-7FADD3F073F9}" type="presOf" srcId="{E8356C3B-5596-4693-8DA9-40FFD291BF10}" destId="{D4056D65-89D9-4895-8FAA-FBF7025F2D07}" srcOrd="1" destOrd="0" presId="urn:microsoft.com/office/officeart/2005/8/layout/radial1"/>
    <dgm:cxn modelId="{AEC4A7B9-A4E0-41F9-A909-44B8481370D6}" type="presOf" srcId="{524C11AF-C851-469E-8C4B-7313819E8D11}" destId="{CB153556-7956-4E64-A422-68D5E2B8CBF7}" srcOrd="0" destOrd="0" presId="urn:microsoft.com/office/officeart/2005/8/layout/radial1"/>
    <dgm:cxn modelId="{DA07F2A2-418E-4930-A136-A62A009601BF}" type="presOf" srcId="{E8356C3B-5596-4693-8DA9-40FFD291BF10}" destId="{E86A8C10-6401-4149-9874-8A2D88178DE6}" srcOrd="0" destOrd="0" presId="urn:microsoft.com/office/officeart/2005/8/layout/radial1"/>
    <dgm:cxn modelId="{6DA65BDA-6723-4093-BC04-DCA392D4C31B}" type="presOf" srcId="{5E8516B1-4C94-48BA-B501-C63864B4B787}" destId="{8AAF6418-725C-4C30-A4AA-A746679971BE}" srcOrd="0" destOrd="0" presId="urn:microsoft.com/office/officeart/2005/8/layout/radial1"/>
    <dgm:cxn modelId="{2E32BB15-B308-46BA-808A-5A8538278359}" type="presOf" srcId="{50CF91CE-662F-4121-8DDD-4EFC3C16D50C}" destId="{02B5773F-9F62-4357-B507-08368D665ED7}" srcOrd="1" destOrd="0" presId="urn:microsoft.com/office/officeart/2005/8/layout/radial1"/>
    <dgm:cxn modelId="{8487BA93-E724-486F-8C6C-9480FCA67CE9}" srcId="{37241DF9-779B-47A3-BCD3-C5EE1B04B703}" destId="{21DE8855-7AE5-44EC-A782-5D4C4B52D388}" srcOrd="1" destOrd="0" parTransId="{B7AA3B4D-1013-48FD-B20F-6D50BCADD74B}" sibTransId="{9B02B255-5803-41FD-9514-9EE64699A376}"/>
    <dgm:cxn modelId="{9E89A261-428B-49AF-BE48-247507764166}" type="presOf" srcId="{3F1B3FBF-E4DD-4F53-A938-45E4F1067B26}" destId="{96D44EAC-1398-4958-B9C7-8C9E1E1082FD}" srcOrd="0" destOrd="0" presId="urn:microsoft.com/office/officeart/2005/8/layout/radial1"/>
    <dgm:cxn modelId="{7FE35C5B-1E09-4BE8-8483-F2BD197510F9}" srcId="{37241DF9-779B-47A3-BCD3-C5EE1B04B703}" destId="{EB050010-4270-495D-AB31-9A3DBB133030}" srcOrd="0" destOrd="0" parTransId="{B0A0FE84-405C-4F91-AE7E-B92A53615A98}" sibTransId="{55F53735-89C1-4586-B433-6D7A10639ECC}"/>
    <dgm:cxn modelId="{740A852F-F48C-4B7A-9480-1C5C2E485800}" type="presOf" srcId="{CD97F553-40B7-40C2-B0FC-F21A1F4CE427}" destId="{5F688CB0-3F5A-44FE-88D3-9894F8DC0CE6}" srcOrd="0" destOrd="0" presId="urn:microsoft.com/office/officeart/2005/8/layout/radial1"/>
    <dgm:cxn modelId="{28B89E13-EB05-4F92-BB3D-8C45189D30BC}" type="presOf" srcId="{B7AA3B4D-1013-48FD-B20F-6D50BCADD74B}" destId="{519E1117-420E-4A99-82A9-3F8BB9918575}" srcOrd="1" destOrd="0" presId="urn:microsoft.com/office/officeart/2005/8/layout/radial1"/>
    <dgm:cxn modelId="{C88FC223-022D-4579-A54D-DB178052B6BA}" srcId="{37241DF9-779B-47A3-BCD3-C5EE1B04B703}" destId="{31F07762-8A32-4E0F-AA78-FCA419AB5C91}" srcOrd="4" destOrd="0" parTransId="{E8356C3B-5596-4693-8DA9-40FFD291BF10}" sibTransId="{D0F4D072-9CB4-41F8-9D42-71FB25AFEA99}"/>
    <dgm:cxn modelId="{417AE6D2-AEE2-44B2-9320-6C3085112B58}" type="presOf" srcId="{21DE8855-7AE5-44EC-A782-5D4C4B52D388}" destId="{FB7C353D-302B-4593-BFFF-02613427D1F3}" srcOrd="0" destOrd="0" presId="urn:microsoft.com/office/officeart/2005/8/layout/radial1"/>
    <dgm:cxn modelId="{0B61D902-64E5-44C4-AD8D-5799E6DF5E4F}" type="presOf" srcId="{37241DF9-779B-47A3-BCD3-C5EE1B04B703}" destId="{5EC960B9-8E8D-4835-80DC-632648FBE4A2}" srcOrd="0" destOrd="0" presId="urn:microsoft.com/office/officeart/2005/8/layout/radial1"/>
    <dgm:cxn modelId="{FCCDE0A8-7357-47DD-BA6D-B1ED3839FB6B}" type="presOf" srcId="{B7AA3B4D-1013-48FD-B20F-6D50BCADD74B}" destId="{CA640185-B381-4577-81CE-77B8B041D0B6}" srcOrd="0" destOrd="0" presId="urn:microsoft.com/office/officeart/2005/8/layout/radial1"/>
    <dgm:cxn modelId="{6CB4274F-774F-4C42-AB02-5448E84681CE}" srcId="{524C11AF-C851-469E-8C4B-7313819E8D11}" destId="{37241DF9-779B-47A3-BCD3-C5EE1B04B703}" srcOrd="0" destOrd="0" parTransId="{279C8C64-24FE-4591-802C-D6AA2148DC44}" sibTransId="{2FE9D16E-8C55-47AC-98D8-1C6BB4576C1B}"/>
    <dgm:cxn modelId="{E479F34C-9716-47BF-A53F-BD5EA3ECAA12}" type="presOf" srcId="{CD97F553-40B7-40C2-B0FC-F21A1F4CE427}" destId="{6CF6A6AC-EE32-45AC-A09F-3AFE14640252}" srcOrd="1" destOrd="0" presId="urn:microsoft.com/office/officeart/2005/8/layout/radial1"/>
    <dgm:cxn modelId="{DBF18856-5126-4951-8284-891E7CF2AFD2}" type="presOf" srcId="{B0A0FE84-405C-4F91-AE7E-B92A53615A98}" destId="{4E30ACD3-057E-47DA-8E32-0C87D37FD984}" srcOrd="0" destOrd="0" presId="urn:microsoft.com/office/officeart/2005/8/layout/radial1"/>
    <dgm:cxn modelId="{40B3D774-198C-487F-A3A2-598855EADA46}" srcId="{37241DF9-779B-47A3-BCD3-C5EE1B04B703}" destId="{1DF63477-D13E-4985-BD37-88E1B8E6FB78}" srcOrd="5" destOrd="0" parTransId="{CD97F553-40B7-40C2-B0FC-F21A1F4CE427}" sibTransId="{0F605F7F-1332-4598-8185-8E250305386A}"/>
    <dgm:cxn modelId="{C0EE4665-EE80-49D4-86DE-E6A817D32B8D}" type="presOf" srcId="{B0A0FE84-405C-4F91-AE7E-B92A53615A98}" destId="{6BA58452-6B15-4689-A5BA-861B759C5A5B}" srcOrd="1" destOrd="0" presId="urn:microsoft.com/office/officeart/2005/8/layout/radial1"/>
    <dgm:cxn modelId="{98AB75F6-649D-410F-95C0-BEB829149FB8}" type="presOf" srcId="{067E28BD-6C73-4A8D-AFFC-FA0B56ECED64}" destId="{5B826819-CE7D-422D-A98F-ED555D258B83}" srcOrd="0" destOrd="0" presId="urn:microsoft.com/office/officeart/2005/8/layout/radial1"/>
    <dgm:cxn modelId="{C813EE26-1725-43E1-9724-E4608CDCFDED}" srcId="{37241DF9-779B-47A3-BCD3-C5EE1B04B703}" destId="{067E28BD-6C73-4A8D-AFFC-FA0B56ECED64}" srcOrd="2" destOrd="0" parTransId="{3F1B3FBF-E4DD-4F53-A938-45E4F1067B26}" sibTransId="{C27CEF99-F7EF-4F8F-AE41-56DD7FE8CFF7}"/>
    <dgm:cxn modelId="{469E0CC4-431E-498A-B1C2-0D53C98DF28D}" srcId="{37241DF9-779B-47A3-BCD3-C5EE1B04B703}" destId="{5E8516B1-4C94-48BA-B501-C63864B4B787}" srcOrd="3" destOrd="0" parTransId="{50CF91CE-662F-4121-8DDD-4EFC3C16D50C}" sibTransId="{A4E1C61F-3AF4-49C3-B0FC-CFF55106E747}"/>
    <dgm:cxn modelId="{067FE548-C62A-4891-9D81-5BAA69C59458}" type="presOf" srcId="{EB050010-4270-495D-AB31-9A3DBB133030}" destId="{EE0F811C-A8C1-4CC3-AA63-19C6F1BBE4FE}" srcOrd="0" destOrd="0" presId="urn:microsoft.com/office/officeart/2005/8/layout/radial1"/>
    <dgm:cxn modelId="{A48506C7-533C-42A5-83CA-350C413BF646}" type="presParOf" srcId="{CB153556-7956-4E64-A422-68D5E2B8CBF7}" destId="{5EC960B9-8E8D-4835-80DC-632648FBE4A2}" srcOrd="0" destOrd="0" presId="urn:microsoft.com/office/officeart/2005/8/layout/radial1"/>
    <dgm:cxn modelId="{08E7A0C4-9874-4129-8CEC-91BC64F50A9E}" type="presParOf" srcId="{CB153556-7956-4E64-A422-68D5E2B8CBF7}" destId="{4E30ACD3-057E-47DA-8E32-0C87D37FD984}" srcOrd="1" destOrd="0" presId="urn:microsoft.com/office/officeart/2005/8/layout/radial1"/>
    <dgm:cxn modelId="{527D2C1F-66E7-43AB-8E1F-AABC0725B094}" type="presParOf" srcId="{4E30ACD3-057E-47DA-8E32-0C87D37FD984}" destId="{6BA58452-6B15-4689-A5BA-861B759C5A5B}" srcOrd="0" destOrd="0" presId="urn:microsoft.com/office/officeart/2005/8/layout/radial1"/>
    <dgm:cxn modelId="{C290F469-0E5D-4FAD-8F2B-4F2B5944A261}" type="presParOf" srcId="{CB153556-7956-4E64-A422-68D5E2B8CBF7}" destId="{EE0F811C-A8C1-4CC3-AA63-19C6F1BBE4FE}" srcOrd="2" destOrd="0" presId="urn:microsoft.com/office/officeart/2005/8/layout/radial1"/>
    <dgm:cxn modelId="{3DA97950-CF5A-4FEB-A29F-FC3A4CA372F6}" type="presParOf" srcId="{CB153556-7956-4E64-A422-68D5E2B8CBF7}" destId="{CA640185-B381-4577-81CE-77B8B041D0B6}" srcOrd="3" destOrd="0" presId="urn:microsoft.com/office/officeart/2005/8/layout/radial1"/>
    <dgm:cxn modelId="{B3A6BA0F-2FE6-48CC-9F94-6656B65F4724}" type="presParOf" srcId="{CA640185-B381-4577-81CE-77B8B041D0B6}" destId="{519E1117-420E-4A99-82A9-3F8BB9918575}" srcOrd="0" destOrd="0" presId="urn:microsoft.com/office/officeart/2005/8/layout/radial1"/>
    <dgm:cxn modelId="{04614455-7127-4E9E-B95E-720FEF528857}" type="presParOf" srcId="{CB153556-7956-4E64-A422-68D5E2B8CBF7}" destId="{FB7C353D-302B-4593-BFFF-02613427D1F3}" srcOrd="4" destOrd="0" presId="urn:microsoft.com/office/officeart/2005/8/layout/radial1"/>
    <dgm:cxn modelId="{59DA4EC1-B9B7-4EAC-B877-B41C0D80A156}" type="presParOf" srcId="{CB153556-7956-4E64-A422-68D5E2B8CBF7}" destId="{96D44EAC-1398-4958-B9C7-8C9E1E1082FD}" srcOrd="5" destOrd="0" presId="urn:microsoft.com/office/officeart/2005/8/layout/radial1"/>
    <dgm:cxn modelId="{DCBB99F5-F2A3-4B7D-A86B-35B32D5FFA61}" type="presParOf" srcId="{96D44EAC-1398-4958-B9C7-8C9E1E1082FD}" destId="{FADE757B-A45F-4CD1-AF52-B2427EB1CB61}" srcOrd="0" destOrd="0" presId="urn:microsoft.com/office/officeart/2005/8/layout/radial1"/>
    <dgm:cxn modelId="{65BE79AA-0566-465E-8847-ED9B128E16A4}" type="presParOf" srcId="{CB153556-7956-4E64-A422-68D5E2B8CBF7}" destId="{5B826819-CE7D-422D-A98F-ED555D258B83}" srcOrd="6" destOrd="0" presId="urn:microsoft.com/office/officeart/2005/8/layout/radial1"/>
    <dgm:cxn modelId="{0742FDAD-D904-4E0C-8351-4EEC752DF50D}" type="presParOf" srcId="{CB153556-7956-4E64-A422-68D5E2B8CBF7}" destId="{70C9146B-9E7B-40F9-96CF-A9E340547DB6}" srcOrd="7" destOrd="0" presId="urn:microsoft.com/office/officeart/2005/8/layout/radial1"/>
    <dgm:cxn modelId="{0BAC8B24-9147-4CAF-8C43-3DE26672019B}" type="presParOf" srcId="{70C9146B-9E7B-40F9-96CF-A9E340547DB6}" destId="{02B5773F-9F62-4357-B507-08368D665ED7}" srcOrd="0" destOrd="0" presId="urn:microsoft.com/office/officeart/2005/8/layout/radial1"/>
    <dgm:cxn modelId="{07CC3802-5FAA-453A-B518-AE73C40903EC}" type="presParOf" srcId="{CB153556-7956-4E64-A422-68D5E2B8CBF7}" destId="{8AAF6418-725C-4C30-A4AA-A746679971BE}" srcOrd="8" destOrd="0" presId="urn:microsoft.com/office/officeart/2005/8/layout/radial1"/>
    <dgm:cxn modelId="{4791A72B-329B-4237-9DE2-A581F8080137}" type="presParOf" srcId="{CB153556-7956-4E64-A422-68D5E2B8CBF7}" destId="{E86A8C10-6401-4149-9874-8A2D88178DE6}" srcOrd="9" destOrd="0" presId="urn:microsoft.com/office/officeart/2005/8/layout/radial1"/>
    <dgm:cxn modelId="{DADB575E-5112-4668-AB74-C3C146DD0EA8}" type="presParOf" srcId="{E86A8C10-6401-4149-9874-8A2D88178DE6}" destId="{D4056D65-89D9-4895-8FAA-FBF7025F2D07}" srcOrd="0" destOrd="0" presId="urn:microsoft.com/office/officeart/2005/8/layout/radial1"/>
    <dgm:cxn modelId="{A0101D2C-A873-43EB-B954-7DF80C193E42}" type="presParOf" srcId="{CB153556-7956-4E64-A422-68D5E2B8CBF7}" destId="{CBC762C7-DDE5-4562-92D9-3ED0B1F1AA35}" srcOrd="10" destOrd="0" presId="urn:microsoft.com/office/officeart/2005/8/layout/radial1"/>
    <dgm:cxn modelId="{7848D975-BB17-47FD-9E62-86407893DF20}" type="presParOf" srcId="{CB153556-7956-4E64-A422-68D5E2B8CBF7}" destId="{5F688CB0-3F5A-44FE-88D3-9894F8DC0CE6}" srcOrd="11" destOrd="0" presId="urn:microsoft.com/office/officeart/2005/8/layout/radial1"/>
    <dgm:cxn modelId="{9EC2268F-9425-45C7-88EC-9E9602C56160}" type="presParOf" srcId="{5F688CB0-3F5A-44FE-88D3-9894F8DC0CE6}" destId="{6CF6A6AC-EE32-45AC-A09F-3AFE14640252}" srcOrd="0" destOrd="0" presId="urn:microsoft.com/office/officeart/2005/8/layout/radial1"/>
    <dgm:cxn modelId="{A37F882B-248F-40C9-83C2-6E66C2AF5447}" type="presParOf" srcId="{CB153556-7956-4E64-A422-68D5E2B8CBF7}" destId="{765564E6-6102-4DDD-86CC-C4F389B39B0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60A7D2-9D88-4749-9E75-9343C78D0598}" type="doc">
      <dgm:prSet loTypeId="urn:microsoft.com/office/officeart/2011/layout/HexagonRadial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C"/>
        </a:p>
      </dgm:t>
    </dgm:pt>
    <dgm:pt modelId="{EB3F4457-759C-445F-849F-657EB4B335EB}">
      <dgm:prSet phldrT="[Texto]"/>
      <dgm:spPr/>
      <dgm:t>
        <a:bodyPr/>
        <a:lstStyle/>
        <a:p>
          <a:r>
            <a:rPr lang="es-EC" dirty="0" smtClean="0"/>
            <a:t>Indirecto</a:t>
          </a:r>
          <a:endParaRPr lang="es-EC" dirty="0"/>
        </a:p>
      </dgm:t>
    </dgm:pt>
    <dgm:pt modelId="{F4FCFB25-AF37-44FD-B189-A77E5575B762}" type="parTrans" cxnId="{C5865E4F-4499-4EC9-A471-A500280916C0}">
      <dgm:prSet/>
      <dgm:spPr/>
      <dgm:t>
        <a:bodyPr/>
        <a:lstStyle/>
        <a:p>
          <a:endParaRPr lang="es-EC"/>
        </a:p>
      </dgm:t>
    </dgm:pt>
    <dgm:pt modelId="{C118F767-9BCD-49C0-BDE8-F694E8CC19C0}" type="sibTrans" cxnId="{C5865E4F-4499-4EC9-A471-A500280916C0}">
      <dgm:prSet/>
      <dgm:spPr/>
      <dgm:t>
        <a:bodyPr/>
        <a:lstStyle/>
        <a:p>
          <a:endParaRPr lang="es-EC"/>
        </a:p>
      </dgm:t>
    </dgm:pt>
    <dgm:pt modelId="{11C4ACD1-C68C-4A98-95DF-2DA52AE3AE6A}">
      <dgm:prSet phldrT="[Texto]"/>
      <dgm:spPr/>
      <dgm:t>
        <a:bodyPr/>
        <a:lstStyle/>
        <a:p>
          <a:r>
            <a:rPr lang="es-EC" dirty="0" smtClean="0"/>
            <a:t>Plurifásico</a:t>
          </a:r>
          <a:endParaRPr lang="es-EC" dirty="0"/>
        </a:p>
      </dgm:t>
    </dgm:pt>
    <dgm:pt modelId="{F207BC51-5443-4079-9F90-301D3D4697C7}" type="parTrans" cxnId="{318C7F17-921D-47F4-B2E6-85D0C316AEFB}">
      <dgm:prSet/>
      <dgm:spPr/>
      <dgm:t>
        <a:bodyPr/>
        <a:lstStyle/>
        <a:p>
          <a:endParaRPr lang="es-EC"/>
        </a:p>
      </dgm:t>
    </dgm:pt>
    <dgm:pt modelId="{DFFDFE9F-636B-42DD-B967-B76021096376}" type="sibTrans" cxnId="{318C7F17-921D-47F4-B2E6-85D0C316AEFB}">
      <dgm:prSet/>
      <dgm:spPr/>
      <dgm:t>
        <a:bodyPr/>
        <a:lstStyle/>
        <a:p>
          <a:endParaRPr lang="es-EC"/>
        </a:p>
      </dgm:t>
    </dgm:pt>
    <dgm:pt modelId="{5F8D9A5A-D51C-4FBA-976B-9DC3DD52F98D}">
      <dgm:prSet phldrT="[Texto]"/>
      <dgm:spPr/>
      <dgm:t>
        <a:bodyPr/>
        <a:lstStyle/>
        <a:p>
          <a:r>
            <a:rPr lang="es-EC" dirty="0" smtClean="0"/>
            <a:t>Real</a:t>
          </a:r>
          <a:endParaRPr lang="es-EC" dirty="0"/>
        </a:p>
      </dgm:t>
    </dgm:pt>
    <dgm:pt modelId="{2E88E8CF-3AE4-4F9C-88E7-74908952479A}" type="parTrans" cxnId="{5EF49F66-3E2D-400D-B4CE-B598EDA1FA45}">
      <dgm:prSet/>
      <dgm:spPr/>
      <dgm:t>
        <a:bodyPr/>
        <a:lstStyle/>
        <a:p>
          <a:endParaRPr lang="es-EC"/>
        </a:p>
      </dgm:t>
    </dgm:pt>
    <dgm:pt modelId="{CFC70CA2-F7C2-42BB-9BD5-3BEC8495207B}" type="sibTrans" cxnId="{5EF49F66-3E2D-400D-B4CE-B598EDA1FA45}">
      <dgm:prSet/>
      <dgm:spPr/>
      <dgm:t>
        <a:bodyPr/>
        <a:lstStyle/>
        <a:p>
          <a:endParaRPr lang="es-EC"/>
        </a:p>
      </dgm:t>
    </dgm:pt>
    <dgm:pt modelId="{842CB89F-7B8E-45CA-ADA2-877B942ACBA0}">
      <dgm:prSet phldrT="[Texto]"/>
      <dgm:spPr/>
      <dgm:t>
        <a:bodyPr/>
        <a:lstStyle/>
        <a:p>
          <a:r>
            <a:rPr lang="es-EC" dirty="0" smtClean="0"/>
            <a:t>Interno</a:t>
          </a:r>
          <a:endParaRPr lang="es-EC" dirty="0"/>
        </a:p>
      </dgm:t>
    </dgm:pt>
    <dgm:pt modelId="{36134CC2-3EA6-4005-B0CE-B7154F481310}" type="parTrans" cxnId="{9DDD79C5-2BAE-4A7E-A5B2-ACA0802CF9E0}">
      <dgm:prSet/>
      <dgm:spPr/>
      <dgm:t>
        <a:bodyPr/>
        <a:lstStyle/>
        <a:p>
          <a:endParaRPr lang="es-EC"/>
        </a:p>
      </dgm:t>
    </dgm:pt>
    <dgm:pt modelId="{63634D77-A136-41FB-9D73-FF94140F2BC4}" type="sibTrans" cxnId="{9DDD79C5-2BAE-4A7E-A5B2-ACA0802CF9E0}">
      <dgm:prSet/>
      <dgm:spPr/>
      <dgm:t>
        <a:bodyPr/>
        <a:lstStyle/>
        <a:p>
          <a:endParaRPr lang="es-EC"/>
        </a:p>
      </dgm:t>
    </dgm:pt>
    <dgm:pt modelId="{79C5CFD4-DFF4-4788-ABE4-3B932B5ADE9D}">
      <dgm:prSet phldrT="[Texto]"/>
      <dgm:spPr/>
      <dgm:t>
        <a:bodyPr/>
        <a:lstStyle/>
        <a:p>
          <a:r>
            <a:rPr lang="es-EC" dirty="0" smtClean="0"/>
            <a:t>Ordinario</a:t>
          </a:r>
          <a:endParaRPr lang="es-EC" dirty="0"/>
        </a:p>
      </dgm:t>
    </dgm:pt>
    <dgm:pt modelId="{93A5A68D-53FB-420F-A532-223087C3FF61}" type="parTrans" cxnId="{4BFD303B-A077-4C2E-990F-F1728E2ABB98}">
      <dgm:prSet/>
      <dgm:spPr/>
      <dgm:t>
        <a:bodyPr/>
        <a:lstStyle/>
        <a:p>
          <a:endParaRPr lang="es-EC"/>
        </a:p>
      </dgm:t>
    </dgm:pt>
    <dgm:pt modelId="{960A6991-44CA-4FD0-8D8C-6C341224A8F1}" type="sibTrans" cxnId="{4BFD303B-A077-4C2E-990F-F1728E2ABB98}">
      <dgm:prSet/>
      <dgm:spPr/>
      <dgm:t>
        <a:bodyPr/>
        <a:lstStyle/>
        <a:p>
          <a:endParaRPr lang="es-EC"/>
        </a:p>
      </dgm:t>
    </dgm:pt>
    <dgm:pt modelId="{6DA901E3-B57D-459B-B6A0-A862B9BADB59}">
      <dgm:prSet phldrT="[Texto]"/>
      <dgm:spPr/>
      <dgm:t>
        <a:bodyPr/>
        <a:lstStyle/>
        <a:p>
          <a:r>
            <a:rPr lang="es-EC" dirty="0" smtClean="0"/>
            <a:t>Regresivo</a:t>
          </a:r>
          <a:endParaRPr lang="es-EC" dirty="0"/>
        </a:p>
      </dgm:t>
    </dgm:pt>
    <dgm:pt modelId="{D9ECB1F3-D91C-4703-955D-66FD3E490B65}" type="parTrans" cxnId="{119B5CAA-97E9-49EF-A82D-3B78BE63C51E}">
      <dgm:prSet/>
      <dgm:spPr/>
      <dgm:t>
        <a:bodyPr/>
        <a:lstStyle/>
        <a:p>
          <a:endParaRPr lang="es-EC"/>
        </a:p>
      </dgm:t>
    </dgm:pt>
    <dgm:pt modelId="{CFE7E01D-AACF-497A-8E85-C72E29E84C3A}" type="sibTrans" cxnId="{119B5CAA-97E9-49EF-A82D-3B78BE63C51E}">
      <dgm:prSet/>
      <dgm:spPr/>
      <dgm:t>
        <a:bodyPr/>
        <a:lstStyle/>
        <a:p>
          <a:endParaRPr lang="es-EC"/>
        </a:p>
      </dgm:t>
    </dgm:pt>
    <dgm:pt modelId="{6ACB2520-0A0F-4A2C-B521-832B0BF4E490}">
      <dgm:prSet phldrT="[Texto]"/>
      <dgm:spPr/>
      <dgm:t>
        <a:bodyPr/>
        <a:lstStyle/>
        <a:p>
          <a:r>
            <a:rPr lang="es-EC" dirty="0" smtClean="0"/>
            <a:t>Características</a:t>
          </a:r>
          <a:endParaRPr lang="es-EC" dirty="0"/>
        </a:p>
      </dgm:t>
    </dgm:pt>
    <dgm:pt modelId="{CAAB7983-D339-4D2E-BA5F-8519E45A284C}" type="parTrans" cxnId="{E5AD7DB2-C333-4AE1-8D0B-9997501AF6ED}">
      <dgm:prSet/>
      <dgm:spPr/>
      <dgm:t>
        <a:bodyPr/>
        <a:lstStyle/>
        <a:p>
          <a:endParaRPr lang="es-ES"/>
        </a:p>
      </dgm:t>
    </dgm:pt>
    <dgm:pt modelId="{031E8F16-239C-4606-B8E9-5C2091783F00}" type="sibTrans" cxnId="{E5AD7DB2-C333-4AE1-8D0B-9997501AF6ED}">
      <dgm:prSet/>
      <dgm:spPr/>
      <dgm:t>
        <a:bodyPr/>
        <a:lstStyle/>
        <a:p>
          <a:endParaRPr lang="es-ES"/>
        </a:p>
      </dgm:t>
    </dgm:pt>
    <dgm:pt modelId="{F2CF27FA-E2FD-4632-AD44-6F49A3782CFF}" type="pres">
      <dgm:prSet presAssocID="{9B60A7D2-9D88-4749-9E75-9343C78D059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13ED5D7-83BA-4A20-A56F-A38C7B39F3F8}" type="pres">
      <dgm:prSet presAssocID="{6ACB2520-0A0F-4A2C-B521-832B0BF4E49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S"/>
        </a:p>
      </dgm:t>
    </dgm:pt>
    <dgm:pt modelId="{16D8253F-A3EC-44D7-A1F5-72ECD66D9B36}" type="pres">
      <dgm:prSet presAssocID="{EB3F4457-759C-445F-849F-657EB4B335EB}" presName="Accent1" presStyleCnt="0"/>
      <dgm:spPr/>
      <dgm:t>
        <a:bodyPr/>
        <a:lstStyle/>
        <a:p>
          <a:endParaRPr lang="es-ES"/>
        </a:p>
      </dgm:t>
    </dgm:pt>
    <dgm:pt modelId="{53E56A42-9AF3-4914-98DA-2D2A0DA3BCD5}" type="pres">
      <dgm:prSet presAssocID="{EB3F4457-759C-445F-849F-657EB4B335EB}" presName="Accent" presStyleLbl="bgShp" presStyleIdx="0" presStyleCnt="6"/>
      <dgm:spPr/>
      <dgm:t>
        <a:bodyPr/>
        <a:lstStyle/>
        <a:p>
          <a:endParaRPr lang="es-ES"/>
        </a:p>
      </dgm:t>
    </dgm:pt>
    <dgm:pt modelId="{53A6854E-A072-4DC0-A8CE-88E979EE8E8E}" type="pres">
      <dgm:prSet presAssocID="{EB3F4457-759C-445F-849F-657EB4B335E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84C484-1C11-4248-8097-F52595B65688}" type="pres">
      <dgm:prSet presAssocID="{11C4ACD1-C68C-4A98-95DF-2DA52AE3AE6A}" presName="Accent2" presStyleCnt="0"/>
      <dgm:spPr/>
      <dgm:t>
        <a:bodyPr/>
        <a:lstStyle/>
        <a:p>
          <a:endParaRPr lang="es-ES"/>
        </a:p>
      </dgm:t>
    </dgm:pt>
    <dgm:pt modelId="{FDCB9762-CB4D-4468-AD71-1F09BF590C1E}" type="pres">
      <dgm:prSet presAssocID="{11C4ACD1-C68C-4A98-95DF-2DA52AE3AE6A}" presName="Accent" presStyleLbl="bgShp" presStyleIdx="1" presStyleCnt="6"/>
      <dgm:spPr/>
      <dgm:t>
        <a:bodyPr/>
        <a:lstStyle/>
        <a:p>
          <a:endParaRPr lang="es-ES"/>
        </a:p>
      </dgm:t>
    </dgm:pt>
    <dgm:pt modelId="{77C1FBE8-88B9-434E-A263-4A53BBB66318}" type="pres">
      <dgm:prSet presAssocID="{11C4ACD1-C68C-4A98-95DF-2DA52AE3AE6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37DC25-E897-4D18-98F3-1283045E1559}" type="pres">
      <dgm:prSet presAssocID="{5F8D9A5A-D51C-4FBA-976B-9DC3DD52F98D}" presName="Accent3" presStyleCnt="0"/>
      <dgm:spPr/>
      <dgm:t>
        <a:bodyPr/>
        <a:lstStyle/>
        <a:p>
          <a:endParaRPr lang="es-ES"/>
        </a:p>
      </dgm:t>
    </dgm:pt>
    <dgm:pt modelId="{98A4BF5A-150B-4E25-9749-36E9DEDFA37D}" type="pres">
      <dgm:prSet presAssocID="{5F8D9A5A-D51C-4FBA-976B-9DC3DD52F98D}" presName="Accent" presStyleLbl="bgShp" presStyleIdx="2" presStyleCnt="6"/>
      <dgm:spPr/>
      <dgm:t>
        <a:bodyPr/>
        <a:lstStyle/>
        <a:p>
          <a:endParaRPr lang="es-ES"/>
        </a:p>
      </dgm:t>
    </dgm:pt>
    <dgm:pt modelId="{A9C993BF-F0A4-43E7-A7B9-F6F32FFFBB5D}" type="pres">
      <dgm:prSet presAssocID="{5F8D9A5A-D51C-4FBA-976B-9DC3DD52F98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13A1FC-26D5-4E67-AEC4-781FE7395B1F}" type="pres">
      <dgm:prSet presAssocID="{842CB89F-7B8E-45CA-ADA2-877B942ACBA0}" presName="Accent4" presStyleCnt="0"/>
      <dgm:spPr/>
      <dgm:t>
        <a:bodyPr/>
        <a:lstStyle/>
        <a:p>
          <a:endParaRPr lang="es-ES"/>
        </a:p>
      </dgm:t>
    </dgm:pt>
    <dgm:pt modelId="{3EE68C54-603E-42C5-9EAF-DFDED05E2899}" type="pres">
      <dgm:prSet presAssocID="{842CB89F-7B8E-45CA-ADA2-877B942ACBA0}" presName="Accent" presStyleLbl="bgShp" presStyleIdx="3" presStyleCnt="6"/>
      <dgm:spPr/>
      <dgm:t>
        <a:bodyPr/>
        <a:lstStyle/>
        <a:p>
          <a:endParaRPr lang="es-ES"/>
        </a:p>
      </dgm:t>
    </dgm:pt>
    <dgm:pt modelId="{C894C0F1-C0BF-4F60-9C57-56E6A016D67B}" type="pres">
      <dgm:prSet presAssocID="{842CB89F-7B8E-45CA-ADA2-877B942ACBA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AAD177-8DB1-43FB-A43A-3A63727D5785}" type="pres">
      <dgm:prSet presAssocID="{79C5CFD4-DFF4-4788-ABE4-3B932B5ADE9D}" presName="Accent5" presStyleCnt="0"/>
      <dgm:spPr/>
      <dgm:t>
        <a:bodyPr/>
        <a:lstStyle/>
        <a:p>
          <a:endParaRPr lang="es-ES"/>
        </a:p>
      </dgm:t>
    </dgm:pt>
    <dgm:pt modelId="{B57733F7-7301-4F43-B82B-818DA9D9E0BF}" type="pres">
      <dgm:prSet presAssocID="{79C5CFD4-DFF4-4788-ABE4-3B932B5ADE9D}" presName="Accent" presStyleLbl="bgShp" presStyleIdx="4" presStyleCnt="6"/>
      <dgm:spPr/>
      <dgm:t>
        <a:bodyPr/>
        <a:lstStyle/>
        <a:p>
          <a:endParaRPr lang="es-ES"/>
        </a:p>
      </dgm:t>
    </dgm:pt>
    <dgm:pt modelId="{A006013D-D0FF-4D18-8FB8-C09E16562727}" type="pres">
      <dgm:prSet presAssocID="{79C5CFD4-DFF4-4788-ABE4-3B932B5ADE9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3E1FA8-E228-46B5-9DD6-A2DEA29D3262}" type="pres">
      <dgm:prSet presAssocID="{6DA901E3-B57D-459B-B6A0-A862B9BADB59}" presName="Accent6" presStyleCnt="0"/>
      <dgm:spPr/>
      <dgm:t>
        <a:bodyPr/>
        <a:lstStyle/>
        <a:p>
          <a:endParaRPr lang="es-ES"/>
        </a:p>
      </dgm:t>
    </dgm:pt>
    <dgm:pt modelId="{A73FF3C4-D17E-4B82-87B2-66D10EE5E964}" type="pres">
      <dgm:prSet presAssocID="{6DA901E3-B57D-459B-B6A0-A862B9BADB59}" presName="Accent" presStyleLbl="bgShp" presStyleIdx="5" presStyleCnt="6"/>
      <dgm:spPr/>
      <dgm:t>
        <a:bodyPr/>
        <a:lstStyle/>
        <a:p>
          <a:endParaRPr lang="es-ES"/>
        </a:p>
      </dgm:t>
    </dgm:pt>
    <dgm:pt modelId="{AA1F70F4-E68A-4BCF-BDC1-E09A94873EE2}" type="pres">
      <dgm:prSet presAssocID="{6DA901E3-B57D-459B-B6A0-A862B9BADB5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38680A3-3612-4E9F-9BE3-83D8F795D37E}" type="presOf" srcId="{EB3F4457-759C-445F-849F-657EB4B335EB}" destId="{53A6854E-A072-4DC0-A8CE-88E979EE8E8E}" srcOrd="0" destOrd="0" presId="urn:microsoft.com/office/officeart/2011/layout/HexagonRadial"/>
    <dgm:cxn modelId="{9656BFFD-7DCF-4F3E-85F6-335AB645AB38}" type="presOf" srcId="{9B60A7D2-9D88-4749-9E75-9343C78D0598}" destId="{F2CF27FA-E2FD-4632-AD44-6F49A3782CFF}" srcOrd="0" destOrd="0" presId="urn:microsoft.com/office/officeart/2011/layout/HexagonRadial"/>
    <dgm:cxn modelId="{80662A92-8A44-4700-8D6A-AFD1E3FBF312}" type="presOf" srcId="{5F8D9A5A-D51C-4FBA-976B-9DC3DD52F98D}" destId="{A9C993BF-F0A4-43E7-A7B9-F6F32FFFBB5D}" srcOrd="0" destOrd="0" presId="urn:microsoft.com/office/officeart/2011/layout/HexagonRadial"/>
    <dgm:cxn modelId="{5EF49F66-3E2D-400D-B4CE-B598EDA1FA45}" srcId="{6ACB2520-0A0F-4A2C-B521-832B0BF4E490}" destId="{5F8D9A5A-D51C-4FBA-976B-9DC3DD52F98D}" srcOrd="2" destOrd="0" parTransId="{2E88E8CF-3AE4-4F9C-88E7-74908952479A}" sibTransId="{CFC70CA2-F7C2-42BB-9BD5-3BEC8495207B}"/>
    <dgm:cxn modelId="{C5865E4F-4499-4EC9-A471-A500280916C0}" srcId="{6ACB2520-0A0F-4A2C-B521-832B0BF4E490}" destId="{EB3F4457-759C-445F-849F-657EB4B335EB}" srcOrd="0" destOrd="0" parTransId="{F4FCFB25-AF37-44FD-B189-A77E5575B762}" sibTransId="{C118F767-9BCD-49C0-BDE8-F694E8CC19C0}"/>
    <dgm:cxn modelId="{9DDD79C5-2BAE-4A7E-A5B2-ACA0802CF9E0}" srcId="{6ACB2520-0A0F-4A2C-B521-832B0BF4E490}" destId="{842CB89F-7B8E-45CA-ADA2-877B942ACBA0}" srcOrd="3" destOrd="0" parTransId="{36134CC2-3EA6-4005-B0CE-B7154F481310}" sibTransId="{63634D77-A136-41FB-9D73-FF94140F2BC4}"/>
    <dgm:cxn modelId="{BB3507F1-48E4-4975-B9D0-E83E633BDFB8}" type="presOf" srcId="{6ACB2520-0A0F-4A2C-B521-832B0BF4E490}" destId="{113ED5D7-83BA-4A20-A56F-A38C7B39F3F8}" srcOrd="0" destOrd="0" presId="urn:microsoft.com/office/officeart/2011/layout/HexagonRadial"/>
    <dgm:cxn modelId="{BE8DF355-4A60-40A4-AFC7-63217C7C9F56}" type="presOf" srcId="{842CB89F-7B8E-45CA-ADA2-877B942ACBA0}" destId="{C894C0F1-C0BF-4F60-9C57-56E6A016D67B}" srcOrd="0" destOrd="0" presId="urn:microsoft.com/office/officeart/2011/layout/HexagonRadial"/>
    <dgm:cxn modelId="{318C7F17-921D-47F4-B2E6-85D0C316AEFB}" srcId="{6ACB2520-0A0F-4A2C-B521-832B0BF4E490}" destId="{11C4ACD1-C68C-4A98-95DF-2DA52AE3AE6A}" srcOrd="1" destOrd="0" parTransId="{F207BC51-5443-4079-9F90-301D3D4697C7}" sibTransId="{DFFDFE9F-636B-42DD-B967-B76021096376}"/>
    <dgm:cxn modelId="{0E7F9998-2ADD-4017-9047-BCBA0F84940E}" type="presOf" srcId="{79C5CFD4-DFF4-4788-ABE4-3B932B5ADE9D}" destId="{A006013D-D0FF-4D18-8FB8-C09E16562727}" srcOrd="0" destOrd="0" presId="urn:microsoft.com/office/officeart/2011/layout/HexagonRadial"/>
    <dgm:cxn modelId="{4BFD303B-A077-4C2E-990F-F1728E2ABB98}" srcId="{6ACB2520-0A0F-4A2C-B521-832B0BF4E490}" destId="{79C5CFD4-DFF4-4788-ABE4-3B932B5ADE9D}" srcOrd="4" destOrd="0" parTransId="{93A5A68D-53FB-420F-A532-223087C3FF61}" sibTransId="{960A6991-44CA-4FD0-8D8C-6C341224A8F1}"/>
    <dgm:cxn modelId="{E5AD7DB2-C333-4AE1-8D0B-9997501AF6ED}" srcId="{9B60A7D2-9D88-4749-9E75-9343C78D0598}" destId="{6ACB2520-0A0F-4A2C-B521-832B0BF4E490}" srcOrd="0" destOrd="0" parTransId="{CAAB7983-D339-4D2E-BA5F-8519E45A284C}" sibTransId="{031E8F16-239C-4606-B8E9-5C2091783F00}"/>
    <dgm:cxn modelId="{DE39D952-D96F-49CB-863A-604759471162}" type="presOf" srcId="{11C4ACD1-C68C-4A98-95DF-2DA52AE3AE6A}" destId="{77C1FBE8-88B9-434E-A263-4A53BBB66318}" srcOrd="0" destOrd="0" presId="urn:microsoft.com/office/officeart/2011/layout/HexagonRadial"/>
    <dgm:cxn modelId="{119B5CAA-97E9-49EF-A82D-3B78BE63C51E}" srcId="{6ACB2520-0A0F-4A2C-B521-832B0BF4E490}" destId="{6DA901E3-B57D-459B-B6A0-A862B9BADB59}" srcOrd="5" destOrd="0" parTransId="{D9ECB1F3-D91C-4703-955D-66FD3E490B65}" sibTransId="{CFE7E01D-AACF-497A-8E85-C72E29E84C3A}"/>
    <dgm:cxn modelId="{87EFDCDB-5958-428F-8349-29F5D65BC729}" type="presOf" srcId="{6DA901E3-B57D-459B-B6A0-A862B9BADB59}" destId="{AA1F70F4-E68A-4BCF-BDC1-E09A94873EE2}" srcOrd="0" destOrd="0" presId="urn:microsoft.com/office/officeart/2011/layout/HexagonRadial"/>
    <dgm:cxn modelId="{F2FF2703-733C-465C-B28A-580178C0F7FF}" type="presParOf" srcId="{F2CF27FA-E2FD-4632-AD44-6F49A3782CFF}" destId="{113ED5D7-83BA-4A20-A56F-A38C7B39F3F8}" srcOrd="0" destOrd="0" presId="urn:microsoft.com/office/officeart/2011/layout/HexagonRadial"/>
    <dgm:cxn modelId="{2E383BC4-7EA0-46A5-B004-2E44ECB872F8}" type="presParOf" srcId="{F2CF27FA-E2FD-4632-AD44-6F49A3782CFF}" destId="{16D8253F-A3EC-44D7-A1F5-72ECD66D9B36}" srcOrd="1" destOrd="0" presId="urn:microsoft.com/office/officeart/2011/layout/HexagonRadial"/>
    <dgm:cxn modelId="{ADE5E8A1-DE4E-427B-B5DF-0D3B08AFE6DA}" type="presParOf" srcId="{16D8253F-A3EC-44D7-A1F5-72ECD66D9B36}" destId="{53E56A42-9AF3-4914-98DA-2D2A0DA3BCD5}" srcOrd="0" destOrd="0" presId="urn:microsoft.com/office/officeart/2011/layout/HexagonRadial"/>
    <dgm:cxn modelId="{BE32C5C1-2BF9-4CFC-9D11-D1DC4D390AD9}" type="presParOf" srcId="{F2CF27FA-E2FD-4632-AD44-6F49A3782CFF}" destId="{53A6854E-A072-4DC0-A8CE-88E979EE8E8E}" srcOrd="2" destOrd="0" presId="urn:microsoft.com/office/officeart/2011/layout/HexagonRadial"/>
    <dgm:cxn modelId="{D6E5D433-7B6C-4D40-8273-E3956C50A5EC}" type="presParOf" srcId="{F2CF27FA-E2FD-4632-AD44-6F49A3782CFF}" destId="{E484C484-1C11-4248-8097-F52595B65688}" srcOrd="3" destOrd="0" presId="urn:microsoft.com/office/officeart/2011/layout/HexagonRadial"/>
    <dgm:cxn modelId="{55719518-4D35-469F-9F7B-7D73A051C7EB}" type="presParOf" srcId="{E484C484-1C11-4248-8097-F52595B65688}" destId="{FDCB9762-CB4D-4468-AD71-1F09BF590C1E}" srcOrd="0" destOrd="0" presId="urn:microsoft.com/office/officeart/2011/layout/HexagonRadial"/>
    <dgm:cxn modelId="{C23A8713-7DF2-4FD5-8B4F-915AB6C2C1BA}" type="presParOf" srcId="{F2CF27FA-E2FD-4632-AD44-6F49A3782CFF}" destId="{77C1FBE8-88B9-434E-A263-4A53BBB66318}" srcOrd="4" destOrd="0" presId="urn:microsoft.com/office/officeart/2011/layout/HexagonRadial"/>
    <dgm:cxn modelId="{24A68A58-15E9-4AA5-A2AA-EAA23B2D3F06}" type="presParOf" srcId="{F2CF27FA-E2FD-4632-AD44-6F49A3782CFF}" destId="{B437DC25-E897-4D18-98F3-1283045E1559}" srcOrd="5" destOrd="0" presId="urn:microsoft.com/office/officeart/2011/layout/HexagonRadial"/>
    <dgm:cxn modelId="{7F5D6F71-75C2-46F0-8FAB-8F2942417DFE}" type="presParOf" srcId="{B437DC25-E897-4D18-98F3-1283045E1559}" destId="{98A4BF5A-150B-4E25-9749-36E9DEDFA37D}" srcOrd="0" destOrd="0" presId="urn:microsoft.com/office/officeart/2011/layout/HexagonRadial"/>
    <dgm:cxn modelId="{527D11A6-F7D2-4325-AD05-144AD3FDC4C2}" type="presParOf" srcId="{F2CF27FA-E2FD-4632-AD44-6F49A3782CFF}" destId="{A9C993BF-F0A4-43E7-A7B9-F6F32FFFBB5D}" srcOrd="6" destOrd="0" presId="urn:microsoft.com/office/officeart/2011/layout/HexagonRadial"/>
    <dgm:cxn modelId="{D1A28108-F457-4308-B66E-9D33F2BE1B46}" type="presParOf" srcId="{F2CF27FA-E2FD-4632-AD44-6F49A3782CFF}" destId="{4113A1FC-26D5-4E67-AEC4-781FE7395B1F}" srcOrd="7" destOrd="0" presId="urn:microsoft.com/office/officeart/2011/layout/HexagonRadial"/>
    <dgm:cxn modelId="{026CFD24-C271-49B6-9E72-9BB94579486D}" type="presParOf" srcId="{4113A1FC-26D5-4E67-AEC4-781FE7395B1F}" destId="{3EE68C54-603E-42C5-9EAF-DFDED05E2899}" srcOrd="0" destOrd="0" presId="urn:microsoft.com/office/officeart/2011/layout/HexagonRadial"/>
    <dgm:cxn modelId="{16B09DAF-0553-4C08-A815-8C8D84E53C1D}" type="presParOf" srcId="{F2CF27FA-E2FD-4632-AD44-6F49A3782CFF}" destId="{C894C0F1-C0BF-4F60-9C57-56E6A016D67B}" srcOrd="8" destOrd="0" presId="urn:microsoft.com/office/officeart/2011/layout/HexagonRadial"/>
    <dgm:cxn modelId="{98376A9C-3858-4356-A2DA-510FD9D3772C}" type="presParOf" srcId="{F2CF27FA-E2FD-4632-AD44-6F49A3782CFF}" destId="{FAAAD177-8DB1-43FB-A43A-3A63727D5785}" srcOrd="9" destOrd="0" presId="urn:microsoft.com/office/officeart/2011/layout/HexagonRadial"/>
    <dgm:cxn modelId="{774C56A2-1329-4EB1-AA53-A9499CBCD444}" type="presParOf" srcId="{FAAAD177-8DB1-43FB-A43A-3A63727D5785}" destId="{B57733F7-7301-4F43-B82B-818DA9D9E0BF}" srcOrd="0" destOrd="0" presId="urn:microsoft.com/office/officeart/2011/layout/HexagonRadial"/>
    <dgm:cxn modelId="{15A10AFA-0837-4E17-A48B-755A1C29FAE7}" type="presParOf" srcId="{F2CF27FA-E2FD-4632-AD44-6F49A3782CFF}" destId="{A006013D-D0FF-4D18-8FB8-C09E16562727}" srcOrd="10" destOrd="0" presId="urn:microsoft.com/office/officeart/2011/layout/HexagonRadial"/>
    <dgm:cxn modelId="{C67A1772-4AAF-4082-A36E-8D627D75579B}" type="presParOf" srcId="{F2CF27FA-E2FD-4632-AD44-6F49A3782CFF}" destId="{3C3E1FA8-E228-46B5-9DD6-A2DEA29D3262}" srcOrd="11" destOrd="0" presId="urn:microsoft.com/office/officeart/2011/layout/HexagonRadial"/>
    <dgm:cxn modelId="{077BD82F-00CD-4EC4-BB97-267DB11A267B}" type="presParOf" srcId="{3C3E1FA8-E228-46B5-9DD6-A2DEA29D3262}" destId="{A73FF3C4-D17E-4B82-87B2-66D10EE5E964}" srcOrd="0" destOrd="0" presId="urn:microsoft.com/office/officeart/2011/layout/HexagonRadial"/>
    <dgm:cxn modelId="{F96BDFD4-7CE0-49C0-AC57-3BB46E1E2BEE}" type="presParOf" srcId="{F2CF27FA-E2FD-4632-AD44-6F49A3782CFF}" destId="{AA1F70F4-E68A-4BCF-BDC1-E09A94873EE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81C2CD-2DE1-48C2-B0F5-F2DC4DD5F94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341433-A49E-4880-A303-FDC51191E79F}">
      <dgm:prSet phldrT="[Texto]"/>
      <dgm:spPr/>
      <dgm:t>
        <a:bodyPr/>
        <a:lstStyle/>
        <a:p>
          <a:r>
            <a:rPr lang="es-ES" dirty="0" smtClean="0"/>
            <a:t>Según Ricardo Fenochietto</a:t>
          </a:r>
          <a:endParaRPr lang="es-ES" dirty="0"/>
        </a:p>
      </dgm:t>
    </dgm:pt>
    <dgm:pt modelId="{F5F5E3E5-C0DE-4FBF-B934-691A8CE7143D}" type="parTrans" cxnId="{3FC6604D-481F-4FD8-A730-E37BFD01DF6F}">
      <dgm:prSet/>
      <dgm:spPr/>
      <dgm:t>
        <a:bodyPr/>
        <a:lstStyle/>
        <a:p>
          <a:endParaRPr lang="es-ES"/>
        </a:p>
      </dgm:t>
    </dgm:pt>
    <dgm:pt modelId="{1968EEB6-935F-4A85-A25B-E7E828315DD9}" type="sibTrans" cxnId="{3FC6604D-481F-4FD8-A730-E37BFD01DF6F}">
      <dgm:prSet/>
      <dgm:spPr/>
      <dgm:t>
        <a:bodyPr/>
        <a:lstStyle/>
        <a:p>
          <a:endParaRPr lang="es-ES"/>
        </a:p>
      </dgm:t>
    </dgm:pt>
    <dgm:pt modelId="{2762510B-66DB-4CFA-84C9-71BC2A975F97}">
      <dgm:prSet phldrT="[Texto]"/>
      <dgm:spPr/>
      <dgm:t>
        <a:bodyPr/>
        <a:lstStyle/>
        <a:p>
          <a:r>
            <a:rPr lang="es-ES" dirty="0" smtClean="0"/>
            <a:t>Interfiere lo menos posible en las decisiones de los individuos.</a:t>
          </a:r>
          <a:endParaRPr lang="es-ES" dirty="0"/>
        </a:p>
      </dgm:t>
    </dgm:pt>
    <dgm:pt modelId="{0E1277B2-6FBF-4987-8418-C13A1C4CE83C}" type="parTrans" cxnId="{76E3CB6A-73B7-4536-B1F0-FF034C88CA68}">
      <dgm:prSet/>
      <dgm:spPr/>
      <dgm:t>
        <a:bodyPr/>
        <a:lstStyle/>
        <a:p>
          <a:endParaRPr lang="es-ES"/>
        </a:p>
      </dgm:t>
    </dgm:pt>
    <dgm:pt modelId="{A605E218-41A9-4956-A863-BC172C6E459D}" type="sibTrans" cxnId="{76E3CB6A-73B7-4536-B1F0-FF034C88CA68}">
      <dgm:prSet/>
      <dgm:spPr/>
      <dgm:t>
        <a:bodyPr/>
        <a:lstStyle/>
        <a:p>
          <a:endParaRPr lang="es-ES"/>
        </a:p>
      </dgm:t>
    </dgm:pt>
    <dgm:pt modelId="{5BB2FE27-0799-4725-92E9-4B91FFBD78D5}">
      <dgm:prSet phldrT="[Texto]"/>
      <dgm:spPr/>
      <dgm:t>
        <a:bodyPr/>
        <a:lstStyle/>
        <a:p>
          <a:r>
            <a:rPr lang="es-ES" dirty="0" smtClean="0"/>
            <a:t>Según Plazas Vega</a:t>
          </a:r>
          <a:endParaRPr lang="es-ES" dirty="0"/>
        </a:p>
      </dgm:t>
    </dgm:pt>
    <dgm:pt modelId="{2F6673BC-9183-4EC8-9321-E6606E4803E1}" type="parTrans" cxnId="{060EBA1F-F427-4686-AF4D-18040BADB15E}">
      <dgm:prSet/>
      <dgm:spPr/>
      <dgm:t>
        <a:bodyPr/>
        <a:lstStyle/>
        <a:p>
          <a:endParaRPr lang="es-ES"/>
        </a:p>
      </dgm:t>
    </dgm:pt>
    <dgm:pt modelId="{B9688CF2-21B1-4707-881F-B0BA5D50A96F}" type="sibTrans" cxnId="{060EBA1F-F427-4686-AF4D-18040BADB15E}">
      <dgm:prSet/>
      <dgm:spPr/>
      <dgm:t>
        <a:bodyPr/>
        <a:lstStyle/>
        <a:p>
          <a:endParaRPr lang="es-ES"/>
        </a:p>
      </dgm:t>
    </dgm:pt>
    <dgm:pt modelId="{1CBF798D-17EA-4423-B59A-199FFE5E58BC}">
      <dgm:prSet phldrT="[Texto]"/>
      <dgm:spPr/>
      <dgm:t>
        <a:bodyPr/>
        <a:lstStyle/>
        <a:p>
          <a:r>
            <a:rPr lang="es-ES" dirty="0" smtClean="0"/>
            <a:t>La neutralidad está ligada a los principios de igualdad y proporcionalidad</a:t>
          </a:r>
          <a:endParaRPr lang="es-ES" dirty="0"/>
        </a:p>
      </dgm:t>
    </dgm:pt>
    <dgm:pt modelId="{4C34A100-A5D7-49DA-9965-FB95E6677E54}" type="parTrans" cxnId="{F3AEE9EA-E226-468D-9CF0-4A9AD533E060}">
      <dgm:prSet/>
      <dgm:spPr/>
      <dgm:t>
        <a:bodyPr/>
        <a:lstStyle/>
        <a:p>
          <a:endParaRPr lang="es-ES"/>
        </a:p>
      </dgm:t>
    </dgm:pt>
    <dgm:pt modelId="{A6E88F37-4250-4E94-AABB-E0FA000064E5}" type="sibTrans" cxnId="{F3AEE9EA-E226-468D-9CF0-4A9AD533E060}">
      <dgm:prSet/>
      <dgm:spPr/>
      <dgm:t>
        <a:bodyPr/>
        <a:lstStyle/>
        <a:p>
          <a:endParaRPr lang="es-ES"/>
        </a:p>
      </dgm:t>
    </dgm:pt>
    <dgm:pt modelId="{F9AD63B6-CF26-4E4A-9675-F14A36CBE02B}">
      <dgm:prSet phldrT="[Texto]"/>
      <dgm:spPr/>
      <dgm:t>
        <a:bodyPr/>
        <a:lstStyle/>
        <a:p>
          <a:r>
            <a:rPr lang="es-ES" dirty="0" smtClean="0"/>
            <a:t>No altera las decisiones de los productores</a:t>
          </a:r>
          <a:endParaRPr lang="es-ES" dirty="0"/>
        </a:p>
      </dgm:t>
    </dgm:pt>
    <dgm:pt modelId="{AEA1CF9F-BA5C-4143-B130-8F552EFBEA1B}" type="parTrans" cxnId="{D54703F3-A59C-4452-ACE4-F86FA13A37B2}">
      <dgm:prSet/>
      <dgm:spPr/>
      <dgm:t>
        <a:bodyPr/>
        <a:lstStyle/>
        <a:p>
          <a:endParaRPr lang="es-ES"/>
        </a:p>
      </dgm:t>
    </dgm:pt>
    <dgm:pt modelId="{A7DE3BB5-E8B4-4429-8FC9-5BD4C5964D1E}" type="sibTrans" cxnId="{D54703F3-A59C-4452-ACE4-F86FA13A37B2}">
      <dgm:prSet/>
      <dgm:spPr/>
      <dgm:t>
        <a:bodyPr/>
        <a:lstStyle/>
        <a:p>
          <a:endParaRPr lang="es-ES"/>
        </a:p>
      </dgm:t>
    </dgm:pt>
    <dgm:pt modelId="{CDA3A15C-8296-4D21-87D6-4A19EC3E9D20}">
      <dgm:prSet phldrT="[Texto]"/>
      <dgm:spPr/>
      <dgm:t>
        <a:bodyPr/>
        <a:lstStyle/>
        <a:p>
          <a:r>
            <a:rPr lang="es-ES" dirty="0" smtClean="0"/>
            <a:t>Según Maurice Duverger</a:t>
          </a:r>
          <a:endParaRPr lang="es-ES" dirty="0"/>
        </a:p>
      </dgm:t>
    </dgm:pt>
    <dgm:pt modelId="{DED65226-55E6-4C2D-8ACF-4D4ECC630840}" type="parTrans" cxnId="{9EA873DC-7704-4B4A-8442-832A74BAFF34}">
      <dgm:prSet/>
      <dgm:spPr/>
      <dgm:t>
        <a:bodyPr/>
        <a:lstStyle/>
        <a:p>
          <a:endParaRPr lang="es-ES"/>
        </a:p>
      </dgm:t>
    </dgm:pt>
    <dgm:pt modelId="{BAA495CF-63DE-4672-8199-4326CC22E162}" type="sibTrans" cxnId="{9EA873DC-7704-4B4A-8442-832A74BAFF34}">
      <dgm:prSet/>
      <dgm:spPr/>
      <dgm:t>
        <a:bodyPr/>
        <a:lstStyle/>
        <a:p>
          <a:endParaRPr lang="es-ES"/>
        </a:p>
      </dgm:t>
    </dgm:pt>
    <dgm:pt modelId="{C66003B1-9A80-4170-B163-19D1D5B26DB0}">
      <dgm:prSet phldrT="[Texto]"/>
      <dgm:spPr/>
      <dgm:t>
        <a:bodyPr/>
        <a:lstStyle/>
        <a:p>
          <a:r>
            <a:rPr lang="es-ES" dirty="0" smtClean="0"/>
            <a:t>Un impuesto es neutro cuando, no tiene por objeto ejercer una presión sobre los contribuyentes para incitarlos a una acción o a una abstención cualquiera</a:t>
          </a:r>
          <a:endParaRPr lang="es-ES" dirty="0"/>
        </a:p>
      </dgm:t>
    </dgm:pt>
    <dgm:pt modelId="{3BE70B8F-505E-43DD-B92D-17C690F7561D}" type="parTrans" cxnId="{EF4CC039-901B-4EC8-94D6-84E1CA408855}">
      <dgm:prSet/>
      <dgm:spPr/>
      <dgm:t>
        <a:bodyPr/>
        <a:lstStyle/>
        <a:p>
          <a:endParaRPr lang="es-ES"/>
        </a:p>
      </dgm:t>
    </dgm:pt>
    <dgm:pt modelId="{4856ED36-F3EB-466A-8B81-04194911A073}" type="sibTrans" cxnId="{EF4CC039-901B-4EC8-94D6-84E1CA408855}">
      <dgm:prSet/>
      <dgm:spPr/>
      <dgm:t>
        <a:bodyPr/>
        <a:lstStyle/>
        <a:p>
          <a:endParaRPr lang="es-ES"/>
        </a:p>
      </dgm:t>
    </dgm:pt>
    <dgm:pt modelId="{62BC3789-481E-4CC3-A290-E3C1ACD9A5DE}" type="pres">
      <dgm:prSet presAssocID="{5E81C2CD-2DE1-48C2-B0F5-F2DC4DD5F9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C0D0DC-0478-4E99-A4E1-C78867949C48}" type="pres">
      <dgm:prSet presAssocID="{BC341433-A49E-4880-A303-FDC51191E79F}" presName="comp" presStyleCnt="0"/>
      <dgm:spPr/>
    </dgm:pt>
    <dgm:pt modelId="{20AB9831-0898-4B0C-B5A2-F99B327F974E}" type="pres">
      <dgm:prSet presAssocID="{BC341433-A49E-4880-A303-FDC51191E79F}" presName="box" presStyleLbl="node1" presStyleIdx="0" presStyleCnt="3"/>
      <dgm:spPr/>
      <dgm:t>
        <a:bodyPr/>
        <a:lstStyle/>
        <a:p>
          <a:endParaRPr lang="es-ES"/>
        </a:p>
      </dgm:t>
    </dgm:pt>
    <dgm:pt modelId="{793EC7AD-B7B7-43D4-A24B-C54AB28B7DF4}" type="pres">
      <dgm:prSet presAssocID="{BC341433-A49E-4880-A303-FDC51191E79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4BC3896-CE6B-403F-A230-62C5A574B7BE}" type="pres">
      <dgm:prSet presAssocID="{BC341433-A49E-4880-A303-FDC51191E79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11070E-3435-4310-8983-9FEE7BC72FA0}" type="pres">
      <dgm:prSet presAssocID="{1968EEB6-935F-4A85-A25B-E7E828315DD9}" presName="spacer" presStyleCnt="0"/>
      <dgm:spPr/>
    </dgm:pt>
    <dgm:pt modelId="{84811F60-57DA-4C04-AB3D-E118520E75A4}" type="pres">
      <dgm:prSet presAssocID="{5BB2FE27-0799-4725-92E9-4B91FFBD78D5}" presName="comp" presStyleCnt="0"/>
      <dgm:spPr/>
    </dgm:pt>
    <dgm:pt modelId="{14137402-620C-48A6-B796-925150A1943F}" type="pres">
      <dgm:prSet presAssocID="{5BB2FE27-0799-4725-92E9-4B91FFBD78D5}" presName="box" presStyleLbl="node1" presStyleIdx="1" presStyleCnt="3"/>
      <dgm:spPr/>
      <dgm:t>
        <a:bodyPr/>
        <a:lstStyle/>
        <a:p>
          <a:endParaRPr lang="es-ES"/>
        </a:p>
      </dgm:t>
    </dgm:pt>
    <dgm:pt modelId="{51D632FC-35A8-4C6D-A432-427663F15AB3}" type="pres">
      <dgm:prSet presAssocID="{5BB2FE27-0799-4725-92E9-4B91FFBD78D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9956FC23-6EE5-4C84-9147-7257EFFEF1CC}" type="pres">
      <dgm:prSet presAssocID="{5BB2FE27-0799-4725-92E9-4B91FFBD78D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162ED5-8E1A-4766-93FC-A81E216219E6}" type="pres">
      <dgm:prSet presAssocID="{B9688CF2-21B1-4707-881F-B0BA5D50A96F}" presName="spacer" presStyleCnt="0"/>
      <dgm:spPr/>
    </dgm:pt>
    <dgm:pt modelId="{459EE137-56D0-4C66-8E1A-190148917DBD}" type="pres">
      <dgm:prSet presAssocID="{CDA3A15C-8296-4D21-87D6-4A19EC3E9D20}" presName="comp" presStyleCnt="0"/>
      <dgm:spPr/>
    </dgm:pt>
    <dgm:pt modelId="{3C2E650A-B20B-42DC-9112-93A0BA6FD487}" type="pres">
      <dgm:prSet presAssocID="{CDA3A15C-8296-4D21-87D6-4A19EC3E9D20}" presName="box" presStyleLbl="node1" presStyleIdx="2" presStyleCnt="3"/>
      <dgm:spPr/>
      <dgm:t>
        <a:bodyPr/>
        <a:lstStyle/>
        <a:p>
          <a:endParaRPr lang="es-ES"/>
        </a:p>
      </dgm:t>
    </dgm:pt>
    <dgm:pt modelId="{A5C8D897-F4BF-4CF2-88C6-3697A044EE8B}" type="pres">
      <dgm:prSet presAssocID="{CDA3A15C-8296-4D21-87D6-4A19EC3E9D2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440C2805-97A3-466E-9002-A91690623199}" type="pres">
      <dgm:prSet presAssocID="{CDA3A15C-8296-4D21-87D6-4A19EC3E9D2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C6604D-481F-4FD8-A730-E37BFD01DF6F}" srcId="{5E81C2CD-2DE1-48C2-B0F5-F2DC4DD5F94F}" destId="{BC341433-A49E-4880-A303-FDC51191E79F}" srcOrd="0" destOrd="0" parTransId="{F5F5E3E5-C0DE-4FBF-B934-691A8CE7143D}" sibTransId="{1968EEB6-935F-4A85-A25B-E7E828315DD9}"/>
    <dgm:cxn modelId="{5E22D53F-B540-4629-A3A0-32EFB2D4305F}" type="presOf" srcId="{CDA3A15C-8296-4D21-87D6-4A19EC3E9D20}" destId="{440C2805-97A3-466E-9002-A91690623199}" srcOrd="1" destOrd="0" presId="urn:microsoft.com/office/officeart/2005/8/layout/vList4"/>
    <dgm:cxn modelId="{09884D1C-4D5D-4C61-9DF4-3687AEAD7489}" type="presOf" srcId="{1CBF798D-17EA-4423-B59A-199FFE5E58BC}" destId="{9956FC23-6EE5-4C84-9147-7257EFFEF1CC}" srcOrd="1" destOrd="1" presId="urn:microsoft.com/office/officeart/2005/8/layout/vList4"/>
    <dgm:cxn modelId="{89121DCD-C534-4221-B017-AF473DF75D6B}" type="presOf" srcId="{5E81C2CD-2DE1-48C2-B0F5-F2DC4DD5F94F}" destId="{62BC3789-481E-4CC3-A290-E3C1ACD9A5DE}" srcOrd="0" destOrd="0" presId="urn:microsoft.com/office/officeart/2005/8/layout/vList4"/>
    <dgm:cxn modelId="{D54703F3-A59C-4452-ACE4-F86FA13A37B2}" srcId="{BC341433-A49E-4880-A303-FDC51191E79F}" destId="{F9AD63B6-CF26-4E4A-9675-F14A36CBE02B}" srcOrd="1" destOrd="0" parTransId="{AEA1CF9F-BA5C-4143-B130-8F552EFBEA1B}" sibTransId="{A7DE3BB5-E8B4-4429-8FC9-5BD4C5964D1E}"/>
    <dgm:cxn modelId="{A08E892A-D044-4951-9809-3E9C62E1AF67}" type="presOf" srcId="{C66003B1-9A80-4170-B163-19D1D5B26DB0}" destId="{3C2E650A-B20B-42DC-9112-93A0BA6FD487}" srcOrd="0" destOrd="1" presId="urn:microsoft.com/office/officeart/2005/8/layout/vList4"/>
    <dgm:cxn modelId="{F3AEE9EA-E226-468D-9CF0-4A9AD533E060}" srcId="{5BB2FE27-0799-4725-92E9-4B91FFBD78D5}" destId="{1CBF798D-17EA-4423-B59A-199FFE5E58BC}" srcOrd="0" destOrd="0" parTransId="{4C34A100-A5D7-49DA-9965-FB95E6677E54}" sibTransId="{A6E88F37-4250-4E94-AABB-E0FA000064E5}"/>
    <dgm:cxn modelId="{71124B86-E64C-4373-AD9E-DA823F16EDAE}" type="presOf" srcId="{BC341433-A49E-4880-A303-FDC51191E79F}" destId="{20AB9831-0898-4B0C-B5A2-F99B327F974E}" srcOrd="0" destOrd="0" presId="urn:microsoft.com/office/officeart/2005/8/layout/vList4"/>
    <dgm:cxn modelId="{ECA25C91-5799-4D6C-AA4D-05ABE99305D4}" type="presOf" srcId="{2762510B-66DB-4CFA-84C9-71BC2A975F97}" destId="{20AB9831-0898-4B0C-B5A2-F99B327F974E}" srcOrd="0" destOrd="1" presId="urn:microsoft.com/office/officeart/2005/8/layout/vList4"/>
    <dgm:cxn modelId="{76E3CB6A-73B7-4536-B1F0-FF034C88CA68}" srcId="{BC341433-A49E-4880-A303-FDC51191E79F}" destId="{2762510B-66DB-4CFA-84C9-71BC2A975F97}" srcOrd="0" destOrd="0" parTransId="{0E1277B2-6FBF-4987-8418-C13A1C4CE83C}" sibTransId="{A605E218-41A9-4956-A863-BC172C6E459D}"/>
    <dgm:cxn modelId="{7DDC0C3C-ED7D-4372-8437-01AFFC6A84A7}" type="presOf" srcId="{5BB2FE27-0799-4725-92E9-4B91FFBD78D5}" destId="{9956FC23-6EE5-4C84-9147-7257EFFEF1CC}" srcOrd="1" destOrd="0" presId="urn:microsoft.com/office/officeart/2005/8/layout/vList4"/>
    <dgm:cxn modelId="{EF4CC039-901B-4EC8-94D6-84E1CA408855}" srcId="{CDA3A15C-8296-4D21-87D6-4A19EC3E9D20}" destId="{C66003B1-9A80-4170-B163-19D1D5B26DB0}" srcOrd="0" destOrd="0" parTransId="{3BE70B8F-505E-43DD-B92D-17C690F7561D}" sibTransId="{4856ED36-F3EB-466A-8B81-04194911A073}"/>
    <dgm:cxn modelId="{4BA3C0DD-EC65-442F-87F4-96D84D38F12D}" type="presOf" srcId="{CDA3A15C-8296-4D21-87D6-4A19EC3E9D20}" destId="{3C2E650A-B20B-42DC-9112-93A0BA6FD487}" srcOrd="0" destOrd="0" presId="urn:microsoft.com/office/officeart/2005/8/layout/vList4"/>
    <dgm:cxn modelId="{060EBA1F-F427-4686-AF4D-18040BADB15E}" srcId="{5E81C2CD-2DE1-48C2-B0F5-F2DC4DD5F94F}" destId="{5BB2FE27-0799-4725-92E9-4B91FFBD78D5}" srcOrd="1" destOrd="0" parTransId="{2F6673BC-9183-4EC8-9321-E6606E4803E1}" sibTransId="{B9688CF2-21B1-4707-881F-B0BA5D50A96F}"/>
    <dgm:cxn modelId="{97C79836-E51D-4893-9955-BCFC082D10C5}" type="presOf" srcId="{5BB2FE27-0799-4725-92E9-4B91FFBD78D5}" destId="{14137402-620C-48A6-B796-925150A1943F}" srcOrd="0" destOrd="0" presId="urn:microsoft.com/office/officeart/2005/8/layout/vList4"/>
    <dgm:cxn modelId="{48DC66C8-F33D-4E7C-B6D9-49B4AD28A32E}" type="presOf" srcId="{1CBF798D-17EA-4423-B59A-199FFE5E58BC}" destId="{14137402-620C-48A6-B796-925150A1943F}" srcOrd="0" destOrd="1" presId="urn:microsoft.com/office/officeart/2005/8/layout/vList4"/>
    <dgm:cxn modelId="{7C915731-32F2-4781-B85C-1EB95066530F}" type="presOf" srcId="{F9AD63B6-CF26-4E4A-9675-F14A36CBE02B}" destId="{20AB9831-0898-4B0C-B5A2-F99B327F974E}" srcOrd="0" destOrd="2" presId="urn:microsoft.com/office/officeart/2005/8/layout/vList4"/>
    <dgm:cxn modelId="{3E033ACF-1673-4A25-AD4D-90188FB9050A}" type="presOf" srcId="{F9AD63B6-CF26-4E4A-9675-F14A36CBE02B}" destId="{04BC3896-CE6B-403F-A230-62C5A574B7BE}" srcOrd="1" destOrd="2" presId="urn:microsoft.com/office/officeart/2005/8/layout/vList4"/>
    <dgm:cxn modelId="{265B8CE0-73CF-4DBC-9478-8068C7BAFCD3}" type="presOf" srcId="{2762510B-66DB-4CFA-84C9-71BC2A975F97}" destId="{04BC3896-CE6B-403F-A230-62C5A574B7BE}" srcOrd="1" destOrd="1" presId="urn:microsoft.com/office/officeart/2005/8/layout/vList4"/>
    <dgm:cxn modelId="{1A85B3FF-2A88-45B1-A8E9-5ADCE343072F}" type="presOf" srcId="{BC341433-A49E-4880-A303-FDC51191E79F}" destId="{04BC3896-CE6B-403F-A230-62C5A574B7BE}" srcOrd="1" destOrd="0" presId="urn:microsoft.com/office/officeart/2005/8/layout/vList4"/>
    <dgm:cxn modelId="{9EA873DC-7704-4B4A-8442-832A74BAFF34}" srcId="{5E81C2CD-2DE1-48C2-B0F5-F2DC4DD5F94F}" destId="{CDA3A15C-8296-4D21-87D6-4A19EC3E9D20}" srcOrd="2" destOrd="0" parTransId="{DED65226-55E6-4C2D-8ACF-4D4ECC630840}" sibTransId="{BAA495CF-63DE-4672-8199-4326CC22E162}"/>
    <dgm:cxn modelId="{7ED16AD3-AC24-4052-BD21-45E8B2BAC30E}" type="presOf" srcId="{C66003B1-9A80-4170-B163-19D1D5B26DB0}" destId="{440C2805-97A3-466E-9002-A91690623199}" srcOrd="1" destOrd="1" presId="urn:microsoft.com/office/officeart/2005/8/layout/vList4"/>
    <dgm:cxn modelId="{712FB300-1089-441C-BC77-880C1804130A}" type="presParOf" srcId="{62BC3789-481E-4CC3-A290-E3C1ACD9A5DE}" destId="{F6C0D0DC-0478-4E99-A4E1-C78867949C48}" srcOrd="0" destOrd="0" presId="urn:microsoft.com/office/officeart/2005/8/layout/vList4"/>
    <dgm:cxn modelId="{927CB35B-87AC-45D0-B146-F9874309C894}" type="presParOf" srcId="{F6C0D0DC-0478-4E99-A4E1-C78867949C48}" destId="{20AB9831-0898-4B0C-B5A2-F99B327F974E}" srcOrd="0" destOrd="0" presId="urn:microsoft.com/office/officeart/2005/8/layout/vList4"/>
    <dgm:cxn modelId="{46C0B90D-79BE-4A06-8388-BE1AA851A60B}" type="presParOf" srcId="{F6C0D0DC-0478-4E99-A4E1-C78867949C48}" destId="{793EC7AD-B7B7-43D4-A24B-C54AB28B7DF4}" srcOrd="1" destOrd="0" presId="urn:microsoft.com/office/officeart/2005/8/layout/vList4"/>
    <dgm:cxn modelId="{841F9A5B-8A40-47A7-8835-1A4CC8A01196}" type="presParOf" srcId="{F6C0D0DC-0478-4E99-A4E1-C78867949C48}" destId="{04BC3896-CE6B-403F-A230-62C5A574B7BE}" srcOrd="2" destOrd="0" presId="urn:microsoft.com/office/officeart/2005/8/layout/vList4"/>
    <dgm:cxn modelId="{1DE488CA-6E57-486D-9AD0-D16A554EE8F5}" type="presParOf" srcId="{62BC3789-481E-4CC3-A290-E3C1ACD9A5DE}" destId="{2211070E-3435-4310-8983-9FEE7BC72FA0}" srcOrd="1" destOrd="0" presId="urn:microsoft.com/office/officeart/2005/8/layout/vList4"/>
    <dgm:cxn modelId="{63776D2B-89D9-44A7-BF1B-51162740634A}" type="presParOf" srcId="{62BC3789-481E-4CC3-A290-E3C1ACD9A5DE}" destId="{84811F60-57DA-4C04-AB3D-E118520E75A4}" srcOrd="2" destOrd="0" presId="urn:microsoft.com/office/officeart/2005/8/layout/vList4"/>
    <dgm:cxn modelId="{1783B2F6-ABB6-4293-9EC0-242074393315}" type="presParOf" srcId="{84811F60-57DA-4C04-AB3D-E118520E75A4}" destId="{14137402-620C-48A6-B796-925150A1943F}" srcOrd="0" destOrd="0" presId="urn:microsoft.com/office/officeart/2005/8/layout/vList4"/>
    <dgm:cxn modelId="{1A1F0E14-5DF5-4081-834F-7C54D134DBA8}" type="presParOf" srcId="{84811F60-57DA-4C04-AB3D-E118520E75A4}" destId="{51D632FC-35A8-4C6D-A432-427663F15AB3}" srcOrd="1" destOrd="0" presId="urn:microsoft.com/office/officeart/2005/8/layout/vList4"/>
    <dgm:cxn modelId="{555FBE63-7E4C-4134-BE6F-BF9121F8B677}" type="presParOf" srcId="{84811F60-57DA-4C04-AB3D-E118520E75A4}" destId="{9956FC23-6EE5-4C84-9147-7257EFFEF1CC}" srcOrd="2" destOrd="0" presId="urn:microsoft.com/office/officeart/2005/8/layout/vList4"/>
    <dgm:cxn modelId="{0957C939-4594-43D0-9BE2-0AFAAFCCAA1A}" type="presParOf" srcId="{62BC3789-481E-4CC3-A290-E3C1ACD9A5DE}" destId="{61162ED5-8E1A-4766-93FC-A81E216219E6}" srcOrd="3" destOrd="0" presId="urn:microsoft.com/office/officeart/2005/8/layout/vList4"/>
    <dgm:cxn modelId="{FB6425E7-8E7D-4AA9-A2B8-A754D2DD000E}" type="presParOf" srcId="{62BC3789-481E-4CC3-A290-E3C1ACD9A5DE}" destId="{459EE137-56D0-4C66-8E1A-190148917DBD}" srcOrd="4" destOrd="0" presId="urn:microsoft.com/office/officeart/2005/8/layout/vList4"/>
    <dgm:cxn modelId="{F0FAECEF-11CE-4D75-BAAC-E6BB35B6C858}" type="presParOf" srcId="{459EE137-56D0-4C66-8E1A-190148917DBD}" destId="{3C2E650A-B20B-42DC-9112-93A0BA6FD487}" srcOrd="0" destOrd="0" presId="urn:microsoft.com/office/officeart/2005/8/layout/vList4"/>
    <dgm:cxn modelId="{72D9FAA1-7926-4F5F-9447-5D51665AA2B4}" type="presParOf" srcId="{459EE137-56D0-4C66-8E1A-190148917DBD}" destId="{A5C8D897-F4BF-4CF2-88C6-3697A044EE8B}" srcOrd="1" destOrd="0" presId="urn:microsoft.com/office/officeart/2005/8/layout/vList4"/>
    <dgm:cxn modelId="{4ACBF0E0-4B5D-4FDE-9BA8-046FE58132D9}" type="presParOf" srcId="{459EE137-56D0-4C66-8E1A-190148917DBD}" destId="{440C2805-97A3-466E-9002-A916906231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D3AB61-697E-404C-8683-7D164DBE32E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6A3CC8-7984-4FAA-B9D7-B4790DDF1FE8}">
      <dgm:prSet phldrT="[Texto]"/>
      <dgm:spPr/>
      <dgm:t>
        <a:bodyPr/>
        <a:lstStyle/>
        <a:p>
          <a:r>
            <a:rPr lang="es-ES" dirty="0" smtClean="0"/>
            <a:t>Selección de los productos</a:t>
          </a:r>
          <a:endParaRPr lang="es-ES" dirty="0"/>
        </a:p>
      </dgm:t>
    </dgm:pt>
    <dgm:pt modelId="{F7199F8D-295E-4EAF-AB8A-CDB8FF8381E2}" type="parTrans" cxnId="{A9014FBD-C64A-4F9E-864C-937B089E877C}">
      <dgm:prSet/>
      <dgm:spPr/>
      <dgm:t>
        <a:bodyPr/>
        <a:lstStyle/>
        <a:p>
          <a:endParaRPr lang="es-ES"/>
        </a:p>
      </dgm:t>
    </dgm:pt>
    <dgm:pt modelId="{9AA898EA-A1A2-45DC-9513-7656672B4A62}" type="sibTrans" cxnId="{A9014FBD-C64A-4F9E-864C-937B089E877C}">
      <dgm:prSet/>
      <dgm:spPr/>
      <dgm:t>
        <a:bodyPr/>
        <a:lstStyle/>
        <a:p>
          <a:endParaRPr lang="es-ES"/>
        </a:p>
      </dgm:t>
    </dgm:pt>
    <dgm:pt modelId="{D6B99885-02E7-422B-A45F-00EFB957194F}">
      <dgm:prSet phldrT="[Texto]"/>
      <dgm:spPr/>
      <dgm:t>
        <a:bodyPr/>
        <a:lstStyle/>
        <a:p>
          <a:r>
            <a:rPr lang="es-ES" dirty="0" smtClean="0"/>
            <a:t>Papel Periódico (desde el punto de vista de la demanda)</a:t>
          </a:r>
          <a:endParaRPr lang="es-ES" dirty="0"/>
        </a:p>
      </dgm:t>
    </dgm:pt>
    <dgm:pt modelId="{F3F23163-C850-4B5B-A3E3-4968244C0BA4}" type="parTrans" cxnId="{F9899E72-6D24-4F40-918F-7CEBEA8814FE}">
      <dgm:prSet/>
      <dgm:spPr/>
      <dgm:t>
        <a:bodyPr/>
        <a:lstStyle/>
        <a:p>
          <a:endParaRPr lang="es-ES"/>
        </a:p>
      </dgm:t>
    </dgm:pt>
    <dgm:pt modelId="{0A06FEF4-1A77-4007-8114-8C86FC4B88DA}" type="sibTrans" cxnId="{F9899E72-6D24-4F40-918F-7CEBEA8814FE}">
      <dgm:prSet/>
      <dgm:spPr/>
      <dgm:t>
        <a:bodyPr/>
        <a:lstStyle/>
        <a:p>
          <a:endParaRPr lang="es-ES"/>
        </a:p>
      </dgm:t>
    </dgm:pt>
    <dgm:pt modelId="{7F37505E-3A9C-4BB4-9FE4-0367CBB9C230}">
      <dgm:prSet phldrT="[Texto]"/>
      <dgm:spPr/>
      <dgm:t>
        <a:bodyPr/>
        <a:lstStyle/>
        <a:p>
          <a:r>
            <a:rPr lang="es-ES" dirty="0" smtClean="0"/>
            <a:t>Periodo</a:t>
          </a:r>
          <a:endParaRPr lang="es-ES" dirty="0"/>
        </a:p>
      </dgm:t>
    </dgm:pt>
    <dgm:pt modelId="{5AFBBF5A-C3F9-4699-BBC7-BB089E31406A}" type="parTrans" cxnId="{00FE24B7-5BC9-4BAF-AA1C-8F87591C5100}">
      <dgm:prSet/>
      <dgm:spPr/>
      <dgm:t>
        <a:bodyPr/>
        <a:lstStyle/>
        <a:p>
          <a:endParaRPr lang="es-ES"/>
        </a:p>
      </dgm:t>
    </dgm:pt>
    <dgm:pt modelId="{F9EF5FB8-EFFE-4A93-8C17-947C79705213}" type="sibTrans" cxnId="{00FE24B7-5BC9-4BAF-AA1C-8F87591C5100}">
      <dgm:prSet/>
      <dgm:spPr/>
      <dgm:t>
        <a:bodyPr/>
        <a:lstStyle/>
        <a:p>
          <a:endParaRPr lang="es-ES"/>
        </a:p>
      </dgm:t>
    </dgm:pt>
    <dgm:pt modelId="{BA33105E-5AFF-49A4-B64D-DC64B6EA3AF3}">
      <dgm:prSet phldrT="[Texto]"/>
      <dgm:spPr/>
      <dgm:t>
        <a:bodyPr/>
        <a:lstStyle/>
        <a:p>
          <a:r>
            <a:rPr lang="es-ES" dirty="0" smtClean="0"/>
            <a:t>Se considera como período de estudio , los años 2009 y 2010</a:t>
          </a:r>
          <a:endParaRPr lang="es-ES" dirty="0"/>
        </a:p>
      </dgm:t>
    </dgm:pt>
    <dgm:pt modelId="{3E535664-9A0F-44C2-BBE1-71246067432E}" type="parTrans" cxnId="{91925911-B6D8-4A79-9C11-C0A4342084ED}">
      <dgm:prSet/>
      <dgm:spPr/>
      <dgm:t>
        <a:bodyPr/>
        <a:lstStyle/>
        <a:p>
          <a:endParaRPr lang="es-ES"/>
        </a:p>
      </dgm:t>
    </dgm:pt>
    <dgm:pt modelId="{E8A51F72-AC06-4113-BA2B-370D09D2CEEB}" type="sibTrans" cxnId="{91925911-B6D8-4A79-9C11-C0A4342084ED}">
      <dgm:prSet/>
      <dgm:spPr/>
      <dgm:t>
        <a:bodyPr/>
        <a:lstStyle/>
        <a:p>
          <a:endParaRPr lang="es-ES"/>
        </a:p>
      </dgm:t>
    </dgm:pt>
    <dgm:pt modelId="{7F84DA7F-0B5F-4932-AAD5-B4EE28D3687D}">
      <dgm:prSet phldrT="[Texto]"/>
      <dgm:spPr/>
      <dgm:t>
        <a:bodyPr/>
        <a:lstStyle/>
        <a:p>
          <a:r>
            <a:rPr lang="es-ES" dirty="0" smtClean="0"/>
            <a:t>Fuentes de Información</a:t>
          </a:r>
          <a:endParaRPr lang="es-ES" dirty="0"/>
        </a:p>
      </dgm:t>
    </dgm:pt>
    <dgm:pt modelId="{0952FFFD-9494-496F-B578-77E4FD548C02}" type="parTrans" cxnId="{B3F8651A-749C-4391-A079-A94106630D69}">
      <dgm:prSet/>
      <dgm:spPr/>
      <dgm:t>
        <a:bodyPr/>
        <a:lstStyle/>
        <a:p>
          <a:endParaRPr lang="es-ES"/>
        </a:p>
      </dgm:t>
    </dgm:pt>
    <dgm:pt modelId="{48641882-5C78-40AF-8A0A-AA5630DCC896}" type="sibTrans" cxnId="{B3F8651A-749C-4391-A079-A94106630D69}">
      <dgm:prSet/>
      <dgm:spPr/>
      <dgm:t>
        <a:bodyPr/>
        <a:lstStyle/>
        <a:p>
          <a:endParaRPr lang="es-ES"/>
        </a:p>
      </dgm:t>
    </dgm:pt>
    <dgm:pt modelId="{22F001E5-261C-4614-B3A8-3BA2CAE07243}">
      <dgm:prSet phldrT="[Texto]"/>
      <dgm:spPr/>
      <dgm:t>
        <a:bodyPr/>
        <a:lstStyle/>
        <a:p>
          <a:r>
            <a:rPr lang="es-ES" dirty="0" smtClean="0"/>
            <a:t>Banco Central del Ecuador (Importaciones)</a:t>
          </a:r>
          <a:endParaRPr lang="es-ES" dirty="0"/>
        </a:p>
      </dgm:t>
    </dgm:pt>
    <dgm:pt modelId="{18014115-6C04-4E8C-AA2D-7341BEFF31B8}" type="parTrans" cxnId="{534F3C6D-474E-4789-AD77-6E997E4158D8}">
      <dgm:prSet/>
      <dgm:spPr/>
      <dgm:t>
        <a:bodyPr/>
        <a:lstStyle/>
        <a:p>
          <a:endParaRPr lang="es-ES"/>
        </a:p>
      </dgm:t>
    </dgm:pt>
    <dgm:pt modelId="{DB07E3F3-61A2-42CB-9F23-4971B7EA6186}" type="sibTrans" cxnId="{534F3C6D-474E-4789-AD77-6E997E4158D8}">
      <dgm:prSet/>
      <dgm:spPr/>
      <dgm:t>
        <a:bodyPr/>
        <a:lstStyle/>
        <a:p>
          <a:endParaRPr lang="es-ES"/>
        </a:p>
      </dgm:t>
    </dgm:pt>
    <dgm:pt modelId="{CA673DEB-6542-4EC8-962B-CF08AE8EB335}">
      <dgm:prSet phldrT="[Texto]"/>
      <dgm:spPr/>
      <dgm:t>
        <a:bodyPr/>
        <a:lstStyle/>
        <a:p>
          <a:r>
            <a:rPr lang="es-ES" dirty="0" smtClean="0"/>
            <a:t>Periódicos (desde el punto de vista de la oferta)</a:t>
          </a:r>
          <a:endParaRPr lang="es-ES" dirty="0"/>
        </a:p>
      </dgm:t>
    </dgm:pt>
    <dgm:pt modelId="{67A04209-B17E-4B07-995A-71FD5D03B87B}" type="parTrans" cxnId="{476B7D9A-8B35-4068-9002-1B29A12B356A}">
      <dgm:prSet/>
      <dgm:spPr/>
      <dgm:t>
        <a:bodyPr/>
        <a:lstStyle/>
        <a:p>
          <a:endParaRPr lang="es-ES"/>
        </a:p>
      </dgm:t>
    </dgm:pt>
    <dgm:pt modelId="{AA62CEC6-25BD-4C6A-B9E0-F67C4165E883}" type="sibTrans" cxnId="{476B7D9A-8B35-4068-9002-1B29A12B356A}">
      <dgm:prSet/>
      <dgm:spPr/>
      <dgm:t>
        <a:bodyPr/>
        <a:lstStyle/>
        <a:p>
          <a:endParaRPr lang="es-ES"/>
        </a:p>
      </dgm:t>
    </dgm:pt>
    <dgm:pt modelId="{3D10EDEF-8D74-4598-9577-0FC392DE7215}">
      <dgm:prSet phldrT="[Texto]"/>
      <dgm:spPr/>
      <dgm:t>
        <a:bodyPr/>
        <a:lstStyle/>
        <a:p>
          <a:r>
            <a:rPr lang="es-ES" dirty="0" smtClean="0"/>
            <a:t>Base (Art. 20 de Ley Reformatoria a la  LORTI y LET)</a:t>
          </a:r>
          <a:endParaRPr lang="es-ES" dirty="0"/>
        </a:p>
      </dgm:t>
    </dgm:pt>
    <dgm:pt modelId="{1B547BA4-4A5C-4E14-877B-0E7050D3A840}" type="parTrans" cxnId="{892F15FF-EDB6-4BF4-8F98-755931742F1A}">
      <dgm:prSet/>
      <dgm:spPr/>
      <dgm:t>
        <a:bodyPr/>
        <a:lstStyle/>
        <a:p>
          <a:endParaRPr lang="es-ES"/>
        </a:p>
      </dgm:t>
    </dgm:pt>
    <dgm:pt modelId="{F738E543-F802-4A0D-B8BA-0F7F98F1878E}" type="sibTrans" cxnId="{892F15FF-EDB6-4BF4-8F98-755931742F1A}">
      <dgm:prSet/>
      <dgm:spPr/>
      <dgm:t>
        <a:bodyPr/>
        <a:lstStyle/>
        <a:p>
          <a:endParaRPr lang="es-ES"/>
        </a:p>
      </dgm:t>
    </dgm:pt>
    <dgm:pt modelId="{44305F55-2F88-46DB-9C45-B1591ECC2E3A}">
      <dgm:prSet phldrT="[Texto]"/>
      <dgm:spPr/>
      <dgm:t>
        <a:bodyPr/>
        <a:lstStyle/>
        <a:p>
          <a:r>
            <a:rPr lang="es-ES" dirty="0" smtClean="0"/>
            <a:t>Servicio de Rentas Internas (Ventas)</a:t>
          </a:r>
          <a:endParaRPr lang="es-ES" dirty="0"/>
        </a:p>
      </dgm:t>
    </dgm:pt>
    <dgm:pt modelId="{E671E697-9931-425F-BB48-7E37EB589C44}" type="parTrans" cxnId="{4E7919AF-8A0A-4420-A205-24D34979824C}">
      <dgm:prSet/>
      <dgm:spPr/>
      <dgm:t>
        <a:bodyPr/>
        <a:lstStyle/>
        <a:p>
          <a:endParaRPr lang="es-ES"/>
        </a:p>
      </dgm:t>
    </dgm:pt>
    <dgm:pt modelId="{561AE60D-49BB-46B2-B918-FFCA849B871A}" type="sibTrans" cxnId="{4E7919AF-8A0A-4420-A205-24D34979824C}">
      <dgm:prSet/>
      <dgm:spPr/>
      <dgm:t>
        <a:bodyPr/>
        <a:lstStyle/>
        <a:p>
          <a:endParaRPr lang="es-ES"/>
        </a:p>
      </dgm:t>
    </dgm:pt>
    <dgm:pt modelId="{1476D64E-0469-4E1B-9530-0041D382D6D1}">
      <dgm:prSet phldrT="[Texto]"/>
      <dgm:spPr/>
      <dgm:t>
        <a:bodyPr/>
        <a:lstStyle/>
        <a:p>
          <a:r>
            <a:rPr lang="es-ES" dirty="0" smtClean="0"/>
            <a:t>Superintendencia de Compañías (Ventas)</a:t>
          </a:r>
          <a:endParaRPr lang="es-ES" dirty="0"/>
        </a:p>
      </dgm:t>
    </dgm:pt>
    <dgm:pt modelId="{F78F193A-1879-43CD-BAD0-10655155B121}" type="parTrans" cxnId="{E20CB417-05E9-4A22-A501-C3DA8044D3E7}">
      <dgm:prSet/>
      <dgm:spPr/>
      <dgm:t>
        <a:bodyPr/>
        <a:lstStyle/>
        <a:p>
          <a:endParaRPr lang="es-ES"/>
        </a:p>
      </dgm:t>
    </dgm:pt>
    <dgm:pt modelId="{8F815A1D-EB9C-4DE1-B65A-BD80DB48B950}" type="sibTrans" cxnId="{E20CB417-05E9-4A22-A501-C3DA8044D3E7}">
      <dgm:prSet/>
      <dgm:spPr/>
      <dgm:t>
        <a:bodyPr/>
        <a:lstStyle/>
        <a:p>
          <a:endParaRPr lang="es-ES"/>
        </a:p>
      </dgm:t>
    </dgm:pt>
    <dgm:pt modelId="{D3689026-265A-4AB7-8A4D-451FB57DA991}" type="pres">
      <dgm:prSet presAssocID="{A5D3AB61-697E-404C-8683-7D164DBE32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CB00CF-F6D6-476C-94AC-EDAB1E4B8974}" type="pres">
      <dgm:prSet presAssocID="{526A3CC8-7984-4FAA-B9D7-B4790DDF1FE8}" presName="composite" presStyleCnt="0"/>
      <dgm:spPr/>
    </dgm:pt>
    <dgm:pt modelId="{14DDEC54-E383-41C3-A2BC-58CE8CE0F0AC}" type="pres">
      <dgm:prSet presAssocID="{526A3CC8-7984-4FAA-B9D7-B4790DDF1FE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5F87A9-2DAE-4631-A92E-9F9FAA3A0F14}" type="pres">
      <dgm:prSet presAssocID="{526A3CC8-7984-4FAA-B9D7-B4790DDF1FE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891ED2-E87B-4C16-8764-A9ED9CAAC50F}" type="pres">
      <dgm:prSet presAssocID="{9AA898EA-A1A2-45DC-9513-7656672B4A62}" presName="sp" presStyleCnt="0"/>
      <dgm:spPr/>
    </dgm:pt>
    <dgm:pt modelId="{5A42620E-97A2-4E4E-A7A1-18D24D0263B8}" type="pres">
      <dgm:prSet presAssocID="{7F37505E-3A9C-4BB4-9FE4-0367CBB9C230}" presName="composite" presStyleCnt="0"/>
      <dgm:spPr/>
    </dgm:pt>
    <dgm:pt modelId="{B3456CE1-8028-464C-B877-9EB9F53C6A7C}" type="pres">
      <dgm:prSet presAssocID="{7F37505E-3A9C-4BB4-9FE4-0367CBB9C23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F82F99-36D4-4873-8B7E-D5C13AE40128}" type="pres">
      <dgm:prSet presAssocID="{7F37505E-3A9C-4BB4-9FE4-0367CBB9C23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754556-3963-4D77-A03F-BDB2C0B44C56}" type="pres">
      <dgm:prSet presAssocID="{F9EF5FB8-EFFE-4A93-8C17-947C79705213}" presName="sp" presStyleCnt="0"/>
      <dgm:spPr/>
    </dgm:pt>
    <dgm:pt modelId="{EA8B71FF-F4EF-4297-B39E-A66C9AE429E0}" type="pres">
      <dgm:prSet presAssocID="{7F84DA7F-0B5F-4932-AAD5-B4EE28D3687D}" presName="composite" presStyleCnt="0"/>
      <dgm:spPr/>
    </dgm:pt>
    <dgm:pt modelId="{5FB4D58B-BA4E-497B-848C-4764FEA596A1}" type="pres">
      <dgm:prSet presAssocID="{7F84DA7F-0B5F-4932-AAD5-B4EE28D3687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05864E-6275-4717-B267-186ACE617D36}" type="pres">
      <dgm:prSet presAssocID="{7F84DA7F-0B5F-4932-AAD5-B4EE28D3687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FBABA9-D76A-4025-80C9-506CA17D5708}" type="presOf" srcId="{3D10EDEF-8D74-4598-9577-0FC392DE7215}" destId="{4A5F87A9-2DAE-4631-A92E-9F9FAA3A0F14}" srcOrd="0" destOrd="2" presId="urn:microsoft.com/office/officeart/2005/8/layout/chevron2"/>
    <dgm:cxn modelId="{00FE24B7-5BC9-4BAF-AA1C-8F87591C5100}" srcId="{A5D3AB61-697E-404C-8683-7D164DBE32E1}" destId="{7F37505E-3A9C-4BB4-9FE4-0367CBB9C230}" srcOrd="1" destOrd="0" parTransId="{5AFBBF5A-C3F9-4699-BBC7-BB089E31406A}" sibTransId="{F9EF5FB8-EFFE-4A93-8C17-947C79705213}"/>
    <dgm:cxn modelId="{AFC07438-2F93-4E5D-8894-9BEB1C7308E3}" type="presOf" srcId="{BA33105E-5AFF-49A4-B64D-DC64B6EA3AF3}" destId="{2FF82F99-36D4-4873-8B7E-D5C13AE40128}" srcOrd="0" destOrd="0" presId="urn:microsoft.com/office/officeart/2005/8/layout/chevron2"/>
    <dgm:cxn modelId="{3B59FECC-C607-4FE0-9F51-1BA82474F87B}" type="presOf" srcId="{CA673DEB-6542-4EC8-962B-CF08AE8EB335}" destId="{4A5F87A9-2DAE-4631-A92E-9F9FAA3A0F14}" srcOrd="0" destOrd="1" presId="urn:microsoft.com/office/officeart/2005/8/layout/chevron2"/>
    <dgm:cxn modelId="{E20CB417-05E9-4A22-A501-C3DA8044D3E7}" srcId="{7F84DA7F-0B5F-4932-AAD5-B4EE28D3687D}" destId="{1476D64E-0469-4E1B-9530-0041D382D6D1}" srcOrd="2" destOrd="0" parTransId="{F78F193A-1879-43CD-BAD0-10655155B121}" sibTransId="{8F815A1D-EB9C-4DE1-B65A-BD80DB48B950}"/>
    <dgm:cxn modelId="{B1FFE406-9450-43B3-994F-594F25106398}" type="presOf" srcId="{44305F55-2F88-46DB-9C45-B1591ECC2E3A}" destId="{D305864E-6275-4717-B267-186ACE617D36}" srcOrd="0" destOrd="1" presId="urn:microsoft.com/office/officeart/2005/8/layout/chevron2"/>
    <dgm:cxn modelId="{A9014FBD-C64A-4F9E-864C-937B089E877C}" srcId="{A5D3AB61-697E-404C-8683-7D164DBE32E1}" destId="{526A3CC8-7984-4FAA-B9D7-B4790DDF1FE8}" srcOrd="0" destOrd="0" parTransId="{F7199F8D-295E-4EAF-AB8A-CDB8FF8381E2}" sibTransId="{9AA898EA-A1A2-45DC-9513-7656672B4A62}"/>
    <dgm:cxn modelId="{64588A8E-DE32-485B-BEBF-05BDECB81B5C}" type="presOf" srcId="{7F84DA7F-0B5F-4932-AAD5-B4EE28D3687D}" destId="{5FB4D58B-BA4E-497B-848C-4764FEA596A1}" srcOrd="0" destOrd="0" presId="urn:microsoft.com/office/officeart/2005/8/layout/chevron2"/>
    <dgm:cxn modelId="{476B7D9A-8B35-4068-9002-1B29A12B356A}" srcId="{526A3CC8-7984-4FAA-B9D7-B4790DDF1FE8}" destId="{CA673DEB-6542-4EC8-962B-CF08AE8EB335}" srcOrd="1" destOrd="0" parTransId="{67A04209-B17E-4B07-995A-71FD5D03B87B}" sibTransId="{AA62CEC6-25BD-4C6A-B9E0-F67C4165E883}"/>
    <dgm:cxn modelId="{534F3C6D-474E-4789-AD77-6E997E4158D8}" srcId="{7F84DA7F-0B5F-4932-AAD5-B4EE28D3687D}" destId="{22F001E5-261C-4614-B3A8-3BA2CAE07243}" srcOrd="0" destOrd="0" parTransId="{18014115-6C04-4E8C-AA2D-7341BEFF31B8}" sibTransId="{DB07E3F3-61A2-42CB-9F23-4971B7EA6186}"/>
    <dgm:cxn modelId="{4E7919AF-8A0A-4420-A205-24D34979824C}" srcId="{7F84DA7F-0B5F-4932-AAD5-B4EE28D3687D}" destId="{44305F55-2F88-46DB-9C45-B1591ECC2E3A}" srcOrd="1" destOrd="0" parTransId="{E671E697-9931-425F-BB48-7E37EB589C44}" sibTransId="{561AE60D-49BB-46B2-B918-FFCA849B871A}"/>
    <dgm:cxn modelId="{B3F8651A-749C-4391-A079-A94106630D69}" srcId="{A5D3AB61-697E-404C-8683-7D164DBE32E1}" destId="{7F84DA7F-0B5F-4932-AAD5-B4EE28D3687D}" srcOrd="2" destOrd="0" parTransId="{0952FFFD-9494-496F-B578-77E4FD548C02}" sibTransId="{48641882-5C78-40AF-8A0A-AA5630DCC896}"/>
    <dgm:cxn modelId="{8525DEE5-28D4-429A-ACC0-7058DE825BEA}" type="presOf" srcId="{526A3CC8-7984-4FAA-B9D7-B4790DDF1FE8}" destId="{14DDEC54-E383-41C3-A2BC-58CE8CE0F0AC}" srcOrd="0" destOrd="0" presId="urn:microsoft.com/office/officeart/2005/8/layout/chevron2"/>
    <dgm:cxn modelId="{64FE194F-261B-400E-A069-32C05EFE2262}" type="presOf" srcId="{7F37505E-3A9C-4BB4-9FE4-0367CBB9C230}" destId="{B3456CE1-8028-464C-B877-9EB9F53C6A7C}" srcOrd="0" destOrd="0" presId="urn:microsoft.com/office/officeart/2005/8/layout/chevron2"/>
    <dgm:cxn modelId="{F9899E72-6D24-4F40-918F-7CEBEA8814FE}" srcId="{526A3CC8-7984-4FAA-B9D7-B4790DDF1FE8}" destId="{D6B99885-02E7-422B-A45F-00EFB957194F}" srcOrd="0" destOrd="0" parTransId="{F3F23163-C850-4B5B-A3E3-4968244C0BA4}" sibTransId="{0A06FEF4-1A77-4007-8114-8C86FC4B88DA}"/>
    <dgm:cxn modelId="{0F0701D5-E0F6-407A-8265-22BBA94DFA32}" type="presOf" srcId="{22F001E5-261C-4614-B3A8-3BA2CAE07243}" destId="{D305864E-6275-4717-B267-186ACE617D36}" srcOrd="0" destOrd="0" presId="urn:microsoft.com/office/officeart/2005/8/layout/chevron2"/>
    <dgm:cxn modelId="{892F15FF-EDB6-4BF4-8F98-755931742F1A}" srcId="{526A3CC8-7984-4FAA-B9D7-B4790DDF1FE8}" destId="{3D10EDEF-8D74-4598-9577-0FC392DE7215}" srcOrd="2" destOrd="0" parTransId="{1B547BA4-4A5C-4E14-877B-0E7050D3A840}" sibTransId="{F738E543-F802-4A0D-B8BA-0F7F98F1878E}"/>
    <dgm:cxn modelId="{91925911-B6D8-4A79-9C11-C0A4342084ED}" srcId="{7F37505E-3A9C-4BB4-9FE4-0367CBB9C230}" destId="{BA33105E-5AFF-49A4-B64D-DC64B6EA3AF3}" srcOrd="0" destOrd="0" parTransId="{3E535664-9A0F-44C2-BBE1-71246067432E}" sibTransId="{E8A51F72-AC06-4113-BA2B-370D09D2CEEB}"/>
    <dgm:cxn modelId="{D1B74D64-92A8-41C3-ABA9-72AACB8C868D}" type="presOf" srcId="{A5D3AB61-697E-404C-8683-7D164DBE32E1}" destId="{D3689026-265A-4AB7-8A4D-451FB57DA991}" srcOrd="0" destOrd="0" presId="urn:microsoft.com/office/officeart/2005/8/layout/chevron2"/>
    <dgm:cxn modelId="{E9FFAB14-36F0-44E6-B5EB-DF367F884463}" type="presOf" srcId="{D6B99885-02E7-422B-A45F-00EFB957194F}" destId="{4A5F87A9-2DAE-4631-A92E-9F9FAA3A0F14}" srcOrd="0" destOrd="0" presId="urn:microsoft.com/office/officeart/2005/8/layout/chevron2"/>
    <dgm:cxn modelId="{DDCAF093-C3E7-467F-A20D-AFF2F105F3D7}" type="presOf" srcId="{1476D64E-0469-4E1B-9530-0041D382D6D1}" destId="{D305864E-6275-4717-B267-186ACE617D36}" srcOrd="0" destOrd="2" presId="urn:microsoft.com/office/officeart/2005/8/layout/chevron2"/>
    <dgm:cxn modelId="{AE0A182B-EB7F-470D-881E-2F2B0B6996E9}" type="presParOf" srcId="{D3689026-265A-4AB7-8A4D-451FB57DA991}" destId="{41CB00CF-F6D6-476C-94AC-EDAB1E4B8974}" srcOrd="0" destOrd="0" presId="urn:microsoft.com/office/officeart/2005/8/layout/chevron2"/>
    <dgm:cxn modelId="{9FDD5077-11E0-4C95-9051-678ECEDF93AE}" type="presParOf" srcId="{41CB00CF-F6D6-476C-94AC-EDAB1E4B8974}" destId="{14DDEC54-E383-41C3-A2BC-58CE8CE0F0AC}" srcOrd="0" destOrd="0" presId="urn:microsoft.com/office/officeart/2005/8/layout/chevron2"/>
    <dgm:cxn modelId="{F24B4FF2-8685-40C3-9C37-9F46222FB4CD}" type="presParOf" srcId="{41CB00CF-F6D6-476C-94AC-EDAB1E4B8974}" destId="{4A5F87A9-2DAE-4631-A92E-9F9FAA3A0F14}" srcOrd="1" destOrd="0" presId="urn:microsoft.com/office/officeart/2005/8/layout/chevron2"/>
    <dgm:cxn modelId="{08E6FD29-0AC6-41C1-A6DD-C40B83338590}" type="presParOf" srcId="{D3689026-265A-4AB7-8A4D-451FB57DA991}" destId="{6F891ED2-E87B-4C16-8764-A9ED9CAAC50F}" srcOrd="1" destOrd="0" presId="urn:microsoft.com/office/officeart/2005/8/layout/chevron2"/>
    <dgm:cxn modelId="{A7FD2404-D23F-4F07-B0EE-E8F00CEEBD9D}" type="presParOf" srcId="{D3689026-265A-4AB7-8A4D-451FB57DA991}" destId="{5A42620E-97A2-4E4E-A7A1-18D24D0263B8}" srcOrd="2" destOrd="0" presId="urn:microsoft.com/office/officeart/2005/8/layout/chevron2"/>
    <dgm:cxn modelId="{CBBBF8E7-062B-494E-8380-2B6280C284C7}" type="presParOf" srcId="{5A42620E-97A2-4E4E-A7A1-18D24D0263B8}" destId="{B3456CE1-8028-464C-B877-9EB9F53C6A7C}" srcOrd="0" destOrd="0" presId="urn:microsoft.com/office/officeart/2005/8/layout/chevron2"/>
    <dgm:cxn modelId="{B80CEF51-BBA0-4FFE-B7F4-0D6BE640D64E}" type="presParOf" srcId="{5A42620E-97A2-4E4E-A7A1-18D24D0263B8}" destId="{2FF82F99-36D4-4873-8B7E-D5C13AE40128}" srcOrd="1" destOrd="0" presId="urn:microsoft.com/office/officeart/2005/8/layout/chevron2"/>
    <dgm:cxn modelId="{8BE03910-FF37-45D6-A1F7-0C136E1D9A74}" type="presParOf" srcId="{D3689026-265A-4AB7-8A4D-451FB57DA991}" destId="{A3754556-3963-4D77-A03F-BDB2C0B44C56}" srcOrd="3" destOrd="0" presId="urn:microsoft.com/office/officeart/2005/8/layout/chevron2"/>
    <dgm:cxn modelId="{D45FC0B1-3355-4790-B277-95913979C457}" type="presParOf" srcId="{D3689026-265A-4AB7-8A4D-451FB57DA991}" destId="{EA8B71FF-F4EF-4297-B39E-A66C9AE429E0}" srcOrd="4" destOrd="0" presId="urn:microsoft.com/office/officeart/2005/8/layout/chevron2"/>
    <dgm:cxn modelId="{5D939E8B-3CE6-4120-A705-CAB0C339A348}" type="presParOf" srcId="{EA8B71FF-F4EF-4297-B39E-A66C9AE429E0}" destId="{5FB4D58B-BA4E-497B-848C-4764FEA596A1}" srcOrd="0" destOrd="0" presId="urn:microsoft.com/office/officeart/2005/8/layout/chevron2"/>
    <dgm:cxn modelId="{91BF8908-76C0-4094-8363-E2355B9740AE}" type="presParOf" srcId="{EA8B71FF-F4EF-4297-B39E-A66C9AE429E0}" destId="{D305864E-6275-4717-B267-186ACE617D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71A787-22E3-471D-9F14-DA38965B454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79A789-4BD0-4E8D-ABAD-087CE3097F2E}">
      <dgm:prSet phldrT="[Texto]"/>
      <dgm:spPr/>
      <dgm:t>
        <a:bodyPr/>
        <a:lstStyle/>
        <a:p>
          <a:r>
            <a:rPr lang="es-ES" dirty="0" smtClean="0"/>
            <a:t>Se analiza el comportamiento de la importaciones del papel prensa  en bobinas, o rollos, referente al código 4801000000 de la NANDINA</a:t>
          </a:r>
          <a:endParaRPr lang="es-ES" dirty="0"/>
        </a:p>
      </dgm:t>
    </dgm:pt>
    <dgm:pt modelId="{B8D260D9-E696-49B6-A5E3-432EA3577F0F}" type="parTrans" cxnId="{8AA2A695-166D-4516-96C8-3DCFB07A1F88}">
      <dgm:prSet/>
      <dgm:spPr/>
      <dgm:t>
        <a:bodyPr/>
        <a:lstStyle/>
        <a:p>
          <a:endParaRPr lang="es-ES"/>
        </a:p>
      </dgm:t>
    </dgm:pt>
    <dgm:pt modelId="{C509FEDF-67FB-4438-8255-B0824A608B5E}" type="sibTrans" cxnId="{8AA2A695-166D-4516-96C8-3DCFB07A1F88}">
      <dgm:prSet/>
      <dgm:spPr/>
      <dgm:t>
        <a:bodyPr/>
        <a:lstStyle/>
        <a:p>
          <a:endParaRPr lang="es-ES"/>
        </a:p>
      </dgm:t>
    </dgm:pt>
    <dgm:pt modelId="{97781FA0-6915-4B61-9E8B-3BEFCDF6C8A9}">
      <dgm:prSet phldrT="[Texto]"/>
      <dgm:spPr/>
      <dgm:t>
        <a:bodyPr/>
        <a:lstStyle/>
        <a:p>
          <a:r>
            <a:rPr lang="es-ES" dirty="0" smtClean="0"/>
            <a:t>La tendencia no refleja ningún patrón que relaciones disminución de las importaciones con el IVA. </a:t>
          </a:r>
          <a:endParaRPr lang="es-ES" dirty="0"/>
        </a:p>
      </dgm:t>
    </dgm:pt>
    <dgm:pt modelId="{21DBD038-8E56-4C59-9166-44733F1BC34B}" type="parTrans" cxnId="{4CFD475A-19CF-453B-854E-54983C6503B6}">
      <dgm:prSet/>
      <dgm:spPr/>
      <dgm:t>
        <a:bodyPr/>
        <a:lstStyle/>
        <a:p>
          <a:endParaRPr lang="es-ES"/>
        </a:p>
      </dgm:t>
    </dgm:pt>
    <dgm:pt modelId="{25ED69A8-B458-4A46-85D3-15981CDBA4D1}" type="sibTrans" cxnId="{4CFD475A-19CF-453B-854E-54983C6503B6}">
      <dgm:prSet/>
      <dgm:spPr/>
      <dgm:t>
        <a:bodyPr/>
        <a:lstStyle/>
        <a:p>
          <a:endParaRPr lang="es-ES"/>
        </a:p>
      </dgm:t>
    </dgm:pt>
    <dgm:pt modelId="{EA9C0470-F82D-495E-B4AF-596245765B94}">
      <dgm:prSet phldrT="[Texto]"/>
      <dgm:spPr/>
      <dgm:t>
        <a:bodyPr/>
        <a:lstStyle/>
        <a:p>
          <a:r>
            <a:rPr lang="es-ES" dirty="0" smtClean="0"/>
            <a:t>Los principales importadores son:</a:t>
          </a:r>
          <a:endParaRPr lang="es-ES" dirty="0"/>
        </a:p>
      </dgm:t>
    </dgm:pt>
    <dgm:pt modelId="{9AB5D683-DADC-45B7-927D-BFAB127B42F6}" type="parTrans" cxnId="{B8385ECF-94A2-4290-81AF-589A6BACD488}">
      <dgm:prSet/>
      <dgm:spPr/>
      <dgm:t>
        <a:bodyPr/>
        <a:lstStyle/>
        <a:p>
          <a:endParaRPr lang="es-ES"/>
        </a:p>
      </dgm:t>
    </dgm:pt>
    <dgm:pt modelId="{5B853321-6D29-4569-A7A7-CE16F2DDC45B}" type="sibTrans" cxnId="{B8385ECF-94A2-4290-81AF-589A6BACD488}">
      <dgm:prSet/>
      <dgm:spPr/>
      <dgm:t>
        <a:bodyPr/>
        <a:lstStyle/>
        <a:p>
          <a:endParaRPr lang="es-ES"/>
        </a:p>
      </dgm:t>
    </dgm:pt>
    <dgm:pt modelId="{3B36B323-95C4-4A0D-99C5-43583F684633}">
      <dgm:prSet phldrT="[Texto]"/>
      <dgm:spPr/>
      <dgm:t>
        <a:bodyPr/>
        <a:lstStyle/>
        <a:p>
          <a:r>
            <a:rPr lang="es-ES" dirty="0" smtClean="0"/>
            <a:t>En 2009 la Prensa escrita  (87%) y las imprentas con el 13%</a:t>
          </a:r>
          <a:endParaRPr lang="es-ES" dirty="0"/>
        </a:p>
      </dgm:t>
    </dgm:pt>
    <dgm:pt modelId="{5C8FD9E0-A656-43B5-B549-ADB20019FD4B}" type="parTrans" cxnId="{D701F800-518F-46F1-846E-C1553439B149}">
      <dgm:prSet/>
      <dgm:spPr/>
      <dgm:t>
        <a:bodyPr/>
        <a:lstStyle/>
        <a:p>
          <a:endParaRPr lang="es-ES"/>
        </a:p>
      </dgm:t>
    </dgm:pt>
    <dgm:pt modelId="{CFB219F8-0BCD-49E7-9BF7-9649CF20F2E9}" type="sibTrans" cxnId="{D701F800-518F-46F1-846E-C1553439B149}">
      <dgm:prSet/>
      <dgm:spPr/>
      <dgm:t>
        <a:bodyPr/>
        <a:lstStyle/>
        <a:p>
          <a:endParaRPr lang="es-ES"/>
        </a:p>
      </dgm:t>
    </dgm:pt>
    <dgm:pt modelId="{762AD913-45B7-43E4-8713-E5D6EA311675}">
      <dgm:prSet phldrT="[Texto]"/>
      <dgm:spPr/>
      <dgm:t>
        <a:bodyPr/>
        <a:lstStyle/>
        <a:p>
          <a:r>
            <a:rPr lang="es-ES" dirty="0" smtClean="0"/>
            <a:t>En 2010, la prensa escrita con  el 84% y las imprentas con 16%</a:t>
          </a:r>
          <a:endParaRPr lang="es-ES" dirty="0"/>
        </a:p>
      </dgm:t>
    </dgm:pt>
    <dgm:pt modelId="{F022FA71-D7C6-4A7F-A895-8AECFB7ED84B}" type="parTrans" cxnId="{F7909547-346D-409A-B95D-FACBD7F1EED2}">
      <dgm:prSet/>
      <dgm:spPr/>
      <dgm:t>
        <a:bodyPr/>
        <a:lstStyle/>
        <a:p>
          <a:endParaRPr lang="es-ES"/>
        </a:p>
      </dgm:t>
    </dgm:pt>
    <dgm:pt modelId="{BC06DC5E-2327-4A81-9610-53CA496C37D3}" type="sibTrans" cxnId="{F7909547-346D-409A-B95D-FACBD7F1EED2}">
      <dgm:prSet/>
      <dgm:spPr/>
      <dgm:t>
        <a:bodyPr/>
        <a:lstStyle/>
        <a:p>
          <a:endParaRPr lang="es-ES"/>
        </a:p>
      </dgm:t>
    </dgm:pt>
    <dgm:pt modelId="{F4A65DE8-84A5-4688-823C-2E0AEF26EBF0}" type="pres">
      <dgm:prSet presAssocID="{9271A787-22E3-471D-9F14-DA38965B45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5FC57C-49FB-407C-96FC-2CA093EC19E7}" type="pres">
      <dgm:prSet presAssocID="{4D79A789-4BD0-4E8D-ABAD-087CE3097F2E}" presName="comp" presStyleCnt="0"/>
      <dgm:spPr/>
    </dgm:pt>
    <dgm:pt modelId="{B6415F27-60A9-4444-95B1-22F182B8B9FE}" type="pres">
      <dgm:prSet presAssocID="{4D79A789-4BD0-4E8D-ABAD-087CE3097F2E}" presName="box" presStyleLbl="node1" presStyleIdx="0" presStyleCnt="3"/>
      <dgm:spPr/>
      <dgm:t>
        <a:bodyPr/>
        <a:lstStyle/>
        <a:p>
          <a:endParaRPr lang="es-ES"/>
        </a:p>
      </dgm:t>
    </dgm:pt>
    <dgm:pt modelId="{E1F47DC4-E9CD-4FC7-9893-638540C1B605}" type="pres">
      <dgm:prSet presAssocID="{4D79A789-4BD0-4E8D-ABAD-087CE3097F2E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s-ES"/>
        </a:p>
      </dgm:t>
    </dgm:pt>
    <dgm:pt modelId="{FDD014AF-9372-492A-83E3-6694FFCA102E}" type="pres">
      <dgm:prSet presAssocID="{4D79A789-4BD0-4E8D-ABAD-087CE3097F2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C00C8D-9AD2-4472-88E9-504875E7CDD9}" type="pres">
      <dgm:prSet presAssocID="{C509FEDF-67FB-4438-8255-B0824A608B5E}" presName="spacer" presStyleCnt="0"/>
      <dgm:spPr/>
    </dgm:pt>
    <dgm:pt modelId="{DD569EFC-52EB-48B3-BC20-35D3F958EE08}" type="pres">
      <dgm:prSet presAssocID="{97781FA0-6915-4B61-9E8B-3BEFCDF6C8A9}" presName="comp" presStyleCnt="0"/>
      <dgm:spPr/>
    </dgm:pt>
    <dgm:pt modelId="{DD426948-02A6-4D14-9A88-ECC5C1F1840B}" type="pres">
      <dgm:prSet presAssocID="{97781FA0-6915-4B61-9E8B-3BEFCDF6C8A9}" presName="box" presStyleLbl="node1" presStyleIdx="1" presStyleCnt="3"/>
      <dgm:spPr/>
      <dgm:t>
        <a:bodyPr/>
        <a:lstStyle/>
        <a:p>
          <a:endParaRPr lang="es-ES"/>
        </a:p>
      </dgm:t>
    </dgm:pt>
    <dgm:pt modelId="{5556E894-D44E-464D-9AB5-C5CAEF80F6A6}" type="pres">
      <dgm:prSet presAssocID="{97781FA0-6915-4B61-9E8B-3BEFCDF6C8A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s-ES"/>
        </a:p>
      </dgm:t>
    </dgm:pt>
    <dgm:pt modelId="{80BBBC1C-C11D-4CA3-BE3E-BEBCA8BD979C}" type="pres">
      <dgm:prSet presAssocID="{97781FA0-6915-4B61-9E8B-3BEFCDF6C8A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8E48F6-1382-4A24-86AD-2F8D0F1C2C1E}" type="pres">
      <dgm:prSet presAssocID="{25ED69A8-B458-4A46-85D3-15981CDBA4D1}" presName="spacer" presStyleCnt="0"/>
      <dgm:spPr/>
    </dgm:pt>
    <dgm:pt modelId="{BF26498B-CA30-44A0-A1FF-94A4012C3650}" type="pres">
      <dgm:prSet presAssocID="{EA9C0470-F82D-495E-B4AF-596245765B94}" presName="comp" presStyleCnt="0"/>
      <dgm:spPr/>
    </dgm:pt>
    <dgm:pt modelId="{C29F14B7-F119-43B5-87C6-1FC9C517DDC7}" type="pres">
      <dgm:prSet presAssocID="{EA9C0470-F82D-495E-B4AF-596245765B94}" presName="box" presStyleLbl="node1" presStyleIdx="2" presStyleCnt="3"/>
      <dgm:spPr/>
      <dgm:t>
        <a:bodyPr/>
        <a:lstStyle/>
        <a:p>
          <a:endParaRPr lang="es-ES"/>
        </a:p>
      </dgm:t>
    </dgm:pt>
    <dgm:pt modelId="{94D92813-C6EB-4D0D-A89F-A5A022D9074C}" type="pres">
      <dgm:prSet presAssocID="{EA9C0470-F82D-495E-B4AF-596245765B94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8C84628A-0AEE-43B7-A733-817118146127}" type="pres">
      <dgm:prSet presAssocID="{EA9C0470-F82D-495E-B4AF-596245765B9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5BA9BC-2F73-46E9-B0D7-E02AFE6CC964}" type="presOf" srcId="{762AD913-45B7-43E4-8713-E5D6EA311675}" destId="{8C84628A-0AEE-43B7-A733-817118146127}" srcOrd="1" destOrd="2" presId="urn:microsoft.com/office/officeart/2005/8/layout/vList4"/>
    <dgm:cxn modelId="{8AA2A695-166D-4516-96C8-3DCFB07A1F88}" srcId="{9271A787-22E3-471D-9F14-DA38965B454A}" destId="{4D79A789-4BD0-4E8D-ABAD-087CE3097F2E}" srcOrd="0" destOrd="0" parTransId="{B8D260D9-E696-49B6-A5E3-432EA3577F0F}" sibTransId="{C509FEDF-67FB-4438-8255-B0824A608B5E}"/>
    <dgm:cxn modelId="{F7909547-346D-409A-B95D-FACBD7F1EED2}" srcId="{EA9C0470-F82D-495E-B4AF-596245765B94}" destId="{762AD913-45B7-43E4-8713-E5D6EA311675}" srcOrd="1" destOrd="0" parTransId="{F022FA71-D7C6-4A7F-A895-8AECFB7ED84B}" sibTransId="{BC06DC5E-2327-4A81-9610-53CA496C37D3}"/>
    <dgm:cxn modelId="{4CFD475A-19CF-453B-854E-54983C6503B6}" srcId="{9271A787-22E3-471D-9F14-DA38965B454A}" destId="{97781FA0-6915-4B61-9E8B-3BEFCDF6C8A9}" srcOrd="1" destOrd="0" parTransId="{21DBD038-8E56-4C59-9166-44733F1BC34B}" sibTransId="{25ED69A8-B458-4A46-85D3-15981CDBA4D1}"/>
    <dgm:cxn modelId="{C79A06E3-1AFB-446E-AD14-F667B1BE386D}" type="presOf" srcId="{EA9C0470-F82D-495E-B4AF-596245765B94}" destId="{C29F14B7-F119-43B5-87C6-1FC9C517DDC7}" srcOrd="0" destOrd="0" presId="urn:microsoft.com/office/officeart/2005/8/layout/vList4"/>
    <dgm:cxn modelId="{F4476450-F7DC-422A-9D3A-E70B03E8D704}" type="presOf" srcId="{9271A787-22E3-471D-9F14-DA38965B454A}" destId="{F4A65DE8-84A5-4688-823C-2E0AEF26EBF0}" srcOrd="0" destOrd="0" presId="urn:microsoft.com/office/officeart/2005/8/layout/vList4"/>
    <dgm:cxn modelId="{B8385ECF-94A2-4290-81AF-589A6BACD488}" srcId="{9271A787-22E3-471D-9F14-DA38965B454A}" destId="{EA9C0470-F82D-495E-B4AF-596245765B94}" srcOrd="2" destOrd="0" parTransId="{9AB5D683-DADC-45B7-927D-BFAB127B42F6}" sibTransId="{5B853321-6D29-4569-A7A7-CE16F2DDC45B}"/>
    <dgm:cxn modelId="{5BD329C8-F7B7-4184-B513-3D84820781EC}" type="presOf" srcId="{762AD913-45B7-43E4-8713-E5D6EA311675}" destId="{C29F14B7-F119-43B5-87C6-1FC9C517DDC7}" srcOrd="0" destOrd="2" presId="urn:microsoft.com/office/officeart/2005/8/layout/vList4"/>
    <dgm:cxn modelId="{1DEDE972-712A-4F51-A4B6-5B07FCEAE493}" type="presOf" srcId="{97781FA0-6915-4B61-9E8B-3BEFCDF6C8A9}" destId="{DD426948-02A6-4D14-9A88-ECC5C1F1840B}" srcOrd="0" destOrd="0" presId="urn:microsoft.com/office/officeart/2005/8/layout/vList4"/>
    <dgm:cxn modelId="{5BF57ABB-5F3F-4571-AB90-02AB78F1C674}" type="presOf" srcId="{3B36B323-95C4-4A0D-99C5-43583F684633}" destId="{8C84628A-0AEE-43B7-A733-817118146127}" srcOrd="1" destOrd="1" presId="urn:microsoft.com/office/officeart/2005/8/layout/vList4"/>
    <dgm:cxn modelId="{21338B12-3680-413C-AC88-1FB15DF5C089}" type="presOf" srcId="{4D79A789-4BD0-4E8D-ABAD-087CE3097F2E}" destId="{B6415F27-60A9-4444-95B1-22F182B8B9FE}" srcOrd="0" destOrd="0" presId="urn:microsoft.com/office/officeart/2005/8/layout/vList4"/>
    <dgm:cxn modelId="{D701F800-518F-46F1-846E-C1553439B149}" srcId="{EA9C0470-F82D-495E-B4AF-596245765B94}" destId="{3B36B323-95C4-4A0D-99C5-43583F684633}" srcOrd="0" destOrd="0" parTransId="{5C8FD9E0-A656-43B5-B549-ADB20019FD4B}" sibTransId="{CFB219F8-0BCD-49E7-9BF7-9649CF20F2E9}"/>
    <dgm:cxn modelId="{8E2B789F-C2F5-49C1-BA33-CB3E3993BC57}" type="presOf" srcId="{97781FA0-6915-4B61-9E8B-3BEFCDF6C8A9}" destId="{80BBBC1C-C11D-4CA3-BE3E-BEBCA8BD979C}" srcOrd="1" destOrd="0" presId="urn:microsoft.com/office/officeart/2005/8/layout/vList4"/>
    <dgm:cxn modelId="{74A8B254-DD2E-4E16-8329-89DF3F718205}" type="presOf" srcId="{EA9C0470-F82D-495E-B4AF-596245765B94}" destId="{8C84628A-0AEE-43B7-A733-817118146127}" srcOrd="1" destOrd="0" presId="urn:microsoft.com/office/officeart/2005/8/layout/vList4"/>
    <dgm:cxn modelId="{0B75606A-DE25-4A47-BDC8-7F559AEE98E6}" type="presOf" srcId="{3B36B323-95C4-4A0D-99C5-43583F684633}" destId="{C29F14B7-F119-43B5-87C6-1FC9C517DDC7}" srcOrd="0" destOrd="1" presId="urn:microsoft.com/office/officeart/2005/8/layout/vList4"/>
    <dgm:cxn modelId="{0B9B1414-D033-49AE-A3B2-B3C5ABA3BE39}" type="presOf" srcId="{4D79A789-4BD0-4E8D-ABAD-087CE3097F2E}" destId="{FDD014AF-9372-492A-83E3-6694FFCA102E}" srcOrd="1" destOrd="0" presId="urn:microsoft.com/office/officeart/2005/8/layout/vList4"/>
    <dgm:cxn modelId="{BFDA1EFB-A759-4F36-9FD8-C5424A90F7A1}" type="presParOf" srcId="{F4A65DE8-84A5-4688-823C-2E0AEF26EBF0}" destId="{ED5FC57C-49FB-407C-96FC-2CA093EC19E7}" srcOrd="0" destOrd="0" presId="urn:microsoft.com/office/officeart/2005/8/layout/vList4"/>
    <dgm:cxn modelId="{93A508F7-EA06-41FA-BCC8-3BA02D96FE6D}" type="presParOf" srcId="{ED5FC57C-49FB-407C-96FC-2CA093EC19E7}" destId="{B6415F27-60A9-4444-95B1-22F182B8B9FE}" srcOrd="0" destOrd="0" presId="urn:microsoft.com/office/officeart/2005/8/layout/vList4"/>
    <dgm:cxn modelId="{D49801B7-0B0D-41A8-929A-1FA3A8FAB340}" type="presParOf" srcId="{ED5FC57C-49FB-407C-96FC-2CA093EC19E7}" destId="{E1F47DC4-E9CD-4FC7-9893-638540C1B605}" srcOrd="1" destOrd="0" presId="urn:microsoft.com/office/officeart/2005/8/layout/vList4"/>
    <dgm:cxn modelId="{3824A946-9717-472A-8C64-4D289152387D}" type="presParOf" srcId="{ED5FC57C-49FB-407C-96FC-2CA093EC19E7}" destId="{FDD014AF-9372-492A-83E3-6694FFCA102E}" srcOrd="2" destOrd="0" presId="urn:microsoft.com/office/officeart/2005/8/layout/vList4"/>
    <dgm:cxn modelId="{D747CEB5-1DE0-47B4-B679-BE0667A7E2C8}" type="presParOf" srcId="{F4A65DE8-84A5-4688-823C-2E0AEF26EBF0}" destId="{BBC00C8D-9AD2-4472-88E9-504875E7CDD9}" srcOrd="1" destOrd="0" presId="urn:microsoft.com/office/officeart/2005/8/layout/vList4"/>
    <dgm:cxn modelId="{72BBB203-5758-4D54-ACCA-DD40D572FF5B}" type="presParOf" srcId="{F4A65DE8-84A5-4688-823C-2E0AEF26EBF0}" destId="{DD569EFC-52EB-48B3-BC20-35D3F958EE08}" srcOrd="2" destOrd="0" presId="urn:microsoft.com/office/officeart/2005/8/layout/vList4"/>
    <dgm:cxn modelId="{457F76C5-7EA7-4A8C-81A8-9746B2E27080}" type="presParOf" srcId="{DD569EFC-52EB-48B3-BC20-35D3F958EE08}" destId="{DD426948-02A6-4D14-9A88-ECC5C1F1840B}" srcOrd="0" destOrd="0" presId="urn:microsoft.com/office/officeart/2005/8/layout/vList4"/>
    <dgm:cxn modelId="{7582A999-8606-4381-9328-83BFF8E5B0F3}" type="presParOf" srcId="{DD569EFC-52EB-48B3-BC20-35D3F958EE08}" destId="{5556E894-D44E-464D-9AB5-C5CAEF80F6A6}" srcOrd="1" destOrd="0" presId="urn:microsoft.com/office/officeart/2005/8/layout/vList4"/>
    <dgm:cxn modelId="{340DD43A-266B-49F2-B3FF-8A8A58DC0BE3}" type="presParOf" srcId="{DD569EFC-52EB-48B3-BC20-35D3F958EE08}" destId="{80BBBC1C-C11D-4CA3-BE3E-BEBCA8BD979C}" srcOrd="2" destOrd="0" presId="urn:microsoft.com/office/officeart/2005/8/layout/vList4"/>
    <dgm:cxn modelId="{0B4FEFF0-5065-43AB-A57C-E4CB62203C79}" type="presParOf" srcId="{F4A65DE8-84A5-4688-823C-2E0AEF26EBF0}" destId="{BB8E48F6-1382-4A24-86AD-2F8D0F1C2C1E}" srcOrd="3" destOrd="0" presId="urn:microsoft.com/office/officeart/2005/8/layout/vList4"/>
    <dgm:cxn modelId="{23224ABC-B924-45E2-972D-C6CEFEB70BBF}" type="presParOf" srcId="{F4A65DE8-84A5-4688-823C-2E0AEF26EBF0}" destId="{BF26498B-CA30-44A0-A1FF-94A4012C3650}" srcOrd="4" destOrd="0" presId="urn:microsoft.com/office/officeart/2005/8/layout/vList4"/>
    <dgm:cxn modelId="{2945F951-BE9C-4520-84F0-30C855E09C29}" type="presParOf" srcId="{BF26498B-CA30-44A0-A1FF-94A4012C3650}" destId="{C29F14B7-F119-43B5-87C6-1FC9C517DDC7}" srcOrd="0" destOrd="0" presId="urn:microsoft.com/office/officeart/2005/8/layout/vList4"/>
    <dgm:cxn modelId="{427A559D-F5B2-4378-83EB-8EFBD03E59C5}" type="presParOf" srcId="{BF26498B-CA30-44A0-A1FF-94A4012C3650}" destId="{94D92813-C6EB-4D0D-A89F-A5A022D9074C}" srcOrd="1" destOrd="0" presId="urn:microsoft.com/office/officeart/2005/8/layout/vList4"/>
    <dgm:cxn modelId="{718F48D9-90B8-467A-B54D-9AA818344D2B}" type="presParOf" srcId="{BF26498B-CA30-44A0-A1FF-94A4012C3650}" destId="{8C84628A-0AEE-43B7-A733-8171181461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77826-C62D-4769-B294-713B60606912}">
      <dsp:nvSpPr>
        <dsp:cNvPr id="0" name=""/>
        <dsp:cNvSpPr/>
      </dsp:nvSpPr>
      <dsp:spPr>
        <a:xfrm rot="10800000">
          <a:off x="714328" y="1346"/>
          <a:ext cx="7319807" cy="11290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92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PIB</a:t>
          </a:r>
          <a:endParaRPr lang="es-E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US$ 88,186 millones de dólares (crecimiento del 4.8%)</a:t>
          </a:r>
          <a:endParaRPr lang="es-ES" sz="1400" kern="1200" dirty="0"/>
        </a:p>
      </dsp:txBody>
      <dsp:txXfrm rot="10800000">
        <a:off x="996597" y="1346"/>
        <a:ext cx="7037538" cy="1129077"/>
      </dsp:txXfrm>
    </dsp:sp>
    <dsp:sp modelId="{F734A83A-50AD-4B07-9C78-614BC86AFF01}">
      <dsp:nvSpPr>
        <dsp:cNvPr id="0" name=""/>
        <dsp:cNvSpPr/>
      </dsp:nvSpPr>
      <dsp:spPr>
        <a:xfrm>
          <a:off x="202562" y="1346"/>
          <a:ext cx="1129077" cy="11290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49FD4-9221-4985-BDEA-C9E0D7E3CADD}">
      <dsp:nvSpPr>
        <dsp:cNvPr id="0" name=""/>
        <dsp:cNvSpPr/>
      </dsp:nvSpPr>
      <dsp:spPr>
        <a:xfrm rot="10800000">
          <a:off x="714328" y="1467461"/>
          <a:ext cx="7319807" cy="11290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92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Inflación</a:t>
          </a:r>
          <a:endParaRPr lang="es-E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La tasa anual fue del 4.16%; menor a la registrada en el año anterior (5.41%)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La canasta básica tuvo un costo de  US$ 595.70 y el ingreso  familiar promedio fue de US$ 545.10  </a:t>
          </a:r>
          <a:endParaRPr lang="es-ES" sz="1400" kern="1200" dirty="0"/>
        </a:p>
      </dsp:txBody>
      <dsp:txXfrm rot="10800000">
        <a:off x="996597" y="1467461"/>
        <a:ext cx="7037538" cy="1129077"/>
      </dsp:txXfrm>
    </dsp:sp>
    <dsp:sp modelId="{0E563944-233C-4B3D-8013-925F58C763ED}">
      <dsp:nvSpPr>
        <dsp:cNvPr id="0" name=""/>
        <dsp:cNvSpPr/>
      </dsp:nvSpPr>
      <dsp:spPr>
        <a:xfrm>
          <a:off x="202562" y="1467461"/>
          <a:ext cx="1129077" cy="112907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1A978-5BDC-4058-B337-58A61DC218B7}">
      <dsp:nvSpPr>
        <dsp:cNvPr id="0" name=""/>
        <dsp:cNvSpPr/>
      </dsp:nvSpPr>
      <dsp:spPr>
        <a:xfrm rot="10800000">
          <a:off x="714328" y="2934922"/>
          <a:ext cx="7319807" cy="11290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92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Sector Laboral</a:t>
          </a:r>
          <a:endParaRPr lang="es-E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La tasa de empleo fue del 52.1%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EL subempleo registro un 42.3%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El desempleo fue del 4.6%</a:t>
          </a:r>
          <a:endParaRPr lang="es-ES" sz="1400" kern="1200" dirty="0"/>
        </a:p>
      </dsp:txBody>
      <dsp:txXfrm rot="10800000">
        <a:off x="996597" y="2934922"/>
        <a:ext cx="7037538" cy="1129077"/>
      </dsp:txXfrm>
    </dsp:sp>
    <dsp:sp modelId="{42507554-A74E-48D8-9D46-C66F132C4B2D}">
      <dsp:nvSpPr>
        <dsp:cNvPr id="0" name=""/>
        <dsp:cNvSpPr/>
      </dsp:nvSpPr>
      <dsp:spPr>
        <a:xfrm>
          <a:off x="202562" y="2933576"/>
          <a:ext cx="1129077" cy="11290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77826-C62D-4769-B294-713B60606912}">
      <dsp:nvSpPr>
        <dsp:cNvPr id="0" name=""/>
        <dsp:cNvSpPr/>
      </dsp:nvSpPr>
      <dsp:spPr>
        <a:xfrm rot="10800000">
          <a:off x="773742" y="2008"/>
          <a:ext cx="6515739" cy="14080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897" tIns="49530" rIns="92456" bIns="49530" numCol="1" spcCol="1270" anchor="t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Sector Externo</a:t>
          </a:r>
          <a:endParaRPr lang="es-ES" sz="13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La balanza comercial registró un déficit del US$ 142.8 millones, reflejando una recuperación con respecto al 2011 (US$ 687.2 millones) </a:t>
          </a:r>
          <a:endParaRPr lang="es-E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Las exportaciones  totales ascendieron a US$  23,898 .7millones, registrando un crecimiento del 7.1% a las realizadas en 2011</a:t>
          </a:r>
          <a:endParaRPr lang="es-E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Las importaciones crecieron en un 4.5%, alcanzando un monto de US$ 24,041.5 millones.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</dsp:txBody>
      <dsp:txXfrm rot="10800000">
        <a:off x="1125747" y="2008"/>
        <a:ext cx="6163734" cy="1408019"/>
      </dsp:txXfrm>
    </dsp:sp>
    <dsp:sp modelId="{F734A83A-50AD-4B07-9C78-614BC86AFF01}">
      <dsp:nvSpPr>
        <dsp:cNvPr id="0" name=""/>
        <dsp:cNvSpPr/>
      </dsp:nvSpPr>
      <dsp:spPr>
        <a:xfrm>
          <a:off x="0" y="2008"/>
          <a:ext cx="1408019" cy="14080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49FD4-9221-4985-BDEA-C9E0D7E3CADD}">
      <dsp:nvSpPr>
        <dsp:cNvPr id="0" name=""/>
        <dsp:cNvSpPr/>
      </dsp:nvSpPr>
      <dsp:spPr>
        <a:xfrm rot="10800000">
          <a:off x="773742" y="1830332"/>
          <a:ext cx="6515739" cy="14080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897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Sector Financiero</a:t>
          </a:r>
          <a:endParaRPr lang="es-E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Entre enero y noviembre; el sector financiero privado entrego créditos por pun monto de US$ 18.811 millones, reflejando un incremento del 12% respecto al 2011.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La tasa Activa referencial a diciembre fue del 8.17%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La tasa Pasiva referencial a final del año fue del 4.53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</dsp:txBody>
      <dsp:txXfrm rot="10800000">
        <a:off x="1125747" y="1830332"/>
        <a:ext cx="6163734" cy="1408019"/>
      </dsp:txXfrm>
    </dsp:sp>
    <dsp:sp modelId="{0E563944-233C-4B3D-8013-925F58C763ED}">
      <dsp:nvSpPr>
        <dsp:cNvPr id="0" name=""/>
        <dsp:cNvSpPr/>
      </dsp:nvSpPr>
      <dsp:spPr>
        <a:xfrm>
          <a:off x="0" y="1830332"/>
          <a:ext cx="1408019" cy="14080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8089F-F1D8-491F-89E1-14CD19292C75}">
      <dsp:nvSpPr>
        <dsp:cNvPr id="0" name=""/>
        <dsp:cNvSpPr/>
      </dsp:nvSpPr>
      <dsp:spPr>
        <a:xfrm>
          <a:off x="1437802" y="421287"/>
          <a:ext cx="2813027" cy="2813027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1">
            <a:shade val="90000"/>
            <a:hueOff val="306300"/>
            <a:satOff val="-4255"/>
            <a:lumOff val="22954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CA9482-4125-41A9-AE49-E3DF852AF32F}">
      <dsp:nvSpPr>
        <dsp:cNvPr id="0" name=""/>
        <dsp:cNvSpPr/>
      </dsp:nvSpPr>
      <dsp:spPr>
        <a:xfrm>
          <a:off x="1437802" y="421287"/>
          <a:ext cx="2813027" cy="2813027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1">
            <a:shade val="90000"/>
            <a:hueOff val="229725"/>
            <a:satOff val="-3191"/>
            <a:lumOff val="1721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AB06FF-6FBD-4ACD-9ABE-839963421CD4}">
      <dsp:nvSpPr>
        <dsp:cNvPr id="0" name=""/>
        <dsp:cNvSpPr/>
      </dsp:nvSpPr>
      <dsp:spPr>
        <a:xfrm>
          <a:off x="1437802" y="421287"/>
          <a:ext cx="2813027" cy="2813027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1">
            <a:shade val="90000"/>
            <a:hueOff val="153150"/>
            <a:satOff val="-2127"/>
            <a:lumOff val="11477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D0B825-9839-499E-B7FF-4A7028C10CF7}">
      <dsp:nvSpPr>
        <dsp:cNvPr id="0" name=""/>
        <dsp:cNvSpPr/>
      </dsp:nvSpPr>
      <dsp:spPr>
        <a:xfrm>
          <a:off x="1437802" y="421287"/>
          <a:ext cx="2813027" cy="2813027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1">
            <a:shade val="90000"/>
            <a:hueOff val="76575"/>
            <a:satOff val="-1064"/>
            <a:lumOff val="573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45EE02-2024-428D-8D50-542A0E8377E7}">
      <dsp:nvSpPr>
        <dsp:cNvPr id="0" name=""/>
        <dsp:cNvSpPr/>
      </dsp:nvSpPr>
      <dsp:spPr>
        <a:xfrm>
          <a:off x="1437802" y="421287"/>
          <a:ext cx="2813027" cy="2813027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F93728-BD24-46AE-AEBE-4D547945A1F3}">
      <dsp:nvSpPr>
        <dsp:cNvPr id="0" name=""/>
        <dsp:cNvSpPr/>
      </dsp:nvSpPr>
      <dsp:spPr>
        <a:xfrm>
          <a:off x="2197123" y="1180607"/>
          <a:ext cx="1294385" cy="129438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Los Impuestos</a:t>
          </a:r>
          <a:endParaRPr lang="es-ES" sz="1400" kern="1200" dirty="0"/>
        </a:p>
      </dsp:txBody>
      <dsp:txXfrm>
        <a:off x="2386681" y="1370165"/>
        <a:ext cx="915269" cy="915269"/>
      </dsp:txXfrm>
    </dsp:sp>
    <dsp:sp modelId="{206F4F99-DF28-4C8D-9876-5606BCCB8F04}">
      <dsp:nvSpPr>
        <dsp:cNvPr id="0" name=""/>
        <dsp:cNvSpPr/>
      </dsp:nvSpPr>
      <dsp:spPr>
        <a:xfrm>
          <a:off x="2391280" y="870"/>
          <a:ext cx="906070" cy="90607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Definición </a:t>
          </a:r>
          <a:endParaRPr lang="es-ES" sz="1000" kern="1200" dirty="0"/>
        </a:p>
      </dsp:txBody>
      <dsp:txXfrm>
        <a:off x="2523971" y="133561"/>
        <a:ext cx="640688" cy="640688"/>
      </dsp:txXfrm>
    </dsp:sp>
    <dsp:sp modelId="{D3ADF9F4-98F7-41E1-85D7-A2BF27A2E26D}">
      <dsp:nvSpPr>
        <dsp:cNvPr id="0" name=""/>
        <dsp:cNvSpPr/>
      </dsp:nvSpPr>
      <dsp:spPr>
        <a:xfrm>
          <a:off x="3697932" y="950208"/>
          <a:ext cx="906070" cy="90607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76561"/>
                <a:satOff val="-1098"/>
                <a:lumOff val="6404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76561"/>
                <a:satOff val="-1098"/>
                <a:lumOff val="640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Finalidad</a:t>
          </a:r>
          <a:endParaRPr lang="es-ES" sz="1000" kern="1200" dirty="0"/>
        </a:p>
      </dsp:txBody>
      <dsp:txXfrm>
        <a:off x="3830623" y="1082899"/>
        <a:ext cx="640688" cy="640688"/>
      </dsp:txXfrm>
    </dsp:sp>
    <dsp:sp modelId="{4663ADB0-FBD7-4051-B6E7-CC39C1476B56}">
      <dsp:nvSpPr>
        <dsp:cNvPr id="0" name=""/>
        <dsp:cNvSpPr/>
      </dsp:nvSpPr>
      <dsp:spPr>
        <a:xfrm>
          <a:off x="3198836" y="2486270"/>
          <a:ext cx="906070" cy="90607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153123"/>
                <a:satOff val="-2196"/>
                <a:lumOff val="12807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153123"/>
                <a:satOff val="-2196"/>
                <a:lumOff val="12807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Elementos </a:t>
          </a:r>
          <a:endParaRPr lang="es-ES" sz="1000" kern="1200" dirty="0"/>
        </a:p>
      </dsp:txBody>
      <dsp:txXfrm>
        <a:off x="3331527" y="2618961"/>
        <a:ext cx="640688" cy="640688"/>
      </dsp:txXfrm>
    </dsp:sp>
    <dsp:sp modelId="{DEC166D8-FC18-4E0A-B01B-B983B41BCF63}">
      <dsp:nvSpPr>
        <dsp:cNvPr id="0" name=""/>
        <dsp:cNvSpPr/>
      </dsp:nvSpPr>
      <dsp:spPr>
        <a:xfrm>
          <a:off x="1583725" y="2486270"/>
          <a:ext cx="906070" cy="90607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229684"/>
                <a:satOff val="-3294"/>
                <a:lumOff val="19211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229684"/>
                <a:satOff val="-3294"/>
                <a:lumOff val="1921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Principios Generales</a:t>
          </a:r>
          <a:endParaRPr lang="es-ES" sz="1000" kern="1200" dirty="0"/>
        </a:p>
      </dsp:txBody>
      <dsp:txXfrm>
        <a:off x="1716416" y="2618961"/>
        <a:ext cx="640688" cy="640688"/>
      </dsp:txXfrm>
    </dsp:sp>
    <dsp:sp modelId="{99E5DC92-EB62-4265-B02E-2BFCFEEC48B2}">
      <dsp:nvSpPr>
        <dsp:cNvPr id="0" name=""/>
        <dsp:cNvSpPr/>
      </dsp:nvSpPr>
      <dsp:spPr>
        <a:xfrm>
          <a:off x="1084629" y="950208"/>
          <a:ext cx="906070" cy="90607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306246"/>
                <a:satOff val="-4392"/>
                <a:lumOff val="25615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306246"/>
                <a:satOff val="-4392"/>
                <a:lumOff val="25615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Clases</a:t>
          </a:r>
          <a:endParaRPr lang="es-ES" sz="1000" kern="1200" dirty="0"/>
        </a:p>
      </dsp:txBody>
      <dsp:txXfrm>
        <a:off x="1217320" y="1082899"/>
        <a:ext cx="640688" cy="640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503E8-F545-494A-853D-4E2170FF35F8}">
      <dsp:nvSpPr>
        <dsp:cNvPr id="0" name=""/>
        <dsp:cNvSpPr/>
      </dsp:nvSpPr>
      <dsp:spPr>
        <a:xfrm>
          <a:off x="27570" y="294328"/>
          <a:ext cx="2097054" cy="38479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Normativa Tributaria</a:t>
          </a:r>
          <a:endParaRPr lang="es-ES" sz="2400" kern="1200" dirty="0"/>
        </a:p>
      </dsp:txBody>
      <dsp:txXfrm>
        <a:off x="27570" y="294328"/>
        <a:ext cx="2097054" cy="1154397"/>
      </dsp:txXfrm>
    </dsp:sp>
    <dsp:sp modelId="{59A5E911-8E86-4251-BA47-1E442C0558B8}">
      <dsp:nvSpPr>
        <dsp:cNvPr id="0" name=""/>
        <dsp:cNvSpPr/>
      </dsp:nvSpPr>
      <dsp:spPr>
        <a:xfrm>
          <a:off x="607" y="1304937"/>
          <a:ext cx="2228360" cy="43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Constitución de la República del Ecuador</a:t>
          </a:r>
          <a:endParaRPr lang="es-ES" sz="1000" b="1" kern="1200" dirty="0"/>
        </a:p>
      </dsp:txBody>
      <dsp:txXfrm>
        <a:off x="13452" y="1317782"/>
        <a:ext cx="2202670" cy="412881"/>
      </dsp:txXfrm>
    </dsp:sp>
    <dsp:sp modelId="{A4E0926D-C775-43E9-9748-3A62A66589E1}">
      <dsp:nvSpPr>
        <dsp:cNvPr id="0" name=""/>
        <dsp:cNvSpPr/>
      </dsp:nvSpPr>
      <dsp:spPr>
        <a:xfrm>
          <a:off x="607" y="1810980"/>
          <a:ext cx="2228360" cy="43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Código Tributario</a:t>
          </a:r>
          <a:endParaRPr lang="es-ES" sz="1000" b="1" kern="1200" dirty="0"/>
        </a:p>
      </dsp:txBody>
      <dsp:txXfrm>
        <a:off x="13452" y="1823825"/>
        <a:ext cx="2202670" cy="412881"/>
      </dsp:txXfrm>
    </dsp:sp>
    <dsp:sp modelId="{7CA4C14D-07FC-479B-8248-DA8C8F518E84}">
      <dsp:nvSpPr>
        <dsp:cNvPr id="0" name=""/>
        <dsp:cNvSpPr/>
      </dsp:nvSpPr>
      <dsp:spPr>
        <a:xfrm>
          <a:off x="607" y="2317024"/>
          <a:ext cx="2228360" cy="43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LORTI</a:t>
          </a:r>
          <a:endParaRPr lang="es-ES" sz="1000" b="1" kern="1200" dirty="0"/>
        </a:p>
      </dsp:txBody>
      <dsp:txXfrm>
        <a:off x="13452" y="2329869"/>
        <a:ext cx="2202670" cy="412881"/>
      </dsp:txXfrm>
    </dsp:sp>
    <dsp:sp modelId="{5E78CB17-2DAC-49E8-B0A9-AF815F5F93B3}">
      <dsp:nvSpPr>
        <dsp:cNvPr id="0" name=""/>
        <dsp:cNvSpPr/>
      </dsp:nvSpPr>
      <dsp:spPr>
        <a:xfrm>
          <a:off x="607" y="2823068"/>
          <a:ext cx="2228360" cy="43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Ley Reformatoria para la Equidad Tributaria del Ecuador</a:t>
          </a:r>
          <a:endParaRPr lang="es-ES" sz="1000" b="1" kern="1200" dirty="0"/>
        </a:p>
      </dsp:txBody>
      <dsp:txXfrm>
        <a:off x="13452" y="2835913"/>
        <a:ext cx="2202670" cy="412881"/>
      </dsp:txXfrm>
    </dsp:sp>
    <dsp:sp modelId="{7E6FAF27-23E1-4E8F-B97C-17F94B694AD8}">
      <dsp:nvSpPr>
        <dsp:cNvPr id="0" name=""/>
        <dsp:cNvSpPr/>
      </dsp:nvSpPr>
      <dsp:spPr>
        <a:xfrm>
          <a:off x="607" y="3329112"/>
          <a:ext cx="2228360" cy="43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RLORTI</a:t>
          </a:r>
          <a:endParaRPr lang="es-ES" sz="1000" b="1" kern="1200" dirty="0"/>
        </a:p>
      </dsp:txBody>
      <dsp:txXfrm>
        <a:off x="13452" y="3341957"/>
        <a:ext cx="2202670" cy="412881"/>
      </dsp:txXfrm>
    </dsp:sp>
    <dsp:sp modelId="{9C2FF5E4-B1F9-4B6E-9BD5-7272F31C935C}">
      <dsp:nvSpPr>
        <dsp:cNvPr id="0" name=""/>
        <dsp:cNvSpPr/>
      </dsp:nvSpPr>
      <dsp:spPr>
        <a:xfrm>
          <a:off x="607" y="3835156"/>
          <a:ext cx="2228360" cy="43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RCVRC</a:t>
          </a:r>
          <a:endParaRPr lang="es-ES" sz="1000" b="1" kern="1200" dirty="0"/>
        </a:p>
      </dsp:txBody>
      <dsp:txXfrm>
        <a:off x="13452" y="3848001"/>
        <a:ext cx="2202670" cy="412881"/>
      </dsp:txXfrm>
    </dsp:sp>
    <dsp:sp modelId="{681796DB-0AFA-41D2-BDD2-7CD47397A08B}">
      <dsp:nvSpPr>
        <dsp:cNvPr id="0" name=""/>
        <dsp:cNvSpPr/>
      </dsp:nvSpPr>
      <dsp:spPr>
        <a:xfrm>
          <a:off x="2511481" y="288034"/>
          <a:ext cx="2097026" cy="38479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Principios Tributarios</a:t>
          </a:r>
          <a:endParaRPr lang="es-ES" sz="2400" kern="1200" dirty="0"/>
        </a:p>
      </dsp:txBody>
      <dsp:txXfrm>
        <a:off x="2511481" y="288034"/>
        <a:ext cx="2097026" cy="1154397"/>
      </dsp:txXfrm>
    </dsp:sp>
    <dsp:sp modelId="{A807B8ED-5CCB-4E54-BC51-CDAD30587233}">
      <dsp:nvSpPr>
        <dsp:cNvPr id="0" name=""/>
        <dsp:cNvSpPr/>
      </dsp:nvSpPr>
      <dsp:spPr>
        <a:xfrm>
          <a:off x="2437875" y="1306609"/>
          <a:ext cx="2228360" cy="289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Generalidad</a:t>
          </a:r>
          <a:endParaRPr lang="es-ES" sz="1000" b="1" kern="1200" dirty="0"/>
        </a:p>
      </dsp:txBody>
      <dsp:txXfrm>
        <a:off x="2446368" y="1315102"/>
        <a:ext cx="2211374" cy="272978"/>
      </dsp:txXfrm>
    </dsp:sp>
    <dsp:sp modelId="{41CB4891-813F-41AF-BBB5-B4DB6C51AC0B}">
      <dsp:nvSpPr>
        <dsp:cNvPr id="0" name=""/>
        <dsp:cNvSpPr/>
      </dsp:nvSpPr>
      <dsp:spPr>
        <a:xfrm>
          <a:off x="2437875" y="1641184"/>
          <a:ext cx="2228360" cy="289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Progresividad y Proporcionalidad</a:t>
          </a:r>
          <a:endParaRPr lang="es-ES" sz="1000" b="1" kern="1200" dirty="0"/>
        </a:p>
      </dsp:txBody>
      <dsp:txXfrm>
        <a:off x="2446368" y="1649677"/>
        <a:ext cx="2211374" cy="272978"/>
      </dsp:txXfrm>
    </dsp:sp>
    <dsp:sp modelId="{2C195EAB-6064-487A-85F4-B66C34D6F429}">
      <dsp:nvSpPr>
        <dsp:cNvPr id="0" name=""/>
        <dsp:cNvSpPr/>
      </dsp:nvSpPr>
      <dsp:spPr>
        <a:xfrm>
          <a:off x="2437875" y="1975758"/>
          <a:ext cx="2228360" cy="289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Eficiencia</a:t>
          </a:r>
          <a:endParaRPr lang="es-ES" sz="1000" b="1" kern="1200" dirty="0"/>
        </a:p>
      </dsp:txBody>
      <dsp:txXfrm>
        <a:off x="2446368" y="1984251"/>
        <a:ext cx="2211374" cy="272978"/>
      </dsp:txXfrm>
    </dsp:sp>
    <dsp:sp modelId="{D37252AD-2A12-43B1-9B96-3FD499FAE37C}">
      <dsp:nvSpPr>
        <dsp:cNvPr id="0" name=""/>
        <dsp:cNvSpPr/>
      </dsp:nvSpPr>
      <dsp:spPr>
        <a:xfrm>
          <a:off x="2437875" y="2310333"/>
          <a:ext cx="2228360" cy="289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Simplicidad Administrativa</a:t>
          </a:r>
          <a:endParaRPr lang="es-ES" sz="1000" b="1" kern="1200" dirty="0"/>
        </a:p>
      </dsp:txBody>
      <dsp:txXfrm>
        <a:off x="2446368" y="2318826"/>
        <a:ext cx="2211374" cy="272978"/>
      </dsp:txXfrm>
    </dsp:sp>
    <dsp:sp modelId="{04948D15-C03E-4B5E-B0DC-5286C1F24A6B}">
      <dsp:nvSpPr>
        <dsp:cNvPr id="0" name=""/>
        <dsp:cNvSpPr/>
      </dsp:nvSpPr>
      <dsp:spPr>
        <a:xfrm>
          <a:off x="2437875" y="2644907"/>
          <a:ext cx="2228360" cy="289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Irretroactividad</a:t>
          </a:r>
          <a:endParaRPr lang="es-ES" sz="1000" b="1" kern="1200" dirty="0"/>
        </a:p>
      </dsp:txBody>
      <dsp:txXfrm>
        <a:off x="2446368" y="2653400"/>
        <a:ext cx="2211374" cy="272978"/>
      </dsp:txXfrm>
    </dsp:sp>
    <dsp:sp modelId="{E3E180D3-CAB4-4A28-8EB4-99D27129DF38}">
      <dsp:nvSpPr>
        <dsp:cNvPr id="0" name=""/>
        <dsp:cNvSpPr/>
      </dsp:nvSpPr>
      <dsp:spPr>
        <a:xfrm>
          <a:off x="2437875" y="2979482"/>
          <a:ext cx="2228360" cy="289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Equidad o Igualdad</a:t>
          </a:r>
          <a:endParaRPr lang="es-ES" sz="1000" b="1" kern="1200" dirty="0"/>
        </a:p>
      </dsp:txBody>
      <dsp:txXfrm>
        <a:off x="2446368" y="2987975"/>
        <a:ext cx="2211374" cy="272978"/>
      </dsp:txXfrm>
    </dsp:sp>
    <dsp:sp modelId="{60B5B3D3-BB68-4C97-A2E8-A64E3AED2A07}">
      <dsp:nvSpPr>
        <dsp:cNvPr id="0" name=""/>
        <dsp:cNvSpPr/>
      </dsp:nvSpPr>
      <dsp:spPr>
        <a:xfrm>
          <a:off x="2437875" y="3314056"/>
          <a:ext cx="2228360" cy="289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Transparencia</a:t>
          </a:r>
          <a:endParaRPr lang="es-ES" sz="1000" b="1" kern="1200" dirty="0"/>
        </a:p>
      </dsp:txBody>
      <dsp:txXfrm>
        <a:off x="2446368" y="3322549"/>
        <a:ext cx="2211374" cy="272978"/>
      </dsp:txXfrm>
    </dsp:sp>
    <dsp:sp modelId="{048AE0C3-DC38-4796-A840-0ACB1A8633A7}">
      <dsp:nvSpPr>
        <dsp:cNvPr id="0" name=""/>
        <dsp:cNvSpPr/>
      </dsp:nvSpPr>
      <dsp:spPr>
        <a:xfrm>
          <a:off x="2437875" y="3648630"/>
          <a:ext cx="2228360" cy="289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Suficiencia Recaudatoria</a:t>
          </a:r>
          <a:endParaRPr lang="es-ES" sz="1000" b="1" kern="1200" dirty="0"/>
        </a:p>
      </dsp:txBody>
      <dsp:txXfrm>
        <a:off x="2446368" y="3657123"/>
        <a:ext cx="2211374" cy="272978"/>
      </dsp:txXfrm>
    </dsp:sp>
    <dsp:sp modelId="{69E31713-7D70-41CC-885E-C94EC6D6337A}">
      <dsp:nvSpPr>
        <dsp:cNvPr id="0" name=""/>
        <dsp:cNvSpPr/>
      </dsp:nvSpPr>
      <dsp:spPr>
        <a:xfrm>
          <a:off x="2437875" y="3983205"/>
          <a:ext cx="2228360" cy="289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Legalidad</a:t>
          </a:r>
          <a:endParaRPr lang="es-ES" sz="1000" kern="1200" dirty="0"/>
        </a:p>
      </dsp:txBody>
      <dsp:txXfrm>
        <a:off x="2446368" y="3991698"/>
        <a:ext cx="2211374" cy="272978"/>
      </dsp:txXfrm>
    </dsp:sp>
    <dsp:sp modelId="{23F4E3B6-00E7-4B6C-A324-B92D982366DB}">
      <dsp:nvSpPr>
        <dsp:cNvPr id="0" name=""/>
        <dsp:cNvSpPr/>
      </dsp:nvSpPr>
      <dsp:spPr>
        <a:xfrm>
          <a:off x="4968554" y="288014"/>
          <a:ext cx="2079422" cy="38479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Principales Impuestos</a:t>
          </a:r>
          <a:endParaRPr lang="es-ES" sz="2400" kern="1200" dirty="0"/>
        </a:p>
      </dsp:txBody>
      <dsp:txXfrm>
        <a:off x="4968554" y="288014"/>
        <a:ext cx="2079422" cy="1154397"/>
      </dsp:txXfrm>
    </dsp:sp>
    <dsp:sp modelId="{2D129A00-5D52-4C7E-A2C2-A33251A0F916}">
      <dsp:nvSpPr>
        <dsp:cNvPr id="0" name=""/>
        <dsp:cNvSpPr/>
      </dsp:nvSpPr>
      <dsp:spPr>
        <a:xfrm>
          <a:off x="4875144" y="1304769"/>
          <a:ext cx="2228360" cy="665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Impuesto a la Renta</a:t>
          </a:r>
          <a:endParaRPr lang="es-ES" sz="1000" b="1" kern="1200" dirty="0"/>
        </a:p>
      </dsp:txBody>
      <dsp:txXfrm>
        <a:off x="4894635" y="1324260"/>
        <a:ext cx="2189378" cy="626486"/>
      </dsp:txXfrm>
    </dsp:sp>
    <dsp:sp modelId="{6CFC8671-5619-48C6-9808-FDE24ABB9E7E}">
      <dsp:nvSpPr>
        <dsp:cNvPr id="0" name=""/>
        <dsp:cNvSpPr/>
      </dsp:nvSpPr>
      <dsp:spPr>
        <a:xfrm>
          <a:off x="4875144" y="2072618"/>
          <a:ext cx="2228360" cy="665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Impuesto al Valor Agregado </a:t>
          </a:r>
          <a:endParaRPr lang="es-ES" sz="1000" b="1" kern="1200" dirty="0"/>
        </a:p>
      </dsp:txBody>
      <dsp:txXfrm>
        <a:off x="4894635" y="2092109"/>
        <a:ext cx="2189378" cy="626486"/>
      </dsp:txXfrm>
    </dsp:sp>
    <dsp:sp modelId="{979E74FC-2549-422F-AA15-F52312674EE4}">
      <dsp:nvSpPr>
        <dsp:cNvPr id="0" name=""/>
        <dsp:cNvSpPr/>
      </dsp:nvSpPr>
      <dsp:spPr>
        <a:xfrm>
          <a:off x="4875144" y="2840466"/>
          <a:ext cx="2228360" cy="665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Impuesto a los Consumos Especiales </a:t>
          </a:r>
          <a:endParaRPr lang="es-ES" sz="1000" b="1" kern="1200" dirty="0"/>
        </a:p>
      </dsp:txBody>
      <dsp:txXfrm>
        <a:off x="4894635" y="2859957"/>
        <a:ext cx="2189378" cy="626486"/>
      </dsp:txXfrm>
    </dsp:sp>
    <dsp:sp modelId="{A2E12F26-8991-46A6-A485-98108B587D0B}">
      <dsp:nvSpPr>
        <dsp:cNvPr id="0" name=""/>
        <dsp:cNvSpPr/>
      </dsp:nvSpPr>
      <dsp:spPr>
        <a:xfrm>
          <a:off x="4875144" y="3608314"/>
          <a:ext cx="2228360" cy="665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Impuesto a la Salida de Divisas</a:t>
          </a:r>
          <a:endParaRPr lang="es-ES" sz="1000" b="1" kern="1200" dirty="0"/>
        </a:p>
      </dsp:txBody>
      <dsp:txXfrm>
        <a:off x="4894635" y="3627805"/>
        <a:ext cx="2189378" cy="626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960B9-8E8D-4835-80DC-632648FBE4A2}">
      <dsp:nvSpPr>
        <dsp:cNvPr id="0" name=""/>
        <dsp:cNvSpPr/>
      </dsp:nvSpPr>
      <dsp:spPr>
        <a:xfrm>
          <a:off x="1710893" y="1170833"/>
          <a:ext cx="898693" cy="898693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Elementos</a:t>
          </a:r>
          <a:endParaRPr lang="es-EC" sz="1000" kern="1200" dirty="0"/>
        </a:p>
      </dsp:txBody>
      <dsp:txXfrm>
        <a:off x="1842504" y="1302444"/>
        <a:ext cx="635471" cy="635471"/>
      </dsp:txXfrm>
    </dsp:sp>
    <dsp:sp modelId="{4E30ACD3-057E-47DA-8E32-0C87D37FD984}">
      <dsp:nvSpPr>
        <dsp:cNvPr id="0" name=""/>
        <dsp:cNvSpPr/>
      </dsp:nvSpPr>
      <dsp:spPr>
        <a:xfrm rot="16200000">
          <a:off x="2024999" y="1016872"/>
          <a:ext cx="27048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70480" y="18720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153477" y="1028831"/>
        <a:ext cx="13524" cy="13524"/>
      </dsp:txXfrm>
    </dsp:sp>
    <dsp:sp modelId="{EE0F811C-A8C1-4CC3-AA63-19C6F1BBE4FE}">
      <dsp:nvSpPr>
        <dsp:cNvPr id="0" name=""/>
        <dsp:cNvSpPr/>
      </dsp:nvSpPr>
      <dsp:spPr>
        <a:xfrm>
          <a:off x="1710893" y="1659"/>
          <a:ext cx="898693" cy="89869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Hecho Generador</a:t>
          </a:r>
          <a:endParaRPr lang="es-EC" sz="1000" kern="1200" dirty="0"/>
        </a:p>
      </dsp:txBody>
      <dsp:txXfrm>
        <a:off x="1842504" y="133270"/>
        <a:ext cx="635471" cy="635471"/>
      </dsp:txXfrm>
    </dsp:sp>
    <dsp:sp modelId="{CA640185-B381-4577-81CE-77B8B041D0B6}">
      <dsp:nvSpPr>
        <dsp:cNvPr id="0" name=""/>
        <dsp:cNvSpPr/>
      </dsp:nvSpPr>
      <dsp:spPr>
        <a:xfrm rot="19800000">
          <a:off x="2531267" y="1309165"/>
          <a:ext cx="27048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70480" y="18720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659745" y="1321124"/>
        <a:ext cx="13524" cy="13524"/>
      </dsp:txXfrm>
    </dsp:sp>
    <dsp:sp modelId="{FB7C353D-302B-4593-BFFF-02613427D1F3}">
      <dsp:nvSpPr>
        <dsp:cNvPr id="0" name=""/>
        <dsp:cNvSpPr/>
      </dsp:nvSpPr>
      <dsp:spPr>
        <a:xfrm>
          <a:off x="2723427" y="586246"/>
          <a:ext cx="898693" cy="898693"/>
        </a:xfrm>
        <a:prstGeom prst="ellipse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Sujeto Pasivo</a:t>
          </a:r>
          <a:endParaRPr lang="es-EC" sz="1000" kern="1200" dirty="0"/>
        </a:p>
      </dsp:txBody>
      <dsp:txXfrm>
        <a:off x="2855038" y="717857"/>
        <a:ext cx="635471" cy="635471"/>
      </dsp:txXfrm>
    </dsp:sp>
    <dsp:sp modelId="{96D44EAC-1398-4958-B9C7-8C9E1E1082FD}">
      <dsp:nvSpPr>
        <dsp:cNvPr id="0" name=""/>
        <dsp:cNvSpPr/>
      </dsp:nvSpPr>
      <dsp:spPr>
        <a:xfrm rot="1800000">
          <a:off x="2531267" y="1893752"/>
          <a:ext cx="27048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70480" y="18720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659745" y="1905711"/>
        <a:ext cx="13524" cy="13524"/>
      </dsp:txXfrm>
    </dsp:sp>
    <dsp:sp modelId="{5B826819-CE7D-422D-A98F-ED555D258B83}">
      <dsp:nvSpPr>
        <dsp:cNvPr id="0" name=""/>
        <dsp:cNvSpPr/>
      </dsp:nvSpPr>
      <dsp:spPr>
        <a:xfrm>
          <a:off x="2723427" y="1755420"/>
          <a:ext cx="898693" cy="898693"/>
        </a:xfrm>
        <a:prstGeom prst="ellipse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Sujeto Activo</a:t>
          </a:r>
          <a:endParaRPr lang="es-EC" sz="1000" kern="1200" dirty="0"/>
        </a:p>
      </dsp:txBody>
      <dsp:txXfrm>
        <a:off x="2855038" y="1887031"/>
        <a:ext cx="635471" cy="635471"/>
      </dsp:txXfrm>
    </dsp:sp>
    <dsp:sp modelId="{70C9146B-9E7B-40F9-96CF-A9E340547DB6}">
      <dsp:nvSpPr>
        <dsp:cNvPr id="0" name=""/>
        <dsp:cNvSpPr/>
      </dsp:nvSpPr>
      <dsp:spPr>
        <a:xfrm rot="5400000">
          <a:off x="2024999" y="2186046"/>
          <a:ext cx="27048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70480" y="18720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153477" y="2198004"/>
        <a:ext cx="13524" cy="13524"/>
      </dsp:txXfrm>
    </dsp:sp>
    <dsp:sp modelId="{8AAF6418-725C-4C30-A4AA-A746679971BE}">
      <dsp:nvSpPr>
        <dsp:cNvPr id="0" name=""/>
        <dsp:cNvSpPr/>
      </dsp:nvSpPr>
      <dsp:spPr>
        <a:xfrm>
          <a:off x="1710893" y="2340006"/>
          <a:ext cx="898693" cy="898693"/>
        </a:xfrm>
        <a:prstGeom prst="ellipse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Base Imponible</a:t>
          </a:r>
          <a:endParaRPr lang="es-EC" sz="1000" kern="1200" dirty="0"/>
        </a:p>
      </dsp:txBody>
      <dsp:txXfrm>
        <a:off x="1842504" y="2471617"/>
        <a:ext cx="635471" cy="635471"/>
      </dsp:txXfrm>
    </dsp:sp>
    <dsp:sp modelId="{E86A8C10-6401-4149-9874-8A2D88178DE6}">
      <dsp:nvSpPr>
        <dsp:cNvPr id="0" name=""/>
        <dsp:cNvSpPr/>
      </dsp:nvSpPr>
      <dsp:spPr>
        <a:xfrm rot="9000000">
          <a:off x="1518732" y="1893752"/>
          <a:ext cx="27048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70480" y="18720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 rot="10800000">
        <a:off x="1647210" y="1905711"/>
        <a:ext cx="13524" cy="13524"/>
      </dsp:txXfrm>
    </dsp:sp>
    <dsp:sp modelId="{CBC762C7-DDE5-4562-92D9-3ED0B1F1AA35}">
      <dsp:nvSpPr>
        <dsp:cNvPr id="0" name=""/>
        <dsp:cNvSpPr/>
      </dsp:nvSpPr>
      <dsp:spPr>
        <a:xfrm>
          <a:off x="698359" y="1755420"/>
          <a:ext cx="898693" cy="898693"/>
        </a:xfrm>
        <a:prstGeom prst="ellipse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Tarifa del Impuesto</a:t>
          </a:r>
          <a:endParaRPr lang="es-EC" sz="1000" kern="1200" dirty="0"/>
        </a:p>
      </dsp:txBody>
      <dsp:txXfrm>
        <a:off x="829970" y="1887031"/>
        <a:ext cx="635471" cy="635471"/>
      </dsp:txXfrm>
    </dsp:sp>
    <dsp:sp modelId="{5F688CB0-3F5A-44FE-88D3-9894F8DC0CE6}">
      <dsp:nvSpPr>
        <dsp:cNvPr id="0" name=""/>
        <dsp:cNvSpPr/>
      </dsp:nvSpPr>
      <dsp:spPr>
        <a:xfrm rot="12600000">
          <a:off x="1518732" y="1309165"/>
          <a:ext cx="27048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70480" y="18720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0800000">
        <a:off x="1647210" y="1321124"/>
        <a:ext cx="13524" cy="13524"/>
      </dsp:txXfrm>
    </dsp:sp>
    <dsp:sp modelId="{765564E6-6102-4DDD-86CC-C4F389B39B01}">
      <dsp:nvSpPr>
        <dsp:cNvPr id="0" name=""/>
        <dsp:cNvSpPr/>
      </dsp:nvSpPr>
      <dsp:spPr>
        <a:xfrm>
          <a:off x="698359" y="586246"/>
          <a:ext cx="898693" cy="898693"/>
        </a:xfrm>
        <a:prstGeom prst="ellipse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Crédito Tributario</a:t>
          </a:r>
          <a:endParaRPr lang="es-EC" sz="1000" kern="1200" dirty="0"/>
        </a:p>
      </dsp:txBody>
      <dsp:txXfrm>
        <a:off x="829970" y="717857"/>
        <a:ext cx="635471" cy="6354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ED5D7-83BA-4A20-A56F-A38C7B39F3F8}">
      <dsp:nvSpPr>
        <dsp:cNvPr id="0" name=""/>
        <dsp:cNvSpPr/>
      </dsp:nvSpPr>
      <dsp:spPr>
        <a:xfrm>
          <a:off x="2130878" y="952421"/>
          <a:ext cx="1210568" cy="104719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Características</a:t>
          </a:r>
          <a:endParaRPr lang="es-EC" sz="900" kern="1200" dirty="0"/>
        </a:p>
      </dsp:txBody>
      <dsp:txXfrm>
        <a:off x="2331486" y="1125955"/>
        <a:ext cx="809352" cy="700122"/>
      </dsp:txXfrm>
    </dsp:sp>
    <dsp:sp modelId="{FDCB9762-CB4D-4468-AD71-1F09BF590C1E}">
      <dsp:nvSpPr>
        <dsp:cNvPr id="0" name=""/>
        <dsp:cNvSpPr/>
      </dsp:nvSpPr>
      <dsp:spPr>
        <a:xfrm>
          <a:off x="2888927" y="451410"/>
          <a:ext cx="456743" cy="39354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6854E-A072-4DC0-A8CE-88E979EE8E8E}">
      <dsp:nvSpPr>
        <dsp:cNvPr id="0" name=""/>
        <dsp:cNvSpPr/>
      </dsp:nvSpPr>
      <dsp:spPr>
        <a:xfrm>
          <a:off x="2242389" y="0"/>
          <a:ext cx="992052" cy="85824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Indirecto</a:t>
          </a:r>
          <a:endParaRPr lang="es-EC" sz="900" kern="1200" dirty="0"/>
        </a:p>
      </dsp:txBody>
      <dsp:txXfrm>
        <a:off x="2406793" y="142229"/>
        <a:ext cx="663244" cy="573783"/>
      </dsp:txXfrm>
    </dsp:sp>
    <dsp:sp modelId="{98A4BF5A-150B-4E25-9749-36E9DEDFA37D}">
      <dsp:nvSpPr>
        <dsp:cNvPr id="0" name=""/>
        <dsp:cNvSpPr/>
      </dsp:nvSpPr>
      <dsp:spPr>
        <a:xfrm>
          <a:off x="3421983" y="1187131"/>
          <a:ext cx="456743" cy="39354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1FBE8-88B9-434E-A263-4A53BBB66318}">
      <dsp:nvSpPr>
        <dsp:cNvPr id="0" name=""/>
        <dsp:cNvSpPr/>
      </dsp:nvSpPr>
      <dsp:spPr>
        <a:xfrm>
          <a:off x="3152216" y="527876"/>
          <a:ext cx="992052" cy="85824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shade val="50000"/>
            <a:hueOff val="84324"/>
            <a:satOff val="-1865"/>
            <a:lumOff val="1399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Plurifásico</a:t>
          </a:r>
          <a:endParaRPr lang="es-EC" sz="900" kern="1200" dirty="0"/>
        </a:p>
      </dsp:txBody>
      <dsp:txXfrm>
        <a:off x="3316620" y="670105"/>
        <a:ext cx="663244" cy="573783"/>
      </dsp:txXfrm>
    </dsp:sp>
    <dsp:sp modelId="{3EE68C54-603E-42C5-9EAF-DFDED05E2899}">
      <dsp:nvSpPr>
        <dsp:cNvPr id="0" name=""/>
        <dsp:cNvSpPr/>
      </dsp:nvSpPr>
      <dsp:spPr>
        <a:xfrm>
          <a:off x="3051688" y="2017620"/>
          <a:ext cx="456743" cy="39354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993BF-F0A4-43E7-A7B9-F6F32FFFBB5D}">
      <dsp:nvSpPr>
        <dsp:cNvPr id="0" name=""/>
        <dsp:cNvSpPr/>
      </dsp:nvSpPr>
      <dsp:spPr>
        <a:xfrm>
          <a:off x="3152216" y="1565619"/>
          <a:ext cx="992052" cy="85824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Real</a:t>
          </a:r>
          <a:endParaRPr lang="es-EC" sz="900" kern="1200" dirty="0"/>
        </a:p>
      </dsp:txBody>
      <dsp:txXfrm>
        <a:off x="3316620" y="1707848"/>
        <a:ext cx="663244" cy="573783"/>
      </dsp:txXfrm>
    </dsp:sp>
    <dsp:sp modelId="{B57733F7-7301-4F43-B82B-818DA9D9E0BF}">
      <dsp:nvSpPr>
        <dsp:cNvPr id="0" name=""/>
        <dsp:cNvSpPr/>
      </dsp:nvSpPr>
      <dsp:spPr>
        <a:xfrm>
          <a:off x="2133131" y="2103828"/>
          <a:ext cx="456743" cy="39354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4C0F1-C0BF-4F60-9C57-56E6A016D67B}">
      <dsp:nvSpPr>
        <dsp:cNvPr id="0" name=""/>
        <dsp:cNvSpPr/>
      </dsp:nvSpPr>
      <dsp:spPr>
        <a:xfrm>
          <a:off x="2242389" y="2094086"/>
          <a:ext cx="992052" cy="85824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shade val="50000"/>
            <a:hueOff val="252972"/>
            <a:satOff val="-5595"/>
            <a:lumOff val="4198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Interno</a:t>
          </a:r>
          <a:endParaRPr lang="es-EC" sz="900" kern="1200" dirty="0"/>
        </a:p>
      </dsp:txBody>
      <dsp:txXfrm>
        <a:off x="2406793" y="2236315"/>
        <a:ext cx="663244" cy="573783"/>
      </dsp:txXfrm>
    </dsp:sp>
    <dsp:sp modelId="{A73FF3C4-D17E-4B82-87B2-66D10EE5E964}">
      <dsp:nvSpPr>
        <dsp:cNvPr id="0" name=""/>
        <dsp:cNvSpPr/>
      </dsp:nvSpPr>
      <dsp:spPr>
        <a:xfrm>
          <a:off x="1591346" y="1368404"/>
          <a:ext cx="456743" cy="39354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013D-D0FF-4D18-8FB8-C09E16562727}">
      <dsp:nvSpPr>
        <dsp:cNvPr id="0" name=""/>
        <dsp:cNvSpPr/>
      </dsp:nvSpPr>
      <dsp:spPr>
        <a:xfrm>
          <a:off x="1328338" y="1566210"/>
          <a:ext cx="992052" cy="85824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Ordinario</a:t>
          </a:r>
          <a:endParaRPr lang="es-EC" sz="900" kern="1200" dirty="0"/>
        </a:p>
      </dsp:txBody>
      <dsp:txXfrm>
        <a:off x="1492742" y="1708439"/>
        <a:ext cx="663244" cy="573783"/>
      </dsp:txXfrm>
    </dsp:sp>
    <dsp:sp modelId="{AA1F70F4-E68A-4BCF-BDC1-E09A94873EE2}">
      <dsp:nvSpPr>
        <dsp:cNvPr id="0" name=""/>
        <dsp:cNvSpPr/>
      </dsp:nvSpPr>
      <dsp:spPr>
        <a:xfrm>
          <a:off x="1328338" y="526695"/>
          <a:ext cx="992052" cy="85824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shade val="50000"/>
            <a:hueOff val="84324"/>
            <a:satOff val="-1865"/>
            <a:lumOff val="1399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Regresivo</a:t>
          </a:r>
          <a:endParaRPr lang="es-EC" sz="900" kern="1200" dirty="0"/>
        </a:p>
      </dsp:txBody>
      <dsp:txXfrm>
        <a:off x="1492742" y="668924"/>
        <a:ext cx="663244" cy="5737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B9831-0898-4B0C-B5A2-F99B327F974E}">
      <dsp:nvSpPr>
        <dsp:cNvPr id="0" name=""/>
        <dsp:cNvSpPr/>
      </dsp:nvSpPr>
      <dsp:spPr>
        <a:xfrm>
          <a:off x="0" y="0"/>
          <a:ext cx="7704856" cy="142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Según Ricardo Fenochietto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Interfiere lo menos posible en las decisiones de los individuos.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No altera las decisiones de los productores</a:t>
          </a:r>
          <a:endParaRPr lang="es-ES" sz="1800" kern="1200" dirty="0"/>
        </a:p>
      </dsp:txBody>
      <dsp:txXfrm>
        <a:off x="1683452" y="0"/>
        <a:ext cx="6021403" cy="1424812"/>
      </dsp:txXfrm>
    </dsp:sp>
    <dsp:sp modelId="{793EC7AD-B7B7-43D4-A24B-C54AB28B7DF4}">
      <dsp:nvSpPr>
        <dsp:cNvPr id="0" name=""/>
        <dsp:cNvSpPr/>
      </dsp:nvSpPr>
      <dsp:spPr>
        <a:xfrm>
          <a:off x="142481" y="142481"/>
          <a:ext cx="1540971" cy="11398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37402-620C-48A6-B796-925150A1943F}">
      <dsp:nvSpPr>
        <dsp:cNvPr id="0" name=""/>
        <dsp:cNvSpPr/>
      </dsp:nvSpPr>
      <dsp:spPr>
        <a:xfrm>
          <a:off x="0" y="1567293"/>
          <a:ext cx="7704856" cy="142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Según Plazas Vega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La neutralidad está ligada a los principios de igualdad y proporcionalidad</a:t>
          </a:r>
          <a:endParaRPr lang="es-ES" sz="1800" kern="1200" dirty="0"/>
        </a:p>
      </dsp:txBody>
      <dsp:txXfrm>
        <a:off x="1683452" y="1567293"/>
        <a:ext cx="6021403" cy="1424812"/>
      </dsp:txXfrm>
    </dsp:sp>
    <dsp:sp modelId="{51D632FC-35A8-4C6D-A432-427663F15AB3}">
      <dsp:nvSpPr>
        <dsp:cNvPr id="0" name=""/>
        <dsp:cNvSpPr/>
      </dsp:nvSpPr>
      <dsp:spPr>
        <a:xfrm>
          <a:off x="142481" y="1709774"/>
          <a:ext cx="1540971" cy="11398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E650A-B20B-42DC-9112-93A0BA6FD487}">
      <dsp:nvSpPr>
        <dsp:cNvPr id="0" name=""/>
        <dsp:cNvSpPr/>
      </dsp:nvSpPr>
      <dsp:spPr>
        <a:xfrm>
          <a:off x="0" y="3134586"/>
          <a:ext cx="7704856" cy="142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Según Maurice Duverger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Un impuesto es neutro cuando, no tiene por objeto ejercer una presión sobre los contribuyentes para incitarlos a una acción o a una abstención cualquiera</a:t>
          </a:r>
          <a:endParaRPr lang="es-ES" sz="1800" kern="1200" dirty="0"/>
        </a:p>
      </dsp:txBody>
      <dsp:txXfrm>
        <a:off x="1683452" y="3134586"/>
        <a:ext cx="6021403" cy="1424812"/>
      </dsp:txXfrm>
    </dsp:sp>
    <dsp:sp modelId="{A5C8D897-F4BF-4CF2-88C6-3697A044EE8B}">
      <dsp:nvSpPr>
        <dsp:cNvPr id="0" name=""/>
        <dsp:cNvSpPr/>
      </dsp:nvSpPr>
      <dsp:spPr>
        <a:xfrm>
          <a:off x="142481" y="3277068"/>
          <a:ext cx="1540971" cy="11398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EF74-98DA-49E4-95BF-7B7F7F23344E}" type="datetimeFigureOut">
              <a:rPr lang="es-EC" smtClean="0"/>
              <a:t>12/07/2013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E337-99CD-4C72-B65E-E8EA229B8934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EF74-98DA-49E4-95BF-7B7F7F23344E}" type="datetimeFigureOut">
              <a:rPr lang="es-EC" smtClean="0"/>
              <a:t>12/07/2013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E337-99CD-4C72-B65E-E8EA229B8934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EF74-98DA-49E4-95BF-7B7F7F23344E}" type="datetimeFigureOut">
              <a:rPr lang="es-EC" smtClean="0"/>
              <a:t>12/07/2013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E337-99CD-4C72-B65E-E8EA229B8934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EF74-98DA-49E4-95BF-7B7F7F23344E}" type="datetimeFigureOut">
              <a:rPr lang="es-EC" smtClean="0"/>
              <a:t>12/07/2013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E337-99CD-4C72-B65E-E8EA229B8934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EF74-98DA-49E4-95BF-7B7F7F23344E}" type="datetimeFigureOut">
              <a:rPr lang="es-EC" smtClean="0"/>
              <a:t>12/07/2013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E337-99CD-4C72-B65E-E8EA229B8934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EF74-98DA-49E4-95BF-7B7F7F23344E}" type="datetimeFigureOut">
              <a:rPr lang="es-EC" smtClean="0"/>
              <a:t>12/07/2013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E337-99CD-4C72-B65E-E8EA229B8934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EF74-98DA-49E4-95BF-7B7F7F23344E}" type="datetimeFigureOut">
              <a:rPr lang="es-EC" smtClean="0"/>
              <a:t>12/07/2013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E337-99CD-4C72-B65E-E8EA229B8934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EF74-98DA-49E4-95BF-7B7F7F23344E}" type="datetimeFigureOut">
              <a:rPr lang="es-EC" smtClean="0"/>
              <a:t>12/07/2013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E337-99CD-4C72-B65E-E8EA229B8934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EF74-98DA-49E4-95BF-7B7F7F23344E}" type="datetimeFigureOut">
              <a:rPr lang="es-EC" smtClean="0"/>
              <a:t>12/07/2013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E337-99CD-4C72-B65E-E8EA229B8934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EF74-98DA-49E4-95BF-7B7F7F23344E}" type="datetimeFigureOut">
              <a:rPr lang="es-EC" smtClean="0"/>
              <a:t>12/07/2013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E337-99CD-4C72-B65E-E8EA229B8934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EF74-98DA-49E4-95BF-7B7F7F23344E}" type="datetimeFigureOut">
              <a:rPr lang="es-EC" smtClean="0"/>
              <a:t>12/07/2013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E337-99CD-4C72-B65E-E8EA229B8934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1E3EF74-98DA-49E4-95BF-7B7F7F23344E}" type="datetimeFigureOut">
              <a:rPr lang="es-EC" smtClean="0"/>
              <a:t>12/07/2013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DDBE337-99CD-4C72-B65E-E8EA229B8934}" type="slidenum">
              <a:rPr lang="es-EC" smtClean="0"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44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9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55537" y="1700808"/>
            <a:ext cx="6845043" cy="4705559"/>
          </a:xfrm>
        </p:spPr>
        <p:txBody>
          <a:bodyPr>
            <a:noAutofit/>
          </a:bodyPr>
          <a:lstStyle/>
          <a:p>
            <a:pPr algn="ctr"/>
            <a:r>
              <a:rPr lang="es-ES_tradnl" sz="1400" b="1" dirty="0">
                <a:solidFill>
                  <a:schemeClr val="tx1"/>
                </a:solidFill>
                <a:effectLst/>
              </a:rPr>
              <a:t>TESIS DE GRADO PREVIO A LA 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OBTENCIÓN DEL TÍTULO: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 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 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INGENIERO EN FINANZAS Y AUDITORÍA, CONTADOR PÚBLICO AUDITOR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 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 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 </a:t>
            </a:r>
            <a:r>
              <a:rPr lang="es-EC" sz="1400" dirty="0" smtClean="0">
                <a:solidFill>
                  <a:schemeClr val="tx1"/>
                </a:solidFill>
                <a:effectLst/>
              </a:rPr>
              <a:t/>
            </a:r>
            <a:br>
              <a:rPr lang="es-EC" sz="1400" dirty="0" smtClean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 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TEMA: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 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 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“ANÁLISIS DE </a:t>
            </a:r>
            <a:r>
              <a:rPr lang="es-ES_tradnl" sz="1400" b="1" dirty="0" smtClean="0">
                <a:solidFill>
                  <a:schemeClr val="tx1"/>
                </a:solidFill>
              </a:rPr>
              <a:t>la neutralidad del impuesto al valor agregado en ecuador</a:t>
            </a:r>
            <a:r>
              <a:rPr lang="es-ES_tradnl" sz="1400" b="1" dirty="0" smtClean="0">
                <a:solidFill>
                  <a:schemeClr val="tx1"/>
                </a:solidFill>
                <a:effectLst/>
              </a:rPr>
              <a:t>”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 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 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 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AUTOR: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>
                <a:solidFill>
                  <a:schemeClr val="tx1"/>
                </a:solidFill>
                <a:effectLst/>
              </a:rPr>
              <a:t> 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r>
              <a:rPr lang="es-ES_tradnl" sz="1400" b="1" dirty="0" smtClean="0">
                <a:solidFill>
                  <a:schemeClr val="tx1"/>
                </a:solidFill>
                <a:effectLst/>
              </a:rPr>
              <a:t>PEñAFIEL CáCERES JONATHAN STALIN</a:t>
            </a:r>
            <a:r>
              <a:rPr lang="es-EC" sz="1400" dirty="0">
                <a:solidFill>
                  <a:schemeClr val="tx1"/>
                </a:solidFill>
                <a:effectLst/>
              </a:rPr>
              <a:t/>
            </a:r>
            <a:br>
              <a:rPr lang="es-EC" sz="1400" dirty="0">
                <a:solidFill>
                  <a:schemeClr val="tx1"/>
                </a:solidFill>
                <a:effectLst/>
              </a:rPr>
            </a:br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4" name="3 Imagen" descr="LOGO ESPE ORIGINAL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74" y="548680"/>
            <a:ext cx="4687570" cy="1083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/>
              <a:t>CAPÍTULO III</a:t>
            </a:r>
            <a:br>
              <a:rPr lang="es-ES" b="1" dirty="0"/>
            </a:br>
            <a:r>
              <a:rPr lang="es-ES" b="1" dirty="0"/>
              <a:t>NEUTRALIDAD EN EL ECUADOR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188557"/>
              </p:ext>
            </p:extLst>
          </p:nvPr>
        </p:nvGraphicFramePr>
        <p:xfrm>
          <a:off x="971600" y="1772816"/>
          <a:ext cx="7704856" cy="455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2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 smtClean="0"/>
              <a:t>Análisis de la Neutralidad del IVA</a:t>
            </a:r>
            <a:endParaRPr lang="es-EC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81635714"/>
              </p:ext>
            </p:extLst>
          </p:nvPr>
        </p:nvGraphicFramePr>
        <p:xfrm>
          <a:off x="971600" y="1844824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7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Neutralidad en la Demanda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59632"/>
            <a:ext cx="3750163" cy="225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128949023"/>
              </p:ext>
            </p:extLst>
          </p:nvPr>
        </p:nvGraphicFramePr>
        <p:xfrm>
          <a:off x="539552" y="2057400"/>
          <a:ext cx="4248472" cy="324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5322438" y="1628800"/>
            <a:ext cx="31133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/>
              <a:t>Importaciones de Papel Prensa -en miles de dólares-</a:t>
            </a:r>
            <a:endParaRPr lang="es-ES" sz="9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28" y="4549559"/>
            <a:ext cx="3641651" cy="203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451296" y="4147700"/>
            <a:ext cx="31133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50" b="1" dirty="0"/>
              <a:t>Importaciones de Papel Prensa 2009 - 2010 </a:t>
            </a:r>
            <a:endParaRPr lang="es-ES" sz="1050" dirty="0"/>
          </a:p>
          <a:p>
            <a:pPr algn="ctr"/>
            <a:r>
              <a:rPr lang="es-ES" sz="1050" dirty="0"/>
              <a:t>-En miles de dólares- </a:t>
            </a:r>
          </a:p>
        </p:txBody>
      </p:sp>
    </p:spTree>
    <p:extLst>
      <p:ext uri="{BB962C8B-B14F-4D97-AF65-F5344CB8AC3E}">
        <p14:creationId xmlns:p14="http://schemas.microsoft.com/office/powerpoint/2010/main" val="40198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471" y="382106"/>
            <a:ext cx="8229600" cy="990600"/>
          </a:xfrm>
        </p:spPr>
        <p:txBody>
          <a:bodyPr/>
          <a:lstStyle/>
          <a:p>
            <a:pPr algn="ctr"/>
            <a:r>
              <a:rPr lang="es-ES" dirty="0" smtClean="0"/>
              <a:t>Neutralidad en la Oferta</a:t>
            </a:r>
            <a:endParaRPr lang="es-ES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38191724"/>
              </p:ext>
            </p:extLst>
          </p:nvPr>
        </p:nvGraphicFramePr>
        <p:xfrm>
          <a:off x="395536" y="1628800"/>
          <a:ext cx="4536504" cy="292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46" y="1772816"/>
            <a:ext cx="362272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802943" y="1372706"/>
            <a:ext cx="2901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 b="1" dirty="0"/>
              <a:t>Ventas netas locales gravadas con tarifa 12% de IVA</a:t>
            </a:r>
            <a:endParaRPr lang="es-ES" sz="1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48" y="4529862"/>
            <a:ext cx="3299643" cy="159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597323" y="4283641"/>
            <a:ext cx="3312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/>
              <a:t>Ventas netas locales gravadas con tarifa 0% de IVA </a:t>
            </a:r>
            <a:endParaRPr lang="es-ES" sz="1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941168"/>
            <a:ext cx="3696487" cy="17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93775" y="4717110"/>
            <a:ext cx="1164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dirty="0"/>
              <a:t>Total de Ventas 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7604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471" y="382106"/>
            <a:ext cx="8229600" cy="990600"/>
          </a:xfrm>
        </p:spPr>
        <p:txBody>
          <a:bodyPr/>
          <a:lstStyle/>
          <a:p>
            <a:pPr algn="ctr"/>
            <a:r>
              <a:rPr lang="es-ES" dirty="0" smtClean="0"/>
              <a:t>Análisis Matemático </a:t>
            </a:r>
            <a:endParaRPr lang="es-ES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736108180"/>
              </p:ext>
            </p:extLst>
          </p:nvPr>
        </p:nvGraphicFramePr>
        <p:xfrm>
          <a:off x="395536" y="1628800"/>
          <a:ext cx="4536504" cy="292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021077"/>
              </p:ext>
            </p:extLst>
          </p:nvPr>
        </p:nvGraphicFramePr>
        <p:xfrm>
          <a:off x="5295575" y="3338980"/>
          <a:ext cx="3764065" cy="1098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649"/>
                <a:gridCol w="1173031"/>
                <a:gridCol w="1298385"/>
              </a:tblGrid>
              <a:tr h="288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Concepto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2009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2010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8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Ventas tarifa 12%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442,449.49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598,868.79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8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Ventas tarifa 0%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239,856.11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151,001.16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74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Ventas Totales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682,305.60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749,869.94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6055102" y="3050948"/>
            <a:ext cx="23968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dirty="0"/>
              <a:t>Datos comparables para ecuaciones</a:t>
            </a:r>
            <a:endParaRPr lang="es-ES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787665" cy="10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1665950" y="5157192"/>
                <a:ext cx="558755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>
                          <a:latin typeface="Cambria Math"/>
                        </a:rPr>
                        <m:t>𝑉𝑒𝑛𝑡𝑎𝑠</m:t>
                      </m:r>
                      <m:r>
                        <a:rPr lang="es-ES" sz="1200" i="1">
                          <a:latin typeface="Cambria Math"/>
                        </a:rPr>
                        <m:t> </m:t>
                      </m:r>
                      <m:r>
                        <a:rPr lang="es-ES" sz="1200" i="1">
                          <a:latin typeface="Cambria Math"/>
                        </a:rPr>
                        <m:t>𝑡𝑜𝑡𝑎𝑙𝑒𝑠</m:t>
                      </m:r>
                      <m:r>
                        <a:rPr lang="es-ES" sz="1200" i="1">
                          <a:latin typeface="Cambria Math"/>
                        </a:rPr>
                        <m:t> 2009=</m:t>
                      </m:r>
                      <m:r>
                        <a:rPr lang="es-ES" sz="1200" i="1">
                          <a:latin typeface="Cambria Math"/>
                        </a:rPr>
                        <m:t>𝑉𝑒𝑛𝑡𝑎𝑠</m:t>
                      </m:r>
                      <m:r>
                        <a:rPr lang="es-ES" sz="1200" i="1">
                          <a:latin typeface="Cambria Math"/>
                        </a:rPr>
                        <m:t> 12%+</m:t>
                      </m:r>
                      <m:r>
                        <a:rPr lang="es-ES" sz="1200" i="1">
                          <a:latin typeface="Cambria Math"/>
                        </a:rPr>
                        <m:t>𝑉𝑒𝑛𝑡𝑎𝑠</m:t>
                      </m:r>
                      <m:r>
                        <a:rPr lang="es-ES" sz="1200" i="1">
                          <a:latin typeface="Cambria Math"/>
                        </a:rPr>
                        <m:t> 0% </m:t>
                      </m:r>
                    </m:oMath>
                  </m:oMathPara>
                </a14:m>
                <a:endParaRPr lang="es-ES" sz="1200" dirty="0"/>
              </a:p>
              <a:p>
                <a:r>
                  <a:rPr lang="es-ES" sz="1200" dirty="0"/>
                  <a:t> </a:t>
                </a:r>
                <a14:m>
                  <m:oMath xmlns:m="http://schemas.openxmlformats.org/officeDocument/2006/math">
                    <m:r>
                      <a:rPr lang="es-ES" sz="1200" i="1">
                        <a:latin typeface="Cambria Math"/>
                      </a:rPr>
                      <m:t>𝑉𝑒𝑛𝑡𝑎𝑠</m:t>
                    </m:r>
                    <m:r>
                      <a:rPr lang="es-ES" sz="1200" i="1">
                        <a:latin typeface="Cambria Math"/>
                      </a:rPr>
                      <m:t> </m:t>
                    </m:r>
                    <m:r>
                      <a:rPr lang="es-ES" sz="1200" i="1">
                        <a:latin typeface="Cambria Math"/>
                      </a:rPr>
                      <m:t>𝑡𝑜𝑡𝑎𝑙𝑒𝑠</m:t>
                    </m:r>
                    <m:r>
                      <a:rPr lang="es-ES" sz="1200" i="1">
                        <a:latin typeface="Cambria Math"/>
                      </a:rPr>
                      <m:t> 2009=</m:t>
                    </m:r>
                    <m:d>
                      <m:dPr>
                        <m:ctrlPr>
                          <a:rPr lang="es-E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1200" i="1">
                            <a:latin typeface="Cambria Math"/>
                          </a:rPr>
                          <m:t>𝑃𝑢𝑏𝑙𝑖𝑐𝑖𝑑𝑎𝑑</m:t>
                        </m:r>
                        <m:r>
                          <a:rPr lang="es-ES" sz="1200" i="1">
                            <a:latin typeface="Cambria Math"/>
                          </a:rPr>
                          <m:t>+</m:t>
                        </m:r>
                        <m:r>
                          <a:rPr lang="es-ES" sz="1200" i="1">
                            <a:latin typeface="Cambria Math"/>
                          </a:rPr>
                          <m:t>𝑂𝑡𝑟𝑜𝑠</m:t>
                        </m:r>
                        <m:r>
                          <a:rPr lang="es-ES" sz="1200" i="1">
                            <a:latin typeface="Cambria Math"/>
                          </a:rPr>
                          <m:t> 12%</m:t>
                        </m:r>
                      </m:e>
                    </m:d>
                    <m:r>
                      <a:rPr lang="es-ES" sz="1200" i="1">
                        <a:latin typeface="Cambria Math"/>
                      </a:rPr>
                      <m:t>+(</m:t>
                    </m:r>
                    <m:r>
                      <a:rPr lang="es-ES" sz="1200" i="1">
                        <a:latin typeface="Cambria Math"/>
                      </a:rPr>
                      <m:t>𝑃𝑒𝑟𝑖</m:t>
                    </m:r>
                    <m:r>
                      <a:rPr lang="es-ES" sz="1200" i="1">
                        <a:latin typeface="Cambria Math"/>
                      </a:rPr>
                      <m:t>ó</m:t>
                    </m:r>
                    <m:r>
                      <a:rPr lang="es-ES" sz="1200" i="1">
                        <a:latin typeface="Cambria Math"/>
                      </a:rPr>
                      <m:t>𝑑𝑖𝑐𝑜𝑠</m:t>
                    </m:r>
                    <m:r>
                      <a:rPr lang="es-ES" sz="1200" i="1">
                        <a:latin typeface="Cambria Math"/>
                      </a:rPr>
                      <m:t>+</m:t>
                    </m:r>
                    <m:r>
                      <a:rPr lang="es-ES" sz="1200" i="1">
                        <a:latin typeface="Cambria Math"/>
                      </a:rPr>
                      <m:t>𝑂𝑡𝑟𝑜𝑠</m:t>
                    </m:r>
                    <m:r>
                      <a:rPr lang="es-ES" sz="1200" i="1">
                        <a:latin typeface="Cambria Math"/>
                      </a:rPr>
                      <m:t> 0%)</m:t>
                    </m:r>
                  </m:oMath>
                </a14:m>
                <a:endParaRPr lang="es-E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>
                          <a:latin typeface="Cambria Math"/>
                        </a:rPr>
                        <m:t>682,305.60=443,449.49+239,856.11</m:t>
                      </m:r>
                    </m:oMath>
                  </m:oMathPara>
                </a14:m>
                <a:endParaRPr lang="es-ES" sz="1200" dirty="0"/>
              </a:p>
              <a:p>
                <a:r>
                  <a:rPr lang="es-ES" sz="1200" b="1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>
                          <a:latin typeface="Cambria Math"/>
                        </a:rPr>
                        <m:t>𝑉𝑒𝑛𝑡𝑎𝑠</m:t>
                      </m:r>
                      <m:r>
                        <a:rPr lang="es-ES" sz="1200" i="1">
                          <a:latin typeface="Cambria Math"/>
                        </a:rPr>
                        <m:t> </m:t>
                      </m:r>
                      <m:r>
                        <a:rPr lang="es-ES" sz="1200" i="1">
                          <a:latin typeface="Cambria Math"/>
                        </a:rPr>
                        <m:t>𝑡𝑜𝑡𝑎𝑙𝑒𝑠</m:t>
                      </m:r>
                      <m:r>
                        <a:rPr lang="es-ES" sz="1200" i="1">
                          <a:latin typeface="Cambria Math"/>
                        </a:rPr>
                        <m:t> 2010=</m:t>
                      </m:r>
                      <m:r>
                        <a:rPr lang="es-ES" sz="1200" i="1">
                          <a:latin typeface="Cambria Math"/>
                        </a:rPr>
                        <m:t>𝑉𝑒𝑛𝑡𝑎𝑠</m:t>
                      </m:r>
                      <m:r>
                        <a:rPr lang="es-ES" sz="1200" i="1">
                          <a:latin typeface="Cambria Math"/>
                        </a:rPr>
                        <m:t> 12%+</m:t>
                      </m:r>
                      <m:r>
                        <a:rPr lang="es-ES" sz="1200" i="1">
                          <a:latin typeface="Cambria Math"/>
                        </a:rPr>
                        <m:t>𝑉𝑒𝑛𝑡𝑎𝑠</m:t>
                      </m:r>
                      <m:r>
                        <a:rPr lang="es-ES" sz="1200" i="1">
                          <a:latin typeface="Cambria Math"/>
                        </a:rPr>
                        <m:t> 0% </m:t>
                      </m:r>
                    </m:oMath>
                  </m:oMathPara>
                </a14:m>
                <a:endParaRPr lang="es-ES" sz="1200" dirty="0"/>
              </a:p>
              <a:p>
                <a:r>
                  <a:rPr lang="es-ES" sz="1200" dirty="0"/>
                  <a:t> </a:t>
                </a:r>
                <a14:m>
                  <m:oMath xmlns:m="http://schemas.openxmlformats.org/officeDocument/2006/math">
                    <m:r>
                      <a:rPr lang="es-ES" sz="1200" i="1">
                        <a:latin typeface="Cambria Math"/>
                      </a:rPr>
                      <m:t>𝑉𝑒𝑛𝑡𝑎𝑠</m:t>
                    </m:r>
                    <m:r>
                      <a:rPr lang="es-ES" sz="1200" i="1">
                        <a:latin typeface="Cambria Math"/>
                      </a:rPr>
                      <m:t> </m:t>
                    </m:r>
                    <m:r>
                      <a:rPr lang="es-ES" sz="1200" i="1">
                        <a:latin typeface="Cambria Math"/>
                      </a:rPr>
                      <m:t>𝑡𝑜𝑡𝑎𝑙𝑒𝑠</m:t>
                    </m:r>
                    <m:r>
                      <a:rPr lang="es-ES" sz="1200" i="1">
                        <a:latin typeface="Cambria Math"/>
                      </a:rPr>
                      <m:t> 2010=</m:t>
                    </m:r>
                    <m:d>
                      <m:dPr>
                        <m:ctrlPr>
                          <a:rPr lang="es-E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1200" i="1">
                            <a:latin typeface="Cambria Math"/>
                          </a:rPr>
                          <m:t>𝑃𝑢𝑏𝑙𝑖𝑐𝑖𝑑𝑎𝑑</m:t>
                        </m:r>
                        <m:r>
                          <a:rPr lang="es-ES" sz="1200" i="1">
                            <a:latin typeface="Cambria Math"/>
                          </a:rPr>
                          <m:t>+</m:t>
                        </m:r>
                        <m:r>
                          <a:rPr lang="es-ES" sz="1200" i="1">
                            <a:latin typeface="Cambria Math"/>
                          </a:rPr>
                          <m:t>𝑃𝑒𝑟𝑖</m:t>
                        </m:r>
                        <m:r>
                          <a:rPr lang="es-ES" sz="1200" i="1">
                            <a:latin typeface="Cambria Math"/>
                          </a:rPr>
                          <m:t>ó</m:t>
                        </m:r>
                        <m:r>
                          <a:rPr lang="es-ES" sz="1200" i="1">
                            <a:latin typeface="Cambria Math"/>
                          </a:rPr>
                          <m:t>𝑑𝑖𝑐𝑜𝑠</m:t>
                        </m:r>
                        <m:r>
                          <a:rPr lang="es-ES" sz="1200" i="1">
                            <a:latin typeface="Cambria Math"/>
                          </a:rPr>
                          <m:t>+</m:t>
                        </m:r>
                        <m:r>
                          <a:rPr lang="es-ES" sz="1200" i="1">
                            <a:latin typeface="Cambria Math"/>
                          </a:rPr>
                          <m:t>𝑂𝑡𝑟𝑜𝑠</m:t>
                        </m:r>
                        <m:r>
                          <a:rPr lang="es-ES" sz="1200" i="1">
                            <a:latin typeface="Cambria Math"/>
                          </a:rPr>
                          <m:t> 12%</m:t>
                        </m:r>
                      </m:e>
                    </m:d>
                    <m:r>
                      <a:rPr lang="es-ES" sz="1200" i="1">
                        <a:latin typeface="Cambria Math"/>
                      </a:rPr>
                      <m:t>+</m:t>
                    </m:r>
                    <m:r>
                      <a:rPr lang="es-ES" sz="1200" i="1">
                        <a:latin typeface="Cambria Math"/>
                      </a:rPr>
                      <m:t>𝑂𝑡𝑟𝑜𝑠</m:t>
                    </m:r>
                    <m:r>
                      <a:rPr lang="es-ES" sz="1200" i="1">
                        <a:latin typeface="Cambria Math"/>
                      </a:rPr>
                      <m:t> 0%</m:t>
                    </m:r>
                  </m:oMath>
                </a14:m>
                <a:endParaRPr lang="es-E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>
                          <a:latin typeface="Cambria Math"/>
                        </a:rPr>
                        <m:t>749,869.94=598,868.79+151,001.16</m:t>
                      </m:r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950" y="5157192"/>
                <a:ext cx="5587557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9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471" y="38210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Comparación con otras fuentes de Información</a:t>
            </a:r>
            <a:endParaRPr lang="es-ES" sz="32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333388614"/>
              </p:ext>
            </p:extLst>
          </p:nvPr>
        </p:nvGraphicFramePr>
        <p:xfrm>
          <a:off x="251520" y="1268760"/>
          <a:ext cx="878497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3023637" cy="178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3106779" cy="178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7609"/>
            <a:ext cx="2744966" cy="179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729966"/>
            <a:ext cx="1152128" cy="76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471" y="38210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Superintendencia de Compañías </a:t>
            </a:r>
            <a:endParaRPr lang="es-E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09" y="1196752"/>
            <a:ext cx="3609478" cy="191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2848892" cy="170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79905"/>
            <a:ext cx="2848892" cy="170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56" y="5009728"/>
            <a:ext cx="2646040" cy="158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20" y="5530552"/>
            <a:ext cx="155960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28800"/>
            <a:ext cx="1032824" cy="10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9" y="1714897"/>
            <a:ext cx="1330901" cy="88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7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74471" y="38210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Conclusiones y Recomendaciones</a:t>
            </a:r>
            <a:endParaRPr lang="es-ES" sz="3200" dirty="0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980817668"/>
              </p:ext>
            </p:extLst>
          </p:nvPr>
        </p:nvGraphicFramePr>
        <p:xfrm>
          <a:off x="467544" y="1340768"/>
          <a:ext cx="7848872" cy="256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533853907"/>
              </p:ext>
            </p:extLst>
          </p:nvPr>
        </p:nvGraphicFramePr>
        <p:xfrm>
          <a:off x="539552" y="4149080"/>
          <a:ext cx="7848872" cy="256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943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74471" y="38210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Conclusiones y Recomendaciones</a:t>
            </a:r>
            <a:endParaRPr lang="es-ES" sz="32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12653965"/>
              </p:ext>
            </p:extLst>
          </p:nvPr>
        </p:nvGraphicFramePr>
        <p:xfrm>
          <a:off x="467544" y="1340768"/>
          <a:ext cx="7848872" cy="256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06577089"/>
              </p:ext>
            </p:extLst>
          </p:nvPr>
        </p:nvGraphicFramePr>
        <p:xfrm>
          <a:off x="539552" y="4149080"/>
          <a:ext cx="7848872" cy="256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70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GRACIAS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498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87970231"/>
              </p:ext>
            </p:extLst>
          </p:nvPr>
        </p:nvGraphicFramePr>
        <p:xfrm>
          <a:off x="395536" y="1844824"/>
          <a:ext cx="8748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 Título"/>
          <p:cNvSpPr txBox="1">
            <a:spLocks/>
          </p:cNvSpPr>
          <p:nvPr/>
        </p:nvSpPr>
        <p:spPr>
          <a:xfrm>
            <a:off x="107504" y="332656"/>
            <a:ext cx="8856984" cy="113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/>
              <a:t>CAPITULO I</a:t>
            </a:r>
            <a:br>
              <a:rPr lang="es-ES" sz="2800" b="1" dirty="0"/>
            </a:br>
            <a:r>
              <a:rPr lang="es-ES" sz="2800" b="1" dirty="0" smtClean="0"/>
              <a:t>SITUACION </a:t>
            </a:r>
            <a:r>
              <a:rPr lang="es-ES" sz="2800" b="1" dirty="0"/>
              <a:t>ECONÓMICA </a:t>
            </a:r>
            <a:r>
              <a:rPr lang="es-ES" sz="2800" b="1" dirty="0" smtClean="0"/>
              <a:t> </a:t>
            </a:r>
            <a:r>
              <a:rPr lang="es-ES" sz="2800" b="1" dirty="0"/>
              <a:t>DEL </a:t>
            </a:r>
            <a:r>
              <a:rPr lang="es-ES" sz="2800" b="1" dirty="0" smtClean="0"/>
              <a:t>ECUADOR 2012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9926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6" y="1700808"/>
            <a:ext cx="3639684" cy="218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85801" y="1393031"/>
            <a:ext cx="2515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100" b="1" dirty="0" smtClean="0">
                <a:latin typeface="+mj-lt"/>
              </a:rPr>
              <a:t>PIB - Tasa de Crecimiento Real (%)</a:t>
            </a:r>
            <a:endParaRPr lang="es-EC" sz="1100" b="1" dirty="0">
              <a:latin typeface="+mj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21" y="4585174"/>
            <a:ext cx="4935109" cy="21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832995" y="4277397"/>
            <a:ext cx="1726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100" b="1" dirty="0" smtClean="0">
                <a:latin typeface="+mj-lt"/>
              </a:rPr>
              <a:t>Inflación mensual 2012</a:t>
            </a:r>
          </a:p>
        </p:txBody>
      </p:sp>
      <p:pic>
        <p:nvPicPr>
          <p:cNvPr id="10" name="9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672408" cy="21807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1" name="10 Rectángulo"/>
          <p:cNvSpPr/>
          <p:nvPr/>
        </p:nvSpPr>
        <p:spPr>
          <a:xfrm>
            <a:off x="4870734" y="1470605"/>
            <a:ext cx="3733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latin typeface="+mj-lt"/>
              </a:rPr>
              <a:t>Tasa de Empleo, desempleo y subempleo (Año 2012)</a:t>
            </a:r>
            <a:endParaRPr lang="es-EC" sz="1100" b="1" dirty="0">
              <a:latin typeface="+mj-lt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09600" y="519789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Indicadores</a:t>
            </a:r>
            <a:r>
              <a:rPr lang="es-EC" sz="3200" dirty="0" smtClean="0">
                <a:solidFill>
                  <a:schemeClr val="tx1"/>
                </a:solidFill>
              </a:rPr>
              <a:t> </a:t>
            </a:r>
            <a:r>
              <a:rPr lang="es-EC" dirty="0" smtClean="0"/>
              <a:t>Macroeconómicos 2012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902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/>
              <a:t>Indicadores</a:t>
            </a:r>
            <a:r>
              <a:rPr lang="es-EC" sz="3200" dirty="0" smtClean="0">
                <a:solidFill>
                  <a:schemeClr val="tx1"/>
                </a:solidFill>
              </a:rPr>
              <a:t> </a:t>
            </a:r>
            <a:r>
              <a:rPr lang="es-EC" dirty="0"/>
              <a:t>Macroeconómicos 2012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506211459"/>
              </p:ext>
            </p:extLst>
          </p:nvPr>
        </p:nvGraphicFramePr>
        <p:xfrm>
          <a:off x="899592" y="2204864"/>
          <a:ext cx="752432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9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Sector Fiscal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917032"/>
          </a:xfrm>
        </p:spPr>
        <p:txBody>
          <a:bodyPr>
            <a:normAutofit/>
          </a:bodyPr>
          <a:lstStyle/>
          <a:p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recaudación </a:t>
            </a:r>
            <a:r>
              <a:rPr lang="es-ES" dirty="0" smtClean="0"/>
              <a:t>tributaria para el 2012 </a:t>
            </a:r>
            <a:r>
              <a:rPr lang="es-ES" dirty="0"/>
              <a:t>fue de </a:t>
            </a:r>
            <a:r>
              <a:rPr lang="es-ES" dirty="0" smtClean="0"/>
              <a:t>US</a:t>
            </a:r>
            <a:r>
              <a:rPr lang="es-ES" dirty="0"/>
              <a:t>$ 11,173 millones, superando en un 6%,  la meta establecida a principios de año fiscal (2012) la cual ascendía a US$ 10,560 millones y en un 16.86% al total recaudado en 2011 (US$ 9,561 </a:t>
            </a:r>
            <a:r>
              <a:rPr lang="es-ES" dirty="0" smtClean="0"/>
              <a:t>millones)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5349680" y="2290544"/>
            <a:ext cx="2549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/>
              <a:t>Recaudación de Impuestos </a:t>
            </a:r>
            <a:endParaRPr lang="es-ES" sz="1400" b="1" dirty="0" smtClean="0"/>
          </a:p>
          <a:p>
            <a:r>
              <a:rPr lang="es-ES" sz="1400" b="1" dirty="0" smtClean="0"/>
              <a:t>-</a:t>
            </a:r>
            <a:r>
              <a:rPr lang="es-ES" sz="1400" b="1" dirty="0"/>
              <a:t>en millones de dólares-</a:t>
            </a:r>
            <a:endParaRPr lang="es-EC" sz="1400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96044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6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62349838"/>
              </p:ext>
            </p:extLst>
          </p:nvPr>
        </p:nvGraphicFramePr>
        <p:xfrm>
          <a:off x="1547664" y="2276872"/>
          <a:ext cx="5688632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CAPÍTULO II</a:t>
            </a:r>
            <a:br>
              <a:rPr lang="es-ES" b="1" dirty="0"/>
            </a:br>
            <a:r>
              <a:rPr lang="es-ES" b="1" dirty="0"/>
              <a:t>EL IMPUESTO AL VALOR AGREGADO</a:t>
            </a:r>
            <a:r>
              <a:rPr lang="es-EC" dirty="0"/>
              <a:t/>
            </a:r>
            <a:br>
              <a:rPr lang="es-EC" dirty="0"/>
            </a:b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08" y="5344643"/>
            <a:ext cx="1669365" cy="111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18002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46" y="1980828"/>
            <a:ext cx="1685921" cy="9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 descr="data:image/jpeg;base64,/9j/4AAQSkZJRgABAQAAAQABAAD/2wCEAAkGBhQSEBQUEhQVFRUUFRUXFxUVFhQXFBgVFxQVGBcUGBQXHSYeGBwjGRwYHy8gIygpLC0sFiAxNTAqNSYsLCkBCQoKDgwOGg8PGiwkHyUsKSwpKSwsLCwsKSwsKSwpLCwsKSksKSksLCksKSkpLCwsKSwpLCwpKSwpKSksLCkpKf/AABEIAMUBAAMBIgACEQEDEQH/xAAcAAACAgMBAQAAAAAAAAAAAAAABgUHAQMEAgj/xABHEAACAQIDBQUEBgcFCAMBAAABAgMAEQQSIQUGMUFhBxMiUXEyQoGRI1JicoKhCBQ1c5KxsjNDY7PBNERTdLTR4fAkJcIW/8QAGgEAAgMBAQAAAAAAAAAAAAAAAAEDBAUCBv/EAC4RAAICAQQBAwMDAwUAAAAAAAABAgMRBBIhMUEFEyIyUYFCkbEUM/AjYXHB0f/aAAwDAQACEQMRAD8AvGisUUAZorFacRi0jGZ2CjzYgD5mgDfWL0t7V37w8UZZXEpHuoV1/ETl/OlGXtamY+HDpGOTSSix48CqkHhyNLl9IePuWlei9VjgO0Wdz4psCnqzMf6hUxBvjKdRJgpBztMy/IWP86eJfYXH3Ha9ZpZwW+atKkciFDIcqurJJEWsTlzqbgkA8QOFMgNLI8HqivNZpiM0ViigDNF6xRQBmisUUAZvRWKKAM0ViigDNFYrFAHqisUUAZrFFFABRRRQAUUUUAFFFFAEdtnaJiQZRd3YKik2BY8yeQAuSfIUtSQgOC5Ekpue8cXsBxyRn2R5BdddSdTW3be0i2OSMLcRKb6i+eVdNPIIG+dbJGylXAJyMbganKwIaw+Rt604c8hNNHJPtKSMBr549PZvmA+sNfEOlcW0938NilOZFuR7cYUHoSBo34vgQda94sPlYQlWQg5De1gTf2he448RppWzZndqxGQRMbBbm6sOJOfm1+Wn51MRiZLFJg5Sl4EUWIkcNZgTbMNRbUWIOoPnoaYMJtRmW5xGBcfdJ5E/XPlWN+SohRjYWcgErnAzRSE+Hn7Cm3SoLY20IjLD3pjdbyW+h7lc4Efd5lPEXYnyvlp5Q9raySc+zXxDB0iiUqQUnQGHUcGVjYt6gMKbv/6SUC30NwPdMra9SqW/KobFYsmQB7gZgfECVbTVSR7JHXyFdLl3N9THwGl1vfjkBBI6j5VxKCfYlJok4N8HHtRK/wC7k19Qsirf51N7M25FODkPiX2kYFXW/C6nXXz4UptBoC51HIWCj/U/E1xvjik0UyqTZwnhtdlZWzICTY+yG48V46m/E0oxydwbk8FkUVAbL3yw8xCZ8j/8OUGN/gGtf4VPKajjNSWUdyi4vDM0UUV0chRRRQAUUUUAFFFFABRRRQAUUUUAFFFFABRRRQAUUUUAFc+OxaxRs7kBUUsSeAAFyflXRSR2kYot3GFBsJnzSfu47MV+LZR6XoSy8Ck8LIr7R2lMLbQsbNPmMIHiEAiZSSeNwhuep6U04DakcseeNwy8iOXOxHI9P5itmyoEecJ7sUOotoTKbX1+yh+dR+N7MzG5fAy91f8AumLZB0V11VfskMPK1dqSjJx8C5nBSb5N20cKChy3UllaykgEhtSV0But9PO1YXDjne1tc1rkc8q3IHqa44dk7RU2eNXHmHhtz5nKfjaoubAyGeWOa3esYRGiv4FVlItIQACoZc5H870SsjE6hU5vB3TLNi5SMMAywAkktlVpWAQKGsR4ULHy8XXSD29BJlK4vDsoBuHtlseTLLHmT+IC4uDVsbC2UkEKxoLBR5WuebHqTqa72hB4iqdlfutTzhluq/2k4YyimNkbaaMBc6uvBTI2Q2voBJcofg49KZ4nlb/d5deauhB9CHNT+1dw8NNcqndOeLReG/3l9lviDSjjN1Mbgrth2Lp/hgBvxQN4G9UselN3XQ75GqqLfpe1kyuBdhphwD/jyggfgUteupNmgNnkYO4BChRlRAeIVbnXqdePC9Lmzt+ja2IW2XRnQHT78R8afnTHh8YkqhkcMp4FTcVmarWWSW3BYhpPbeWcO0NkJICGUN0IB/nXBC+Jwp+glOQf3UpLx28gScyfAkdKYLVqlgBrPhfKHTLycZcTWUbdmb/xEhMSpw7nQFjeFj9mUaD0axpqSQEXBvVeYzZoIIIBB4g8D0rgwEuIwZ/+M/g5wSXMVvJOcfw06VrU69PiZWu9OUluqf4LVrFLexN+Ip2Ecl4Zjwjf3vuPwf4a9KYwa04yUllGTOEoPElg9UUUV0cBRRRQAUUUUAYFZoooAKKKKACiiigAooooAxVcdopYY2ErxXDYkrbU5voyLDmdNOoqyKRO0KK0+FlPBe9B6jKrZfyJ/DTh9SI7PoZxbM2okEjMkjMuRHYO2bNGeas2t1uWuNCCRbhViRnSqfwuy1lMmSTIr6KhbwoDxAXLoC19AeB5U3YXeTFACMYYM4Au/eqIfLNm1b4Zb1zOucJcokjbVZBbXhjlLIACSbAedVfhH73C4zENf6dmYedmOWO34ctTePhnmUricSI0YWMWHGW4I1BlbxH1GWuaExOYsLACfpYmYDXLHGwclrcB4QuvHNXai0nJkMppyUUx8wy2Wt1eY1sK9VxHonfZigis0UxEHtvc/D4nV1yyAaSocsg/EOI6HSq/2rupisC5kjJZf+LEoz2/xYPZcdV16CrcryyX41BZRGZaq1U6+O19irtkb6q1lxGVSdBKmsLdDfWM9Dw86ZhrqK8by7gRz3eH6KUjUgeB/ISJwYdeI5GkSGfE7Pk7tlI1/smJMT+ZhkPA/ZOvTnWPfo2uUadVkLfp4f2Ht0vXHNhq9bJ2xHiVuhsR7SHR1PUf68K62FUXFx7JoycXgXto7JWRbOoYcfj534g9RW/ZG8s+E8MubEQjgTrOg9T/AGqj+IdalJIq4cRhPKpatRKvollGu5YmvyOuytsxYlA8LhlPlxB8iOII8jXdeqobCPFJ3uHcxS8yNUe3uyJ7w/PyNNu7u+6zMIZx3M/JTqkluLRv73nbiPLnW5p9XG3h9mLqdFKnlcoaqKxes1cKIUUUUAFFFFABRRRQAXooooAKKKKACobejZH6xAQts6+JCeGccAehBKnoxqZrywpMP+Sko5DFJbUAkkA+0LcVPUG4PUUy7O2jlVnvyseliSPnf8q5d/dnd3iCQNJF70ffVlSQD1Vkb8JrRu9Ne3lzHK3WtKMvcrUn2Y04e1a4+DdsqN8fiCjM0cagNoLM4LFfATpYEat1sPMWNsvY0eHTLEoUc+JJPmWOrHqaXZlC4jBuul+8iIHNGjL8OjRj503rWfNuU3k1aoKME0ZtWaKKRIFFFFAGKzRRQBhjaqS7S94hisdDCp+gimRW10dy4VtRyW9vXNVlb8bcOHwxCH6WU93H0Yg3e3koux9Lc6oPa4yEEHRCrDz8LXufM6XJ86p3Wc7Ea2g02+MrX46GHGK+GlF3K2NknHEa+zLyIv73z11pw2DvX3hEWIASXkw9iT7p5Hp8q17Z2csgNwCGF+HEEUhzp+rsUYFoRwt7cfVTxK9OXLyrLTVnD7NiVcZxz/iLhZK1OlK+7e9lssWIa6tbu5/dYclY+fXnTayVVsrcSo04PDI6eCorG4AOMrC4uCORBHAgjUEeY1FMMiVySw1EpOLyizCeVhmnYW+b4ZhFjGzR8ExB4jyWX8hn4cL241YEUwYAg3B4EVW2LwQYW43+VadibakwBt4pMN9T2ni+7zZPs8RyvwrY02s6jMz9XoE1vq/YtOsVy7N2kk8ayRsGVhcEG4rrrWTyYjWOGFFFFMQUUUUAFFFFABRRRQAViiigBJ7UsMf1QSIcsiSIFawNg7KjXB0IIJuKrzZEOMOqSw2PMxG9uWgerb312b3+CmS+W6Eg+TL4lPwIFUlu1vYsaKsgZL2sSCRqBYXHqBrVS6y2v+2y3VRVaszWWPeB2bNC8WKnnMpWREIsEjWOU92xCj7RQ3Ovhqzo2uL0gYWQYnDvGD/aRsFPkSPCfnY/Cm/d7H99hopObIpPRreIfA3FLT2OTyzm6vasIk6KKKuFYKK1tJatJxVNIR1Xrw7gC54CtceJBpW382v4VwsZ8U985HFYF9s9C2ij1PlUdsvbi2ySuDskooUN4dpnFytN7gukI+wDrJ6uRf0C0g7ei9r0I+BFPmJisoAGg0A6DlSbtriR51h1WOdu5nuKaVXRsRZeAfvcLA/1oYzfqUF/zqA27su9zUnuPNn2bhz9VSn8Dsv+ldm0ILiqs/hYylprMYRWsMvclkcZozfMoFyP8RB/UvO1xY8W/d3ejuSsUzZoGt3c175b8FY818jy51Ebd2XcHTXked6gcFje7LI4uhvmXy85EH8152uNauJq1Z8k1tSxz9P8F1OK55UpV3V3i7orh5mzRtbuZb3FjwQt5eR+HlTlJHVCyG1mfzB4ZHMtcs8F6knSud1qNPBZhMgsLiJcDKZMP4kY3kgv4W83Tkr8eh9dTZGwdvxYuISRNccCDoytzVlOoI8qSp4riokJLhpe/wAMbP76HRJVHJvJvJvnpWnpdY4/GXRV1Wijct8O/wCS36KhN2t6IsZHmQ2ZdHjbR0b6rDl/I8qmwa24yUllHnpRcXhhRRRXRyFFFFABRRRQBqXEA17DXqKkBHG9Yhx1jXe0Rz794vu9nYlvKGT5lSB+ZqkcBsnPDLcE3By245uC265stvhVrdqWL/8ArWUa968aWHEjvAWA/CDUBulse7QJbi3eNf6qC+v4yvy6Vm6jLmor7mjp3trciO3PxzI7RyC0kbEOvkwNm+F7kdCKsLc6TL38X1JWZfuS/SL+ZYfClLfrZ/6tjo50By4gZXA5OgFm+K2/hqd3YmP60P8AEg19Y5BY/JzUUfhbgdmJ17h1rNYFZrUM44sQbX61GvL1qZxMOYUp7UlKNap6+TlnYdohbkmwGpPIAcST0FKC4kzSPOwOaW2UEarEPYXofePVj5VnaGKMrCAeyQHl/dAkBL+bt+SN517POsf1S7D9tfk3PS6M/wCo/wAHFi+FJu2xqacMWdKUtsjiKyqH8j1K+kcezF77PK/UnlHzIb/Wp7FJSv2Uy/Q4lPKVW/iS3/5pwnjrnVf3DBh8ZNC5tHC5gaRNs4Iqcw4rVlYuKlXb2F8Joom0zWhJSiLuysYCrK3saswHGIkgGQfYJIzAeyTfgdLD3X2+SRh5zdwPo3PvgDgT9YfmNaQd0LJtLDhwCruY2vwKyIy2PmLkU0b0bsNhJAqk90TfDuOKMNRCT04oTxF15a6FtSnHcjKsklZ7Uvwx6ZK5pI64d1tv/rMZD2Esdg48/Jx0P/epd0rJlFxeGcJuLwyNdK55otKkZI65ZBaki3CYuYrCSRyifDt3cy8/ddf+HIBxX8xyqwt0t7kxkZuMkqaSRH2lbz6qeIIpNxGKGtRk2ZZFnw7ZJk0B9115xv5g+fI61oaXVOt7ZdEes0Pvx3RXJc4rNQO6286YuLMLq6nLIje0j81I/MHmKnM4863VJNZR5eUXF4Z6orF6zXRyYNFZooA0yQ3qD2raMjyNMNR22sB3kTAceI9RXUZfcWCvd7pe+xUGHU3WMZ2twzOLKPgub+OmTdVUXNIfeAVDyyLwP4mJPpbyqttl7cLTSRJFLLinlKPGFIMaBsrkyHwqAoyg1cr7JR4wtstgALcgOA9KqxhuscpFlzxBRQq9qCZocO492a2n2oZQPztXndiT/wCThz5wzf1Qf964d+MBNDhXDXeJHSS4BJAVhm0H2b1Hbq754dsRhljLynLIhMcbsFLmLLm00HhPpUV1bVqZJXJOtot6s1hDpWaulMKX978KvcPKdO6Usbc1Gp+NqYK8vGCLEXpptcoCsNmYWyZmtnls7WNwLgBVB5hVAX4E869zipTbG6MkBMmCF0Ju2GJsvUwn3G+z7J6VBjHLICVuCDZkYEOjc1ZTqprzeqqsjNyl5PT6G6EkoxOLEtSxtvS9MWLbjSxtSS51rihfI3vBOdkc30+KT60cbj8LOp/mKsOVKq/stxGXaWX68Ei/FSr/AOh+VWvItSauPKZ5ux4taIqaO9Qe0sLcEGmOePWozHw3qknhl6ifgrTaiGGRJBxjkRx+Bg3+lX9jMFFi8MUkGZJF+OuoYHkRoQfMVT28Oy8wIHO/5i1WZuRjjJgMOxOvdKD95RlP5g1vaOSmsFD1eOHGaK4xuEmwGKuNZItSeAnhJ1Prfj5Nb61P+zNopiIlljN1YX6g8wRyIOhrdvZsEYmK62WVLmNjwvaxVvssND/4qudgbaODn8QKwytllQ8YpQbG/wAdD6g86g1Wma/6OKrFfDP6l2WK6VE7UfKDUyTfhS/vQ1lBOg1uTwAAuST5AVlKLcsIs0SW7kVp8aS5A1r1hcQz6RoZLcTcLGLecmtwPsg1HYIfrLGwJiHAHw5x9eQ+6vkvTUE6CRxGMsVjU3JsFQaAkmyhRy1IFzwvy4V6DT+mrG6z9itq/WGnso/clMDGI5MxnYSsoUrhkuzKNct2Dl7HmALXPCpdu+4gYwdWngB/hz6fEVuwmBWBQikGRyA8huczWN101CjUKvpzJrW8kntBy3QqAAQLEWAup6VoxrjHpGDOyU3mTDZu8GIgmUS960LaF5Ql0NtD3kRKsvKzWI8zwqwMPiFcAqQQeBBvVdnaqroSUPW+voRx9KNm7SbDtni/s2uWjHst5sg91+eUaN0NieXDHQKWeGWVRXNgMassauhurAEGumuRmKwRXqigDQuFUEkAXPHQfn51utWaKAPDxgix4VqgwKJ7Cqv3QB/Kt9ZpYAAKKKKYBRRRQBhhS5vJubHiT3iExTqLLKo4j6rrwdeh4ciKZKK5lFSWGdQnKDzEpTaOHkhk7rELkc3ykXMcnWNjz+ydR1GtLm1za/pX0BtbY0WJjMcyB1PI8jyII1UjzGtVJvpuPNh1ZxmmhA9u15UHLvAPaA+sNfO/GsuzS+3LdHo9LovVFPELOxX7P5cu1sLf3mdf4onFvnarxxEVfP2w5+6xuGkuPDiITcagqXC3v6E19D4tgoJYgAcSTYAdSeFO6vfAq6t7buCNlivUZtABFLOQqjiSQAPnXQmOkxBy4RMw5zvcQj7vOU/d0+1Ups3c6NWEk5M8o1DP7Cn7Efsr66nrVSvRTm+eERf1ar6E7D7DmxOsalIz/eyKRp5pGbFvU2HrTnsXZa4aFYlJIW+rcblixOmnEnhU93YtXFNFY1tabTxq6KGo1U7/AKjnlNIe/e7wuZ1HhawnXlbgs1uhNm6EH3aeHbWtGIsykMLgggg8CCLEHpa9WbKlZHBDTa6pqSErcrbh1wkp8cY+jJ4vGNLX5leHpY177R8M74IiPizxqb8MpbgTyBNv/TS1t3ZkmGmtGSGiPewPxzRA2yHzKewfNStPGyNox4/CBiAQwKyIeTe8p/8AfI15+UfYtU2uuzatirIbodMgcTglw0IiQXCi7NzZ7cf/AB1pa2UwTGYWaXg2ICi/DPYrr6Oco8u76mpTe2eSE5Q978M6Kzfxhl+ZBPWuBdnHGbNBi1nglkNhoRIsjSW9SGIr0NV8LV8TGu0tlKTmuGWLOraWOqsCPUGtOMPtPGcpNswIBseVwf5jlwqI3b3kGKiW5tMoAZToWIGpHXjced6mDZva4i4Fr5uo05dDpUjK+ThiLXYqgbTXMbgG3HS1vQ14kxhcW7tlta9slgSbX069K65sIpXKHbTgMwyg34sALHS414aVglEUlbBUuSx1VbA3d3Nr2F7W+AvSAmdxJjlkTkGDDoHUMR/Fm+dNwpa3JwhEJlII72zAH2ggUBAfI5QCR5saZagJWFFFFAgooooAKKKKACi1FFAGKKzRQAUUUUAFeXjB416ooArrershinkEuFYYeTOGZct4mIYG+UWyt1HHyphi3S7xg+MfvyDcJbLAp46RXOY9XLdLUyUVxsRI7JNYbPEcQAsBYeVe6KK7IwrXNHcVsooAhsRFY9a5W1+FTmIgzDrUNNFlNTQlk5aIDeLZXfR+G3eIS0ZPDNYgofssLqfUHiBSHu/tkYLEhtRh8Qcrg/3bg2BPkVa6tVmTi9IO+exhmZreCc6+S4jLoegkUW+8o86q6yhSW79zR0NyTdUun/JJ9omAzwBlBuCOHHypF2Ltl8LipXUZo2a08flqMso8gRY5uRvfSnLcvapxOGbDSm8sFhc8WT3G6kWsfQUrbP2W7uwjOXF4RmRkNh3sVybi+hbXnoQwFVfTltcosl9Qm/bjB+BpXZ0GJPfYdwrmxI8zpq0d73+0t79akY55E8Mi57c9G/1D/MUubPw8EvslsLKCM6WvFm5/RsCU8raCpuDCTgALPGw5e0D8hJb+Va7MYk4sSp1EDk/aUqt/WRqg9qbTkmLglBHFayKLoZM6hVOgz6kaAWuwGvLvGzZHH0uIGXmEsunVgWYjjzHrXHdHeNYhaGN7iwsHkRWYAeapx00zEG5N6jse2LZJXHdJItPZU6vErKQQRxBuD6V2VWm4W1Th8U2EY/RyXeH7J4vGP6h6nyqywaq1WKyO5E99TqntYj7b7XcJhceMG6yFgyK8gC92jOAQDc3Nri5A0+Bp3vXy52kft3E/v0/pjr6S3g27Fg8NJiJyRHGLnKLsSSFVQOZLEAetSZI2iSopKg7Xdntg/wBaMjIudoxGy/TF1AJUIpN9GU3vYZhciuXYnbZs/EzLFeWJmIVTMiqhJOgzKzZb9bDrRkWGP9FI+8nbDgMHKYmaSV1NnEKhghHFWZiBceQJtbW1S26O/uE2irfqznMmrRuMsig8Dl1BF9LgkU8hhjFRSvvl2iYXZjRLiO8JluQI1DEKpALtcjS55XOlcu8navgMFlV5GkdlVwkK52COAysxJCrcEEAm9je1AYHG9FKW6najgdoP3cTskpvaKVcjNbjlIJVvQG/SpzeHb0WCw0mImJEcYBOUXYkkKqgcyWIHxoFhkgL1m9QG5m+cG0oGlgzjI+RkcAMrWB5Eggg8Qf5V43035g2ZGjzh27xiqJGAWJAuTqQABp8xQGBjorg2FtmPF4ePEQkmOVcy3Fj5EEciCCD6VAb19qGC2e/dyyM8vOKIZ3W/1jcKvoTfpQGBuoqt9mdvOz5XCv30N9M8iKU+JRiR62tViRTKyhlIZWAIIIIIIuCCNCLc6B4wbKKSN6e17A4GVonZ5ZV0ZIVDZT5M7EKD0BJHO1cWx+3TZ07hWMsF+DSqO7v1dC1vU2HWlkMMsSlfZPaPg8TjXwcTsZUzDVSEcp7YRuZFj5XsbXqS3h3ow+Cw/f4h8sZKgFQWLFrkBQvG4BPoK+a9x94YsLtdMVKWESvMxIUlrOrhfCPUUNjSyfVVcmNw2YX51o3e3hhxsCz4ds0bEjUFSCpsVKnUEGlneTthwGDkaIu80ikhlhUMFI5M5IW/mATbnTzg5wduMS1Qe0sMs0bxSXyuLE8xzDDqCAR1Fc+C7XtnYtwhMkDNoO+UBCT/AIikhfxWHWu7aEBVvXhVqDViwLmLyVfHjZMHixKR9JA+SZRpnQ6kjoy2cdaed4t3Die7x2Bb6YKCcpA71LXWx4ZhfnoRoeVIu/e3sP3ymNi0qgxyhR4Co1XxcMym40vobaWqS7Mu0GKK+HmfIpa8TN7IudULcFF+BOmtZFkZUz3Q8fwa85wvqTk/l5/9JfDbUinOXExlJl0JAKuCOPhuHW3TSu1dmxH2cSRb6xS/Lm8ZPGm/G7Ow+IA76NXtwJHiHowsR8DUUd08OhNmmA8u+kt/O9WP62vGWZ7008kXNs2NEzTys6clY+EnkAgCqT0yt0rbgsIxczOuQBO7ijPFUJzM7DkzkLpxso87DTjNuYLDP4F7yVdPBeWTqC7E5fmKgdqb3zyclgU8PfkPoLW+QNUtRqpWrbFYRf0uicZKciQ22rKBKrKjxMJEZiFGdeAJPIi6noxq1dg7XXFYeOdPZkUNrxFxqPnVKbM3GxGNcFkkCkjNNMxzZfeyIdQbcza1XhszZ6wxJGgACKALcNBapdJXKCwxeo2RnJYxn/Y+Zu0j9u4n9+n9MdXX21fsTE/eg/6mKqU7SP27if36f0x1dfbV+xMT96D/AKmKrZnPwVp2Ibl4fGyYiXFRiVYe7VEa+TO+YliB7Vgo0OmtRfbNu5DgtoquHQRpJAkmRfZVi8iHKOQ8F7U7fo5f2OM/eRf0PS5+kL+0of8AlE/zsRS8Dz8h53J7J8C2zIjPCJJcRCkjyNfOpkUMAhv4MoIGnMVWXY3IY9uQqD7Xfo3UCNz/ADUH4V9Bbpfs/B/8th/8pK+e+yX9vQffn/ypabEn2MP6RX+14X9w/wDmU19mXZjhP1CKfEwpPNiEEhMoDhVb2EVW0FltrxvztYUqfpFf7Xhf3D/5lPXZVvxhp9nQxNLGkuHjEbo7KpsmgcXOqkW1HA3FHkP0lWdrO6S7Mx8T4S8aSjvIwCfo5EYXCnjYeEjyvVj9oe1f1rdfvzxmjwjkDgGaaEsPneq+7a96o8bjYo8MwlWBCmZNQ0rsCQpHtWsouOJvarA342M0G63cEeKGHCh+hSWIv8jf5UA/BH/o6f7Li/3yf5Yrn/SO/s8F9+f+mOuT9H3eCGIYmCWREd2SRM7BcwClWAJ0JGhtxsb1H9vO9cGJmgggdZO47wuyEFAz5QEDDQkBTe3C4HnY8D/UPO522P1XddMQPaiw8zLfhn7yTLf8Vqqjs1iwU2Nkm2pMmVRnAmbSWZ2Ny31gNSRzJHEaVae62yDit1FgX2pMNMEHm4lkKD4sAKq/soweBlxj4faManvFAiMjOmWVWOaM5WGrA8+aW56gl5GztPXY0+Cd8JJhVxMeUoIcqmQZgGQqoAbwkkcwR1NS3YHtiWXA4iAsfoHHdMdQokViF9AwJt9qpTeHcfYeChM2IgjRQNB3kxdzyVF7y7E1t7MN4cNLgpnweD/Vo4XYFFsxkIjDA5+LNaw1vy1pizwU1uftWLZ20nO0sMZSuZWDKrPHKWBMuV9GPHX7Vwafdv4HY+2sn6riYsLiQQBmj7vOPqMhyhj5FSTy15du7W9uA28zQ47CwpMusV2uzpzCS2Vsw4lQdRryNlTtb7N8Js+KOXDSMpeTJ3DsHNspOdCfFYWAN7+0NRSOu2XRgN0YRs+HBTgYiOJEQ94o8RTg1vdty10FfPXZ9siGfbaQSxq8RknBRvZsqyFR8LCrq7GdoSzbIiaYliryIjNckxq1l1PG2q3+zVO9nWJWLeCMyMEAnxCksQACRKACT5nT40MS8lw9o+NXZmxpBhFWG9ooxGAoUyt4mFvetmN+N9aQuw7cODFJLisVGsoR+7jR9UzBQzuy8GNmUC+nH4PHaxhlx2ycQMO6StAySlY2VyMhuwIU6HIWNulKXYHvdDHHLg5XVHaTvYyxAD5kVWUE+8MoNuYPQ0eQXRv7aezvDRYP9bw0SQtG6LIsYCoyOct8g0DBiNRxub8q9dmuIlx2xpYw15sPnijYnWxjzRa9Cct/IDyrt7dN74RgThEkV5ZnQsqkNkjRg92twuQABz18q89jeEbB7GxGLdGOcyTKg0LRxR2FvvENbpY008PgPBUW7WNhwk8i42AtoY2BUF4zwbwtwNtPOuHaCRNfu2vlJAJGUuvusQedrX+NXBsPamB3gzjEwRRYpOADeJ4+TI/hY2OhXXkedJnahuBDs7umhkJ7wsDE5BYAAEOCNcvLXzGtKSyiWuzblNdjrsvfWIYSBYA8ziKMW4WIUDxudAbg6C5qHx20cRiXKOzMT/u+GBP8bcfixAqS7NtxZMVgYZJnyRMDlSMZXdQzDM78bG3AWuOetWtsrYMOHQJFGqgeQA+PU9azo6P5Nl/+shCPxWWVjsXs0xElu8y4eP6sdmkPq5GVfgCetPew9xMNhhdUBfm7eJz6udfgLCmO1Zq7CmMSjbqrLHyzwkQAsOFe6KKmKxX23+xvD4raIxjSuoLI8kIVSrslho3FQQBcWPPhemvendxMdhJcNISqyAeJeKsrBlax42YA251mikPJF9n+4MeyoXjSRpWkfO7sAvAWVQoJsAL8+Zrg3/7KotqTRStM8TxrkOVQwZMxYDUjKQS2uvHhRRQGRxweCWKNI00WNFRR9lAAPyApH3a7H4MFtA4xJXbVzHEQAEMlwbve7WBYDQcdb2oopgIf6Rf+14X9w/8AmUx4jsYw2Pw2GnV2w8rYaAuVVWRz3KeIobWbqCL8wTrRRXJ14RLbm9i2FwMqzO7YiVNULgKiHkyxi/iHmSbctdafMZg0ljeORQyOpVlPAqRYg/CiimcNlT479HWBpCYsVIkZPsMiyEdA9xf4g/GpfH9h2DbBLh4meN1k7wzkK8jGxUhhoMtjoBa3HzuUUYHljnuzsBMFhIsNGSyxLlzNxJuSzacLsSbUr75djmEx8jTXaCZvaePKVc+bxnQnqCCed6KKYZF/B/o8Q5wZ8ZNKo91UVDbyzEtYegqz9j7FhwsKwwII40Fgo/MknUknUk6miikDYh7z9heExUrSwu+GdjmYIFaIkm5IQ2Km/kQOlR+z/wBHuAOGxGKmmAt4Qojv0LXY29LetFFAZZaWBwEcMaRRKEjRQqqosABwAqt96uwnD4vEPPHO8BkYs6ZBIhdjdmW5BW51IueOlqzRQCZPbgdm0OylkySPK8uUOzAKtlzZQqDhxPEmoTefsJweJkaSF3wzNqyoqtETzIjNsvoDbpRRTwGWc+wv0fsJC4aeWTEAG4TKI4z94KSSOlxVoRwKqhVACgBQoAChQLAADQC2lqxRQDZWm8HYJhJpDJh5ZMMSblVAeME81U2K+gNvICtGy/0fcMsgfE4iXEDTw2EYPRmuzEehFZopDyy0cNhVjRURQqoAqqBYBQLAAcgBWy1FFM5Aii1ZooAKKK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8" descr="data:image/jpeg;base64,/9j/4AAQSkZJRgABAQAAAQABAAD/2wCEAAkGBhQSEBQUEhQVFRUUFRUXFxUVFhQXFBgVFxQVGBcUGBQXHSYeGBwjGRwYHy8gIygpLC0sFiAxNTAqNSYsLCkBCQoKDgwOGg8PGiwkHyUsKSwpKSwsLCwsKSwsKSwpLCwsKSksKSksLCksKSkpLCwsKSwpLCwpKSwpKSksLCkpKf/AABEIAMUBAAMBIgACEQEDEQH/xAAcAAACAgMBAQAAAAAAAAAAAAAABgUHAQMEAgj/xABHEAACAQIDBQUEBgcFCAMBAAABAgMAEQQSIQUGMUFhBxMiUXEyQoGRI1JicoKhCBQ1c5KxsjNDY7PBNERTdLTR4fAkJcIW/8QAGgEAAgMBAQAAAAAAAAAAAAAAAAEDBAUCBv/EAC4RAAICAQQBAwMDAwUAAAAAAAABAgMRBBIhMUEFEyIyUYFCkbEUM/AjYXHB0f/aAAwDAQACEQMRAD8AvGisUUAZorFacRi0jGZ2CjzYgD5mgDfWL0t7V37w8UZZXEpHuoV1/ETl/OlGXtamY+HDpGOTSSix48CqkHhyNLl9IePuWlei9VjgO0Wdz4psCnqzMf6hUxBvjKdRJgpBztMy/IWP86eJfYXH3Ha9ZpZwW+atKkciFDIcqurJJEWsTlzqbgkA8QOFMgNLI8HqivNZpiM0ViigDNF6xRQBmisUUAZvRWKKAM0ViigDNFYrFAHqisUUAZrFFFABRRRQAUUUUAFFFFAEdtnaJiQZRd3YKik2BY8yeQAuSfIUtSQgOC5Ekpue8cXsBxyRn2R5BdddSdTW3be0i2OSMLcRKb6i+eVdNPIIG+dbJGylXAJyMbganKwIaw+Rt604c8hNNHJPtKSMBr549PZvmA+sNfEOlcW0938NilOZFuR7cYUHoSBo34vgQda94sPlYQlWQg5De1gTf2he448RppWzZndqxGQRMbBbm6sOJOfm1+Wn51MRiZLFJg5Sl4EUWIkcNZgTbMNRbUWIOoPnoaYMJtRmW5xGBcfdJ5E/XPlWN+SohRjYWcgErnAzRSE+Hn7Cm3SoLY20IjLD3pjdbyW+h7lc4Efd5lPEXYnyvlp5Q9raySc+zXxDB0iiUqQUnQGHUcGVjYt6gMKbv/6SUC30NwPdMra9SqW/KobFYsmQB7gZgfECVbTVSR7JHXyFdLl3N9THwGl1vfjkBBI6j5VxKCfYlJok4N8HHtRK/wC7k19Qsirf51N7M25FODkPiX2kYFXW/C6nXXz4UptBoC51HIWCj/U/E1xvjik0UyqTZwnhtdlZWzICTY+yG48V46m/E0oxydwbk8FkUVAbL3yw8xCZ8j/8OUGN/gGtf4VPKajjNSWUdyi4vDM0UUV0chRRRQAUUUUAFFFFABRRRQAUUUUAFFFFABRRRQAUUUUAFc+OxaxRs7kBUUsSeAAFyflXRSR2kYot3GFBsJnzSfu47MV+LZR6XoSy8Ck8LIr7R2lMLbQsbNPmMIHiEAiZSSeNwhuep6U04DakcseeNwy8iOXOxHI9P5itmyoEecJ7sUOotoTKbX1+yh+dR+N7MzG5fAy91f8AumLZB0V11VfskMPK1dqSjJx8C5nBSb5N20cKChy3UllaykgEhtSV0But9PO1YXDjne1tc1rkc8q3IHqa44dk7RU2eNXHmHhtz5nKfjaoubAyGeWOa3esYRGiv4FVlItIQACoZc5H870SsjE6hU5vB3TLNi5SMMAywAkktlVpWAQKGsR4ULHy8XXSD29BJlK4vDsoBuHtlseTLLHmT+IC4uDVsbC2UkEKxoLBR5WuebHqTqa72hB4iqdlfutTzhluq/2k4YyimNkbaaMBc6uvBTI2Q2voBJcofg49KZ4nlb/d5deauhB9CHNT+1dw8NNcqndOeLReG/3l9lviDSjjN1Mbgrth2Lp/hgBvxQN4G9UselN3XQ75GqqLfpe1kyuBdhphwD/jyggfgUteupNmgNnkYO4BChRlRAeIVbnXqdePC9Lmzt+ja2IW2XRnQHT78R8afnTHh8YkqhkcMp4FTcVmarWWSW3BYhpPbeWcO0NkJICGUN0IB/nXBC+Jwp+glOQf3UpLx28gScyfAkdKYLVqlgBrPhfKHTLycZcTWUbdmb/xEhMSpw7nQFjeFj9mUaD0axpqSQEXBvVeYzZoIIIBB4g8D0rgwEuIwZ/+M/g5wSXMVvJOcfw06VrU69PiZWu9OUluqf4LVrFLexN+Ip2Ecl4Zjwjf3vuPwf4a9KYwa04yUllGTOEoPElg9UUUV0cBRRRQAUUUUAYFZoooAKKKKACiiigAooooAxVcdopYY2ErxXDYkrbU5voyLDmdNOoqyKRO0KK0+FlPBe9B6jKrZfyJ/DTh9SI7PoZxbM2okEjMkjMuRHYO2bNGeas2t1uWuNCCRbhViRnSqfwuy1lMmSTIr6KhbwoDxAXLoC19AeB5U3YXeTFACMYYM4Au/eqIfLNm1b4Zb1zOucJcokjbVZBbXhjlLIACSbAedVfhH73C4zENf6dmYedmOWO34ctTePhnmUricSI0YWMWHGW4I1BlbxH1GWuaExOYsLACfpYmYDXLHGwclrcB4QuvHNXai0nJkMppyUUx8wy2Wt1eY1sK9VxHonfZigis0UxEHtvc/D4nV1yyAaSocsg/EOI6HSq/2rupisC5kjJZf+LEoz2/xYPZcdV16CrcryyX41BZRGZaq1U6+O19irtkb6q1lxGVSdBKmsLdDfWM9Dw86ZhrqK8by7gRz3eH6KUjUgeB/ISJwYdeI5GkSGfE7Pk7tlI1/smJMT+ZhkPA/ZOvTnWPfo2uUadVkLfp4f2Ht0vXHNhq9bJ2xHiVuhsR7SHR1PUf68K62FUXFx7JoycXgXto7JWRbOoYcfj534g9RW/ZG8s+E8MubEQjgTrOg9T/AGqj+IdalJIq4cRhPKpatRKvollGu5YmvyOuytsxYlA8LhlPlxB8iOII8jXdeqobCPFJ3uHcxS8yNUe3uyJ7w/PyNNu7u+6zMIZx3M/JTqkluLRv73nbiPLnW5p9XG3h9mLqdFKnlcoaqKxes1cKIUUUUAFFFFABRRRQAXooooAKKKKACobejZH6xAQts6+JCeGccAehBKnoxqZrywpMP+Sko5DFJbUAkkA+0LcVPUG4PUUy7O2jlVnvyseliSPnf8q5d/dnd3iCQNJF70ffVlSQD1Vkb8JrRu9Ne3lzHK3WtKMvcrUn2Y04e1a4+DdsqN8fiCjM0cagNoLM4LFfATpYEat1sPMWNsvY0eHTLEoUc+JJPmWOrHqaXZlC4jBuul+8iIHNGjL8OjRj503rWfNuU3k1aoKME0ZtWaKKRIFFFFAGKzRRQBhjaqS7S94hisdDCp+gimRW10dy4VtRyW9vXNVlb8bcOHwxCH6WU93H0Yg3e3koux9Lc6oPa4yEEHRCrDz8LXufM6XJ86p3Wc7Ea2g02+MrX46GHGK+GlF3K2NknHEa+zLyIv73z11pw2DvX3hEWIASXkw9iT7p5Hp8q17Z2csgNwCGF+HEEUhzp+rsUYFoRwt7cfVTxK9OXLyrLTVnD7NiVcZxz/iLhZK1OlK+7e9lssWIa6tbu5/dYclY+fXnTayVVsrcSo04PDI6eCorG4AOMrC4uCORBHAgjUEeY1FMMiVySw1EpOLyizCeVhmnYW+b4ZhFjGzR8ExB4jyWX8hn4cL241YEUwYAg3B4EVW2LwQYW43+VadibakwBt4pMN9T2ni+7zZPs8RyvwrY02s6jMz9XoE1vq/YtOsVy7N2kk8ayRsGVhcEG4rrrWTyYjWOGFFFFMQUUUUAFFFFABRRRQAViiigBJ7UsMf1QSIcsiSIFawNg7KjXB0IIJuKrzZEOMOqSw2PMxG9uWgerb312b3+CmS+W6Eg+TL4lPwIFUlu1vYsaKsgZL2sSCRqBYXHqBrVS6y2v+2y3VRVaszWWPeB2bNC8WKnnMpWREIsEjWOU92xCj7RQ3Ovhqzo2uL0gYWQYnDvGD/aRsFPkSPCfnY/Cm/d7H99hopObIpPRreIfA3FLT2OTyzm6vasIk6KKKuFYKK1tJatJxVNIR1Xrw7gC54CtceJBpW382v4VwsZ8U985HFYF9s9C2ij1PlUdsvbi2ySuDskooUN4dpnFytN7gukI+wDrJ6uRf0C0g7ei9r0I+BFPmJisoAGg0A6DlSbtriR51h1WOdu5nuKaVXRsRZeAfvcLA/1oYzfqUF/zqA27su9zUnuPNn2bhz9VSn8Dsv+ldm0ILiqs/hYylprMYRWsMvclkcZozfMoFyP8RB/UvO1xY8W/d3ejuSsUzZoGt3c175b8FY818jy51Ebd2XcHTXked6gcFje7LI4uhvmXy85EH8152uNauJq1Z8k1tSxz9P8F1OK55UpV3V3i7orh5mzRtbuZb3FjwQt5eR+HlTlJHVCyG1mfzB4ZHMtcs8F6knSud1qNPBZhMgsLiJcDKZMP4kY3kgv4W83Tkr8eh9dTZGwdvxYuISRNccCDoytzVlOoI8qSp4riokJLhpe/wAMbP76HRJVHJvJvJvnpWnpdY4/GXRV1Wijct8O/wCS36KhN2t6IsZHmQ2ZdHjbR0b6rDl/I8qmwa24yUllHnpRcXhhRRRXRyFFFFABRRRQBqXEA17DXqKkBHG9Yhx1jXe0Rz794vu9nYlvKGT5lSB+ZqkcBsnPDLcE3By245uC265stvhVrdqWL/8ArWUa968aWHEjvAWA/CDUBulse7QJbi3eNf6qC+v4yvy6Vm6jLmor7mjp3trciO3PxzI7RyC0kbEOvkwNm+F7kdCKsLc6TL38X1JWZfuS/SL+ZYfClLfrZ/6tjo50By4gZXA5OgFm+K2/hqd3YmP60P8AEg19Y5BY/JzUUfhbgdmJ17h1rNYFZrUM44sQbX61GvL1qZxMOYUp7UlKNap6+TlnYdohbkmwGpPIAcST0FKC4kzSPOwOaW2UEarEPYXofePVj5VnaGKMrCAeyQHl/dAkBL+bt+SN517POsf1S7D9tfk3PS6M/wCo/wAHFi+FJu2xqacMWdKUtsjiKyqH8j1K+kcezF77PK/UnlHzIb/Wp7FJSv2Uy/Q4lPKVW/iS3/5pwnjrnVf3DBh8ZNC5tHC5gaRNs4Iqcw4rVlYuKlXb2F8Joom0zWhJSiLuysYCrK3saswHGIkgGQfYJIzAeyTfgdLD3X2+SRh5zdwPo3PvgDgT9YfmNaQd0LJtLDhwCruY2vwKyIy2PmLkU0b0bsNhJAqk90TfDuOKMNRCT04oTxF15a6FtSnHcjKsklZ7Uvwx6ZK5pI64d1tv/rMZD2Esdg48/Jx0P/epd0rJlFxeGcJuLwyNdK55otKkZI65ZBaki3CYuYrCSRyifDt3cy8/ddf+HIBxX8xyqwt0t7kxkZuMkqaSRH2lbz6qeIIpNxGKGtRk2ZZFnw7ZJk0B9115xv5g+fI61oaXVOt7ZdEes0Pvx3RXJc4rNQO6286YuLMLq6nLIje0j81I/MHmKnM4863VJNZR5eUXF4Z6orF6zXRyYNFZooA0yQ3qD2raMjyNMNR22sB3kTAceI9RXUZfcWCvd7pe+xUGHU3WMZ2twzOLKPgub+OmTdVUXNIfeAVDyyLwP4mJPpbyqttl7cLTSRJFLLinlKPGFIMaBsrkyHwqAoyg1cr7JR4wtstgALcgOA9KqxhuscpFlzxBRQq9qCZocO492a2n2oZQPztXndiT/wCThz5wzf1Qf964d+MBNDhXDXeJHSS4BJAVhm0H2b1Hbq754dsRhljLynLIhMcbsFLmLLm00HhPpUV1bVqZJXJOtot6s1hDpWaulMKX978KvcPKdO6Usbc1Gp+NqYK8vGCLEXpptcoCsNmYWyZmtnls7WNwLgBVB5hVAX4E869zipTbG6MkBMmCF0Ju2GJsvUwn3G+z7J6VBjHLICVuCDZkYEOjc1ZTqprzeqqsjNyl5PT6G6EkoxOLEtSxtvS9MWLbjSxtSS51rihfI3vBOdkc30+KT60cbj8LOp/mKsOVKq/stxGXaWX68Ei/FSr/AOh+VWvItSauPKZ5ux4taIqaO9Qe0sLcEGmOePWozHw3qknhl6ifgrTaiGGRJBxjkRx+Bg3+lX9jMFFi8MUkGZJF+OuoYHkRoQfMVT28Oy8wIHO/5i1WZuRjjJgMOxOvdKD95RlP5g1vaOSmsFD1eOHGaK4xuEmwGKuNZItSeAnhJ1Prfj5Nb61P+zNopiIlljN1YX6g8wRyIOhrdvZsEYmK62WVLmNjwvaxVvssND/4qudgbaODn8QKwytllQ8YpQbG/wAdD6g86g1Wma/6OKrFfDP6l2WK6VE7UfKDUyTfhS/vQ1lBOg1uTwAAuST5AVlKLcsIs0SW7kVp8aS5A1r1hcQz6RoZLcTcLGLecmtwPsg1HYIfrLGwJiHAHw5x9eQ+6vkvTUE6CRxGMsVjU3JsFQaAkmyhRy1IFzwvy4V6DT+mrG6z9itq/WGnso/clMDGI5MxnYSsoUrhkuzKNct2Dl7HmALXPCpdu+4gYwdWngB/hz6fEVuwmBWBQikGRyA8huczWN101CjUKvpzJrW8kntBy3QqAAQLEWAup6VoxrjHpGDOyU3mTDZu8GIgmUS960LaF5Ql0NtD3kRKsvKzWI8zwqwMPiFcAqQQeBBvVdnaqroSUPW+voRx9KNm7SbDtni/s2uWjHst5sg91+eUaN0NieXDHQKWeGWVRXNgMassauhurAEGumuRmKwRXqigDQuFUEkAXPHQfn51utWaKAPDxgix4VqgwKJ7Cqv3QB/Kt9ZpYAAKKKKYBRRRQBhhS5vJubHiT3iExTqLLKo4j6rrwdeh4ciKZKK5lFSWGdQnKDzEpTaOHkhk7rELkc3ykXMcnWNjz+ydR1GtLm1za/pX0BtbY0WJjMcyB1PI8jyII1UjzGtVJvpuPNh1ZxmmhA9u15UHLvAPaA+sNfO/GsuzS+3LdHo9LovVFPELOxX7P5cu1sLf3mdf4onFvnarxxEVfP2w5+6xuGkuPDiITcagqXC3v6E19D4tgoJYgAcSTYAdSeFO6vfAq6t7buCNlivUZtABFLOQqjiSQAPnXQmOkxBy4RMw5zvcQj7vOU/d0+1Ups3c6NWEk5M8o1DP7Cn7Efsr66nrVSvRTm+eERf1ar6E7D7DmxOsalIz/eyKRp5pGbFvU2HrTnsXZa4aFYlJIW+rcblixOmnEnhU93YtXFNFY1tabTxq6KGo1U7/AKjnlNIe/e7wuZ1HhawnXlbgs1uhNm6EH3aeHbWtGIsykMLgggg8CCLEHpa9WbKlZHBDTa6pqSErcrbh1wkp8cY+jJ4vGNLX5leHpY177R8M74IiPizxqb8MpbgTyBNv/TS1t3ZkmGmtGSGiPewPxzRA2yHzKewfNStPGyNox4/CBiAQwKyIeTe8p/8AfI15+UfYtU2uuzatirIbodMgcTglw0IiQXCi7NzZ7cf/AB1pa2UwTGYWaXg2ICi/DPYrr6Oco8u76mpTe2eSE5Q978M6Kzfxhl+ZBPWuBdnHGbNBi1nglkNhoRIsjSW9SGIr0NV8LV8TGu0tlKTmuGWLOraWOqsCPUGtOMPtPGcpNswIBseVwf5jlwqI3b3kGKiW5tMoAZToWIGpHXjced6mDZva4i4Fr5uo05dDpUjK+ThiLXYqgbTXMbgG3HS1vQ14kxhcW7tlta9slgSbX069K65sIpXKHbTgMwyg34sALHS414aVglEUlbBUuSx1VbA3d3Nr2F7W+AvSAmdxJjlkTkGDDoHUMR/Fm+dNwpa3JwhEJlII72zAH2ggUBAfI5QCR5saZagJWFFFFAgooooAKKKKACi1FFAGKKzRQAUUUUAFeXjB416ooArrershinkEuFYYeTOGZct4mIYG+UWyt1HHyphi3S7xg+MfvyDcJbLAp46RXOY9XLdLUyUVxsRI7JNYbPEcQAsBYeVe6KK7IwrXNHcVsooAhsRFY9a5W1+FTmIgzDrUNNFlNTQlk5aIDeLZXfR+G3eIS0ZPDNYgofssLqfUHiBSHu/tkYLEhtRh8Qcrg/3bg2BPkVa6tVmTi9IO+exhmZreCc6+S4jLoegkUW+8o86q6yhSW79zR0NyTdUun/JJ9omAzwBlBuCOHHypF2Ltl8LipXUZo2a08flqMso8gRY5uRvfSnLcvapxOGbDSm8sFhc8WT3G6kWsfQUrbP2W7uwjOXF4RmRkNh3sVybi+hbXnoQwFVfTltcosl9Qm/bjB+BpXZ0GJPfYdwrmxI8zpq0d73+0t79akY55E8Mi57c9G/1D/MUubPw8EvslsLKCM6WvFm5/RsCU8raCpuDCTgALPGw5e0D8hJb+Va7MYk4sSp1EDk/aUqt/WRqg9qbTkmLglBHFayKLoZM6hVOgz6kaAWuwGvLvGzZHH0uIGXmEsunVgWYjjzHrXHdHeNYhaGN7iwsHkRWYAeapx00zEG5N6jse2LZJXHdJItPZU6vErKQQRxBuD6V2VWm4W1Th8U2EY/RyXeH7J4vGP6h6nyqywaq1WKyO5E99TqntYj7b7XcJhceMG6yFgyK8gC92jOAQDc3Nri5A0+Bp3vXy52kft3E/v0/pjr6S3g27Fg8NJiJyRHGLnKLsSSFVQOZLEAetSZI2iSopKg7Xdntg/wBaMjIudoxGy/TF1AJUIpN9GU3vYZhciuXYnbZs/EzLFeWJmIVTMiqhJOgzKzZb9bDrRkWGP9FI+8nbDgMHKYmaSV1NnEKhghHFWZiBceQJtbW1S26O/uE2irfqznMmrRuMsig8Dl1BF9LgkU8hhjFRSvvl2iYXZjRLiO8JluQI1DEKpALtcjS55XOlcu8navgMFlV5GkdlVwkK52COAysxJCrcEEAm9je1AYHG9FKW6najgdoP3cTskpvaKVcjNbjlIJVvQG/SpzeHb0WCw0mImJEcYBOUXYkkKqgcyWIHxoFhkgL1m9QG5m+cG0oGlgzjI+RkcAMrWB5Eggg8Qf5V43035g2ZGjzh27xiqJGAWJAuTqQABp8xQGBjorg2FtmPF4ePEQkmOVcy3Fj5EEciCCD6VAb19qGC2e/dyyM8vOKIZ3W/1jcKvoTfpQGBuoqt9mdvOz5XCv30N9M8iKU+JRiR62tViRTKyhlIZWAIIIIIIuCCNCLc6B4wbKKSN6e17A4GVonZ5ZV0ZIVDZT5M7EKD0BJHO1cWx+3TZ07hWMsF+DSqO7v1dC1vU2HWlkMMsSlfZPaPg8TjXwcTsZUzDVSEcp7YRuZFj5XsbXqS3h3ow+Cw/f4h8sZKgFQWLFrkBQvG4BPoK+a9x94YsLtdMVKWESvMxIUlrOrhfCPUUNjSyfVVcmNw2YX51o3e3hhxsCz4ds0bEjUFSCpsVKnUEGlneTthwGDkaIu80ikhlhUMFI5M5IW/mATbnTzg5wduMS1Qe0sMs0bxSXyuLE8xzDDqCAR1Fc+C7XtnYtwhMkDNoO+UBCT/AIikhfxWHWu7aEBVvXhVqDViwLmLyVfHjZMHixKR9JA+SZRpnQ6kjoy2cdaed4t3Die7x2Bb6YKCcpA71LXWx4ZhfnoRoeVIu/e3sP3ymNi0qgxyhR4Co1XxcMym40vobaWqS7Mu0GKK+HmfIpa8TN7IudULcFF+BOmtZFkZUz3Q8fwa85wvqTk/l5/9JfDbUinOXExlJl0JAKuCOPhuHW3TSu1dmxH2cSRb6xS/Lm8ZPGm/G7Ow+IA76NXtwJHiHowsR8DUUd08OhNmmA8u+kt/O9WP62vGWZ7008kXNs2NEzTys6clY+EnkAgCqT0yt0rbgsIxczOuQBO7ijPFUJzM7DkzkLpxso87DTjNuYLDP4F7yVdPBeWTqC7E5fmKgdqb3zyclgU8PfkPoLW+QNUtRqpWrbFYRf0uicZKciQ22rKBKrKjxMJEZiFGdeAJPIi6noxq1dg7XXFYeOdPZkUNrxFxqPnVKbM3GxGNcFkkCkjNNMxzZfeyIdQbcza1XhszZ6wxJGgACKALcNBapdJXKCwxeo2RnJYxn/Y+Zu0j9u4n9+n9MdXX21fsTE/eg/6mKqU7SP27if36f0x1dfbV+xMT96D/AKmKrZnPwVp2Ibl4fGyYiXFRiVYe7VEa+TO+YliB7Vgo0OmtRfbNu5DgtoquHQRpJAkmRfZVi8iHKOQ8F7U7fo5f2OM/eRf0PS5+kL+0of8AlE/zsRS8Dz8h53J7J8C2zIjPCJJcRCkjyNfOpkUMAhv4MoIGnMVWXY3IY9uQqD7Xfo3UCNz/ADUH4V9Bbpfs/B/8th/8pK+e+yX9vQffn/ypabEn2MP6RX+14X9w/wDmU19mXZjhP1CKfEwpPNiEEhMoDhVb2EVW0FltrxvztYUqfpFf7Xhf3D/5lPXZVvxhp9nQxNLGkuHjEbo7KpsmgcXOqkW1HA3FHkP0lWdrO6S7Mx8T4S8aSjvIwCfo5EYXCnjYeEjyvVj9oe1f1rdfvzxmjwjkDgGaaEsPneq+7a96o8bjYo8MwlWBCmZNQ0rsCQpHtWsouOJvarA342M0G63cEeKGHCh+hSWIv8jf5UA/BH/o6f7Li/3yf5Yrn/SO/s8F9+f+mOuT9H3eCGIYmCWREd2SRM7BcwClWAJ0JGhtxsb1H9vO9cGJmgggdZO47wuyEFAz5QEDDQkBTe3C4HnY8D/UPO522P1XddMQPaiw8zLfhn7yTLf8Vqqjs1iwU2Nkm2pMmVRnAmbSWZ2Ny31gNSRzJHEaVae62yDit1FgX2pMNMEHm4lkKD4sAKq/soweBlxj4faManvFAiMjOmWVWOaM5WGrA8+aW56gl5GztPXY0+Cd8JJhVxMeUoIcqmQZgGQqoAbwkkcwR1NS3YHtiWXA4iAsfoHHdMdQokViF9AwJt9qpTeHcfYeChM2IgjRQNB3kxdzyVF7y7E1t7MN4cNLgpnweD/Vo4XYFFsxkIjDA5+LNaw1vy1pizwU1uftWLZ20nO0sMZSuZWDKrPHKWBMuV9GPHX7Vwafdv4HY+2sn6riYsLiQQBmj7vOPqMhyhj5FSTy15du7W9uA28zQ47CwpMusV2uzpzCS2Vsw4lQdRryNlTtb7N8Js+KOXDSMpeTJ3DsHNspOdCfFYWAN7+0NRSOu2XRgN0YRs+HBTgYiOJEQ94o8RTg1vdty10FfPXZ9siGfbaQSxq8RknBRvZsqyFR8LCrq7GdoSzbIiaYliryIjNckxq1l1PG2q3+zVO9nWJWLeCMyMEAnxCksQACRKACT5nT40MS8lw9o+NXZmxpBhFWG9ooxGAoUyt4mFvetmN+N9aQuw7cODFJLisVGsoR+7jR9UzBQzuy8GNmUC+nH4PHaxhlx2ycQMO6StAySlY2VyMhuwIU6HIWNulKXYHvdDHHLg5XVHaTvYyxAD5kVWUE+8MoNuYPQ0eQXRv7aezvDRYP9bw0SQtG6LIsYCoyOct8g0DBiNRxub8q9dmuIlx2xpYw15sPnijYnWxjzRa9Cct/IDyrt7dN74RgThEkV5ZnQsqkNkjRg92twuQABz18q89jeEbB7GxGLdGOcyTKg0LRxR2FvvENbpY008PgPBUW7WNhwk8i42AtoY2BUF4zwbwtwNtPOuHaCRNfu2vlJAJGUuvusQedrX+NXBsPamB3gzjEwRRYpOADeJ4+TI/hY2OhXXkedJnahuBDs7umhkJ7wsDE5BYAAEOCNcvLXzGtKSyiWuzblNdjrsvfWIYSBYA8ziKMW4WIUDxudAbg6C5qHx20cRiXKOzMT/u+GBP8bcfixAqS7NtxZMVgYZJnyRMDlSMZXdQzDM78bG3AWuOetWtsrYMOHQJFGqgeQA+PU9azo6P5Nl/+shCPxWWVjsXs0xElu8y4eP6sdmkPq5GVfgCetPew9xMNhhdUBfm7eJz6udfgLCmO1Zq7CmMSjbqrLHyzwkQAsOFe6KKmKxX23+xvD4raIxjSuoLI8kIVSrslho3FQQBcWPPhemvendxMdhJcNISqyAeJeKsrBlax42YA251mikPJF9n+4MeyoXjSRpWkfO7sAvAWVQoJsAL8+Zrg3/7KotqTRStM8TxrkOVQwZMxYDUjKQS2uvHhRRQGRxweCWKNI00WNFRR9lAAPyApH3a7H4MFtA4xJXbVzHEQAEMlwbve7WBYDQcdb2oopgIf6Rf+14X9w/8AmUx4jsYw2Pw2GnV2w8rYaAuVVWRz3KeIobWbqCL8wTrRRXJ14RLbm9i2FwMqzO7YiVNULgKiHkyxi/iHmSbctdafMZg0ljeORQyOpVlPAqRYg/CiimcNlT479HWBpCYsVIkZPsMiyEdA9xf4g/GpfH9h2DbBLh4meN1k7wzkK8jGxUhhoMtjoBa3HzuUUYHljnuzsBMFhIsNGSyxLlzNxJuSzacLsSbUr75djmEx8jTXaCZvaePKVc+bxnQnqCCed6KKYZF/B/o8Q5wZ8ZNKo91UVDbyzEtYegqz9j7FhwsKwwII40Fgo/MknUknUk6miikDYh7z9heExUrSwu+GdjmYIFaIkm5IQ2Km/kQOlR+z/wBHuAOGxGKmmAt4Qojv0LXY29LetFFAZZaWBwEcMaRRKEjRQqqosABwAqt96uwnD4vEPPHO8BkYs6ZBIhdjdmW5BW51IueOlqzRQCZPbgdm0OylkySPK8uUOzAKtlzZQqDhxPEmoTefsJweJkaSF3wzNqyoqtETzIjNsvoDbpRRTwGWc+wv0fsJC4aeWTEAG4TKI4z94KSSOlxVoRwKqhVACgBQoAChQLAADQC2lqxRQDZWm8HYJhJpDJh5ZMMSblVAeME81U2K+gNvICtGy/0fcMsgfE4iXEDTw2EYPRmuzEehFZopDyy0cNhVjRURQqoAqqBYBQLAAcgBWy1FFM5Aii1ZooAKKKK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0" descr="data:image/jpeg;base64,/9j/4AAQSkZJRgABAQAAAQABAAD/2wCEAAkGBhQSEBQUEhQVFRUUFRUXFxUVFhQXFBgVFxQVGBcUGBQXHSYeGBwjGRwYHy8gIygpLC0sFiAxNTAqNSYsLCkBCQoKDgwOGg8PGiwkHyUsKSwpKSwsLCwsKSwsKSwpLCwsKSksKSksLCksKSkpLCwsKSwpLCwpKSwpKSksLCkpKf/AABEIAMUBAAMBIgACEQEDEQH/xAAcAAACAgMBAQAAAAAAAAAAAAAABgUHAQMEAgj/xABHEAACAQIDBQUEBgcFCAMBAAABAgMAEQQSIQUGMUFhBxMiUXEyQoGRI1JicoKhCBQ1c5KxsjNDY7PBNERTdLTR4fAkJcIW/8QAGgEAAgMBAQAAAAAAAAAAAAAAAAEDBAUCBv/EAC4RAAICAQQBAwMDAwUAAAAAAAABAgMRBBIhMUEFEyIyUYFCkbEUM/AjYXHB0f/aAAwDAQACEQMRAD8AvGisUUAZorFacRi0jGZ2CjzYgD5mgDfWL0t7V37w8UZZXEpHuoV1/ETl/OlGXtamY+HDpGOTSSix48CqkHhyNLl9IePuWlei9VjgO0Wdz4psCnqzMf6hUxBvjKdRJgpBztMy/IWP86eJfYXH3Ha9ZpZwW+atKkciFDIcqurJJEWsTlzqbgkA8QOFMgNLI8HqivNZpiM0ViigDNF6xRQBmisUUAZvRWKKAM0ViigDNFYrFAHqisUUAZrFFFABRRRQAUUUUAFFFFAEdtnaJiQZRd3YKik2BY8yeQAuSfIUtSQgOC5Ekpue8cXsBxyRn2R5BdddSdTW3be0i2OSMLcRKb6i+eVdNPIIG+dbJGylXAJyMbganKwIaw+Rt604c8hNNHJPtKSMBr549PZvmA+sNfEOlcW0938NilOZFuR7cYUHoSBo34vgQda94sPlYQlWQg5De1gTf2he448RppWzZndqxGQRMbBbm6sOJOfm1+Wn51MRiZLFJg5Sl4EUWIkcNZgTbMNRbUWIOoPnoaYMJtRmW5xGBcfdJ5E/XPlWN+SohRjYWcgErnAzRSE+Hn7Cm3SoLY20IjLD3pjdbyW+h7lc4Efd5lPEXYnyvlp5Q9raySc+zXxDB0iiUqQUnQGHUcGVjYt6gMKbv/6SUC30NwPdMra9SqW/KobFYsmQB7gZgfECVbTVSR7JHXyFdLl3N9THwGl1vfjkBBI6j5VxKCfYlJok4N8HHtRK/wC7k19Qsirf51N7M25FODkPiX2kYFXW/C6nXXz4UptBoC51HIWCj/U/E1xvjik0UyqTZwnhtdlZWzICTY+yG48V46m/E0oxydwbk8FkUVAbL3yw8xCZ8j/8OUGN/gGtf4VPKajjNSWUdyi4vDM0UUV0chRRRQAUUUUAFFFFABRRRQAUUUUAFFFFABRRRQAUUUUAFc+OxaxRs7kBUUsSeAAFyflXRSR2kYot3GFBsJnzSfu47MV+LZR6XoSy8Ck8LIr7R2lMLbQsbNPmMIHiEAiZSSeNwhuep6U04DakcseeNwy8iOXOxHI9P5itmyoEecJ7sUOotoTKbX1+yh+dR+N7MzG5fAy91f8AumLZB0V11VfskMPK1dqSjJx8C5nBSb5N20cKChy3UllaykgEhtSV0But9PO1YXDjne1tc1rkc8q3IHqa44dk7RU2eNXHmHhtz5nKfjaoubAyGeWOa3esYRGiv4FVlItIQACoZc5H870SsjE6hU5vB3TLNi5SMMAywAkktlVpWAQKGsR4ULHy8XXSD29BJlK4vDsoBuHtlseTLLHmT+IC4uDVsbC2UkEKxoLBR5WuebHqTqa72hB4iqdlfutTzhluq/2k4YyimNkbaaMBc6uvBTI2Q2voBJcofg49KZ4nlb/d5deauhB9CHNT+1dw8NNcqndOeLReG/3l9lviDSjjN1Mbgrth2Lp/hgBvxQN4G9UselN3XQ75GqqLfpe1kyuBdhphwD/jyggfgUteupNmgNnkYO4BChRlRAeIVbnXqdePC9Lmzt+ja2IW2XRnQHT78R8afnTHh8YkqhkcMp4FTcVmarWWSW3BYhpPbeWcO0NkJICGUN0IB/nXBC+Jwp+glOQf3UpLx28gScyfAkdKYLVqlgBrPhfKHTLycZcTWUbdmb/xEhMSpw7nQFjeFj9mUaD0axpqSQEXBvVeYzZoIIIBB4g8D0rgwEuIwZ/+M/g5wSXMVvJOcfw06VrU69PiZWu9OUluqf4LVrFLexN+Ip2Ecl4Zjwjf3vuPwf4a9KYwa04yUllGTOEoPElg9UUUV0cBRRRQAUUUUAYFZoooAKKKKACiiigAooooAxVcdopYY2ErxXDYkrbU5voyLDmdNOoqyKRO0KK0+FlPBe9B6jKrZfyJ/DTh9SI7PoZxbM2okEjMkjMuRHYO2bNGeas2t1uWuNCCRbhViRnSqfwuy1lMmSTIr6KhbwoDxAXLoC19AeB5U3YXeTFACMYYM4Au/eqIfLNm1b4Zb1zOucJcokjbVZBbXhjlLIACSbAedVfhH73C4zENf6dmYedmOWO34ctTePhnmUricSI0YWMWHGW4I1BlbxH1GWuaExOYsLACfpYmYDXLHGwclrcB4QuvHNXai0nJkMppyUUx8wy2Wt1eY1sK9VxHonfZigis0UxEHtvc/D4nV1yyAaSocsg/EOI6HSq/2rupisC5kjJZf+LEoz2/xYPZcdV16CrcryyX41BZRGZaq1U6+O19irtkb6q1lxGVSdBKmsLdDfWM9Dw86ZhrqK8by7gRz3eH6KUjUgeB/ISJwYdeI5GkSGfE7Pk7tlI1/smJMT+ZhkPA/ZOvTnWPfo2uUadVkLfp4f2Ht0vXHNhq9bJ2xHiVuhsR7SHR1PUf68K62FUXFx7JoycXgXto7JWRbOoYcfj534g9RW/ZG8s+E8MubEQjgTrOg9T/AGqj+IdalJIq4cRhPKpatRKvollGu5YmvyOuytsxYlA8LhlPlxB8iOII8jXdeqobCPFJ3uHcxS8yNUe3uyJ7w/PyNNu7u+6zMIZx3M/JTqkluLRv73nbiPLnW5p9XG3h9mLqdFKnlcoaqKxes1cKIUUUUAFFFFABRRRQAXooooAKKKKACobejZH6xAQts6+JCeGccAehBKnoxqZrywpMP+Sko5DFJbUAkkA+0LcVPUG4PUUy7O2jlVnvyseliSPnf8q5d/dnd3iCQNJF70ffVlSQD1Vkb8JrRu9Ne3lzHK3WtKMvcrUn2Y04e1a4+DdsqN8fiCjM0cagNoLM4LFfATpYEat1sPMWNsvY0eHTLEoUc+JJPmWOrHqaXZlC4jBuul+8iIHNGjL8OjRj503rWfNuU3k1aoKME0ZtWaKKRIFFFFAGKzRRQBhjaqS7S94hisdDCp+gimRW10dy4VtRyW9vXNVlb8bcOHwxCH6WU93H0Yg3e3koux9Lc6oPa4yEEHRCrDz8LXufM6XJ86p3Wc7Ea2g02+MrX46GHGK+GlF3K2NknHEa+zLyIv73z11pw2DvX3hEWIASXkw9iT7p5Hp8q17Z2csgNwCGF+HEEUhzp+rsUYFoRwt7cfVTxK9OXLyrLTVnD7NiVcZxz/iLhZK1OlK+7e9lssWIa6tbu5/dYclY+fXnTayVVsrcSo04PDI6eCorG4AOMrC4uCORBHAgjUEeY1FMMiVySw1EpOLyizCeVhmnYW+b4ZhFjGzR8ExB4jyWX8hn4cL241YEUwYAg3B4EVW2LwQYW43+VadibakwBt4pMN9T2ni+7zZPs8RyvwrY02s6jMz9XoE1vq/YtOsVy7N2kk8ayRsGVhcEG4rrrWTyYjWOGFFFFMQUUUUAFFFFABRRRQAViiigBJ7UsMf1QSIcsiSIFawNg7KjXB0IIJuKrzZEOMOqSw2PMxG9uWgerb312b3+CmS+W6Eg+TL4lPwIFUlu1vYsaKsgZL2sSCRqBYXHqBrVS6y2v+2y3VRVaszWWPeB2bNC8WKnnMpWREIsEjWOU92xCj7RQ3Ovhqzo2uL0gYWQYnDvGD/aRsFPkSPCfnY/Cm/d7H99hopObIpPRreIfA3FLT2OTyzm6vasIk6KKKuFYKK1tJatJxVNIR1Xrw7gC54CtceJBpW382v4VwsZ8U985HFYF9s9C2ij1PlUdsvbi2ySuDskooUN4dpnFytN7gukI+wDrJ6uRf0C0g7ei9r0I+BFPmJisoAGg0A6DlSbtriR51h1WOdu5nuKaVXRsRZeAfvcLA/1oYzfqUF/zqA27su9zUnuPNn2bhz9VSn8Dsv+ldm0ILiqs/hYylprMYRWsMvclkcZozfMoFyP8RB/UvO1xY8W/d3ejuSsUzZoGt3c175b8FY818jy51Ebd2XcHTXked6gcFje7LI4uhvmXy85EH8152uNauJq1Z8k1tSxz9P8F1OK55UpV3V3i7orh5mzRtbuZb3FjwQt5eR+HlTlJHVCyG1mfzB4ZHMtcs8F6knSud1qNPBZhMgsLiJcDKZMP4kY3kgv4W83Tkr8eh9dTZGwdvxYuISRNccCDoytzVlOoI8qSp4riokJLhpe/wAMbP76HRJVHJvJvJvnpWnpdY4/GXRV1Wijct8O/wCS36KhN2t6IsZHmQ2ZdHjbR0b6rDl/I8qmwa24yUllHnpRcXhhRRRXRyFFFFABRRRQBqXEA17DXqKkBHG9Yhx1jXe0Rz794vu9nYlvKGT5lSB+ZqkcBsnPDLcE3By245uC265stvhVrdqWL/8ArWUa968aWHEjvAWA/CDUBulse7QJbi3eNf6qC+v4yvy6Vm6jLmor7mjp3trciO3PxzI7RyC0kbEOvkwNm+F7kdCKsLc6TL38X1JWZfuS/SL+ZYfClLfrZ/6tjo50By4gZXA5OgFm+K2/hqd3YmP60P8AEg19Y5BY/JzUUfhbgdmJ17h1rNYFZrUM44sQbX61GvL1qZxMOYUp7UlKNap6+TlnYdohbkmwGpPIAcST0FKC4kzSPOwOaW2UEarEPYXofePVj5VnaGKMrCAeyQHl/dAkBL+bt+SN517POsf1S7D9tfk3PS6M/wCo/wAHFi+FJu2xqacMWdKUtsjiKyqH8j1K+kcezF77PK/UnlHzIb/Wp7FJSv2Uy/Q4lPKVW/iS3/5pwnjrnVf3DBh8ZNC5tHC5gaRNs4Iqcw4rVlYuKlXb2F8Joom0zWhJSiLuysYCrK3saswHGIkgGQfYJIzAeyTfgdLD3X2+SRh5zdwPo3PvgDgT9YfmNaQd0LJtLDhwCruY2vwKyIy2PmLkU0b0bsNhJAqk90TfDuOKMNRCT04oTxF15a6FtSnHcjKsklZ7Uvwx6ZK5pI64d1tv/rMZD2Esdg48/Jx0P/epd0rJlFxeGcJuLwyNdK55otKkZI65ZBaki3CYuYrCSRyifDt3cy8/ddf+HIBxX8xyqwt0t7kxkZuMkqaSRH2lbz6qeIIpNxGKGtRk2ZZFnw7ZJk0B9115xv5g+fI61oaXVOt7ZdEes0Pvx3RXJc4rNQO6286YuLMLq6nLIje0j81I/MHmKnM4863VJNZR5eUXF4Z6orF6zXRyYNFZooA0yQ3qD2raMjyNMNR22sB3kTAceI9RXUZfcWCvd7pe+xUGHU3WMZ2twzOLKPgub+OmTdVUXNIfeAVDyyLwP4mJPpbyqttl7cLTSRJFLLinlKPGFIMaBsrkyHwqAoyg1cr7JR4wtstgALcgOA9KqxhuscpFlzxBRQq9qCZocO492a2n2oZQPztXndiT/wCThz5wzf1Qf964d+MBNDhXDXeJHSS4BJAVhm0H2b1Hbq754dsRhljLynLIhMcbsFLmLLm00HhPpUV1bVqZJXJOtot6s1hDpWaulMKX978KvcPKdO6Usbc1Gp+NqYK8vGCLEXpptcoCsNmYWyZmtnls7WNwLgBVB5hVAX4E869zipTbG6MkBMmCF0Ju2GJsvUwn3G+z7J6VBjHLICVuCDZkYEOjc1ZTqprzeqqsjNyl5PT6G6EkoxOLEtSxtvS9MWLbjSxtSS51rihfI3vBOdkc30+KT60cbj8LOp/mKsOVKq/stxGXaWX68Ei/FSr/AOh+VWvItSauPKZ5ux4taIqaO9Qe0sLcEGmOePWozHw3qknhl6ifgrTaiGGRJBxjkRx+Bg3+lX9jMFFi8MUkGZJF+OuoYHkRoQfMVT28Oy8wIHO/5i1WZuRjjJgMOxOvdKD95RlP5g1vaOSmsFD1eOHGaK4xuEmwGKuNZItSeAnhJ1Prfj5Nb61P+zNopiIlljN1YX6g8wRyIOhrdvZsEYmK62WVLmNjwvaxVvssND/4qudgbaODn8QKwytllQ8YpQbG/wAdD6g86g1Wma/6OKrFfDP6l2WK6VE7UfKDUyTfhS/vQ1lBOg1uTwAAuST5AVlKLcsIs0SW7kVp8aS5A1r1hcQz6RoZLcTcLGLecmtwPsg1HYIfrLGwJiHAHw5x9eQ+6vkvTUE6CRxGMsVjU3JsFQaAkmyhRy1IFzwvy4V6DT+mrG6z9itq/WGnso/clMDGI5MxnYSsoUrhkuzKNct2Dl7HmALXPCpdu+4gYwdWngB/hz6fEVuwmBWBQikGRyA8huczWN101CjUKvpzJrW8kntBy3QqAAQLEWAup6VoxrjHpGDOyU3mTDZu8GIgmUS960LaF5Ql0NtD3kRKsvKzWI8zwqwMPiFcAqQQeBBvVdnaqroSUPW+voRx9KNm7SbDtni/s2uWjHst5sg91+eUaN0NieXDHQKWeGWVRXNgMassauhurAEGumuRmKwRXqigDQuFUEkAXPHQfn51utWaKAPDxgix4VqgwKJ7Cqv3QB/Kt9ZpYAAKKKKYBRRRQBhhS5vJubHiT3iExTqLLKo4j6rrwdeh4ciKZKK5lFSWGdQnKDzEpTaOHkhk7rELkc3ykXMcnWNjz+ydR1GtLm1za/pX0BtbY0WJjMcyB1PI8jyII1UjzGtVJvpuPNh1ZxmmhA9u15UHLvAPaA+sNfO/GsuzS+3LdHo9LovVFPELOxX7P5cu1sLf3mdf4onFvnarxxEVfP2w5+6xuGkuPDiITcagqXC3v6E19D4tgoJYgAcSTYAdSeFO6vfAq6t7buCNlivUZtABFLOQqjiSQAPnXQmOkxBy4RMw5zvcQj7vOU/d0+1Ups3c6NWEk5M8o1DP7Cn7Efsr66nrVSvRTm+eERf1ar6E7D7DmxOsalIz/eyKRp5pGbFvU2HrTnsXZa4aFYlJIW+rcblixOmnEnhU93YtXFNFY1tabTxq6KGo1U7/AKjnlNIe/e7wuZ1HhawnXlbgs1uhNm6EH3aeHbWtGIsykMLgggg8CCLEHpa9WbKlZHBDTa6pqSErcrbh1wkp8cY+jJ4vGNLX5leHpY177R8M74IiPizxqb8MpbgTyBNv/TS1t3ZkmGmtGSGiPewPxzRA2yHzKewfNStPGyNox4/CBiAQwKyIeTe8p/8AfI15+UfYtU2uuzatirIbodMgcTglw0IiQXCi7NzZ7cf/AB1pa2UwTGYWaXg2ICi/DPYrr6Oco8u76mpTe2eSE5Q978M6Kzfxhl+ZBPWuBdnHGbNBi1nglkNhoRIsjSW9SGIr0NV8LV8TGu0tlKTmuGWLOraWOqsCPUGtOMPtPGcpNswIBseVwf5jlwqI3b3kGKiW5tMoAZToWIGpHXjced6mDZva4i4Fr5uo05dDpUjK+ThiLXYqgbTXMbgG3HS1vQ14kxhcW7tlta9slgSbX069K65sIpXKHbTgMwyg34sALHS414aVglEUlbBUuSx1VbA3d3Nr2F7W+AvSAmdxJjlkTkGDDoHUMR/Fm+dNwpa3JwhEJlII72zAH2ggUBAfI5QCR5saZagJWFFFFAgooooAKKKKACi1FFAGKKzRQAUUUUAFeXjB416ooArrershinkEuFYYeTOGZct4mIYG+UWyt1HHyphi3S7xg+MfvyDcJbLAp46RXOY9XLdLUyUVxsRI7JNYbPEcQAsBYeVe6KK7IwrXNHcVsooAhsRFY9a5W1+FTmIgzDrUNNFlNTQlk5aIDeLZXfR+G3eIS0ZPDNYgofssLqfUHiBSHu/tkYLEhtRh8Qcrg/3bg2BPkVa6tVmTi9IO+exhmZreCc6+S4jLoegkUW+8o86q6yhSW79zR0NyTdUun/JJ9omAzwBlBuCOHHypF2Ltl8LipXUZo2a08flqMso8gRY5uRvfSnLcvapxOGbDSm8sFhc8WT3G6kWsfQUrbP2W7uwjOXF4RmRkNh3sVybi+hbXnoQwFVfTltcosl9Qm/bjB+BpXZ0GJPfYdwrmxI8zpq0d73+0t79akY55E8Mi57c9G/1D/MUubPw8EvslsLKCM6WvFm5/RsCU8raCpuDCTgALPGw5e0D8hJb+Va7MYk4sSp1EDk/aUqt/WRqg9qbTkmLglBHFayKLoZM6hVOgz6kaAWuwGvLvGzZHH0uIGXmEsunVgWYjjzHrXHdHeNYhaGN7iwsHkRWYAeapx00zEG5N6jse2LZJXHdJItPZU6vErKQQRxBuD6V2VWm4W1Th8U2EY/RyXeH7J4vGP6h6nyqywaq1WKyO5E99TqntYj7b7XcJhceMG6yFgyK8gC92jOAQDc3Nri5A0+Bp3vXy52kft3E/v0/pjr6S3g27Fg8NJiJyRHGLnKLsSSFVQOZLEAetSZI2iSopKg7Xdntg/wBaMjIudoxGy/TF1AJUIpN9GU3vYZhciuXYnbZs/EzLFeWJmIVTMiqhJOgzKzZb9bDrRkWGP9FI+8nbDgMHKYmaSV1NnEKhghHFWZiBceQJtbW1S26O/uE2irfqznMmrRuMsig8Dl1BF9LgkU8hhjFRSvvl2iYXZjRLiO8JluQI1DEKpALtcjS55XOlcu8navgMFlV5GkdlVwkK52COAysxJCrcEEAm9je1AYHG9FKW6najgdoP3cTskpvaKVcjNbjlIJVvQG/SpzeHb0WCw0mImJEcYBOUXYkkKqgcyWIHxoFhkgL1m9QG5m+cG0oGlgzjI+RkcAMrWB5Eggg8Qf5V43035g2ZGjzh27xiqJGAWJAuTqQABp8xQGBjorg2FtmPF4ePEQkmOVcy3Fj5EEciCCD6VAb19qGC2e/dyyM8vOKIZ3W/1jcKvoTfpQGBuoqt9mdvOz5XCv30N9M8iKU+JRiR62tViRTKyhlIZWAIIIIIIuCCNCLc6B4wbKKSN6e17A4GVonZ5ZV0ZIVDZT5M7EKD0BJHO1cWx+3TZ07hWMsF+DSqO7v1dC1vU2HWlkMMsSlfZPaPg8TjXwcTsZUzDVSEcp7YRuZFj5XsbXqS3h3ow+Cw/f4h8sZKgFQWLFrkBQvG4BPoK+a9x94YsLtdMVKWESvMxIUlrOrhfCPUUNjSyfVVcmNw2YX51o3e3hhxsCz4ds0bEjUFSCpsVKnUEGlneTthwGDkaIu80ikhlhUMFI5M5IW/mATbnTzg5wduMS1Qe0sMs0bxSXyuLE8xzDDqCAR1Fc+C7XtnYtwhMkDNoO+UBCT/AIikhfxWHWu7aEBVvXhVqDViwLmLyVfHjZMHixKR9JA+SZRpnQ6kjoy2cdaed4t3Die7x2Bb6YKCcpA71LXWx4ZhfnoRoeVIu/e3sP3ymNi0qgxyhR4Co1XxcMym40vobaWqS7Mu0GKK+HmfIpa8TN7IudULcFF+BOmtZFkZUz3Q8fwa85wvqTk/l5/9JfDbUinOXExlJl0JAKuCOPhuHW3TSu1dmxH2cSRb6xS/Lm8ZPGm/G7Ow+IA76NXtwJHiHowsR8DUUd08OhNmmA8u+kt/O9WP62vGWZ7008kXNs2NEzTys6clY+EnkAgCqT0yt0rbgsIxczOuQBO7ijPFUJzM7DkzkLpxso87DTjNuYLDP4F7yVdPBeWTqC7E5fmKgdqb3zyclgU8PfkPoLW+QNUtRqpWrbFYRf0uicZKciQ22rKBKrKjxMJEZiFGdeAJPIi6noxq1dg7XXFYeOdPZkUNrxFxqPnVKbM3GxGNcFkkCkjNNMxzZfeyIdQbcza1XhszZ6wxJGgACKALcNBapdJXKCwxeo2RnJYxn/Y+Zu0j9u4n9+n9MdXX21fsTE/eg/6mKqU7SP27if36f0x1dfbV+xMT96D/AKmKrZnPwVp2Ibl4fGyYiXFRiVYe7VEa+TO+YliB7Vgo0OmtRfbNu5DgtoquHQRpJAkmRfZVi8iHKOQ8F7U7fo5f2OM/eRf0PS5+kL+0of8AlE/zsRS8Dz8h53J7J8C2zIjPCJJcRCkjyNfOpkUMAhv4MoIGnMVWXY3IY9uQqD7Xfo3UCNz/ADUH4V9Bbpfs/B/8th/8pK+e+yX9vQffn/ypabEn2MP6RX+14X9w/wDmU19mXZjhP1CKfEwpPNiEEhMoDhVb2EVW0FltrxvztYUqfpFf7Xhf3D/5lPXZVvxhp9nQxNLGkuHjEbo7KpsmgcXOqkW1HA3FHkP0lWdrO6S7Mx8T4S8aSjvIwCfo5EYXCnjYeEjyvVj9oe1f1rdfvzxmjwjkDgGaaEsPneq+7a96o8bjYo8MwlWBCmZNQ0rsCQpHtWsouOJvarA342M0G63cEeKGHCh+hSWIv8jf5UA/BH/o6f7Li/3yf5Yrn/SO/s8F9+f+mOuT9H3eCGIYmCWREd2SRM7BcwClWAJ0JGhtxsb1H9vO9cGJmgggdZO47wuyEFAz5QEDDQkBTe3C4HnY8D/UPO522P1XddMQPaiw8zLfhn7yTLf8Vqqjs1iwU2Nkm2pMmVRnAmbSWZ2Ny31gNSRzJHEaVae62yDit1FgX2pMNMEHm4lkKD4sAKq/soweBlxj4faManvFAiMjOmWVWOaM5WGrA8+aW56gl5GztPXY0+Cd8JJhVxMeUoIcqmQZgGQqoAbwkkcwR1NS3YHtiWXA4iAsfoHHdMdQokViF9AwJt9qpTeHcfYeChM2IgjRQNB3kxdzyVF7y7E1t7MN4cNLgpnweD/Vo4XYFFsxkIjDA5+LNaw1vy1pizwU1uftWLZ20nO0sMZSuZWDKrPHKWBMuV9GPHX7Vwafdv4HY+2sn6riYsLiQQBmj7vOPqMhyhj5FSTy15du7W9uA28zQ47CwpMusV2uzpzCS2Vsw4lQdRryNlTtb7N8Js+KOXDSMpeTJ3DsHNspOdCfFYWAN7+0NRSOu2XRgN0YRs+HBTgYiOJEQ94o8RTg1vdty10FfPXZ9siGfbaQSxq8RknBRvZsqyFR8LCrq7GdoSzbIiaYliryIjNckxq1l1PG2q3+zVO9nWJWLeCMyMEAnxCksQACRKACT5nT40MS8lw9o+NXZmxpBhFWG9ooxGAoUyt4mFvetmN+N9aQuw7cODFJLisVGsoR+7jR9UzBQzuy8GNmUC+nH4PHaxhlx2ycQMO6StAySlY2VyMhuwIU6HIWNulKXYHvdDHHLg5XVHaTvYyxAD5kVWUE+8MoNuYPQ0eQXRv7aezvDRYP9bw0SQtG6LIsYCoyOct8g0DBiNRxub8q9dmuIlx2xpYw15sPnijYnWxjzRa9Cct/IDyrt7dN74RgThEkV5ZnQsqkNkjRg92twuQABz18q89jeEbB7GxGLdGOcyTKg0LRxR2FvvENbpY008PgPBUW7WNhwk8i42AtoY2BUF4zwbwtwNtPOuHaCRNfu2vlJAJGUuvusQedrX+NXBsPamB3gzjEwRRYpOADeJ4+TI/hY2OhXXkedJnahuBDs7umhkJ7wsDE5BYAAEOCNcvLXzGtKSyiWuzblNdjrsvfWIYSBYA8ziKMW4WIUDxudAbg6C5qHx20cRiXKOzMT/u+GBP8bcfixAqS7NtxZMVgYZJnyRMDlSMZXdQzDM78bG3AWuOetWtsrYMOHQJFGqgeQA+PU9azo6P5Nl/+shCPxWWVjsXs0xElu8y4eP6sdmkPq5GVfgCetPew9xMNhhdUBfm7eJz6udfgLCmO1Zq7CmMSjbqrLHyzwkQAsOFe6KKmKxX23+xvD4raIxjSuoLI8kIVSrslho3FQQBcWPPhemvendxMdhJcNISqyAeJeKsrBlax42YA251mikPJF9n+4MeyoXjSRpWkfO7sAvAWVQoJsAL8+Zrg3/7KotqTRStM8TxrkOVQwZMxYDUjKQS2uvHhRRQGRxweCWKNI00WNFRR9lAAPyApH3a7H4MFtA4xJXbVzHEQAEMlwbve7WBYDQcdb2oopgIf6Rf+14X9w/8AmUx4jsYw2Pw2GnV2w8rYaAuVVWRz3KeIobWbqCL8wTrRRXJ14RLbm9i2FwMqzO7YiVNULgKiHkyxi/iHmSbctdafMZg0ljeORQyOpVlPAqRYg/CiimcNlT479HWBpCYsVIkZPsMiyEdA9xf4g/GpfH9h2DbBLh4meN1k7wzkK8jGxUhhoMtjoBa3HzuUUYHljnuzsBMFhIsNGSyxLlzNxJuSzacLsSbUr75djmEx8jTXaCZvaePKVc+bxnQnqCCed6KKYZF/B/o8Q5wZ8ZNKo91UVDbyzEtYegqz9j7FhwsKwwII40Fgo/MknUknUk6miikDYh7z9heExUrSwu+GdjmYIFaIkm5IQ2Km/kQOlR+z/wBHuAOGxGKmmAt4Qojv0LXY29LetFFAZZaWBwEcMaRRKEjRQqqosABwAqt96uwnD4vEPPHO8BkYs6ZBIhdjdmW5BW51IueOlqzRQCZPbgdm0OylkySPK8uUOzAKtlzZQqDhxPEmoTefsJweJkaSF3wzNqyoqtETzIjNsvoDbpRRTwGWc+wv0fsJC4aeWTEAG4TKI4z94KSSOlxVoRwKqhVACgBQoAChQLAADQC2lqxRQDZWm8HYJhJpDJh5ZMMSblVAeME81U2K+gNvICtGy/0fcMsgfE4iXEDTw2EYPRmuzEehFZopDyy0cNhVjRURQqoAqqBYBQLAAcgBWy1FFM5Aii1ZooAKKKKA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085184"/>
            <a:ext cx="1783383" cy="13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6152534"/>
              </p:ext>
            </p:extLst>
          </p:nvPr>
        </p:nvGraphicFramePr>
        <p:xfrm>
          <a:off x="971600" y="1628800"/>
          <a:ext cx="7104112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Régimen Tributario del Ecuador</a:t>
            </a:r>
            <a:endParaRPr lang="es-EC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60694"/>
            <a:ext cx="1348408" cy="89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" y="5990272"/>
            <a:ext cx="1267966" cy="83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7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El IVA en el Ecuador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281696249"/>
              </p:ext>
            </p:extLst>
          </p:nvPr>
        </p:nvGraphicFramePr>
        <p:xfrm>
          <a:off x="251520" y="1628800"/>
          <a:ext cx="432048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54417190"/>
              </p:ext>
            </p:extLst>
          </p:nvPr>
        </p:nvGraphicFramePr>
        <p:xfrm>
          <a:off x="4139952" y="3212976"/>
          <a:ext cx="54726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24766"/>
            <a:ext cx="1532126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6076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 smtClean="0"/>
              <a:t>Recaudación del IVA en el Ecuador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-92541" y="148478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100" b="1" dirty="0"/>
              <a:t>Evolución del Impuesto al Valor Agregado </a:t>
            </a:r>
            <a:endParaRPr lang="es-ES" sz="1100" b="1" dirty="0" smtClean="0"/>
          </a:p>
          <a:p>
            <a:pPr algn="ctr"/>
            <a:r>
              <a:rPr lang="es-ES" sz="1100" b="1" dirty="0" smtClean="0"/>
              <a:t>-</a:t>
            </a:r>
            <a:r>
              <a:rPr lang="es-ES" sz="1100" b="1" dirty="0"/>
              <a:t>en millones de dólares-</a:t>
            </a:r>
            <a:endParaRPr lang="es-EC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2" y="2008004"/>
            <a:ext cx="3604954" cy="199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69" y="1757761"/>
            <a:ext cx="5020550" cy="26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33673"/>
            <a:ext cx="3672408" cy="220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385810" y="1746394"/>
            <a:ext cx="28873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/>
              <a:t>Recaudación Tributaria Total -Año 2012-</a:t>
            </a:r>
            <a:endParaRPr lang="es-EC" sz="1100" dirty="0"/>
          </a:p>
        </p:txBody>
      </p:sp>
      <p:sp>
        <p:nvSpPr>
          <p:cNvPr id="13" name="12 Rectángulo"/>
          <p:cNvSpPr/>
          <p:nvPr/>
        </p:nvSpPr>
        <p:spPr>
          <a:xfrm>
            <a:off x="2160649" y="438176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100" b="1" dirty="0"/>
              <a:t>Recaudación mensual 2012 –en millones de dólares-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273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1134</Words>
  <Application>Microsoft Office PowerPoint</Application>
  <PresentationFormat>Presentación en pantalla (4:3)</PresentationFormat>
  <Paragraphs>156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Claridad</vt:lpstr>
      <vt:lpstr>TESIS DE GRADO PREVIO A LA  OBTENCIÓN DEL TÍTULO:     INGENIERO EN FINANZAS Y AUDITORÍA, CONTADOR PÚBLICO AUDITOR         TEMA:     “ANÁLISIS DE la neutralidad del impuesto al valor agregado en ecuador”       AUTOR:   PEñAFIEL CáCERES JONATHAN STALIN </vt:lpstr>
      <vt:lpstr>Presentación de PowerPoint</vt:lpstr>
      <vt:lpstr>Presentación de PowerPoint</vt:lpstr>
      <vt:lpstr>Indicadores Macroeconómicos 2012</vt:lpstr>
      <vt:lpstr>Sector Fiscal</vt:lpstr>
      <vt:lpstr>CAPÍTULO II EL IMPUESTO AL VALOR AGREGADO </vt:lpstr>
      <vt:lpstr>Régimen Tributario del Ecuador</vt:lpstr>
      <vt:lpstr>El IVA en el Ecuador</vt:lpstr>
      <vt:lpstr>Recaudación del IVA en el Ecuador</vt:lpstr>
      <vt:lpstr>CAPÍTULO III NEUTRALIDAD EN EL ECUADOR</vt:lpstr>
      <vt:lpstr>Análisis de la Neutralidad del IVA</vt:lpstr>
      <vt:lpstr>Neutralidad en la Demanda</vt:lpstr>
      <vt:lpstr>Neutralidad en la Oferta</vt:lpstr>
      <vt:lpstr>Análisis Matemático </vt:lpstr>
      <vt:lpstr>Comparación con otras fuentes de Información</vt:lpstr>
      <vt:lpstr>Superintendencia de Compañías </vt:lpstr>
      <vt:lpstr>Conclusiones y Recomendaciones</vt:lpstr>
      <vt:lpstr>Conclusiones y Recomendaciones</vt:lpstr>
      <vt:lpstr>GRACIAS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TESIS DE GRADO PREVIO A LA  OBTENCIÓN DEL TÍTULO:     INGENIERO EN FINANZAS Y AUDITORÍA, CONTADOR PÚBLICO AUDITOR         TEMA:     “ANÁLISIS DE IMPUESTO AL VALOR AGREGADO EN EL ECUADOR: PROPUESTAS PARA MEJORAR SU NEUTRALIDAD”       AUTOR:   JONATHAN STALIN PEñAFIEL CáCERES</dc:title>
  <dc:creator>Jonathan Peñafiel</dc:creator>
  <cp:lastModifiedBy>HITMAN-PC</cp:lastModifiedBy>
  <cp:revision>45</cp:revision>
  <dcterms:created xsi:type="dcterms:W3CDTF">2013-01-21T18:59:35Z</dcterms:created>
  <dcterms:modified xsi:type="dcterms:W3CDTF">2013-07-13T00:38:43Z</dcterms:modified>
</cp:coreProperties>
</file>