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11.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6"/>
  </p:notesMasterIdLst>
  <p:sldIdLst>
    <p:sldId id="256" r:id="rId2"/>
    <p:sldId id="257" r:id="rId3"/>
    <p:sldId id="258" r:id="rId4"/>
    <p:sldId id="261" r:id="rId5"/>
    <p:sldId id="281" r:id="rId6"/>
    <p:sldId id="259" r:id="rId7"/>
    <p:sldId id="260" r:id="rId8"/>
    <p:sldId id="268" r:id="rId9"/>
    <p:sldId id="273" r:id="rId10"/>
    <p:sldId id="263" r:id="rId11"/>
    <p:sldId id="276" r:id="rId12"/>
    <p:sldId id="266" r:id="rId13"/>
    <p:sldId id="274" r:id="rId14"/>
    <p:sldId id="267" r:id="rId15"/>
    <p:sldId id="277" r:id="rId16"/>
    <p:sldId id="278" r:id="rId17"/>
    <p:sldId id="279" r:id="rId18"/>
    <p:sldId id="280" r:id="rId19"/>
    <p:sldId id="282" r:id="rId20"/>
    <p:sldId id="269" r:id="rId21"/>
    <p:sldId id="270" r:id="rId22"/>
    <p:sldId id="271" r:id="rId23"/>
    <p:sldId id="272" r:id="rId24"/>
    <p:sldId id="275" r:id="rId25"/>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5" autoAdjust="0"/>
    <p:restoredTop sz="86101" autoAdjust="0"/>
  </p:normalViewPr>
  <p:slideViewPr>
    <p:cSldViewPr>
      <p:cViewPr>
        <p:scale>
          <a:sx n="80" d="100"/>
          <a:sy n="80" d="100"/>
        </p:scale>
        <p:origin x="-798" y="5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63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12.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2.jpeg"/></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D2BFAB-29FD-46CF-9E7E-1E2909AB7BD1}" type="doc">
      <dgm:prSet loTypeId="urn:microsoft.com/office/officeart/2005/8/layout/radial2" loCatId="relationship" qsTypeId="urn:microsoft.com/office/officeart/2005/8/quickstyle/simple1" qsCatId="simple" csTypeId="urn:microsoft.com/office/officeart/2005/8/colors/accent1_4" csCatId="accent1" phldr="1"/>
      <dgm:spPr/>
      <dgm:t>
        <a:bodyPr/>
        <a:lstStyle/>
        <a:p>
          <a:endParaRPr lang="es-EC"/>
        </a:p>
      </dgm:t>
    </dgm:pt>
    <dgm:pt modelId="{657DF105-9763-4686-A4BB-B87BDB0AA92E}">
      <dgm:prSet phldrT="[Texto]" custT="1"/>
      <dgm:spPr/>
      <dgm:t>
        <a:bodyPr/>
        <a:lstStyle/>
        <a:p>
          <a:r>
            <a:rPr lang="es-EC" sz="1400" b="1" dirty="0" smtClean="0">
              <a:latin typeface="Adobe Caslon Pro Bold" pitchFamily="18" charset="0"/>
            </a:rPr>
            <a:t>SEGURIDAD</a:t>
          </a:r>
          <a:endParaRPr lang="es-EC" sz="1400" b="1" dirty="0">
            <a:latin typeface="Adobe Caslon Pro Bold" pitchFamily="18" charset="0"/>
          </a:endParaRPr>
        </a:p>
      </dgm:t>
    </dgm:pt>
    <dgm:pt modelId="{A323C7C5-99E3-41B1-941A-3EB32AACFA16}" type="parTrans" cxnId="{80357920-A587-4608-B457-278FA68FB3BD}">
      <dgm:prSet/>
      <dgm:spPr/>
      <dgm:t>
        <a:bodyPr/>
        <a:lstStyle/>
        <a:p>
          <a:endParaRPr lang="es-EC"/>
        </a:p>
      </dgm:t>
    </dgm:pt>
    <dgm:pt modelId="{99F03EDF-3FAE-4B0D-B271-46D355AAD8C3}" type="sibTrans" cxnId="{80357920-A587-4608-B457-278FA68FB3BD}">
      <dgm:prSet/>
      <dgm:spPr/>
      <dgm:t>
        <a:bodyPr/>
        <a:lstStyle/>
        <a:p>
          <a:endParaRPr lang="es-EC"/>
        </a:p>
      </dgm:t>
    </dgm:pt>
    <dgm:pt modelId="{5D3DC23F-8EE5-4864-A066-63907CF2151F}">
      <dgm:prSet phldrT="[Texto]" custT="1"/>
      <dgm:spPr/>
      <dgm:t>
        <a:bodyPr/>
        <a:lstStyle/>
        <a:p>
          <a:r>
            <a:rPr lang="es-EC" sz="1400" b="1" dirty="0" smtClean="0">
              <a:latin typeface="Adobe Caslon Pro Bold" pitchFamily="18" charset="0"/>
            </a:rPr>
            <a:t>PROCESO MANUAL</a:t>
          </a:r>
          <a:endParaRPr lang="es-EC" sz="1400" b="1" dirty="0">
            <a:latin typeface="Adobe Caslon Pro Bold" pitchFamily="18" charset="0"/>
          </a:endParaRPr>
        </a:p>
      </dgm:t>
    </dgm:pt>
    <dgm:pt modelId="{E162F737-B6B7-46CA-AA63-6761C572627E}" type="parTrans" cxnId="{E7CA1DFD-AC22-4202-824F-DC90E7A12629}">
      <dgm:prSet/>
      <dgm:spPr/>
      <dgm:t>
        <a:bodyPr/>
        <a:lstStyle/>
        <a:p>
          <a:endParaRPr lang="es-EC"/>
        </a:p>
      </dgm:t>
    </dgm:pt>
    <dgm:pt modelId="{B145053F-D577-4921-9F35-DE4BC5EC4936}" type="sibTrans" cxnId="{E7CA1DFD-AC22-4202-824F-DC90E7A12629}">
      <dgm:prSet/>
      <dgm:spPr/>
      <dgm:t>
        <a:bodyPr/>
        <a:lstStyle/>
        <a:p>
          <a:endParaRPr lang="es-EC"/>
        </a:p>
      </dgm:t>
    </dgm:pt>
    <dgm:pt modelId="{5323A86A-8D21-4861-BBEA-2C2D84D83926}">
      <dgm:prSet phldrT="[Texto]" custT="1"/>
      <dgm:spPr/>
      <dgm:t>
        <a:bodyPr/>
        <a:lstStyle/>
        <a:p>
          <a:r>
            <a:rPr lang="es-EC" sz="1400" b="1" dirty="0" smtClean="0">
              <a:latin typeface="Adobe Caslon Pro Bold" pitchFamily="18" charset="0"/>
            </a:rPr>
            <a:t>BÚSQUEDA</a:t>
          </a:r>
          <a:endParaRPr lang="es-EC" sz="1400" b="1" dirty="0">
            <a:latin typeface="Adobe Caslon Pro Bold" pitchFamily="18" charset="0"/>
          </a:endParaRPr>
        </a:p>
      </dgm:t>
    </dgm:pt>
    <dgm:pt modelId="{7E5AFC73-C88A-4BA4-A9D2-4FF78AB949E2}" type="parTrans" cxnId="{7F0FE46B-44FE-467E-9B49-E72B059092F1}">
      <dgm:prSet/>
      <dgm:spPr/>
      <dgm:t>
        <a:bodyPr/>
        <a:lstStyle/>
        <a:p>
          <a:endParaRPr lang="es-EC"/>
        </a:p>
      </dgm:t>
    </dgm:pt>
    <dgm:pt modelId="{6D6D15AA-020E-43A1-8068-E3E9A90168B3}" type="sibTrans" cxnId="{7F0FE46B-44FE-467E-9B49-E72B059092F1}">
      <dgm:prSet/>
      <dgm:spPr/>
      <dgm:t>
        <a:bodyPr/>
        <a:lstStyle/>
        <a:p>
          <a:endParaRPr lang="es-EC"/>
        </a:p>
      </dgm:t>
    </dgm:pt>
    <dgm:pt modelId="{8998183F-F877-4263-9CCF-F6C76E6035D1}">
      <dgm:prSet phldrT="[Texto]" custT="1"/>
      <dgm:spPr/>
      <dgm:t>
        <a:bodyPr/>
        <a:lstStyle/>
        <a:p>
          <a:r>
            <a:rPr lang="es-EC" sz="1400" b="1" dirty="0" smtClean="0">
              <a:latin typeface="Adobe Caslon Pro Bold" pitchFamily="18" charset="0"/>
            </a:rPr>
            <a:t>TIEMPO</a:t>
          </a:r>
          <a:endParaRPr lang="es-EC" sz="1400" b="1" dirty="0">
            <a:latin typeface="Adobe Caslon Pro Bold" pitchFamily="18" charset="0"/>
          </a:endParaRPr>
        </a:p>
      </dgm:t>
    </dgm:pt>
    <dgm:pt modelId="{3899DBD4-B42F-41A3-A516-2B186E1788E4}" type="parTrans" cxnId="{DD4796EC-80F7-4BE0-89A1-57A55C4E0BD4}">
      <dgm:prSet/>
      <dgm:spPr/>
      <dgm:t>
        <a:bodyPr/>
        <a:lstStyle/>
        <a:p>
          <a:endParaRPr lang="es-EC"/>
        </a:p>
      </dgm:t>
    </dgm:pt>
    <dgm:pt modelId="{388E49C5-D767-4876-A071-365C24A7407B}" type="sibTrans" cxnId="{DD4796EC-80F7-4BE0-89A1-57A55C4E0BD4}">
      <dgm:prSet/>
      <dgm:spPr/>
      <dgm:t>
        <a:bodyPr/>
        <a:lstStyle/>
        <a:p>
          <a:endParaRPr lang="es-EC"/>
        </a:p>
      </dgm:t>
    </dgm:pt>
    <dgm:pt modelId="{CBB6E21D-40A6-429A-A3AD-AABF221CCD1C}" type="pres">
      <dgm:prSet presAssocID="{61D2BFAB-29FD-46CF-9E7E-1E2909AB7BD1}" presName="composite" presStyleCnt="0">
        <dgm:presLayoutVars>
          <dgm:chMax val="5"/>
          <dgm:dir/>
          <dgm:animLvl val="ctr"/>
          <dgm:resizeHandles val="exact"/>
        </dgm:presLayoutVars>
      </dgm:prSet>
      <dgm:spPr/>
      <dgm:t>
        <a:bodyPr/>
        <a:lstStyle/>
        <a:p>
          <a:endParaRPr lang="es-EC"/>
        </a:p>
      </dgm:t>
    </dgm:pt>
    <dgm:pt modelId="{CA8D259C-AADD-4379-8AB3-E77D80BD9414}" type="pres">
      <dgm:prSet presAssocID="{61D2BFAB-29FD-46CF-9E7E-1E2909AB7BD1}" presName="cycle" presStyleCnt="0"/>
      <dgm:spPr/>
      <dgm:t>
        <a:bodyPr/>
        <a:lstStyle/>
        <a:p>
          <a:endParaRPr lang="es-EC"/>
        </a:p>
      </dgm:t>
    </dgm:pt>
    <dgm:pt modelId="{440A18C1-B747-4497-8217-475D456DB346}" type="pres">
      <dgm:prSet presAssocID="{61D2BFAB-29FD-46CF-9E7E-1E2909AB7BD1}" presName="centerShape" presStyleCnt="0"/>
      <dgm:spPr/>
      <dgm:t>
        <a:bodyPr/>
        <a:lstStyle/>
        <a:p>
          <a:endParaRPr lang="es-EC"/>
        </a:p>
      </dgm:t>
    </dgm:pt>
    <dgm:pt modelId="{BEDCFFDA-FF2A-4237-B5DE-75FAF037E785}" type="pres">
      <dgm:prSet presAssocID="{61D2BFAB-29FD-46CF-9E7E-1E2909AB7BD1}" presName="connSite" presStyleLbl="node1" presStyleIdx="0" presStyleCnt="5"/>
      <dgm:spPr/>
      <dgm:t>
        <a:bodyPr/>
        <a:lstStyle/>
        <a:p>
          <a:endParaRPr lang="es-EC"/>
        </a:p>
      </dgm:t>
    </dgm:pt>
    <dgm:pt modelId="{1420F45F-D25C-4266-BBBC-9ED9BE1F0081}" type="pres">
      <dgm:prSet presAssocID="{61D2BFAB-29FD-46CF-9E7E-1E2909AB7BD1}" presName="visible" presStyleLbl="node1" presStyleIdx="0" presStyleCnt="5" custScaleX="81325" custScaleY="77947" custLinFactNeighborX="-22939" custLinFactNeighborY="-850"/>
      <dgm:spPr>
        <a:blipFill>
          <a:blip xmlns:r="http://schemas.openxmlformats.org/officeDocument/2006/relationships" r:embed="rId1">
            <a:extLst>
              <a:ext uri="{28A0092B-C50C-407E-A947-70E740481C1C}">
                <a14:useLocalDpi xmlns:a14="http://schemas.microsoft.com/office/drawing/2010/main" xmlns="" val="0"/>
              </a:ext>
            </a:extLst>
          </a:blip>
          <a:srcRect/>
          <a:stretch>
            <a:fillRect t="-2000" b="-2000"/>
          </a:stretch>
        </a:blipFill>
      </dgm:spPr>
      <dgm:t>
        <a:bodyPr/>
        <a:lstStyle/>
        <a:p>
          <a:endParaRPr lang="es-EC"/>
        </a:p>
      </dgm:t>
    </dgm:pt>
    <dgm:pt modelId="{951DF5B2-CE7F-4819-904D-9DB8E6E16203}" type="pres">
      <dgm:prSet presAssocID="{A323C7C5-99E3-41B1-941A-3EB32AACFA16}" presName="Name25" presStyleLbl="parChTrans1D1" presStyleIdx="0" presStyleCnt="4"/>
      <dgm:spPr/>
      <dgm:t>
        <a:bodyPr/>
        <a:lstStyle/>
        <a:p>
          <a:endParaRPr lang="es-EC"/>
        </a:p>
      </dgm:t>
    </dgm:pt>
    <dgm:pt modelId="{9BB47781-3720-4D05-A3FB-6B62E9AC18F1}" type="pres">
      <dgm:prSet presAssocID="{657DF105-9763-4686-A4BB-B87BDB0AA92E}" presName="node" presStyleCnt="0"/>
      <dgm:spPr/>
      <dgm:t>
        <a:bodyPr/>
        <a:lstStyle/>
        <a:p>
          <a:endParaRPr lang="es-EC"/>
        </a:p>
      </dgm:t>
    </dgm:pt>
    <dgm:pt modelId="{A8836F6E-9034-4135-BFDD-78D296647418}" type="pres">
      <dgm:prSet presAssocID="{657DF105-9763-4686-A4BB-B87BDB0AA92E}" presName="parentNode" presStyleLbl="node1" presStyleIdx="1" presStyleCnt="5" custScaleX="159691" custScaleY="73437" custLinFactNeighborX="34576" custLinFactNeighborY="28133">
        <dgm:presLayoutVars>
          <dgm:chMax val="1"/>
          <dgm:bulletEnabled val="1"/>
        </dgm:presLayoutVars>
      </dgm:prSet>
      <dgm:spPr/>
      <dgm:t>
        <a:bodyPr/>
        <a:lstStyle/>
        <a:p>
          <a:endParaRPr lang="es-EC"/>
        </a:p>
      </dgm:t>
    </dgm:pt>
    <dgm:pt modelId="{FF4629D9-8497-4411-816C-D4E706559255}" type="pres">
      <dgm:prSet presAssocID="{657DF105-9763-4686-A4BB-B87BDB0AA92E}" presName="childNode" presStyleLbl="revTx" presStyleIdx="0" presStyleCnt="0">
        <dgm:presLayoutVars>
          <dgm:bulletEnabled val="1"/>
        </dgm:presLayoutVars>
      </dgm:prSet>
      <dgm:spPr/>
      <dgm:t>
        <a:bodyPr/>
        <a:lstStyle/>
        <a:p>
          <a:endParaRPr lang="es-EC"/>
        </a:p>
      </dgm:t>
    </dgm:pt>
    <dgm:pt modelId="{B36897CA-826C-4F87-8C47-97BBC31CD196}" type="pres">
      <dgm:prSet presAssocID="{E162F737-B6B7-46CA-AA63-6761C572627E}" presName="Name25" presStyleLbl="parChTrans1D1" presStyleIdx="1" presStyleCnt="4"/>
      <dgm:spPr/>
      <dgm:t>
        <a:bodyPr/>
        <a:lstStyle/>
        <a:p>
          <a:endParaRPr lang="es-EC"/>
        </a:p>
      </dgm:t>
    </dgm:pt>
    <dgm:pt modelId="{C04C69EF-F45A-4D09-8964-C4E4FC721808}" type="pres">
      <dgm:prSet presAssocID="{5D3DC23F-8EE5-4864-A066-63907CF2151F}" presName="node" presStyleCnt="0"/>
      <dgm:spPr/>
      <dgm:t>
        <a:bodyPr/>
        <a:lstStyle/>
        <a:p>
          <a:endParaRPr lang="es-EC"/>
        </a:p>
      </dgm:t>
    </dgm:pt>
    <dgm:pt modelId="{9102CD3E-A0D2-400A-96F7-906667F053D8}" type="pres">
      <dgm:prSet presAssocID="{5D3DC23F-8EE5-4864-A066-63907CF2151F}" presName="parentNode" presStyleLbl="node1" presStyleIdx="2" presStyleCnt="5" custScaleX="255436" custScaleY="74114" custLinFactNeighborX="85020" custLinFactNeighborY="22335">
        <dgm:presLayoutVars>
          <dgm:chMax val="1"/>
          <dgm:bulletEnabled val="1"/>
        </dgm:presLayoutVars>
      </dgm:prSet>
      <dgm:spPr/>
      <dgm:t>
        <a:bodyPr/>
        <a:lstStyle/>
        <a:p>
          <a:endParaRPr lang="es-EC"/>
        </a:p>
      </dgm:t>
    </dgm:pt>
    <dgm:pt modelId="{7B1692EE-1C5F-48A2-BFD5-40F152CB8F6F}" type="pres">
      <dgm:prSet presAssocID="{5D3DC23F-8EE5-4864-A066-63907CF2151F}" presName="childNode" presStyleLbl="revTx" presStyleIdx="0" presStyleCnt="0">
        <dgm:presLayoutVars>
          <dgm:bulletEnabled val="1"/>
        </dgm:presLayoutVars>
      </dgm:prSet>
      <dgm:spPr/>
      <dgm:t>
        <a:bodyPr/>
        <a:lstStyle/>
        <a:p>
          <a:endParaRPr lang="es-EC"/>
        </a:p>
      </dgm:t>
    </dgm:pt>
    <dgm:pt modelId="{173E6BC5-9074-4436-B915-EE69CBBBBC13}" type="pres">
      <dgm:prSet presAssocID="{7E5AFC73-C88A-4BA4-A9D2-4FF78AB949E2}" presName="Name25" presStyleLbl="parChTrans1D1" presStyleIdx="2" presStyleCnt="4"/>
      <dgm:spPr/>
      <dgm:t>
        <a:bodyPr/>
        <a:lstStyle/>
        <a:p>
          <a:endParaRPr lang="es-EC"/>
        </a:p>
      </dgm:t>
    </dgm:pt>
    <dgm:pt modelId="{94E4ACCC-FD6D-478E-BFA7-EB2EA6E1EB16}" type="pres">
      <dgm:prSet presAssocID="{5323A86A-8D21-4861-BBEA-2C2D84D83926}" presName="node" presStyleCnt="0"/>
      <dgm:spPr/>
      <dgm:t>
        <a:bodyPr/>
        <a:lstStyle/>
        <a:p>
          <a:endParaRPr lang="es-EC"/>
        </a:p>
      </dgm:t>
    </dgm:pt>
    <dgm:pt modelId="{BFD48635-F2EE-414E-9587-FA9329431EAD}" type="pres">
      <dgm:prSet presAssocID="{5323A86A-8D21-4861-BBEA-2C2D84D83926}" presName="parentNode" presStyleLbl="node1" presStyleIdx="3" presStyleCnt="5" custScaleX="165380" custScaleY="79332" custLinFactNeighborX="27957" custLinFactNeighborY="-4248">
        <dgm:presLayoutVars>
          <dgm:chMax val="1"/>
          <dgm:bulletEnabled val="1"/>
        </dgm:presLayoutVars>
      </dgm:prSet>
      <dgm:spPr/>
      <dgm:t>
        <a:bodyPr/>
        <a:lstStyle/>
        <a:p>
          <a:endParaRPr lang="es-EC"/>
        </a:p>
      </dgm:t>
    </dgm:pt>
    <dgm:pt modelId="{8A989827-1453-4DC4-B2E9-7849FAE0F748}" type="pres">
      <dgm:prSet presAssocID="{5323A86A-8D21-4861-BBEA-2C2D84D83926}" presName="childNode" presStyleLbl="revTx" presStyleIdx="0" presStyleCnt="0">
        <dgm:presLayoutVars>
          <dgm:bulletEnabled val="1"/>
        </dgm:presLayoutVars>
      </dgm:prSet>
      <dgm:spPr/>
      <dgm:t>
        <a:bodyPr/>
        <a:lstStyle/>
        <a:p>
          <a:endParaRPr lang="es-EC"/>
        </a:p>
      </dgm:t>
    </dgm:pt>
    <dgm:pt modelId="{FCDBB3D6-7FC6-4E35-A2C9-272718567265}" type="pres">
      <dgm:prSet presAssocID="{3899DBD4-B42F-41A3-A516-2B186E1788E4}" presName="Name25" presStyleLbl="parChTrans1D1" presStyleIdx="3" presStyleCnt="4"/>
      <dgm:spPr/>
      <dgm:t>
        <a:bodyPr/>
        <a:lstStyle/>
        <a:p>
          <a:endParaRPr lang="es-EC"/>
        </a:p>
      </dgm:t>
    </dgm:pt>
    <dgm:pt modelId="{FA4082D0-89A6-42AE-A9F7-1E5B667046BD}" type="pres">
      <dgm:prSet presAssocID="{8998183F-F877-4263-9CCF-F6C76E6035D1}" presName="node" presStyleCnt="0"/>
      <dgm:spPr/>
      <dgm:t>
        <a:bodyPr/>
        <a:lstStyle/>
        <a:p>
          <a:endParaRPr lang="es-EC"/>
        </a:p>
      </dgm:t>
    </dgm:pt>
    <dgm:pt modelId="{5BA79EDD-FD8F-43C6-9286-D5F8F93C6830}" type="pres">
      <dgm:prSet presAssocID="{8998183F-F877-4263-9CCF-F6C76E6035D1}" presName="parentNode" presStyleLbl="node1" presStyleIdx="4" presStyleCnt="5" custScaleX="169142" custScaleY="80788" custLinFactNeighborX="33694" custLinFactNeighborY="-6866">
        <dgm:presLayoutVars>
          <dgm:chMax val="1"/>
          <dgm:bulletEnabled val="1"/>
        </dgm:presLayoutVars>
      </dgm:prSet>
      <dgm:spPr/>
      <dgm:t>
        <a:bodyPr/>
        <a:lstStyle/>
        <a:p>
          <a:endParaRPr lang="es-EC"/>
        </a:p>
      </dgm:t>
    </dgm:pt>
    <dgm:pt modelId="{E2EABA97-F8EB-4C6D-8BEE-6BEDE8DA586C}" type="pres">
      <dgm:prSet presAssocID="{8998183F-F877-4263-9CCF-F6C76E6035D1}" presName="childNode" presStyleLbl="revTx" presStyleIdx="0" presStyleCnt="0">
        <dgm:presLayoutVars>
          <dgm:bulletEnabled val="1"/>
        </dgm:presLayoutVars>
      </dgm:prSet>
      <dgm:spPr/>
      <dgm:t>
        <a:bodyPr/>
        <a:lstStyle/>
        <a:p>
          <a:endParaRPr lang="es-EC"/>
        </a:p>
      </dgm:t>
    </dgm:pt>
  </dgm:ptLst>
  <dgm:cxnLst>
    <dgm:cxn modelId="{E7CA1DFD-AC22-4202-824F-DC90E7A12629}" srcId="{61D2BFAB-29FD-46CF-9E7E-1E2909AB7BD1}" destId="{5D3DC23F-8EE5-4864-A066-63907CF2151F}" srcOrd="1" destOrd="0" parTransId="{E162F737-B6B7-46CA-AA63-6761C572627E}" sibTransId="{B145053F-D577-4921-9F35-DE4BC5EC4936}"/>
    <dgm:cxn modelId="{B5DF9320-6866-4648-8A0A-C78332949254}" type="presOf" srcId="{3899DBD4-B42F-41A3-A516-2B186E1788E4}" destId="{FCDBB3D6-7FC6-4E35-A2C9-272718567265}" srcOrd="0" destOrd="0" presId="urn:microsoft.com/office/officeart/2005/8/layout/radial2"/>
    <dgm:cxn modelId="{1B02CCA6-D47F-43C7-AC60-4DC48BA7974D}" type="presOf" srcId="{657DF105-9763-4686-A4BB-B87BDB0AA92E}" destId="{A8836F6E-9034-4135-BFDD-78D296647418}" srcOrd="0" destOrd="0" presId="urn:microsoft.com/office/officeart/2005/8/layout/radial2"/>
    <dgm:cxn modelId="{86DDCF3F-018B-42FB-BABB-89045FD84691}" type="presOf" srcId="{7E5AFC73-C88A-4BA4-A9D2-4FF78AB949E2}" destId="{173E6BC5-9074-4436-B915-EE69CBBBBC13}" srcOrd="0" destOrd="0" presId="urn:microsoft.com/office/officeart/2005/8/layout/radial2"/>
    <dgm:cxn modelId="{7F0FE46B-44FE-467E-9B49-E72B059092F1}" srcId="{61D2BFAB-29FD-46CF-9E7E-1E2909AB7BD1}" destId="{5323A86A-8D21-4861-BBEA-2C2D84D83926}" srcOrd="2" destOrd="0" parTransId="{7E5AFC73-C88A-4BA4-A9D2-4FF78AB949E2}" sibTransId="{6D6D15AA-020E-43A1-8068-E3E9A90168B3}"/>
    <dgm:cxn modelId="{80357920-A587-4608-B457-278FA68FB3BD}" srcId="{61D2BFAB-29FD-46CF-9E7E-1E2909AB7BD1}" destId="{657DF105-9763-4686-A4BB-B87BDB0AA92E}" srcOrd="0" destOrd="0" parTransId="{A323C7C5-99E3-41B1-941A-3EB32AACFA16}" sibTransId="{99F03EDF-3FAE-4B0D-B271-46D355AAD8C3}"/>
    <dgm:cxn modelId="{466D5FD9-75F5-4D29-B575-74A3747BBED1}" type="presOf" srcId="{8998183F-F877-4263-9CCF-F6C76E6035D1}" destId="{5BA79EDD-FD8F-43C6-9286-D5F8F93C6830}" srcOrd="0" destOrd="0" presId="urn:microsoft.com/office/officeart/2005/8/layout/radial2"/>
    <dgm:cxn modelId="{952EB7EB-EEB7-45C3-8DD8-A8F8D14B08A6}" type="presOf" srcId="{E162F737-B6B7-46CA-AA63-6761C572627E}" destId="{B36897CA-826C-4F87-8C47-97BBC31CD196}" srcOrd="0" destOrd="0" presId="urn:microsoft.com/office/officeart/2005/8/layout/radial2"/>
    <dgm:cxn modelId="{DD4796EC-80F7-4BE0-89A1-57A55C4E0BD4}" srcId="{61D2BFAB-29FD-46CF-9E7E-1E2909AB7BD1}" destId="{8998183F-F877-4263-9CCF-F6C76E6035D1}" srcOrd="3" destOrd="0" parTransId="{3899DBD4-B42F-41A3-A516-2B186E1788E4}" sibTransId="{388E49C5-D767-4876-A071-365C24A7407B}"/>
    <dgm:cxn modelId="{A4CADF1C-4066-4DB1-9806-3998AC06E5EE}" type="presOf" srcId="{5323A86A-8D21-4861-BBEA-2C2D84D83926}" destId="{BFD48635-F2EE-414E-9587-FA9329431EAD}" srcOrd="0" destOrd="0" presId="urn:microsoft.com/office/officeart/2005/8/layout/radial2"/>
    <dgm:cxn modelId="{6E79D6BF-DC59-4DAF-8934-1A43CB6D02C6}" type="presOf" srcId="{A323C7C5-99E3-41B1-941A-3EB32AACFA16}" destId="{951DF5B2-CE7F-4819-904D-9DB8E6E16203}" srcOrd="0" destOrd="0" presId="urn:microsoft.com/office/officeart/2005/8/layout/radial2"/>
    <dgm:cxn modelId="{622DC7B5-9B01-4C12-B924-ADDF77CC4915}" type="presOf" srcId="{5D3DC23F-8EE5-4864-A066-63907CF2151F}" destId="{9102CD3E-A0D2-400A-96F7-906667F053D8}" srcOrd="0" destOrd="0" presId="urn:microsoft.com/office/officeart/2005/8/layout/radial2"/>
    <dgm:cxn modelId="{52D86DBB-BEB2-4232-B3E8-41B9ECDE8100}" type="presOf" srcId="{61D2BFAB-29FD-46CF-9E7E-1E2909AB7BD1}" destId="{CBB6E21D-40A6-429A-A3AD-AABF221CCD1C}" srcOrd="0" destOrd="0" presId="urn:microsoft.com/office/officeart/2005/8/layout/radial2"/>
    <dgm:cxn modelId="{9C8D4CCD-7D59-453C-ABE6-36DA47AA3FA1}" type="presParOf" srcId="{CBB6E21D-40A6-429A-A3AD-AABF221CCD1C}" destId="{CA8D259C-AADD-4379-8AB3-E77D80BD9414}" srcOrd="0" destOrd="0" presId="urn:microsoft.com/office/officeart/2005/8/layout/radial2"/>
    <dgm:cxn modelId="{A42563F0-19E0-4FEC-AABD-65250CB194E1}" type="presParOf" srcId="{CA8D259C-AADD-4379-8AB3-E77D80BD9414}" destId="{440A18C1-B747-4497-8217-475D456DB346}" srcOrd="0" destOrd="0" presId="urn:microsoft.com/office/officeart/2005/8/layout/radial2"/>
    <dgm:cxn modelId="{7543DBA9-115D-4FEA-9DD7-A6CB98EBC718}" type="presParOf" srcId="{440A18C1-B747-4497-8217-475D456DB346}" destId="{BEDCFFDA-FF2A-4237-B5DE-75FAF037E785}" srcOrd="0" destOrd="0" presId="urn:microsoft.com/office/officeart/2005/8/layout/radial2"/>
    <dgm:cxn modelId="{7F72C6DB-8A7D-4454-BC04-98084D112D09}" type="presParOf" srcId="{440A18C1-B747-4497-8217-475D456DB346}" destId="{1420F45F-D25C-4266-BBBC-9ED9BE1F0081}" srcOrd="1" destOrd="0" presId="urn:microsoft.com/office/officeart/2005/8/layout/radial2"/>
    <dgm:cxn modelId="{6435F506-19F1-49C3-ACF8-6908887A42B4}" type="presParOf" srcId="{CA8D259C-AADD-4379-8AB3-E77D80BD9414}" destId="{951DF5B2-CE7F-4819-904D-9DB8E6E16203}" srcOrd="1" destOrd="0" presId="urn:microsoft.com/office/officeart/2005/8/layout/radial2"/>
    <dgm:cxn modelId="{3B63A1D5-E9A7-4FDF-8ECB-15E2FBA314E2}" type="presParOf" srcId="{CA8D259C-AADD-4379-8AB3-E77D80BD9414}" destId="{9BB47781-3720-4D05-A3FB-6B62E9AC18F1}" srcOrd="2" destOrd="0" presId="urn:microsoft.com/office/officeart/2005/8/layout/radial2"/>
    <dgm:cxn modelId="{FA319285-8129-44C7-A29B-87B2437F518A}" type="presParOf" srcId="{9BB47781-3720-4D05-A3FB-6B62E9AC18F1}" destId="{A8836F6E-9034-4135-BFDD-78D296647418}" srcOrd="0" destOrd="0" presId="urn:microsoft.com/office/officeart/2005/8/layout/radial2"/>
    <dgm:cxn modelId="{11B9E6BF-0C38-4625-BD0D-51D4F26FCE9A}" type="presParOf" srcId="{9BB47781-3720-4D05-A3FB-6B62E9AC18F1}" destId="{FF4629D9-8497-4411-816C-D4E706559255}" srcOrd="1" destOrd="0" presId="urn:microsoft.com/office/officeart/2005/8/layout/radial2"/>
    <dgm:cxn modelId="{17EF4B16-9BAD-4C21-97D5-0331DFD5CE10}" type="presParOf" srcId="{CA8D259C-AADD-4379-8AB3-E77D80BD9414}" destId="{B36897CA-826C-4F87-8C47-97BBC31CD196}" srcOrd="3" destOrd="0" presId="urn:microsoft.com/office/officeart/2005/8/layout/radial2"/>
    <dgm:cxn modelId="{4523D70E-62B0-4DCA-AC22-A8B8E4361EC8}" type="presParOf" srcId="{CA8D259C-AADD-4379-8AB3-E77D80BD9414}" destId="{C04C69EF-F45A-4D09-8964-C4E4FC721808}" srcOrd="4" destOrd="0" presId="urn:microsoft.com/office/officeart/2005/8/layout/radial2"/>
    <dgm:cxn modelId="{EAF810A8-3348-45CF-9F7D-F581049CB0EA}" type="presParOf" srcId="{C04C69EF-F45A-4D09-8964-C4E4FC721808}" destId="{9102CD3E-A0D2-400A-96F7-906667F053D8}" srcOrd="0" destOrd="0" presId="urn:microsoft.com/office/officeart/2005/8/layout/radial2"/>
    <dgm:cxn modelId="{5FDCD053-8F49-4EAC-9615-C427F3D6F527}" type="presParOf" srcId="{C04C69EF-F45A-4D09-8964-C4E4FC721808}" destId="{7B1692EE-1C5F-48A2-BFD5-40F152CB8F6F}" srcOrd="1" destOrd="0" presId="urn:microsoft.com/office/officeart/2005/8/layout/radial2"/>
    <dgm:cxn modelId="{42D300EE-145F-4A07-89BC-840D29C83115}" type="presParOf" srcId="{CA8D259C-AADD-4379-8AB3-E77D80BD9414}" destId="{173E6BC5-9074-4436-B915-EE69CBBBBC13}" srcOrd="5" destOrd="0" presId="urn:microsoft.com/office/officeart/2005/8/layout/radial2"/>
    <dgm:cxn modelId="{D87A698A-0543-4F46-99B9-0F547E8DB2F9}" type="presParOf" srcId="{CA8D259C-AADD-4379-8AB3-E77D80BD9414}" destId="{94E4ACCC-FD6D-478E-BFA7-EB2EA6E1EB16}" srcOrd="6" destOrd="0" presId="urn:microsoft.com/office/officeart/2005/8/layout/radial2"/>
    <dgm:cxn modelId="{66E00DA8-C9F7-45E5-8285-46BCD4CC4BE8}" type="presParOf" srcId="{94E4ACCC-FD6D-478E-BFA7-EB2EA6E1EB16}" destId="{BFD48635-F2EE-414E-9587-FA9329431EAD}" srcOrd="0" destOrd="0" presId="urn:microsoft.com/office/officeart/2005/8/layout/radial2"/>
    <dgm:cxn modelId="{37F06906-790F-4A68-8BA6-E918192C44BC}" type="presParOf" srcId="{94E4ACCC-FD6D-478E-BFA7-EB2EA6E1EB16}" destId="{8A989827-1453-4DC4-B2E9-7849FAE0F748}" srcOrd="1" destOrd="0" presId="urn:microsoft.com/office/officeart/2005/8/layout/radial2"/>
    <dgm:cxn modelId="{B6D854B0-9296-4652-A60F-317F8738225D}" type="presParOf" srcId="{CA8D259C-AADD-4379-8AB3-E77D80BD9414}" destId="{FCDBB3D6-7FC6-4E35-A2C9-272718567265}" srcOrd="7" destOrd="0" presId="urn:microsoft.com/office/officeart/2005/8/layout/radial2"/>
    <dgm:cxn modelId="{6ED52970-38DA-4678-BEF1-6CA52C3345D1}" type="presParOf" srcId="{CA8D259C-AADD-4379-8AB3-E77D80BD9414}" destId="{FA4082D0-89A6-42AE-A9F7-1E5B667046BD}" srcOrd="8" destOrd="0" presId="urn:microsoft.com/office/officeart/2005/8/layout/radial2"/>
    <dgm:cxn modelId="{50466388-14D8-490A-8A47-67048AA4B4B9}" type="presParOf" srcId="{FA4082D0-89A6-42AE-A9F7-1E5B667046BD}" destId="{5BA79EDD-FD8F-43C6-9286-D5F8F93C6830}" srcOrd="0" destOrd="0" presId="urn:microsoft.com/office/officeart/2005/8/layout/radial2"/>
    <dgm:cxn modelId="{5CD9D515-374B-4DBF-8615-2FDF6C1416FD}" type="presParOf" srcId="{FA4082D0-89A6-42AE-A9F7-1E5B667046BD}" destId="{E2EABA97-F8EB-4C6D-8BEE-6BEDE8DA586C}" srcOrd="1" destOrd="0" presId="urn:microsoft.com/office/officeart/2005/8/layout/radial2"/>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A2BB37-F83E-4771-835B-D08CDCEB8DA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C"/>
        </a:p>
      </dgm:t>
    </dgm:pt>
    <dgm:pt modelId="{19D0C955-BEEB-408C-AAD3-09DC067F111C}">
      <dgm:prSet phldrT="[Texto]"/>
      <dgm:spPr/>
      <dgm:t>
        <a:bodyPr/>
        <a:lstStyle/>
        <a:p>
          <a:r>
            <a:rPr lang="es-EC" dirty="0" smtClean="0"/>
            <a:t>Modelo de Objetos</a:t>
          </a:r>
          <a:endParaRPr lang="es-EC" dirty="0"/>
        </a:p>
      </dgm:t>
    </dgm:pt>
    <dgm:pt modelId="{1FE9E80D-83C0-4A5C-A111-007350941CAB}" type="parTrans" cxnId="{EBB416EA-A7E8-406E-8773-C8DB1B02D7DF}">
      <dgm:prSet/>
      <dgm:spPr/>
      <dgm:t>
        <a:bodyPr/>
        <a:lstStyle/>
        <a:p>
          <a:endParaRPr lang="es-EC"/>
        </a:p>
      </dgm:t>
    </dgm:pt>
    <dgm:pt modelId="{901173D0-C0D5-4EC9-98F6-D2F13771659C}" type="sibTrans" cxnId="{EBB416EA-A7E8-406E-8773-C8DB1B02D7DF}">
      <dgm:prSet/>
      <dgm:spPr/>
      <dgm:t>
        <a:bodyPr/>
        <a:lstStyle/>
        <a:p>
          <a:endParaRPr lang="es-EC"/>
        </a:p>
      </dgm:t>
    </dgm:pt>
    <dgm:pt modelId="{22532464-C3E3-4F5F-8ABA-F326ADF37DEF}">
      <dgm:prSet phldrT="[Texto]"/>
      <dgm:spPr/>
      <dgm:t>
        <a:bodyPr/>
        <a:lstStyle/>
        <a:p>
          <a:r>
            <a:rPr lang="es-EC" dirty="0" smtClean="0"/>
            <a:t>Estática</a:t>
          </a:r>
          <a:endParaRPr lang="es-EC" dirty="0"/>
        </a:p>
      </dgm:t>
    </dgm:pt>
    <dgm:pt modelId="{82D92A87-4AEC-4B27-ACC7-8453E891BAD4}" type="parTrans" cxnId="{4F62F84C-64A4-42BA-8343-BFADCA918686}">
      <dgm:prSet/>
      <dgm:spPr/>
      <dgm:t>
        <a:bodyPr/>
        <a:lstStyle/>
        <a:p>
          <a:endParaRPr lang="es-EC"/>
        </a:p>
      </dgm:t>
    </dgm:pt>
    <dgm:pt modelId="{A463DD57-F97E-415C-8A5C-72C32BDAE7DE}" type="sibTrans" cxnId="{4F62F84C-64A4-42BA-8343-BFADCA918686}">
      <dgm:prSet/>
      <dgm:spPr/>
      <dgm:t>
        <a:bodyPr/>
        <a:lstStyle/>
        <a:p>
          <a:endParaRPr lang="es-EC"/>
        </a:p>
      </dgm:t>
    </dgm:pt>
    <dgm:pt modelId="{FB257A14-3C48-4E37-BEC8-DC84BCA6480B}">
      <dgm:prSet phldrT="[Texto]"/>
      <dgm:spPr/>
      <dgm:t>
        <a:bodyPr/>
        <a:lstStyle/>
        <a:p>
          <a:r>
            <a:rPr lang="es-EC" dirty="0" smtClean="0"/>
            <a:t>Identidad, Relación entre objetos, atributos y operaciones,</a:t>
          </a:r>
          <a:endParaRPr lang="es-EC" dirty="0"/>
        </a:p>
      </dgm:t>
    </dgm:pt>
    <dgm:pt modelId="{BC260A43-D88D-4C88-BE2C-90C1AC2B3C5B}" type="parTrans" cxnId="{60A6012E-C2ED-4368-923A-ED027B5E636D}">
      <dgm:prSet/>
      <dgm:spPr/>
      <dgm:t>
        <a:bodyPr/>
        <a:lstStyle/>
        <a:p>
          <a:endParaRPr lang="es-EC"/>
        </a:p>
      </dgm:t>
    </dgm:pt>
    <dgm:pt modelId="{76B79C5B-E96B-42FD-BE1E-717D3CFCD567}" type="sibTrans" cxnId="{60A6012E-C2ED-4368-923A-ED027B5E636D}">
      <dgm:prSet/>
      <dgm:spPr/>
      <dgm:t>
        <a:bodyPr/>
        <a:lstStyle/>
        <a:p>
          <a:endParaRPr lang="es-EC"/>
        </a:p>
      </dgm:t>
    </dgm:pt>
    <dgm:pt modelId="{7EA5057C-FD10-4D53-B3DA-173E3F06E823}">
      <dgm:prSet phldrT="[Texto]"/>
      <dgm:spPr/>
      <dgm:t>
        <a:bodyPr/>
        <a:lstStyle/>
        <a:p>
          <a:r>
            <a:rPr lang="es-EC" dirty="0" smtClean="0"/>
            <a:t>Modelo Dinámico</a:t>
          </a:r>
          <a:endParaRPr lang="es-EC" dirty="0"/>
        </a:p>
      </dgm:t>
    </dgm:pt>
    <dgm:pt modelId="{EE0920AB-F407-43DD-95D1-D338F0BB36B9}" type="parTrans" cxnId="{70A4CBB4-088B-430A-89BE-8453DCF17D69}">
      <dgm:prSet/>
      <dgm:spPr/>
      <dgm:t>
        <a:bodyPr/>
        <a:lstStyle/>
        <a:p>
          <a:endParaRPr lang="es-EC"/>
        </a:p>
      </dgm:t>
    </dgm:pt>
    <dgm:pt modelId="{C00F416F-D14D-4EB4-9114-9F13A4656657}" type="sibTrans" cxnId="{70A4CBB4-088B-430A-89BE-8453DCF17D69}">
      <dgm:prSet/>
      <dgm:spPr/>
      <dgm:t>
        <a:bodyPr/>
        <a:lstStyle/>
        <a:p>
          <a:endParaRPr lang="es-EC"/>
        </a:p>
      </dgm:t>
    </dgm:pt>
    <dgm:pt modelId="{87CA38B6-707F-44A3-96D7-1B8D4361D438}">
      <dgm:prSet phldrT="[Texto]"/>
      <dgm:spPr/>
      <dgm:t>
        <a:bodyPr/>
        <a:lstStyle/>
        <a:p>
          <a:r>
            <a:rPr lang="es-EC" dirty="0" smtClean="0"/>
            <a:t>Evolución temporal de los objetos en un Sistema</a:t>
          </a:r>
          <a:endParaRPr lang="es-EC" dirty="0"/>
        </a:p>
      </dgm:t>
    </dgm:pt>
    <dgm:pt modelId="{2A873C95-B6E7-44ED-B39E-8E6024161ED0}" type="parTrans" cxnId="{9FF1C2C3-5F5B-4DC3-A886-9040F0DC5188}">
      <dgm:prSet/>
      <dgm:spPr/>
      <dgm:t>
        <a:bodyPr/>
        <a:lstStyle/>
        <a:p>
          <a:endParaRPr lang="es-EC"/>
        </a:p>
      </dgm:t>
    </dgm:pt>
    <dgm:pt modelId="{EF7EEFA7-8218-42A7-96F4-502CA3AD3226}" type="sibTrans" cxnId="{9FF1C2C3-5F5B-4DC3-A886-9040F0DC5188}">
      <dgm:prSet/>
      <dgm:spPr/>
      <dgm:t>
        <a:bodyPr/>
        <a:lstStyle/>
        <a:p>
          <a:endParaRPr lang="es-EC"/>
        </a:p>
      </dgm:t>
    </dgm:pt>
    <dgm:pt modelId="{DC9932F1-9B26-4A2C-B346-F7397C4594D0}">
      <dgm:prSet phldrT="[Texto]"/>
      <dgm:spPr/>
      <dgm:t>
        <a:bodyPr/>
        <a:lstStyle/>
        <a:p>
          <a:r>
            <a:rPr lang="es-EC" dirty="0" smtClean="0"/>
            <a:t>Modelo Funcional</a:t>
          </a:r>
          <a:endParaRPr lang="es-EC" dirty="0"/>
        </a:p>
      </dgm:t>
    </dgm:pt>
    <dgm:pt modelId="{4647A4FC-882D-42E0-882F-60DB360DABE3}" type="parTrans" cxnId="{5936E033-D8AA-4FD2-81D1-8FCA1CBFF8C0}">
      <dgm:prSet/>
      <dgm:spPr/>
      <dgm:t>
        <a:bodyPr/>
        <a:lstStyle/>
        <a:p>
          <a:endParaRPr lang="es-EC"/>
        </a:p>
      </dgm:t>
    </dgm:pt>
    <dgm:pt modelId="{B39D1C49-E02E-4844-987D-8589B3F1183D}" type="sibTrans" cxnId="{5936E033-D8AA-4FD2-81D1-8FCA1CBFF8C0}">
      <dgm:prSet/>
      <dgm:spPr/>
      <dgm:t>
        <a:bodyPr/>
        <a:lstStyle/>
        <a:p>
          <a:endParaRPr lang="es-EC"/>
        </a:p>
      </dgm:t>
    </dgm:pt>
    <dgm:pt modelId="{D29F199F-E821-4578-B1E9-7357EB33404B}">
      <dgm:prSet phldrT="[Texto]"/>
      <dgm:spPr/>
      <dgm:t>
        <a:bodyPr/>
        <a:lstStyle/>
        <a:p>
          <a:r>
            <a:rPr lang="es-EC" dirty="0" smtClean="0"/>
            <a:t>Transformación de datos.</a:t>
          </a:r>
          <a:endParaRPr lang="es-EC" dirty="0"/>
        </a:p>
      </dgm:t>
    </dgm:pt>
    <dgm:pt modelId="{94B4123F-7509-494C-B342-3882CCDF0F39}" type="parTrans" cxnId="{901FE03D-CCE1-49F9-AEBF-7FA74EFD281B}">
      <dgm:prSet/>
      <dgm:spPr/>
      <dgm:t>
        <a:bodyPr/>
        <a:lstStyle/>
        <a:p>
          <a:endParaRPr lang="es-EC"/>
        </a:p>
      </dgm:t>
    </dgm:pt>
    <dgm:pt modelId="{9A9B7D3D-BC94-49E9-8700-4C1DDE159C04}" type="sibTrans" cxnId="{901FE03D-CCE1-49F9-AEBF-7FA74EFD281B}">
      <dgm:prSet/>
      <dgm:spPr/>
      <dgm:t>
        <a:bodyPr/>
        <a:lstStyle/>
        <a:p>
          <a:endParaRPr lang="es-EC"/>
        </a:p>
      </dgm:t>
    </dgm:pt>
    <dgm:pt modelId="{D0AD915C-72A8-4331-9124-15A3F09077E5}">
      <dgm:prSet phldrT="[Texto]"/>
      <dgm:spPr/>
      <dgm:t>
        <a:bodyPr/>
        <a:lstStyle/>
        <a:p>
          <a:r>
            <a:rPr lang="es-EC" dirty="0" smtClean="0"/>
            <a:t>Datos</a:t>
          </a:r>
          <a:endParaRPr lang="es-EC" dirty="0"/>
        </a:p>
      </dgm:t>
    </dgm:pt>
    <dgm:pt modelId="{F57DBEDD-F219-4FD8-B612-E5A6BD52DB1F}" type="parTrans" cxnId="{ABA9B554-D494-4876-8391-4D2E3B0824F9}">
      <dgm:prSet/>
      <dgm:spPr/>
    </dgm:pt>
    <dgm:pt modelId="{1ABC8FE8-CEFD-4DF3-A426-A67C373A0005}" type="sibTrans" cxnId="{ABA9B554-D494-4876-8391-4D2E3B0824F9}">
      <dgm:prSet/>
      <dgm:spPr/>
    </dgm:pt>
    <dgm:pt modelId="{CD2B30CE-E8C8-4817-907D-461A7406D2A0}">
      <dgm:prSet phldrT="[Texto]"/>
      <dgm:spPr/>
      <dgm:t>
        <a:bodyPr/>
        <a:lstStyle/>
        <a:p>
          <a:r>
            <a:rPr lang="es-EC" dirty="0" smtClean="0"/>
            <a:t>Control</a:t>
          </a:r>
          <a:endParaRPr lang="es-EC" dirty="0"/>
        </a:p>
      </dgm:t>
    </dgm:pt>
    <dgm:pt modelId="{1008C6D3-E3EF-4264-8BFB-C4A0B6B32732}" type="parTrans" cxnId="{FAAE5EDC-F1F0-4E39-A188-884653F02FD6}">
      <dgm:prSet/>
      <dgm:spPr/>
    </dgm:pt>
    <dgm:pt modelId="{8354969B-8DC5-4B6D-8B38-9EABD5F7EBFE}" type="sibTrans" cxnId="{FAAE5EDC-F1F0-4E39-A188-884653F02FD6}">
      <dgm:prSet/>
      <dgm:spPr/>
    </dgm:pt>
    <dgm:pt modelId="{E072ACA8-4233-41A5-B90C-7BF79B877780}">
      <dgm:prSet phldrT="[Texto]"/>
      <dgm:spPr/>
      <dgm:t>
        <a:bodyPr/>
        <a:lstStyle/>
        <a:p>
          <a:r>
            <a:rPr lang="es-EC" dirty="0" smtClean="0"/>
            <a:t>Comportamiento</a:t>
          </a:r>
          <a:endParaRPr lang="es-EC" dirty="0"/>
        </a:p>
      </dgm:t>
    </dgm:pt>
    <dgm:pt modelId="{BBCA1C48-D75D-487D-A394-606907564C73}" type="parTrans" cxnId="{5FA5A507-98B7-4548-BDF0-03D3B49BAF9F}">
      <dgm:prSet/>
      <dgm:spPr/>
    </dgm:pt>
    <dgm:pt modelId="{9334CAF1-7D51-4A81-BFE2-3C7B112DCDF8}" type="sibTrans" cxnId="{5FA5A507-98B7-4548-BDF0-03D3B49BAF9F}">
      <dgm:prSet/>
      <dgm:spPr/>
    </dgm:pt>
    <dgm:pt modelId="{EA73A9A6-72E7-4B15-B3AA-FF763B42170C}">
      <dgm:prSet phldrT="[Texto]"/>
      <dgm:spPr/>
      <dgm:t>
        <a:bodyPr/>
        <a:lstStyle/>
        <a:p>
          <a:r>
            <a:rPr lang="es-EC" dirty="0" smtClean="0"/>
            <a:t>Secuencia de operaciones.</a:t>
          </a:r>
          <a:endParaRPr lang="es-EC" dirty="0"/>
        </a:p>
      </dgm:t>
    </dgm:pt>
    <dgm:pt modelId="{BCC91922-37B4-4F9E-9B28-8E3CA471736C}" type="parTrans" cxnId="{36DC7024-4D83-4A42-A5AA-EC7D377EDFE7}">
      <dgm:prSet/>
      <dgm:spPr/>
    </dgm:pt>
    <dgm:pt modelId="{273AD8A2-B029-43A5-BB9B-E8F5310FDA1D}" type="sibTrans" cxnId="{36DC7024-4D83-4A42-A5AA-EC7D377EDFE7}">
      <dgm:prSet/>
      <dgm:spPr/>
    </dgm:pt>
    <dgm:pt modelId="{DAC3D644-9BA7-428A-AE05-61062B3E2A9E}">
      <dgm:prSet phldrT="[Texto]"/>
      <dgm:spPr/>
      <dgm:t>
        <a:bodyPr/>
        <a:lstStyle/>
        <a:p>
          <a:endParaRPr lang="es-EC" dirty="0"/>
        </a:p>
      </dgm:t>
    </dgm:pt>
    <dgm:pt modelId="{40550180-A994-450F-BF5D-1AE49BCE41DE}" type="parTrans" cxnId="{E685E6DB-B9D9-4F68-8CDB-8D9C10CB4163}">
      <dgm:prSet/>
      <dgm:spPr/>
    </dgm:pt>
    <dgm:pt modelId="{2311316D-4280-46F7-BF04-3675E8BC4DB3}" type="sibTrans" cxnId="{E685E6DB-B9D9-4F68-8CDB-8D9C10CB4163}">
      <dgm:prSet/>
      <dgm:spPr/>
    </dgm:pt>
    <dgm:pt modelId="{BAB5E028-C388-4790-88C2-520F3FD73F41}">
      <dgm:prSet phldrT="[Texto]"/>
      <dgm:spPr/>
      <dgm:t>
        <a:bodyPr/>
        <a:lstStyle/>
        <a:p>
          <a:r>
            <a:rPr lang="es-EC" dirty="0" smtClean="0"/>
            <a:t>Organización de sucesos y estados</a:t>
          </a:r>
          <a:endParaRPr lang="es-EC" dirty="0"/>
        </a:p>
      </dgm:t>
    </dgm:pt>
    <dgm:pt modelId="{60EA7DA9-68B5-406F-8F46-30EC0CCD2949}" type="parTrans" cxnId="{AD4CD9D2-FFA0-4A44-9D4F-487EFC0DD9A6}">
      <dgm:prSet/>
      <dgm:spPr/>
    </dgm:pt>
    <dgm:pt modelId="{72DFAD97-E2AA-4779-B4AD-0A2943D63C49}" type="sibTrans" cxnId="{AD4CD9D2-FFA0-4A44-9D4F-487EFC0DD9A6}">
      <dgm:prSet/>
      <dgm:spPr/>
    </dgm:pt>
    <dgm:pt modelId="{194ED837-3CF0-4554-9B8E-E2EEF85418B1}">
      <dgm:prSet phldrT="[Texto]"/>
      <dgm:spPr/>
      <dgm:t>
        <a:bodyPr/>
        <a:lstStyle/>
        <a:p>
          <a:r>
            <a:rPr lang="es-EC" dirty="0" smtClean="0"/>
            <a:t>Funciones, correspondencias.</a:t>
          </a:r>
          <a:endParaRPr lang="es-EC" dirty="0"/>
        </a:p>
      </dgm:t>
    </dgm:pt>
    <dgm:pt modelId="{4F314F00-15B8-4E18-BC6D-EB4109DD4980}" type="parTrans" cxnId="{E6AF47BD-3AD5-4C4A-A301-B3C7023A23EC}">
      <dgm:prSet/>
      <dgm:spPr/>
    </dgm:pt>
    <dgm:pt modelId="{486E3CC1-188F-4E77-B442-2537542A8771}" type="sibTrans" cxnId="{E6AF47BD-3AD5-4C4A-A301-B3C7023A23EC}">
      <dgm:prSet/>
      <dgm:spPr/>
    </dgm:pt>
    <dgm:pt modelId="{97088FD7-0D42-42C1-8240-1BA78E31DDB2}">
      <dgm:prSet phldrT="[Texto]"/>
      <dgm:spPr/>
      <dgm:t>
        <a:bodyPr/>
        <a:lstStyle/>
        <a:p>
          <a:r>
            <a:rPr lang="es-EC" dirty="0" smtClean="0"/>
            <a:t>Dependencias funcionales.</a:t>
          </a:r>
          <a:endParaRPr lang="es-EC" dirty="0"/>
        </a:p>
      </dgm:t>
    </dgm:pt>
    <dgm:pt modelId="{9C5819A0-7D2B-4F39-B666-BEDD67982838}" type="parTrans" cxnId="{1FDE83E7-464E-448F-AD97-F52CDA5831CF}">
      <dgm:prSet/>
      <dgm:spPr/>
    </dgm:pt>
    <dgm:pt modelId="{318EA770-87DA-4747-B220-8590EA3F67DC}" type="sibTrans" cxnId="{1FDE83E7-464E-448F-AD97-F52CDA5831CF}">
      <dgm:prSet/>
      <dgm:spPr/>
    </dgm:pt>
    <dgm:pt modelId="{38D52400-E2A6-4C45-B3B6-FC9A9BBF931B}" type="pres">
      <dgm:prSet presAssocID="{9DA2BB37-F83E-4771-835B-D08CDCEB8DA7}" presName="Name0" presStyleCnt="0">
        <dgm:presLayoutVars>
          <dgm:dir/>
          <dgm:animLvl val="lvl"/>
          <dgm:resizeHandles val="exact"/>
        </dgm:presLayoutVars>
      </dgm:prSet>
      <dgm:spPr/>
      <dgm:t>
        <a:bodyPr/>
        <a:lstStyle/>
        <a:p>
          <a:endParaRPr lang="es-EC"/>
        </a:p>
      </dgm:t>
    </dgm:pt>
    <dgm:pt modelId="{DC9B7243-0C52-4595-8410-8C5120255946}" type="pres">
      <dgm:prSet presAssocID="{19D0C955-BEEB-408C-AAD3-09DC067F111C}" presName="linNode" presStyleCnt="0"/>
      <dgm:spPr/>
    </dgm:pt>
    <dgm:pt modelId="{90FD5145-97D2-4837-B299-914DE6ECC2B0}" type="pres">
      <dgm:prSet presAssocID="{19D0C955-BEEB-408C-AAD3-09DC067F111C}" presName="parentText" presStyleLbl="node1" presStyleIdx="0" presStyleCnt="3">
        <dgm:presLayoutVars>
          <dgm:chMax val="1"/>
          <dgm:bulletEnabled val="1"/>
        </dgm:presLayoutVars>
      </dgm:prSet>
      <dgm:spPr/>
      <dgm:t>
        <a:bodyPr/>
        <a:lstStyle/>
        <a:p>
          <a:endParaRPr lang="es-EC"/>
        </a:p>
      </dgm:t>
    </dgm:pt>
    <dgm:pt modelId="{58E429F3-3290-4BD0-ADE3-6DF009D7B86A}" type="pres">
      <dgm:prSet presAssocID="{19D0C955-BEEB-408C-AAD3-09DC067F111C}" presName="descendantText" presStyleLbl="alignAccFollowNode1" presStyleIdx="0" presStyleCnt="3">
        <dgm:presLayoutVars>
          <dgm:bulletEnabled val="1"/>
        </dgm:presLayoutVars>
      </dgm:prSet>
      <dgm:spPr/>
      <dgm:t>
        <a:bodyPr/>
        <a:lstStyle/>
        <a:p>
          <a:endParaRPr lang="es-EC"/>
        </a:p>
      </dgm:t>
    </dgm:pt>
    <dgm:pt modelId="{B2456607-691F-4308-9BA6-887B4FBDA380}" type="pres">
      <dgm:prSet presAssocID="{901173D0-C0D5-4EC9-98F6-D2F13771659C}" presName="sp" presStyleCnt="0"/>
      <dgm:spPr/>
    </dgm:pt>
    <dgm:pt modelId="{CFDD37C6-B27D-4EF9-9E29-2C652F942361}" type="pres">
      <dgm:prSet presAssocID="{7EA5057C-FD10-4D53-B3DA-173E3F06E823}" presName="linNode" presStyleCnt="0"/>
      <dgm:spPr/>
    </dgm:pt>
    <dgm:pt modelId="{A7815E9E-7F10-43CA-9A6B-C446C85B8409}" type="pres">
      <dgm:prSet presAssocID="{7EA5057C-FD10-4D53-B3DA-173E3F06E823}" presName="parentText" presStyleLbl="node1" presStyleIdx="1" presStyleCnt="3">
        <dgm:presLayoutVars>
          <dgm:chMax val="1"/>
          <dgm:bulletEnabled val="1"/>
        </dgm:presLayoutVars>
      </dgm:prSet>
      <dgm:spPr/>
      <dgm:t>
        <a:bodyPr/>
        <a:lstStyle/>
        <a:p>
          <a:endParaRPr lang="es-EC"/>
        </a:p>
      </dgm:t>
    </dgm:pt>
    <dgm:pt modelId="{07414C6D-22EB-4E5E-93EA-BB67E63BC2E5}" type="pres">
      <dgm:prSet presAssocID="{7EA5057C-FD10-4D53-B3DA-173E3F06E823}" presName="descendantText" presStyleLbl="alignAccFollowNode1" presStyleIdx="1" presStyleCnt="3">
        <dgm:presLayoutVars>
          <dgm:bulletEnabled val="1"/>
        </dgm:presLayoutVars>
      </dgm:prSet>
      <dgm:spPr/>
      <dgm:t>
        <a:bodyPr/>
        <a:lstStyle/>
        <a:p>
          <a:endParaRPr lang="es-EC"/>
        </a:p>
      </dgm:t>
    </dgm:pt>
    <dgm:pt modelId="{B25DD76C-D853-42B2-B891-D0E01C1E4D6C}" type="pres">
      <dgm:prSet presAssocID="{C00F416F-D14D-4EB4-9114-9F13A4656657}" presName="sp" presStyleCnt="0"/>
      <dgm:spPr/>
    </dgm:pt>
    <dgm:pt modelId="{2E82A353-9832-4CC0-B1B1-024923FEBCCF}" type="pres">
      <dgm:prSet presAssocID="{DC9932F1-9B26-4A2C-B346-F7397C4594D0}" presName="linNode" presStyleCnt="0"/>
      <dgm:spPr/>
    </dgm:pt>
    <dgm:pt modelId="{E1D0D6EC-A2F2-400B-A768-BCA7D9BD15E0}" type="pres">
      <dgm:prSet presAssocID="{DC9932F1-9B26-4A2C-B346-F7397C4594D0}" presName="parentText" presStyleLbl="node1" presStyleIdx="2" presStyleCnt="3">
        <dgm:presLayoutVars>
          <dgm:chMax val="1"/>
          <dgm:bulletEnabled val="1"/>
        </dgm:presLayoutVars>
      </dgm:prSet>
      <dgm:spPr/>
      <dgm:t>
        <a:bodyPr/>
        <a:lstStyle/>
        <a:p>
          <a:endParaRPr lang="es-EC"/>
        </a:p>
      </dgm:t>
    </dgm:pt>
    <dgm:pt modelId="{2EFE0061-BD03-4F58-81B9-0AE35787F63F}" type="pres">
      <dgm:prSet presAssocID="{DC9932F1-9B26-4A2C-B346-F7397C4594D0}" presName="descendantText" presStyleLbl="alignAccFollowNode1" presStyleIdx="2" presStyleCnt="3">
        <dgm:presLayoutVars>
          <dgm:bulletEnabled val="1"/>
        </dgm:presLayoutVars>
      </dgm:prSet>
      <dgm:spPr/>
      <dgm:t>
        <a:bodyPr/>
        <a:lstStyle/>
        <a:p>
          <a:endParaRPr lang="es-EC"/>
        </a:p>
      </dgm:t>
    </dgm:pt>
  </dgm:ptLst>
  <dgm:cxnLst>
    <dgm:cxn modelId="{D6BFF368-1C5C-4E0D-B6B5-AD2EE617DB2C}" type="presOf" srcId="{DC9932F1-9B26-4A2C-B346-F7397C4594D0}" destId="{E1D0D6EC-A2F2-400B-A768-BCA7D9BD15E0}" srcOrd="0" destOrd="0" presId="urn:microsoft.com/office/officeart/2005/8/layout/vList5"/>
    <dgm:cxn modelId="{AD4CD9D2-FFA0-4A44-9D4F-487EFC0DD9A6}" srcId="{7EA5057C-FD10-4D53-B3DA-173E3F06E823}" destId="{BAB5E028-C388-4790-88C2-520F3FD73F41}" srcOrd="4" destOrd="0" parTransId="{60EA7DA9-68B5-406F-8F46-30EC0CCD2949}" sibTransId="{72DFAD97-E2AA-4779-B4AD-0A2943D63C49}"/>
    <dgm:cxn modelId="{5FA5A507-98B7-4548-BDF0-03D3B49BAF9F}" srcId="{7EA5057C-FD10-4D53-B3DA-173E3F06E823}" destId="{E072ACA8-4233-41A5-B90C-7BF79B877780}" srcOrd="1" destOrd="0" parTransId="{BBCA1C48-D75D-487D-A394-606907564C73}" sibTransId="{9334CAF1-7D51-4A81-BFE2-3C7B112DCDF8}"/>
    <dgm:cxn modelId="{D966F956-3DC2-4856-91E9-9C359F6C4215}" type="presOf" srcId="{194ED837-3CF0-4554-9B8E-E2EEF85418B1}" destId="{2EFE0061-BD03-4F58-81B9-0AE35787F63F}" srcOrd="0" destOrd="1" presId="urn:microsoft.com/office/officeart/2005/8/layout/vList5"/>
    <dgm:cxn modelId="{36DC7024-4D83-4A42-A5AA-EC7D377EDFE7}" srcId="{7EA5057C-FD10-4D53-B3DA-173E3F06E823}" destId="{EA73A9A6-72E7-4B15-B3AA-FF763B42170C}" srcOrd="3" destOrd="0" parTransId="{BCC91922-37B4-4F9E-9B28-8E3CA471736C}" sibTransId="{273AD8A2-B029-43A5-BB9B-E8F5310FDA1D}"/>
    <dgm:cxn modelId="{23FEC9F9-0C6D-4760-944E-3F59EFF6C394}" type="presOf" srcId="{CD2B30CE-E8C8-4817-907D-461A7406D2A0}" destId="{07414C6D-22EB-4E5E-93EA-BB67E63BC2E5}" srcOrd="0" destOrd="2" presId="urn:microsoft.com/office/officeart/2005/8/layout/vList5"/>
    <dgm:cxn modelId="{E6AF47BD-3AD5-4C4A-A301-B3C7023A23EC}" srcId="{DC9932F1-9B26-4A2C-B346-F7397C4594D0}" destId="{194ED837-3CF0-4554-9B8E-E2EEF85418B1}" srcOrd="1" destOrd="0" parTransId="{4F314F00-15B8-4E18-BC6D-EB4109DD4980}" sibTransId="{486E3CC1-188F-4E77-B442-2537542A8771}"/>
    <dgm:cxn modelId="{70A4CBB4-088B-430A-89BE-8453DCF17D69}" srcId="{9DA2BB37-F83E-4771-835B-D08CDCEB8DA7}" destId="{7EA5057C-FD10-4D53-B3DA-173E3F06E823}" srcOrd="1" destOrd="0" parTransId="{EE0920AB-F407-43DD-95D1-D338F0BB36B9}" sibTransId="{C00F416F-D14D-4EB4-9114-9F13A4656657}"/>
    <dgm:cxn modelId="{EBB416EA-A7E8-406E-8773-C8DB1B02D7DF}" srcId="{9DA2BB37-F83E-4771-835B-D08CDCEB8DA7}" destId="{19D0C955-BEEB-408C-AAD3-09DC067F111C}" srcOrd="0" destOrd="0" parTransId="{1FE9E80D-83C0-4A5C-A111-007350941CAB}" sibTransId="{901173D0-C0D5-4EC9-98F6-D2F13771659C}"/>
    <dgm:cxn modelId="{9C63CED5-B05E-4F24-A3EA-AD337E33B018}" type="presOf" srcId="{EA73A9A6-72E7-4B15-B3AA-FF763B42170C}" destId="{07414C6D-22EB-4E5E-93EA-BB67E63BC2E5}" srcOrd="0" destOrd="3" presId="urn:microsoft.com/office/officeart/2005/8/layout/vList5"/>
    <dgm:cxn modelId="{E926F250-37E2-4F32-9E3C-5E58347BDA86}" type="presOf" srcId="{7EA5057C-FD10-4D53-B3DA-173E3F06E823}" destId="{A7815E9E-7F10-43CA-9A6B-C446C85B8409}" srcOrd="0" destOrd="0" presId="urn:microsoft.com/office/officeart/2005/8/layout/vList5"/>
    <dgm:cxn modelId="{9FF1C2C3-5F5B-4DC3-A886-9040F0DC5188}" srcId="{7EA5057C-FD10-4D53-B3DA-173E3F06E823}" destId="{87CA38B6-707F-44A3-96D7-1B8D4361D438}" srcOrd="0" destOrd="0" parTransId="{2A873C95-B6E7-44ED-B39E-8E6024161ED0}" sibTransId="{EF7EEFA7-8218-42A7-96F4-502CA3AD3226}"/>
    <dgm:cxn modelId="{A8621CE4-2B82-4788-A832-79217E1FD37F}" type="presOf" srcId="{97088FD7-0D42-42C1-8240-1BA78E31DDB2}" destId="{2EFE0061-BD03-4F58-81B9-0AE35787F63F}" srcOrd="0" destOrd="2" presId="urn:microsoft.com/office/officeart/2005/8/layout/vList5"/>
    <dgm:cxn modelId="{60A6012E-C2ED-4368-923A-ED027B5E636D}" srcId="{19D0C955-BEEB-408C-AAD3-09DC067F111C}" destId="{FB257A14-3C48-4E37-BEC8-DC84BCA6480B}" srcOrd="1" destOrd="0" parTransId="{BC260A43-D88D-4C88-BE2C-90C1AC2B3C5B}" sibTransId="{76B79C5B-E96B-42FD-BE1E-717D3CFCD567}"/>
    <dgm:cxn modelId="{4B45A3EC-671A-45D8-A2E5-8843A4E9E802}" type="presOf" srcId="{FB257A14-3C48-4E37-BEC8-DC84BCA6480B}" destId="{58E429F3-3290-4BD0-ADE3-6DF009D7B86A}" srcOrd="0" destOrd="1" presId="urn:microsoft.com/office/officeart/2005/8/layout/vList5"/>
    <dgm:cxn modelId="{9B322A51-BECD-4884-AF62-0275D6522EAE}" type="presOf" srcId="{D0AD915C-72A8-4331-9124-15A3F09077E5}" destId="{58E429F3-3290-4BD0-ADE3-6DF009D7B86A}" srcOrd="0" destOrd="2" presId="urn:microsoft.com/office/officeart/2005/8/layout/vList5"/>
    <dgm:cxn modelId="{FAAE5EDC-F1F0-4E39-A188-884653F02FD6}" srcId="{7EA5057C-FD10-4D53-B3DA-173E3F06E823}" destId="{CD2B30CE-E8C8-4817-907D-461A7406D2A0}" srcOrd="2" destOrd="0" parTransId="{1008C6D3-E3EF-4264-8BFB-C4A0B6B32732}" sibTransId="{8354969B-8DC5-4B6D-8B38-9EABD5F7EBFE}"/>
    <dgm:cxn modelId="{901FE03D-CCE1-49F9-AEBF-7FA74EFD281B}" srcId="{DC9932F1-9B26-4A2C-B346-F7397C4594D0}" destId="{D29F199F-E821-4578-B1E9-7357EB33404B}" srcOrd="0" destOrd="0" parTransId="{94B4123F-7509-494C-B342-3882CCDF0F39}" sibTransId="{9A9B7D3D-BC94-49E9-8700-4C1DDE159C04}"/>
    <dgm:cxn modelId="{16EB27B6-E29E-451D-833F-8A0FDF2A0A32}" type="presOf" srcId="{BAB5E028-C388-4790-88C2-520F3FD73F41}" destId="{07414C6D-22EB-4E5E-93EA-BB67E63BC2E5}" srcOrd="0" destOrd="4" presId="urn:microsoft.com/office/officeart/2005/8/layout/vList5"/>
    <dgm:cxn modelId="{4F62F84C-64A4-42BA-8343-BFADCA918686}" srcId="{19D0C955-BEEB-408C-AAD3-09DC067F111C}" destId="{22532464-C3E3-4F5F-8ABA-F326ADF37DEF}" srcOrd="0" destOrd="0" parTransId="{82D92A87-4AEC-4B27-ACC7-8453E891BAD4}" sibTransId="{A463DD57-F97E-415C-8A5C-72C32BDAE7DE}"/>
    <dgm:cxn modelId="{982A0202-01C2-4CFB-A853-0F7264C6BD1A}" type="presOf" srcId="{E072ACA8-4233-41A5-B90C-7BF79B877780}" destId="{07414C6D-22EB-4E5E-93EA-BB67E63BC2E5}" srcOrd="0" destOrd="1" presId="urn:microsoft.com/office/officeart/2005/8/layout/vList5"/>
    <dgm:cxn modelId="{6320698D-0BF8-4824-9DEA-11026345AC4A}" type="presOf" srcId="{D29F199F-E821-4578-B1E9-7357EB33404B}" destId="{2EFE0061-BD03-4F58-81B9-0AE35787F63F}" srcOrd="0" destOrd="0" presId="urn:microsoft.com/office/officeart/2005/8/layout/vList5"/>
    <dgm:cxn modelId="{5936E033-D8AA-4FD2-81D1-8FCA1CBFF8C0}" srcId="{9DA2BB37-F83E-4771-835B-D08CDCEB8DA7}" destId="{DC9932F1-9B26-4A2C-B346-F7397C4594D0}" srcOrd="2" destOrd="0" parTransId="{4647A4FC-882D-42E0-882F-60DB360DABE3}" sibTransId="{B39D1C49-E02E-4844-987D-8589B3F1183D}"/>
    <dgm:cxn modelId="{CA315782-99F7-4C85-8025-0772E277EC6D}" type="presOf" srcId="{19D0C955-BEEB-408C-AAD3-09DC067F111C}" destId="{90FD5145-97D2-4837-B299-914DE6ECC2B0}" srcOrd="0" destOrd="0" presId="urn:microsoft.com/office/officeart/2005/8/layout/vList5"/>
    <dgm:cxn modelId="{1FDE83E7-464E-448F-AD97-F52CDA5831CF}" srcId="{DC9932F1-9B26-4A2C-B346-F7397C4594D0}" destId="{97088FD7-0D42-42C1-8240-1BA78E31DDB2}" srcOrd="2" destOrd="0" parTransId="{9C5819A0-7D2B-4F39-B666-BEDD67982838}" sibTransId="{318EA770-87DA-4747-B220-8590EA3F67DC}"/>
    <dgm:cxn modelId="{7E31BE91-192A-4B13-81FE-C7BE14A3BDA8}" type="presOf" srcId="{22532464-C3E3-4F5F-8ABA-F326ADF37DEF}" destId="{58E429F3-3290-4BD0-ADE3-6DF009D7B86A}" srcOrd="0" destOrd="0" presId="urn:microsoft.com/office/officeart/2005/8/layout/vList5"/>
    <dgm:cxn modelId="{E685E6DB-B9D9-4F68-8CDB-8D9C10CB4163}" srcId="{DC9932F1-9B26-4A2C-B346-F7397C4594D0}" destId="{DAC3D644-9BA7-428A-AE05-61062B3E2A9E}" srcOrd="3" destOrd="0" parTransId="{40550180-A994-450F-BF5D-1AE49BCE41DE}" sibTransId="{2311316D-4280-46F7-BF04-3675E8BC4DB3}"/>
    <dgm:cxn modelId="{DB1F3D04-206B-4473-8727-51750883B595}" type="presOf" srcId="{DAC3D644-9BA7-428A-AE05-61062B3E2A9E}" destId="{2EFE0061-BD03-4F58-81B9-0AE35787F63F}" srcOrd="0" destOrd="3" presId="urn:microsoft.com/office/officeart/2005/8/layout/vList5"/>
    <dgm:cxn modelId="{16CE3672-01AD-49A3-9ED6-CBDC0693BF9E}" type="presOf" srcId="{87CA38B6-707F-44A3-96D7-1B8D4361D438}" destId="{07414C6D-22EB-4E5E-93EA-BB67E63BC2E5}" srcOrd="0" destOrd="0" presId="urn:microsoft.com/office/officeart/2005/8/layout/vList5"/>
    <dgm:cxn modelId="{029B2CB0-021C-4780-B15E-E4A0D9650D5D}" type="presOf" srcId="{9DA2BB37-F83E-4771-835B-D08CDCEB8DA7}" destId="{38D52400-E2A6-4C45-B3B6-FC9A9BBF931B}" srcOrd="0" destOrd="0" presId="urn:microsoft.com/office/officeart/2005/8/layout/vList5"/>
    <dgm:cxn modelId="{ABA9B554-D494-4876-8391-4D2E3B0824F9}" srcId="{19D0C955-BEEB-408C-AAD3-09DC067F111C}" destId="{D0AD915C-72A8-4331-9124-15A3F09077E5}" srcOrd="2" destOrd="0" parTransId="{F57DBEDD-F219-4FD8-B612-E5A6BD52DB1F}" sibTransId="{1ABC8FE8-CEFD-4DF3-A426-A67C373A0005}"/>
    <dgm:cxn modelId="{8763BB32-75F7-4B85-BC00-288B25228AD8}" type="presParOf" srcId="{38D52400-E2A6-4C45-B3B6-FC9A9BBF931B}" destId="{DC9B7243-0C52-4595-8410-8C5120255946}" srcOrd="0" destOrd="0" presId="urn:microsoft.com/office/officeart/2005/8/layout/vList5"/>
    <dgm:cxn modelId="{B7FC1D5A-BD23-47EF-B03F-DADE751BA2A5}" type="presParOf" srcId="{DC9B7243-0C52-4595-8410-8C5120255946}" destId="{90FD5145-97D2-4837-B299-914DE6ECC2B0}" srcOrd="0" destOrd="0" presId="urn:microsoft.com/office/officeart/2005/8/layout/vList5"/>
    <dgm:cxn modelId="{BBD524F7-C0CF-4A9F-AD30-6132BC9413E0}" type="presParOf" srcId="{DC9B7243-0C52-4595-8410-8C5120255946}" destId="{58E429F3-3290-4BD0-ADE3-6DF009D7B86A}" srcOrd="1" destOrd="0" presId="urn:microsoft.com/office/officeart/2005/8/layout/vList5"/>
    <dgm:cxn modelId="{BD93BA7B-39E5-4CBE-984C-20B5DA18FCD6}" type="presParOf" srcId="{38D52400-E2A6-4C45-B3B6-FC9A9BBF931B}" destId="{B2456607-691F-4308-9BA6-887B4FBDA380}" srcOrd="1" destOrd="0" presId="urn:microsoft.com/office/officeart/2005/8/layout/vList5"/>
    <dgm:cxn modelId="{D288D065-75BF-41C2-8263-2D05CEB15D8A}" type="presParOf" srcId="{38D52400-E2A6-4C45-B3B6-FC9A9BBF931B}" destId="{CFDD37C6-B27D-4EF9-9E29-2C652F942361}" srcOrd="2" destOrd="0" presId="urn:microsoft.com/office/officeart/2005/8/layout/vList5"/>
    <dgm:cxn modelId="{829DACE1-9492-4C0D-BD2E-8D660577928E}" type="presParOf" srcId="{CFDD37C6-B27D-4EF9-9E29-2C652F942361}" destId="{A7815E9E-7F10-43CA-9A6B-C446C85B8409}" srcOrd="0" destOrd="0" presId="urn:microsoft.com/office/officeart/2005/8/layout/vList5"/>
    <dgm:cxn modelId="{F615CDF8-11BF-4F2B-A288-A38843092E79}" type="presParOf" srcId="{CFDD37C6-B27D-4EF9-9E29-2C652F942361}" destId="{07414C6D-22EB-4E5E-93EA-BB67E63BC2E5}" srcOrd="1" destOrd="0" presId="urn:microsoft.com/office/officeart/2005/8/layout/vList5"/>
    <dgm:cxn modelId="{D5B3C439-642B-4C18-9525-3C99027F2236}" type="presParOf" srcId="{38D52400-E2A6-4C45-B3B6-FC9A9BBF931B}" destId="{B25DD76C-D853-42B2-B891-D0E01C1E4D6C}" srcOrd="3" destOrd="0" presId="urn:microsoft.com/office/officeart/2005/8/layout/vList5"/>
    <dgm:cxn modelId="{7052FC7C-9C65-4B00-832D-8669EEEE3715}" type="presParOf" srcId="{38D52400-E2A6-4C45-B3B6-FC9A9BBF931B}" destId="{2E82A353-9832-4CC0-B1B1-024923FEBCCF}" srcOrd="4" destOrd="0" presId="urn:microsoft.com/office/officeart/2005/8/layout/vList5"/>
    <dgm:cxn modelId="{354FCCB4-9DB3-4442-8F2F-B0299F9CA12C}" type="presParOf" srcId="{2E82A353-9832-4CC0-B1B1-024923FEBCCF}" destId="{E1D0D6EC-A2F2-400B-A768-BCA7D9BD15E0}" srcOrd="0" destOrd="0" presId="urn:microsoft.com/office/officeart/2005/8/layout/vList5"/>
    <dgm:cxn modelId="{5C200C2B-E2B4-42A1-BBC1-A30A3CB2DB7A}" type="presParOf" srcId="{2E82A353-9832-4CC0-B1B1-024923FEBCCF}" destId="{2EFE0061-BD03-4F58-81B9-0AE35787F63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CCB58D-AFE5-4E7A-A488-0499A1DB8C66}"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EC"/>
        </a:p>
      </dgm:t>
    </dgm:pt>
    <dgm:pt modelId="{2FF24C7A-967A-45E1-8B84-03A2B1399768}">
      <dgm:prSet phldrT="[Texto]"/>
      <dgm:spPr/>
      <dgm:t>
        <a:bodyPr/>
        <a:lstStyle/>
        <a:p>
          <a:r>
            <a:rPr lang="es-EC" dirty="0" smtClean="0"/>
            <a:t>ANÁLISIS</a:t>
          </a:r>
        </a:p>
      </dgm:t>
    </dgm:pt>
    <dgm:pt modelId="{935267B6-AF26-4DBF-A4C5-28431D59B3A9}" type="parTrans" cxnId="{DACF9E60-CE42-4FFD-833B-39900E2CB0DB}">
      <dgm:prSet/>
      <dgm:spPr/>
      <dgm:t>
        <a:bodyPr/>
        <a:lstStyle/>
        <a:p>
          <a:endParaRPr lang="es-EC"/>
        </a:p>
      </dgm:t>
    </dgm:pt>
    <dgm:pt modelId="{77F5E812-C0D2-4948-AEFC-6BB6C1A25FA2}" type="sibTrans" cxnId="{DACF9E60-CE42-4FFD-833B-39900E2CB0DB}">
      <dgm:prSet/>
      <dgm:spPr/>
      <dgm:t>
        <a:bodyPr/>
        <a:lstStyle/>
        <a:p>
          <a:endParaRPr lang="es-EC"/>
        </a:p>
      </dgm:t>
    </dgm:pt>
    <dgm:pt modelId="{3D8DE7CF-A58B-44EF-94EA-3698270B0444}">
      <dgm:prSet phldrT="[Texto]"/>
      <dgm:spPr/>
      <dgm:t>
        <a:bodyPr/>
        <a:lstStyle/>
        <a:p>
          <a:r>
            <a:rPr lang="es-EC" dirty="0" smtClean="0"/>
            <a:t>Modelo de</a:t>
          </a:r>
          <a:br>
            <a:rPr lang="es-EC" dirty="0" smtClean="0"/>
          </a:br>
          <a:r>
            <a:rPr lang="es-EC" dirty="0" smtClean="0"/>
            <a:t>Objetos</a:t>
          </a:r>
          <a:endParaRPr lang="es-EC" dirty="0"/>
        </a:p>
      </dgm:t>
    </dgm:pt>
    <dgm:pt modelId="{D0D5EAFC-C5A9-47D9-8E89-E99B8DA3E75D}" type="parTrans" cxnId="{6DA348DF-AA17-4812-AA31-D3DAAC4BB8F0}">
      <dgm:prSet/>
      <dgm:spPr/>
      <dgm:t>
        <a:bodyPr/>
        <a:lstStyle/>
        <a:p>
          <a:endParaRPr lang="es-EC"/>
        </a:p>
      </dgm:t>
    </dgm:pt>
    <dgm:pt modelId="{715225AB-7B9A-4AA5-9DBD-4FF8A2C83A08}" type="sibTrans" cxnId="{6DA348DF-AA17-4812-AA31-D3DAAC4BB8F0}">
      <dgm:prSet/>
      <dgm:spPr/>
      <dgm:t>
        <a:bodyPr/>
        <a:lstStyle/>
        <a:p>
          <a:endParaRPr lang="es-EC"/>
        </a:p>
      </dgm:t>
    </dgm:pt>
    <dgm:pt modelId="{6C8A7FF4-9158-4D55-BDFE-1B0185D43CFE}">
      <dgm:prSet phldrT="[Texto]"/>
      <dgm:spPr/>
      <dgm:t>
        <a:bodyPr/>
        <a:lstStyle/>
        <a:p>
          <a:r>
            <a:rPr lang="es-EC" dirty="0" smtClean="0"/>
            <a:t>Modelo Dinámico</a:t>
          </a:r>
          <a:endParaRPr lang="es-EC" dirty="0"/>
        </a:p>
      </dgm:t>
    </dgm:pt>
    <dgm:pt modelId="{CF69E6EE-F6E3-4594-B50B-D1842A0020E4}" type="parTrans" cxnId="{3F52C285-619F-4B14-8DC4-02865C8B744F}">
      <dgm:prSet/>
      <dgm:spPr/>
      <dgm:t>
        <a:bodyPr/>
        <a:lstStyle/>
        <a:p>
          <a:endParaRPr lang="es-EC"/>
        </a:p>
      </dgm:t>
    </dgm:pt>
    <dgm:pt modelId="{B15A33C1-8B78-4624-8D2A-032D0288C201}" type="sibTrans" cxnId="{3F52C285-619F-4B14-8DC4-02865C8B744F}">
      <dgm:prSet/>
      <dgm:spPr/>
      <dgm:t>
        <a:bodyPr/>
        <a:lstStyle/>
        <a:p>
          <a:endParaRPr lang="es-EC"/>
        </a:p>
      </dgm:t>
    </dgm:pt>
    <dgm:pt modelId="{70D160B5-1901-493C-B442-48FDF63ED129}">
      <dgm:prSet phldrT="[Texto]"/>
      <dgm:spPr/>
      <dgm:t>
        <a:bodyPr/>
        <a:lstStyle/>
        <a:p>
          <a:r>
            <a:rPr lang="es-EC" dirty="0" smtClean="0"/>
            <a:t>DISEÑO</a:t>
          </a:r>
          <a:endParaRPr lang="es-EC" dirty="0"/>
        </a:p>
      </dgm:t>
    </dgm:pt>
    <dgm:pt modelId="{F454877A-0315-474A-A44A-9D0D69316805}" type="parTrans" cxnId="{F842039B-A559-4CA1-AB90-E9084768C012}">
      <dgm:prSet/>
      <dgm:spPr/>
      <dgm:t>
        <a:bodyPr/>
        <a:lstStyle/>
        <a:p>
          <a:endParaRPr lang="es-EC"/>
        </a:p>
      </dgm:t>
    </dgm:pt>
    <dgm:pt modelId="{39C37370-3915-473A-84E1-B72F8380ACC6}" type="sibTrans" cxnId="{F842039B-A559-4CA1-AB90-E9084768C012}">
      <dgm:prSet/>
      <dgm:spPr/>
      <dgm:t>
        <a:bodyPr/>
        <a:lstStyle/>
        <a:p>
          <a:endParaRPr lang="es-EC"/>
        </a:p>
      </dgm:t>
    </dgm:pt>
    <dgm:pt modelId="{67367B73-1207-4621-B6F2-D5C644B9562F}">
      <dgm:prSet phldrT="[Texto]"/>
      <dgm:spPr/>
      <dgm:t>
        <a:bodyPr/>
        <a:lstStyle/>
        <a:p>
          <a:r>
            <a:rPr lang="es-EC" dirty="0" smtClean="0"/>
            <a:t>Diseño del Sistema</a:t>
          </a:r>
          <a:endParaRPr lang="es-EC" dirty="0"/>
        </a:p>
      </dgm:t>
    </dgm:pt>
    <dgm:pt modelId="{53693C95-F2C7-4AF2-A057-667DEA130D4A}" type="parTrans" cxnId="{38E6D6CD-E2BB-495D-BC66-4A1564708171}">
      <dgm:prSet/>
      <dgm:spPr/>
      <dgm:t>
        <a:bodyPr/>
        <a:lstStyle/>
        <a:p>
          <a:endParaRPr lang="es-EC"/>
        </a:p>
      </dgm:t>
    </dgm:pt>
    <dgm:pt modelId="{57003F79-850E-45A9-81D2-9325C4D93E95}" type="sibTrans" cxnId="{38E6D6CD-E2BB-495D-BC66-4A1564708171}">
      <dgm:prSet/>
      <dgm:spPr/>
      <dgm:t>
        <a:bodyPr/>
        <a:lstStyle/>
        <a:p>
          <a:endParaRPr lang="es-EC"/>
        </a:p>
      </dgm:t>
    </dgm:pt>
    <dgm:pt modelId="{7E1156E3-2C4D-48F3-8BBC-D7F4DAAD2A28}">
      <dgm:prSet phldrT="[Texto]"/>
      <dgm:spPr/>
      <dgm:t>
        <a:bodyPr/>
        <a:lstStyle/>
        <a:p>
          <a:r>
            <a:rPr lang="es-EC" dirty="0" smtClean="0"/>
            <a:t>Diseño de Objetos</a:t>
          </a:r>
          <a:endParaRPr lang="es-EC" dirty="0"/>
        </a:p>
      </dgm:t>
    </dgm:pt>
    <dgm:pt modelId="{7BC889B6-0CF5-48CA-BF7B-ACD394196085}" type="parTrans" cxnId="{BA840F06-41E7-4D1D-A7D3-2454B971D0D8}">
      <dgm:prSet/>
      <dgm:spPr/>
      <dgm:t>
        <a:bodyPr/>
        <a:lstStyle/>
        <a:p>
          <a:endParaRPr lang="es-EC"/>
        </a:p>
      </dgm:t>
    </dgm:pt>
    <dgm:pt modelId="{8ECA407C-A759-4F7F-B104-28FFF69A1CF7}" type="sibTrans" cxnId="{BA840F06-41E7-4D1D-A7D3-2454B971D0D8}">
      <dgm:prSet/>
      <dgm:spPr/>
      <dgm:t>
        <a:bodyPr/>
        <a:lstStyle/>
        <a:p>
          <a:endParaRPr lang="es-EC"/>
        </a:p>
      </dgm:t>
    </dgm:pt>
    <dgm:pt modelId="{6519EBDB-6180-476F-92B5-51C0F71F6752}">
      <dgm:prSet phldrT="[Texto]"/>
      <dgm:spPr/>
      <dgm:t>
        <a:bodyPr/>
        <a:lstStyle/>
        <a:p>
          <a:r>
            <a:rPr lang="es-EC" dirty="0" smtClean="0"/>
            <a:t>IMPLEMENTACIÓN</a:t>
          </a:r>
        </a:p>
      </dgm:t>
    </dgm:pt>
    <dgm:pt modelId="{07A0FA11-7F03-4814-8C95-52E07DAA4C41}" type="parTrans" cxnId="{C3C28A3F-14EF-4520-B978-A90892A5B886}">
      <dgm:prSet/>
      <dgm:spPr/>
      <dgm:t>
        <a:bodyPr/>
        <a:lstStyle/>
        <a:p>
          <a:endParaRPr lang="es-EC"/>
        </a:p>
      </dgm:t>
    </dgm:pt>
    <dgm:pt modelId="{E8E48954-6744-49BB-A4AA-3DB1E308117C}" type="sibTrans" cxnId="{C3C28A3F-14EF-4520-B978-A90892A5B886}">
      <dgm:prSet/>
      <dgm:spPr/>
      <dgm:t>
        <a:bodyPr/>
        <a:lstStyle/>
        <a:p>
          <a:endParaRPr lang="es-EC"/>
        </a:p>
      </dgm:t>
    </dgm:pt>
    <dgm:pt modelId="{C382CF32-4121-4B68-987E-EC75AEE77197}">
      <dgm:prSet phldrT="[Texto]"/>
      <dgm:spPr/>
      <dgm:t>
        <a:bodyPr/>
        <a:lstStyle/>
        <a:p>
          <a:r>
            <a:rPr lang="es-EC" dirty="0" smtClean="0"/>
            <a:t>Codificación</a:t>
          </a:r>
          <a:endParaRPr lang="es-EC" dirty="0"/>
        </a:p>
      </dgm:t>
    </dgm:pt>
    <dgm:pt modelId="{6E0FB604-19B2-4557-811E-AABD197A262D}" type="parTrans" cxnId="{55D69BCD-CB17-47F4-AC8E-48429B9FD2CB}">
      <dgm:prSet/>
      <dgm:spPr/>
      <dgm:t>
        <a:bodyPr/>
        <a:lstStyle/>
        <a:p>
          <a:endParaRPr lang="es-EC"/>
        </a:p>
      </dgm:t>
    </dgm:pt>
    <dgm:pt modelId="{74AB3DB8-473B-490C-9461-FC4C85733CAF}" type="sibTrans" cxnId="{55D69BCD-CB17-47F4-AC8E-48429B9FD2CB}">
      <dgm:prSet/>
      <dgm:spPr/>
      <dgm:t>
        <a:bodyPr/>
        <a:lstStyle/>
        <a:p>
          <a:endParaRPr lang="es-EC"/>
        </a:p>
      </dgm:t>
    </dgm:pt>
    <dgm:pt modelId="{B1C6A7A1-6718-43F9-B4CD-D253056814FA}">
      <dgm:prSet phldrT="[Texto]"/>
      <dgm:spPr/>
      <dgm:t>
        <a:bodyPr/>
        <a:lstStyle/>
        <a:p>
          <a:r>
            <a:rPr lang="es-EC" dirty="0" smtClean="0"/>
            <a:t>Pruebas</a:t>
          </a:r>
          <a:endParaRPr lang="es-EC" dirty="0"/>
        </a:p>
      </dgm:t>
    </dgm:pt>
    <dgm:pt modelId="{D1C76A61-47BB-4A24-8AFB-F1EEB1EF567B}" type="parTrans" cxnId="{D6D1FC36-556D-4DE7-AAB2-B864558211BE}">
      <dgm:prSet/>
      <dgm:spPr/>
      <dgm:t>
        <a:bodyPr/>
        <a:lstStyle/>
        <a:p>
          <a:endParaRPr lang="es-EC"/>
        </a:p>
      </dgm:t>
    </dgm:pt>
    <dgm:pt modelId="{263D7DE2-0DE1-4A0C-9162-81FE65F515BB}" type="sibTrans" cxnId="{D6D1FC36-556D-4DE7-AAB2-B864558211BE}">
      <dgm:prSet/>
      <dgm:spPr/>
      <dgm:t>
        <a:bodyPr/>
        <a:lstStyle/>
        <a:p>
          <a:endParaRPr lang="es-EC"/>
        </a:p>
      </dgm:t>
    </dgm:pt>
    <dgm:pt modelId="{121DBE5D-AC19-4C8A-A88B-EA4E6EACA989}">
      <dgm:prSet phldrT="[Texto]"/>
      <dgm:spPr/>
      <dgm:t>
        <a:bodyPr/>
        <a:lstStyle/>
        <a:p>
          <a:r>
            <a:rPr lang="es-EC" dirty="0" smtClean="0"/>
            <a:t>Modelo Funcional</a:t>
          </a:r>
          <a:endParaRPr lang="es-EC" dirty="0"/>
        </a:p>
      </dgm:t>
    </dgm:pt>
    <dgm:pt modelId="{9C8F6877-AF0C-414F-8EA7-BF1F898BC6F4}" type="parTrans" cxnId="{A0F1DE6E-0069-400C-85C0-4F0E30903DF5}">
      <dgm:prSet/>
      <dgm:spPr/>
      <dgm:t>
        <a:bodyPr/>
        <a:lstStyle/>
        <a:p>
          <a:endParaRPr lang="es-EC"/>
        </a:p>
      </dgm:t>
    </dgm:pt>
    <dgm:pt modelId="{23B5F8CF-2EB0-4033-938D-49C5E33D0CF7}" type="sibTrans" cxnId="{A0F1DE6E-0069-400C-85C0-4F0E30903DF5}">
      <dgm:prSet/>
      <dgm:spPr/>
      <dgm:t>
        <a:bodyPr/>
        <a:lstStyle/>
        <a:p>
          <a:endParaRPr lang="es-EC"/>
        </a:p>
      </dgm:t>
    </dgm:pt>
    <dgm:pt modelId="{4BE60433-A93C-4569-9CFC-ECA10286A2DA}">
      <dgm:prSet phldrT="[Texto]"/>
      <dgm:spPr/>
      <dgm:t>
        <a:bodyPr/>
        <a:lstStyle/>
        <a:p>
          <a:endParaRPr lang="es-EC" dirty="0"/>
        </a:p>
      </dgm:t>
    </dgm:pt>
    <dgm:pt modelId="{35976C2F-E978-4EF8-8117-AE31E05B97A2}" type="parTrans" cxnId="{479171DF-2019-4F5B-9410-9229B02483D7}">
      <dgm:prSet/>
      <dgm:spPr/>
    </dgm:pt>
    <dgm:pt modelId="{6545502B-8F40-4A7C-8DBD-AAE5C4A8A41E}" type="sibTrans" cxnId="{479171DF-2019-4F5B-9410-9229B02483D7}">
      <dgm:prSet/>
      <dgm:spPr/>
    </dgm:pt>
    <dgm:pt modelId="{BBF93BB8-E4DD-495B-BBF6-42C627304692}" type="pres">
      <dgm:prSet presAssocID="{41CCB58D-AFE5-4E7A-A488-0499A1DB8C66}" presName="Name0" presStyleCnt="0">
        <dgm:presLayoutVars>
          <dgm:dir/>
          <dgm:animLvl val="lvl"/>
          <dgm:resizeHandles val="exact"/>
        </dgm:presLayoutVars>
      </dgm:prSet>
      <dgm:spPr/>
      <dgm:t>
        <a:bodyPr/>
        <a:lstStyle/>
        <a:p>
          <a:endParaRPr lang="es-EC"/>
        </a:p>
      </dgm:t>
    </dgm:pt>
    <dgm:pt modelId="{EFD905C6-E0E8-4AC2-B858-D8C88F53A085}" type="pres">
      <dgm:prSet presAssocID="{41CCB58D-AFE5-4E7A-A488-0499A1DB8C66}" presName="tSp" presStyleCnt="0"/>
      <dgm:spPr/>
    </dgm:pt>
    <dgm:pt modelId="{07165144-FAB8-4FE6-B1A8-ED73FA866913}" type="pres">
      <dgm:prSet presAssocID="{41CCB58D-AFE5-4E7A-A488-0499A1DB8C66}" presName="bSp" presStyleCnt="0"/>
      <dgm:spPr/>
    </dgm:pt>
    <dgm:pt modelId="{A0AB5378-6240-4CCB-B88E-8240FDC19E75}" type="pres">
      <dgm:prSet presAssocID="{41CCB58D-AFE5-4E7A-A488-0499A1DB8C66}" presName="process" presStyleCnt="0"/>
      <dgm:spPr/>
    </dgm:pt>
    <dgm:pt modelId="{11E8980F-3F64-4319-8508-05399E2DA4E4}" type="pres">
      <dgm:prSet presAssocID="{2FF24C7A-967A-45E1-8B84-03A2B1399768}" presName="composite1" presStyleCnt="0"/>
      <dgm:spPr/>
    </dgm:pt>
    <dgm:pt modelId="{735EAB0F-16E1-491D-89E0-0D039E770BF5}" type="pres">
      <dgm:prSet presAssocID="{2FF24C7A-967A-45E1-8B84-03A2B1399768}" presName="dummyNode1" presStyleLbl="node1" presStyleIdx="0" presStyleCnt="3"/>
      <dgm:spPr/>
    </dgm:pt>
    <dgm:pt modelId="{F3379597-76CC-4207-B31F-BB37495E1BE7}" type="pres">
      <dgm:prSet presAssocID="{2FF24C7A-967A-45E1-8B84-03A2B1399768}" presName="childNode1" presStyleLbl="bgAcc1" presStyleIdx="0" presStyleCnt="3">
        <dgm:presLayoutVars>
          <dgm:bulletEnabled val="1"/>
        </dgm:presLayoutVars>
      </dgm:prSet>
      <dgm:spPr/>
      <dgm:t>
        <a:bodyPr/>
        <a:lstStyle/>
        <a:p>
          <a:endParaRPr lang="es-EC"/>
        </a:p>
      </dgm:t>
    </dgm:pt>
    <dgm:pt modelId="{E7DACC84-659E-4D0F-B7E1-2482EFCF07A6}" type="pres">
      <dgm:prSet presAssocID="{2FF24C7A-967A-45E1-8B84-03A2B1399768}" presName="childNode1tx" presStyleLbl="bgAcc1" presStyleIdx="0" presStyleCnt="3">
        <dgm:presLayoutVars>
          <dgm:bulletEnabled val="1"/>
        </dgm:presLayoutVars>
      </dgm:prSet>
      <dgm:spPr/>
      <dgm:t>
        <a:bodyPr/>
        <a:lstStyle/>
        <a:p>
          <a:endParaRPr lang="es-EC"/>
        </a:p>
      </dgm:t>
    </dgm:pt>
    <dgm:pt modelId="{DFFB8103-7CCE-48A7-9DA3-2689224904DD}" type="pres">
      <dgm:prSet presAssocID="{2FF24C7A-967A-45E1-8B84-03A2B1399768}" presName="parentNode1" presStyleLbl="node1" presStyleIdx="0" presStyleCnt="3">
        <dgm:presLayoutVars>
          <dgm:chMax val="1"/>
          <dgm:bulletEnabled val="1"/>
        </dgm:presLayoutVars>
      </dgm:prSet>
      <dgm:spPr/>
      <dgm:t>
        <a:bodyPr/>
        <a:lstStyle/>
        <a:p>
          <a:endParaRPr lang="es-EC"/>
        </a:p>
      </dgm:t>
    </dgm:pt>
    <dgm:pt modelId="{B0307454-1454-4F34-B7BF-224D6EB9D409}" type="pres">
      <dgm:prSet presAssocID="{2FF24C7A-967A-45E1-8B84-03A2B1399768}" presName="connSite1" presStyleCnt="0"/>
      <dgm:spPr/>
    </dgm:pt>
    <dgm:pt modelId="{2EF928CE-DB3A-4941-A2FA-AA0B7D22652D}" type="pres">
      <dgm:prSet presAssocID="{77F5E812-C0D2-4948-AEFC-6BB6C1A25FA2}" presName="Name9" presStyleLbl="sibTrans2D1" presStyleIdx="0" presStyleCnt="2"/>
      <dgm:spPr/>
      <dgm:t>
        <a:bodyPr/>
        <a:lstStyle/>
        <a:p>
          <a:endParaRPr lang="es-EC"/>
        </a:p>
      </dgm:t>
    </dgm:pt>
    <dgm:pt modelId="{60D49E46-C6BB-423A-8334-31A90805F256}" type="pres">
      <dgm:prSet presAssocID="{70D160B5-1901-493C-B442-48FDF63ED129}" presName="composite2" presStyleCnt="0"/>
      <dgm:spPr/>
    </dgm:pt>
    <dgm:pt modelId="{D127A55B-368C-45F1-A85F-7D48EECD0789}" type="pres">
      <dgm:prSet presAssocID="{70D160B5-1901-493C-B442-48FDF63ED129}" presName="dummyNode2" presStyleLbl="node1" presStyleIdx="0" presStyleCnt="3"/>
      <dgm:spPr/>
    </dgm:pt>
    <dgm:pt modelId="{D7353161-971D-4764-B1F6-51A42BB6800D}" type="pres">
      <dgm:prSet presAssocID="{70D160B5-1901-493C-B442-48FDF63ED129}" presName="childNode2" presStyleLbl="bgAcc1" presStyleIdx="1" presStyleCnt="3">
        <dgm:presLayoutVars>
          <dgm:bulletEnabled val="1"/>
        </dgm:presLayoutVars>
      </dgm:prSet>
      <dgm:spPr/>
      <dgm:t>
        <a:bodyPr/>
        <a:lstStyle/>
        <a:p>
          <a:endParaRPr lang="es-EC"/>
        </a:p>
      </dgm:t>
    </dgm:pt>
    <dgm:pt modelId="{27BE2231-851B-4215-B98E-1590A4D8192D}" type="pres">
      <dgm:prSet presAssocID="{70D160B5-1901-493C-B442-48FDF63ED129}" presName="childNode2tx" presStyleLbl="bgAcc1" presStyleIdx="1" presStyleCnt="3">
        <dgm:presLayoutVars>
          <dgm:bulletEnabled val="1"/>
        </dgm:presLayoutVars>
      </dgm:prSet>
      <dgm:spPr/>
      <dgm:t>
        <a:bodyPr/>
        <a:lstStyle/>
        <a:p>
          <a:endParaRPr lang="es-EC"/>
        </a:p>
      </dgm:t>
    </dgm:pt>
    <dgm:pt modelId="{9F7C0C62-FB04-41EC-8E46-EBB71F4FD2EB}" type="pres">
      <dgm:prSet presAssocID="{70D160B5-1901-493C-B442-48FDF63ED129}" presName="parentNode2" presStyleLbl="node1" presStyleIdx="1" presStyleCnt="3">
        <dgm:presLayoutVars>
          <dgm:chMax val="0"/>
          <dgm:bulletEnabled val="1"/>
        </dgm:presLayoutVars>
      </dgm:prSet>
      <dgm:spPr/>
      <dgm:t>
        <a:bodyPr/>
        <a:lstStyle/>
        <a:p>
          <a:endParaRPr lang="es-EC"/>
        </a:p>
      </dgm:t>
    </dgm:pt>
    <dgm:pt modelId="{38864E82-C986-414E-98D7-1197A7683F71}" type="pres">
      <dgm:prSet presAssocID="{70D160B5-1901-493C-B442-48FDF63ED129}" presName="connSite2" presStyleCnt="0"/>
      <dgm:spPr/>
    </dgm:pt>
    <dgm:pt modelId="{007E5885-7C73-442C-BF26-FAE0BF0C3021}" type="pres">
      <dgm:prSet presAssocID="{39C37370-3915-473A-84E1-B72F8380ACC6}" presName="Name18" presStyleLbl="sibTrans2D1" presStyleIdx="1" presStyleCnt="2"/>
      <dgm:spPr/>
      <dgm:t>
        <a:bodyPr/>
        <a:lstStyle/>
        <a:p>
          <a:endParaRPr lang="es-EC"/>
        </a:p>
      </dgm:t>
    </dgm:pt>
    <dgm:pt modelId="{00F67DF9-C44B-4F99-B75F-F4BBF5161D14}" type="pres">
      <dgm:prSet presAssocID="{6519EBDB-6180-476F-92B5-51C0F71F6752}" presName="composite1" presStyleCnt="0"/>
      <dgm:spPr/>
    </dgm:pt>
    <dgm:pt modelId="{2C5474C0-AE4C-4752-A5BF-8C34B09FEB5C}" type="pres">
      <dgm:prSet presAssocID="{6519EBDB-6180-476F-92B5-51C0F71F6752}" presName="dummyNode1" presStyleLbl="node1" presStyleIdx="1" presStyleCnt="3"/>
      <dgm:spPr/>
    </dgm:pt>
    <dgm:pt modelId="{D6F96251-056B-49F9-A9F5-8E8DF3410570}" type="pres">
      <dgm:prSet presAssocID="{6519EBDB-6180-476F-92B5-51C0F71F6752}" presName="childNode1" presStyleLbl="bgAcc1" presStyleIdx="2" presStyleCnt="3">
        <dgm:presLayoutVars>
          <dgm:bulletEnabled val="1"/>
        </dgm:presLayoutVars>
      </dgm:prSet>
      <dgm:spPr/>
      <dgm:t>
        <a:bodyPr/>
        <a:lstStyle/>
        <a:p>
          <a:endParaRPr lang="es-EC"/>
        </a:p>
      </dgm:t>
    </dgm:pt>
    <dgm:pt modelId="{4035BAD5-55C0-4829-B94E-F7904F36C27E}" type="pres">
      <dgm:prSet presAssocID="{6519EBDB-6180-476F-92B5-51C0F71F6752}" presName="childNode1tx" presStyleLbl="bgAcc1" presStyleIdx="2" presStyleCnt="3">
        <dgm:presLayoutVars>
          <dgm:bulletEnabled val="1"/>
        </dgm:presLayoutVars>
      </dgm:prSet>
      <dgm:spPr/>
      <dgm:t>
        <a:bodyPr/>
        <a:lstStyle/>
        <a:p>
          <a:endParaRPr lang="es-EC"/>
        </a:p>
      </dgm:t>
    </dgm:pt>
    <dgm:pt modelId="{89A1D35F-B571-4D97-B6A4-84B8DC5A844D}" type="pres">
      <dgm:prSet presAssocID="{6519EBDB-6180-476F-92B5-51C0F71F6752}" presName="parentNode1" presStyleLbl="node1" presStyleIdx="2" presStyleCnt="3">
        <dgm:presLayoutVars>
          <dgm:chMax val="1"/>
          <dgm:bulletEnabled val="1"/>
        </dgm:presLayoutVars>
      </dgm:prSet>
      <dgm:spPr/>
      <dgm:t>
        <a:bodyPr/>
        <a:lstStyle/>
        <a:p>
          <a:endParaRPr lang="es-EC"/>
        </a:p>
      </dgm:t>
    </dgm:pt>
    <dgm:pt modelId="{E53ACB7E-04D7-40A0-9D64-B3BB7DA21821}" type="pres">
      <dgm:prSet presAssocID="{6519EBDB-6180-476F-92B5-51C0F71F6752}" presName="connSite1" presStyleCnt="0"/>
      <dgm:spPr/>
    </dgm:pt>
  </dgm:ptLst>
  <dgm:cxnLst>
    <dgm:cxn modelId="{D7769EEB-DCD5-4D36-AEF7-18B22E2E1858}" type="presOf" srcId="{77F5E812-C0D2-4948-AEFC-6BB6C1A25FA2}" destId="{2EF928CE-DB3A-4941-A2FA-AA0B7D22652D}" srcOrd="0" destOrd="0" presId="urn:microsoft.com/office/officeart/2005/8/layout/hProcess4"/>
    <dgm:cxn modelId="{C2A489DC-8E09-41BA-B199-998FC8414E13}" type="presOf" srcId="{7E1156E3-2C4D-48F3-8BBC-D7F4DAAD2A28}" destId="{D7353161-971D-4764-B1F6-51A42BB6800D}" srcOrd="0" destOrd="1" presId="urn:microsoft.com/office/officeart/2005/8/layout/hProcess4"/>
    <dgm:cxn modelId="{F842039B-A559-4CA1-AB90-E9084768C012}" srcId="{41CCB58D-AFE5-4E7A-A488-0499A1DB8C66}" destId="{70D160B5-1901-493C-B442-48FDF63ED129}" srcOrd="1" destOrd="0" parTransId="{F454877A-0315-474A-A44A-9D0D69316805}" sibTransId="{39C37370-3915-473A-84E1-B72F8380ACC6}"/>
    <dgm:cxn modelId="{D6D1FC36-556D-4DE7-AAB2-B864558211BE}" srcId="{6519EBDB-6180-476F-92B5-51C0F71F6752}" destId="{B1C6A7A1-6718-43F9-B4CD-D253056814FA}" srcOrd="2" destOrd="0" parTransId="{D1C76A61-47BB-4A24-8AFB-F1EEB1EF567B}" sibTransId="{263D7DE2-0DE1-4A0C-9162-81FE65F515BB}"/>
    <dgm:cxn modelId="{EAE0C23C-896C-4839-A249-A689F8DBA20F}" type="presOf" srcId="{121DBE5D-AC19-4C8A-A88B-EA4E6EACA989}" destId="{F3379597-76CC-4207-B31F-BB37495E1BE7}" srcOrd="0" destOrd="2" presId="urn:microsoft.com/office/officeart/2005/8/layout/hProcess4"/>
    <dgm:cxn modelId="{547D8533-351E-4B79-BAB2-F7520B9AAAC8}" type="presOf" srcId="{70D160B5-1901-493C-B442-48FDF63ED129}" destId="{9F7C0C62-FB04-41EC-8E46-EBB71F4FD2EB}" srcOrd="0" destOrd="0" presId="urn:microsoft.com/office/officeart/2005/8/layout/hProcess4"/>
    <dgm:cxn modelId="{479171DF-2019-4F5B-9410-9229B02483D7}" srcId="{6519EBDB-6180-476F-92B5-51C0F71F6752}" destId="{4BE60433-A93C-4569-9CFC-ECA10286A2DA}" srcOrd="0" destOrd="0" parTransId="{35976C2F-E978-4EF8-8117-AE31E05B97A2}" sibTransId="{6545502B-8F40-4A7C-8DBD-AAE5C4A8A41E}"/>
    <dgm:cxn modelId="{55D69BCD-CB17-47F4-AC8E-48429B9FD2CB}" srcId="{6519EBDB-6180-476F-92B5-51C0F71F6752}" destId="{C382CF32-4121-4B68-987E-EC75AEE77197}" srcOrd="1" destOrd="0" parTransId="{6E0FB604-19B2-4557-811E-AABD197A262D}" sibTransId="{74AB3DB8-473B-490C-9461-FC4C85733CAF}"/>
    <dgm:cxn modelId="{3F52C285-619F-4B14-8DC4-02865C8B744F}" srcId="{2FF24C7A-967A-45E1-8B84-03A2B1399768}" destId="{6C8A7FF4-9158-4D55-BDFE-1B0185D43CFE}" srcOrd="1" destOrd="0" parTransId="{CF69E6EE-F6E3-4594-B50B-D1842A0020E4}" sibTransId="{B15A33C1-8B78-4624-8D2A-032D0288C201}"/>
    <dgm:cxn modelId="{A13FD90A-AB95-41DD-B7C6-543BE5131B4A}" type="presOf" srcId="{4BE60433-A93C-4569-9CFC-ECA10286A2DA}" destId="{D6F96251-056B-49F9-A9F5-8E8DF3410570}" srcOrd="0" destOrd="0" presId="urn:microsoft.com/office/officeart/2005/8/layout/hProcess4"/>
    <dgm:cxn modelId="{20545B04-A445-4CB4-9896-1911BBFCB49D}" type="presOf" srcId="{6519EBDB-6180-476F-92B5-51C0F71F6752}" destId="{89A1D35F-B571-4D97-B6A4-84B8DC5A844D}" srcOrd="0" destOrd="0" presId="urn:microsoft.com/office/officeart/2005/8/layout/hProcess4"/>
    <dgm:cxn modelId="{6DB79A33-4F6B-4A4F-AC4E-3F4713A06670}" type="presOf" srcId="{41CCB58D-AFE5-4E7A-A488-0499A1DB8C66}" destId="{BBF93BB8-E4DD-495B-BBF6-42C627304692}" srcOrd="0" destOrd="0" presId="urn:microsoft.com/office/officeart/2005/8/layout/hProcess4"/>
    <dgm:cxn modelId="{BA840F06-41E7-4D1D-A7D3-2454B971D0D8}" srcId="{70D160B5-1901-493C-B442-48FDF63ED129}" destId="{7E1156E3-2C4D-48F3-8BBC-D7F4DAAD2A28}" srcOrd="1" destOrd="0" parTransId="{7BC889B6-0CF5-48CA-BF7B-ACD394196085}" sibTransId="{8ECA407C-A759-4F7F-B104-28FFF69A1CF7}"/>
    <dgm:cxn modelId="{9D81B978-0EB1-46B8-9116-C251B7ACE400}" type="presOf" srcId="{3D8DE7CF-A58B-44EF-94EA-3698270B0444}" destId="{F3379597-76CC-4207-B31F-BB37495E1BE7}" srcOrd="0" destOrd="0" presId="urn:microsoft.com/office/officeart/2005/8/layout/hProcess4"/>
    <dgm:cxn modelId="{25CFB2E0-EC17-4E4E-A143-88D3664E5DF3}" type="presOf" srcId="{67367B73-1207-4621-B6F2-D5C644B9562F}" destId="{D7353161-971D-4764-B1F6-51A42BB6800D}" srcOrd="0" destOrd="0" presId="urn:microsoft.com/office/officeart/2005/8/layout/hProcess4"/>
    <dgm:cxn modelId="{38E6D6CD-E2BB-495D-BC66-4A1564708171}" srcId="{70D160B5-1901-493C-B442-48FDF63ED129}" destId="{67367B73-1207-4621-B6F2-D5C644B9562F}" srcOrd="0" destOrd="0" parTransId="{53693C95-F2C7-4AF2-A057-667DEA130D4A}" sibTransId="{57003F79-850E-45A9-81D2-9325C4D93E95}"/>
    <dgm:cxn modelId="{2499643D-8B87-4BEC-AEF8-518DFAC06688}" type="presOf" srcId="{121DBE5D-AC19-4C8A-A88B-EA4E6EACA989}" destId="{E7DACC84-659E-4D0F-B7E1-2482EFCF07A6}" srcOrd="1" destOrd="2" presId="urn:microsoft.com/office/officeart/2005/8/layout/hProcess4"/>
    <dgm:cxn modelId="{09A53F0E-BBC0-4B9A-A907-80FCDF07BBB8}" type="presOf" srcId="{C382CF32-4121-4B68-987E-EC75AEE77197}" destId="{4035BAD5-55C0-4829-B94E-F7904F36C27E}" srcOrd="1" destOrd="1" presId="urn:microsoft.com/office/officeart/2005/8/layout/hProcess4"/>
    <dgm:cxn modelId="{15315C2B-23BE-4D3A-B53C-185E898B3715}" type="presOf" srcId="{2FF24C7A-967A-45E1-8B84-03A2B1399768}" destId="{DFFB8103-7CCE-48A7-9DA3-2689224904DD}" srcOrd="0" destOrd="0" presId="urn:microsoft.com/office/officeart/2005/8/layout/hProcess4"/>
    <dgm:cxn modelId="{1279197C-1CD4-4C5B-BC24-DB49DAF67A80}" type="presOf" srcId="{6C8A7FF4-9158-4D55-BDFE-1B0185D43CFE}" destId="{E7DACC84-659E-4D0F-B7E1-2482EFCF07A6}" srcOrd="1" destOrd="1" presId="urn:microsoft.com/office/officeart/2005/8/layout/hProcess4"/>
    <dgm:cxn modelId="{DF7F68EF-E33E-491D-B57C-5F7F9499273C}" type="presOf" srcId="{4BE60433-A93C-4569-9CFC-ECA10286A2DA}" destId="{4035BAD5-55C0-4829-B94E-F7904F36C27E}" srcOrd="1" destOrd="0" presId="urn:microsoft.com/office/officeart/2005/8/layout/hProcess4"/>
    <dgm:cxn modelId="{36698A73-4352-42C3-B0E4-12A6E1ED9A6F}" type="presOf" srcId="{6C8A7FF4-9158-4D55-BDFE-1B0185D43CFE}" destId="{F3379597-76CC-4207-B31F-BB37495E1BE7}" srcOrd="0" destOrd="1" presId="urn:microsoft.com/office/officeart/2005/8/layout/hProcess4"/>
    <dgm:cxn modelId="{DCD06480-50E0-4F21-8467-BD4E72399BED}" type="presOf" srcId="{B1C6A7A1-6718-43F9-B4CD-D253056814FA}" destId="{4035BAD5-55C0-4829-B94E-F7904F36C27E}" srcOrd="1" destOrd="2" presId="urn:microsoft.com/office/officeart/2005/8/layout/hProcess4"/>
    <dgm:cxn modelId="{68729914-870F-49A2-87FD-06B3EDE468F4}" type="presOf" srcId="{C382CF32-4121-4B68-987E-EC75AEE77197}" destId="{D6F96251-056B-49F9-A9F5-8E8DF3410570}" srcOrd="0" destOrd="1" presId="urn:microsoft.com/office/officeart/2005/8/layout/hProcess4"/>
    <dgm:cxn modelId="{295F2395-79B1-4351-9755-2F92A78957BC}" type="presOf" srcId="{7E1156E3-2C4D-48F3-8BBC-D7F4DAAD2A28}" destId="{27BE2231-851B-4215-B98E-1590A4D8192D}" srcOrd="1" destOrd="1" presId="urn:microsoft.com/office/officeart/2005/8/layout/hProcess4"/>
    <dgm:cxn modelId="{C3C28A3F-14EF-4520-B978-A90892A5B886}" srcId="{41CCB58D-AFE5-4E7A-A488-0499A1DB8C66}" destId="{6519EBDB-6180-476F-92B5-51C0F71F6752}" srcOrd="2" destOrd="0" parTransId="{07A0FA11-7F03-4814-8C95-52E07DAA4C41}" sibTransId="{E8E48954-6744-49BB-A4AA-3DB1E308117C}"/>
    <dgm:cxn modelId="{4C10A5FE-F737-407F-8E89-0BB851E40483}" type="presOf" srcId="{B1C6A7A1-6718-43F9-B4CD-D253056814FA}" destId="{D6F96251-056B-49F9-A9F5-8E8DF3410570}" srcOrd="0" destOrd="2" presId="urn:microsoft.com/office/officeart/2005/8/layout/hProcess4"/>
    <dgm:cxn modelId="{8D7AB7B6-918F-4CF8-8730-E1AD7B2A94D1}" type="presOf" srcId="{39C37370-3915-473A-84E1-B72F8380ACC6}" destId="{007E5885-7C73-442C-BF26-FAE0BF0C3021}" srcOrd="0" destOrd="0" presId="urn:microsoft.com/office/officeart/2005/8/layout/hProcess4"/>
    <dgm:cxn modelId="{DACF9E60-CE42-4FFD-833B-39900E2CB0DB}" srcId="{41CCB58D-AFE5-4E7A-A488-0499A1DB8C66}" destId="{2FF24C7A-967A-45E1-8B84-03A2B1399768}" srcOrd="0" destOrd="0" parTransId="{935267B6-AF26-4DBF-A4C5-28431D59B3A9}" sibTransId="{77F5E812-C0D2-4948-AEFC-6BB6C1A25FA2}"/>
    <dgm:cxn modelId="{7BC7A61F-3737-4B23-A33F-F97B822C0D22}" type="presOf" srcId="{3D8DE7CF-A58B-44EF-94EA-3698270B0444}" destId="{E7DACC84-659E-4D0F-B7E1-2482EFCF07A6}" srcOrd="1" destOrd="0" presId="urn:microsoft.com/office/officeart/2005/8/layout/hProcess4"/>
    <dgm:cxn modelId="{A0F1DE6E-0069-400C-85C0-4F0E30903DF5}" srcId="{2FF24C7A-967A-45E1-8B84-03A2B1399768}" destId="{121DBE5D-AC19-4C8A-A88B-EA4E6EACA989}" srcOrd="2" destOrd="0" parTransId="{9C8F6877-AF0C-414F-8EA7-BF1F898BC6F4}" sibTransId="{23B5F8CF-2EB0-4033-938D-49C5E33D0CF7}"/>
    <dgm:cxn modelId="{6DA348DF-AA17-4812-AA31-D3DAAC4BB8F0}" srcId="{2FF24C7A-967A-45E1-8B84-03A2B1399768}" destId="{3D8DE7CF-A58B-44EF-94EA-3698270B0444}" srcOrd="0" destOrd="0" parTransId="{D0D5EAFC-C5A9-47D9-8E89-E99B8DA3E75D}" sibTransId="{715225AB-7B9A-4AA5-9DBD-4FF8A2C83A08}"/>
    <dgm:cxn modelId="{EA050D33-00A1-403F-AD83-761FE05930F0}" type="presOf" srcId="{67367B73-1207-4621-B6F2-D5C644B9562F}" destId="{27BE2231-851B-4215-B98E-1590A4D8192D}" srcOrd="1" destOrd="0" presId="urn:microsoft.com/office/officeart/2005/8/layout/hProcess4"/>
    <dgm:cxn modelId="{065B43A1-CA1C-4777-ACEF-1A44082F24EA}" type="presParOf" srcId="{BBF93BB8-E4DD-495B-BBF6-42C627304692}" destId="{EFD905C6-E0E8-4AC2-B858-D8C88F53A085}" srcOrd="0" destOrd="0" presId="urn:microsoft.com/office/officeart/2005/8/layout/hProcess4"/>
    <dgm:cxn modelId="{31359620-F43C-4A6B-A9C3-1B6BA87BD299}" type="presParOf" srcId="{BBF93BB8-E4DD-495B-BBF6-42C627304692}" destId="{07165144-FAB8-4FE6-B1A8-ED73FA866913}" srcOrd="1" destOrd="0" presId="urn:microsoft.com/office/officeart/2005/8/layout/hProcess4"/>
    <dgm:cxn modelId="{F665A79B-AF3C-4229-B5D4-110B4B80A3C0}" type="presParOf" srcId="{BBF93BB8-E4DD-495B-BBF6-42C627304692}" destId="{A0AB5378-6240-4CCB-B88E-8240FDC19E75}" srcOrd="2" destOrd="0" presId="urn:microsoft.com/office/officeart/2005/8/layout/hProcess4"/>
    <dgm:cxn modelId="{E60834E3-53EE-4D98-B8D5-5A2BC4413793}" type="presParOf" srcId="{A0AB5378-6240-4CCB-B88E-8240FDC19E75}" destId="{11E8980F-3F64-4319-8508-05399E2DA4E4}" srcOrd="0" destOrd="0" presId="urn:microsoft.com/office/officeart/2005/8/layout/hProcess4"/>
    <dgm:cxn modelId="{95783C73-F4B5-4CD9-A2C5-1F1EB5ECFE61}" type="presParOf" srcId="{11E8980F-3F64-4319-8508-05399E2DA4E4}" destId="{735EAB0F-16E1-491D-89E0-0D039E770BF5}" srcOrd="0" destOrd="0" presId="urn:microsoft.com/office/officeart/2005/8/layout/hProcess4"/>
    <dgm:cxn modelId="{56695076-A89F-48EF-8B72-0D7C151CCC1C}" type="presParOf" srcId="{11E8980F-3F64-4319-8508-05399E2DA4E4}" destId="{F3379597-76CC-4207-B31F-BB37495E1BE7}" srcOrd="1" destOrd="0" presId="urn:microsoft.com/office/officeart/2005/8/layout/hProcess4"/>
    <dgm:cxn modelId="{8E1ED194-9382-4220-BA73-ACF0D2128408}" type="presParOf" srcId="{11E8980F-3F64-4319-8508-05399E2DA4E4}" destId="{E7DACC84-659E-4D0F-B7E1-2482EFCF07A6}" srcOrd="2" destOrd="0" presId="urn:microsoft.com/office/officeart/2005/8/layout/hProcess4"/>
    <dgm:cxn modelId="{5CFD4536-6FA0-4E85-AC0A-282AA991A1AD}" type="presParOf" srcId="{11E8980F-3F64-4319-8508-05399E2DA4E4}" destId="{DFFB8103-7CCE-48A7-9DA3-2689224904DD}" srcOrd="3" destOrd="0" presId="urn:microsoft.com/office/officeart/2005/8/layout/hProcess4"/>
    <dgm:cxn modelId="{96BBD798-8182-471B-95CF-BC3FA4E63AA5}" type="presParOf" srcId="{11E8980F-3F64-4319-8508-05399E2DA4E4}" destId="{B0307454-1454-4F34-B7BF-224D6EB9D409}" srcOrd="4" destOrd="0" presId="urn:microsoft.com/office/officeart/2005/8/layout/hProcess4"/>
    <dgm:cxn modelId="{71D07AA7-D6E9-459F-9ADF-854E02BA7B0D}" type="presParOf" srcId="{A0AB5378-6240-4CCB-B88E-8240FDC19E75}" destId="{2EF928CE-DB3A-4941-A2FA-AA0B7D22652D}" srcOrd="1" destOrd="0" presId="urn:microsoft.com/office/officeart/2005/8/layout/hProcess4"/>
    <dgm:cxn modelId="{75E375EF-71B6-4B77-A09A-AC3662E355D3}" type="presParOf" srcId="{A0AB5378-6240-4CCB-B88E-8240FDC19E75}" destId="{60D49E46-C6BB-423A-8334-31A90805F256}" srcOrd="2" destOrd="0" presId="urn:microsoft.com/office/officeart/2005/8/layout/hProcess4"/>
    <dgm:cxn modelId="{1D80D5A7-F700-4A60-99E4-2F6A173BB9F1}" type="presParOf" srcId="{60D49E46-C6BB-423A-8334-31A90805F256}" destId="{D127A55B-368C-45F1-A85F-7D48EECD0789}" srcOrd="0" destOrd="0" presId="urn:microsoft.com/office/officeart/2005/8/layout/hProcess4"/>
    <dgm:cxn modelId="{AAF9F71E-07EF-472A-8CD7-47E8B3E5AF62}" type="presParOf" srcId="{60D49E46-C6BB-423A-8334-31A90805F256}" destId="{D7353161-971D-4764-B1F6-51A42BB6800D}" srcOrd="1" destOrd="0" presId="urn:microsoft.com/office/officeart/2005/8/layout/hProcess4"/>
    <dgm:cxn modelId="{7ACB26B1-7B0E-4892-A17E-86038667A055}" type="presParOf" srcId="{60D49E46-C6BB-423A-8334-31A90805F256}" destId="{27BE2231-851B-4215-B98E-1590A4D8192D}" srcOrd="2" destOrd="0" presId="urn:microsoft.com/office/officeart/2005/8/layout/hProcess4"/>
    <dgm:cxn modelId="{F7B39F13-DD97-40CD-9A06-0D47EF4CB749}" type="presParOf" srcId="{60D49E46-C6BB-423A-8334-31A90805F256}" destId="{9F7C0C62-FB04-41EC-8E46-EBB71F4FD2EB}" srcOrd="3" destOrd="0" presId="urn:microsoft.com/office/officeart/2005/8/layout/hProcess4"/>
    <dgm:cxn modelId="{CA0EC9DD-427C-42A4-94E1-17E1736DFB74}" type="presParOf" srcId="{60D49E46-C6BB-423A-8334-31A90805F256}" destId="{38864E82-C986-414E-98D7-1197A7683F71}" srcOrd="4" destOrd="0" presId="urn:microsoft.com/office/officeart/2005/8/layout/hProcess4"/>
    <dgm:cxn modelId="{1175B643-FA4E-4163-8F2E-9BE969396494}" type="presParOf" srcId="{A0AB5378-6240-4CCB-B88E-8240FDC19E75}" destId="{007E5885-7C73-442C-BF26-FAE0BF0C3021}" srcOrd="3" destOrd="0" presId="urn:microsoft.com/office/officeart/2005/8/layout/hProcess4"/>
    <dgm:cxn modelId="{05A2B882-34E4-4E6F-8821-F3FF42398262}" type="presParOf" srcId="{A0AB5378-6240-4CCB-B88E-8240FDC19E75}" destId="{00F67DF9-C44B-4F99-B75F-F4BBF5161D14}" srcOrd="4" destOrd="0" presId="urn:microsoft.com/office/officeart/2005/8/layout/hProcess4"/>
    <dgm:cxn modelId="{A043BEB2-A6B2-4212-8536-8CEEA950A176}" type="presParOf" srcId="{00F67DF9-C44B-4F99-B75F-F4BBF5161D14}" destId="{2C5474C0-AE4C-4752-A5BF-8C34B09FEB5C}" srcOrd="0" destOrd="0" presId="urn:microsoft.com/office/officeart/2005/8/layout/hProcess4"/>
    <dgm:cxn modelId="{ADA26874-D3E7-483C-BEE8-AF159EE7E54A}" type="presParOf" srcId="{00F67DF9-C44B-4F99-B75F-F4BBF5161D14}" destId="{D6F96251-056B-49F9-A9F5-8E8DF3410570}" srcOrd="1" destOrd="0" presId="urn:microsoft.com/office/officeart/2005/8/layout/hProcess4"/>
    <dgm:cxn modelId="{651821E6-254D-46F2-AFCD-5D09011B84DF}" type="presParOf" srcId="{00F67DF9-C44B-4F99-B75F-F4BBF5161D14}" destId="{4035BAD5-55C0-4829-B94E-F7904F36C27E}" srcOrd="2" destOrd="0" presId="urn:microsoft.com/office/officeart/2005/8/layout/hProcess4"/>
    <dgm:cxn modelId="{7228DEA9-EFAF-4BFA-A016-93BABED8E935}" type="presParOf" srcId="{00F67DF9-C44B-4F99-B75F-F4BBF5161D14}" destId="{89A1D35F-B571-4D97-B6A4-84B8DC5A844D}" srcOrd="3" destOrd="0" presId="urn:microsoft.com/office/officeart/2005/8/layout/hProcess4"/>
    <dgm:cxn modelId="{71ED5B12-1D26-45DA-84EA-829062730778}" type="presParOf" srcId="{00F67DF9-C44B-4F99-B75F-F4BBF5161D14}" destId="{E53ACB7E-04D7-40A0-9D64-B3BB7DA21821}"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DBB3D6-7FC6-4E35-A2C9-272718567265}">
      <dsp:nvSpPr>
        <dsp:cNvPr id="0" name=""/>
        <dsp:cNvSpPr/>
      </dsp:nvSpPr>
      <dsp:spPr>
        <a:xfrm rot="3264116">
          <a:off x="2089369" y="3365703"/>
          <a:ext cx="948095" cy="40122"/>
        </a:xfrm>
        <a:custGeom>
          <a:avLst/>
          <a:gdLst/>
          <a:ahLst/>
          <a:cxnLst/>
          <a:rect l="0" t="0" r="0" b="0"/>
          <a:pathLst>
            <a:path>
              <a:moveTo>
                <a:pt x="0" y="20061"/>
              </a:moveTo>
              <a:lnTo>
                <a:pt x="948095" y="200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3E6BC5-9074-4436-B915-EE69CBBBBC13}">
      <dsp:nvSpPr>
        <dsp:cNvPr id="0" name=""/>
        <dsp:cNvSpPr/>
      </dsp:nvSpPr>
      <dsp:spPr>
        <a:xfrm rot="1107732">
          <a:off x="2447699" y="2663927"/>
          <a:ext cx="605402" cy="40122"/>
        </a:xfrm>
        <a:custGeom>
          <a:avLst/>
          <a:gdLst/>
          <a:ahLst/>
          <a:cxnLst/>
          <a:rect l="0" t="0" r="0" b="0"/>
          <a:pathLst>
            <a:path>
              <a:moveTo>
                <a:pt x="0" y="20061"/>
              </a:moveTo>
              <a:lnTo>
                <a:pt x="605402" y="200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6897CA-826C-4F87-8C47-97BBC31CD196}">
      <dsp:nvSpPr>
        <dsp:cNvPr id="0" name=""/>
        <dsp:cNvSpPr/>
      </dsp:nvSpPr>
      <dsp:spPr>
        <a:xfrm rot="20966944">
          <a:off x="2457774" y="2186639"/>
          <a:ext cx="650992" cy="40122"/>
        </a:xfrm>
        <a:custGeom>
          <a:avLst/>
          <a:gdLst/>
          <a:ahLst/>
          <a:cxnLst/>
          <a:rect l="0" t="0" r="0" b="0"/>
          <a:pathLst>
            <a:path>
              <a:moveTo>
                <a:pt x="0" y="20061"/>
              </a:moveTo>
              <a:lnTo>
                <a:pt x="650992" y="200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1DF5B2-CE7F-4819-904D-9DB8E6E16203}">
      <dsp:nvSpPr>
        <dsp:cNvPr id="0" name=""/>
        <dsp:cNvSpPr/>
      </dsp:nvSpPr>
      <dsp:spPr>
        <a:xfrm rot="18587081">
          <a:off x="2222229" y="1449218"/>
          <a:ext cx="763910" cy="40122"/>
        </a:xfrm>
        <a:custGeom>
          <a:avLst/>
          <a:gdLst/>
          <a:ahLst/>
          <a:cxnLst/>
          <a:rect l="0" t="0" r="0" b="0"/>
          <a:pathLst>
            <a:path>
              <a:moveTo>
                <a:pt x="0" y="20061"/>
              </a:moveTo>
              <a:lnTo>
                <a:pt x="763910" y="200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20F45F-D25C-4266-BBBC-9ED9BE1F0081}">
      <dsp:nvSpPr>
        <dsp:cNvPr id="0" name=""/>
        <dsp:cNvSpPr/>
      </dsp:nvSpPr>
      <dsp:spPr>
        <a:xfrm>
          <a:off x="720128" y="1677521"/>
          <a:ext cx="1437722" cy="1378003"/>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t="-2000" b="-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836F6E-9034-4135-BFDD-78D296647418}">
      <dsp:nvSpPr>
        <dsp:cNvPr id="0" name=""/>
        <dsp:cNvSpPr/>
      </dsp:nvSpPr>
      <dsp:spPr>
        <a:xfrm>
          <a:off x="2304539" y="422557"/>
          <a:ext cx="1693880" cy="778963"/>
        </a:xfrm>
        <a:prstGeom prst="ellipse">
          <a:avLst/>
        </a:prstGeom>
        <a:solidFill>
          <a:schemeClr val="accent1">
            <a:shade val="50000"/>
            <a:hueOff val="144575"/>
            <a:satOff val="-3024"/>
            <a:lumOff val="168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b="1" kern="1200" dirty="0" smtClean="0">
              <a:latin typeface="Adobe Caslon Pro Bold" pitchFamily="18" charset="0"/>
            </a:rPr>
            <a:t>SEGURIDAD</a:t>
          </a:r>
          <a:endParaRPr lang="es-EC" sz="1400" b="1" kern="1200" dirty="0">
            <a:latin typeface="Adobe Caslon Pro Bold" pitchFamily="18" charset="0"/>
          </a:endParaRPr>
        </a:p>
      </dsp:txBody>
      <dsp:txXfrm>
        <a:off x="2304539" y="422557"/>
        <a:ext cx="1693880" cy="778963"/>
      </dsp:txXfrm>
    </dsp:sp>
    <dsp:sp modelId="{9102CD3E-A0D2-400A-96F7-906667F053D8}">
      <dsp:nvSpPr>
        <dsp:cNvPr id="0" name=""/>
        <dsp:cNvSpPr/>
      </dsp:nvSpPr>
      <dsp:spPr>
        <a:xfrm>
          <a:off x="2888574" y="1541682"/>
          <a:ext cx="2709470" cy="786144"/>
        </a:xfrm>
        <a:prstGeom prst="ellipse">
          <a:avLst/>
        </a:prstGeom>
        <a:solidFill>
          <a:schemeClr val="accent1">
            <a:shade val="50000"/>
            <a:hueOff val="289150"/>
            <a:satOff val="-6048"/>
            <a:lumOff val="336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b="1" kern="1200" dirty="0" smtClean="0">
              <a:latin typeface="Adobe Caslon Pro Bold" pitchFamily="18" charset="0"/>
            </a:rPr>
            <a:t>PROCESO MANUAL</a:t>
          </a:r>
          <a:endParaRPr lang="es-EC" sz="1400" b="1" kern="1200" dirty="0">
            <a:latin typeface="Adobe Caslon Pro Bold" pitchFamily="18" charset="0"/>
          </a:endParaRPr>
        </a:p>
      </dsp:txBody>
      <dsp:txXfrm>
        <a:off x="2888574" y="1541682"/>
        <a:ext cx="2709470" cy="786144"/>
      </dsp:txXfrm>
    </dsp:sp>
    <dsp:sp modelId="{BFD48635-F2EE-414E-9587-FA9329431EAD}">
      <dsp:nvSpPr>
        <dsp:cNvPr id="0" name=""/>
        <dsp:cNvSpPr/>
      </dsp:nvSpPr>
      <dsp:spPr>
        <a:xfrm>
          <a:off x="2880322" y="2599452"/>
          <a:ext cx="1754224" cy="841493"/>
        </a:xfrm>
        <a:prstGeom prst="ellipse">
          <a:avLst/>
        </a:prstGeom>
        <a:solidFill>
          <a:schemeClr val="accent1">
            <a:shade val="50000"/>
            <a:hueOff val="289150"/>
            <a:satOff val="-6048"/>
            <a:lumOff val="336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b="1" kern="1200" dirty="0" smtClean="0">
              <a:latin typeface="Adobe Caslon Pro Bold" pitchFamily="18" charset="0"/>
            </a:rPr>
            <a:t>BÚSQUEDA</a:t>
          </a:r>
          <a:endParaRPr lang="es-EC" sz="1400" b="1" kern="1200" dirty="0">
            <a:latin typeface="Adobe Caslon Pro Bold" pitchFamily="18" charset="0"/>
          </a:endParaRPr>
        </a:p>
      </dsp:txBody>
      <dsp:txXfrm>
        <a:off x="2880322" y="2599452"/>
        <a:ext cx="1754224" cy="841493"/>
      </dsp:txXfrm>
    </dsp:sp>
    <dsp:sp modelId="{5BA79EDD-FD8F-43C6-9286-D5F8F93C6830}">
      <dsp:nvSpPr>
        <dsp:cNvPr id="0" name=""/>
        <dsp:cNvSpPr/>
      </dsp:nvSpPr>
      <dsp:spPr>
        <a:xfrm>
          <a:off x="2232528" y="3748177"/>
          <a:ext cx="1794129" cy="856937"/>
        </a:xfrm>
        <a:prstGeom prst="ellipse">
          <a:avLst/>
        </a:prstGeom>
        <a:solidFill>
          <a:schemeClr val="accent1">
            <a:shade val="50000"/>
            <a:hueOff val="144575"/>
            <a:satOff val="-3024"/>
            <a:lumOff val="168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b="1" kern="1200" dirty="0" smtClean="0">
              <a:latin typeface="Adobe Caslon Pro Bold" pitchFamily="18" charset="0"/>
            </a:rPr>
            <a:t>TIEMPO</a:t>
          </a:r>
          <a:endParaRPr lang="es-EC" sz="1400" b="1" kern="1200" dirty="0">
            <a:latin typeface="Adobe Caslon Pro Bold" pitchFamily="18" charset="0"/>
          </a:endParaRPr>
        </a:p>
      </dsp:txBody>
      <dsp:txXfrm>
        <a:off x="2232528" y="3748177"/>
        <a:ext cx="1794129" cy="85693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E429F3-3290-4BD0-ADE3-6DF009D7B86A}">
      <dsp:nvSpPr>
        <dsp:cNvPr id="0" name=""/>
        <dsp:cNvSpPr/>
      </dsp:nvSpPr>
      <dsp:spPr>
        <a:xfrm rot="5400000">
          <a:off x="4449727" y="-1601951"/>
          <a:ext cx="1256481" cy="47792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C" sz="1400" kern="1200" dirty="0" smtClean="0"/>
            <a:t>Estática</a:t>
          </a:r>
          <a:endParaRPr lang="es-EC" sz="1400" kern="1200" dirty="0"/>
        </a:p>
        <a:p>
          <a:pPr marL="114300" lvl="1" indent="-114300" algn="l" defTabSz="622300">
            <a:lnSpc>
              <a:spcPct val="90000"/>
            </a:lnSpc>
            <a:spcBef>
              <a:spcPct val="0"/>
            </a:spcBef>
            <a:spcAft>
              <a:spcPct val="15000"/>
            </a:spcAft>
            <a:buChar char="••"/>
          </a:pPr>
          <a:r>
            <a:rPr lang="es-EC" sz="1400" kern="1200" dirty="0" smtClean="0"/>
            <a:t>Identidad, Relación entre objetos, atributos y operaciones,</a:t>
          </a:r>
          <a:endParaRPr lang="es-EC" sz="1400" kern="1200" dirty="0"/>
        </a:p>
        <a:p>
          <a:pPr marL="114300" lvl="1" indent="-114300" algn="l" defTabSz="622300">
            <a:lnSpc>
              <a:spcPct val="90000"/>
            </a:lnSpc>
            <a:spcBef>
              <a:spcPct val="0"/>
            </a:spcBef>
            <a:spcAft>
              <a:spcPct val="15000"/>
            </a:spcAft>
            <a:buChar char="••"/>
          </a:pPr>
          <a:r>
            <a:rPr lang="es-EC" sz="1400" kern="1200" dirty="0" smtClean="0"/>
            <a:t>Datos</a:t>
          </a:r>
          <a:endParaRPr lang="es-EC" sz="1400" kern="1200" dirty="0"/>
        </a:p>
      </dsp:txBody>
      <dsp:txXfrm rot="5400000">
        <a:off x="4449727" y="-1601951"/>
        <a:ext cx="1256481" cy="4779264"/>
      </dsp:txXfrm>
    </dsp:sp>
    <dsp:sp modelId="{90FD5145-97D2-4837-B299-914DE6ECC2B0}">
      <dsp:nvSpPr>
        <dsp:cNvPr id="0" name=""/>
        <dsp:cNvSpPr/>
      </dsp:nvSpPr>
      <dsp:spPr>
        <a:xfrm>
          <a:off x="0" y="2379"/>
          <a:ext cx="2688336" cy="15706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s-EC" sz="3700" kern="1200" dirty="0" smtClean="0"/>
            <a:t>Modelo de Objetos</a:t>
          </a:r>
          <a:endParaRPr lang="es-EC" sz="3700" kern="1200" dirty="0"/>
        </a:p>
      </dsp:txBody>
      <dsp:txXfrm>
        <a:off x="0" y="2379"/>
        <a:ext cx="2688336" cy="1570601"/>
      </dsp:txXfrm>
    </dsp:sp>
    <dsp:sp modelId="{07414C6D-22EB-4E5E-93EA-BB67E63BC2E5}">
      <dsp:nvSpPr>
        <dsp:cNvPr id="0" name=""/>
        <dsp:cNvSpPr/>
      </dsp:nvSpPr>
      <dsp:spPr>
        <a:xfrm rot="5400000">
          <a:off x="4449727" y="47180"/>
          <a:ext cx="1256481" cy="47792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C" sz="1400" kern="1200" dirty="0" smtClean="0"/>
            <a:t>Evolución temporal de los objetos en un Sistema</a:t>
          </a:r>
          <a:endParaRPr lang="es-EC" sz="1400" kern="1200" dirty="0"/>
        </a:p>
        <a:p>
          <a:pPr marL="114300" lvl="1" indent="-114300" algn="l" defTabSz="622300">
            <a:lnSpc>
              <a:spcPct val="90000"/>
            </a:lnSpc>
            <a:spcBef>
              <a:spcPct val="0"/>
            </a:spcBef>
            <a:spcAft>
              <a:spcPct val="15000"/>
            </a:spcAft>
            <a:buChar char="••"/>
          </a:pPr>
          <a:r>
            <a:rPr lang="es-EC" sz="1400" kern="1200" dirty="0" smtClean="0"/>
            <a:t>Comportamiento</a:t>
          </a:r>
          <a:endParaRPr lang="es-EC" sz="1400" kern="1200" dirty="0"/>
        </a:p>
        <a:p>
          <a:pPr marL="114300" lvl="1" indent="-114300" algn="l" defTabSz="622300">
            <a:lnSpc>
              <a:spcPct val="90000"/>
            </a:lnSpc>
            <a:spcBef>
              <a:spcPct val="0"/>
            </a:spcBef>
            <a:spcAft>
              <a:spcPct val="15000"/>
            </a:spcAft>
            <a:buChar char="••"/>
          </a:pPr>
          <a:r>
            <a:rPr lang="es-EC" sz="1400" kern="1200" dirty="0" smtClean="0"/>
            <a:t>Control</a:t>
          </a:r>
          <a:endParaRPr lang="es-EC" sz="1400" kern="1200" dirty="0"/>
        </a:p>
        <a:p>
          <a:pPr marL="114300" lvl="1" indent="-114300" algn="l" defTabSz="622300">
            <a:lnSpc>
              <a:spcPct val="90000"/>
            </a:lnSpc>
            <a:spcBef>
              <a:spcPct val="0"/>
            </a:spcBef>
            <a:spcAft>
              <a:spcPct val="15000"/>
            </a:spcAft>
            <a:buChar char="••"/>
          </a:pPr>
          <a:r>
            <a:rPr lang="es-EC" sz="1400" kern="1200" dirty="0" smtClean="0"/>
            <a:t>Secuencia de operaciones.</a:t>
          </a:r>
          <a:endParaRPr lang="es-EC" sz="1400" kern="1200" dirty="0"/>
        </a:p>
        <a:p>
          <a:pPr marL="114300" lvl="1" indent="-114300" algn="l" defTabSz="622300">
            <a:lnSpc>
              <a:spcPct val="90000"/>
            </a:lnSpc>
            <a:spcBef>
              <a:spcPct val="0"/>
            </a:spcBef>
            <a:spcAft>
              <a:spcPct val="15000"/>
            </a:spcAft>
            <a:buChar char="••"/>
          </a:pPr>
          <a:r>
            <a:rPr lang="es-EC" sz="1400" kern="1200" dirty="0" smtClean="0"/>
            <a:t>Organización de sucesos y estados</a:t>
          </a:r>
          <a:endParaRPr lang="es-EC" sz="1400" kern="1200" dirty="0"/>
        </a:p>
      </dsp:txBody>
      <dsp:txXfrm rot="5400000">
        <a:off x="4449727" y="47180"/>
        <a:ext cx="1256481" cy="4779264"/>
      </dsp:txXfrm>
    </dsp:sp>
    <dsp:sp modelId="{A7815E9E-7F10-43CA-9A6B-C446C85B8409}">
      <dsp:nvSpPr>
        <dsp:cNvPr id="0" name=""/>
        <dsp:cNvSpPr/>
      </dsp:nvSpPr>
      <dsp:spPr>
        <a:xfrm>
          <a:off x="0" y="1651511"/>
          <a:ext cx="2688336" cy="15706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s-EC" sz="3700" kern="1200" dirty="0" smtClean="0"/>
            <a:t>Modelo Dinámico</a:t>
          </a:r>
          <a:endParaRPr lang="es-EC" sz="3700" kern="1200" dirty="0"/>
        </a:p>
      </dsp:txBody>
      <dsp:txXfrm>
        <a:off x="0" y="1651511"/>
        <a:ext cx="2688336" cy="1570601"/>
      </dsp:txXfrm>
    </dsp:sp>
    <dsp:sp modelId="{2EFE0061-BD03-4F58-81B9-0AE35787F63F}">
      <dsp:nvSpPr>
        <dsp:cNvPr id="0" name=""/>
        <dsp:cNvSpPr/>
      </dsp:nvSpPr>
      <dsp:spPr>
        <a:xfrm rot="5400000">
          <a:off x="4449727" y="1696312"/>
          <a:ext cx="1256481" cy="477926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C" sz="1400" kern="1200" dirty="0" smtClean="0"/>
            <a:t>Transformación de datos.</a:t>
          </a:r>
          <a:endParaRPr lang="es-EC" sz="1400" kern="1200" dirty="0"/>
        </a:p>
        <a:p>
          <a:pPr marL="114300" lvl="1" indent="-114300" algn="l" defTabSz="622300">
            <a:lnSpc>
              <a:spcPct val="90000"/>
            </a:lnSpc>
            <a:spcBef>
              <a:spcPct val="0"/>
            </a:spcBef>
            <a:spcAft>
              <a:spcPct val="15000"/>
            </a:spcAft>
            <a:buChar char="••"/>
          </a:pPr>
          <a:r>
            <a:rPr lang="es-EC" sz="1400" kern="1200" dirty="0" smtClean="0"/>
            <a:t>Funciones, correspondencias.</a:t>
          </a:r>
          <a:endParaRPr lang="es-EC" sz="1400" kern="1200" dirty="0"/>
        </a:p>
        <a:p>
          <a:pPr marL="114300" lvl="1" indent="-114300" algn="l" defTabSz="622300">
            <a:lnSpc>
              <a:spcPct val="90000"/>
            </a:lnSpc>
            <a:spcBef>
              <a:spcPct val="0"/>
            </a:spcBef>
            <a:spcAft>
              <a:spcPct val="15000"/>
            </a:spcAft>
            <a:buChar char="••"/>
          </a:pPr>
          <a:r>
            <a:rPr lang="es-EC" sz="1400" kern="1200" dirty="0" smtClean="0"/>
            <a:t>Dependencias funcionales.</a:t>
          </a:r>
          <a:endParaRPr lang="es-EC" sz="1400" kern="1200" dirty="0"/>
        </a:p>
        <a:p>
          <a:pPr marL="114300" lvl="1" indent="-114300" algn="l" defTabSz="622300">
            <a:lnSpc>
              <a:spcPct val="90000"/>
            </a:lnSpc>
            <a:spcBef>
              <a:spcPct val="0"/>
            </a:spcBef>
            <a:spcAft>
              <a:spcPct val="15000"/>
            </a:spcAft>
            <a:buChar char="••"/>
          </a:pPr>
          <a:endParaRPr lang="es-EC" sz="1400" kern="1200" dirty="0"/>
        </a:p>
      </dsp:txBody>
      <dsp:txXfrm rot="5400000">
        <a:off x="4449727" y="1696312"/>
        <a:ext cx="1256481" cy="4779264"/>
      </dsp:txXfrm>
    </dsp:sp>
    <dsp:sp modelId="{E1D0D6EC-A2F2-400B-A768-BCA7D9BD15E0}">
      <dsp:nvSpPr>
        <dsp:cNvPr id="0" name=""/>
        <dsp:cNvSpPr/>
      </dsp:nvSpPr>
      <dsp:spPr>
        <a:xfrm>
          <a:off x="0" y="3300643"/>
          <a:ext cx="2688336" cy="15706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s-EC" sz="3700" kern="1200" dirty="0" smtClean="0"/>
            <a:t>Modelo Funcional</a:t>
          </a:r>
          <a:endParaRPr lang="es-EC" sz="3700" kern="1200" dirty="0"/>
        </a:p>
      </dsp:txBody>
      <dsp:txXfrm>
        <a:off x="0" y="3300643"/>
        <a:ext cx="2688336" cy="157060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379597-76CC-4207-B31F-BB37495E1BE7}">
      <dsp:nvSpPr>
        <dsp:cNvPr id="0" name=""/>
        <dsp:cNvSpPr/>
      </dsp:nvSpPr>
      <dsp:spPr>
        <a:xfrm>
          <a:off x="2096" y="1579763"/>
          <a:ext cx="2078221" cy="17140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r>
            <a:rPr lang="es-EC" sz="1700" kern="1200" dirty="0" smtClean="0"/>
            <a:t>Modelo de</a:t>
          </a:r>
          <a:br>
            <a:rPr lang="es-EC" sz="1700" kern="1200" dirty="0" smtClean="0"/>
          </a:br>
          <a:r>
            <a:rPr lang="es-EC" sz="1700" kern="1200" dirty="0" smtClean="0"/>
            <a:t>Objetos</a:t>
          </a:r>
          <a:endParaRPr lang="es-EC" sz="1700" kern="1200" dirty="0"/>
        </a:p>
        <a:p>
          <a:pPr marL="171450" lvl="1" indent="-171450" algn="l" defTabSz="755650">
            <a:lnSpc>
              <a:spcPct val="90000"/>
            </a:lnSpc>
            <a:spcBef>
              <a:spcPct val="0"/>
            </a:spcBef>
            <a:spcAft>
              <a:spcPct val="15000"/>
            </a:spcAft>
            <a:buChar char="••"/>
          </a:pPr>
          <a:r>
            <a:rPr lang="es-EC" sz="1700" kern="1200" dirty="0" smtClean="0"/>
            <a:t>Modelo Dinámico</a:t>
          </a:r>
          <a:endParaRPr lang="es-EC" sz="1700" kern="1200" dirty="0"/>
        </a:p>
        <a:p>
          <a:pPr marL="171450" lvl="1" indent="-171450" algn="l" defTabSz="755650">
            <a:lnSpc>
              <a:spcPct val="90000"/>
            </a:lnSpc>
            <a:spcBef>
              <a:spcPct val="0"/>
            </a:spcBef>
            <a:spcAft>
              <a:spcPct val="15000"/>
            </a:spcAft>
            <a:buChar char="••"/>
          </a:pPr>
          <a:r>
            <a:rPr lang="es-EC" sz="1700" kern="1200" dirty="0" smtClean="0"/>
            <a:t>Modelo Funcional</a:t>
          </a:r>
          <a:endParaRPr lang="es-EC" sz="1700" kern="1200" dirty="0"/>
        </a:p>
      </dsp:txBody>
      <dsp:txXfrm>
        <a:off x="2096" y="1579763"/>
        <a:ext cx="2078221" cy="1346791"/>
      </dsp:txXfrm>
    </dsp:sp>
    <dsp:sp modelId="{2EF928CE-DB3A-4941-A2FA-AA0B7D22652D}">
      <dsp:nvSpPr>
        <dsp:cNvPr id="0" name=""/>
        <dsp:cNvSpPr/>
      </dsp:nvSpPr>
      <dsp:spPr>
        <a:xfrm>
          <a:off x="1193069" y="2070857"/>
          <a:ext cx="2169499" cy="2169499"/>
        </a:xfrm>
        <a:prstGeom prst="leftCircularArrow">
          <a:avLst>
            <a:gd name="adj1" fmla="val 2594"/>
            <a:gd name="adj2" fmla="val 315084"/>
            <a:gd name="adj3" fmla="val 2090595"/>
            <a:gd name="adj4" fmla="val 9024489"/>
            <a:gd name="adj5" fmla="val 30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FB8103-7CCE-48A7-9DA3-2689224904DD}">
      <dsp:nvSpPr>
        <dsp:cNvPr id="0" name=""/>
        <dsp:cNvSpPr/>
      </dsp:nvSpPr>
      <dsp:spPr>
        <a:xfrm>
          <a:off x="463922" y="2926554"/>
          <a:ext cx="1847307" cy="7346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s-EC" sz="1500" kern="1200" dirty="0" smtClean="0"/>
            <a:t>ANÁLISIS</a:t>
          </a:r>
        </a:p>
      </dsp:txBody>
      <dsp:txXfrm>
        <a:off x="463922" y="2926554"/>
        <a:ext cx="1847307" cy="734613"/>
      </dsp:txXfrm>
    </dsp:sp>
    <dsp:sp modelId="{D7353161-971D-4764-B1F6-51A42BB6800D}">
      <dsp:nvSpPr>
        <dsp:cNvPr id="0" name=""/>
        <dsp:cNvSpPr/>
      </dsp:nvSpPr>
      <dsp:spPr>
        <a:xfrm>
          <a:off x="2579232" y="1579763"/>
          <a:ext cx="2078221" cy="17140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r>
            <a:rPr lang="es-EC" sz="1700" kern="1200" dirty="0" smtClean="0"/>
            <a:t>Diseño del Sistema</a:t>
          </a:r>
          <a:endParaRPr lang="es-EC" sz="1700" kern="1200" dirty="0"/>
        </a:p>
        <a:p>
          <a:pPr marL="171450" lvl="1" indent="-171450" algn="l" defTabSz="755650">
            <a:lnSpc>
              <a:spcPct val="90000"/>
            </a:lnSpc>
            <a:spcBef>
              <a:spcPct val="0"/>
            </a:spcBef>
            <a:spcAft>
              <a:spcPct val="15000"/>
            </a:spcAft>
            <a:buChar char="••"/>
          </a:pPr>
          <a:r>
            <a:rPr lang="es-EC" sz="1700" kern="1200" dirty="0" smtClean="0"/>
            <a:t>Diseño de Objetos</a:t>
          </a:r>
          <a:endParaRPr lang="es-EC" sz="1700" kern="1200" dirty="0"/>
        </a:p>
      </dsp:txBody>
      <dsp:txXfrm>
        <a:off x="2579232" y="1947070"/>
        <a:ext cx="2078221" cy="1346791"/>
      </dsp:txXfrm>
    </dsp:sp>
    <dsp:sp modelId="{007E5885-7C73-442C-BF26-FAE0BF0C3021}">
      <dsp:nvSpPr>
        <dsp:cNvPr id="0" name=""/>
        <dsp:cNvSpPr/>
      </dsp:nvSpPr>
      <dsp:spPr>
        <a:xfrm>
          <a:off x="3752888" y="566059"/>
          <a:ext cx="2435049" cy="2435049"/>
        </a:xfrm>
        <a:prstGeom prst="circularArrow">
          <a:avLst>
            <a:gd name="adj1" fmla="val 2311"/>
            <a:gd name="adj2" fmla="val 278890"/>
            <a:gd name="adj3" fmla="val 19545599"/>
            <a:gd name="adj4" fmla="val 12575511"/>
            <a:gd name="adj5" fmla="val 269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7C0C62-FB04-41EC-8E46-EBB71F4FD2EB}">
      <dsp:nvSpPr>
        <dsp:cNvPr id="0" name=""/>
        <dsp:cNvSpPr/>
      </dsp:nvSpPr>
      <dsp:spPr>
        <a:xfrm>
          <a:off x="3041059" y="1212457"/>
          <a:ext cx="1847307" cy="7346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s-EC" sz="1500" kern="1200" dirty="0" smtClean="0"/>
            <a:t>DISEÑO</a:t>
          </a:r>
          <a:endParaRPr lang="es-EC" sz="1500" kern="1200" dirty="0"/>
        </a:p>
      </dsp:txBody>
      <dsp:txXfrm>
        <a:off x="3041059" y="1212457"/>
        <a:ext cx="1847307" cy="734613"/>
      </dsp:txXfrm>
    </dsp:sp>
    <dsp:sp modelId="{D6F96251-056B-49F9-A9F5-8E8DF3410570}">
      <dsp:nvSpPr>
        <dsp:cNvPr id="0" name=""/>
        <dsp:cNvSpPr/>
      </dsp:nvSpPr>
      <dsp:spPr>
        <a:xfrm>
          <a:off x="5156369" y="1579763"/>
          <a:ext cx="2078221" cy="17140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endParaRPr lang="es-EC" sz="1700" kern="1200" dirty="0"/>
        </a:p>
        <a:p>
          <a:pPr marL="171450" lvl="1" indent="-171450" algn="l" defTabSz="755650">
            <a:lnSpc>
              <a:spcPct val="90000"/>
            </a:lnSpc>
            <a:spcBef>
              <a:spcPct val="0"/>
            </a:spcBef>
            <a:spcAft>
              <a:spcPct val="15000"/>
            </a:spcAft>
            <a:buChar char="••"/>
          </a:pPr>
          <a:r>
            <a:rPr lang="es-EC" sz="1700" kern="1200" dirty="0" smtClean="0"/>
            <a:t>Codificación</a:t>
          </a:r>
          <a:endParaRPr lang="es-EC" sz="1700" kern="1200" dirty="0"/>
        </a:p>
        <a:p>
          <a:pPr marL="171450" lvl="1" indent="-171450" algn="l" defTabSz="755650">
            <a:lnSpc>
              <a:spcPct val="90000"/>
            </a:lnSpc>
            <a:spcBef>
              <a:spcPct val="0"/>
            </a:spcBef>
            <a:spcAft>
              <a:spcPct val="15000"/>
            </a:spcAft>
            <a:buChar char="••"/>
          </a:pPr>
          <a:r>
            <a:rPr lang="es-EC" sz="1700" kern="1200" dirty="0" smtClean="0"/>
            <a:t>Pruebas</a:t>
          </a:r>
          <a:endParaRPr lang="es-EC" sz="1700" kern="1200" dirty="0"/>
        </a:p>
      </dsp:txBody>
      <dsp:txXfrm>
        <a:off x="5156369" y="1579763"/>
        <a:ext cx="2078221" cy="1346791"/>
      </dsp:txXfrm>
    </dsp:sp>
    <dsp:sp modelId="{89A1D35F-B571-4D97-B6A4-84B8DC5A844D}">
      <dsp:nvSpPr>
        <dsp:cNvPr id="0" name=""/>
        <dsp:cNvSpPr/>
      </dsp:nvSpPr>
      <dsp:spPr>
        <a:xfrm>
          <a:off x="5618196" y="2926554"/>
          <a:ext cx="1847307" cy="7346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s-EC" sz="1500" kern="1200" dirty="0" smtClean="0"/>
            <a:t>IMPLEMENTACIÓN</a:t>
          </a:r>
        </a:p>
      </dsp:txBody>
      <dsp:txXfrm>
        <a:off x="5618196" y="2926554"/>
        <a:ext cx="1847307" cy="734613"/>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323445-D54A-45CD-8132-47FC02496128}" type="datetimeFigureOut">
              <a:rPr lang="es-EC" smtClean="0"/>
              <a:pPr/>
              <a:t>27/08/2013</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5D296A-15BB-42EA-B846-360F78E70C62}" type="slidenum">
              <a:rPr lang="es-EC" smtClean="0"/>
              <a:pPr/>
              <a:t>‹Nº›</a:t>
            </a:fld>
            <a:endParaRPr lang="es-EC"/>
          </a:p>
        </p:txBody>
      </p:sp>
    </p:spTree>
    <p:extLst>
      <p:ext uri="{BB962C8B-B14F-4D97-AF65-F5344CB8AC3E}">
        <p14:creationId xmlns:p14="http://schemas.microsoft.com/office/powerpoint/2010/main" xmlns="" val="158399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s.wikipedia.org/wiki/Navegador_web"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A15D296A-15BB-42EA-B846-360F78E70C62}" type="slidenum">
              <a:rPr lang="es-EC" smtClean="0"/>
              <a:pPr/>
              <a:t>1</a:t>
            </a:fld>
            <a:endParaRPr lang="es-EC"/>
          </a:p>
        </p:txBody>
      </p:sp>
    </p:spTree>
    <p:extLst>
      <p:ext uri="{BB962C8B-B14F-4D97-AF65-F5344CB8AC3E}">
        <p14:creationId xmlns:p14="http://schemas.microsoft.com/office/powerpoint/2010/main" xmlns="" val="2677745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R" sz="1200" dirty="0" smtClean="0"/>
              <a:t>ANÁLISIS:</a:t>
            </a:r>
            <a:r>
              <a:rPr lang="es-CR" sz="1200" baseline="0" dirty="0" smtClean="0"/>
              <a:t> </a:t>
            </a:r>
            <a:r>
              <a:rPr lang="es-CR" sz="1200" dirty="0" smtClean="0"/>
              <a:t>El modelo de análisis es una abstracción resumida y precisa de lo que debe de hacer el sistema deseado.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R" sz="1200" dirty="0" smtClean="0"/>
          </a:p>
          <a:p>
            <a:pPr lvl="0"/>
            <a:r>
              <a:rPr lang="es-CR" sz="1200" dirty="0" smtClean="0"/>
              <a:t>DISEÑO DEL SISTEMA: Se toman decisiones de alto nivel sobre la arquitectura del sistema ha implementar.</a:t>
            </a:r>
          </a:p>
          <a:p>
            <a:pPr lvl="0"/>
            <a:r>
              <a:rPr lang="es-CR" sz="1200" dirty="0" smtClean="0"/>
              <a:t>DISEÑO DE OBJETOS: Se construye un modelo de diseño basándose en el modelo de análisis e incorporando detalles de implementación</a:t>
            </a:r>
          </a:p>
          <a:p>
            <a:pPr lvl="0"/>
            <a:r>
              <a:rPr lang="es-CR" sz="1200" dirty="0" smtClean="0"/>
              <a:t>Se centra en las estructuras de datos y algoritmos que son necesarios para implementar cada clase.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R" sz="1200" dirty="0" smtClean="0"/>
          </a:p>
          <a:p>
            <a:pPr lvl="0"/>
            <a:r>
              <a:rPr lang="es-EC" dirty="0" smtClean="0"/>
              <a:t>IMPLEMENTACION:</a:t>
            </a:r>
            <a:r>
              <a:rPr lang="es-EC" baseline="0" dirty="0" smtClean="0"/>
              <a:t> </a:t>
            </a:r>
            <a:r>
              <a:rPr lang="es-EC" dirty="0" smtClean="0">
                <a:effectLst/>
              </a:rPr>
              <a:t>Indica que las clases y relaciones son finalmente traducidas a un lenguaje de programación, a una base de datos (objetos) o a una implementación de hardware. </a:t>
            </a:r>
          </a:p>
          <a:p>
            <a:pPr lvl="0"/>
            <a:r>
              <a:rPr lang="es-EC" dirty="0" smtClean="0">
                <a:effectLst/>
              </a:rPr>
              <a:t>En definitiva se debe conseguir que la forma de implementación elegida sea lo más flexible y extensible.</a:t>
            </a:r>
          </a:p>
          <a:p>
            <a:pPr lvl="0"/>
            <a:endParaRPr lang="es-EC" dirty="0"/>
          </a:p>
        </p:txBody>
      </p:sp>
      <p:sp>
        <p:nvSpPr>
          <p:cNvPr id="4" name="3 Marcador de número de diapositiva"/>
          <p:cNvSpPr>
            <a:spLocks noGrp="1"/>
          </p:cNvSpPr>
          <p:nvPr>
            <p:ph type="sldNum" sz="quarter" idx="10"/>
          </p:nvPr>
        </p:nvSpPr>
        <p:spPr/>
        <p:txBody>
          <a:bodyPr/>
          <a:lstStyle/>
          <a:p>
            <a:fld id="{A15D296A-15BB-42EA-B846-360F78E70C62}" type="slidenum">
              <a:rPr lang="es-EC" smtClean="0"/>
              <a:pPr/>
              <a:t>14</a:t>
            </a:fld>
            <a:endParaRPr lang="es-EC"/>
          </a:p>
        </p:txBody>
      </p:sp>
    </p:spTree>
    <p:extLst>
      <p:ext uri="{BB962C8B-B14F-4D97-AF65-F5344CB8AC3E}">
        <p14:creationId xmlns:p14="http://schemas.microsoft.com/office/powerpoint/2010/main" xmlns="" val="4121422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A15D296A-15BB-42EA-B846-360F78E70C62}" type="slidenum">
              <a:rPr lang="es-EC" smtClean="0"/>
              <a:pPr/>
              <a:t>15</a:t>
            </a:fld>
            <a:endParaRPr lang="es-EC"/>
          </a:p>
        </p:txBody>
      </p:sp>
    </p:spTree>
    <p:extLst>
      <p:ext uri="{BB962C8B-B14F-4D97-AF65-F5344CB8AC3E}">
        <p14:creationId xmlns:p14="http://schemas.microsoft.com/office/powerpoint/2010/main" xmlns="" val="3771385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A15D296A-15BB-42EA-B846-360F78E70C62}" type="slidenum">
              <a:rPr lang="es-EC" smtClean="0"/>
              <a:pPr/>
              <a:t>3</a:t>
            </a:fld>
            <a:endParaRPr lang="es-EC"/>
          </a:p>
        </p:txBody>
      </p:sp>
    </p:spTree>
    <p:extLst>
      <p:ext uri="{BB962C8B-B14F-4D97-AF65-F5344CB8AC3E}">
        <p14:creationId xmlns:p14="http://schemas.microsoft.com/office/powerpoint/2010/main" xmlns="" val="2067463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sz="1200" kern="1200" dirty="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A15D296A-15BB-42EA-B846-360F78E70C62}" type="slidenum">
              <a:rPr lang="es-EC" smtClean="0"/>
              <a:pPr/>
              <a:t>4</a:t>
            </a:fld>
            <a:endParaRPr lang="es-EC"/>
          </a:p>
        </p:txBody>
      </p:sp>
    </p:spTree>
    <p:extLst>
      <p:ext uri="{BB962C8B-B14F-4D97-AF65-F5344CB8AC3E}">
        <p14:creationId xmlns:p14="http://schemas.microsoft.com/office/powerpoint/2010/main" xmlns="" val="924371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A15D296A-15BB-42EA-B846-360F78E70C62}" type="slidenum">
              <a:rPr lang="es-EC" smtClean="0"/>
              <a:pPr/>
              <a:t>8</a:t>
            </a:fld>
            <a:endParaRPr lang="es-EC"/>
          </a:p>
        </p:txBody>
      </p:sp>
    </p:spTree>
    <p:extLst>
      <p:ext uri="{BB962C8B-B14F-4D97-AF65-F5344CB8AC3E}">
        <p14:creationId xmlns:p14="http://schemas.microsoft.com/office/powerpoint/2010/main" xmlns="" val="3368249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1"/>
            <a:r>
              <a:rPr lang="es-EC" sz="1200" b="1" kern="1200" dirty="0" smtClean="0">
                <a:solidFill>
                  <a:schemeClr val="tx1"/>
                </a:solidFill>
                <a:latin typeface="+mn-lt"/>
                <a:ea typeface="+mn-ea"/>
                <a:cs typeface="+mn-cs"/>
              </a:rPr>
              <a:t> </a:t>
            </a:r>
            <a:r>
              <a:rPr lang="es-ES" sz="1200" b="1" u="sng" kern="1200" dirty="0" smtClean="0">
                <a:solidFill>
                  <a:schemeClr val="tx1"/>
                </a:solidFill>
                <a:latin typeface="+mn-lt"/>
                <a:ea typeface="+mn-ea"/>
                <a:cs typeface="+mn-cs"/>
              </a:rPr>
              <a:t>¿Qué  es una aplicación web?</a:t>
            </a:r>
            <a:endParaRPr lang="es-EC" sz="1200" b="1"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Una aplicación web es un sistema informático donde  existe una gran cantidad de información estructurada, que será consultada, procesada y analizada mediante los usuarios en distintos  navegadores.</a:t>
            </a:r>
            <a:endParaRPr lang="es-EC" sz="11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Una de las principales características que tiene una aplicación web es la interacción que tiene el usuario con la información, ya que contiene elementos que permiten una comunicación activa entre los mismos. El diseño de su interfaz debe ser claro y sobre todo simple de usar, esto permite al usuario acceder a los datos de manera interactiva.</a:t>
            </a:r>
            <a:endParaRPr lang="es-EC" sz="11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Las aplicaciones web son las más comunes de utilizar  debido a lo práctico del </a:t>
            </a:r>
            <a:r>
              <a:rPr lang="es-ES" sz="1200" u="sng" kern="1200" dirty="0" smtClean="0">
                <a:solidFill>
                  <a:schemeClr val="tx1"/>
                </a:solidFill>
                <a:latin typeface="+mn-lt"/>
                <a:ea typeface="+mn-ea"/>
                <a:cs typeface="+mn-cs"/>
                <a:hlinkClick r:id="rId3" tooltip="Navegador web"/>
              </a:rPr>
              <a:t>navegador web</a:t>
            </a:r>
            <a:r>
              <a:rPr lang="es-ES" sz="1200" kern="1200" dirty="0" smtClean="0">
                <a:solidFill>
                  <a:schemeClr val="tx1"/>
                </a:solidFill>
                <a:latin typeface="+mn-lt"/>
                <a:ea typeface="+mn-ea"/>
                <a:cs typeface="+mn-cs"/>
              </a:rPr>
              <a:t> como un cliente,  así como tiene la facilidad de actualizar y mantener aplicaciones web sin distribuir e instalar software en varios usuarios.</a:t>
            </a:r>
            <a:endParaRPr lang="es-EC" sz="1100" kern="1200" dirty="0" smtClean="0">
              <a:solidFill>
                <a:schemeClr val="tx1"/>
              </a:solidFill>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A15D296A-15BB-42EA-B846-360F78E70C62}" type="slidenum">
              <a:rPr lang="es-EC" smtClean="0"/>
              <a:pPr/>
              <a:t>9</a:t>
            </a:fld>
            <a:endParaRPr lang="es-EC"/>
          </a:p>
        </p:txBody>
      </p:sp>
    </p:spTree>
    <p:extLst>
      <p:ext uri="{BB962C8B-B14F-4D97-AF65-F5344CB8AC3E}">
        <p14:creationId xmlns:p14="http://schemas.microsoft.com/office/powerpoint/2010/main" xmlns="" val="3157429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A15D296A-15BB-42EA-B846-360F78E70C62}" type="slidenum">
              <a:rPr lang="es-EC" smtClean="0"/>
              <a:pPr/>
              <a:t>10</a:t>
            </a:fld>
            <a:endParaRPr lang="es-EC"/>
          </a:p>
        </p:txBody>
      </p:sp>
    </p:spTree>
    <p:extLst>
      <p:ext uri="{BB962C8B-B14F-4D97-AF65-F5344CB8AC3E}">
        <p14:creationId xmlns:p14="http://schemas.microsoft.com/office/powerpoint/2010/main" xmlns="" val="3893937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A15D296A-15BB-42EA-B846-360F78E70C62}" type="slidenum">
              <a:rPr lang="es-EC" smtClean="0"/>
              <a:pPr/>
              <a:t>11</a:t>
            </a:fld>
            <a:endParaRPr lang="es-EC"/>
          </a:p>
        </p:txBody>
      </p:sp>
    </p:spTree>
    <p:extLst>
      <p:ext uri="{BB962C8B-B14F-4D97-AF65-F5344CB8AC3E}">
        <p14:creationId xmlns:p14="http://schemas.microsoft.com/office/powerpoint/2010/main" xmlns="" val="1936890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A15D296A-15BB-42EA-B846-360F78E70C62}" type="slidenum">
              <a:rPr lang="es-EC" smtClean="0"/>
              <a:pPr/>
              <a:t>12</a:t>
            </a:fld>
            <a:endParaRPr lang="es-EC"/>
          </a:p>
        </p:txBody>
      </p:sp>
    </p:spTree>
    <p:extLst>
      <p:ext uri="{BB962C8B-B14F-4D97-AF65-F5344CB8AC3E}">
        <p14:creationId xmlns:p14="http://schemas.microsoft.com/office/powerpoint/2010/main" xmlns="" val="2213685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A15D296A-15BB-42EA-B846-360F78E70C62}" type="slidenum">
              <a:rPr lang="es-EC" smtClean="0"/>
              <a:pPr/>
              <a:t>13</a:t>
            </a:fld>
            <a:endParaRPr lang="es-EC"/>
          </a:p>
        </p:txBody>
      </p:sp>
    </p:spTree>
    <p:extLst>
      <p:ext uri="{BB962C8B-B14F-4D97-AF65-F5344CB8AC3E}">
        <p14:creationId xmlns:p14="http://schemas.microsoft.com/office/powerpoint/2010/main" xmlns="" val="415199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D9F0F676-17B4-4748-B189-2B1A18328CE9}" type="datetimeFigureOut">
              <a:rPr lang="es-EC" smtClean="0"/>
              <a:pPr/>
              <a:t>27/08/2013</a:t>
            </a:fld>
            <a:endParaRPr lang="es-EC"/>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C"/>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04E3B247-F4A0-4016-87DA-EE12E29FB828}"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F0F676-17B4-4748-B189-2B1A18328CE9}" type="datetimeFigureOut">
              <a:rPr lang="es-EC" smtClean="0"/>
              <a:pPr/>
              <a:t>27/08/2013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4E3B247-F4A0-4016-87DA-EE12E29FB828}"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F0F676-17B4-4748-B189-2B1A18328CE9}" type="datetimeFigureOut">
              <a:rPr lang="es-EC" smtClean="0"/>
              <a:pPr/>
              <a:t>27/08/2013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4E3B247-F4A0-4016-87DA-EE12E29FB828}"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D9F0F676-17B4-4748-B189-2B1A18328CE9}" type="datetimeFigureOut">
              <a:rPr lang="es-EC" smtClean="0"/>
              <a:pPr/>
              <a:t>27/08/2013</a:t>
            </a:fld>
            <a:endParaRPr lang="es-EC"/>
          </a:p>
        </p:txBody>
      </p:sp>
      <p:sp>
        <p:nvSpPr>
          <p:cNvPr id="9" name="8 Marcador de número de diapositiva"/>
          <p:cNvSpPr>
            <a:spLocks noGrp="1"/>
          </p:cNvSpPr>
          <p:nvPr>
            <p:ph type="sldNum" sz="quarter" idx="15"/>
          </p:nvPr>
        </p:nvSpPr>
        <p:spPr/>
        <p:txBody>
          <a:bodyPr rtlCol="0"/>
          <a:lstStyle/>
          <a:p>
            <a:fld id="{04E3B247-F4A0-4016-87DA-EE12E29FB828}" type="slidenum">
              <a:rPr lang="es-EC" smtClean="0"/>
              <a:pPr/>
              <a:t>‹Nº›</a:t>
            </a:fld>
            <a:endParaRPr lang="es-EC"/>
          </a:p>
        </p:txBody>
      </p:sp>
      <p:sp>
        <p:nvSpPr>
          <p:cNvPr id="10" name="9 Marcador de pie de página"/>
          <p:cNvSpPr>
            <a:spLocks noGrp="1"/>
          </p:cNvSpPr>
          <p:nvPr>
            <p:ph type="ftr" sz="quarter" idx="16"/>
          </p:nvPr>
        </p:nvSpPr>
        <p:spPr/>
        <p:txBody>
          <a:bodyPr rtlCol="0"/>
          <a:lstStyle/>
          <a:p>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D9F0F676-17B4-4748-B189-2B1A18328CE9}" type="datetimeFigureOut">
              <a:rPr lang="es-EC" smtClean="0"/>
              <a:pPr/>
              <a:t>27/08/2013</a:t>
            </a:fld>
            <a:endParaRPr lang="es-EC"/>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C"/>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04E3B247-F4A0-4016-87DA-EE12E29FB828}"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9F0F676-17B4-4748-B189-2B1A18328CE9}" type="datetimeFigureOut">
              <a:rPr lang="es-EC" smtClean="0"/>
              <a:pPr/>
              <a:t>27/08/2013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04E3B247-F4A0-4016-87DA-EE12E29FB828}" type="slidenum">
              <a:rPr lang="es-EC" smtClean="0"/>
              <a:pPr/>
              <a:t>‹Nº›</a:t>
            </a:fld>
            <a:endParaRPr lang="es-EC"/>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9F0F676-17B4-4748-B189-2B1A18328CE9}" type="datetimeFigureOut">
              <a:rPr lang="es-EC" smtClean="0"/>
              <a:pPr/>
              <a:t>27/08/2013</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04E3B247-F4A0-4016-87DA-EE12E29FB828}" type="slidenum">
              <a:rPr lang="es-EC" smtClean="0"/>
              <a:pPr/>
              <a:t>‹Nº›</a:t>
            </a:fld>
            <a:endParaRPr lang="es-EC"/>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D9F0F676-17B4-4748-B189-2B1A18328CE9}" type="datetimeFigureOut">
              <a:rPr lang="es-EC" smtClean="0"/>
              <a:pPr/>
              <a:t>27/08/2013</a:t>
            </a:fld>
            <a:endParaRPr lang="es-EC"/>
          </a:p>
        </p:txBody>
      </p:sp>
      <p:sp>
        <p:nvSpPr>
          <p:cNvPr id="7" name="6 Marcador de número de diapositiva"/>
          <p:cNvSpPr>
            <a:spLocks noGrp="1"/>
          </p:cNvSpPr>
          <p:nvPr>
            <p:ph type="sldNum" sz="quarter" idx="11"/>
          </p:nvPr>
        </p:nvSpPr>
        <p:spPr/>
        <p:txBody>
          <a:bodyPr rtlCol="0"/>
          <a:lstStyle/>
          <a:p>
            <a:fld id="{04E3B247-F4A0-4016-87DA-EE12E29FB828}" type="slidenum">
              <a:rPr lang="es-EC" smtClean="0"/>
              <a:pPr/>
              <a:t>‹Nº›</a:t>
            </a:fld>
            <a:endParaRPr lang="es-EC"/>
          </a:p>
        </p:txBody>
      </p:sp>
      <p:sp>
        <p:nvSpPr>
          <p:cNvPr id="8" name="7 Marcador de pie de página"/>
          <p:cNvSpPr>
            <a:spLocks noGrp="1"/>
          </p:cNvSpPr>
          <p:nvPr>
            <p:ph type="ftr" sz="quarter" idx="12"/>
          </p:nvPr>
        </p:nvSpPr>
        <p:spPr/>
        <p:txBody>
          <a:bodyPr rtlCol="0"/>
          <a:lstStyle/>
          <a:p>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9F0F676-17B4-4748-B189-2B1A18328CE9}" type="datetimeFigureOut">
              <a:rPr lang="es-EC" smtClean="0"/>
              <a:pPr/>
              <a:t>27/08/2013</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04E3B247-F4A0-4016-87DA-EE12E29FB828}"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D9F0F676-17B4-4748-B189-2B1A18328CE9}" type="datetimeFigureOut">
              <a:rPr lang="es-EC" smtClean="0"/>
              <a:pPr/>
              <a:t>27/08/2013</a:t>
            </a:fld>
            <a:endParaRPr lang="es-EC"/>
          </a:p>
        </p:txBody>
      </p:sp>
      <p:sp>
        <p:nvSpPr>
          <p:cNvPr id="22" name="21 Marcador de número de diapositiva"/>
          <p:cNvSpPr>
            <a:spLocks noGrp="1"/>
          </p:cNvSpPr>
          <p:nvPr>
            <p:ph type="sldNum" sz="quarter" idx="15"/>
          </p:nvPr>
        </p:nvSpPr>
        <p:spPr/>
        <p:txBody>
          <a:bodyPr rtlCol="0"/>
          <a:lstStyle/>
          <a:p>
            <a:fld id="{04E3B247-F4A0-4016-87DA-EE12E29FB828}" type="slidenum">
              <a:rPr lang="es-EC" smtClean="0"/>
              <a:pPr/>
              <a:t>‹Nº›</a:t>
            </a:fld>
            <a:endParaRPr lang="es-EC"/>
          </a:p>
        </p:txBody>
      </p:sp>
      <p:sp>
        <p:nvSpPr>
          <p:cNvPr id="23" name="22 Marcador de pie de página"/>
          <p:cNvSpPr>
            <a:spLocks noGrp="1"/>
          </p:cNvSpPr>
          <p:nvPr>
            <p:ph type="ftr" sz="quarter" idx="16"/>
          </p:nvPr>
        </p:nvSpPr>
        <p:spPr/>
        <p:txBody>
          <a:bodyPr rtlCol="0"/>
          <a:lstStyle/>
          <a:p>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D9F0F676-17B4-4748-B189-2B1A18328CE9}" type="datetimeFigureOut">
              <a:rPr lang="es-EC" smtClean="0"/>
              <a:pPr/>
              <a:t>27/08/2013</a:t>
            </a:fld>
            <a:endParaRPr lang="es-EC"/>
          </a:p>
        </p:txBody>
      </p:sp>
      <p:sp>
        <p:nvSpPr>
          <p:cNvPr id="18" name="17 Marcador de número de diapositiva"/>
          <p:cNvSpPr>
            <a:spLocks noGrp="1"/>
          </p:cNvSpPr>
          <p:nvPr>
            <p:ph type="sldNum" sz="quarter" idx="11"/>
          </p:nvPr>
        </p:nvSpPr>
        <p:spPr/>
        <p:txBody>
          <a:bodyPr rtlCol="0"/>
          <a:lstStyle/>
          <a:p>
            <a:fld id="{04E3B247-F4A0-4016-87DA-EE12E29FB828}" type="slidenum">
              <a:rPr lang="es-EC" smtClean="0"/>
              <a:pPr/>
              <a:t>‹Nº›</a:t>
            </a:fld>
            <a:endParaRPr lang="es-EC"/>
          </a:p>
        </p:txBody>
      </p:sp>
      <p:sp>
        <p:nvSpPr>
          <p:cNvPr id="21" name="20 Marcador de pie de página"/>
          <p:cNvSpPr>
            <a:spLocks noGrp="1"/>
          </p:cNvSpPr>
          <p:nvPr>
            <p:ph type="ftr" sz="quarter" idx="12"/>
          </p:nvPr>
        </p:nvSpPr>
        <p:spPr/>
        <p:txBody>
          <a:bodyPr rtlCol="0"/>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0F676-17B4-4748-B189-2B1A18328CE9}" type="datetimeFigureOut">
              <a:rPr lang="es-EC" smtClean="0"/>
              <a:pPr/>
              <a:t>27/08/2013</a:t>
            </a:fld>
            <a:endParaRPr lang="es-EC"/>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C"/>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4E3B247-F4A0-4016-87DA-EE12E29FB828}"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google.com.ec/url?sa=i&amp;rct=j&amp;q=star+uml&amp;source=images&amp;cd=&amp;cad=rja&amp;docid=-uv5OwCr-oz49M&amp;tbnid=7mcaB52R7OyEHM:&amp;ved=0CAUQjRw&amp;url=http://staruml.tigris.org/&amp;ei=UQzeUcTFDPGu4AO1goCgDQ&amp;bvm=bv.48705608,d.dmg&amp;psig=AFQjCNGsfsN1Cn-T3GSwKl_0Kscb_R2V5w&amp;ust=1373593038071666" TargetMode="External"/><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0.gif"/><Relationship Id="rId5" Type="http://schemas.openxmlformats.org/officeDocument/2006/relationships/image" Target="../media/image19.jpeg"/><Relationship Id="rId4" Type="http://schemas.openxmlformats.org/officeDocument/2006/relationships/image" Target="../media/image18.png"/><Relationship Id="rId9" Type="http://schemas.openxmlformats.org/officeDocument/2006/relationships/image" Target="../media/image22.gif"/></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6.jpeg"/><Relationship Id="rId5" Type="http://schemas.openxmlformats.org/officeDocument/2006/relationships/diagramQuickStyle" Target="../diagrams/quickStyle1.xml"/><Relationship Id="rId10" Type="http://schemas.openxmlformats.org/officeDocument/2006/relationships/image" Target="../media/image15.jpeg"/><Relationship Id="rId4" Type="http://schemas.openxmlformats.org/officeDocument/2006/relationships/diagramLayout" Target="../diagrams/layout1.xml"/><Relationship Id="rId9"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63688" y="1700808"/>
            <a:ext cx="6858000" cy="990600"/>
          </a:xfrm>
        </p:spPr>
        <p:txBody>
          <a:bodyPr>
            <a:normAutofit fontScale="90000"/>
          </a:bodyPr>
          <a:lstStyle/>
          <a:p>
            <a:pPr algn="ctr"/>
            <a:r>
              <a:rPr lang="en-US" dirty="0" err="1"/>
              <a:t>Análisis</a:t>
            </a:r>
            <a:r>
              <a:rPr lang="en-US" dirty="0"/>
              <a:t>, </a:t>
            </a:r>
            <a:r>
              <a:rPr lang="en-US" dirty="0" err="1"/>
              <a:t>Diseño</a:t>
            </a:r>
            <a:r>
              <a:rPr lang="en-US" dirty="0"/>
              <a:t>, e </a:t>
            </a:r>
            <a:r>
              <a:rPr lang="en-US" dirty="0" err="1"/>
              <a:t>Implementación</a:t>
            </a:r>
            <a:r>
              <a:rPr lang="en-US" dirty="0"/>
              <a:t> de un </a:t>
            </a:r>
            <a:r>
              <a:rPr lang="en-US" dirty="0" err="1"/>
              <a:t>Sistema</a:t>
            </a:r>
            <a:r>
              <a:rPr lang="en-US" dirty="0"/>
              <a:t> de </a:t>
            </a:r>
            <a:r>
              <a:rPr lang="en-US" dirty="0" err="1"/>
              <a:t>Gestión</a:t>
            </a:r>
            <a:r>
              <a:rPr lang="en-US" dirty="0"/>
              <a:t> de </a:t>
            </a:r>
            <a:r>
              <a:rPr lang="en-US" dirty="0" err="1"/>
              <a:t>Cartera</a:t>
            </a:r>
            <a:r>
              <a:rPr lang="en-US" dirty="0"/>
              <a:t> </a:t>
            </a:r>
            <a:r>
              <a:rPr lang="en-US" dirty="0" err="1"/>
              <a:t>para</a:t>
            </a:r>
            <a:r>
              <a:rPr lang="en-US" dirty="0"/>
              <a:t> la </a:t>
            </a:r>
            <a:r>
              <a:rPr lang="en-US" dirty="0" err="1"/>
              <a:t>Asociación</a:t>
            </a:r>
            <a:r>
              <a:rPr lang="en-US" dirty="0"/>
              <a:t> de </a:t>
            </a:r>
            <a:r>
              <a:rPr lang="en-US" dirty="0" err="1"/>
              <a:t>Docentes</a:t>
            </a:r>
            <a:r>
              <a:rPr lang="en-US" dirty="0"/>
              <a:t> de la </a:t>
            </a:r>
            <a:r>
              <a:rPr lang="en-US" dirty="0" err="1"/>
              <a:t>Escuela</a:t>
            </a:r>
            <a:r>
              <a:rPr lang="en-US" dirty="0"/>
              <a:t> </a:t>
            </a:r>
            <a:r>
              <a:rPr lang="en-US" dirty="0" err="1"/>
              <a:t>Politécnica</a:t>
            </a:r>
            <a:r>
              <a:rPr lang="en-US" dirty="0"/>
              <a:t> del </a:t>
            </a:r>
            <a:r>
              <a:rPr lang="en-US" dirty="0" err="1"/>
              <a:t>Ejéricto</a:t>
            </a:r>
            <a:endParaRPr lang="es-EC" dirty="0"/>
          </a:p>
        </p:txBody>
      </p:sp>
      <p:sp>
        <p:nvSpPr>
          <p:cNvPr id="3" name="2 Subtítulo"/>
          <p:cNvSpPr>
            <a:spLocks noGrp="1"/>
          </p:cNvSpPr>
          <p:nvPr>
            <p:ph type="subTitle" idx="1"/>
          </p:nvPr>
        </p:nvSpPr>
        <p:spPr>
          <a:xfrm>
            <a:off x="2627784" y="3429000"/>
            <a:ext cx="3888432" cy="1656184"/>
          </a:xfrm>
        </p:spPr>
        <p:txBody>
          <a:bodyPr>
            <a:normAutofit lnSpcReduction="10000"/>
          </a:bodyPr>
          <a:lstStyle/>
          <a:p>
            <a:pPr algn="l"/>
            <a:r>
              <a:rPr lang="es-EC" dirty="0" smtClean="0"/>
              <a:t>Por:</a:t>
            </a:r>
          </a:p>
          <a:p>
            <a:pPr algn="l"/>
            <a:r>
              <a:rPr lang="es-EC" dirty="0" smtClean="0"/>
              <a:t>RICARDO BARRERA</a:t>
            </a:r>
          </a:p>
          <a:p>
            <a:pPr algn="l"/>
            <a:r>
              <a:rPr lang="es-EC" dirty="0" smtClean="0"/>
              <a:t>GABRIELA MOLINA</a:t>
            </a:r>
          </a:p>
          <a:p>
            <a:pPr algn="l"/>
            <a:endParaRPr lang="es-EC" dirty="0"/>
          </a:p>
          <a:p>
            <a:pPr algn="l"/>
            <a:r>
              <a:rPr lang="es-EC" dirty="0" smtClean="0"/>
              <a:t>JULIO 2013</a:t>
            </a:r>
          </a:p>
          <a:p>
            <a:pPr algn="l"/>
            <a:endParaRPr lang="es-EC" dirty="0"/>
          </a:p>
        </p:txBody>
      </p:sp>
    </p:spTree>
    <p:extLst>
      <p:ext uri="{BB962C8B-B14F-4D97-AF65-F5344CB8AC3E}">
        <p14:creationId xmlns:p14="http://schemas.microsoft.com/office/powerpoint/2010/main" xmlns="" val="2431911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a:t>MARCO TEÓRICO</a:t>
            </a:r>
          </a:p>
        </p:txBody>
      </p:sp>
      <p:sp>
        <p:nvSpPr>
          <p:cNvPr id="3" name="2 Marcador de contenido"/>
          <p:cNvSpPr>
            <a:spLocks noGrp="1"/>
          </p:cNvSpPr>
          <p:nvPr>
            <p:ph sz="quarter" idx="1"/>
          </p:nvPr>
        </p:nvSpPr>
        <p:spPr/>
        <p:txBody>
          <a:bodyPr/>
          <a:lstStyle/>
          <a:p>
            <a:r>
              <a:rPr lang="es-EC" dirty="0" smtClean="0">
                <a:solidFill>
                  <a:schemeClr val="accent1">
                    <a:lumMod val="75000"/>
                  </a:schemeClr>
                </a:solidFill>
              </a:rPr>
              <a:t>HERRAMIENTAS OPEN SOURCE UTILIZADAS</a:t>
            </a:r>
          </a:p>
          <a:p>
            <a:endParaRPr lang="es-EC" dirty="0"/>
          </a:p>
        </p:txBody>
      </p:sp>
      <p:pic>
        <p:nvPicPr>
          <p:cNvPr id="4" name="3 Imagen" descr="MySql.png"/>
          <p:cNvPicPr>
            <a:picLocks noChangeAspect="1"/>
          </p:cNvPicPr>
          <p:nvPr/>
        </p:nvPicPr>
        <p:blipFill>
          <a:blip r:embed="rId3" cstate="print"/>
          <a:stretch>
            <a:fillRect/>
          </a:stretch>
        </p:blipFill>
        <p:spPr>
          <a:xfrm>
            <a:off x="3904194" y="2286000"/>
            <a:ext cx="2133600" cy="990600"/>
          </a:xfrm>
          <a:prstGeom prst="rect">
            <a:avLst/>
          </a:prstGeom>
        </p:spPr>
      </p:pic>
      <p:pic>
        <p:nvPicPr>
          <p:cNvPr id="5" name="4 Imagen" descr="java.png"/>
          <p:cNvPicPr>
            <a:picLocks noChangeAspect="1"/>
          </p:cNvPicPr>
          <p:nvPr/>
        </p:nvPicPr>
        <p:blipFill>
          <a:blip r:embed="rId4" cstate="print"/>
          <a:stretch>
            <a:fillRect/>
          </a:stretch>
        </p:blipFill>
        <p:spPr>
          <a:xfrm>
            <a:off x="4204171" y="3505200"/>
            <a:ext cx="545325" cy="1014440"/>
          </a:xfrm>
          <a:prstGeom prst="rect">
            <a:avLst/>
          </a:prstGeom>
        </p:spPr>
      </p:pic>
      <p:pic>
        <p:nvPicPr>
          <p:cNvPr id="6" name="5 Imagen" descr="jboss_inc_logo.jpg"/>
          <p:cNvPicPr>
            <a:picLocks noChangeAspect="1"/>
          </p:cNvPicPr>
          <p:nvPr/>
        </p:nvPicPr>
        <p:blipFill>
          <a:blip r:embed="rId5" cstate="print"/>
          <a:stretch>
            <a:fillRect/>
          </a:stretch>
        </p:blipFill>
        <p:spPr>
          <a:xfrm>
            <a:off x="5292080" y="3595455"/>
            <a:ext cx="1815568" cy="1124940"/>
          </a:xfrm>
          <a:prstGeom prst="rect">
            <a:avLst/>
          </a:prstGeom>
        </p:spPr>
      </p:pic>
      <p:pic>
        <p:nvPicPr>
          <p:cNvPr id="7" name="6 Imagen" descr="Richfaces_logo.gif"/>
          <p:cNvPicPr>
            <a:picLocks noChangeAspect="1"/>
          </p:cNvPicPr>
          <p:nvPr/>
        </p:nvPicPr>
        <p:blipFill>
          <a:blip r:embed="rId6" cstate="print"/>
          <a:stretch>
            <a:fillRect/>
          </a:stretch>
        </p:blipFill>
        <p:spPr>
          <a:xfrm>
            <a:off x="3046944" y="5114485"/>
            <a:ext cx="1714500" cy="571500"/>
          </a:xfrm>
          <a:prstGeom prst="rect">
            <a:avLst/>
          </a:prstGeom>
        </p:spPr>
      </p:pic>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187624" y="3595455"/>
            <a:ext cx="2319918" cy="11108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 name="Picture 4" descr="http://staruml.tigris.org/images/staruml_logo.gif">
            <a:hlinkClick r:id="rId8"/>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691680" y="2395538"/>
            <a:ext cx="2019575" cy="7715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77368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smtClean="0"/>
              <a:t>MARCO TEÓRICO</a:t>
            </a:r>
            <a:endParaRPr lang="es-EC" b="1" dirty="0"/>
          </a:p>
        </p:txBody>
      </p:sp>
      <p:sp>
        <p:nvSpPr>
          <p:cNvPr id="5" name="2 Marcador de contenido"/>
          <p:cNvSpPr>
            <a:spLocks noGrp="1"/>
          </p:cNvSpPr>
          <p:nvPr>
            <p:ph sz="quarter" idx="1"/>
          </p:nvPr>
        </p:nvSpPr>
        <p:spPr/>
        <p:txBody>
          <a:bodyPr/>
          <a:lstStyle/>
          <a:p>
            <a:r>
              <a:rPr lang="es-EC" dirty="0" smtClean="0">
                <a:solidFill>
                  <a:schemeClr val="accent1">
                    <a:lumMod val="75000"/>
                  </a:schemeClr>
                </a:solidFill>
              </a:rPr>
              <a:t>ARQUITECTURA</a:t>
            </a:r>
          </a:p>
          <a:p>
            <a:endParaRPr lang="es-EC" dirty="0"/>
          </a:p>
        </p:txBody>
      </p:sp>
      <p:pic>
        <p:nvPicPr>
          <p:cNvPr id="4098"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5309" t="20429" r="18518" b="15413"/>
          <a:stretch/>
        </p:blipFill>
        <p:spPr bwMode="auto">
          <a:xfrm>
            <a:off x="2339752" y="2132856"/>
            <a:ext cx="4698444" cy="40801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96778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7467600" cy="1143000"/>
          </a:xfrm>
        </p:spPr>
        <p:txBody>
          <a:bodyPr>
            <a:normAutofit/>
          </a:bodyPr>
          <a:lstStyle/>
          <a:p>
            <a:r>
              <a:rPr lang="es-EC" b="1" dirty="0" smtClean="0">
                <a:effectLst/>
              </a:rPr>
              <a:t>METODOLOGÍA OMT (OBJECT MODELING TECHNIQUE)</a:t>
            </a:r>
            <a:endParaRPr lang="es-EC" b="1" dirty="0">
              <a:effectLst/>
            </a:endParaRPr>
          </a:p>
        </p:txBody>
      </p:sp>
      <p:sp>
        <p:nvSpPr>
          <p:cNvPr id="3" name="2 Marcador de contenido"/>
          <p:cNvSpPr>
            <a:spLocks noGrp="1"/>
          </p:cNvSpPr>
          <p:nvPr>
            <p:ph sz="quarter" idx="1"/>
          </p:nvPr>
        </p:nvSpPr>
        <p:spPr/>
        <p:txBody>
          <a:bodyPr>
            <a:normAutofit/>
          </a:bodyPr>
          <a:lstStyle/>
          <a:p>
            <a:endParaRPr lang="es-CR" dirty="0" smtClean="0"/>
          </a:p>
          <a:p>
            <a:endParaRPr lang="es-CR" dirty="0"/>
          </a:p>
          <a:p>
            <a:pPr algn="just"/>
            <a:r>
              <a:rPr lang="es-CR" sz="2800" dirty="0" smtClean="0">
                <a:solidFill>
                  <a:schemeClr val="accent1">
                    <a:lumMod val="75000"/>
                  </a:schemeClr>
                </a:solidFill>
              </a:rPr>
              <a:t>Análisis y diseño orientada a objetos.</a:t>
            </a:r>
          </a:p>
          <a:p>
            <a:pPr algn="just"/>
            <a:r>
              <a:rPr lang="es-CR" sz="2800" dirty="0" smtClean="0">
                <a:solidFill>
                  <a:schemeClr val="accent1">
                    <a:lumMod val="75000"/>
                  </a:schemeClr>
                </a:solidFill>
              </a:rPr>
              <a:t>Da Énfasis en la importancia del modelo y su uso est</a:t>
            </a:r>
            <a:r>
              <a:rPr lang="es-CR" sz="2800" dirty="0">
                <a:solidFill>
                  <a:schemeClr val="accent1">
                    <a:lumMod val="75000"/>
                  </a:schemeClr>
                </a:solidFill>
              </a:rPr>
              <a:t>á</a:t>
            </a:r>
            <a:r>
              <a:rPr lang="es-CR" sz="2800" dirty="0" smtClean="0">
                <a:solidFill>
                  <a:schemeClr val="accent1">
                    <a:lumMod val="75000"/>
                  </a:schemeClr>
                </a:solidFill>
              </a:rPr>
              <a:t> enfocado en el mundo real para un nivel de diseño.</a:t>
            </a:r>
          </a:p>
          <a:p>
            <a:pPr algn="just"/>
            <a:r>
              <a:rPr lang="es-ES" sz="2800" dirty="0" smtClean="0">
                <a:solidFill>
                  <a:schemeClr val="accent1">
                    <a:lumMod val="75000"/>
                  </a:schemeClr>
                </a:solidFill>
              </a:rPr>
              <a:t> Es un proceso evolutivo durante la fase de análisis.</a:t>
            </a:r>
          </a:p>
          <a:p>
            <a:pPr algn="just"/>
            <a:endParaRPr lang="es-CR" sz="3200" dirty="0" smtClean="0"/>
          </a:p>
          <a:p>
            <a:pPr algn="just"/>
            <a:endParaRPr lang="es-EC" dirty="0"/>
          </a:p>
        </p:txBody>
      </p:sp>
    </p:spTree>
    <p:extLst>
      <p:ext uri="{BB962C8B-B14F-4D97-AF65-F5344CB8AC3E}">
        <p14:creationId xmlns:p14="http://schemas.microsoft.com/office/powerpoint/2010/main" xmlns="" val="3915759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smtClean="0"/>
              <a:t>MODELOS DE OMT</a:t>
            </a:r>
            <a:endParaRPr lang="es-EC" b="1"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xmlns="" val="1386807693"/>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841262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b="1" dirty="0"/>
              <a:t>FASES DE LA METODOLOGÍA OMT</a:t>
            </a:r>
          </a:p>
        </p:txBody>
      </p:sp>
      <p:graphicFrame>
        <p:nvGraphicFramePr>
          <p:cNvPr id="6" name="5 Marcador de contenido"/>
          <p:cNvGraphicFramePr>
            <a:graphicFrameLocks noGrp="1"/>
          </p:cNvGraphicFramePr>
          <p:nvPr>
            <p:ph sz="quarter" idx="1"/>
            <p:extLst>
              <p:ext uri="{D42A27DB-BD31-4B8C-83A1-F6EECF244321}">
                <p14:modId xmlns:p14="http://schemas.microsoft.com/office/powerpoint/2010/main" xmlns="" val="4189438000"/>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436663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EC" dirty="0"/>
              <a:t/>
            </a:r>
            <a:br>
              <a:rPr lang="es-EC" dirty="0"/>
            </a:br>
            <a:r>
              <a:rPr lang="es-EC" dirty="0"/>
              <a:t/>
            </a:r>
            <a:br>
              <a:rPr lang="es-EC" dirty="0"/>
            </a:br>
            <a:r>
              <a:rPr lang="es-EC" dirty="0"/>
              <a:t>SOLUCIÓN</a:t>
            </a:r>
          </a:p>
        </p:txBody>
      </p:sp>
      <p:sp>
        <p:nvSpPr>
          <p:cNvPr id="3" name="2 Marcador de contenido"/>
          <p:cNvSpPr>
            <a:spLocks noGrp="1"/>
          </p:cNvSpPr>
          <p:nvPr>
            <p:ph type="subTitle" idx="1"/>
          </p:nvPr>
        </p:nvSpPr>
        <p:spPr/>
        <p:txBody>
          <a:bodyPr>
            <a:normAutofit/>
          </a:bodyPr>
          <a:lstStyle/>
          <a:p>
            <a:endParaRPr lang="es-EC" dirty="0" smtClean="0"/>
          </a:p>
          <a:p>
            <a:endParaRPr lang="es-EC" dirty="0"/>
          </a:p>
        </p:txBody>
      </p:sp>
    </p:spTree>
    <p:extLst>
      <p:ext uri="{BB962C8B-B14F-4D97-AF65-F5344CB8AC3E}">
        <p14:creationId xmlns:p14="http://schemas.microsoft.com/office/powerpoint/2010/main" xmlns="" val="1641733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b="1" dirty="0" smtClean="0"/>
              <a:t>REQUERIMIENTOS FUNCIONALES</a:t>
            </a:r>
            <a:endParaRPr lang="es-EC" b="1" dirty="0"/>
          </a:p>
        </p:txBody>
      </p:sp>
      <p:sp>
        <p:nvSpPr>
          <p:cNvPr id="3" name="2 Marcador de contenido"/>
          <p:cNvSpPr>
            <a:spLocks noGrp="1"/>
          </p:cNvSpPr>
          <p:nvPr>
            <p:ph sz="quarter" idx="1"/>
          </p:nvPr>
        </p:nvSpPr>
        <p:spPr/>
        <p:txBody>
          <a:bodyPr>
            <a:normAutofit/>
          </a:bodyPr>
          <a:lstStyle/>
          <a:p>
            <a:endParaRPr lang="es-EC" b="1" dirty="0" smtClean="0"/>
          </a:p>
          <a:p>
            <a:r>
              <a:rPr lang="es-EC" dirty="0" smtClean="0">
                <a:solidFill>
                  <a:schemeClr val="accent1">
                    <a:lumMod val="75000"/>
                  </a:schemeClr>
                </a:solidFill>
              </a:rPr>
              <a:t>Módulo de Administración</a:t>
            </a:r>
          </a:p>
          <a:p>
            <a:pPr lvl="1"/>
            <a:r>
              <a:rPr lang="es-EC" dirty="0" smtClean="0">
                <a:solidFill>
                  <a:schemeClr val="accent1">
                    <a:lumMod val="75000"/>
                  </a:schemeClr>
                </a:solidFill>
              </a:rPr>
              <a:t>Gestionar </a:t>
            </a:r>
            <a:r>
              <a:rPr lang="es-EC" dirty="0">
                <a:solidFill>
                  <a:schemeClr val="accent1">
                    <a:lumMod val="75000"/>
                  </a:schemeClr>
                </a:solidFill>
              </a:rPr>
              <a:t>Usuarios</a:t>
            </a:r>
          </a:p>
          <a:p>
            <a:pPr lvl="1"/>
            <a:r>
              <a:rPr lang="es-EC" dirty="0" smtClean="0">
                <a:solidFill>
                  <a:schemeClr val="accent1">
                    <a:lumMod val="75000"/>
                  </a:schemeClr>
                </a:solidFill>
              </a:rPr>
              <a:t>Gestionar  </a:t>
            </a:r>
            <a:r>
              <a:rPr lang="es-EC" dirty="0">
                <a:solidFill>
                  <a:schemeClr val="accent1">
                    <a:lumMod val="75000"/>
                  </a:schemeClr>
                </a:solidFill>
              </a:rPr>
              <a:t>Perfiles</a:t>
            </a:r>
          </a:p>
          <a:p>
            <a:pPr marL="457200" lvl="1" indent="-457200">
              <a:spcBef>
                <a:spcPts val="600"/>
              </a:spcBef>
            </a:pPr>
            <a:endParaRPr lang="es-EC" sz="2600" dirty="0">
              <a:solidFill>
                <a:schemeClr val="accent1">
                  <a:lumMod val="75000"/>
                </a:schemeClr>
              </a:solidFill>
            </a:endParaRPr>
          </a:p>
          <a:p>
            <a:pPr marL="457200" lvl="1" indent="-457200">
              <a:spcBef>
                <a:spcPts val="600"/>
              </a:spcBef>
            </a:pPr>
            <a:r>
              <a:rPr lang="es-EC" sz="2400" dirty="0">
                <a:solidFill>
                  <a:schemeClr val="accent1">
                    <a:lumMod val="75000"/>
                  </a:schemeClr>
                </a:solidFill>
              </a:rPr>
              <a:t>Módulo de Mantenimiento</a:t>
            </a:r>
          </a:p>
          <a:p>
            <a:pPr lvl="1"/>
            <a:r>
              <a:rPr lang="es-ES" dirty="0" smtClean="0">
                <a:solidFill>
                  <a:schemeClr val="accent1">
                    <a:lumMod val="75000"/>
                  </a:schemeClr>
                </a:solidFill>
              </a:rPr>
              <a:t>Gestionar Socios</a:t>
            </a:r>
          </a:p>
          <a:p>
            <a:pPr lvl="1"/>
            <a:r>
              <a:rPr lang="es-ES" dirty="0" smtClean="0">
                <a:solidFill>
                  <a:schemeClr val="accent1">
                    <a:lumMod val="75000"/>
                  </a:schemeClr>
                </a:solidFill>
              </a:rPr>
              <a:t>Gestionar Tipo de Socios</a:t>
            </a:r>
          </a:p>
          <a:p>
            <a:pPr marL="274320" lvl="1" indent="0">
              <a:buNone/>
            </a:pPr>
            <a:endParaRPr lang="es-ES" dirty="0"/>
          </a:p>
        </p:txBody>
      </p:sp>
    </p:spTree>
    <p:extLst>
      <p:ext uri="{BB962C8B-B14F-4D97-AF65-F5344CB8AC3E}">
        <p14:creationId xmlns:p14="http://schemas.microsoft.com/office/powerpoint/2010/main" xmlns="" val="810165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b="1" dirty="0"/>
              <a:t>REQUERIMIENTOS FUNCIONALES</a:t>
            </a:r>
          </a:p>
        </p:txBody>
      </p:sp>
      <p:sp>
        <p:nvSpPr>
          <p:cNvPr id="3" name="2 Marcador de contenido"/>
          <p:cNvSpPr>
            <a:spLocks noGrp="1"/>
          </p:cNvSpPr>
          <p:nvPr>
            <p:ph sz="quarter" idx="1"/>
          </p:nvPr>
        </p:nvSpPr>
        <p:spPr/>
        <p:txBody>
          <a:bodyPr/>
          <a:lstStyle/>
          <a:p>
            <a:pPr marL="617220" lvl="1" indent="-342900">
              <a:buFont typeface="Courier New" pitchFamily="49" charset="0"/>
              <a:buChar char="o"/>
            </a:pPr>
            <a:r>
              <a:rPr lang="es-ES" dirty="0" smtClean="0">
                <a:solidFill>
                  <a:schemeClr val="accent1">
                    <a:lumMod val="75000"/>
                  </a:schemeClr>
                </a:solidFill>
              </a:rPr>
              <a:t>Módulo </a:t>
            </a:r>
            <a:r>
              <a:rPr lang="es-ES" dirty="0">
                <a:solidFill>
                  <a:schemeClr val="accent1">
                    <a:lumMod val="75000"/>
                  </a:schemeClr>
                </a:solidFill>
              </a:rPr>
              <a:t>de </a:t>
            </a:r>
            <a:r>
              <a:rPr lang="es-ES" dirty="0" smtClean="0">
                <a:solidFill>
                  <a:schemeClr val="accent1">
                    <a:lumMod val="75000"/>
                  </a:schemeClr>
                </a:solidFill>
              </a:rPr>
              <a:t>Procesos:</a:t>
            </a:r>
          </a:p>
          <a:p>
            <a:pPr lvl="1"/>
            <a:r>
              <a:rPr lang="es-ES" dirty="0" smtClean="0">
                <a:solidFill>
                  <a:schemeClr val="accent1">
                    <a:lumMod val="75000"/>
                  </a:schemeClr>
                </a:solidFill>
              </a:rPr>
              <a:t>Servicios</a:t>
            </a:r>
          </a:p>
          <a:p>
            <a:pPr lvl="2"/>
            <a:r>
              <a:rPr lang="es-ES" dirty="0">
                <a:solidFill>
                  <a:schemeClr val="accent1">
                    <a:lumMod val="75000"/>
                  </a:schemeClr>
                </a:solidFill>
              </a:rPr>
              <a:t>Carga de datos</a:t>
            </a:r>
          </a:p>
          <a:p>
            <a:pPr lvl="3"/>
            <a:r>
              <a:rPr lang="es-ES" dirty="0">
                <a:solidFill>
                  <a:schemeClr val="accent1">
                    <a:lumMod val="75000"/>
                  </a:schemeClr>
                </a:solidFill>
              </a:rPr>
              <a:t>Forma Manual</a:t>
            </a:r>
          </a:p>
          <a:p>
            <a:pPr lvl="3"/>
            <a:r>
              <a:rPr lang="es-ES" dirty="0">
                <a:solidFill>
                  <a:schemeClr val="accent1">
                    <a:lumMod val="75000"/>
                  </a:schemeClr>
                </a:solidFill>
              </a:rPr>
              <a:t>Forma Automática (Archivo </a:t>
            </a:r>
            <a:r>
              <a:rPr lang="es-ES" dirty="0" smtClean="0">
                <a:solidFill>
                  <a:schemeClr val="accent1">
                    <a:lumMod val="75000"/>
                  </a:schemeClr>
                </a:solidFill>
              </a:rPr>
              <a:t>Excel)</a:t>
            </a:r>
          </a:p>
          <a:p>
            <a:pPr lvl="3"/>
            <a:endParaRPr lang="es-ES" dirty="0" smtClean="0">
              <a:solidFill>
                <a:schemeClr val="accent1">
                  <a:lumMod val="75000"/>
                </a:schemeClr>
              </a:solidFill>
            </a:endParaRPr>
          </a:p>
          <a:p>
            <a:pPr lvl="1"/>
            <a:r>
              <a:rPr lang="es-ES" dirty="0">
                <a:solidFill>
                  <a:schemeClr val="accent1">
                    <a:lumMod val="75000"/>
                  </a:schemeClr>
                </a:solidFill>
              </a:rPr>
              <a:t>Generación Datos Financieros</a:t>
            </a:r>
          </a:p>
          <a:p>
            <a:pPr lvl="2"/>
            <a:r>
              <a:rPr lang="es-ES" dirty="0" smtClean="0">
                <a:solidFill>
                  <a:schemeClr val="accent1">
                    <a:lumMod val="75000"/>
                  </a:schemeClr>
                </a:solidFill>
              </a:rPr>
              <a:t>Carga </a:t>
            </a:r>
            <a:r>
              <a:rPr lang="es-ES" dirty="0">
                <a:solidFill>
                  <a:schemeClr val="accent1">
                    <a:lumMod val="75000"/>
                  </a:schemeClr>
                </a:solidFill>
              </a:rPr>
              <a:t>de datos</a:t>
            </a:r>
          </a:p>
          <a:p>
            <a:pPr lvl="3"/>
            <a:r>
              <a:rPr lang="es-ES" dirty="0" smtClean="0">
                <a:solidFill>
                  <a:schemeClr val="accent1">
                    <a:lumMod val="75000"/>
                  </a:schemeClr>
                </a:solidFill>
              </a:rPr>
              <a:t>Forma </a:t>
            </a:r>
            <a:r>
              <a:rPr lang="es-ES" dirty="0">
                <a:solidFill>
                  <a:schemeClr val="accent1">
                    <a:lumMod val="75000"/>
                  </a:schemeClr>
                </a:solidFill>
              </a:rPr>
              <a:t>Automática (Archivo Excel)</a:t>
            </a:r>
          </a:p>
          <a:p>
            <a:pPr lvl="2"/>
            <a:endParaRPr lang="es-ES" dirty="0" smtClean="0"/>
          </a:p>
        </p:txBody>
      </p:sp>
    </p:spTree>
    <p:extLst>
      <p:ext uri="{BB962C8B-B14F-4D97-AF65-F5344CB8AC3E}">
        <p14:creationId xmlns:p14="http://schemas.microsoft.com/office/powerpoint/2010/main" xmlns="" val="3901527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a:t>REQUERIMIENTOS FUNCIONALES</a:t>
            </a:r>
          </a:p>
        </p:txBody>
      </p:sp>
      <p:sp>
        <p:nvSpPr>
          <p:cNvPr id="3" name="2 Marcador de contenido"/>
          <p:cNvSpPr>
            <a:spLocks noGrp="1"/>
          </p:cNvSpPr>
          <p:nvPr>
            <p:ph sz="quarter" idx="1"/>
          </p:nvPr>
        </p:nvSpPr>
        <p:spPr/>
        <p:txBody>
          <a:bodyPr/>
          <a:lstStyle/>
          <a:p>
            <a:endParaRPr lang="es-EC" dirty="0" smtClean="0"/>
          </a:p>
          <a:p>
            <a:r>
              <a:rPr lang="es-EC" dirty="0" smtClean="0">
                <a:solidFill>
                  <a:schemeClr val="accent1">
                    <a:lumMod val="75000"/>
                  </a:schemeClr>
                </a:solidFill>
              </a:rPr>
              <a:t>Módulo de Consultas</a:t>
            </a:r>
          </a:p>
          <a:p>
            <a:endParaRPr lang="es-EC" dirty="0">
              <a:solidFill>
                <a:schemeClr val="accent1">
                  <a:lumMod val="75000"/>
                </a:schemeClr>
              </a:solidFill>
            </a:endParaRPr>
          </a:p>
          <a:p>
            <a:pPr lvl="1"/>
            <a:r>
              <a:rPr lang="es-ES" dirty="0">
                <a:solidFill>
                  <a:schemeClr val="accent1">
                    <a:lumMod val="75000"/>
                  </a:schemeClr>
                </a:solidFill>
              </a:rPr>
              <a:t>Exportar </a:t>
            </a:r>
            <a:r>
              <a:rPr lang="es-ES" dirty="0" smtClean="0">
                <a:solidFill>
                  <a:schemeClr val="accent1">
                    <a:lumMod val="75000"/>
                  </a:schemeClr>
                </a:solidFill>
              </a:rPr>
              <a:t>Archivo(Excel) de descuentos.</a:t>
            </a:r>
            <a:endParaRPr lang="es-EC" dirty="0">
              <a:solidFill>
                <a:schemeClr val="accent1">
                  <a:lumMod val="75000"/>
                </a:schemeClr>
              </a:solidFill>
            </a:endParaRPr>
          </a:p>
          <a:p>
            <a:pPr lvl="1"/>
            <a:r>
              <a:rPr lang="es-ES" dirty="0">
                <a:solidFill>
                  <a:schemeClr val="accent1">
                    <a:lumMod val="75000"/>
                  </a:schemeClr>
                </a:solidFill>
              </a:rPr>
              <a:t>Consultar Descuentos.</a:t>
            </a:r>
            <a:endParaRPr lang="es-EC" dirty="0">
              <a:solidFill>
                <a:schemeClr val="accent1">
                  <a:lumMod val="75000"/>
                </a:schemeClr>
              </a:solidFill>
            </a:endParaRPr>
          </a:p>
          <a:p>
            <a:endParaRPr lang="es-EC" dirty="0"/>
          </a:p>
        </p:txBody>
      </p:sp>
    </p:spTree>
    <p:extLst>
      <p:ext uri="{BB962C8B-B14F-4D97-AF65-F5344CB8AC3E}">
        <p14:creationId xmlns:p14="http://schemas.microsoft.com/office/powerpoint/2010/main" xmlns="" val="295376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339752" y="3645024"/>
            <a:ext cx="6172200" cy="1894362"/>
          </a:xfrm>
        </p:spPr>
        <p:txBody>
          <a:bodyPr/>
          <a:lstStyle/>
          <a:p>
            <a:r>
              <a:rPr lang="es-EC" dirty="0"/>
              <a:t>DEMOSTRACIÓN </a:t>
            </a:r>
            <a:r>
              <a:rPr lang="es-EC" dirty="0" smtClean="0"/>
              <a:t>DE LA APLICACIÓN</a:t>
            </a:r>
            <a:r>
              <a:rPr lang="es-EC" dirty="0"/>
              <a:t/>
            </a:r>
            <a:br>
              <a:rPr lang="es-EC" dirty="0"/>
            </a:br>
            <a:endParaRPr lang="es-EC" dirty="0"/>
          </a:p>
        </p:txBody>
      </p:sp>
    </p:spTree>
    <p:extLst>
      <p:ext uri="{BB962C8B-B14F-4D97-AF65-F5344CB8AC3E}">
        <p14:creationId xmlns:p14="http://schemas.microsoft.com/office/powerpoint/2010/main" xmlns="" val="4018106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467600" cy="1143000"/>
          </a:xfrm>
        </p:spPr>
        <p:txBody>
          <a:bodyPr>
            <a:normAutofit/>
          </a:bodyPr>
          <a:lstStyle/>
          <a:p>
            <a:r>
              <a:rPr lang="es-EC" b="1" dirty="0" smtClean="0"/>
              <a:t>AGENDA</a:t>
            </a:r>
            <a:endParaRPr lang="es-EC" b="1" dirty="0"/>
          </a:p>
        </p:txBody>
      </p:sp>
      <p:sp>
        <p:nvSpPr>
          <p:cNvPr id="3" name="2 Marcador de contenido"/>
          <p:cNvSpPr>
            <a:spLocks noGrp="1"/>
          </p:cNvSpPr>
          <p:nvPr>
            <p:ph sz="quarter" idx="1"/>
          </p:nvPr>
        </p:nvSpPr>
        <p:spPr>
          <a:xfrm>
            <a:off x="467544" y="1340768"/>
            <a:ext cx="7467600" cy="4873752"/>
          </a:xfrm>
        </p:spPr>
        <p:txBody>
          <a:bodyPr>
            <a:normAutofit/>
          </a:bodyPr>
          <a:lstStyle/>
          <a:p>
            <a:pPr marL="514350" indent="-514350">
              <a:buFont typeface="+mj-lt"/>
              <a:buAutoNum type="arabicPeriod"/>
            </a:pPr>
            <a:r>
              <a:rPr lang="es-EC" dirty="0" smtClean="0">
                <a:solidFill>
                  <a:schemeClr val="accent1">
                    <a:lumMod val="75000"/>
                  </a:schemeClr>
                </a:solidFill>
              </a:rPr>
              <a:t>Introducción.</a:t>
            </a:r>
          </a:p>
          <a:p>
            <a:pPr marL="514350" indent="-514350">
              <a:buFont typeface="+mj-lt"/>
              <a:buAutoNum type="arabicPeriod"/>
            </a:pPr>
            <a:r>
              <a:rPr lang="es-EC" dirty="0" smtClean="0">
                <a:solidFill>
                  <a:schemeClr val="accent1">
                    <a:lumMod val="75000"/>
                  </a:schemeClr>
                </a:solidFill>
              </a:rPr>
              <a:t>Planteamiento del Problema.</a:t>
            </a:r>
          </a:p>
          <a:p>
            <a:pPr marL="514350" indent="-514350">
              <a:buFont typeface="+mj-lt"/>
              <a:buAutoNum type="arabicPeriod"/>
            </a:pPr>
            <a:r>
              <a:rPr lang="es-EC" dirty="0" smtClean="0">
                <a:solidFill>
                  <a:schemeClr val="accent1">
                    <a:lumMod val="75000"/>
                  </a:schemeClr>
                </a:solidFill>
              </a:rPr>
              <a:t>Objetivos</a:t>
            </a:r>
          </a:p>
          <a:p>
            <a:pPr marL="514350" indent="-514350">
              <a:buFont typeface="+mj-lt"/>
              <a:buAutoNum type="arabicPeriod"/>
            </a:pPr>
            <a:r>
              <a:rPr lang="es-EC" dirty="0" smtClean="0">
                <a:solidFill>
                  <a:schemeClr val="accent1">
                    <a:lumMod val="75000"/>
                  </a:schemeClr>
                </a:solidFill>
              </a:rPr>
              <a:t>Alcance</a:t>
            </a:r>
          </a:p>
          <a:p>
            <a:pPr marL="514350" indent="-514350">
              <a:buFont typeface="+mj-lt"/>
              <a:buAutoNum type="arabicPeriod"/>
            </a:pPr>
            <a:r>
              <a:rPr lang="es-EC" dirty="0" smtClean="0">
                <a:solidFill>
                  <a:schemeClr val="accent1">
                    <a:lumMod val="75000"/>
                  </a:schemeClr>
                </a:solidFill>
              </a:rPr>
              <a:t>Marco Teórico</a:t>
            </a:r>
          </a:p>
          <a:p>
            <a:pPr marL="514350" indent="-514350">
              <a:buFont typeface="+mj-lt"/>
              <a:buAutoNum type="arabicPeriod"/>
            </a:pPr>
            <a:r>
              <a:rPr lang="es-EC" dirty="0" smtClean="0">
                <a:solidFill>
                  <a:schemeClr val="accent1">
                    <a:lumMod val="75000"/>
                  </a:schemeClr>
                </a:solidFill>
              </a:rPr>
              <a:t>Metodología</a:t>
            </a:r>
          </a:p>
          <a:p>
            <a:pPr marL="514350" indent="-514350">
              <a:buFont typeface="+mj-lt"/>
              <a:buAutoNum type="arabicPeriod"/>
            </a:pPr>
            <a:r>
              <a:rPr lang="es-EC" dirty="0" smtClean="0">
                <a:solidFill>
                  <a:schemeClr val="accent1">
                    <a:lumMod val="75000"/>
                  </a:schemeClr>
                </a:solidFill>
              </a:rPr>
              <a:t>Solución</a:t>
            </a:r>
          </a:p>
          <a:p>
            <a:pPr marL="514350" indent="-514350">
              <a:buFont typeface="+mj-lt"/>
              <a:buAutoNum type="arabicPeriod"/>
            </a:pPr>
            <a:r>
              <a:rPr lang="es-EC" dirty="0" smtClean="0">
                <a:solidFill>
                  <a:schemeClr val="accent1">
                    <a:lumMod val="75000"/>
                  </a:schemeClr>
                </a:solidFill>
              </a:rPr>
              <a:t>Conclusiones</a:t>
            </a:r>
          </a:p>
          <a:p>
            <a:pPr marL="514350" indent="-514350">
              <a:buFont typeface="+mj-lt"/>
              <a:buAutoNum type="arabicPeriod"/>
            </a:pPr>
            <a:r>
              <a:rPr lang="es-EC" dirty="0" smtClean="0">
                <a:solidFill>
                  <a:schemeClr val="accent1">
                    <a:lumMod val="75000"/>
                  </a:schemeClr>
                </a:solidFill>
              </a:rPr>
              <a:t>Recomendaciones</a:t>
            </a:r>
          </a:p>
          <a:p>
            <a:pPr marL="514350" indent="-514350">
              <a:buFont typeface="+mj-lt"/>
              <a:buAutoNum type="arabicPeriod"/>
            </a:pPr>
            <a:endParaRPr lang="es-EC" dirty="0" smtClean="0">
              <a:solidFill>
                <a:schemeClr val="accent1">
                  <a:lumMod val="75000"/>
                </a:schemeClr>
              </a:solidFill>
            </a:endParaRPr>
          </a:p>
          <a:p>
            <a:pPr marL="514350" indent="-514350">
              <a:buFont typeface="+mj-lt"/>
              <a:buAutoNum type="arabicPeriod"/>
            </a:pPr>
            <a:endParaRPr lang="es-EC" dirty="0" smtClean="0">
              <a:solidFill>
                <a:schemeClr val="accent1">
                  <a:lumMod val="75000"/>
                </a:schemeClr>
              </a:solidFill>
            </a:endParaRPr>
          </a:p>
          <a:p>
            <a:pPr marL="514350" indent="-514350">
              <a:buFont typeface="+mj-lt"/>
              <a:buAutoNum type="arabicPeriod"/>
            </a:pPr>
            <a:endParaRPr lang="es-EC" dirty="0" smtClean="0">
              <a:solidFill>
                <a:schemeClr val="accent1">
                  <a:lumMod val="75000"/>
                </a:schemeClr>
              </a:solidFill>
            </a:endParaRPr>
          </a:p>
        </p:txBody>
      </p:sp>
    </p:spTree>
    <p:extLst>
      <p:ext uri="{BB962C8B-B14F-4D97-AF65-F5344CB8AC3E}">
        <p14:creationId xmlns:p14="http://schemas.microsoft.com/office/powerpoint/2010/main" xmlns="" val="2334303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b="1" dirty="0" smtClean="0"/>
              <a:t>CONCLUSIONES</a:t>
            </a:r>
            <a:endParaRPr lang="es-EC" b="1" dirty="0"/>
          </a:p>
        </p:txBody>
      </p:sp>
      <p:sp>
        <p:nvSpPr>
          <p:cNvPr id="3" name="2 Marcador de contenido"/>
          <p:cNvSpPr>
            <a:spLocks noGrp="1"/>
          </p:cNvSpPr>
          <p:nvPr>
            <p:ph sz="quarter" idx="1"/>
          </p:nvPr>
        </p:nvSpPr>
        <p:spPr/>
        <p:txBody>
          <a:bodyPr>
            <a:normAutofit/>
          </a:bodyPr>
          <a:lstStyle/>
          <a:p>
            <a:pPr lvl="0"/>
            <a:endParaRPr lang="es-ES" dirty="0" smtClean="0"/>
          </a:p>
          <a:p>
            <a:pPr lvl="0" algn="just"/>
            <a:r>
              <a:rPr lang="es-ES" dirty="0" smtClean="0">
                <a:solidFill>
                  <a:schemeClr val="accent1">
                    <a:lumMod val="75000"/>
                  </a:schemeClr>
                </a:solidFill>
              </a:rPr>
              <a:t>La </a:t>
            </a:r>
            <a:r>
              <a:rPr lang="es-ES" dirty="0">
                <a:solidFill>
                  <a:schemeClr val="accent1">
                    <a:lumMod val="75000"/>
                  </a:schemeClr>
                </a:solidFill>
              </a:rPr>
              <a:t>aplicación permite  realizar la administración  de cartera  de la ADESPE optimizando el proceso manual que se llevaba y brinda a los socios información online sobre los descuentos y saldos que se generan mensualmente.</a:t>
            </a:r>
            <a:endParaRPr lang="es-EC" dirty="0">
              <a:solidFill>
                <a:schemeClr val="accent1">
                  <a:lumMod val="75000"/>
                </a:schemeClr>
              </a:solidFill>
            </a:endParaRPr>
          </a:p>
          <a:p>
            <a:pPr lvl="0" algn="just"/>
            <a:r>
              <a:rPr lang="es-ES" dirty="0" smtClean="0">
                <a:solidFill>
                  <a:schemeClr val="accent1">
                    <a:lumMod val="75000"/>
                  </a:schemeClr>
                </a:solidFill>
              </a:rPr>
              <a:t>Mantiene </a:t>
            </a:r>
            <a:r>
              <a:rPr lang="es-ES" dirty="0">
                <a:solidFill>
                  <a:schemeClr val="accent1">
                    <a:lumMod val="75000"/>
                  </a:schemeClr>
                </a:solidFill>
              </a:rPr>
              <a:t>un respaldo detallado de los descuentos enviados a departamento financiero  asegura que los valores sean los correctos, dando conformidad y transparencia en el rol de descuentos mensual.</a:t>
            </a:r>
            <a:endParaRPr lang="es-EC" dirty="0">
              <a:solidFill>
                <a:schemeClr val="accent1">
                  <a:lumMod val="75000"/>
                </a:schemeClr>
              </a:solidFill>
            </a:endParaRPr>
          </a:p>
          <a:p>
            <a:endParaRPr lang="es-EC" dirty="0"/>
          </a:p>
        </p:txBody>
      </p:sp>
    </p:spTree>
    <p:extLst>
      <p:ext uri="{BB962C8B-B14F-4D97-AF65-F5344CB8AC3E}">
        <p14:creationId xmlns:p14="http://schemas.microsoft.com/office/powerpoint/2010/main" xmlns="" val="10148079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smtClean="0"/>
              <a:t>CONCLUSIONES</a:t>
            </a:r>
            <a:endParaRPr lang="es-EC" b="1" dirty="0"/>
          </a:p>
        </p:txBody>
      </p:sp>
      <p:sp>
        <p:nvSpPr>
          <p:cNvPr id="3" name="2 Marcador de contenido"/>
          <p:cNvSpPr>
            <a:spLocks noGrp="1"/>
          </p:cNvSpPr>
          <p:nvPr>
            <p:ph sz="quarter" idx="1"/>
          </p:nvPr>
        </p:nvSpPr>
        <p:spPr/>
        <p:txBody>
          <a:bodyPr/>
          <a:lstStyle/>
          <a:p>
            <a:endParaRPr lang="es-EC" dirty="0" smtClean="0"/>
          </a:p>
          <a:p>
            <a:pPr algn="just"/>
            <a:r>
              <a:rPr lang="es-EC" smtClean="0">
                <a:solidFill>
                  <a:schemeClr val="accent1">
                    <a:lumMod val="75000"/>
                  </a:schemeClr>
                </a:solidFill>
              </a:rPr>
              <a:t>Utilizar </a:t>
            </a:r>
            <a:r>
              <a:rPr lang="es-EC" dirty="0">
                <a:solidFill>
                  <a:schemeClr val="accent1">
                    <a:lumMod val="75000"/>
                  </a:schemeClr>
                </a:solidFill>
              </a:rPr>
              <a:t>la metodología OMT, hizo que los cambios que se realizaban periódicamente en los requerimientos no sean de gran impacto, ya que permitió centrarnos en los aspectos relevantes del problema para plasmar los procesos en papel, así como el desarrollo de los diagramas requeridos por la metodología. </a:t>
            </a:r>
          </a:p>
          <a:p>
            <a:endParaRPr lang="es-EC" dirty="0"/>
          </a:p>
        </p:txBody>
      </p:sp>
    </p:spTree>
    <p:extLst>
      <p:ext uri="{BB962C8B-B14F-4D97-AF65-F5344CB8AC3E}">
        <p14:creationId xmlns:p14="http://schemas.microsoft.com/office/powerpoint/2010/main" xmlns="" val="9664866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smtClean="0"/>
              <a:t>RECOMENDACIONES</a:t>
            </a:r>
            <a:endParaRPr lang="es-EC" b="1" dirty="0"/>
          </a:p>
        </p:txBody>
      </p:sp>
      <p:sp>
        <p:nvSpPr>
          <p:cNvPr id="3" name="2 Marcador de contenido"/>
          <p:cNvSpPr>
            <a:spLocks noGrp="1"/>
          </p:cNvSpPr>
          <p:nvPr>
            <p:ph sz="quarter" idx="1"/>
          </p:nvPr>
        </p:nvSpPr>
        <p:spPr/>
        <p:txBody>
          <a:bodyPr>
            <a:normAutofit/>
          </a:bodyPr>
          <a:lstStyle/>
          <a:p>
            <a:pPr lvl="0" algn="just"/>
            <a:endParaRPr lang="es-ES" dirty="0" smtClean="0"/>
          </a:p>
          <a:p>
            <a:pPr lvl="0" algn="just"/>
            <a:r>
              <a:rPr lang="es-ES" dirty="0" smtClean="0">
                <a:solidFill>
                  <a:schemeClr val="accent1">
                    <a:lumMod val="75000"/>
                  </a:schemeClr>
                </a:solidFill>
              </a:rPr>
              <a:t>Partiendo </a:t>
            </a:r>
            <a:r>
              <a:rPr lang="es-ES" dirty="0">
                <a:solidFill>
                  <a:schemeClr val="accent1">
                    <a:lumMod val="75000"/>
                  </a:schemeClr>
                </a:solidFill>
              </a:rPr>
              <a:t>del  proyecto realizado  se recomienda  generar plantillas para los componentes de la interfaz que fueron reutilizados en el desarrollo  e implementar un área  dinámica para el manejo de contenidos.</a:t>
            </a:r>
            <a:endParaRPr lang="es-EC" dirty="0">
              <a:solidFill>
                <a:schemeClr val="accent1">
                  <a:lumMod val="75000"/>
                </a:schemeClr>
              </a:solidFill>
            </a:endParaRPr>
          </a:p>
          <a:p>
            <a:pPr algn="just"/>
            <a:r>
              <a:rPr lang="es-ES" dirty="0">
                <a:solidFill>
                  <a:schemeClr val="accent1">
                    <a:lumMod val="75000"/>
                  </a:schemeClr>
                </a:solidFill>
              </a:rPr>
              <a:t>Informar a otras asociaciones de este tipo acerca de la existencia del sistema, para que pueda ser implementado en </a:t>
            </a:r>
            <a:r>
              <a:rPr lang="es-ES" dirty="0" smtClean="0">
                <a:solidFill>
                  <a:schemeClr val="accent1">
                    <a:lumMod val="75000"/>
                  </a:schemeClr>
                </a:solidFill>
              </a:rPr>
              <a:t>ellas.</a:t>
            </a:r>
            <a:endParaRPr lang="es-EC" dirty="0">
              <a:solidFill>
                <a:schemeClr val="accent1">
                  <a:lumMod val="75000"/>
                </a:schemeClr>
              </a:solidFill>
            </a:endParaRPr>
          </a:p>
        </p:txBody>
      </p:sp>
    </p:spTree>
    <p:extLst>
      <p:ext uri="{BB962C8B-B14F-4D97-AF65-F5344CB8AC3E}">
        <p14:creationId xmlns:p14="http://schemas.microsoft.com/office/powerpoint/2010/main" xmlns="" val="3903802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smtClean="0"/>
              <a:t>RECOMENDACIONES</a:t>
            </a:r>
            <a:endParaRPr lang="es-EC" b="1" dirty="0"/>
          </a:p>
        </p:txBody>
      </p:sp>
      <p:sp>
        <p:nvSpPr>
          <p:cNvPr id="3" name="2 Marcador de contenido"/>
          <p:cNvSpPr>
            <a:spLocks noGrp="1"/>
          </p:cNvSpPr>
          <p:nvPr>
            <p:ph sz="quarter" idx="1"/>
          </p:nvPr>
        </p:nvSpPr>
        <p:spPr/>
        <p:txBody>
          <a:bodyPr/>
          <a:lstStyle/>
          <a:p>
            <a:pPr lvl="0"/>
            <a:endParaRPr lang="es-ES" dirty="0" smtClean="0"/>
          </a:p>
          <a:p>
            <a:pPr lvl="0" algn="just"/>
            <a:r>
              <a:rPr lang="es-ES" dirty="0" smtClean="0">
                <a:solidFill>
                  <a:schemeClr val="accent1">
                    <a:lumMod val="75000"/>
                  </a:schemeClr>
                </a:solidFill>
              </a:rPr>
              <a:t>Se </a:t>
            </a:r>
            <a:r>
              <a:rPr lang="es-ES" dirty="0">
                <a:solidFill>
                  <a:schemeClr val="accent1">
                    <a:lumMod val="75000"/>
                  </a:schemeClr>
                </a:solidFill>
              </a:rPr>
              <a:t>recomienda que los archivos para realizar las cargas en la aplicación  tengan como clave primaria, la  cédula de identificación del socio facilitando el proceso de carga.</a:t>
            </a:r>
            <a:endParaRPr lang="es-EC" dirty="0">
              <a:solidFill>
                <a:schemeClr val="accent1">
                  <a:lumMod val="75000"/>
                </a:schemeClr>
              </a:solidFill>
            </a:endParaRPr>
          </a:p>
          <a:p>
            <a:endParaRPr lang="es-EC" dirty="0"/>
          </a:p>
        </p:txBody>
      </p:sp>
    </p:spTree>
    <p:extLst>
      <p:ext uri="{BB962C8B-B14F-4D97-AF65-F5344CB8AC3E}">
        <p14:creationId xmlns:p14="http://schemas.microsoft.com/office/powerpoint/2010/main" xmlns="" val="22496372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a:bodyPr>
          <a:lstStyle/>
          <a:p>
            <a:pPr algn="ctr"/>
            <a:r>
              <a:rPr lang="es-EC" sz="3600" dirty="0"/>
              <a:t>GRACIAS</a:t>
            </a:r>
            <a:r>
              <a:rPr lang="es-EC" sz="1050" dirty="0"/>
              <a:t/>
            </a:r>
            <a:br>
              <a:rPr lang="es-EC" sz="1050" dirty="0"/>
            </a:br>
            <a:endParaRPr lang="es-EC" sz="3200" dirty="0"/>
          </a:p>
        </p:txBody>
      </p:sp>
    </p:spTree>
    <p:extLst>
      <p:ext uri="{BB962C8B-B14F-4D97-AF65-F5344CB8AC3E}">
        <p14:creationId xmlns:p14="http://schemas.microsoft.com/office/powerpoint/2010/main" xmlns="" val="1965822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2224" y="188640"/>
            <a:ext cx="7467600" cy="764704"/>
          </a:xfrm>
        </p:spPr>
        <p:txBody>
          <a:bodyPr/>
          <a:lstStyle/>
          <a:p>
            <a:r>
              <a:rPr lang="es-EC" b="1" dirty="0" smtClean="0"/>
              <a:t>INTRODUCCIÓN</a:t>
            </a:r>
            <a:endParaRPr lang="es-EC" b="1" dirty="0"/>
          </a:p>
        </p:txBody>
      </p:sp>
      <p:pic>
        <p:nvPicPr>
          <p:cNvPr id="39" name="38 Imagen" descr="manejoInfo.jpg"/>
          <p:cNvPicPr>
            <a:picLocks noChangeAspect="1"/>
          </p:cNvPicPr>
          <p:nvPr/>
        </p:nvPicPr>
        <p:blipFill>
          <a:blip r:embed="rId3" cstate="print"/>
          <a:stretch>
            <a:fillRect/>
          </a:stretch>
        </p:blipFill>
        <p:spPr>
          <a:xfrm>
            <a:off x="1387661" y="1763834"/>
            <a:ext cx="1631359" cy="1477498"/>
          </a:xfrm>
          <a:prstGeom prst="rect">
            <a:avLst/>
          </a:prstGeom>
        </p:spPr>
      </p:pic>
      <p:pic>
        <p:nvPicPr>
          <p:cNvPr id="40" name="39 Imagen" descr="automatizar.jpg"/>
          <p:cNvPicPr>
            <a:picLocks noChangeAspect="1"/>
          </p:cNvPicPr>
          <p:nvPr/>
        </p:nvPicPr>
        <p:blipFill>
          <a:blip r:embed="rId4" cstate="print"/>
          <a:stretch>
            <a:fillRect/>
          </a:stretch>
        </p:blipFill>
        <p:spPr>
          <a:xfrm>
            <a:off x="3796941" y="3608426"/>
            <a:ext cx="920631" cy="955617"/>
          </a:xfrm>
          <a:prstGeom prst="ellipse">
            <a:avLst/>
          </a:prstGeom>
          <a:ln>
            <a:noFill/>
          </a:ln>
          <a:effectLst>
            <a:softEdge rad="112500"/>
          </a:effectLst>
        </p:spPr>
      </p:pic>
      <p:pic>
        <p:nvPicPr>
          <p:cNvPr id="41" name="40 Imagen" descr="gestionarInfo.jpg"/>
          <p:cNvPicPr>
            <a:picLocks noChangeAspect="1"/>
          </p:cNvPicPr>
          <p:nvPr/>
        </p:nvPicPr>
        <p:blipFill>
          <a:blip r:embed="rId5" cstate="print"/>
          <a:stretch>
            <a:fillRect/>
          </a:stretch>
        </p:blipFill>
        <p:spPr>
          <a:xfrm>
            <a:off x="3635896" y="1556516"/>
            <a:ext cx="1949572" cy="104695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42" name="41 Imagen" descr="costos.jpg"/>
          <p:cNvPicPr>
            <a:picLocks noChangeAspect="1"/>
          </p:cNvPicPr>
          <p:nvPr/>
        </p:nvPicPr>
        <p:blipFill>
          <a:blip r:embed="rId6" cstate="print"/>
          <a:stretch>
            <a:fillRect/>
          </a:stretch>
        </p:blipFill>
        <p:spPr>
          <a:xfrm>
            <a:off x="3851096" y="4507831"/>
            <a:ext cx="866476" cy="1124256"/>
          </a:xfrm>
          <a:prstGeom prst="ellipse">
            <a:avLst/>
          </a:prstGeom>
          <a:ln>
            <a:noFill/>
          </a:ln>
          <a:effectLst>
            <a:softEdge rad="112500"/>
          </a:effectLst>
        </p:spPr>
      </p:pic>
      <p:pic>
        <p:nvPicPr>
          <p:cNvPr id="43" name="42 Imagen" descr="recucirTIempo.jpeg"/>
          <p:cNvPicPr>
            <a:picLocks noChangeAspect="1"/>
          </p:cNvPicPr>
          <p:nvPr/>
        </p:nvPicPr>
        <p:blipFill>
          <a:blip r:embed="rId7" cstate="print"/>
          <a:stretch>
            <a:fillRect/>
          </a:stretch>
        </p:blipFill>
        <p:spPr>
          <a:xfrm>
            <a:off x="3688631" y="5519661"/>
            <a:ext cx="974786" cy="709298"/>
          </a:xfrm>
          <a:prstGeom prst="ellipse">
            <a:avLst/>
          </a:prstGeom>
          <a:ln>
            <a:noFill/>
          </a:ln>
          <a:effectLst>
            <a:softEdge rad="112500"/>
          </a:effectLst>
        </p:spPr>
      </p:pic>
      <p:pic>
        <p:nvPicPr>
          <p:cNvPr id="45" name="44 Imagen" descr="productividad.jpg"/>
          <p:cNvPicPr>
            <a:picLocks noChangeAspect="1"/>
          </p:cNvPicPr>
          <p:nvPr/>
        </p:nvPicPr>
        <p:blipFill>
          <a:blip r:embed="rId8" cstate="print"/>
          <a:stretch>
            <a:fillRect/>
          </a:stretch>
        </p:blipFill>
        <p:spPr>
          <a:xfrm>
            <a:off x="6500240" y="4180801"/>
            <a:ext cx="1450960" cy="107578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47" name="46 Imagen" descr="flecha.png"/>
          <p:cNvPicPr>
            <a:picLocks noChangeAspect="1"/>
          </p:cNvPicPr>
          <p:nvPr/>
        </p:nvPicPr>
        <p:blipFill>
          <a:blip r:embed="rId9" cstate="print"/>
          <a:stretch>
            <a:fillRect/>
          </a:stretch>
        </p:blipFill>
        <p:spPr>
          <a:xfrm rot="5400000">
            <a:off x="1699362" y="3540933"/>
            <a:ext cx="1007958" cy="355972"/>
          </a:xfrm>
          <a:prstGeom prst="rect">
            <a:avLst/>
          </a:prstGeom>
        </p:spPr>
      </p:pic>
      <p:pic>
        <p:nvPicPr>
          <p:cNvPr id="48" name="47 Imagen" descr="flecha.png"/>
          <p:cNvPicPr>
            <a:picLocks noChangeAspect="1"/>
          </p:cNvPicPr>
          <p:nvPr/>
        </p:nvPicPr>
        <p:blipFill>
          <a:blip r:embed="rId9" cstate="print"/>
          <a:stretch>
            <a:fillRect/>
          </a:stretch>
        </p:blipFill>
        <p:spPr>
          <a:xfrm rot="17817581">
            <a:off x="2189000" y="3515302"/>
            <a:ext cx="1916167" cy="308814"/>
          </a:xfrm>
          <a:prstGeom prst="rect">
            <a:avLst/>
          </a:prstGeom>
        </p:spPr>
      </p:pic>
      <p:cxnSp>
        <p:nvCxnSpPr>
          <p:cNvPr id="49" name="48 Conector recto"/>
          <p:cNvCxnSpPr>
            <a:endCxn id="42" idx="2"/>
          </p:cNvCxnSpPr>
          <p:nvPr/>
        </p:nvCxnSpPr>
        <p:spPr>
          <a:xfrm flipV="1">
            <a:off x="2497226" y="5069958"/>
            <a:ext cx="1353869" cy="281064"/>
          </a:xfrm>
          <a:prstGeom prst="line">
            <a:avLst/>
          </a:prstGeom>
          <a:ln/>
        </p:spPr>
        <p:style>
          <a:lnRef idx="3">
            <a:schemeClr val="dk1"/>
          </a:lnRef>
          <a:fillRef idx="0">
            <a:schemeClr val="dk1"/>
          </a:fillRef>
          <a:effectRef idx="2">
            <a:schemeClr val="dk1"/>
          </a:effectRef>
          <a:fontRef idx="minor">
            <a:schemeClr val="tx1"/>
          </a:fontRef>
        </p:style>
      </p:cxnSp>
      <p:cxnSp>
        <p:nvCxnSpPr>
          <p:cNvPr id="50" name="49 Conector recto"/>
          <p:cNvCxnSpPr>
            <a:endCxn id="43" idx="2"/>
          </p:cNvCxnSpPr>
          <p:nvPr/>
        </p:nvCxnSpPr>
        <p:spPr>
          <a:xfrm>
            <a:off x="2551381" y="5351022"/>
            <a:ext cx="1137250" cy="523288"/>
          </a:xfrm>
          <a:prstGeom prst="line">
            <a:avLst/>
          </a:prstGeom>
          <a:ln/>
        </p:spPr>
        <p:style>
          <a:lnRef idx="3">
            <a:schemeClr val="dk1"/>
          </a:lnRef>
          <a:fillRef idx="0">
            <a:schemeClr val="dk1"/>
          </a:fillRef>
          <a:effectRef idx="2">
            <a:schemeClr val="dk1"/>
          </a:effectRef>
          <a:fontRef idx="minor">
            <a:schemeClr val="tx1"/>
          </a:fontRef>
        </p:style>
      </p:cxnSp>
      <p:pic>
        <p:nvPicPr>
          <p:cNvPr id="51" name="50 Imagen" descr="flecha.png"/>
          <p:cNvPicPr>
            <a:picLocks noChangeAspect="1"/>
          </p:cNvPicPr>
          <p:nvPr/>
        </p:nvPicPr>
        <p:blipFill>
          <a:blip r:embed="rId9" cstate="print"/>
          <a:stretch>
            <a:fillRect/>
          </a:stretch>
        </p:blipFill>
        <p:spPr>
          <a:xfrm rot="5400000">
            <a:off x="6454313" y="3360371"/>
            <a:ext cx="1095755" cy="355972"/>
          </a:xfrm>
          <a:prstGeom prst="rect">
            <a:avLst/>
          </a:prstGeom>
        </p:spPr>
      </p:pic>
      <p:pic>
        <p:nvPicPr>
          <p:cNvPr id="52" name="51 Imagen" descr="flecha.png"/>
          <p:cNvPicPr>
            <a:picLocks noChangeAspect="1"/>
          </p:cNvPicPr>
          <p:nvPr/>
        </p:nvPicPr>
        <p:blipFill>
          <a:blip r:embed="rId10" cstate="print"/>
          <a:stretch>
            <a:fillRect/>
          </a:stretch>
        </p:blipFill>
        <p:spPr>
          <a:xfrm>
            <a:off x="5652120" y="1945803"/>
            <a:ext cx="920631" cy="268377"/>
          </a:xfrm>
          <a:prstGeom prst="rect">
            <a:avLst/>
          </a:prstGeom>
        </p:spPr>
      </p:pic>
      <p:cxnSp>
        <p:nvCxnSpPr>
          <p:cNvPr id="53" name="52 Conector recto"/>
          <p:cNvCxnSpPr/>
          <p:nvPr/>
        </p:nvCxnSpPr>
        <p:spPr>
          <a:xfrm flipV="1">
            <a:off x="2497226" y="4170554"/>
            <a:ext cx="1299715" cy="1180468"/>
          </a:xfrm>
          <a:prstGeom prst="line">
            <a:avLst/>
          </a:prstGeom>
          <a:ln/>
        </p:spPr>
        <p:style>
          <a:lnRef idx="3">
            <a:schemeClr val="dk1"/>
          </a:lnRef>
          <a:fillRef idx="0">
            <a:schemeClr val="dk1"/>
          </a:fillRef>
          <a:effectRef idx="2">
            <a:schemeClr val="dk1"/>
          </a:effectRef>
          <a:fontRef idx="minor">
            <a:schemeClr val="tx1"/>
          </a:fontRef>
        </p:style>
      </p:cxnSp>
      <p:pic>
        <p:nvPicPr>
          <p:cNvPr id="54" name="53 Imagen" descr="app-web.jpg"/>
          <p:cNvPicPr>
            <a:picLocks noChangeAspect="1"/>
          </p:cNvPicPr>
          <p:nvPr/>
        </p:nvPicPr>
        <p:blipFill>
          <a:blip r:embed="rId11" cstate="print"/>
          <a:stretch>
            <a:fillRect/>
          </a:stretch>
        </p:blipFill>
        <p:spPr>
          <a:xfrm>
            <a:off x="1221370" y="4732682"/>
            <a:ext cx="1386367" cy="1482368"/>
          </a:xfrm>
          <a:prstGeom prst="rect">
            <a:avLst/>
          </a:prstGeom>
        </p:spPr>
      </p:pic>
      <p:sp>
        <p:nvSpPr>
          <p:cNvPr id="55" name="54 CuadroTexto"/>
          <p:cNvSpPr txBox="1"/>
          <p:nvPr/>
        </p:nvSpPr>
        <p:spPr>
          <a:xfrm>
            <a:off x="258554" y="1341943"/>
            <a:ext cx="1600812" cy="646331"/>
          </a:xfrm>
          <a:prstGeom prst="rect">
            <a:avLst/>
          </a:prstGeom>
          <a:noFill/>
        </p:spPr>
        <p:txBody>
          <a:bodyPr wrap="square" rtlCol="0">
            <a:spAutoFit/>
          </a:bodyPr>
          <a:lstStyle/>
          <a:p>
            <a:pPr algn="ctr"/>
            <a:r>
              <a:rPr lang="es-EC" dirty="0" smtClean="0">
                <a:solidFill>
                  <a:srgbClr val="002060"/>
                </a:solidFill>
                <a:cs typeface="AngsanaUPC" pitchFamily="18" charset="-34"/>
              </a:rPr>
              <a:t>Gestión Información</a:t>
            </a:r>
            <a:endParaRPr lang="es-EC" dirty="0">
              <a:solidFill>
                <a:srgbClr val="002060"/>
              </a:solidFill>
              <a:cs typeface="AngsanaUPC" pitchFamily="18" charset="-34"/>
            </a:endParaRPr>
          </a:p>
        </p:txBody>
      </p:sp>
      <p:sp>
        <p:nvSpPr>
          <p:cNvPr id="57" name="56 CuadroTexto"/>
          <p:cNvSpPr txBox="1"/>
          <p:nvPr/>
        </p:nvSpPr>
        <p:spPr>
          <a:xfrm>
            <a:off x="251184" y="4272750"/>
            <a:ext cx="1940373" cy="646331"/>
          </a:xfrm>
          <a:prstGeom prst="rect">
            <a:avLst/>
          </a:prstGeom>
          <a:noFill/>
        </p:spPr>
        <p:txBody>
          <a:bodyPr wrap="square" rtlCol="0">
            <a:spAutoFit/>
          </a:bodyPr>
          <a:lstStyle/>
          <a:p>
            <a:r>
              <a:rPr lang="es-EC" dirty="0">
                <a:solidFill>
                  <a:srgbClr val="002060"/>
                </a:solidFill>
                <a:cs typeface="AngsanaUPC" pitchFamily="18" charset="-34"/>
              </a:rPr>
              <a:t>Implementación de Aplicaciones</a:t>
            </a:r>
          </a:p>
        </p:txBody>
      </p:sp>
      <p:sp>
        <p:nvSpPr>
          <p:cNvPr id="58" name="57 CuadroTexto"/>
          <p:cNvSpPr txBox="1"/>
          <p:nvPr/>
        </p:nvSpPr>
        <p:spPr>
          <a:xfrm>
            <a:off x="4717572" y="3901178"/>
            <a:ext cx="1294588" cy="369332"/>
          </a:xfrm>
          <a:prstGeom prst="rect">
            <a:avLst/>
          </a:prstGeom>
          <a:noFill/>
        </p:spPr>
        <p:txBody>
          <a:bodyPr wrap="square" rtlCol="0">
            <a:spAutoFit/>
          </a:bodyPr>
          <a:lstStyle/>
          <a:p>
            <a:r>
              <a:rPr lang="es-EC" dirty="0">
                <a:solidFill>
                  <a:srgbClr val="002060"/>
                </a:solidFill>
                <a:cs typeface="AngsanaUPC" pitchFamily="18" charset="-34"/>
              </a:rPr>
              <a:t>Procesos</a:t>
            </a:r>
          </a:p>
        </p:txBody>
      </p:sp>
      <p:sp>
        <p:nvSpPr>
          <p:cNvPr id="59" name="58 CuadroTexto"/>
          <p:cNvSpPr txBox="1"/>
          <p:nvPr/>
        </p:nvSpPr>
        <p:spPr>
          <a:xfrm>
            <a:off x="4788024" y="4935972"/>
            <a:ext cx="1152128" cy="369332"/>
          </a:xfrm>
          <a:prstGeom prst="rect">
            <a:avLst/>
          </a:prstGeom>
          <a:noFill/>
        </p:spPr>
        <p:txBody>
          <a:bodyPr wrap="square" rtlCol="0">
            <a:spAutoFit/>
          </a:bodyPr>
          <a:lstStyle/>
          <a:p>
            <a:pPr algn="ctr"/>
            <a:r>
              <a:rPr lang="es-EC" dirty="0">
                <a:solidFill>
                  <a:srgbClr val="002060"/>
                </a:solidFill>
                <a:cs typeface="AngsanaUPC" pitchFamily="18" charset="-34"/>
              </a:rPr>
              <a:t>Costos </a:t>
            </a:r>
          </a:p>
        </p:txBody>
      </p:sp>
      <p:sp>
        <p:nvSpPr>
          <p:cNvPr id="60" name="59 CuadroTexto"/>
          <p:cNvSpPr txBox="1"/>
          <p:nvPr/>
        </p:nvSpPr>
        <p:spPr>
          <a:xfrm>
            <a:off x="4788024" y="5632087"/>
            <a:ext cx="1008112" cy="369332"/>
          </a:xfrm>
          <a:prstGeom prst="rect">
            <a:avLst/>
          </a:prstGeom>
          <a:noFill/>
        </p:spPr>
        <p:txBody>
          <a:bodyPr wrap="square" rtlCol="0">
            <a:spAutoFit/>
          </a:bodyPr>
          <a:lstStyle/>
          <a:p>
            <a:r>
              <a:rPr lang="es-EC" dirty="0">
                <a:solidFill>
                  <a:srgbClr val="002060"/>
                </a:solidFill>
                <a:cs typeface="AngsanaUPC" pitchFamily="18" charset="-34"/>
              </a:rPr>
              <a:t>Tiempo</a:t>
            </a:r>
          </a:p>
        </p:txBody>
      </p:sp>
      <p:pic>
        <p:nvPicPr>
          <p:cNvPr id="3074" name="Picture 2" descr="C:\Users\EDUARDO\Desktop\GABY\imagenesPresentacion\ventajas.png"/>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6409154" y="1789394"/>
            <a:ext cx="1542046" cy="1120754"/>
          </a:xfrm>
          <a:prstGeom prst="rect">
            <a:avLst/>
          </a:prstGeom>
          <a:noFill/>
          <a:extLst>
            <a:ext uri="{909E8E84-426E-40DD-AFC4-6F175D3DCCD1}">
              <a14:hiddenFill xmlns:a14="http://schemas.microsoft.com/office/drawing/2010/main" xmlns="">
                <a:solidFill>
                  <a:srgbClr val="FFFFFF"/>
                </a:solidFill>
              </a14:hiddenFill>
            </a:ext>
          </a:extLst>
        </p:spPr>
      </p:pic>
      <p:sp>
        <p:nvSpPr>
          <p:cNvPr id="61" name="60 CuadroTexto"/>
          <p:cNvSpPr txBox="1"/>
          <p:nvPr/>
        </p:nvSpPr>
        <p:spPr>
          <a:xfrm>
            <a:off x="7136677" y="1157277"/>
            <a:ext cx="1594528" cy="646331"/>
          </a:xfrm>
          <a:prstGeom prst="rect">
            <a:avLst/>
          </a:prstGeom>
          <a:noFill/>
        </p:spPr>
        <p:txBody>
          <a:bodyPr wrap="square" rtlCol="0">
            <a:spAutoFit/>
          </a:bodyPr>
          <a:lstStyle/>
          <a:p>
            <a:r>
              <a:rPr lang="es-EC" dirty="0">
                <a:solidFill>
                  <a:srgbClr val="002060"/>
                </a:solidFill>
                <a:cs typeface="AngsanaUPC" pitchFamily="18" charset="-34"/>
              </a:rPr>
              <a:t>Brinda Ventajas</a:t>
            </a:r>
          </a:p>
        </p:txBody>
      </p:sp>
      <p:sp>
        <p:nvSpPr>
          <p:cNvPr id="62" name="61 CuadroTexto"/>
          <p:cNvSpPr txBox="1"/>
          <p:nvPr/>
        </p:nvSpPr>
        <p:spPr>
          <a:xfrm>
            <a:off x="3671684" y="1295777"/>
            <a:ext cx="2828556" cy="369332"/>
          </a:xfrm>
          <a:prstGeom prst="rect">
            <a:avLst/>
          </a:prstGeom>
          <a:noFill/>
        </p:spPr>
        <p:txBody>
          <a:bodyPr wrap="square" rtlCol="0">
            <a:spAutoFit/>
          </a:bodyPr>
          <a:lstStyle/>
          <a:p>
            <a:r>
              <a:rPr lang="es-EC" dirty="0">
                <a:solidFill>
                  <a:srgbClr val="002060"/>
                </a:solidFill>
                <a:cs typeface="AngsanaUPC" pitchFamily="18" charset="-34"/>
              </a:rPr>
              <a:t>Control de Información</a:t>
            </a:r>
          </a:p>
        </p:txBody>
      </p:sp>
      <p:sp>
        <p:nvSpPr>
          <p:cNvPr id="63" name="62 CuadroTexto"/>
          <p:cNvSpPr txBox="1"/>
          <p:nvPr/>
        </p:nvSpPr>
        <p:spPr>
          <a:xfrm>
            <a:off x="6388055" y="5473866"/>
            <a:ext cx="1675330" cy="646331"/>
          </a:xfrm>
          <a:prstGeom prst="rect">
            <a:avLst/>
          </a:prstGeom>
          <a:noFill/>
        </p:spPr>
        <p:txBody>
          <a:bodyPr wrap="square" rtlCol="0">
            <a:spAutoFit/>
          </a:bodyPr>
          <a:lstStyle/>
          <a:p>
            <a:r>
              <a:rPr lang="es-EC" dirty="0">
                <a:solidFill>
                  <a:srgbClr val="002060"/>
                </a:solidFill>
                <a:cs typeface="AngsanaUPC" pitchFamily="18" charset="-34"/>
              </a:rPr>
              <a:t>Incrementar Productividad</a:t>
            </a:r>
          </a:p>
        </p:txBody>
      </p:sp>
    </p:spTree>
    <p:extLst>
      <p:ext uri="{BB962C8B-B14F-4D97-AF65-F5344CB8AC3E}">
        <p14:creationId xmlns:p14="http://schemas.microsoft.com/office/powerpoint/2010/main" xmlns="" val="1877546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7467600" cy="580926"/>
          </a:xfrm>
        </p:spPr>
        <p:txBody>
          <a:bodyPr>
            <a:normAutofit/>
          </a:bodyPr>
          <a:lstStyle/>
          <a:p>
            <a:r>
              <a:rPr lang="es-EC" b="1" dirty="0" smtClean="0"/>
              <a:t>PLANTEAMIENTO DEL PROBLEMA</a:t>
            </a:r>
            <a:endParaRPr lang="es-EC" b="1"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xmlns="" val="843759715"/>
              </p:ext>
            </p:extLst>
          </p:nvPr>
        </p:nvGraphicFramePr>
        <p:xfrm>
          <a:off x="611560" y="1218078"/>
          <a:ext cx="7931224" cy="4802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4" name="Picture 2" descr="C:\Users\EDUARDO\Desktop\GABY\imagenesPresentacion\seguridadN.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4973583" y="1412776"/>
            <a:ext cx="1006157" cy="892126"/>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3" descr="C:\Users\EDUARDO\Desktop\GABY\imagenesPresentacion\documentacion.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6444208" y="2609801"/>
            <a:ext cx="1249747" cy="936104"/>
          </a:xfrm>
          <a:prstGeom prst="rect">
            <a:avLst/>
          </a:prstGeom>
          <a:noFill/>
          <a:extLst>
            <a:ext uri="{909E8E84-426E-40DD-AFC4-6F175D3DCCD1}">
              <a14:hiddenFill xmlns:a14="http://schemas.microsoft.com/office/drawing/2010/main" xmlns="">
                <a:solidFill>
                  <a:srgbClr val="FFFFFF"/>
                </a:solidFill>
              </a14:hiddenFill>
            </a:ext>
          </a:extLst>
        </p:spPr>
      </p:pic>
      <p:pic>
        <p:nvPicPr>
          <p:cNvPr id="3077" name="Picture 5" descr="C:\Users\EDUARDO\Desktop\GABY\busquedad.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5628058" y="3866939"/>
            <a:ext cx="928655" cy="792088"/>
          </a:xfrm>
          <a:prstGeom prst="rect">
            <a:avLst/>
          </a:prstGeom>
          <a:noFill/>
          <a:extLst>
            <a:ext uri="{909E8E84-426E-40DD-AFC4-6F175D3DCCD1}">
              <a14:hiddenFill xmlns:a14="http://schemas.microsoft.com/office/drawing/2010/main" xmlns="">
                <a:solidFill>
                  <a:srgbClr val="FFFFFF"/>
                </a:solidFill>
              </a14:hiddenFill>
            </a:ext>
          </a:extLst>
        </p:spPr>
      </p:pic>
      <p:pic>
        <p:nvPicPr>
          <p:cNvPr id="3079" name="Picture 7" descr="C:\Users\EDUARDO\Desktop\GABY\imagenesPresentacion\recucirTIempo.jpe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5085933" y="5024136"/>
            <a:ext cx="1142992" cy="8012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3935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195736" y="4005064"/>
            <a:ext cx="6172200" cy="1894362"/>
          </a:xfrm>
        </p:spPr>
        <p:txBody>
          <a:bodyPr/>
          <a:lstStyle/>
          <a:p>
            <a:r>
              <a:rPr lang="es-EC" dirty="0" smtClean="0"/>
              <a:t>	OBJETIVOS</a:t>
            </a:r>
            <a:endParaRPr lang="es-EC" dirty="0"/>
          </a:p>
        </p:txBody>
      </p:sp>
      <p:sp>
        <p:nvSpPr>
          <p:cNvPr id="3" name="2 Marcador de contenido"/>
          <p:cNvSpPr>
            <a:spLocks noGrp="1"/>
          </p:cNvSpPr>
          <p:nvPr>
            <p:ph type="subTitle" idx="1"/>
          </p:nvPr>
        </p:nvSpPr>
        <p:spPr/>
        <p:txBody>
          <a:bodyPr>
            <a:normAutofit/>
          </a:bodyPr>
          <a:lstStyle/>
          <a:p>
            <a:endParaRPr lang="es-EC" dirty="0" smtClean="0"/>
          </a:p>
          <a:p>
            <a:pPr algn="ctr"/>
            <a:endParaRPr lang="es-EC" dirty="0" smtClean="0"/>
          </a:p>
          <a:p>
            <a:endParaRPr lang="es-EC" dirty="0"/>
          </a:p>
          <a:p>
            <a:endParaRPr lang="es-EC" dirty="0" smtClean="0"/>
          </a:p>
          <a:p>
            <a:endParaRPr lang="es-EC" dirty="0"/>
          </a:p>
          <a:p>
            <a:endParaRPr lang="es-EC" dirty="0" smtClean="0"/>
          </a:p>
          <a:p>
            <a:endParaRPr lang="es-EC" dirty="0"/>
          </a:p>
          <a:p>
            <a:endParaRPr lang="es-EC" dirty="0" smtClean="0"/>
          </a:p>
          <a:p>
            <a:pPr marL="0" indent="0">
              <a:buNone/>
            </a:pPr>
            <a:endParaRPr lang="es-EC" dirty="0"/>
          </a:p>
        </p:txBody>
      </p:sp>
    </p:spTree>
    <p:extLst>
      <p:ext uri="{BB962C8B-B14F-4D97-AF65-F5344CB8AC3E}">
        <p14:creationId xmlns:p14="http://schemas.microsoft.com/office/powerpoint/2010/main" xmlns="" val="506000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smtClean="0"/>
              <a:t>OBJETIVO GENERAL</a:t>
            </a:r>
            <a:endParaRPr lang="es-EC" b="1" dirty="0"/>
          </a:p>
        </p:txBody>
      </p:sp>
      <p:sp>
        <p:nvSpPr>
          <p:cNvPr id="3" name="2 Marcador de contenido"/>
          <p:cNvSpPr>
            <a:spLocks noGrp="1"/>
          </p:cNvSpPr>
          <p:nvPr>
            <p:ph sz="quarter" idx="1"/>
          </p:nvPr>
        </p:nvSpPr>
        <p:spPr/>
        <p:txBody>
          <a:bodyPr>
            <a:normAutofit/>
          </a:bodyPr>
          <a:lstStyle/>
          <a:p>
            <a:endParaRPr lang="es-ES" dirty="0" smtClean="0"/>
          </a:p>
          <a:p>
            <a:pPr algn="just"/>
            <a:endParaRPr lang="es-ES" sz="3600" dirty="0" smtClean="0"/>
          </a:p>
          <a:p>
            <a:pPr algn="just"/>
            <a:r>
              <a:rPr lang="es-ES" sz="2800" dirty="0" smtClean="0">
                <a:solidFill>
                  <a:schemeClr val="accent1">
                    <a:lumMod val="75000"/>
                  </a:schemeClr>
                </a:solidFill>
              </a:rPr>
              <a:t>Analizar</a:t>
            </a:r>
            <a:r>
              <a:rPr lang="es-ES" sz="2800" dirty="0">
                <a:solidFill>
                  <a:schemeClr val="accent1">
                    <a:lumMod val="75000"/>
                  </a:schemeClr>
                </a:solidFill>
              </a:rPr>
              <a:t>, Diseñar e Implementar  un Sistema de Gestión de Cartera, orientado a la Web para la Asociación de Docentes de la </a:t>
            </a:r>
            <a:r>
              <a:rPr lang="es-ES" sz="2800" dirty="0" smtClean="0">
                <a:solidFill>
                  <a:schemeClr val="accent1">
                    <a:lumMod val="75000"/>
                  </a:schemeClr>
                </a:solidFill>
              </a:rPr>
              <a:t>ESPE</a:t>
            </a:r>
            <a:endParaRPr lang="es-EC" sz="2800" dirty="0">
              <a:solidFill>
                <a:schemeClr val="accent1">
                  <a:lumMod val="75000"/>
                </a:schemeClr>
              </a:solidFill>
            </a:endParaRPr>
          </a:p>
          <a:p>
            <a:pPr marL="0" indent="0">
              <a:buNone/>
            </a:pPr>
            <a:endParaRPr lang="es-EC" dirty="0"/>
          </a:p>
        </p:txBody>
      </p:sp>
    </p:spTree>
    <p:extLst>
      <p:ext uri="{BB962C8B-B14F-4D97-AF65-F5344CB8AC3E}">
        <p14:creationId xmlns:p14="http://schemas.microsoft.com/office/powerpoint/2010/main" xmlns="" val="1900317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smtClean="0"/>
              <a:t>OBJETIVOS ESPECIFICOS</a:t>
            </a:r>
            <a:endParaRPr lang="es-EC" b="1" dirty="0"/>
          </a:p>
        </p:txBody>
      </p:sp>
      <p:sp>
        <p:nvSpPr>
          <p:cNvPr id="3" name="2 Marcador de contenido"/>
          <p:cNvSpPr>
            <a:spLocks noGrp="1"/>
          </p:cNvSpPr>
          <p:nvPr>
            <p:ph sz="quarter" idx="1"/>
          </p:nvPr>
        </p:nvSpPr>
        <p:spPr/>
        <p:txBody>
          <a:bodyPr>
            <a:normAutofit/>
          </a:bodyPr>
          <a:lstStyle/>
          <a:p>
            <a:pPr lvl="0" algn="just"/>
            <a:endParaRPr lang="es-ES" sz="3200" dirty="0" smtClean="0"/>
          </a:p>
          <a:p>
            <a:pPr lvl="0" algn="just"/>
            <a:r>
              <a:rPr lang="es-ES" sz="2800" dirty="0" smtClean="0">
                <a:solidFill>
                  <a:schemeClr val="accent1">
                    <a:lumMod val="75000"/>
                  </a:schemeClr>
                </a:solidFill>
              </a:rPr>
              <a:t>Analizar y especificar los requerimientos de la ADESPE, mediante la norma IEEE-830.</a:t>
            </a:r>
            <a:endParaRPr lang="es-EC" sz="2800" dirty="0">
              <a:solidFill>
                <a:schemeClr val="accent1">
                  <a:lumMod val="75000"/>
                </a:schemeClr>
              </a:solidFill>
            </a:endParaRPr>
          </a:p>
          <a:p>
            <a:pPr lvl="0" algn="just"/>
            <a:r>
              <a:rPr lang="es-ES" sz="2800" dirty="0" smtClean="0">
                <a:solidFill>
                  <a:schemeClr val="accent1">
                    <a:lumMod val="75000"/>
                  </a:schemeClr>
                </a:solidFill>
              </a:rPr>
              <a:t>Diseñar e implementar la aplicación con </a:t>
            </a:r>
            <a:r>
              <a:rPr lang="es-ES" sz="2800" dirty="0">
                <a:solidFill>
                  <a:schemeClr val="accent1">
                    <a:lumMod val="75000"/>
                  </a:schemeClr>
                </a:solidFill>
              </a:rPr>
              <a:t>una herramienta segura y confiable, utilizando l</a:t>
            </a:r>
            <a:r>
              <a:rPr lang="es-ES" sz="2800" dirty="0" smtClean="0">
                <a:solidFill>
                  <a:schemeClr val="accent1">
                    <a:lumMod val="75000"/>
                  </a:schemeClr>
                </a:solidFill>
              </a:rPr>
              <a:t>a </a:t>
            </a:r>
            <a:r>
              <a:rPr lang="es-ES" sz="2800" dirty="0">
                <a:solidFill>
                  <a:schemeClr val="accent1">
                    <a:lumMod val="75000"/>
                  </a:schemeClr>
                </a:solidFill>
              </a:rPr>
              <a:t>metodología OMT y estándares determinados.</a:t>
            </a:r>
            <a:endParaRPr lang="es-EC" sz="2800" dirty="0">
              <a:solidFill>
                <a:schemeClr val="accent1">
                  <a:lumMod val="75000"/>
                </a:schemeClr>
              </a:solidFill>
            </a:endParaRPr>
          </a:p>
          <a:p>
            <a:pPr lvl="0" algn="just"/>
            <a:r>
              <a:rPr lang="es-ES" sz="2800" dirty="0" smtClean="0">
                <a:solidFill>
                  <a:schemeClr val="accent1">
                    <a:lumMod val="75000"/>
                  </a:schemeClr>
                </a:solidFill>
              </a:rPr>
              <a:t>Realizar </a:t>
            </a:r>
            <a:r>
              <a:rPr lang="es-ES" sz="2800" dirty="0">
                <a:solidFill>
                  <a:schemeClr val="accent1">
                    <a:lumMod val="75000"/>
                  </a:schemeClr>
                </a:solidFill>
              </a:rPr>
              <a:t>las pruebas de la aplicación </a:t>
            </a:r>
            <a:r>
              <a:rPr lang="es-ES" sz="2800" dirty="0" smtClean="0">
                <a:solidFill>
                  <a:schemeClr val="accent1">
                    <a:lumMod val="75000"/>
                  </a:schemeClr>
                </a:solidFill>
              </a:rPr>
              <a:t>web y capacitar a </a:t>
            </a:r>
            <a:r>
              <a:rPr lang="es-ES" sz="2800" dirty="0">
                <a:solidFill>
                  <a:schemeClr val="accent1">
                    <a:lumMod val="75000"/>
                  </a:schemeClr>
                </a:solidFill>
              </a:rPr>
              <a:t>los usuarios.</a:t>
            </a:r>
            <a:endParaRPr lang="es-EC" sz="2800" dirty="0">
              <a:solidFill>
                <a:schemeClr val="accent1">
                  <a:lumMod val="75000"/>
                </a:schemeClr>
              </a:solidFill>
            </a:endParaRPr>
          </a:p>
          <a:p>
            <a:endParaRPr lang="es-EC" dirty="0"/>
          </a:p>
        </p:txBody>
      </p:sp>
    </p:spTree>
    <p:extLst>
      <p:ext uri="{BB962C8B-B14F-4D97-AF65-F5344CB8AC3E}">
        <p14:creationId xmlns:p14="http://schemas.microsoft.com/office/powerpoint/2010/main" xmlns="" val="538100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smtClean="0"/>
              <a:t>ALCANCE</a:t>
            </a:r>
            <a:endParaRPr lang="es-EC" b="1" dirty="0"/>
          </a:p>
        </p:txBody>
      </p:sp>
      <p:sp>
        <p:nvSpPr>
          <p:cNvPr id="3" name="2 Marcador de contenido"/>
          <p:cNvSpPr>
            <a:spLocks noGrp="1"/>
          </p:cNvSpPr>
          <p:nvPr>
            <p:ph sz="quarter" idx="1"/>
          </p:nvPr>
        </p:nvSpPr>
        <p:spPr/>
        <p:txBody>
          <a:bodyPr/>
          <a:lstStyle/>
          <a:p>
            <a:pPr marL="971550" lvl="1" indent="-514350">
              <a:buFont typeface="+mj-lt"/>
              <a:buAutoNum type="arabicPeriod"/>
            </a:pPr>
            <a:endParaRPr lang="es-ES" dirty="0" smtClean="0"/>
          </a:p>
          <a:p>
            <a:pPr marL="971550" lvl="1" indent="-514350">
              <a:buFont typeface="+mj-lt"/>
              <a:buAutoNum type="arabicPeriod"/>
            </a:pPr>
            <a:endParaRPr lang="es-ES" dirty="0" smtClean="0"/>
          </a:p>
          <a:p>
            <a:pPr marL="971550" lvl="1" indent="-514350">
              <a:buFont typeface="+mj-lt"/>
              <a:buAutoNum type="arabicPeriod"/>
            </a:pPr>
            <a:r>
              <a:rPr lang="es-ES" sz="2800" dirty="0" smtClean="0">
                <a:solidFill>
                  <a:schemeClr val="accent1">
                    <a:lumMod val="75000"/>
                  </a:schemeClr>
                </a:solidFill>
              </a:rPr>
              <a:t>Optimizar </a:t>
            </a:r>
            <a:r>
              <a:rPr lang="es-ES" sz="2800" dirty="0">
                <a:solidFill>
                  <a:schemeClr val="accent1">
                    <a:lumMod val="75000"/>
                  </a:schemeClr>
                </a:solidFill>
              </a:rPr>
              <a:t>el proceso de administración  de </a:t>
            </a:r>
            <a:r>
              <a:rPr lang="es-ES" sz="2800" dirty="0" smtClean="0">
                <a:solidFill>
                  <a:schemeClr val="accent1">
                    <a:lumMod val="75000"/>
                  </a:schemeClr>
                </a:solidFill>
              </a:rPr>
              <a:t>descuentos.</a:t>
            </a:r>
          </a:p>
          <a:p>
            <a:pPr marL="971550" lvl="1" indent="-514350">
              <a:buFont typeface="+mj-lt"/>
              <a:buAutoNum type="arabicPeriod"/>
            </a:pPr>
            <a:r>
              <a:rPr lang="es-ES" sz="2800" dirty="0" smtClean="0">
                <a:solidFill>
                  <a:schemeClr val="accent1">
                    <a:lumMod val="75000"/>
                  </a:schemeClr>
                </a:solidFill>
              </a:rPr>
              <a:t>Actualización de Datos del socio.</a:t>
            </a:r>
          </a:p>
          <a:p>
            <a:pPr marL="971550" lvl="1" indent="-514350">
              <a:buFont typeface="+mj-lt"/>
              <a:buAutoNum type="arabicPeriod"/>
            </a:pPr>
            <a:r>
              <a:rPr lang="es-ES" sz="2800" dirty="0" smtClean="0">
                <a:solidFill>
                  <a:schemeClr val="accent1">
                    <a:lumMod val="75000"/>
                  </a:schemeClr>
                </a:solidFill>
              </a:rPr>
              <a:t>Consultas en línea.</a:t>
            </a:r>
            <a:endParaRPr lang="es-EC" sz="2800" dirty="0">
              <a:solidFill>
                <a:schemeClr val="accent1">
                  <a:lumMod val="75000"/>
                </a:schemeClr>
              </a:solidFill>
            </a:endParaRPr>
          </a:p>
          <a:p>
            <a:pPr marL="457200" lvl="1" indent="0">
              <a:buNone/>
            </a:pPr>
            <a:endParaRPr lang="es-ES" dirty="0" smtClean="0"/>
          </a:p>
        </p:txBody>
      </p:sp>
    </p:spTree>
    <p:extLst>
      <p:ext uri="{BB962C8B-B14F-4D97-AF65-F5344CB8AC3E}">
        <p14:creationId xmlns:p14="http://schemas.microsoft.com/office/powerpoint/2010/main" xmlns="" val="2282272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smtClean="0"/>
              <a:t>MARCO TEÓRICO</a:t>
            </a:r>
            <a:endParaRPr lang="es-EC" b="1" dirty="0"/>
          </a:p>
        </p:txBody>
      </p:sp>
      <p:sp>
        <p:nvSpPr>
          <p:cNvPr id="3" name="2 Marcador de contenido"/>
          <p:cNvSpPr>
            <a:spLocks noGrp="1"/>
          </p:cNvSpPr>
          <p:nvPr>
            <p:ph sz="quarter" idx="1"/>
          </p:nvPr>
        </p:nvSpPr>
        <p:spPr/>
        <p:txBody>
          <a:bodyPr/>
          <a:lstStyle/>
          <a:p>
            <a:r>
              <a:rPr lang="es-EC" dirty="0" smtClean="0">
                <a:solidFill>
                  <a:schemeClr val="accent1">
                    <a:lumMod val="75000"/>
                  </a:schemeClr>
                </a:solidFill>
              </a:rPr>
              <a:t>APLICACIÓN  WEB</a:t>
            </a:r>
            <a:endParaRPr lang="es-EC" dirty="0">
              <a:solidFill>
                <a:schemeClr val="accent1">
                  <a:lumMod val="75000"/>
                </a:schemeClr>
              </a:solidFill>
            </a:endParaRPr>
          </a:p>
        </p:txBody>
      </p:sp>
      <p:pic>
        <p:nvPicPr>
          <p:cNvPr id="1026" name="Picture 2" descr="C:\Users\EDUARDO\Desktop\GABY\disenoweb.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43608" y="1988840"/>
            <a:ext cx="6942214" cy="42181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826864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885</TotalTime>
  <Words>846</Words>
  <Application>Microsoft Office PowerPoint</Application>
  <PresentationFormat>Presentación en pantalla (4:3)</PresentationFormat>
  <Paragraphs>157</Paragraphs>
  <Slides>24</Slides>
  <Notes>11</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Mirador</vt:lpstr>
      <vt:lpstr>Análisis, Diseño, e Implementación de un Sistema de Gestión de Cartera para la Asociación de Docentes de la Escuela Politécnica del Ejéricto</vt:lpstr>
      <vt:lpstr>AGENDA</vt:lpstr>
      <vt:lpstr>INTRODUCCIÓN</vt:lpstr>
      <vt:lpstr>PLANTEAMIENTO DEL PROBLEMA</vt:lpstr>
      <vt:lpstr> OBJETIVOS</vt:lpstr>
      <vt:lpstr>OBJETIVO GENERAL</vt:lpstr>
      <vt:lpstr>OBJETIVOS ESPECIFICOS</vt:lpstr>
      <vt:lpstr>ALCANCE</vt:lpstr>
      <vt:lpstr>MARCO TEÓRICO</vt:lpstr>
      <vt:lpstr>MARCO TEÓRICO</vt:lpstr>
      <vt:lpstr>MARCO TEÓRICO</vt:lpstr>
      <vt:lpstr>METODOLOGÍA OMT (OBJECT MODELING TECHNIQUE)</vt:lpstr>
      <vt:lpstr>MODELOS DE OMT</vt:lpstr>
      <vt:lpstr>FASES DE LA METODOLOGÍA OMT</vt:lpstr>
      <vt:lpstr>  SOLUCIÓN</vt:lpstr>
      <vt:lpstr>REQUERIMIENTOS FUNCIONALES</vt:lpstr>
      <vt:lpstr>REQUERIMIENTOS FUNCIONALES</vt:lpstr>
      <vt:lpstr>REQUERIMIENTOS FUNCIONALES</vt:lpstr>
      <vt:lpstr>DEMOSTRACIÓN DE LA APLICACIÓN </vt:lpstr>
      <vt:lpstr>CONCLUSIONES</vt:lpstr>
      <vt:lpstr>CONCLUSIONES</vt:lpstr>
      <vt:lpstr>RECOMENDACIONES</vt:lpstr>
      <vt:lpstr>RECOMENDACIONES</vt:lpstr>
      <vt:lpstr>GRACIAS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Diseño, e Implementación de un Sistema de Gestión de Cartera para la Asociación de Docentes de la Escuela Politécnica del Ejéricto</dc:title>
  <dc:creator>EDUARDO</dc:creator>
  <cp:lastModifiedBy>D@v!d</cp:lastModifiedBy>
  <cp:revision>82</cp:revision>
  <dcterms:created xsi:type="dcterms:W3CDTF">2013-07-10T18:00:00Z</dcterms:created>
  <dcterms:modified xsi:type="dcterms:W3CDTF">2013-08-27T15:16:56Z</dcterms:modified>
</cp:coreProperties>
</file>