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6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2286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220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396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29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00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111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413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88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30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245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506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233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46A54-6A2B-4353-8157-21DE0F4F96E6}" type="datetimeFigureOut">
              <a:rPr lang="es-EC" smtClean="0"/>
              <a:t>26/11/2013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78A63-D211-4A22-BE41-EF78D994D60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199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r="338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5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2703" r="35420" b="11824"/>
          <a:stretch/>
        </p:blipFill>
        <p:spPr bwMode="auto">
          <a:xfrm>
            <a:off x="0" y="-27082"/>
            <a:ext cx="9144000" cy="688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4" t="11149" r="20413" b="21284"/>
          <a:stretch/>
        </p:blipFill>
        <p:spPr bwMode="auto">
          <a:xfrm>
            <a:off x="0" y="12636"/>
            <a:ext cx="9144000" cy="684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6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4063" r="20985" b="992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8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14527" r="20605" b="14865"/>
          <a:stretch/>
        </p:blipFill>
        <p:spPr bwMode="auto">
          <a:xfrm>
            <a:off x="755576" y="1397227"/>
            <a:ext cx="7661190" cy="5165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827516" y="18295"/>
            <a:ext cx="35173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s-E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ublicidad</a:t>
            </a:r>
            <a:endParaRPr lang="es-E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 rot="21386110">
            <a:off x="689111" y="935562"/>
            <a:ext cx="5629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Paquete educativo</a:t>
            </a:r>
            <a:endParaRPr lang="es-E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73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25676" r="59159" b="24662"/>
          <a:stretch/>
        </p:blipFill>
        <p:spPr bwMode="auto">
          <a:xfrm>
            <a:off x="191711" y="1313764"/>
            <a:ext cx="4452297" cy="4131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t="25676" r="14717" b="24662"/>
          <a:stretch/>
        </p:blipFill>
        <p:spPr bwMode="auto">
          <a:xfrm>
            <a:off x="4644008" y="1313763"/>
            <a:ext cx="4176464" cy="4131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706895" y="364284"/>
            <a:ext cx="35173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es-E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ublicidad</a:t>
            </a:r>
            <a:endParaRPr lang="es-E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3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4194" b="6481"/>
          <a:stretch/>
        </p:blipFill>
        <p:spPr bwMode="auto">
          <a:xfrm>
            <a:off x="6018" y="16901"/>
            <a:ext cx="9137981" cy="684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70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16996"/>
          <a:stretch/>
        </p:blipFill>
        <p:spPr bwMode="auto">
          <a:xfrm>
            <a:off x="3010" y="0"/>
            <a:ext cx="91409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8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6617"/>
          <a:stretch/>
        </p:blipFill>
        <p:spPr bwMode="auto">
          <a:xfrm>
            <a:off x="0" y="4983"/>
            <a:ext cx="9143999" cy="685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4392" r="16996"/>
          <a:stretch/>
        </p:blipFill>
        <p:spPr bwMode="auto">
          <a:xfrm>
            <a:off x="0" y="718"/>
            <a:ext cx="9144000" cy="685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27421" y="260648"/>
            <a:ext cx="6419056" cy="346050"/>
          </a:xfrm>
        </p:spPr>
        <p:txBody>
          <a:bodyPr>
            <a:normAutofit fontScale="90000"/>
          </a:bodyPr>
          <a:lstStyle/>
          <a:p>
            <a:r>
              <a:rPr lang="es-EC" b="1" dirty="0" smtClean="0">
                <a:solidFill>
                  <a:srgbClr val="EAEAEA"/>
                </a:solidFill>
              </a:rPr>
              <a:t>ESTUDIO FINANCIERO</a:t>
            </a:r>
            <a:endParaRPr lang="es-EC" b="1" dirty="0">
              <a:solidFill>
                <a:srgbClr val="EAEAEA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3977" r="24291"/>
          <a:stretch/>
        </p:blipFill>
        <p:spPr bwMode="auto">
          <a:xfrm>
            <a:off x="1331640" y="769848"/>
            <a:ext cx="6556470" cy="608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6250" r="863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2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r="140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5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t="19122" r="24925" b="2364"/>
          <a:stretch/>
        </p:blipFill>
        <p:spPr bwMode="auto">
          <a:xfrm>
            <a:off x="539552" y="704335"/>
            <a:ext cx="8208912" cy="6153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668114" y="139505"/>
            <a:ext cx="3410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CAPÍTULO I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9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6166304" y="-3051720"/>
            <a:ext cx="3888432" cy="782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C" b="1" dirty="0" smtClean="0"/>
              <a:t>CAPÍTULO III</a:t>
            </a:r>
            <a:endParaRPr lang="es-EC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5747" r="42320" b="13760"/>
          <a:stretch/>
        </p:blipFill>
        <p:spPr bwMode="auto">
          <a:xfrm>
            <a:off x="667265" y="803190"/>
            <a:ext cx="8081320" cy="60548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575941" y="139505"/>
            <a:ext cx="3594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CAPÍTULO II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2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t="4546" r="22054"/>
          <a:stretch/>
        </p:blipFill>
        <p:spPr bwMode="auto">
          <a:xfrm>
            <a:off x="3689" y="0"/>
            <a:ext cx="4450081" cy="4176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9988" r="20611"/>
          <a:stretch/>
        </p:blipFill>
        <p:spPr bwMode="auto">
          <a:xfrm>
            <a:off x="4453770" y="2660072"/>
            <a:ext cx="4690230" cy="419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001437" y="1164976"/>
            <a:ext cx="3594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CAPÍTULO II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4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5682" r="15986"/>
          <a:stretch/>
        </p:blipFill>
        <p:spPr bwMode="auto">
          <a:xfrm>
            <a:off x="14032" y="0"/>
            <a:ext cx="91299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0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t="4546" r="13297"/>
          <a:stretch/>
        </p:blipFill>
        <p:spPr bwMode="auto">
          <a:xfrm>
            <a:off x="0" y="0"/>
            <a:ext cx="9144000" cy="69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62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24948" r="3535" b="10769"/>
          <a:stretch/>
        </p:blipFill>
        <p:spPr bwMode="auto">
          <a:xfrm>
            <a:off x="370702" y="1916832"/>
            <a:ext cx="8557273" cy="4646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726133" y="1085835"/>
            <a:ext cx="58464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Estudio Organizacional</a:t>
            </a:r>
            <a:endParaRPr lang="es-E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83768" y="139505"/>
            <a:ext cx="3779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CAPÍTULO III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2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12748" r="26639" b="15769"/>
          <a:stretch/>
        </p:blipFill>
        <p:spPr bwMode="auto">
          <a:xfrm>
            <a:off x="1475656" y="2132856"/>
            <a:ext cx="6301947" cy="4201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07538" y="1209526"/>
            <a:ext cx="7638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Promoción y publicidad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835696" y="286196"/>
            <a:ext cx="617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Estudio de Marketing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5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000000"/>
      </a:dk1>
      <a:lt1>
        <a:srgbClr val="00B050"/>
      </a:lt1>
      <a:dk2>
        <a:srgbClr val="8A9713"/>
      </a:dk2>
      <a:lt2>
        <a:srgbClr val="00B050"/>
      </a:lt2>
      <a:accent1>
        <a:srgbClr val="8A9713"/>
      </a:accent1>
      <a:accent2>
        <a:srgbClr val="00B050"/>
      </a:accent2>
      <a:accent3>
        <a:srgbClr val="8A9713"/>
      </a:accent3>
      <a:accent4>
        <a:srgbClr val="00B050"/>
      </a:accent4>
      <a:accent5>
        <a:srgbClr val="8A9713"/>
      </a:accent5>
      <a:accent6>
        <a:srgbClr val="92D050"/>
      </a:accent6>
      <a:hlink>
        <a:srgbClr val="92D050"/>
      </a:hlink>
      <a:folHlink>
        <a:srgbClr val="8A971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156</TotalTime>
  <Words>26</Words>
  <Application>Microsoft Office PowerPoint</Application>
  <PresentationFormat>Presentación en pantalla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CAPÍTULO III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ESTUDIO FINANCIERO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33</cp:revision>
  <dcterms:created xsi:type="dcterms:W3CDTF">2013-11-26T21:56:44Z</dcterms:created>
  <dcterms:modified xsi:type="dcterms:W3CDTF">2013-11-27T00:33:29Z</dcterms:modified>
</cp:coreProperties>
</file>