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4"/>
  </p:notesMasterIdLst>
  <p:sldIdLst>
    <p:sldId id="302" r:id="rId2"/>
    <p:sldId id="305" r:id="rId3"/>
    <p:sldId id="301" r:id="rId4"/>
    <p:sldId id="318" r:id="rId5"/>
    <p:sldId id="306" r:id="rId6"/>
    <p:sldId id="316" r:id="rId7"/>
    <p:sldId id="317" r:id="rId8"/>
    <p:sldId id="307" r:id="rId9"/>
    <p:sldId id="319" r:id="rId10"/>
    <p:sldId id="308" r:id="rId11"/>
    <p:sldId id="320" r:id="rId12"/>
    <p:sldId id="303" r:id="rId13"/>
    <p:sldId id="257" r:id="rId14"/>
    <p:sldId id="258" r:id="rId15"/>
    <p:sldId id="259" r:id="rId16"/>
    <p:sldId id="260" r:id="rId17"/>
    <p:sldId id="261" r:id="rId18"/>
    <p:sldId id="263" r:id="rId19"/>
    <p:sldId id="262" r:id="rId20"/>
    <p:sldId id="278" r:id="rId21"/>
    <p:sldId id="279" r:id="rId22"/>
    <p:sldId id="285" r:id="rId23"/>
    <p:sldId id="280" r:id="rId24"/>
    <p:sldId id="281" r:id="rId25"/>
    <p:sldId id="282" r:id="rId26"/>
    <p:sldId id="287" r:id="rId27"/>
    <p:sldId id="283" r:id="rId28"/>
    <p:sldId id="286" r:id="rId29"/>
    <p:sldId id="288" r:id="rId30"/>
    <p:sldId id="289" r:id="rId31"/>
    <p:sldId id="292" r:id="rId32"/>
    <p:sldId id="290" r:id="rId33"/>
    <p:sldId id="295" r:id="rId34"/>
    <p:sldId id="296" r:id="rId35"/>
    <p:sldId id="264" r:id="rId36"/>
    <p:sldId id="265" r:id="rId37"/>
    <p:sldId id="266" r:id="rId38"/>
    <p:sldId id="267" r:id="rId39"/>
    <p:sldId id="269" r:id="rId40"/>
    <p:sldId id="270" r:id="rId41"/>
    <p:sldId id="271" r:id="rId42"/>
    <p:sldId id="274" r:id="rId43"/>
    <p:sldId id="272" r:id="rId44"/>
    <p:sldId id="298" r:id="rId45"/>
    <p:sldId id="299" r:id="rId46"/>
    <p:sldId id="277" r:id="rId47"/>
    <p:sldId id="310" r:id="rId48"/>
    <p:sldId id="311" r:id="rId49"/>
    <p:sldId id="309" r:id="rId50"/>
    <p:sldId id="312" r:id="rId51"/>
    <p:sldId id="313" r:id="rId52"/>
    <p:sldId id="314" r:id="rId5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22" autoAdjust="0"/>
  </p:normalViewPr>
  <p:slideViewPr>
    <p:cSldViewPr>
      <p:cViewPr varScale="1">
        <p:scale>
          <a:sx n="70" d="100"/>
          <a:sy n="70"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C"/>
  <c:style val="24"/>
  <c:chart>
    <c:title>
      <c:tx>
        <c:rich>
          <a:bodyPr/>
          <a:lstStyle/>
          <a:p>
            <a:pPr>
              <a:defRPr/>
            </a:pPr>
            <a:r>
              <a:rPr lang="es-EC"/>
              <a:t>ÁREA AFECTADA</a:t>
            </a:r>
          </a:p>
        </c:rich>
      </c:tx>
    </c:title>
    <c:plotArea>
      <c:layout/>
      <c:barChart>
        <c:barDir val="col"/>
        <c:grouping val="clustered"/>
        <c:ser>
          <c:idx val="0"/>
          <c:order val="0"/>
          <c:tx>
            <c:strRef>
              <c:f>Hoja1!$B$1</c:f>
              <c:strCache>
                <c:ptCount val="1"/>
                <c:pt idx="0">
                  <c:v>HECTÁREAS AFECTADAS</c:v>
                </c:pt>
              </c:strCache>
            </c:strRef>
          </c:tx>
          <c:cat>
            <c:numRef>
              <c:f>Hoja1!$A$2:$A$7</c:f>
              <c:numCache>
                <c:formatCode>General</c:formatCode>
                <c:ptCount val="6"/>
                <c:pt idx="0">
                  <c:v>1991</c:v>
                </c:pt>
                <c:pt idx="1">
                  <c:v>1996</c:v>
                </c:pt>
                <c:pt idx="2">
                  <c:v>2000</c:v>
                </c:pt>
                <c:pt idx="3">
                  <c:v>2001</c:v>
                </c:pt>
                <c:pt idx="4">
                  <c:v>2009</c:v>
                </c:pt>
                <c:pt idx="5">
                  <c:v>2012</c:v>
                </c:pt>
              </c:numCache>
            </c:numRef>
          </c:cat>
          <c:val>
            <c:numRef>
              <c:f>Hoja1!$B$2:$B$7</c:f>
              <c:numCache>
                <c:formatCode>General</c:formatCode>
                <c:ptCount val="6"/>
                <c:pt idx="0">
                  <c:v>1961.47</c:v>
                </c:pt>
                <c:pt idx="1">
                  <c:v>828.22</c:v>
                </c:pt>
                <c:pt idx="2">
                  <c:v>784.02</c:v>
                </c:pt>
                <c:pt idx="3">
                  <c:v>1334.05</c:v>
                </c:pt>
                <c:pt idx="4">
                  <c:v>2034.23</c:v>
                </c:pt>
                <c:pt idx="5">
                  <c:v>382.16</c:v>
                </c:pt>
              </c:numCache>
            </c:numRef>
          </c:val>
        </c:ser>
        <c:dLbls/>
        <c:axId val="60125952"/>
        <c:axId val="60127872"/>
      </c:barChart>
      <c:catAx>
        <c:axId val="60125952"/>
        <c:scaling>
          <c:orientation val="minMax"/>
        </c:scaling>
        <c:axPos val="b"/>
        <c:minorGridlines/>
        <c:title>
          <c:tx>
            <c:rich>
              <a:bodyPr/>
              <a:lstStyle/>
              <a:p>
                <a:pPr>
                  <a:defRPr/>
                </a:pPr>
                <a:r>
                  <a:rPr lang="es-EC"/>
                  <a:t>AÑO</a:t>
                </a:r>
              </a:p>
            </c:rich>
          </c:tx>
        </c:title>
        <c:numFmt formatCode="General" sourceLinked="1"/>
        <c:majorTickMark val="none"/>
        <c:tickLblPos val="nextTo"/>
        <c:crossAx val="60127872"/>
        <c:crosses val="autoZero"/>
        <c:auto val="1"/>
        <c:lblAlgn val="ctr"/>
        <c:lblOffset val="100"/>
      </c:catAx>
      <c:valAx>
        <c:axId val="60127872"/>
        <c:scaling>
          <c:orientation val="minMax"/>
        </c:scaling>
        <c:axPos val="l"/>
        <c:minorGridlines/>
        <c:title>
          <c:tx>
            <c:rich>
              <a:bodyPr/>
              <a:lstStyle/>
              <a:p>
                <a:pPr>
                  <a:defRPr/>
                </a:pPr>
                <a:r>
                  <a:rPr lang="es-EC"/>
                  <a:t># Ha. Afectadas</a:t>
                </a:r>
              </a:p>
            </c:rich>
          </c:tx>
        </c:title>
        <c:numFmt formatCode="General" sourceLinked="1"/>
        <c:tickLblPos val="nextTo"/>
        <c:crossAx val="60125952"/>
        <c:crosses val="autoZero"/>
        <c:crossBetween val="between"/>
      </c:valAx>
    </c:plotArea>
    <c:legend>
      <c:legendPos val="r"/>
      <c:layout>
        <c:manualLayout>
          <c:xMode val="edge"/>
          <c:yMode val="edge"/>
          <c:x val="0.67826012733444663"/>
          <c:y val="0.15021325459317714"/>
          <c:w val="0.31897090988626758"/>
          <c:h val="8.3717191601050067E-2"/>
        </c:manualLayout>
      </c:layout>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37253-1D49-4D77-8B78-DEBF90DD8E89}"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s-EC"/>
        </a:p>
      </dgm:t>
    </dgm:pt>
    <dgm:pt modelId="{4628BF26-EB10-4399-B0F4-F61A8F2CD4F7}">
      <dgm:prSet phldrT="[Texto]"/>
      <dgm:spPr/>
      <dgm:t>
        <a:bodyPr/>
        <a:lstStyle/>
        <a:p>
          <a:r>
            <a:rPr lang="es-EC" dirty="0" smtClean="0">
              <a:solidFill>
                <a:schemeClr val="tx1"/>
              </a:solidFill>
            </a:rPr>
            <a:t>GENERALIDADES DEL DISTRITO METROPOLITANO DE QUITO</a:t>
          </a:r>
          <a:endParaRPr lang="es-EC" dirty="0">
            <a:solidFill>
              <a:schemeClr val="tx1"/>
            </a:solidFill>
          </a:endParaRPr>
        </a:p>
      </dgm:t>
    </dgm:pt>
    <dgm:pt modelId="{CF64CDAB-8226-429B-9FAE-1754A8E6E9B7}" type="parTrans" cxnId="{5AEEE646-C3DD-4814-A4E7-A2B59E9C9D1E}">
      <dgm:prSet/>
      <dgm:spPr/>
      <dgm:t>
        <a:bodyPr/>
        <a:lstStyle/>
        <a:p>
          <a:endParaRPr lang="es-EC"/>
        </a:p>
      </dgm:t>
    </dgm:pt>
    <dgm:pt modelId="{4E01CB24-0602-4D8D-A681-07C34B44BC09}" type="sibTrans" cxnId="{5AEEE646-C3DD-4814-A4E7-A2B59E9C9D1E}">
      <dgm:prSet/>
      <dgm:spPr/>
      <dgm:t>
        <a:bodyPr/>
        <a:lstStyle/>
        <a:p>
          <a:endParaRPr lang="es-EC"/>
        </a:p>
      </dgm:t>
    </dgm:pt>
    <dgm:pt modelId="{A2D7D705-44AD-41D9-8D3F-788CC2705AD3}">
      <dgm:prSet phldrT="[Texto]"/>
      <dgm:spPr/>
      <dgm:t>
        <a:bodyPr/>
        <a:lstStyle/>
        <a:p>
          <a:r>
            <a:rPr lang="es-EC" dirty="0" smtClean="0"/>
            <a:t>Conjunto territorial </a:t>
          </a:r>
        </a:p>
        <a:p>
          <a:r>
            <a:rPr lang="es-EC" dirty="0" smtClean="0"/>
            <a:t>4228 km</a:t>
          </a:r>
          <a:r>
            <a:rPr lang="es-EC" baseline="30000" dirty="0" smtClean="0"/>
            <a:t>2</a:t>
          </a:r>
          <a:endParaRPr lang="es-EC" baseline="30000" dirty="0"/>
        </a:p>
      </dgm:t>
    </dgm:pt>
    <dgm:pt modelId="{8F60741C-699B-470A-8BA2-973C15F42CF4}" type="parTrans" cxnId="{0D70B2F5-56B2-42B8-AA6D-51045FF62A18}">
      <dgm:prSet/>
      <dgm:spPr/>
      <dgm:t>
        <a:bodyPr/>
        <a:lstStyle/>
        <a:p>
          <a:endParaRPr lang="es-EC"/>
        </a:p>
      </dgm:t>
    </dgm:pt>
    <dgm:pt modelId="{9B937BAB-021C-4D54-9E5E-E34C32D6201E}" type="sibTrans" cxnId="{0D70B2F5-56B2-42B8-AA6D-51045FF62A18}">
      <dgm:prSet/>
      <dgm:spPr/>
      <dgm:t>
        <a:bodyPr/>
        <a:lstStyle/>
        <a:p>
          <a:endParaRPr lang="es-EC"/>
        </a:p>
      </dgm:t>
    </dgm:pt>
    <dgm:pt modelId="{14F2CD34-F402-4D9D-BE76-40AE8093327E}">
      <dgm:prSet phldrT="[Texto]"/>
      <dgm:spPr/>
      <dgm:t>
        <a:bodyPr/>
        <a:lstStyle/>
        <a:p>
          <a:r>
            <a:rPr lang="es-EC" dirty="0" smtClean="0"/>
            <a:t>Localizado en un entorno biodiverso</a:t>
          </a:r>
          <a:endParaRPr lang="es-EC" dirty="0"/>
        </a:p>
      </dgm:t>
    </dgm:pt>
    <dgm:pt modelId="{621290B0-D71D-4F37-AD27-52FB8B404A9F}" type="parTrans" cxnId="{0D546D7A-D8AD-42D4-83E9-418B039E8F8B}">
      <dgm:prSet/>
      <dgm:spPr/>
      <dgm:t>
        <a:bodyPr/>
        <a:lstStyle/>
        <a:p>
          <a:endParaRPr lang="es-EC"/>
        </a:p>
      </dgm:t>
    </dgm:pt>
    <dgm:pt modelId="{44696788-0490-4C7E-94B1-C7EEC608D843}" type="sibTrans" cxnId="{0D546D7A-D8AD-42D4-83E9-418B039E8F8B}">
      <dgm:prSet/>
      <dgm:spPr/>
      <dgm:t>
        <a:bodyPr/>
        <a:lstStyle/>
        <a:p>
          <a:endParaRPr lang="es-EC"/>
        </a:p>
      </dgm:t>
    </dgm:pt>
    <dgm:pt modelId="{E908AB5A-16EA-4035-A678-C51040AF6B46}">
      <dgm:prSet phldrT="[Texto]"/>
      <dgm:spPr/>
      <dgm:t>
        <a:bodyPr/>
        <a:lstStyle/>
        <a:p>
          <a:r>
            <a:rPr lang="es-EC" dirty="0" smtClean="0"/>
            <a:t>Topografía irregular</a:t>
          </a:r>
          <a:endParaRPr lang="es-EC" dirty="0"/>
        </a:p>
      </dgm:t>
    </dgm:pt>
    <dgm:pt modelId="{80F5AF7F-55A0-4371-BFB1-430D9A2B6C2F}" type="parTrans" cxnId="{07EEAE3B-611B-49D3-B8FD-031CAAF0E31B}">
      <dgm:prSet/>
      <dgm:spPr/>
      <dgm:t>
        <a:bodyPr/>
        <a:lstStyle/>
        <a:p>
          <a:endParaRPr lang="es-EC"/>
        </a:p>
      </dgm:t>
    </dgm:pt>
    <dgm:pt modelId="{68C0E40B-5A2A-40E5-A2D3-AE8A73656E4C}" type="sibTrans" cxnId="{07EEAE3B-611B-49D3-B8FD-031CAAF0E31B}">
      <dgm:prSet/>
      <dgm:spPr/>
      <dgm:t>
        <a:bodyPr/>
        <a:lstStyle/>
        <a:p>
          <a:endParaRPr lang="es-EC"/>
        </a:p>
      </dgm:t>
    </dgm:pt>
    <dgm:pt modelId="{B8CB3C8E-B8E0-4BE1-8B57-7B7220AC4756}">
      <dgm:prSet phldrT="[Texto]"/>
      <dgm:spPr/>
      <dgm:t>
        <a:bodyPr/>
        <a:lstStyle/>
        <a:p>
          <a:r>
            <a:rPr lang="es-EC" dirty="0" smtClean="0"/>
            <a:t>Con múltiples contrastes</a:t>
          </a:r>
          <a:endParaRPr lang="es-EC" dirty="0"/>
        </a:p>
      </dgm:t>
    </dgm:pt>
    <dgm:pt modelId="{260462D3-6C40-44AA-8519-3DA527AD43C1}" type="parTrans" cxnId="{920ACBDD-6C8C-4EA0-B79F-D83B5C5F5B10}">
      <dgm:prSet/>
      <dgm:spPr/>
      <dgm:t>
        <a:bodyPr/>
        <a:lstStyle/>
        <a:p>
          <a:endParaRPr lang="es-EC"/>
        </a:p>
      </dgm:t>
    </dgm:pt>
    <dgm:pt modelId="{130FE5B8-2E90-4ABD-B69A-9CBACE5B09AF}" type="sibTrans" cxnId="{920ACBDD-6C8C-4EA0-B79F-D83B5C5F5B10}">
      <dgm:prSet/>
      <dgm:spPr/>
      <dgm:t>
        <a:bodyPr/>
        <a:lstStyle/>
        <a:p>
          <a:endParaRPr lang="es-EC"/>
        </a:p>
      </dgm:t>
    </dgm:pt>
    <dgm:pt modelId="{E481DD77-0543-4CD2-A337-5DD89F4B9EE4}" type="pres">
      <dgm:prSet presAssocID="{05537253-1D49-4D77-8B78-DEBF90DD8E89}" presName="composite" presStyleCnt="0">
        <dgm:presLayoutVars>
          <dgm:chMax val="1"/>
          <dgm:dir/>
          <dgm:resizeHandles val="exact"/>
        </dgm:presLayoutVars>
      </dgm:prSet>
      <dgm:spPr/>
      <dgm:t>
        <a:bodyPr/>
        <a:lstStyle/>
        <a:p>
          <a:endParaRPr lang="es-EC"/>
        </a:p>
      </dgm:t>
    </dgm:pt>
    <dgm:pt modelId="{39C19DBD-5FCD-439C-B455-5E7BAE49ED86}" type="pres">
      <dgm:prSet presAssocID="{4628BF26-EB10-4399-B0F4-F61A8F2CD4F7}" presName="roof" presStyleLbl="dkBgShp" presStyleIdx="0" presStyleCnt="2" custLinFactY="-2109" custLinFactNeighborX="-1516" custLinFactNeighborY="-100000"/>
      <dgm:spPr/>
      <dgm:t>
        <a:bodyPr/>
        <a:lstStyle/>
        <a:p>
          <a:endParaRPr lang="es-EC"/>
        </a:p>
      </dgm:t>
    </dgm:pt>
    <dgm:pt modelId="{C06AA44B-419D-47F3-9BD3-C179B5C4A712}" type="pres">
      <dgm:prSet presAssocID="{4628BF26-EB10-4399-B0F4-F61A8F2CD4F7}" presName="pillars" presStyleCnt="0"/>
      <dgm:spPr/>
    </dgm:pt>
    <dgm:pt modelId="{B4E9637F-5D87-422B-A111-487DB866A112}" type="pres">
      <dgm:prSet presAssocID="{4628BF26-EB10-4399-B0F4-F61A8F2CD4F7}" presName="pillar1" presStyleLbl="node1" presStyleIdx="0" presStyleCnt="4">
        <dgm:presLayoutVars>
          <dgm:bulletEnabled val="1"/>
        </dgm:presLayoutVars>
      </dgm:prSet>
      <dgm:spPr/>
      <dgm:t>
        <a:bodyPr/>
        <a:lstStyle/>
        <a:p>
          <a:endParaRPr lang="es-EC"/>
        </a:p>
      </dgm:t>
    </dgm:pt>
    <dgm:pt modelId="{FA8D85F0-7858-4E58-A721-D1037CD15AAE}" type="pres">
      <dgm:prSet presAssocID="{14F2CD34-F402-4D9D-BE76-40AE8093327E}" presName="pillarX" presStyleLbl="node1" presStyleIdx="1" presStyleCnt="4">
        <dgm:presLayoutVars>
          <dgm:bulletEnabled val="1"/>
        </dgm:presLayoutVars>
      </dgm:prSet>
      <dgm:spPr/>
      <dgm:t>
        <a:bodyPr/>
        <a:lstStyle/>
        <a:p>
          <a:endParaRPr lang="es-EC"/>
        </a:p>
      </dgm:t>
    </dgm:pt>
    <dgm:pt modelId="{A36E95BA-8D67-4DBA-B0A7-78221AB771C1}" type="pres">
      <dgm:prSet presAssocID="{B8CB3C8E-B8E0-4BE1-8B57-7B7220AC4756}" presName="pillarX" presStyleLbl="node1" presStyleIdx="2" presStyleCnt="4">
        <dgm:presLayoutVars>
          <dgm:bulletEnabled val="1"/>
        </dgm:presLayoutVars>
      </dgm:prSet>
      <dgm:spPr/>
      <dgm:t>
        <a:bodyPr/>
        <a:lstStyle/>
        <a:p>
          <a:endParaRPr lang="es-EC"/>
        </a:p>
      </dgm:t>
    </dgm:pt>
    <dgm:pt modelId="{18F34B94-3A4D-4AB9-A03B-FFACD99748B7}" type="pres">
      <dgm:prSet presAssocID="{E908AB5A-16EA-4035-A678-C51040AF6B46}" presName="pillarX" presStyleLbl="node1" presStyleIdx="3" presStyleCnt="4">
        <dgm:presLayoutVars>
          <dgm:bulletEnabled val="1"/>
        </dgm:presLayoutVars>
      </dgm:prSet>
      <dgm:spPr/>
      <dgm:t>
        <a:bodyPr/>
        <a:lstStyle/>
        <a:p>
          <a:endParaRPr lang="es-EC"/>
        </a:p>
      </dgm:t>
    </dgm:pt>
    <dgm:pt modelId="{4B0FB639-A326-419E-8C10-17A3CF30F0B3}" type="pres">
      <dgm:prSet presAssocID="{4628BF26-EB10-4399-B0F4-F61A8F2CD4F7}" presName="base" presStyleLbl="dkBgShp" presStyleIdx="1" presStyleCnt="2"/>
      <dgm:spPr/>
    </dgm:pt>
  </dgm:ptLst>
  <dgm:cxnLst>
    <dgm:cxn modelId="{EE950A17-E2F7-4491-935E-E2E78C241861}" type="presOf" srcId="{B8CB3C8E-B8E0-4BE1-8B57-7B7220AC4756}" destId="{A36E95BA-8D67-4DBA-B0A7-78221AB771C1}" srcOrd="0" destOrd="0" presId="urn:microsoft.com/office/officeart/2005/8/layout/hList3"/>
    <dgm:cxn modelId="{91DF3D97-260E-4758-98DE-A87B2C88720C}" type="presOf" srcId="{A2D7D705-44AD-41D9-8D3F-788CC2705AD3}" destId="{B4E9637F-5D87-422B-A111-487DB866A112}" srcOrd="0" destOrd="0" presId="urn:microsoft.com/office/officeart/2005/8/layout/hList3"/>
    <dgm:cxn modelId="{92202DAD-5FC2-46DF-A0D6-AE0B35871C67}" type="presOf" srcId="{14F2CD34-F402-4D9D-BE76-40AE8093327E}" destId="{FA8D85F0-7858-4E58-A721-D1037CD15AAE}" srcOrd="0" destOrd="0" presId="urn:microsoft.com/office/officeart/2005/8/layout/hList3"/>
    <dgm:cxn modelId="{920ACBDD-6C8C-4EA0-B79F-D83B5C5F5B10}" srcId="{4628BF26-EB10-4399-B0F4-F61A8F2CD4F7}" destId="{B8CB3C8E-B8E0-4BE1-8B57-7B7220AC4756}" srcOrd="2" destOrd="0" parTransId="{260462D3-6C40-44AA-8519-3DA527AD43C1}" sibTransId="{130FE5B8-2E90-4ABD-B69A-9CBACE5B09AF}"/>
    <dgm:cxn modelId="{E677EF9E-0F0E-4B61-A75A-280A525F0135}" type="presOf" srcId="{E908AB5A-16EA-4035-A678-C51040AF6B46}" destId="{18F34B94-3A4D-4AB9-A03B-FFACD99748B7}" srcOrd="0" destOrd="0" presId="urn:microsoft.com/office/officeart/2005/8/layout/hList3"/>
    <dgm:cxn modelId="{07EEAE3B-611B-49D3-B8FD-031CAAF0E31B}" srcId="{4628BF26-EB10-4399-B0F4-F61A8F2CD4F7}" destId="{E908AB5A-16EA-4035-A678-C51040AF6B46}" srcOrd="3" destOrd="0" parTransId="{80F5AF7F-55A0-4371-BFB1-430D9A2B6C2F}" sibTransId="{68C0E40B-5A2A-40E5-A2D3-AE8A73656E4C}"/>
    <dgm:cxn modelId="{80D3EA4C-A288-4357-872A-5E404D5C6CA2}" type="presOf" srcId="{4628BF26-EB10-4399-B0F4-F61A8F2CD4F7}" destId="{39C19DBD-5FCD-439C-B455-5E7BAE49ED86}" srcOrd="0" destOrd="0" presId="urn:microsoft.com/office/officeart/2005/8/layout/hList3"/>
    <dgm:cxn modelId="{0D546D7A-D8AD-42D4-83E9-418B039E8F8B}" srcId="{4628BF26-EB10-4399-B0F4-F61A8F2CD4F7}" destId="{14F2CD34-F402-4D9D-BE76-40AE8093327E}" srcOrd="1" destOrd="0" parTransId="{621290B0-D71D-4F37-AD27-52FB8B404A9F}" sibTransId="{44696788-0490-4C7E-94B1-C7EEC608D843}"/>
    <dgm:cxn modelId="{5AEEE646-C3DD-4814-A4E7-A2B59E9C9D1E}" srcId="{05537253-1D49-4D77-8B78-DEBF90DD8E89}" destId="{4628BF26-EB10-4399-B0F4-F61A8F2CD4F7}" srcOrd="0" destOrd="0" parTransId="{CF64CDAB-8226-429B-9FAE-1754A8E6E9B7}" sibTransId="{4E01CB24-0602-4D8D-A681-07C34B44BC09}"/>
    <dgm:cxn modelId="{45F6F11A-5948-4F00-8575-9CBDA87E4975}" type="presOf" srcId="{05537253-1D49-4D77-8B78-DEBF90DD8E89}" destId="{E481DD77-0543-4CD2-A337-5DD89F4B9EE4}" srcOrd="0" destOrd="0" presId="urn:microsoft.com/office/officeart/2005/8/layout/hList3"/>
    <dgm:cxn modelId="{0D70B2F5-56B2-42B8-AA6D-51045FF62A18}" srcId="{4628BF26-EB10-4399-B0F4-F61A8F2CD4F7}" destId="{A2D7D705-44AD-41D9-8D3F-788CC2705AD3}" srcOrd="0" destOrd="0" parTransId="{8F60741C-699B-470A-8BA2-973C15F42CF4}" sibTransId="{9B937BAB-021C-4D54-9E5E-E34C32D6201E}"/>
    <dgm:cxn modelId="{3CC91962-DC1E-4649-8397-9F42AA8CF42F}" type="presParOf" srcId="{E481DD77-0543-4CD2-A337-5DD89F4B9EE4}" destId="{39C19DBD-5FCD-439C-B455-5E7BAE49ED86}" srcOrd="0" destOrd="0" presId="urn:microsoft.com/office/officeart/2005/8/layout/hList3"/>
    <dgm:cxn modelId="{CE56ACB5-CAE3-4CF5-896E-3390E1C7C824}" type="presParOf" srcId="{E481DD77-0543-4CD2-A337-5DD89F4B9EE4}" destId="{C06AA44B-419D-47F3-9BD3-C179B5C4A712}" srcOrd="1" destOrd="0" presId="urn:microsoft.com/office/officeart/2005/8/layout/hList3"/>
    <dgm:cxn modelId="{C75DF392-4F0D-441D-B80E-5F45A1695669}" type="presParOf" srcId="{C06AA44B-419D-47F3-9BD3-C179B5C4A712}" destId="{B4E9637F-5D87-422B-A111-487DB866A112}" srcOrd="0" destOrd="0" presId="urn:microsoft.com/office/officeart/2005/8/layout/hList3"/>
    <dgm:cxn modelId="{450F6C7A-4536-4CF0-8133-3CD14C2BADA4}" type="presParOf" srcId="{C06AA44B-419D-47F3-9BD3-C179B5C4A712}" destId="{FA8D85F0-7858-4E58-A721-D1037CD15AAE}" srcOrd="1" destOrd="0" presId="urn:microsoft.com/office/officeart/2005/8/layout/hList3"/>
    <dgm:cxn modelId="{7DA870D9-A1FA-44FE-BA0E-2B69C5E55693}" type="presParOf" srcId="{C06AA44B-419D-47F3-9BD3-C179B5C4A712}" destId="{A36E95BA-8D67-4DBA-B0A7-78221AB771C1}" srcOrd="2" destOrd="0" presId="urn:microsoft.com/office/officeart/2005/8/layout/hList3"/>
    <dgm:cxn modelId="{4901CFF8-21C4-4507-9CD1-8711E1459D5F}" type="presParOf" srcId="{C06AA44B-419D-47F3-9BD3-C179B5C4A712}" destId="{18F34B94-3A4D-4AB9-A03B-FFACD99748B7}" srcOrd="3" destOrd="0" presId="urn:microsoft.com/office/officeart/2005/8/layout/hList3"/>
    <dgm:cxn modelId="{6DD5FFC1-BBCC-488D-BE1D-8F3C06438898}" type="presParOf" srcId="{E481DD77-0543-4CD2-A337-5DD89F4B9EE4}" destId="{4B0FB639-A326-419E-8C10-17A3CF30F0B3}"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0D256E-06AD-42C7-A9CB-F23CCA3BF24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EC"/>
        </a:p>
      </dgm:t>
    </dgm:pt>
    <dgm:pt modelId="{BA05D2F8-83D9-4ECB-97EF-3253A47CB963}">
      <dgm:prSet phldrT="[Texto]" custT="1"/>
      <dgm:spPr/>
      <dgm:t>
        <a:bodyPr/>
        <a:lstStyle/>
        <a:p>
          <a:r>
            <a:rPr lang="es-EC" sz="1400" b="1" dirty="0" smtClean="0"/>
            <a:t>METEOROLÓGICAS</a:t>
          </a:r>
          <a:endParaRPr lang="es-EC" sz="1400" b="1" dirty="0"/>
        </a:p>
      </dgm:t>
    </dgm:pt>
    <dgm:pt modelId="{2F7A3687-A7B9-4283-A4BD-C2A9861608CF}" type="parTrans" cxnId="{BBFC50D5-8BBE-4299-9CD4-56C08DFDDDE1}">
      <dgm:prSet/>
      <dgm:spPr/>
      <dgm:t>
        <a:bodyPr/>
        <a:lstStyle/>
        <a:p>
          <a:endParaRPr lang="es-EC" sz="1800"/>
        </a:p>
      </dgm:t>
    </dgm:pt>
    <dgm:pt modelId="{2E2EB661-C7EA-4F15-AEEC-AD604637BF02}" type="sibTrans" cxnId="{BBFC50D5-8BBE-4299-9CD4-56C08DFDDDE1}">
      <dgm:prSet/>
      <dgm:spPr/>
      <dgm:t>
        <a:bodyPr/>
        <a:lstStyle/>
        <a:p>
          <a:endParaRPr lang="es-EC" sz="1800"/>
        </a:p>
      </dgm:t>
    </dgm:pt>
    <dgm:pt modelId="{2CB3FA49-67B6-4E3F-9D4F-BF0C9F896A32}">
      <dgm:prSet phldrT="[Texto]" custT="1"/>
      <dgm:spPr/>
      <dgm:t>
        <a:bodyPr/>
        <a:lstStyle/>
        <a:p>
          <a:r>
            <a:rPr lang="es-EC" sz="1800" dirty="0" smtClean="0"/>
            <a:t>Precipitación</a:t>
          </a:r>
          <a:endParaRPr lang="es-EC" sz="1800" dirty="0"/>
        </a:p>
      </dgm:t>
    </dgm:pt>
    <dgm:pt modelId="{0E7EDC97-10BC-4FE5-BCFD-DF4229775D72}" type="parTrans" cxnId="{B78444B5-ACCB-41C7-ADAE-7BD26AB05804}">
      <dgm:prSet/>
      <dgm:spPr/>
      <dgm:t>
        <a:bodyPr/>
        <a:lstStyle/>
        <a:p>
          <a:endParaRPr lang="es-EC" sz="1800"/>
        </a:p>
      </dgm:t>
    </dgm:pt>
    <dgm:pt modelId="{DE205EFE-A9CC-462F-A183-6351FE96F222}" type="sibTrans" cxnId="{B78444B5-ACCB-41C7-ADAE-7BD26AB05804}">
      <dgm:prSet/>
      <dgm:spPr/>
      <dgm:t>
        <a:bodyPr/>
        <a:lstStyle/>
        <a:p>
          <a:endParaRPr lang="es-EC" sz="1800"/>
        </a:p>
      </dgm:t>
    </dgm:pt>
    <dgm:pt modelId="{8F853AA0-FB00-46BA-B9EC-9E2555F4EC2F}">
      <dgm:prSet phldrT="[Texto]" custT="1"/>
      <dgm:spPr/>
      <dgm:t>
        <a:bodyPr/>
        <a:lstStyle/>
        <a:p>
          <a:r>
            <a:rPr lang="es-EC" sz="1800" dirty="0" smtClean="0"/>
            <a:t>Humedad Relativa</a:t>
          </a:r>
          <a:endParaRPr lang="es-EC" sz="1800" dirty="0"/>
        </a:p>
      </dgm:t>
    </dgm:pt>
    <dgm:pt modelId="{D6A016E1-6C17-48C4-A5B6-6CE9B562A240}" type="parTrans" cxnId="{D35192D1-98EC-4BB7-ADEB-DC0D10696247}">
      <dgm:prSet/>
      <dgm:spPr/>
      <dgm:t>
        <a:bodyPr/>
        <a:lstStyle/>
        <a:p>
          <a:endParaRPr lang="es-EC" sz="1800"/>
        </a:p>
      </dgm:t>
    </dgm:pt>
    <dgm:pt modelId="{79E78C5E-9138-47E5-8AC1-2DD766AB8304}" type="sibTrans" cxnId="{D35192D1-98EC-4BB7-ADEB-DC0D10696247}">
      <dgm:prSet/>
      <dgm:spPr/>
      <dgm:t>
        <a:bodyPr/>
        <a:lstStyle/>
        <a:p>
          <a:endParaRPr lang="es-EC" sz="1800"/>
        </a:p>
      </dgm:t>
    </dgm:pt>
    <dgm:pt modelId="{A21E0393-825D-40C2-9C23-BD8D7FF65A7D}">
      <dgm:prSet phldrT="[Texto]" custT="1"/>
      <dgm:spPr/>
      <dgm:t>
        <a:bodyPr/>
        <a:lstStyle/>
        <a:p>
          <a:r>
            <a:rPr lang="es-EC" sz="1800" b="1" dirty="0" smtClean="0"/>
            <a:t>ANTRÓPICAS</a:t>
          </a:r>
          <a:endParaRPr lang="es-EC" sz="1800" b="1" dirty="0"/>
        </a:p>
      </dgm:t>
    </dgm:pt>
    <dgm:pt modelId="{7FE53032-2C6B-4351-B9B6-37C68CAF7FEB}" type="parTrans" cxnId="{274EEEF4-94F5-4A31-94C6-93B709FAF541}">
      <dgm:prSet/>
      <dgm:spPr/>
      <dgm:t>
        <a:bodyPr/>
        <a:lstStyle/>
        <a:p>
          <a:endParaRPr lang="es-EC" sz="1800"/>
        </a:p>
      </dgm:t>
    </dgm:pt>
    <dgm:pt modelId="{816116D0-370B-44C2-8ED9-77A41C048B60}" type="sibTrans" cxnId="{274EEEF4-94F5-4A31-94C6-93B709FAF541}">
      <dgm:prSet/>
      <dgm:spPr/>
      <dgm:t>
        <a:bodyPr/>
        <a:lstStyle/>
        <a:p>
          <a:endParaRPr lang="es-EC" sz="1800"/>
        </a:p>
      </dgm:t>
    </dgm:pt>
    <dgm:pt modelId="{8457BD04-E2F7-41EA-A1E1-E02F8EA62185}">
      <dgm:prSet phldrT="[Texto]" custT="1"/>
      <dgm:spPr/>
      <dgm:t>
        <a:bodyPr/>
        <a:lstStyle/>
        <a:p>
          <a:r>
            <a:rPr lang="es-EC" sz="1800" dirty="0" smtClean="0"/>
            <a:t>Vías</a:t>
          </a:r>
          <a:endParaRPr lang="es-EC" sz="1800" dirty="0"/>
        </a:p>
      </dgm:t>
    </dgm:pt>
    <dgm:pt modelId="{7A6F6238-12D7-4151-955E-3B23B05662FA}" type="parTrans" cxnId="{E8D446EF-58E1-4524-8234-D8BD7B83EAAA}">
      <dgm:prSet/>
      <dgm:spPr/>
      <dgm:t>
        <a:bodyPr/>
        <a:lstStyle/>
        <a:p>
          <a:endParaRPr lang="es-EC" sz="1800"/>
        </a:p>
      </dgm:t>
    </dgm:pt>
    <dgm:pt modelId="{E6083921-114D-4996-8C32-3AB807F572A5}" type="sibTrans" cxnId="{E8D446EF-58E1-4524-8234-D8BD7B83EAAA}">
      <dgm:prSet/>
      <dgm:spPr/>
      <dgm:t>
        <a:bodyPr/>
        <a:lstStyle/>
        <a:p>
          <a:endParaRPr lang="es-EC" sz="1800"/>
        </a:p>
      </dgm:t>
    </dgm:pt>
    <dgm:pt modelId="{BCFABBDA-58E1-46D0-9DEA-A83BF96AA643}">
      <dgm:prSet phldrT="[Texto]" custT="1"/>
      <dgm:spPr/>
      <dgm:t>
        <a:bodyPr/>
        <a:lstStyle/>
        <a:p>
          <a:r>
            <a:rPr lang="es-EC" sz="2200" b="1" dirty="0" smtClean="0"/>
            <a:t>FÍSICA</a:t>
          </a:r>
          <a:endParaRPr lang="es-EC" sz="2200" b="1" dirty="0"/>
        </a:p>
      </dgm:t>
    </dgm:pt>
    <dgm:pt modelId="{C3E45A49-CB3E-4515-BBA4-46E8C25E50D7}" type="parTrans" cxnId="{D5E26726-D13F-47CA-83C6-855E74B53C70}">
      <dgm:prSet/>
      <dgm:spPr/>
      <dgm:t>
        <a:bodyPr/>
        <a:lstStyle/>
        <a:p>
          <a:endParaRPr lang="es-EC" sz="1800"/>
        </a:p>
      </dgm:t>
    </dgm:pt>
    <dgm:pt modelId="{D2508208-1D6B-4971-8030-6F398CBA55BE}" type="sibTrans" cxnId="{D5E26726-D13F-47CA-83C6-855E74B53C70}">
      <dgm:prSet/>
      <dgm:spPr/>
      <dgm:t>
        <a:bodyPr/>
        <a:lstStyle/>
        <a:p>
          <a:endParaRPr lang="es-EC" sz="1800"/>
        </a:p>
      </dgm:t>
    </dgm:pt>
    <dgm:pt modelId="{3CB9AF85-7CAF-4A0A-A92B-3C072D16C810}">
      <dgm:prSet phldrT="[Texto]" custT="1"/>
      <dgm:spPr/>
      <dgm:t>
        <a:bodyPr/>
        <a:lstStyle/>
        <a:p>
          <a:r>
            <a:rPr lang="es-EC" sz="1800" dirty="0" smtClean="0"/>
            <a:t>Ríos</a:t>
          </a:r>
          <a:endParaRPr lang="es-EC" sz="1800" dirty="0"/>
        </a:p>
      </dgm:t>
    </dgm:pt>
    <dgm:pt modelId="{38733EE2-2380-4BB4-963F-8478BA5CECF9}" type="parTrans" cxnId="{4CBA5E30-8FBA-41E9-92E6-089B8C940EB0}">
      <dgm:prSet/>
      <dgm:spPr/>
      <dgm:t>
        <a:bodyPr/>
        <a:lstStyle/>
        <a:p>
          <a:endParaRPr lang="es-EC" sz="1800"/>
        </a:p>
      </dgm:t>
    </dgm:pt>
    <dgm:pt modelId="{EFAD00C3-521F-43D7-A465-6FCDF66FDAEF}" type="sibTrans" cxnId="{4CBA5E30-8FBA-41E9-92E6-089B8C940EB0}">
      <dgm:prSet/>
      <dgm:spPr/>
      <dgm:t>
        <a:bodyPr/>
        <a:lstStyle/>
        <a:p>
          <a:endParaRPr lang="es-EC" sz="1800"/>
        </a:p>
      </dgm:t>
    </dgm:pt>
    <dgm:pt modelId="{2EC6228D-47D9-4718-B1F5-EF3A27F2D92A}">
      <dgm:prSet phldrT="[Texto]" custT="1"/>
      <dgm:spPr/>
      <dgm:t>
        <a:bodyPr/>
        <a:lstStyle/>
        <a:p>
          <a:r>
            <a:rPr lang="es-EC" sz="1800" dirty="0" smtClean="0"/>
            <a:t>Pendiente</a:t>
          </a:r>
          <a:endParaRPr lang="es-EC" sz="1800" dirty="0"/>
        </a:p>
      </dgm:t>
    </dgm:pt>
    <dgm:pt modelId="{AD7B4ACB-F7F0-400E-AFBD-FFA9CD3DD718}" type="parTrans" cxnId="{D1235C5D-D4AF-45FE-A0FA-3CBA9D208EA8}">
      <dgm:prSet/>
      <dgm:spPr/>
      <dgm:t>
        <a:bodyPr/>
        <a:lstStyle/>
        <a:p>
          <a:endParaRPr lang="es-EC" sz="1800"/>
        </a:p>
      </dgm:t>
    </dgm:pt>
    <dgm:pt modelId="{D0EC604B-484A-4D21-8BEE-15AFF88056AA}" type="sibTrans" cxnId="{D1235C5D-D4AF-45FE-A0FA-3CBA9D208EA8}">
      <dgm:prSet/>
      <dgm:spPr/>
      <dgm:t>
        <a:bodyPr/>
        <a:lstStyle/>
        <a:p>
          <a:endParaRPr lang="es-EC" sz="1800"/>
        </a:p>
      </dgm:t>
    </dgm:pt>
    <dgm:pt modelId="{5F66A393-FFE3-4C6C-9978-02E992A73F37}">
      <dgm:prSet phldrT="[Texto]" custT="1"/>
      <dgm:spPr/>
      <dgm:t>
        <a:bodyPr/>
        <a:lstStyle/>
        <a:p>
          <a:r>
            <a:rPr lang="es-EC" sz="2200" b="1" dirty="0" smtClean="0"/>
            <a:t>BIÓTICA</a:t>
          </a:r>
          <a:endParaRPr lang="es-EC" sz="2200" b="1" dirty="0"/>
        </a:p>
      </dgm:t>
    </dgm:pt>
    <dgm:pt modelId="{24503464-6025-4190-B406-7030603E2C6F}" type="parTrans" cxnId="{6ED08E63-95B9-4A35-995C-731C02429E22}">
      <dgm:prSet/>
      <dgm:spPr/>
      <dgm:t>
        <a:bodyPr/>
        <a:lstStyle/>
        <a:p>
          <a:endParaRPr lang="es-EC" sz="1800"/>
        </a:p>
      </dgm:t>
    </dgm:pt>
    <dgm:pt modelId="{5E674293-B83C-4CE2-9F57-CA525B34A5F0}" type="sibTrans" cxnId="{6ED08E63-95B9-4A35-995C-731C02429E22}">
      <dgm:prSet/>
      <dgm:spPr/>
      <dgm:t>
        <a:bodyPr/>
        <a:lstStyle/>
        <a:p>
          <a:endParaRPr lang="es-EC" sz="1800"/>
        </a:p>
      </dgm:t>
    </dgm:pt>
    <dgm:pt modelId="{C299CD2E-5F3D-4ABD-84B8-5D0F0ABBF6E8}">
      <dgm:prSet phldrT="[Texto]" custT="1"/>
      <dgm:spPr/>
      <dgm:t>
        <a:bodyPr/>
        <a:lstStyle/>
        <a:p>
          <a:r>
            <a:rPr lang="es-EC" sz="1800" dirty="0" smtClean="0"/>
            <a:t>Temperatura</a:t>
          </a:r>
          <a:endParaRPr lang="es-EC" sz="1800" dirty="0"/>
        </a:p>
      </dgm:t>
    </dgm:pt>
    <dgm:pt modelId="{9BAC2FA9-B73B-4DA8-AF51-64C5BB4003FA}" type="parTrans" cxnId="{ACA7E0BE-4026-42B0-8202-21ACA0971979}">
      <dgm:prSet/>
      <dgm:spPr/>
      <dgm:t>
        <a:bodyPr/>
        <a:lstStyle/>
        <a:p>
          <a:endParaRPr lang="es-EC" sz="1800"/>
        </a:p>
      </dgm:t>
    </dgm:pt>
    <dgm:pt modelId="{79903BE1-C25B-42AE-A735-FE81EB73BB35}" type="sibTrans" cxnId="{ACA7E0BE-4026-42B0-8202-21ACA0971979}">
      <dgm:prSet/>
      <dgm:spPr/>
      <dgm:t>
        <a:bodyPr/>
        <a:lstStyle/>
        <a:p>
          <a:endParaRPr lang="es-EC" sz="1800"/>
        </a:p>
      </dgm:t>
    </dgm:pt>
    <dgm:pt modelId="{0AAFBEA4-334E-41BA-B27C-90C751B7C18F}">
      <dgm:prSet custT="1"/>
      <dgm:spPr/>
      <dgm:t>
        <a:bodyPr/>
        <a:lstStyle/>
        <a:p>
          <a:r>
            <a:rPr lang="es-EC" sz="1800" dirty="0" smtClean="0"/>
            <a:t>Vegetación</a:t>
          </a:r>
          <a:endParaRPr lang="es-EC" sz="1800" dirty="0"/>
        </a:p>
      </dgm:t>
    </dgm:pt>
    <dgm:pt modelId="{E373A751-2625-499F-A0A6-B7816C5778A7}" type="parTrans" cxnId="{04D18C98-CFA9-4D59-ABBC-5FF09CE4BBAB}">
      <dgm:prSet/>
      <dgm:spPr/>
      <dgm:t>
        <a:bodyPr/>
        <a:lstStyle/>
        <a:p>
          <a:endParaRPr lang="es-EC" sz="1800"/>
        </a:p>
      </dgm:t>
    </dgm:pt>
    <dgm:pt modelId="{EC6694EA-3F14-4437-AA91-1FB01B307F68}" type="sibTrans" cxnId="{04D18C98-CFA9-4D59-ABBC-5FF09CE4BBAB}">
      <dgm:prSet/>
      <dgm:spPr/>
      <dgm:t>
        <a:bodyPr/>
        <a:lstStyle/>
        <a:p>
          <a:endParaRPr lang="es-EC" sz="1800"/>
        </a:p>
      </dgm:t>
    </dgm:pt>
    <dgm:pt modelId="{FB178475-984C-4063-82B1-E2B11A00919A}">
      <dgm:prSet custT="1"/>
      <dgm:spPr/>
      <dgm:t>
        <a:bodyPr/>
        <a:lstStyle/>
        <a:p>
          <a:endParaRPr lang="es-EC" sz="1800" dirty="0"/>
        </a:p>
      </dgm:t>
    </dgm:pt>
    <dgm:pt modelId="{CD79B269-6A3B-446F-BF89-2B4D26DB897B}" type="parTrans" cxnId="{4B34D054-0751-4A75-892C-3E49716CB653}">
      <dgm:prSet/>
      <dgm:spPr/>
      <dgm:t>
        <a:bodyPr/>
        <a:lstStyle/>
        <a:p>
          <a:endParaRPr lang="es-EC"/>
        </a:p>
      </dgm:t>
    </dgm:pt>
    <dgm:pt modelId="{21224D21-DCCF-4475-904F-2F1332658CFD}" type="sibTrans" cxnId="{4B34D054-0751-4A75-892C-3E49716CB653}">
      <dgm:prSet/>
      <dgm:spPr/>
      <dgm:t>
        <a:bodyPr/>
        <a:lstStyle/>
        <a:p>
          <a:endParaRPr lang="es-EC"/>
        </a:p>
      </dgm:t>
    </dgm:pt>
    <dgm:pt modelId="{EA09DC46-7D01-4A09-8DCA-B5A3F0C784AA}">
      <dgm:prSet phldrT="[Texto]" custT="1"/>
      <dgm:spPr/>
      <dgm:t>
        <a:bodyPr/>
        <a:lstStyle/>
        <a:p>
          <a:endParaRPr lang="es-EC" sz="1800" dirty="0"/>
        </a:p>
      </dgm:t>
    </dgm:pt>
    <dgm:pt modelId="{65D94B88-7923-4DE0-90A9-D112665B8318}" type="parTrans" cxnId="{A62207AD-A95F-400D-AC9B-6A0CBD58C590}">
      <dgm:prSet/>
      <dgm:spPr/>
      <dgm:t>
        <a:bodyPr/>
        <a:lstStyle/>
        <a:p>
          <a:endParaRPr lang="es-EC"/>
        </a:p>
      </dgm:t>
    </dgm:pt>
    <dgm:pt modelId="{CC0E566F-C66A-4265-9365-186A08A23DAA}" type="sibTrans" cxnId="{A62207AD-A95F-400D-AC9B-6A0CBD58C590}">
      <dgm:prSet/>
      <dgm:spPr/>
      <dgm:t>
        <a:bodyPr/>
        <a:lstStyle/>
        <a:p>
          <a:endParaRPr lang="es-EC"/>
        </a:p>
      </dgm:t>
    </dgm:pt>
    <dgm:pt modelId="{2B5B5123-74DB-4846-828B-40CAD47D67CE}">
      <dgm:prSet phldrT="[Texto]" custT="1"/>
      <dgm:spPr/>
      <dgm:t>
        <a:bodyPr/>
        <a:lstStyle/>
        <a:p>
          <a:endParaRPr lang="es-EC" sz="1800" dirty="0"/>
        </a:p>
      </dgm:t>
    </dgm:pt>
    <dgm:pt modelId="{28190295-CF78-4CDB-B643-2CA3E7EA679A}" type="parTrans" cxnId="{16DE39A5-15BF-4811-81E1-8E5BD33A4CA1}">
      <dgm:prSet/>
      <dgm:spPr/>
      <dgm:t>
        <a:bodyPr/>
        <a:lstStyle/>
        <a:p>
          <a:endParaRPr lang="es-EC"/>
        </a:p>
      </dgm:t>
    </dgm:pt>
    <dgm:pt modelId="{7EAF3AB0-27E3-4745-B87E-7CE3B68D4E0E}" type="sibTrans" cxnId="{16DE39A5-15BF-4811-81E1-8E5BD33A4CA1}">
      <dgm:prSet/>
      <dgm:spPr/>
      <dgm:t>
        <a:bodyPr/>
        <a:lstStyle/>
        <a:p>
          <a:endParaRPr lang="es-EC"/>
        </a:p>
      </dgm:t>
    </dgm:pt>
    <dgm:pt modelId="{FA858CC3-D24F-453B-B5BA-731D3249134A}" type="pres">
      <dgm:prSet presAssocID="{D60D256E-06AD-42C7-A9CB-F23CCA3BF244}" presName="Name0" presStyleCnt="0">
        <dgm:presLayoutVars>
          <dgm:dir/>
          <dgm:animLvl val="lvl"/>
          <dgm:resizeHandles val="exact"/>
        </dgm:presLayoutVars>
      </dgm:prSet>
      <dgm:spPr/>
      <dgm:t>
        <a:bodyPr/>
        <a:lstStyle/>
        <a:p>
          <a:endParaRPr lang="es-EC"/>
        </a:p>
      </dgm:t>
    </dgm:pt>
    <dgm:pt modelId="{0A300955-0BF8-4397-BF7A-2B093AD8D918}" type="pres">
      <dgm:prSet presAssocID="{BA05D2F8-83D9-4ECB-97EF-3253A47CB963}" presName="composite" presStyleCnt="0"/>
      <dgm:spPr/>
    </dgm:pt>
    <dgm:pt modelId="{FD344BBD-A7E9-4749-8AEA-68EBCC069C59}" type="pres">
      <dgm:prSet presAssocID="{BA05D2F8-83D9-4ECB-97EF-3253A47CB963}" presName="parTx" presStyleLbl="alignNode1" presStyleIdx="0" presStyleCnt="4" custScaleX="116479">
        <dgm:presLayoutVars>
          <dgm:chMax val="0"/>
          <dgm:chPref val="0"/>
          <dgm:bulletEnabled val="1"/>
        </dgm:presLayoutVars>
      </dgm:prSet>
      <dgm:spPr/>
      <dgm:t>
        <a:bodyPr/>
        <a:lstStyle/>
        <a:p>
          <a:endParaRPr lang="es-EC"/>
        </a:p>
      </dgm:t>
    </dgm:pt>
    <dgm:pt modelId="{35CD4801-932E-456C-A1DD-A69CF0A74B50}" type="pres">
      <dgm:prSet presAssocID="{BA05D2F8-83D9-4ECB-97EF-3253A47CB963}" presName="desTx" presStyleLbl="alignAccFollowNode1" presStyleIdx="0" presStyleCnt="4" custScaleY="48382">
        <dgm:presLayoutVars>
          <dgm:bulletEnabled val="1"/>
        </dgm:presLayoutVars>
      </dgm:prSet>
      <dgm:spPr/>
      <dgm:t>
        <a:bodyPr/>
        <a:lstStyle/>
        <a:p>
          <a:endParaRPr lang="es-EC"/>
        </a:p>
      </dgm:t>
    </dgm:pt>
    <dgm:pt modelId="{4B1424E8-DE12-46C4-A000-ADEFB4D3CA92}" type="pres">
      <dgm:prSet presAssocID="{2E2EB661-C7EA-4F15-AEEC-AD604637BF02}" presName="space" presStyleCnt="0"/>
      <dgm:spPr/>
    </dgm:pt>
    <dgm:pt modelId="{1FB9A927-5F06-4292-B62F-D1A23579CEB5}" type="pres">
      <dgm:prSet presAssocID="{A21E0393-825D-40C2-9C23-BD8D7FF65A7D}" presName="composite" presStyleCnt="0"/>
      <dgm:spPr/>
    </dgm:pt>
    <dgm:pt modelId="{E163034F-897B-4D03-9640-B0A3FA56DD9D}" type="pres">
      <dgm:prSet presAssocID="{A21E0393-825D-40C2-9C23-BD8D7FF65A7D}" presName="parTx" presStyleLbl="alignNode1" presStyleIdx="1" presStyleCnt="4" custScaleX="114163">
        <dgm:presLayoutVars>
          <dgm:chMax val="0"/>
          <dgm:chPref val="0"/>
          <dgm:bulletEnabled val="1"/>
        </dgm:presLayoutVars>
      </dgm:prSet>
      <dgm:spPr/>
      <dgm:t>
        <a:bodyPr/>
        <a:lstStyle/>
        <a:p>
          <a:endParaRPr lang="es-EC"/>
        </a:p>
      </dgm:t>
    </dgm:pt>
    <dgm:pt modelId="{D67E84AD-8F4A-43BC-9202-375DD663F4FD}" type="pres">
      <dgm:prSet presAssocID="{A21E0393-825D-40C2-9C23-BD8D7FF65A7D}" presName="desTx" presStyleLbl="alignAccFollowNode1" presStyleIdx="1" presStyleCnt="4" custScaleY="48964">
        <dgm:presLayoutVars>
          <dgm:bulletEnabled val="1"/>
        </dgm:presLayoutVars>
      </dgm:prSet>
      <dgm:spPr/>
      <dgm:t>
        <a:bodyPr/>
        <a:lstStyle/>
        <a:p>
          <a:endParaRPr lang="es-EC"/>
        </a:p>
      </dgm:t>
    </dgm:pt>
    <dgm:pt modelId="{9213A034-57FF-46B5-8251-8519D30FEA47}" type="pres">
      <dgm:prSet presAssocID="{816116D0-370B-44C2-8ED9-77A41C048B60}" presName="space" presStyleCnt="0"/>
      <dgm:spPr/>
    </dgm:pt>
    <dgm:pt modelId="{5B163804-98A6-4CF6-80CC-61CFA2D121E2}" type="pres">
      <dgm:prSet presAssocID="{BCFABBDA-58E1-46D0-9DEA-A83BF96AA643}" presName="composite" presStyleCnt="0"/>
      <dgm:spPr/>
    </dgm:pt>
    <dgm:pt modelId="{BFB2BE37-8F3D-46C3-87E2-8571DDC78B73}" type="pres">
      <dgm:prSet presAssocID="{BCFABBDA-58E1-46D0-9DEA-A83BF96AA643}" presName="parTx" presStyleLbl="alignNode1" presStyleIdx="2" presStyleCnt="4">
        <dgm:presLayoutVars>
          <dgm:chMax val="0"/>
          <dgm:chPref val="0"/>
          <dgm:bulletEnabled val="1"/>
        </dgm:presLayoutVars>
      </dgm:prSet>
      <dgm:spPr/>
      <dgm:t>
        <a:bodyPr/>
        <a:lstStyle/>
        <a:p>
          <a:endParaRPr lang="es-EC"/>
        </a:p>
      </dgm:t>
    </dgm:pt>
    <dgm:pt modelId="{F0CD901F-0D83-4800-8D4E-B1CA16213B98}" type="pres">
      <dgm:prSet presAssocID="{BCFABBDA-58E1-46D0-9DEA-A83BF96AA643}" presName="desTx" presStyleLbl="alignAccFollowNode1" presStyleIdx="2" presStyleCnt="4" custScaleY="51473" custLinFactNeighborX="-461" custLinFactNeighborY="1995">
        <dgm:presLayoutVars>
          <dgm:bulletEnabled val="1"/>
        </dgm:presLayoutVars>
      </dgm:prSet>
      <dgm:spPr/>
      <dgm:t>
        <a:bodyPr/>
        <a:lstStyle/>
        <a:p>
          <a:endParaRPr lang="es-EC"/>
        </a:p>
      </dgm:t>
    </dgm:pt>
    <dgm:pt modelId="{D353E837-3404-4A91-8AEB-70F3B2D103A7}" type="pres">
      <dgm:prSet presAssocID="{D2508208-1D6B-4971-8030-6F398CBA55BE}" presName="space" presStyleCnt="0"/>
      <dgm:spPr/>
    </dgm:pt>
    <dgm:pt modelId="{B11CFD03-27B2-4378-BBFB-FBAA29AFC01E}" type="pres">
      <dgm:prSet presAssocID="{5F66A393-FFE3-4C6C-9978-02E992A73F37}" presName="composite" presStyleCnt="0"/>
      <dgm:spPr/>
    </dgm:pt>
    <dgm:pt modelId="{BECBCB6F-9DA9-4C04-A980-7E61A0FCBEB7}" type="pres">
      <dgm:prSet presAssocID="{5F66A393-FFE3-4C6C-9978-02E992A73F37}" presName="parTx" presStyleLbl="alignNode1" presStyleIdx="3" presStyleCnt="4">
        <dgm:presLayoutVars>
          <dgm:chMax val="0"/>
          <dgm:chPref val="0"/>
          <dgm:bulletEnabled val="1"/>
        </dgm:presLayoutVars>
      </dgm:prSet>
      <dgm:spPr/>
      <dgm:t>
        <a:bodyPr/>
        <a:lstStyle/>
        <a:p>
          <a:endParaRPr lang="es-EC"/>
        </a:p>
      </dgm:t>
    </dgm:pt>
    <dgm:pt modelId="{A347BBA6-B977-470E-83B1-32F0D294622A}" type="pres">
      <dgm:prSet presAssocID="{5F66A393-FFE3-4C6C-9978-02E992A73F37}" presName="desTx" presStyleLbl="alignAccFollowNode1" presStyleIdx="3" presStyleCnt="4" custScaleY="47779">
        <dgm:presLayoutVars>
          <dgm:bulletEnabled val="1"/>
        </dgm:presLayoutVars>
      </dgm:prSet>
      <dgm:spPr/>
      <dgm:t>
        <a:bodyPr/>
        <a:lstStyle/>
        <a:p>
          <a:endParaRPr lang="es-EC"/>
        </a:p>
      </dgm:t>
    </dgm:pt>
  </dgm:ptLst>
  <dgm:cxnLst>
    <dgm:cxn modelId="{5DC68C77-D707-4284-871C-BBE8ECC055B3}" type="presOf" srcId="{3CB9AF85-7CAF-4A0A-A92B-3C072D16C810}" destId="{F0CD901F-0D83-4800-8D4E-B1CA16213B98}" srcOrd="0" destOrd="1" presId="urn:microsoft.com/office/officeart/2005/8/layout/hList1"/>
    <dgm:cxn modelId="{D1235C5D-D4AF-45FE-A0FA-3CBA9D208EA8}" srcId="{BCFABBDA-58E1-46D0-9DEA-A83BF96AA643}" destId="{2EC6228D-47D9-4718-B1F5-EF3A27F2D92A}" srcOrd="2" destOrd="0" parTransId="{AD7B4ACB-F7F0-400E-AFBD-FFA9CD3DD718}" sibTransId="{D0EC604B-484A-4D21-8BEE-15AFF88056AA}"/>
    <dgm:cxn modelId="{E06F7151-88CF-437F-9032-822E67DF7608}" type="presOf" srcId="{0AAFBEA4-334E-41BA-B27C-90C751B7C18F}" destId="{A347BBA6-B977-470E-83B1-32F0D294622A}" srcOrd="0" destOrd="1" presId="urn:microsoft.com/office/officeart/2005/8/layout/hList1"/>
    <dgm:cxn modelId="{D5E26726-D13F-47CA-83C6-855E74B53C70}" srcId="{D60D256E-06AD-42C7-A9CB-F23CCA3BF244}" destId="{BCFABBDA-58E1-46D0-9DEA-A83BF96AA643}" srcOrd="2" destOrd="0" parTransId="{C3E45A49-CB3E-4515-BBA4-46E8C25E50D7}" sibTransId="{D2508208-1D6B-4971-8030-6F398CBA55BE}"/>
    <dgm:cxn modelId="{BBFC50D5-8BBE-4299-9CD4-56C08DFDDDE1}" srcId="{D60D256E-06AD-42C7-A9CB-F23CCA3BF244}" destId="{BA05D2F8-83D9-4ECB-97EF-3253A47CB963}" srcOrd="0" destOrd="0" parTransId="{2F7A3687-A7B9-4283-A4BD-C2A9861608CF}" sibTransId="{2E2EB661-C7EA-4F15-AEEC-AD604637BF02}"/>
    <dgm:cxn modelId="{F8290167-4FD1-4254-9AB2-2EF720A78629}" type="presOf" srcId="{8457BD04-E2F7-41EA-A1E1-E02F8EA62185}" destId="{D67E84AD-8F4A-43BC-9202-375DD663F4FD}" srcOrd="0" destOrd="1" presId="urn:microsoft.com/office/officeart/2005/8/layout/hList1"/>
    <dgm:cxn modelId="{6ED08E63-95B9-4A35-995C-731C02429E22}" srcId="{D60D256E-06AD-42C7-A9CB-F23CCA3BF244}" destId="{5F66A393-FFE3-4C6C-9978-02E992A73F37}" srcOrd="3" destOrd="0" parTransId="{24503464-6025-4190-B406-7030603E2C6F}" sibTransId="{5E674293-B83C-4CE2-9F57-CA525B34A5F0}"/>
    <dgm:cxn modelId="{29393B1D-9D8A-4111-8162-C9C0393B0729}" type="presOf" srcId="{BCFABBDA-58E1-46D0-9DEA-A83BF96AA643}" destId="{BFB2BE37-8F3D-46C3-87E2-8571DDC78B73}" srcOrd="0" destOrd="0" presId="urn:microsoft.com/office/officeart/2005/8/layout/hList1"/>
    <dgm:cxn modelId="{16DE39A5-15BF-4811-81E1-8E5BD33A4CA1}" srcId="{A21E0393-825D-40C2-9C23-BD8D7FF65A7D}" destId="{2B5B5123-74DB-4846-828B-40CAD47D67CE}" srcOrd="0" destOrd="0" parTransId="{28190295-CF78-4CDB-B643-2CA3E7EA679A}" sibTransId="{7EAF3AB0-27E3-4745-B87E-7CE3B68D4E0E}"/>
    <dgm:cxn modelId="{A62207AD-A95F-400D-AC9B-6A0CBD58C590}" srcId="{BCFABBDA-58E1-46D0-9DEA-A83BF96AA643}" destId="{EA09DC46-7D01-4A09-8DCA-B5A3F0C784AA}" srcOrd="0" destOrd="0" parTransId="{65D94B88-7923-4DE0-90A9-D112665B8318}" sibTransId="{CC0E566F-C66A-4265-9365-186A08A23DAA}"/>
    <dgm:cxn modelId="{FCA8D388-3596-42E4-B9C3-AFFFA5B59FDC}" type="presOf" srcId="{EA09DC46-7D01-4A09-8DCA-B5A3F0C784AA}" destId="{F0CD901F-0D83-4800-8D4E-B1CA16213B98}" srcOrd="0" destOrd="0" presId="urn:microsoft.com/office/officeart/2005/8/layout/hList1"/>
    <dgm:cxn modelId="{04D18C98-CFA9-4D59-ABBC-5FF09CE4BBAB}" srcId="{5F66A393-FFE3-4C6C-9978-02E992A73F37}" destId="{0AAFBEA4-334E-41BA-B27C-90C751B7C18F}" srcOrd="1" destOrd="0" parTransId="{E373A751-2625-499F-A0A6-B7816C5778A7}" sibTransId="{EC6694EA-3F14-4437-AA91-1FB01B307F68}"/>
    <dgm:cxn modelId="{D35192D1-98EC-4BB7-ADEB-DC0D10696247}" srcId="{BA05D2F8-83D9-4ECB-97EF-3253A47CB963}" destId="{8F853AA0-FB00-46BA-B9EC-9E2555F4EC2F}" srcOrd="1" destOrd="0" parTransId="{D6A016E1-6C17-48C4-A5B6-6CE9B562A240}" sibTransId="{79E78C5E-9138-47E5-8AC1-2DD766AB8304}"/>
    <dgm:cxn modelId="{ACA7E0BE-4026-42B0-8202-21ACA0971979}" srcId="{BA05D2F8-83D9-4ECB-97EF-3253A47CB963}" destId="{C299CD2E-5F3D-4ABD-84B8-5D0F0ABBF6E8}" srcOrd="2" destOrd="0" parTransId="{9BAC2FA9-B73B-4DA8-AF51-64C5BB4003FA}" sibTransId="{79903BE1-C25B-42AE-A735-FE81EB73BB35}"/>
    <dgm:cxn modelId="{66168C88-6985-4140-887F-97D43EFB3972}" type="presOf" srcId="{2CB3FA49-67B6-4E3F-9D4F-BF0C9F896A32}" destId="{35CD4801-932E-456C-A1DD-A69CF0A74B50}" srcOrd="0" destOrd="0" presId="urn:microsoft.com/office/officeart/2005/8/layout/hList1"/>
    <dgm:cxn modelId="{ADA7693E-607C-4341-A88E-9098126E441A}" type="presOf" srcId="{5F66A393-FFE3-4C6C-9978-02E992A73F37}" destId="{BECBCB6F-9DA9-4C04-A980-7E61A0FCBEB7}" srcOrd="0" destOrd="0" presId="urn:microsoft.com/office/officeart/2005/8/layout/hList1"/>
    <dgm:cxn modelId="{893AD56B-CB2F-48E2-97F3-BAAA4D17B91B}" type="presOf" srcId="{2B5B5123-74DB-4846-828B-40CAD47D67CE}" destId="{D67E84AD-8F4A-43BC-9202-375DD663F4FD}" srcOrd="0" destOrd="0" presId="urn:microsoft.com/office/officeart/2005/8/layout/hList1"/>
    <dgm:cxn modelId="{6128D1EB-28BD-4948-A359-19F36003E31F}" type="presOf" srcId="{C299CD2E-5F3D-4ABD-84B8-5D0F0ABBF6E8}" destId="{35CD4801-932E-456C-A1DD-A69CF0A74B50}" srcOrd="0" destOrd="2" presId="urn:microsoft.com/office/officeart/2005/8/layout/hList1"/>
    <dgm:cxn modelId="{FBC08F1F-70FE-429E-B462-9F2FB40FDF24}" type="presOf" srcId="{FB178475-984C-4063-82B1-E2B11A00919A}" destId="{A347BBA6-B977-470E-83B1-32F0D294622A}" srcOrd="0" destOrd="0" presId="urn:microsoft.com/office/officeart/2005/8/layout/hList1"/>
    <dgm:cxn modelId="{B78444B5-ACCB-41C7-ADAE-7BD26AB05804}" srcId="{BA05D2F8-83D9-4ECB-97EF-3253A47CB963}" destId="{2CB3FA49-67B6-4E3F-9D4F-BF0C9F896A32}" srcOrd="0" destOrd="0" parTransId="{0E7EDC97-10BC-4FE5-BCFD-DF4229775D72}" sibTransId="{DE205EFE-A9CC-462F-A183-6351FE96F222}"/>
    <dgm:cxn modelId="{DE08D3BB-5CE1-45A4-8E4A-292EE73B93F0}" type="presOf" srcId="{D60D256E-06AD-42C7-A9CB-F23CCA3BF244}" destId="{FA858CC3-D24F-453B-B5BA-731D3249134A}" srcOrd="0" destOrd="0" presId="urn:microsoft.com/office/officeart/2005/8/layout/hList1"/>
    <dgm:cxn modelId="{C4EAC546-0BAC-4A4C-AA82-4AFD1EDBB15B}" type="presOf" srcId="{BA05D2F8-83D9-4ECB-97EF-3253A47CB963}" destId="{FD344BBD-A7E9-4749-8AEA-68EBCC069C59}" srcOrd="0" destOrd="0" presId="urn:microsoft.com/office/officeart/2005/8/layout/hList1"/>
    <dgm:cxn modelId="{E8D446EF-58E1-4524-8234-D8BD7B83EAAA}" srcId="{A21E0393-825D-40C2-9C23-BD8D7FF65A7D}" destId="{8457BD04-E2F7-41EA-A1E1-E02F8EA62185}" srcOrd="1" destOrd="0" parTransId="{7A6F6238-12D7-4151-955E-3B23B05662FA}" sibTransId="{E6083921-114D-4996-8C32-3AB807F572A5}"/>
    <dgm:cxn modelId="{274EEEF4-94F5-4A31-94C6-93B709FAF541}" srcId="{D60D256E-06AD-42C7-A9CB-F23CCA3BF244}" destId="{A21E0393-825D-40C2-9C23-BD8D7FF65A7D}" srcOrd="1" destOrd="0" parTransId="{7FE53032-2C6B-4351-B9B6-37C68CAF7FEB}" sibTransId="{816116D0-370B-44C2-8ED9-77A41C048B60}"/>
    <dgm:cxn modelId="{4CBA5E30-8FBA-41E9-92E6-089B8C940EB0}" srcId="{BCFABBDA-58E1-46D0-9DEA-A83BF96AA643}" destId="{3CB9AF85-7CAF-4A0A-A92B-3C072D16C810}" srcOrd="1" destOrd="0" parTransId="{38733EE2-2380-4BB4-963F-8478BA5CECF9}" sibTransId="{EFAD00C3-521F-43D7-A465-6FCDF66FDAEF}"/>
    <dgm:cxn modelId="{84828C9F-2BB1-4DE4-B341-C4426FE46116}" type="presOf" srcId="{A21E0393-825D-40C2-9C23-BD8D7FF65A7D}" destId="{E163034F-897B-4D03-9640-B0A3FA56DD9D}" srcOrd="0" destOrd="0" presId="urn:microsoft.com/office/officeart/2005/8/layout/hList1"/>
    <dgm:cxn modelId="{E50898C3-2F0D-4B3C-9C73-0E6E473473BC}" type="presOf" srcId="{2EC6228D-47D9-4718-B1F5-EF3A27F2D92A}" destId="{F0CD901F-0D83-4800-8D4E-B1CA16213B98}" srcOrd="0" destOrd="2" presId="urn:microsoft.com/office/officeart/2005/8/layout/hList1"/>
    <dgm:cxn modelId="{4419BFC7-1C61-4A1F-A854-057841ADC5CD}" type="presOf" srcId="{8F853AA0-FB00-46BA-B9EC-9E2555F4EC2F}" destId="{35CD4801-932E-456C-A1DD-A69CF0A74B50}" srcOrd="0" destOrd="1" presId="urn:microsoft.com/office/officeart/2005/8/layout/hList1"/>
    <dgm:cxn modelId="{4B34D054-0751-4A75-892C-3E49716CB653}" srcId="{5F66A393-FFE3-4C6C-9978-02E992A73F37}" destId="{FB178475-984C-4063-82B1-E2B11A00919A}" srcOrd="0" destOrd="0" parTransId="{CD79B269-6A3B-446F-BF89-2B4D26DB897B}" sibTransId="{21224D21-DCCF-4475-904F-2F1332658CFD}"/>
    <dgm:cxn modelId="{A4DC9A73-ED4F-42CE-A09E-36F3954D7447}" type="presParOf" srcId="{FA858CC3-D24F-453B-B5BA-731D3249134A}" destId="{0A300955-0BF8-4397-BF7A-2B093AD8D918}" srcOrd="0" destOrd="0" presId="urn:microsoft.com/office/officeart/2005/8/layout/hList1"/>
    <dgm:cxn modelId="{3DF4371F-E377-4AEE-AD61-C0E8A81FFE52}" type="presParOf" srcId="{0A300955-0BF8-4397-BF7A-2B093AD8D918}" destId="{FD344BBD-A7E9-4749-8AEA-68EBCC069C59}" srcOrd="0" destOrd="0" presId="urn:microsoft.com/office/officeart/2005/8/layout/hList1"/>
    <dgm:cxn modelId="{8D6ECBFE-51C7-4708-BE9C-296CD506EB6A}" type="presParOf" srcId="{0A300955-0BF8-4397-BF7A-2B093AD8D918}" destId="{35CD4801-932E-456C-A1DD-A69CF0A74B50}" srcOrd="1" destOrd="0" presId="urn:microsoft.com/office/officeart/2005/8/layout/hList1"/>
    <dgm:cxn modelId="{49B30267-1C78-4FBB-83C9-FCCC04A7491C}" type="presParOf" srcId="{FA858CC3-D24F-453B-B5BA-731D3249134A}" destId="{4B1424E8-DE12-46C4-A000-ADEFB4D3CA92}" srcOrd="1" destOrd="0" presId="urn:microsoft.com/office/officeart/2005/8/layout/hList1"/>
    <dgm:cxn modelId="{215BA332-0555-49FC-8801-1C5FDE47081C}" type="presParOf" srcId="{FA858CC3-D24F-453B-B5BA-731D3249134A}" destId="{1FB9A927-5F06-4292-B62F-D1A23579CEB5}" srcOrd="2" destOrd="0" presId="urn:microsoft.com/office/officeart/2005/8/layout/hList1"/>
    <dgm:cxn modelId="{8709D2BC-0632-4FF7-9FBD-B767951D13DB}" type="presParOf" srcId="{1FB9A927-5F06-4292-B62F-D1A23579CEB5}" destId="{E163034F-897B-4D03-9640-B0A3FA56DD9D}" srcOrd="0" destOrd="0" presId="urn:microsoft.com/office/officeart/2005/8/layout/hList1"/>
    <dgm:cxn modelId="{E4F3D61C-8754-4572-8EF3-9A8684B83F35}" type="presParOf" srcId="{1FB9A927-5F06-4292-B62F-D1A23579CEB5}" destId="{D67E84AD-8F4A-43BC-9202-375DD663F4FD}" srcOrd="1" destOrd="0" presId="urn:microsoft.com/office/officeart/2005/8/layout/hList1"/>
    <dgm:cxn modelId="{9CCA8068-B2F0-437F-B212-412D41421E10}" type="presParOf" srcId="{FA858CC3-D24F-453B-B5BA-731D3249134A}" destId="{9213A034-57FF-46B5-8251-8519D30FEA47}" srcOrd="3" destOrd="0" presId="urn:microsoft.com/office/officeart/2005/8/layout/hList1"/>
    <dgm:cxn modelId="{90B486C5-F3C1-4BE4-8A98-CCFAFDD4E6EF}" type="presParOf" srcId="{FA858CC3-D24F-453B-B5BA-731D3249134A}" destId="{5B163804-98A6-4CF6-80CC-61CFA2D121E2}" srcOrd="4" destOrd="0" presId="urn:microsoft.com/office/officeart/2005/8/layout/hList1"/>
    <dgm:cxn modelId="{2F2BAF66-5352-4E06-A143-AD40E2087FCF}" type="presParOf" srcId="{5B163804-98A6-4CF6-80CC-61CFA2D121E2}" destId="{BFB2BE37-8F3D-46C3-87E2-8571DDC78B73}" srcOrd="0" destOrd="0" presId="urn:microsoft.com/office/officeart/2005/8/layout/hList1"/>
    <dgm:cxn modelId="{5D73DF13-11B8-402C-BC44-2CC71CA0F5A6}" type="presParOf" srcId="{5B163804-98A6-4CF6-80CC-61CFA2D121E2}" destId="{F0CD901F-0D83-4800-8D4E-B1CA16213B98}" srcOrd="1" destOrd="0" presId="urn:microsoft.com/office/officeart/2005/8/layout/hList1"/>
    <dgm:cxn modelId="{FA2CEB16-AD95-48A4-AD3B-60A0E7B602B5}" type="presParOf" srcId="{FA858CC3-D24F-453B-B5BA-731D3249134A}" destId="{D353E837-3404-4A91-8AEB-70F3B2D103A7}" srcOrd="5" destOrd="0" presId="urn:microsoft.com/office/officeart/2005/8/layout/hList1"/>
    <dgm:cxn modelId="{533D9C27-46D3-43B7-B4DE-E9CC62F0A53E}" type="presParOf" srcId="{FA858CC3-D24F-453B-B5BA-731D3249134A}" destId="{B11CFD03-27B2-4378-BBFB-FBAA29AFC01E}" srcOrd="6" destOrd="0" presId="urn:microsoft.com/office/officeart/2005/8/layout/hList1"/>
    <dgm:cxn modelId="{9B0A383B-04AE-4D7B-AE6A-6B568BDCCA27}" type="presParOf" srcId="{B11CFD03-27B2-4378-BBFB-FBAA29AFC01E}" destId="{BECBCB6F-9DA9-4C04-A980-7E61A0FCBEB7}" srcOrd="0" destOrd="0" presId="urn:microsoft.com/office/officeart/2005/8/layout/hList1"/>
    <dgm:cxn modelId="{28AADB80-F590-429D-B9A2-3118BB65AE8C}" type="presParOf" srcId="{B11CFD03-27B2-4378-BBFB-FBAA29AFC01E}" destId="{A347BBA6-B977-470E-83B1-32F0D294622A}"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7BD45E-CAFD-4681-9D87-1A241830CA2B}"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C"/>
        </a:p>
      </dgm:t>
    </dgm:pt>
    <dgm:pt modelId="{78A61183-1E19-47E5-BC6D-6E4E5F5650FA}">
      <dgm:prSet phldrT="[Texto]"/>
      <dgm:spPr/>
      <dgm:t>
        <a:bodyPr/>
        <a:lstStyle/>
        <a:p>
          <a:r>
            <a:rPr lang="es-EC" dirty="0" smtClean="0">
              <a:solidFill>
                <a:schemeClr val="tx1"/>
              </a:solidFill>
            </a:rPr>
            <a:t>Raster de las variables originales</a:t>
          </a:r>
          <a:endParaRPr lang="es-EC" dirty="0">
            <a:solidFill>
              <a:schemeClr val="tx1"/>
            </a:solidFill>
          </a:endParaRPr>
        </a:p>
      </dgm:t>
    </dgm:pt>
    <dgm:pt modelId="{5B12454D-4FCB-4E6D-949A-53A3579EB559}" type="parTrans" cxnId="{72D6F726-5D9B-42F9-8CCD-E9DF68AEEB26}">
      <dgm:prSet/>
      <dgm:spPr/>
      <dgm:t>
        <a:bodyPr/>
        <a:lstStyle/>
        <a:p>
          <a:endParaRPr lang="es-EC">
            <a:solidFill>
              <a:schemeClr val="tx1"/>
            </a:solidFill>
          </a:endParaRPr>
        </a:p>
      </dgm:t>
    </dgm:pt>
    <dgm:pt modelId="{DFAA1966-196D-4FDC-A275-EE2147793731}" type="sibTrans" cxnId="{72D6F726-5D9B-42F9-8CCD-E9DF68AEEB26}">
      <dgm:prSet/>
      <dgm:spPr/>
      <dgm:t>
        <a:bodyPr/>
        <a:lstStyle/>
        <a:p>
          <a:endParaRPr lang="es-EC">
            <a:solidFill>
              <a:schemeClr val="tx1"/>
            </a:solidFill>
          </a:endParaRPr>
        </a:p>
      </dgm:t>
    </dgm:pt>
    <dgm:pt modelId="{07B2A754-9114-4736-BD6D-159449182CD3}">
      <dgm:prSet phldrT="[Texto]"/>
      <dgm:spPr/>
      <dgm:t>
        <a:bodyPr/>
        <a:lstStyle/>
        <a:p>
          <a:r>
            <a:rPr lang="es-EC" dirty="0" smtClean="0">
              <a:solidFill>
                <a:schemeClr val="tx1"/>
              </a:solidFill>
            </a:rPr>
            <a:t>Normalización</a:t>
          </a:r>
          <a:endParaRPr lang="es-EC" dirty="0">
            <a:solidFill>
              <a:schemeClr val="tx1"/>
            </a:solidFill>
          </a:endParaRPr>
        </a:p>
      </dgm:t>
    </dgm:pt>
    <dgm:pt modelId="{B9560E7A-5C45-42E0-B9FE-5A871869DF86}" type="parTrans" cxnId="{68B091B1-70A0-4EFD-BDC5-624F3C8C478E}">
      <dgm:prSet/>
      <dgm:spPr/>
      <dgm:t>
        <a:bodyPr/>
        <a:lstStyle/>
        <a:p>
          <a:endParaRPr lang="es-EC">
            <a:solidFill>
              <a:schemeClr val="tx1"/>
            </a:solidFill>
          </a:endParaRPr>
        </a:p>
      </dgm:t>
    </dgm:pt>
    <dgm:pt modelId="{F70C1428-7EF2-4689-98DF-A7EC41019D85}" type="sibTrans" cxnId="{68B091B1-70A0-4EFD-BDC5-624F3C8C478E}">
      <dgm:prSet/>
      <dgm:spPr/>
      <dgm:t>
        <a:bodyPr/>
        <a:lstStyle/>
        <a:p>
          <a:endParaRPr lang="es-EC">
            <a:solidFill>
              <a:schemeClr val="tx1"/>
            </a:solidFill>
          </a:endParaRPr>
        </a:p>
      </dgm:t>
    </dgm:pt>
    <dgm:pt modelId="{FA23D140-7D4C-467A-BC69-5D4F726234F9}">
      <dgm:prSet phldrT="[Texto]"/>
      <dgm:spPr/>
      <dgm:t>
        <a:bodyPr/>
        <a:lstStyle/>
        <a:p>
          <a:r>
            <a:rPr lang="es-EC" dirty="0" smtClean="0">
              <a:solidFill>
                <a:schemeClr val="tx1"/>
              </a:solidFill>
            </a:rPr>
            <a:t>Conversión a radianes</a:t>
          </a:r>
          <a:endParaRPr lang="es-EC" dirty="0">
            <a:solidFill>
              <a:schemeClr val="tx1"/>
            </a:solidFill>
          </a:endParaRPr>
        </a:p>
      </dgm:t>
    </dgm:pt>
    <dgm:pt modelId="{68B99019-CD20-44C1-A050-CB1675BC41B8}" type="parTrans" cxnId="{AB7BDA02-AD70-4FF4-B626-E9C76DE13DF1}">
      <dgm:prSet/>
      <dgm:spPr/>
      <dgm:t>
        <a:bodyPr/>
        <a:lstStyle/>
        <a:p>
          <a:endParaRPr lang="es-EC">
            <a:solidFill>
              <a:schemeClr val="tx1"/>
            </a:solidFill>
          </a:endParaRPr>
        </a:p>
      </dgm:t>
    </dgm:pt>
    <dgm:pt modelId="{DAC5F8E6-DDC3-4A60-B0E5-4855F5EA9E01}" type="sibTrans" cxnId="{AB7BDA02-AD70-4FF4-B626-E9C76DE13DF1}">
      <dgm:prSet/>
      <dgm:spPr/>
      <dgm:t>
        <a:bodyPr/>
        <a:lstStyle/>
        <a:p>
          <a:endParaRPr lang="es-EC">
            <a:solidFill>
              <a:schemeClr val="tx1"/>
            </a:solidFill>
          </a:endParaRPr>
        </a:p>
      </dgm:t>
    </dgm:pt>
    <dgm:pt modelId="{B190610A-6A28-4C11-A5CD-F2199FE7FAB3}">
      <dgm:prSet phldrT="[Texto]"/>
      <dgm:spPr/>
      <dgm:t>
        <a:bodyPr/>
        <a:lstStyle/>
        <a:p>
          <a:r>
            <a:rPr lang="es-EC" dirty="0" smtClean="0">
              <a:solidFill>
                <a:schemeClr val="tx1"/>
              </a:solidFill>
            </a:rPr>
            <a:t>Obtención de probabilidades</a:t>
          </a:r>
          <a:endParaRPr lang="es-EC" dirty="0">
            <a:solidFill>
              <a:schemeClr val="tx1"/>
            </a:solidFill>
          </a:endParaRPr>
        </a:p>
      </dgm:t>
    </dgm:pt>
    <dgm:pt modelId="{E0EEA059-DC6D-4616-A27B-8C34523E3E4B}" type="parTrans" cxnId="{C3637E16-7BBA-4123-AB1D-4F194062C2ED}">
      <dgm:prSet/>
      <dgm:spPr/>
      <dgm:t>
        <a:bodyPr/>
        <a:lstStyle/>
        <a:p>
          <a:endParaRPr lang="es-EC">
            <a:solidFill>
              <a:schemeClr val="tx1"/>
            </a:solidFill>
          </a:endParaRPr>
        </a:p>
      </dgm:t>
    </dgm:pt>
    <dgm:pt modelId="{6E455D19-4783-4495-8EAF-24A83ED40422}" type="sibTrans" cxnId="{C3637E16-7BBA-4123-AB1D-4F194062C2ED}">
      <dgm:prSet/>
      <dgm:spPr/>
      <dgm:t>
        <a:bodyPr/>
        <a:lstStyle/>
        <a:p>
          <a:endParaRPr lang="es-EC">
            <a:solidFill>
              <a:schemeClr val="tx1"/>
            </a:solidFill>
          </a:endParaRPr>
        </a:p>
      </dgm:t>
    </dgm:pt>
    <dgm:pt modelId="{342893C0-BA2C-4800-90EA-11E924824E2F}" type="pres">
      <dgm:prSet presAssocID="{E17BD45E-CAFD-4681-9D87-1A241830CA2B}" presName="Name0" presStyleCnt="0">
        <dgm:presLayoutVars>
          <dgm:dir/>
          <dgm:resizeHandles val="exact"/>
        </dgm:presLayoutVars>
      </dgm:prSet>
      <dgm:spPr/>
      <dgm:t>
        <a:bodyPr/>
        <a:lstStyle/>
        <a:p>
          <a:endParaRPr lang="es-EC"/>
        </a:p>
      </dgm:t>
    </dgm:pt>
    <dgm:pt modelId="{7A058E01-54DF-4845-8E25-B8F957AEAEC8}" type="pres">
      <dgm:prSet presAssocID="{78A61183-1E19-47E5-BC6D-6E4E5F5650FA}" presName="node" presStyleLbl="node1" presStyleIdx="0" presStyleCnt="4">
        <dgm:presLayoutVars>
          <dgm:bulletEnabled val="1"/>
        </dgm:presLayoutVars>
      </dgm:prSet>
      <dgm:spPr/>
      <dgm:t>
        <a:bodyPr/>
        <a:lstStyle/>
        <a:p>
          <a:endParaRPr lang="es-EC"/>
        </a:p>
      </dgm:t>
    </dgm:pt>
    <dgm:pt modelId="{6DD9AB2F-B25E-46E1-B5FE-4240C8FF7420}" type="pres">
      <dgm:prSet presAssocID="{DFAA1966-196D-4FDC-A275-EE2147793731}" presName="sibTrans" presStyleLbl="sibTrans1D1" presStyleIdx="0" presStyleCnt="3"/>
      <dgm:spPr/>
      <dgm:t>
        <a:bodyPr/>
        <a:lstStyle/>
        <a:p>
          <a:endParaRPr lang="es-EC"/>
        </a:p>
      </dgm:t>
    </dgm:pt>
    <dgm:pt modelId="{F394CC08-668A-4CC6-AAAE-C1E88EC7B51B}" type="pres">
      <dgm:prSet presAssocID="{DFAA1966-196D-4FDC-A275-EE2147793731}" presName="connectorText" presStyleLbl="sibTrans1D1" presStyleIdx="0" presStyleCnt="3"/>
      <dgm:spPr/>
      <dgm:t>
        <a:bodyPr/>
        <a:lstStyle/>
        <a:p>
          <a:endParaRPr lang="es-EC"/>
        </a:p>
      </dgm:t>
    </dgm:pt>
    <dgm:pt modelId="{C47F061E-777C-4C5A-8118-98FBE30B7C81}" type="pres">
      <dgm:prSet presAssocID="{07B2A754-9114-4736-BD6D-159449182CD3}" presName="node" presStyleLbl="node1" presStyleIdx="1" presStyleCnt="4">
        <dgm:presLayoutVars>
          <dgm:bulletEnabled val="1"/>
        </dgm:presLayoutVars>
      </dgm:prSet>
      <dgm:spPr/>
      <dgm:t>
        <a:bodyPr/>
        <a:lstStyle/>
        <a:p>
          <a:endParaRPr lang="es-EC"/>
        </a:p>
      </dgm:t>
    </dgm:pt>
    <dgm:pt modelId="{34629DF2-EFF9-4854-A86A-669995F20629}" type="pres">
      <dgm:prSet presAssocID="{F70C1428-7EF2-4689-98DF-A7EC41019D85}" presName="sibTrans" presStyleLbl="sibTrans1D1" presStyleIdx="1" presStyleCnt="3"/>
      <dgm:spPr/>
      <dgm:t>
        <a:bodyPr/>
        <a:lstStyle/>
        <a:p>
          <a:endParaRPr lang="es-EC"/>
        </a:p>
      </dgm:t>
    </dgm:pt>
    <dgm:pt modelId="{09A6757E-E535-48E0-9E89-9B8DF0D705BA}" type="pres">
      <dgm:prSet presAssocID="{F70C1428-7EF2-4689-98DF-A7EC41019D85}" presName="connectorText" presStyleLbl="sibTrans1D1" presStyleIdx="1" presStyleCnt="3"/>
      <dgm:spPr/>
      <dgm:t>
        <a:bodyPr/>
        <a:lstStyle/>
        <a:p>
          <a:endParaRPr lang="es-EC"/>
        </a:p>
      </dgm:t>
    </dgm:pt>
    <dgm:pt modelId="{378D662B-C796-440E-81DC-C0DAAC392570}" type="pres">
      <dgm:prSet presAssocID="{FA23D140-7D4C-467A-BC69-5D4F726234F9}" presName="node" presStyleLbl="node1" presStyleIdx="2" presStyleCnt="4">
        <dgm:presLayoutVars>
          <dgm:bulletEnabled val="1"/>
        </dgm:presLayoutVars>
      </dgm:prSet>
      <dgm:spPr/>
      <dgm:t>
        <a:bodyPr/>
        <a:lstStyle/>
        <a:p>
          <a:endParaRPr lang="es-EC"/>
        </a:p>
      </dgm:t>
    </dgm:pt>
    <dgm:pt modelId="{62D7BE28-5984-4920-8FBB-2484E4AF644D}" type="pres">
      <dgm:prSet presAssocID="{DAC5F8E6-DDC3-4A60-B0E5-4855F5EA9E01}" presName="sibTrans" presStyleLbl="sibTrans1D1" presStyleIdx="2" presStyleCnt="3"/>
      <dgm:spPr/>
      <dgm:t>
        <a:bodyPr/>
        <a:lstStyle/>
        <a:p>
          <a:endParaRPr lang="es-EC"/>
        </a:p>
      </dgm:t>
    </dgm:pt>
    <dgm:pt modelId="{8E81B8E6-CA0B-4962-BCE7-46800949F6AA}" type="pres">
      <dgm:prSet presAssocID="{DAC5F8E6-DDC3-4A60-B0E5-4855F5EA9E01}" presName="connectorText" presStyleLbl="sibTrans1D1" presStyleIdx="2" presStyleCnt="3"/>
      <dgm:spPr/>
      <dgm:t>
        <a:bodyPr/>
        <a:lstStyle/>
        <a:p>
          <a:endParaRPr lang="es-EC"/>
        </a:p>
      </dgm:t>
    </dgm:pt>
    <dgm:pt modelId="{93EB60C5-78B1-41E2-BC07-6F1CEF831C14}" type="pres">
      <dgm:prSet presAssocID="{B190610A-6A28-4C11-A5CD-F2199FE7FAB3}" presName="node" presStyleLbl="node1" presStyleIdx="3" presStyleCnt="4">
        <dgm:presLayoutVars>
          <dgm:bulletEnabled val="1"/>
        </dgm:presLayoutVars>
      </dgm:prSet>
      <dgm:spPr/>
      <dgm:t>
        <a:bodyPr/>
        <a:lstStyle/>
        <a:p>
          <a:endParaRPr lang="es-EC"/>
        </a:p>
      </dgm:t>
    </dgm:pt>
  </dgm:ptLst>
  <dgm:cxnLst>
    <dgm:cxn modelId="{8C191EE6-1FE0-4392-B8DC-D928BE308252}" type="presOf" srcId="{F70C1428-7EF2-4689-98DF-A7EC41019D85}" destId="{34629DF2-EFF9-4854-A86A-669995F20629}" srcOrd="0" destOrd="0" presId="urn:microsoft.com/office/officeart/2005/8/layout/bProcess3"/>
    <dgm:cxn modelId="{C3637E16-7BBA-4123-AB1D-4F194062C2ED}" srcId="{E17BD45E-CAFD-4681-9D87-1A241830CA2B}" destId="{B190610A-6A28-4C11-A5CD-F2199FE7FAB3}" srcOrd="3" destOrd="0" parTransId="{E0EEA059-DC6D-4616-A27B-8C34523E3E4B}" sibTransId="{6E455D19-4783-4495-8EAF-24A83ED40422}"/>
    <dgm:cxn modelId="{0A56667C-AD19-4505-BBB1-7523BD97C45C}" type="presOf" srcId="{DFAA1966-196D-4FDC-A275-EE2147793731}" destId="{6DD9AB2F-B25E-46E1-B5FE-4240C8FF7420}" srcOrd="0" destOrd="0" presId="urn:microsoft.com/office/officeart/2005/8/layout/bProcess3"/>
    <dgm:cxn modelId="{BCA4ABE7-CEF9-4C39-AB5C-929A8ABCA2BD}" type="presOf" srcId="{E17BD45E-CAFD-4681-9D87-1A241830CA2B}" destId="{342893C0-BA2C-4800-90EA-11E924824E2F}" srcOrd="0" destOrd="0" presId="urn:microsoft.com/office/officeart/2005/8/layout/bProcess3"/>
    <dgm:cxn modelId="{5D5E23C9-6840-46E1-A8B9-55EF4B4B0135}" type="presOf" srcId="{78A61183-1E19-47E5-BC6D-6E4E5F5650FA}" destId="{7A058E01-54DF-4845-8E25-B8F957AEAEC8}" srcOrd="0" destOrd="0" presId="urn:microsoft.com/office/officeart/2005/8/layout/bProcess3"/>
    <dgm:cxn modelId="{1B086F5C-30D2-4085-8C7E-25E7AFA2E767}" type="presOf" srcId="{F70C1428-7EF2-4689-98DF-A7EC41019D85}" destId="{09A6757E-E535-48E0-9E89-9B8DF0D705BA}" srcOrd="1" destOrd="0" presId="urn:microsoft.com/office/officeart/2005/8/layout/bProcess3"/>
    <dgm:cxn modelId="{AB7BDA02-AD70-4FF4-B626-E9C76DE13DF1}" srcId="{E17BD45E-CAFD-4681-9D87-1A241830CA2B}" destId="{FA23D140-7D4C-467A-BC69-5D4F726234F9}" srcOrd="2" destOrd="0" parTransId="{68B99019-CD20-44C1-A050-CB1675BC41B8}" sibTransId="{DAC5F8E6-DDC3-4A60-B0E5-4855F5EA9E01}"/>
    <dgm:cxn modelId="{72D6F726-5D9B-42F9-8CCD-E9DF68AEEB26}" srcId="{E17BD45E-CAFD-4681-9D87-1A241830CA2B}" destId="{78A61183-1E19-47E5-BC6D-6E4E5F5650FA}" srcOrd="0" destOrd="0" parTransId="{5B12454D-4FCB-4E6D-949A-53A3579EB559}" sibTransId="{DFAA1966-196D-4FDC-A275-EE2147793731}"/>
    <dgm:cxn modelId="{B3819DC2-B7C6-49D6-AD74-38B65F312037}" type="presOf" srcId="{07B2A754-9114-4736-BD6D-159449182CD3}" destId="{C47F061E-777C-4C5A-8118-98FBE30B7C81}" srcOrd="0" destOrd="0" presId="urn:microsoft.com/office/officeart/2005/8/layout/bProcess3"/>
    <dgm:cxn modelId="{68B091B1-70A0-4EFD-BDC5-624F3C8C478E}" srcId="{E17BD45E-CAFD-4681-9D87-1A241830CA2B}" destId="{07B2A754-9114-4736-BD6D-159449182CD3}" srcOrd="1" destOrd="0" parTransId="{B9560E7A-5C45-42E0-B9FE-5A871869DF86}" sibTransId="{F70C1428-7EF2-4689-98DF-A7EC41019D85}"/>
    <dgm:cxn modelId="{AF943BF2-0A44-4A32-BF27-EFF786D51046}" type="presOf" srcId="{DFAA1966-196D-4FDC-A275-EE2147793731}" destId="{F394CC08-668A-4CC6-AAAE-C1E88EC7B51B}" srcOrd="1" destOrd="0" presId="urn:microsoft.com/office/officeart/2005/8/layout/bProcess3"/>
    <dgm:cxn modelId="{FD1CC5FD-95C5-4D12-9263-C647F3D98CF1}" type="presOf" srcId="{FA23D140-7D4C-467A-BC69-5D4F726234F9}" destId="{378D662B-C796-440E-81DC-C0DAAC392570}" srcOrd="0" destOrd="0" presId="urn:microsoft.com/office/officeart/2005/8/layout/bProcess3"/>
    <dgm:cxn modelId="{EE6A2168-CF41-46A8-870B-55749FA27070}" type="presOf" srcId="{DAC5F8E6-DDC3-4A60-B0E5-4855F5EA9E01}" destId="{8E81B8E6-CA0B-4962-BCE7-46800949F6AA}" srcOrd="1" destOrd="0" presId="urn:microsoft.com/office/officeart/2005/8/layout/bProcess3"/>
    <dgm:cxn modelId="{955183FF-F56C-409B-9B0E-ED0EDFC286A8}" type="presOf" srcId="{DAC5F8E6-DDC3-4A60-B0E5-4855F5EA9E01}" destId="{62D7BE28-5984-4920-8FBB-2484E4AF644D}" srcOrd="0" destOrd="0" presId="urn:microsoft.com/office/officeart/2005/8/layout/bProcess3"/>
    <dgm:cxn modelId="{F4B4B328-1E2D-43C6-8200-A96DD7CFB3AF}" type="presOf" srcId="{B190610A-6A28-4C11-A5CD-F2199FE7FAB3}" destId="{93EB60C5-78B1-41E2-BC07-6F1CEF831C14}" srcOrd="0" destOrd="0" presId="urn:microsoft.com/office/officeart/2005/8/layout/bProcess3"/>
    <dgm:cxn modelId="{8EA88D20-A16C-4F0A-B7B5-6100F59C7D1E}" type="presParOf" srcId="{342893C0-BA2C-4800-90EA-11E924824E2F}" destId="{7A058E01-54DF-4845-8E25-B8F957AEAEC8}" srcOrd="0" destOrd="0" presId="urn:microsoft.com/office/officeart/2005/8/layout/bProcess3"/>
    <dgm:cxn modelId="{C2C30E79-E63D-456D-8BE6-A259A50793F5}" type="presParOf" srcId="{342893C0-BA2C-4800-90EA-11E924824E2F}" destId="{6DD9AB2F-B25E-46E1-B5FE-4240C8FF7420}" srcOrd="1" destOrd="0" presId="urn:microsoft.com/office/officeart/2005/8/layout/bProcess3"/>
    <dgm:cxn modelId="{6BD2504D-CFAA-45B2-B9E3-0F22F75CAC70}" type="presParOf" srcId="{6DD9AB2F-B25E-46E1-B5FE-4240C8FF7420}" destId="{F394CC08-668A-4CC6-AAAE-C1E88EC7B51B}" srcOrd="0" destOrd="0" presId="urn:microsoft.com/office/officeart/2005/8/layout/bProcess3"/>
    <dgm:cxn modelId="{430B088A-FBC7-42F4-A062-318CA4776A25}" type="presParOf" srcId="{342893C0-BA2C-4800-90EA-11E924824E2F}" destId="{C47F061E-777C-4C5A-8118-98FBE30B7C81}" srcOrd="2" destOrd="0" presId="urn:microsoft.com/office/officeart/2005/8/layout/bProcess3"/>
    <dgm:cxn modelId="{55D2D457-1ECA-4E7C-9E91-2933B4D3160A}" type="presParOf" srcId="{342893C0-BA2C-4800-90EA-11E924824E2F}" destId="{34629DF2-EFF9-4854-A86A-669995F20629}" srcOrd="3" destOrd="0" presId="urn:microsoft.com/office/officeart/2005/8/layout/bProcess3"/>
    <dgm:cxn modelId="{68E1CA77-7C0D-4A53-B409-C181D88DDECC}" type="presParOf" srcId="{34629DF2-EFF9-4854-A86A-669995F20629}" destId="{09A6757E-E535-48E0-9E89-9B8DF0D705BA}" srcOrd="0" destOrd="0" presId="urn:microsoft.com/office/officeart/2005/8/layout/bProcess3"/>
    <dgm:cxn modelId="{6A6D47F1-B66A-41E6-9BB6-5A77B4857FF4}" type="presParOf" srcId="{342893C0-BA2C-4800-90EA-11E924824E2F}" destId="{378D662B-C796-440E-81DC-C0DAAC392570}" srcOrd="4" destOrd="0" presId="urn:microsoft.com/office/officeart/2005/8/layout/bProcess3"/>
    <dgm:cxn modelId="{E0FCE91F-CFEE-46EB-903F-A74FF4AD116B}" type="presParOf" srcId="{342893C0-BA2C-4800-90EA-11E924824E2F}" destId="{62D7BE28-5984-4920-8FBB-2484E4AF644D}" srcOrd="5" destOrd="0" presId="urn:microsoft.com/office/officeart/2005/8/layout/bProcess3"/>
    <dgm:cxn modelId="{386F1059-3162-445D-A3B7-D9C754E56104}" type="presParOf" srcId="{62D7BE28-5984-4920-8FBB-2484E4AF644D}" destId="{8E81B8E6-CA0B-4962-BCE7-46800949F6AA}" srcOrd="0" destOrd="0" presId="urn:microsoft.com/office/officeart/2005/8/layout/bProcess3"/>
    <dgm:cxn modelId="{76B90D4F-F46A-4497-B6D4-66370F8547EC}" type="presParOf" srcId="{342893C0-BA2C-4800-90EA-11E924824E2F}" destId="{93EB60C5-78B1-41E2-BC07-6F1CEF831C14}"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7BD45E-CAFD-4681-9D87-1A241830CA2B}"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C"/>
        </a:p>
      </dgm:t>
    </dgm:pt>
    <dgm:pt modelId="{78A61183-1E19-47E5-BC6D-6E4E5F5650FA}">
      <dgm:prSet phldrT="[Texto]"/>
      <dgm:spPr/>
      <dgm:t>
        <a:bodyPr/>
        <a:lstStyle/>
        <a:p>
          <a:r>
            <a:rPr lang="es-EC" dirty="0" smtClean="0">
              <a:solidFill>
                <a:schemeClr val="tx1"/>
              </a:solidFill>
            </a:rPr>
            <a:t>Raster de las variables originales</a:t>
          </a:r>
          <a:endParaRPr lang="es-EC" dirty="0">
            <a:solidFill>
              <a:schemeClr val="tx1"/>
            </a:solidFill>
          </a:endParaRPr>
        </a:p>
      </dgm:t>
    </dgm:pt>
    <dgm:pt modelId="{5B12454D-4FCB-4E6D-949A-53A3579EB559}" type="parTrans" cxnId="{72D6F726-5D9B-42F9-8CCD-E9DF68AEEB26}">
      <dgm:prSet/>
      <dgm:spPr/>
      <dgm:t>
        <a:bodyPr/>
        <a:lstStyle/>
        <a:p>
          <a:endParaRPr lang="es-EC">
            <a:solidFill>
              <a:schemeClr val="tx1"/>
            </a:solidFill>
          </a:endParaRPr>
        </a:p>
      </dgm:t>
    </dgm:pt>
    <dgm:pt modelId="{DFAA1966-196D-4FDC-A275-EE2147793731}" type="sibTrans" cxnId="{72D6F726-5D9B-42F9-8CCD-E9DF68AEEB26}">
      <dgm:prSet/>
      <dgm:spPr/>
      <dgm:t>
        <a:bodyPr/>
        <a:lstStyle/>
        <a:p>
          <a:endParaRPr lang="es-EC">
            <a:solidFill>
              <a:schemeClr val="tx1"/>
            </a:solidFill>
          </a:endParaRPr>
        </a:p>
      </dgm:t>
    </dgm:pt>
    <dgm:pt modelId="{07B2A754-9114-4736-BD6D-159449182CD3}">
      <dgm:prSet phldrT="[Texto]"/>
      <dgm:spPr/>
      <dgm:t>
        <a:bodyPr/>
        <a:lstStyle/>
        <a:p>
          <a:r>
            <a:rPr lang="es-EC" dirty="0" smtClean="0">
              <a:solidFill>
                <a:schemeClr val="tx1"/>
              </a:solidFill>
            </a:rPr>
            <a:t>Normalización</a:t>
          </a:r>
        </a:p>
        <a:p>
          <a:r>
            <a:rPr lang="es-EC" dirty="0" smtClean="0">
              <a:solidFill>
                <a:schemeClr val="tx1"/>
              </a:solidFill>
            </a:rPr>
            <a:t>(linealización)</a:t>
          </a:r>
          <a:endParaRPr lang="es-EC" dirty="0">
            <a:solidFill>
              <a:schemeClr val="tx1"/>
            </a:solidFill>
          </a:endParaRPr>
        </a:p>
      </dgm:t>
    </dgm:pt>
    <dgm:pt modelId="{B9560E7A-5C45-42E0-B9FE-5A871869DF86}" type="parTrans" cxnId="{68B091B1-70A0-4EFD-BDC5-624F3C8C478E}">
      <dgm:prSet/>
      <dgm:spPr/>
      <dgm:t>
        <a:bodyPr/>
        <a:lstStyle/>
        <a:p>
          <a:endParaRPr lang="es-EC">
            <a:solidFill>
              <a:schemeClr val="tx1"/>
            </a:solidFill>
          </a:endParaRPr>
        </a:p>
      </dgm:t>
    </dgm:pt>
    <dgm:pt modelId="{F70C1428-7EF2-4689-98DF-A7EC41019D85}" type="sibTrans" cxnId="{68B091B1-70A0-4EFD-BDC5-624F3C8C478E}">
      <dgm:prSet/>
      <dgm:spPr/>
      <dgm:t>
        <a:bodyPr/>
        <a:lstStyle/>
        <a:p>
          <a:endParaRPr lang="es-EC">
            <a:solidFill>
              <a:schemeClr val="tx1"/>
            </a:solidFill>
          </a:endParaRPr>
        </a:p>
      </dgm:t>
    </dgm:pt>
    <dgm:pt modelId="{FA23D140-7D4C-467A-BC69-5D4F726234F9}">
      <dgm:prSet phldrT="[Texto]"/>
      <dgm:spPr/>
      <dgm:t>
        <a:bodyPr/>
        <a:lstStyle/>
        <a:p>
          <a:r>
            <a:rPr lang="es-EC" dirty="0" smtClean="0">
              <a:solidFill>
                <a:schemeClr val="tx1"/>
              </a:solidFill>
            </a:rPr>
            <a:t>Conversión a radianes</a:t>
          </a:r>
          <a:endParaRPr lang="es-EC" dirty="0">
            <a:solidFill>
              <a:schemeClr val="tx1"/>
            </a:solidFill>
          </a:endParaRPr>
        </a:p>
      </dgm:t>
    </dgm:pt>
    <dgm:pt modelId="{68B99019-CD20-44C1-A050-CB1675BC41B8}" type="parTrans" cxnId="{AB7BDA02-AD70-4FF4-B626-E9C76DE13DF1}">
      <dgm:prSet/>
      <dgm:spPr/>
      <dgm:t>
        <a:bodyPr/>
        <a:lstStyle/>
        <a:p>
          <a:endParaRPr lang="es-EC">
            <a:solidFill>
              <a:schemeClr val="tx1"/>
            </a:solidFill>
          </a:endParaRPr>
        </a:p>
      </dgm:t>
    </dgm:pt>
    <dgm:pt modelId="{DAC5F8E6-DDC3-4A60-B0E5-4855F5EA9E01}" type="sibTrans" cxnId="{AB7BDA02-AD70-4FF4-B626-E9C76DE13DF1}">
      <dgm:prSet/>
      <dgm:spPr/>
      <dgm:t>
        <a:bodyPr/>
        <a:lstStyle/>
        <a:p>
          <a:endParaRPr lang="es-EC">
            <a:solidFill>
              <a:schemeClr val="tx1"/>
            </a:solidFill>
          </a:endParaRPr>
        </a:p>
      </dgm:t>
    </dgm:pt>
    <dgm:pt modelId="{B190610A-6A28-4C11-A5CD-F2199FE7FAB3}">
      <dgm:prSet phldrT="[Texto]"/>
      <dgm:spPr/>
      <dgm:t>
        <a:bodyPr/>
        <a:lstStyle/>
        <a:p>
          <a:r>
            <a:rPr lang="es-EC" dirty="0" smtClean="0">
              <a:solidFill>
                <a:schemeClr val="tx1"/>
              </a:solidFill>
            </a:rPr>
            <a:t>Obtención de probabilidades</a:t>
          </a:r>
          <a:endParaRPr lang="es-EC" dirty="0">
            <a:solidFill>
              <a:schemeClr val="tx1"/>
            </a:solidFill>
          </a:endParaRPr>
        </a:p>
      </dgm:t>
    </dgm:pt>
    <dgm:pt modelId="{E0EEA059-DC6D-4616-A27B-8C34523E3E4B}" type="parTrans" cxnId="{C3637E16-7BBA-4123-AB1D-4F194062C2ED}">
      <dgm:prSet/>
      <dgm:spPr/>
      <dgm:t>
        <a:bodyPr/>
        <a:lstStyle/>
        <a:p>
          <a:endParaRPr lang="es-EC">
            <a:solidFill>
              <a:schemeClr val="tx1"/>
            </a:solidFill>
          </a:endParaRPr>
        </a:p>
      </dgm:t>
    </dgm:pt>
    <dgm:pt modelId="{6E455D19-4783-4495-8EAF-24A83ED40422}" type="sibTrans" cxnId="{C3637E16-7BBA-4123-AB1D-4F194062C2ED}">
      <dgm:prSet/>
      <dgm:spPr/>
      <dgm:t>
        <a:bodyPr/>
        <a:lstStyle/>
        <a:p>
          <a:endParaRPr lang="es-EC">
            <a:solidFill>
              <a:schemeClr val="tx1"/>
            </a:solidFill>
          </a:endParaRPr>
        </a:p>
      </dgm:t>
    </dgm:pt>
    <dgm:pt modelId="{342893C0-BA2C-4800-90EA-11E924824E2F}" type="pres">
      <dgm:prSet presAssocID="{E17BD45E-CAFD-4681-9D87-1A241830CA2B}" presName="Name0" presStyleCnt="0">
        <dgm:presLayoutVars>
          <dgm:dir/>
          <dgm:resizeHandles val="exact"/>
        </dgm:presLayoutVars>
      </dgm:prSet>
      <dgm:spPr/>
      <dgm:t>
        <a:bodyPr/>
        <a:lstStyle/>
        <a:p>
          <a:endParaRPr lang="es-EC"/>
        </a:p>
      </dgm:t>
    </dgm:pt>
    <dgm:pt modelId="{7A058E01-54DF-4845-8E25-B8F957AEAEC8}" type="pres">
      <dgm:prSet presAssocID="{78A61183-1E19-47E5-BC6D-6E4E5F5650FA}" presName="node" presStyleLbl="node1" presStyleIdx="0" presStyleCnt="4">
        <dgm:presLayoutVars>
          <dgm:bulletEnabled val="1"/>
        </dgm:presLayoutVars>
      </dgm:prSet>
      <dgm:spPr/>
      <dgm:t>
        <a:bodyPr/>
        <a:lstStyle/>
        <a:p>
          <a:endParaRPr lang="es-EC"/>
        </a:p>
      </dgm:t>
    </dgm:pt>
    <dgm:pt modelId="{6DD9AB2F-B25E-46E1-B5FE-4240C8FF7420}" type="pres">
      <dgm:prSet presAssocID="{DFAA1966-196D-4FDC-A275-EE2147793731}" presName="sibTrans" presStyleLbl="sibTrans1D1" presStyleIdx="0" presStyleCnt="3"/>
      <dgm:spPr/>
      <dgm:t>
        <a:bodyPr/>
        <a:lstStyle/>
        <a:p>
          <a:endParaRPr lang="es-EC"/>
        </a:p>
      </dgm:t>
    </dgm:pt>
    <dgm:pt modelId="{F394CC08-668A-4CC6-AAAE-C1E88EC7B51B}" type="pres">
      <dgm:prSet presAssocID="{DFAA1966-196D-4FDC-A275-EE2147793731}" presName="connectorText" presStyleLbl="sibTrans1D1" presStyleIdx="0" presStyleCnt="3"/>
      <dgm:spPr/>
      <dgm:t>
        <a:bodyPr/>
        <a:lstStyle/>
        <a:p>
          <a:endParaRPr lang="es-EC"/>
        </a:p>
      </dgm:t>
    </dgm:pt>
    <dgm:pt modelId="{C47F061E-777C-4C5A-8118-98FBE30B7C81}" type="pres">
      <dgm:prSet presAssocID="{07B2A754-9114-4736-BD6D-159449182CD3}" presName="node" presStyleLbl="node1" presStyleIdx="1" presStyleCnt="4">
        <dgm:presLayoutVars>
          <dgm:bulletEnabled val="1"/>
        </dgm:presLayoutVars>
      </dgm:prSet>
      <dgm:spPr/>
      <dgm:t>
        <a:bodyPr/>
        <a:lstStyle/>
        <a:p>
          <a:endParaRPr lang="es-EC"/>
        </a:p>
      </dgm:t>
    </dgm:pt>
    <dgm:pt modelId="{34629DF2-EFF9-4854-A86A-669995F20629}" type="pres">
      <dgm:prSet presAssocID="{F70C1428-7EF2-4689-98DF-A7EC41019D85}" presName="sibTrans" presStyleLbl="sibTrans1D1" presStyleIdx="1" presStyleCnt="3"/>
      <dgm:spPr/>
      <dgm:t>
        <a:bodyPr/>
        <a:lstStyle/>
        <a:p>
          <a:endParaRPr lang="es-EC"/>
        </a:p>
      </dgm:t>
    </dgm:pt>
    <dgm:pt modelId="{09A6757E-E535-48E0-9E89-9B8DF0D705BA}" type="pres">
      <dgm:prSet presAssocID="{F70C1428-7EF2-4689-98DF-A7EC41019D85}" presName="connectorText" presStyleLbl="sibTrans1D1" presStyleIdx="1" presStyleCnt="3"/>
      <dgm:spPr/>
      <dgm:t>
        <a:bodyPr/>
        <a:lstStyle/>
        <a:p>
          <a:endParaRPr lang="es-EC"/>
        </a:p>
      </dgm:t>
    </dgm:pt>
    <dgm:pt modelId="{378D662B-C796-440E-81DC-C0DAAC392570}" type="pres">
      <dgm:prSet presAssocID="{FA23D140-7D4C-467A-BC69-5D4F726234F9}" presName="node" presStyleLbl="node1" presStyleIdx="2" presStyleCnt="4">
        <dgm:presLayoutVars>
          <dgm:bulletEnabled val="1"/>
        </dgm:presLayoutVars>
      </dgm:prSet>
      <dgm:spPr/>
      <dgm:t>
        <a:bodyPr/>
        <a:lstStyle/>
        <a:p>
          <a:endParaRPr lang="es-EC"/>
        </a:p>
      </dgm:t>
    </dgm:pt>
    <dgm:pt modelId="{62D7BE28-5984-4920-8FBB-2484E4AF644D}" type="pres">
      <dgm:prSet presAssocID="{DAC5F8E6-DDC3-4A60-B0E5-4855F5EA9E01}" presName="sibTrans" presStyleLbl="sibTrans1D1" presStyleIdx="2" presStyleCnt="3"/>
      <dgm:spPr/>
      <dgm:t>
        <a:bodyPr/>
        <a:lstStyle/>
        <a:p>
          <a:endParaRPr lang="es-EC"/>
        </a:p>
      </dgm:t>
    </dgm:pt>
    <dgm:pt modelId="{8E81B8E6-CA0B-4962-BCE7-46800949F6AA}" type="pres">
      <dgm:prSet presAssocID="{DAC5F8E6-DDC3-4A60-B0E5-4855F5EA9E01}" presName="connectorText" presStyleLbl="sibTrans1D1" presStyleIdx="2" presStyleCnt="3"/>
      <dgm:spPr/>
      <dgm:t>
        <a:bodyPr/>
        <a:lstStyle/>
        <a:p>
          <a:endParaRPr lang="es-EC"/>
        </a:p>
      </dgm:t>
    </dgm:pt>
    <dgm:pt modelId="{93EB60C5-78B1-41E2-BC07-6F1CEF831C14}" type="pres">
      <dgm:prSet presAssocID="{B190610A-6A28-4C11-A5CD-F2199FE7FAB3}" presName="node" presStyleLbl="node1" presStyleIdx="3" presStyleCnt="4">
        <dgm:presLayoutVars>
          <dgm:bulletEnabled val="1"/>
        </dgm:presLayoutVars>
      </dgm:prSet>
      <dgm:spPr/>
      <dgm:t>
        <a:bodyPr/>
        <a:lstStyle/>
        <a:p>
          <a:endParaRPr lang="es-EC"/>
        </a:p>
      </dgm:t>
    </dgm:pt>
  </dgm:ptLst>
  <dgm:cxnLst>
    <dgm:cxn modelId="{8394331C-DF3F-4D56-90CE-A5C81BA442A8}" type="presOf" srcId="{DFAA1966-196D-4FDC-A275-EE2147793731}" destId="{6DD9AB2F-B25E-46E1-B5FE-4240C8FF7420}" srcOrd="0" destOrd="0" presId="urn:microsoft.com/office/officeart/2005/8/layout/bProcess3"/>
    <dgm:cxn modelId="{E219CDA7-8ED7-4908-9144-FBEABD650C73}" type="presOf" srcId="{F70C1428-7EF2-4689-98DF-A7EC41019D85}" destId="{34629DF2-EFF9-4854-A86A-669995F20629}" srcOrd="0" destOrd="0" presId="urn:microsoft.com/office/officeart/2005/8/layout/bProcess3"/>
    <dgm:cxn modelId="{49E4C824-3B7C-4EC8-B1E4-4D92A1D2BA29}" type="presOf" srcId="{DFAA1966-196D-4FDC-A275-EE2147793731}" destId="{F394CC08-668A-4CC6-AAAE-C1E88EC7B51B}" srcOrd="1" destOrd="0" presId="urn:microsoft.com/office/officeart/2005/8/layout/bProcess3"/>
    <dgm:cxn modelId="{5C064698-38F2-4B37-8851-E9139966E93F}" type="presOf" srcId="{FA23D140-7D4C-467A-BC69-5D4F726234F9}" destId="{378D662B-C796-440E-81DC-C0DAAC392570}" srcOrd="0" destOrd="0" presId="urn:microsoft.com/office/officeart/2005/8/layout/bProcess3"/>
    <dgm:cxn modelId="{E0D98534-791D-4A89-8DE4-4EA2AEFB39DB}" type="presOf" srcId="{F70C1428-7EF2-4689-98DF-A7EC41019D85}" destId="{09A6757E-E535-48E0-9E89-9B8DF0D705BA}" srcOrd="1" destOrd="0" presId="urn:microsoft.com/office/officeart/2005/8/layout/bProcess3"/>
    <dgm:cxn modelId="{C8381E14-5D90-471C-B798-0C541B2ABA5F}" type="presOf" srcId="{DAC5F8E6-DDC3-4A60-B0E5-4855F5EA9E01}" destId="{8E81B8E6-CA0B-4962-BCE7-46800949F6AA}" srcOrd="1" destOrd="0" presId="urn:microsoft.com/office/officeart/2005/8/layout/bProcess3"/>
    <dgm:cxn modelId="{2FE8711C-D7D1-4EDC-87CF-0A4F360012B6}" type="presOf" srcId="{E17BD45E-CAFD-4681-9D87-1A241830CA2B}" destId="{342893C0-BA2C-4800-90EA-11E924824E2F}" srcOrd="0" destOrd="0" presId="urn:microsoft.com/office/officeart/2005/8/layout/bProcess3"/>
    <dgm:cxn modelId="{58C18D54-2F0B-4FB7-841E-46FFF57CD554}" type="presOf" srcId="{DAC5F8E6-DDC3-4A60-B0E5-4855F5EA9E01}" destId="{62D7BE28-5984-4920-8FBB-2484E4AF644D}" srcOrd="0" destOrd="0" presId="urn:microsoft.com/office/officeart/2005/8/layout/bProcess3"/>
    <dgm:cxn modelId="{68B091B1-70A0-4EFD-BDC5-624F3C8C478E}" srcId="{E17BD45E-CAFD-4681-9D87-1A241830CA2B}" destId="{07B2A754-9114-4736-BD6D-159449182CD3}" srcOrd="1" destOrd="0" parTransId="{B9560E7A-5C45-42E0-B9FE-5A871869DF86}" sibTransId="{F70C1428-7EF2-4689-98DF-A7EC41019D85}"/>
    <dgm:cxn modelId="{72D6F726-5D9B-42F9-8CCD-E9DF68AEEB26}" srcId="{E17BD45E-CAFD-4681-9D87-1A241830CA2B}" destId="{78A61183-1E19-47E5-BC6D-6E4E5F5650FA}" srcOrd="0" destOrd="0" parTransId="{5B12454D-4FCB-4E6D-949A-53A3579EB559}" sibTransId="{DFAA1966-196D-4FDC-A275-EE2147793731}"/>
    <dgm:cxn modelId="{46A7E5AF-640D-4646-9BBD-9182FD37B58A}" type="presOf" srcId="{B190610A-6A28-4C11-A5CD-F2199FE7FAB3}" destId="{93EB60C5-78B1-41E2-BC07-6F1CEF831C14}" srcOrd="0" destOrd="0" presId="urn:microsoft.com/office/officeart/2005/8/layout/bProcess3"/>
    <dgm:cxn modelId="{C3637E16-7BBA-4123-AB1D-4F194062C2ED}" srcId="{E17BD45E-CAFD-4681-9D87-1A241830CA2B}" destId="{B190610A-6A28-4C11-A5CD-F2199FE7FAB3}" srcOrd="3" destOrd="0" parTransId="{E0EEA059-DC6D-4616-A27B-8C34523E3E4B}" sibTransId="{6E455D19-4783-4495-8EAF-24A83ED40422}"/>
    <dgm:cxn modelId="{9A27DBD8-12E2-45FD-97F0-F4D9931C4D66}" type="presOf" srcId="{78A61183-1E19-47E5-BC6D-6E4E5F5650FA}" destId="{7A058E01-54DF-4845-8E25-B8F957AEAEC8}" srcOrd="0" destOrd="0" presId="urn:microsoft.com/office/officeart/2005/8/layout/bProcess3"/>
    <dgm:cxn modelId="{AB7BDA02-AD70-4FF4-B626-E9C76DE13DF1}" srcId="{E17BD45E-CAFD-4681-9D87-1A241830CA2B}" destId="{FA23D140-7D4C-467A-BC69-5D4F726234F9}" srcOrd="2" destOrd="0" parTransId="{68B99019-CD20-44C1-A050-CB1675BC41B8}" sibTransId="{DAC5F8E6-DDC3-4A60-B0E5-4855F5EA9E01}"/>
    <dgm:cxn modelId="{F1EF5467-6BBE-42E4-A605-38FEDEC0C91C}" type="presOf" srcId="{07B2A754-9114-4736-BD6D-159449182CD3}" destId="{C47F061E-777C-4C5A-8118-98FBE30B7C81}" srcOrd="0" destOrd="0" presId="urn:microsoft.com/office/officeart/2005/8/layout/bProcess3"/>
    <dgm:cxn modelId="{8335A481-9845-45AC-8BC8-FADDF7CF7A01}" type="presParOf" srcId="{342893C0-BA2C-4800-90EA-11E924824E2F}" destId="{7A058E01-54DF-4845-8E25-B8F957AEAEC8}" srcOrd="0" destOrd="0" presId="urn:microsoft.com/office/officeart/2005/8/layout/bProcess3"/>
    <dgm:cxn modelId="{A771A65F-54A7-4830-8E6F-757289CBA774}" type="presParOf" srcId="{342893C0-BA2C-4800-90EA-11E924824E2F}" destId="{6DD9AB2F-B25E-46E1-B5FE-4240C8FF7420}" srcOrd="1" destOrd="0" presId="urn:microsoft.com/office/officeart/2005/8/layout/bProcess3"/>
    <dgm:cxn modelId="{8EEF1C6E-AACA-4D93-A965-8361FCF665C9}" type="presParOf" srcId="{6DD9AB2F-B25E-46E1-B5FE-4240C8FF7420}" destId="{F394CC08-668A-4CC6-AAAE-C1E88EC7B51B}" srcOrd="0" destOrd="0" presId="urn:microsoft.com/office/officeart/2005/8/layout/bProcess3"/>
    <dgm:cxn modelId="{F9DF5DDE-7216-4221-BDB7-6652C31FE515}" type="presParOf" srcId="{342893C0-BA2C-4800-90EA-11E924824E2F}" destId="{C47F061E-777C-4C5A-8118-98FBE30B7C81}" srcOrd="2" destOrd="0" presId="urn:microsoft.com/office/officeart/2005/8/layout/bProcess3"/>
    <dgm:cxn modelId="{2704CD54-CD0F-48CA-AC0A-857E1FE4FAB3}" type="presParOf" srcId="{342893C0-BA2C-4800-90EA-11E924824E2F}" destId="{34629DF2-EFF9-4854-A86A-669995F20629}" srcOrd="3" destOrd="0" presId="urn:microsoft.com/office/officeart/2005/8/layout/bProcess3"/>
    <dgm:cxn modelId="{CFB35D39-E368-4297-AAC8-CA44611510E8}" type="presParOf" srcId="{34629DF2-EFF9-4854-A86A-669995F20629}" destId="{09A6757E-E535-48E0-9E89-9B8DF0D705BA}" srcOrd="0" destOrd="0" presId="urn:microsoft.com/office/officeart/2005/8/layout/bProcess3"/>
    <dgm:cxn modelId="{A21B481E-A84B-4489-8F7C-4D4D024C23F8}" type="presParOf" srcId="{342893C0-BA2C-4800-90EA-11E924824E2F}" destId="{378D662B-C796-440E-81DC-C0DAAC392570}" srcOrd="4" destOrd="0" presId="urn:microsoft.com/office/officeart/2005/8/layout/bProcess3"/>
    <dgm:cxn modelId="{20E90125-0895-4CFF-BE30-2B0434B8F564}" type="presParOf" srcId="{342893C0-BA2C-4800-90EA-11E924824E2F}" destId="{62D7BE28-5984-4920-8FBB-2484E4AF644D}" srcOrd="5" destOrd="0" presId="urn:microsoft.com/office/officeart/2005/8/layout/bProcess3"/>
    <dgm:cxn modelId="{22231C02-BAA2-4157-9F59-6886703BA48C}" type="presParOf" srcId="{62D7BE28-5984-4920-8FBB-2484E4AF644D}" destId="{8E81B8E6-CA0B-4962-BCE7-46800949F6AA}" srcOrd="0" destOrd="0" presId="urn:microsoft.com/office/officeart/2005/8/layout/bProcess3"/>
    <dgm:cxn modelId="{CCE6ED7E-71FB-4117-89C0-C06A0B5E459F}" type="presParOf" srcId="{342893C0-BA2C-4800-90EA-11E924824E2F}" destId="{93EB60C5-78B1-41E2-BC07-6F1CEF831C14}"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7BD45E-CAFD-4681-9D87-1A241830CA2B}"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s-EC"/>
        </a:p>
      </dgm:t>
    </dgm:pt>
    <dgm:pt modelId="{78A61183-1E19-47E5-BC6D-6E4E5F5650FA}">
      <dgm:prSet phldrT="[Texto]"/>
      <dgm:spPr/>
      <dgm:t>
        <a:bodyPr/>
        <a:lstStyle/>
        <a:p>
          <a:r>
            <a:rPr lang="es-EC" dirty="0" smtClean="0">
              <a:solidFill>
                <a:schemeClr val="tx1"/>
              </a:solidFill>
            </a:rPr>
            <a:t>Raster de las variables originales</a:t>
          </a:r>
          <a:endParaRPr lang="es-EC" dirty="0">
            <a:solidFill>
              <a:schemeClr val="tx1"/>
            </a:solidFill>
          </a:endParaRPr>
        </a:p>
      </dgm:t>
    </dgm:pt>
    <dgm:pt modelId="{5B12454D-4FCB-4E6D-949A-53A3579EB559}" type="parTrans" cxnId="{72D6F726-5D9B-42F9-8CCD-E9DF68AEEB26}">
      <dgm:prSet/>
      <dgm:spPr/>
      <dgm:t>
        <a:bodyPr/>
        <a:lstStyle/>
        <a:p>
          <a:endParaRPr lang="es-EC">
            <a:solidFill>
              <a:schemeClr val="tx1"/>
            </a:solidFill>
          </a:endParaRPr>
        </a:p>
      </dgm:t>
    </dgm:pt>
    <dgm:pt modelId="{DFAA1966-196D-4FDC-A275-EE2147793731}" type="sibTrans" cxnId="{72D6F726-5D9B-42F9-8CCD-E9DF68AEEB26}">
      <dgm:prSet/>
      <dgm:spPr/>
      <dgm:t>
        <a:bodyPr/>
        <a:lstStyle/>
        <a:p>
          <a:endParaRPr lang="es-EC">
            <a:solidFill>
              <a:schemeClr val="tx1"/>
            </a:solidFill>
          </a:endParaRPr>
        </a:p>
      </dgm:t>
    </dgm:pt>
    <dgm:pt modelId="{07B2A754-9114-4736-BD6D-159449182CD3}">
      <dgm:prSet phldrT="[Texto]"/>
      <dgm:spPr/>
      <dgm:t>
        <a:bodyPr/>
        <a:lstStyle/>
        <a:p>
          <a:r>
            <a:rPr lang="es-EC" dirty="0" smtClean="0">
              <a:solidFill>
                <a:schemeClr val="tx1"/>
              </a:solidFill>
            </a:rPr>
            <a:t>Normalización</a:t>
          </a:r>
        </a:p>
        <a:p>
          <a:r>
            <a:rPr lang="es-EC" dirty="0" smtClean="0">
              <a:solidFill>
                <a:schemeClr val="tx1"/>
              </a:solidFill>
            </a:rPr>
            <a:t>(linealización)</a:t>
          </a:r>
          <a:endParaRPr lang="es-EC" dirty="0">
            <a:solidFill>
              <a:schemeClr val="tx1"/>
            </a:solidFill>
          </a:endParaRPr>
        </a:p>
      </dgm:t>
    </dgm:pt>
    <dgm:pt modelId="{B9560E7A-5C45-42E0-B9FE-5A871869DF86}" type="parTrans" cxnId="{68B091B1-70A0-4EFD-BDC5-624F3C8C478E}">
      <dgm:prSet/>
      <dgm:spPr/>
      <dgm:t>
        <a:bodyPr/>
        <a:lstStyle/>
        <a:p>
          <a:endParaRPr lang="es-EC">
            <a:solidFill>
              <a:schemeClr val="tx1"/>
            </a:solidFill>
          </a:endParaRPr>
        </a:p>
      </dgm:t>
    </dgm:pt>
    <dgm:pt modelId="{F70C1428-7EF2-4689-98DF-A7EC41019D85}" type="sibTrans" cxnId="{68B091B1-70A0-4EFD-BDC5-624F3C8C478E}">
      <dgm:prSet/>
      <dgm:spPr/>
      <dgm:t>
        <a:bodyPr/>
        <a:lstStyle/>
        <a:p>
          <a:endParaRPr lang="es-EC">
            <a:solidFill>
              <a:schemeClr val="tx1"/>
            </a:solidFill>
          </a:endParaRPr>
        </a:p>
      </dgm:t>
    </dgm:pt>
    <dgm:pt modelId="{FA23D140-7D4C-467A-BC69-5D4F726234F9}">
      <dgm:prSet phldrT="[Texto]"/>
      <dgm:spPr/>
      <dgm:t>
        <a:bodyPr/>
        <a:lstStyle/>
        <a:p>
          <a:r>
            <a:rPr lang="es-EC" dirty="0" smtClean="0">
              <a:solidFill>
                <a:schemeClr val="tx1"/>
              </a:solidFill>
            </a:rPr>
            <a:t>Conversión a radianes</a:t>
          </a:r>
          <a:endParaRPr lang="es-EC" dirty="0">
            <a:solidFill>
              <a:schemeClr val="tx1"/>
            </a:solidFill>
          </a:endParaRPr>
        </a:p>
      </dgm:t>
    </dgm:pt>
    <dgm:pt modelId="{68B99019-CD20-44C1-A050-CB1675BC41B8}" type="parTrans" cxnId="{AB7BDA02-AD70-4FF4-B626-E9C76DE13DF1}">
      <dgm:prSet/>
      <dgm:spPr/>
      <dgm:t>
        <a:bodyPr/>
        <a:lstStyle/>
        <a:p>
          <a:endParaRPr lang="es-EC">
            <a:solidFill>
              <a:schemeClr val="tx1"/>
            </a:solidFill>
          </a:endParaRPr>
        </a:p>
      </dgm:t>
    </dgm:pt>
    <dgm:pt modelId="{DAC5F8E6-DDC3-4A60-B0E5-4855F5EA9E01}" type="sibTrans" cxnId="{AB7BDA02-AD70-4FF4-B626-E9C76DE13DF1}">
      <dgm:prSet/>
      <dgm:spPr/>
      <dgm:t>
        <a:bodyPr/>
        <a:lstStyle/>
        <a:p>
          <a:endParaRPr lang="es-EC">
            <a:solidFill>
              <a:schemeClr val="tx1"/>
            </a:solidFill>
          </a:endParaRPr>
        </a:p>
      </dgm:t>
    </dgm:pt>
    <dgm:pt modelId="{B190610A-6A28-4C11-A5CD-F2199FE7FAB3}">
      <dgm:prSet phldrT="[Texto]"/>
      <dgm:spPr/>
      <dgm:t>
        <a:bodyPr/>
        <a:lstStyle/>
        <a:p>
          <a:r>
            <a:rPr lang="es-EC" dirty="0" smtClean="0">
              <a:solidFill>
                <a:schemeClr val="tx1"/>
              </a:solidFill>
            </a:rPr>
            <a:t>Obtención de probabilidades</a:t>
          </a:r>
          <a:endParaRPr lang="es-EC" dirty="0">
            <a:solidFill>
              <a:schemeClr val="tx1"/>
            </a:solidFill>
          </a:endParaRPr>
        </a:p>
      </dgm:t>
    </dgm:pt>
    <dgm:pt modelId="{E0EEA059-DC6D-4616-A27B-8C34523E3E4B}" type="parTrans" cxnId="{C3637E16-7BBA-4123-AB1D-4F194062C2ED}">
      <dgm:prSet/>
      <dgm:spPr/>
      <dgm:t>
        <a:bodyPr/>
        <a:lstStyle/>
        <a:p>
          <a:endParaRPr lang="es-EC">
            <a:solidFill>
              <a:schemeClr val="tx1"/>
            </a:solidFill>
          </a:endParaRPr>
        </a:p>
      </dgm:t>
    </dgm:pt>
    <dgm:pt modelId="{6E455D19-4783-4495-8EAF-24A83ED40422}" type="sibTrans" cxnId="{C3637E16-7BBA-4123-AB1D-4F194062C2ED}">
      <dgm:prSet/>
      <dgm:spPr/>
      <dgm:t>
        <a:bodyPr/>
        <a:lstStyle/>
        <a:p>
          <a:endParaRPr lang="es-EC">
            <a:solidFill>
              <a:schemeClr val="tx1"/>
            </a:solidFill>
          </a:endParaRPr>
        </a:p>
      </dgm:t>
    </dgm:pt>
    <dgm:pt modelId="{342893C0-BA2C-4800-90EA-11E924824E2F}" type="pres">
      <dgm:prSet presAssocID="{E17BD45E-CAFD-4681-9D87-1A241830CA2B}" presName="Name0" presStyleCnt="0">
        <dgm:presLayoutVars>
          <dgm:dir/>
          <dgm:resizeHandles val="exact"/>
        </dgm:presLayoutVars>
      </dgm:prSet>
      <dgm:spPr/>
      <dgm:t>
        <a:bodyPr/>
        <a:lstStyle/>
        <a:p>
          <a:endParaRPr lang="es-EC"/>
        </a:p>
      </dgm:t>
    </dgm:pt>
    <dgm:pt modelId="{7A058E01-54DF-4845-8E25-B8F957AEAEC8}" type="pres">
      <dgm:prSet presAssocID="{78A61183-1E19-47E5-BC6D-6E4E5F5650FA}" presName="node" presStyleLbl="node1" presStyleIdx="0" presStyleCnt="4">
        <dgm:presLayoutVars>
          <dgm:bulletEnabled val="1"/>
        </dgm:presLayoutVars>
      </dgm:prSet>
      <dgm:spPr/>
      <dgm:t>
        <a:bodyPr/>
        <a:lstStyle/>
        <a:p>
          <a:endParaRPr lang="es-EC"/>
        </a:p>
      </dgm:t>
    </dgm:pt>
    <dgm:pt modelId="{6DD9AB2F-B25E-46E1-B5FE-4240C8FF7420}" type="pres">
      <dgm:prSet presAssocID="{DFAA1966-196D-4FDC-A275-EE2147793731}" presName="sibTrans" presStyleLbl="sibTrans1D1" presStyleIdx="0" presStyleCnt="3"/>
      <dgm:spPr/>
      <dgm:t>
        <a:bodyPr/>
        <a:lstStyle/>
        <a:p>
          <a:endParaRPr lang="es-EC"/>
        </a:p>
      </dgm:t>
    </dgm:pt>
    <dgm:pt modelId="{F394CC08-668A-4CC6-AAAE-C1E88EC7B51B}" type="pres">
      <dgm:prSet presAssocID="{DFAA1966-196D-4FDC-A275-EE2147793731}" presName="connectorText" presStyleLbl="sibTrans1D1" presStyleIdx="0" presStyleCnt="3"/>
      <dgm:spPr/>
      <dgm:t>
        <a:bodyPr/>
        <a:lstStyle/>
        <a:p>
          <a:endParaRPr lang="es-EC"/>
        </a:p>
      </dgm:t>
    </dgm:pt>
    <dgm:pt modelId="{C47F061E-777C-4C5A-8118-98FBE30B7C81}" type="pres">
      <dgm:prSet presAssocID="{07B2A754-9114-4736-BD6D-159449182CD3}" presName="node" presStyleLbl="node1" presStyleIdx="1" presStyleCnt="4">
        <dgm:presLayoutVars>
          <dgm:bulletEnabled val="1"/>
        </dgm:presLayoutVars>
      </dgm:prSet>
      <dgm:spPr/>
      <dgm:t>
        <a:bodyPr/>
        <a:lstStyle/>
        <a:p>
          <a:endParaRPr lang="es-EC"/>
        </a:p>
      </dgm:t>
    </dgm:pt>
    <dgm:pt modelId="{34629DF2-EFF9-4854-A86A-669995F20629}" type="pres">
      <dgm:prSet presAssocID="{F70C1428-7EF2-4689-98DF-A7EC41019D85}" presName="sibTrans" presStyleLbl="sibTrans1D1" presStyleIdx="1" presStyleCnt="3"/>
      <dgm:spPr/>
      <dgm:t>
        <a:bodyPr/>
        <a:lstStyle/>
        <a:p>
          <a:endParaRPr lang="es-EC"/>
        </a:p>
      </dgm:t>
    </dgm:pt>
    <dgm:pt modelId="{09A6757E-E535-48E0-9E89-9B8DF0D705BA}" type="pres">
      <dgm:prSet presAssocID="{F70C1428-7EF2-4689-98DF-A7EC41019D85}" presName="connectorText" presStyleLbl="sibTrans1D1" presStyleIdx="1" presStyleCnt="3"/>
      <dgm:spPr/>
      <dgm:t>
        <a:bodyPr/>
        <a:lstStyle/>
        <a:p>
          <a:endParaRPr lang="es-EC"/>
        </a:p>
      </dgm:t>
    </dgm:pt>
    <dgm:pt modelId="{378D662B-C796-440E-81DC-C0DAAC392570}" type="pres">
      <dgm:prSet presAssocID="{FA23D140-7D4C-467A-BC69-5D4F726234F9}" presName="node" presStyleLbl="node1" presStyleIdx="2" presStyleCnt="4">
        <dgm:presLayoutVars>
          <dgm:bulletEnabled val="1"/>
        </dgm:presLayoutVars>
      </dgm:prSet>
      <dgm:spPr/>
      <dgm:t>
        <a:bodyPr/>
        <a:lstStyle/>
        <a:p>
          <a:endParaRPr lang="es-EC"/>
        </a:p>
      </dgm:t>
    </dgm:pt>
    <dgm:pt modelId="{62D7BE28-5984-4920-8FBB-2484E4AF644D}" type="pres">
      <dgm:prSet presAssocID="{DAC5F8E6-DDC3-4A60-B0E5-4855F5EA9E01}" presName="sibTrans" presStyleLbl="sibTrans1D1" presStyleIdx="2" presStyleCnt="3"/>
      <dgm:spPr/>
      <dgm:t>
        <a:bodyPr/>
        <a:lstStyle/>
        <a:p>
          <a:endParaRPr lang="es-EC"/>
        </a:p>
      </dgm:t>
    </dgm:pt>
    <dgm:pt modelId="{8E81B8E6-CA0B-4962-BCE7-46800949F6AA}" type="pres">
      <dgm:prSet presAssocID="{DAC5F8E6-DDC3-4A60-B0E5-4855F5EA9E01}" presName="connectorText" presStyleLbl="sibTrans1D1" presStyleIdx="2" presStyleCnt="3"/>
      <dgm:spPr/>
      <dgm:t>
        <a:bodyPr/>
        <a:lstStyle/>
        <a:p>
          <a:endParaRPr lang="es-EC"/>
        </a:p>
      </dgm:t>
    </dgm:pt>
    <dgm:pt modelId="{93EB60C5-78B1-41E2-BC07-6F1CEF831C14}" type="pres">
      <dgm:prSet presAssocID="{B190610A-6A28-4C11-A5CD-F2199FE7FAB3}" presName="node" presStyleLbl="node1" presStyleIdx="3" presStyleCnt="4">
        <dgm:presLayoutVars>
          <dgm:bulletEnabled val="1"/>
        </dgm:presLayoutVars>
      </dgm:prSet>
      <dgm:spPr/>
      <dgm:t>
        <a:bodyPr/>
        <a:lstStyle/>
        <a:p>
          <a:endParaRPr lang="es-EC"/>
        </a:p>
      </dgm:t>
    </dgm:pt>
  </dgm:ptLst>
  <dgm:cxnLst>
    <dgm:cxn modelId="{C3637E16-7BBA-4123-AB1D-4F194062C2ED}" srcId="{E17BD45E-CAFD-4681-9D87-1A241830CA2B}" destId="{B190610A-6A28-4C11-A5CD-F2199FE7FAB3}" srcOrd="3" destOrd="0" parTransId="{E0EEA059-DC6D-4616-A27B-8C34523E3E4B}" sibTransId="{6E455D19-4783-4495-8EAF-24A83ED40422}"/>
    <dgm:cxn modelId="{1FF2FC1A-BD14-4ADA-8111-71427F4FDAB2}" type="presOf" srcId="{07B2A754-9114-4736-BD6D-159449182CD3}" destId="{C47F061E-777C-4C5A-8118-98FBE30B7C81}" srcOrd="0" destOrd="0" presId="urn:microsoft.com/office/officeart/2005/8/layout/bProcess3"/>
    <dgm:cxn modelId="{64A36528-476E-4DEC-BF95-16D93C4CFA10}" type="presOf" srcId="{78A61183-1E19-47E5-BC6D-6E4E5F5650FA}" destId="{7A058E01-54DF-4845-8E25-B8F957AEAEC8}" srcOrd="0" destOrd="0" presId="urn:microsoft.com/office/officeart/2005/8/layout/bProcess3"/>
    <dgm:cxn modelId="{760C528F-A555-44B5-B282-21792D024702}" type="presOf" srcId="{E17BD45E-CAFD-4681-9D87-1A241830CA2B}" destId="{342893C0-BA2C-4800-90EA-11E924824E2F}" srcOrd="0" destOrd="0" presId="urn:microsoft.com/office/officeart/2005/8/layout/bProcess3"/>
    <dgm:cxn modelId="{6A70F24D-D126-4476-801D-755C23C2E4F5}" type="presOf" srcId="{DFAA1966-196D-4FDC-A275-EE2147793731}" destId="{F394CC08-668A-4CC6-AAAE-C1E88EC7B51B}" srcOrd="1" destOrd="0" presId="urn:microsoft.com/office/officeart/2005/8/layout/bProcess3"/>
    <dgm:cxn modelId="{AB7BDA02-AD70-4FF4-B626-E9C76DE13DF1}" srcId="{E17BD45E-CAFD-4681-9D87-1A241830CA2B}" destId="{FA23D140-7D4C-467A-BC69-5D4F726234F9}" srcOrd="2" destOrd="0" parTransId="{68B99019-CD20-44C1-A050-CB1675BC41B8}" sibTransId="{DAC5F8E6-DDC3-4A60-B0E5-4855F5EA9E01}"/>
    <dgm:cxn modelId="{E0ABD961-92FB-4E71-A3AF-8F7715279530}" type="presOf" srcId="{DAC5F8E6-DDC3-4A60-B0E5-4855F5EA9E01}" destId="{8E81B8E6-CA0B-4962-BCE7-46800949F6AA}" srcOrd="1" destOrd="0" presId="urn:microsoft.com/office/officeart/2005/8/layout/bProcess3"/>
    <dgm:cxn modelId="{72D6F726-5D9B-42F9-8CCD-E9DF68AEEB26}" srcId="{E17BD45E-CAFD-4681-9D87-1A241830CA2B}" destId="{78A61183-1E19-47E5-BC6D-6E4E5F5650FA}" srcOrd="0" destOrd="0" parTransId="{5B12454D-4FCB-4E6D-949A-53A3579EB559}" sibTransId="{DFAA1966-196D-4FDC-A275-EE2147793731}"/>
    <dgm:cxn modelId="{B19244DF-7EC3-4DD7-9CEC-E7ABCF65AA23}" type="presOf" srcId="{F70C1428-7EF2-4689-98DF-A7EC41019D85}" destId="{09A6757E-E535-48E0-9E89-9B8DF0D705BA}" srcOrd="1" destOrd="0" presId="urn:microsoft.com/office/officeart/2005/8/layout/bProcess3"/>
    <dgm:cxn modelId="{798EB8FB-CD3E-4813-9485-1E5570EC24E3}" type="presOf" srcId="{FA23D140-7D4C-467A-BC69-5D4F726234F9}" destId="{378D662B-C796-440E-81DC-C0DAAC392570}" srcOrd="0" destOrd="0" presId="urn:microsoft.com/office/officeart/2005/8/layout/bProcess3"/>
    <dgm:cxn modelId="{68B091B1-70A0-4EFD-BDC5-624F3C8C478E}" srcId="{E17BD45E-CAFD-4681-9D87-1A241830CA2B}" destId="{07B2A754-9114-4736-BD6D-159449182CD3}" srcOrd="1" destOrd="0" parTransId="{B9560E7A-5C45-42E0-B9FE-5A871869DF86}" sibTransId="{F70C1428-7EF2-4689-98DF-A7EC41019D85}"/>
    <dgm:cxn modelId="{70A2CB4E-0619-4E02-ACB5-E18A58A438F5}" type="presOf" srcId="{F70C1428-7EF2-4689-98DF-A7EC41019D85}" destId="{34629DF2-EFF9-4854-A86A-669995F20629}" srcOrd="0" destOrd="0" presId="urn:microsoft.com/office/officeart/2005/8/layout/bProcess3"/>
    <dgm:cxn modelId="{CDEFD28F-EACF-497F-B5B5-4562A54BD912}" type="presOf" srcId="{DAC5F8E6-DDC3-4A60-B0E5-4855F5EA9E01}" destId="{62D7BE28-5984-4920-8FBB-2484E4AF644D}" srcOrd="0" destOrd="0" presId="urn:microsoft.com/office/officeart/2005/8/layout/bProcess3"/>
    <dgm:cxn modelId="{6EC561FC-7AB9-4C76-AF57-0E01AEE9EC51}" type="presOf" srcId="{B190610A-6A28-4C11-A5CD-F2199FE7FAB3}" destId="{93EB60C5-78B1-41E2-BC07-6F1CEF831C14}" srcOrd="0" destOrd="0" presId="urn:microsoft.com/office/officeart/2005/8/layout/bProcess3"/>
    <dgm:cxn modelId="{126F952B-AB75-475A-B532-8630D2A2C3C8}" type="presOf" srcId="{DFAA1966-196D-4FDC-A275-EE2147793731}" destId="{6DD9AB2F-B25E-46E1-B5FE-4240C8FF7420}" srcOrd="0" destOrd="0" presId="urn:microsoft.com/office/officeart/2005/8/layout/bProcess3"/>
    <dgm:cxn modelId="{2859206E-62C9-4895-AC4E-3186182E1C25}" type="presParOf" srcId="{342893C0-BA2C-4800-90EA-11E924824E2F}" destId="{7A058E01-54DF-4845-8E25-B8F957AEAEC8}" srcOrd="0" destOrd="0" presId="urn:microsoft.com/office/officeart/2005/8/layout/bProcess3"/>
    <dgm:cxn modelId="{0CE0F8C5-DC2D-483C-89AF-107D892B3373}" type="presParOf" srcId="{342893C0-BA2C-4800-90EA-11E924824E2F}" destId="{6DD9AB2F-B25E-46E1-B5FE-4240C8FF7420}" srcOrd="1" destOrd="0" presId="urn:microsoft.com/office/officeart/2005/8/layout/bProcess3"/>
    <dgm:cxn modelId="{6494A75B-3E93-40B2-934F-2DCA75778484}" type="presParOf" srcId="{6DD9AB2F-B25E-46E1-B5FE-4240C8FF7420}" destId="{F394CC08-668A-4CC6-AAAE-C1E88EC7B51B}" srcOrd="0" destOrd="0" presId="urn:microsoft.com/office/officeart/2005/8/layout/bProcess3"/>
    <dgm:cxn modelId="{47C17994-7A57-492C-A6EB-2FA4EE644A31}" type="presParOf" srcId="{342893C0-BA2C-4800-90EA-11E924824E2F}" destId="{C47F061E-777C-4C5A-8118-98FBE30B7C81}" srcOrd="2" destOrd="0" presId="urn:microsoft.com/office/officeart/2005/8/layout/bProcess3"/>
    <dgm:cxn modelId="{AD83AD14-3FBD-4894-B465-0579B281019C}" type="presParOf" srcId="{342893C0-BA2C-4800-90EA-11E924824E2F}" destId="{34629DF2-EFF9-4854-A86A-669995F20629}" srcOrd="3" destOrd="0" presId="urn:microsoft.com/office/officeart/2005/8/layout/bProcess3"/>
    <dgm:cxn modelId="{49781427-77C7-487E-A659-3D73090BC2BE}" type="presParOf" srcId="{34629DF2-EFF9-4854-A86A-669995F20629}" destId="{09A6757E-E535-48E0-9E89-9B8DF0D705BA}" srcOrd="0" destOrd="0" presId="urn:microsoft.com/office/officeart/2005/8/layout/bProcess3"/>
    <dgm:cxn modelId="{CAF94D97-F68C-4BCF-B11F-10272B2524DA}" type="presParOf" srcId="{342893C0-BA2C-4800-90EA-11E924824E2F}" destId="{378D662B-C796-440E-81DC-C0DAAC392570}" srcOrd="4" destOrd="0" presId="urn:microsoft.com/office/officeart/2005/8/layout/bProcess3"/>
    <dgm:cxn modelId="{10BD37E7-F973-4239-8EC4-1F357BA81663}" type="presParOf" srcId="{342893C0-BA2C-4800-90EA-11E924824E2F}" destId="{62D7BE28-5984-4920-8FBB-2484E4AF644D}" srcOrd="5" destOrd="0" presId="urn:microsoft.com/office/officeart/2005/8/layout/bProcess3"/>
    <dgm:cxn modelId="{657C3D9A-B574-439B-958C-8E444D52D248}" type="presParOf" srcId="{62D7BE28-5984-4920-8FBB-2484E4AF644D}" destId="{8E81B8E6-CA0B-4962-BCE7-46800949F6AA}" srcOrd="0" destOrd="0" presId="urn:microsoft.com/office/officeart/2005/8/layout/bProcess3"/>
    <dgm:cxn modelId="{0F9A1A95-413B-44EE-8FEC-F1D0CD953BB4}" type="presParOf" srcId="{342893C0-BA2C-4800-90EA-11E924824E2F}" destId="{93EB60C5-78B1-41E2-BC07-6F1CEF831C14}"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37253-1D49-4D77-8B78-DEBF90DD8E89}" type="doc">
      <dgm:prSet loTypeId="urn:microsoft.com/office/officeart/2005/8/layout/hList3" loCatId="list" qsTypeId="urn:microsoft.com/office/officeart/2005/8/quickstyle/simple1" qsCatId="simple" csTypeId="urn:microsoft.com/office/officeart/2005/8/colors/accent0_2" csCatId="mainScheme" phldr="1"/>
      <dgm:spPr/>
      <dgm:t>
        <a:bodyPr/>
        <a:lstStyle/>
        <a:p>
          <a:endParaRPr lang="es-EC"/>
        </a:p>
      </dgm:t>
    </dgm:pt>
    <dgm:pt modelId="{4628BF26-EB10-4399-B0F4-F61A8F2CD4F7}">
      <dgm:prSet phldrT="[Texto]"/>
      <dgm:spPr/>
      <dgm:t>
        <a:bodyPr/>
        <a:lstStyle/>
        <a:p>
          <a:r>
            <a:rPr lang="es-EC" dirty="0" smtClean="0">
              <a:solidFill>
                <a:schemeClr val="tx1"/>
              </a:solidFill>
            </a:rPr>
            <a:t>UBICACIÓN GEOGRÁFICA</a:t>
          </a:r>
          <a:endParaRPr lang="es-EC" dirty="0">
            <a:solidFill>
              <a:schemeClr val="tx1"/>
            </a:solidFill>
          </a:endParaRPr>
        </a:p>
      </dgm:t>
    </dgm:pt>
    <dgm:pt modelId="{CF64CDAB-8226-429B-9FAE-1754A8E6E9B7}" type="parTrans" cxnId="{5AEEE646-C3DD-4814-A4E7-A2B59E9C9D1E}">
      <dgm:prSet/>
      <dgm:spPr/>
      <dgm:t>
        <a:bodyPr/>
        <a:lstStyle/>
        <a:p>
          <a:endParaRPr lang="es-EC">
            <a:solidFill>
              <a:schemeClr val="tx1"/>
            </a:solidFill>
          </a:endParaRPr>
        </a:p>
      </dgm:t>
    </dgm:pt>
    <dgm:pt modelId="{4E01CB24-0602-4D8D-A681-07C34B44BC09}" type="sibTrans" cxnId="{5AEEE646-C3DD-4814-A4E7-A2B59E9C9D1E}">
      <dgm:prSet/>
      <dgm:spPr/>
      <dgm:t>
        <a:bodyPr/>
        <a:lstStyle/>
        <a:p>
          <a:endParaRPr lang="es-EC">
            <a:solidFill>
              <a:schemeClr val="tx1"/>
            </a:solidFill>
          </a:endParaRPr>
        </a:p>
      </dgm:t>
    </dgm:pt>
    <dgm:pt modelId="{A2D7D705-44AD-41D9-8D3F-788CC2705AD3}">
      <dgm:prSet phldrT="[Texto]"/>
      <dgm:spPr/>
      <dgm:t>
        <a:bodyPr/>
        <a:lstStyle/>
        <a:p>
          <a:r>
            <a:rPr lang="es-EC" dirty="0" smtClean="0">
              <a:solidFill>
                <a:schemeClr val="tx1"/>
              </a:solidFill>
            </a:rPr>
            <a:t>Pichicha, Ecuador</a:t>
          </a:r>
          <a:endParaRPr lang="es-EC" baseline="30000" dirty="0">
            <a:solidFill>
              <a:schemeClr val="tx1"/>
            </a:solidFill>
          </a:endParaRPr>
        </a:p>
      </dgm:t>
    </dgm:pt>
    <dgm:pt modelId="{8F60741C-699B-470A-8BA2-973C15F42CF4}" type="parTrans" cxnId="{0D70B2F5-56B2-42B8-AA6D-51045FF62A18}">
      <dgm:prSet/>
      <dgm:spPr/>
      <dgm:t>
        <a:bodyPr/>
        <a:lstStyle/>
        <a:p>
          <a:endParaRPr lang="es-EC">
            <a:solidFill>
              <a:schemeClr val="tx1"/>
            </a:solidFill>
          </a:endParaRPr>
        </a:p>
      </dgm:t>
    </dgm:pt>
    <dgm:pt modelId="{9B937BAB-021C-4D54-9E5E-E34C32D6201E}" type="sibTrans" cxnId="{0D70B2F5-56B2-42B8-AA6D-51045FF62A18}">
      <dgm:prSet/>
      <dgm:spPr/>
      <dgm:t>
        <a:bodyPr/>
        <a:lstStyle/>
        <a:p>
          <a:endParaRPr lang="es-EC">
            <a:solidFill>
              <a:schemeClr val="tx1"/>
            </a:solidFill>
          </a:endParaRPr>
        </a:p>
      </dgm:t>
    </dgm:pt>
    <dgm:pt modelId="{14F2CD34-F402-4D9D-BE76-40AE8093327E}">
      <dgm:prSet phldrT="[Texto]"/>
      <dgm:spPr/>
      <dgm:t>
        <a:bodyPr/>
        <a:lstStyle/>
        <a:p>
          <a:r>
            <a:rPr lang="es-EC" dirty="0" smtClean="0">
              <a:solidFill>
                <a:schemeClr val="tx1"/>
              </a:solidFill>
            </a:rPr>
            <a:t>Central norte de la Cordillera de los Andes</a:t>
          </a:r>
          <a:endParaRPr lang="es-EC" dirty="0">
            <a:solidFill>
              <a:schemeClr val="tx1"/>
            </a:solidFill>
          </a:endParaRPr>
        </a:p>
      </dgm:t>
    </dgm:pt>
    <dgm:pt modelId="{621290B0-D71D-4F37-AD27-52FB8B404A9F}" type="parTrans" cxnId="{0D546D7A-D8AD-42D4-83E9-418B039E8F8B}">
      <dgm:prSet/>
      <dgm:spPr/>
      <dgm:t>
        <a:bodyPr/>
        <a:lstStyle/>
        <a:p>
          <a:endParaRPr lang="es-EC">
            <a:solidFill>
              <a:schemeClr val="tx1"/>
            </a:solidFill>
          </a:endParaRPr>
        </a:p>
      </dgm:t>
    </dgm:pt>
    <dgm:pt modelId="{44696788-0490-4C7E-94B1-C7EEC608D843}" type="sibTrans" cxnId="{0D546D7A-D8AD-42D4-83E9-418B039E8F8B}">
      <dgm:prSet/>
      <dgm:spPr/>
      <dgm:t>
        <a:bodyPr/>
        <a:lstStyle/>
        <a:p>
          <a:endParaRPr lang="es-EC">
            <a:solidFill>
              <a:schemeClr val="tx1"/>
            </a:solidFill>
          </a:endParaRPr>
        </a:p>
      </dgm:t>
    </dgm:pt>
    <dgm:pt modelId="{E908AB5A-16EA-4035-A678-C51040AF6B46}">
      <dgm:prSet phldrT="[Texto]"/>
      <dgm:spPr/>
      <dgm:t>
        <a:bodyPr/>
        <a:lstStyle/>
        <a:p>
          <a:r>
            <a:rPr lang="es-EC" dirty="0" smtClean="0">
              <a:solidFill>
                <a:schemeClr val="tx1"/>
              </a:solidFill>
            </a:rPr>
            <a:t>Provincia= 953.590 has.</a:t>
          </a:r>
          <a:endParaRPr lang="es-EC" dirty="0">
            <a:solidFill>
              <a:schemeClr val="tx1"/>
            </a:solidFill>
          </a:endParaRPr>
        </a:p>
      </dgm:t>
    </dgm:pt>
    <dgm:pt modelId="{80F5AF7F-55A0-4371-BFB1-430D9A2B6C2F}" type="parTrans" cxnId="{07EEAE3B-611B-49D3-B8FD-031CAAF0E31B}">
      <dgm:prSet/>
      <dgm:spPr/>
      <dgm:t>
        <a:bodyPr/>
        <a:lstStyle/>
        <a:p>
          <a:endParaRPr lang="es-EC">
            <a:solidFill>
              <a:schemeClr val="tx1"/>
            </a:solidFill>
          </a:endParaRPr>
        </a:p>
      </dgm:t>
    </dgm:pt>
    <dgm:pt modelId="{68C0E40B-5A2A-40E5-A2D3-AE8A73656E4C}" type="sibTrans" cxnId="{07EEAE3B-611B-49D3-B8FD-031CAAF0E31B}">
      <dgm:prSet/>
      <dgm:spPr/>
      <dgm:t>
        <a:bodyPr/>
        <a:lstStyle/>
        <a:p>
          <a:endParaRPr lang="es-EC">
            <a:solidFill>
              <a:schemeClr val="tx1"/>
            </a:solidFill>
          </a:endParaRPr>
        </a:p>
      </dgm:t>
    </dgm:pt>
    <dgm:pt modelId="{E481DD77-0543-4CD2-A337-5DD89F4B9EE4}" type="pres">
      <dgm:prSet presAssocID="{05537253-1D49-4D77-8B78-DEBF90DD8E89}" presName="composite" presStyleCnt="0">
        <dgm:presLayoutVars>
          <dgm:chMax val="1"/>
          <dgm:dir/>
          <dgm:resizeHandles val="exact"/>
        </dgm:presLayoutVars>
      </dgm:prSet>
      <dgm:spPr/>
      <dgm:t>
        <a:bodyPr/>
        <a:lstStyle/>
        <a:p>
          <a:endParaRPr lang="es-EC"/>
        </a:p>
      </dgm:t>
    </dgm:pt>
    <dgm:pt modelId="{39C19DBD-5FCD-439C-B455-5E7BAE49ED86}" type="pres">
      <dgm:prSet presAssocID="{4628BF26-EB10-4399-B0F4-F61A8F2CD4F7}" presName="roof" presStyleLbl="dkBgShp" presStyleIdx="0" presStyleCnt="2" custLinFactNeighborX="-17187" custLinFactNeighborY="-76068"/>
      <dgm:spPr/>
      <dgm:t>
        <a:bodyPr/>
        <a:lstStyle/>
        <a:p>
          <a:endParaRPr lang="es-EC"/>
        </a:p>
      </dgm:t>
    </dgm:pt>
    <dgm:pt modelId="{C06AA44B-419D-47F3-9BD3-C179B5C4A712}" type="pres">
      <dgm:prSet presAssocID="{4628BF26-EB10-4399-B0F4-F61A8F2CD4F7}" presName="pillars" presStyleCnt="0"/>
      <dgm:spPr/>
    </dgm:pt>
    <dgm:pt modelId="{B4E9637F-5D87-422B-A111-487DB866A112}" type="pres">
      <dgm:prSet presAssocID="{4628BF26-EB10-4399-B0F4-F61A8F2CD4F7}" presName="pillar1" presStyleLbl="node1" presStyleIdx="0" presStyleCnt="3">
        <dgm:presLayoutVars>
          <dgm:bulletEnabled val="1"/>
        </dgm:presLayoutVars>
      </dgm:prSet>
      <dgm:spPr/>
      <dgm:t>
        <a:bodyPr/>
        <a:lstStyle/>
        <a:p>
          <a:endParaRPr lang="es-EC"/>
        </a:p>
      </dgm:t>
    </dgm:pt>
    <dgm:pt modelId="{FA8D85F0-7858-4E58-A721-D1037CD15AAE}" type="pres">
      <dgm:prSet presAssocID="{14F2CD34-F402-4D9D-BE76-40AE8093327E}" presName="pillarX" presStyleLbl="node1" presStyleIdx="1" presStyleCnt="3">
        <dgm:presLayoutVars>
          <dgm:bulletEnabled val="1"/>
        </dgm:presLayoutVars>
      </dgm:prSet>
      <dgm:spPr/>
      <dgm:t>
        <a:bodyPr/>
        <a:lstStyle/>
        <a:p>
          <a:endParaRPr lang="es-EC"/>
        </a:p>
      </dgm:t>
    </dgm:pt>
    <dgm:pt modelId="{18F34B94-3A4D-4AB9-A03B-FFACD99748B7}" type="pres">
      <dgm:prSet presAssocID="{E908AB5A-16EA-4035-A678-C51040AF6B46}" presName="pillarX" presStyleLbl="node1" presStyleIdx="2" presStyleCnt="3">
        <dgm:presLayoutVars>
          <dgm:bulletEnabled val="1"/>
        </dgm:presLayoutVars>
      </dgm:prSet>
      <dgm:spPr/>
      <dgm:t>
        <a:bodyPr/>
        <a:lstStyle/>
        <a:p>
          <a:endParaRPr lang="es-EC"/>
        </a:p>
      </dgm:t>
    </dgm:pt>
    <dgm:pt modelId="{4B0FB639-A326-419E-8C10-17A3CF30F0B3}" type="pres">
      <dgm:prSet presAssocID="{4628BF26-EB10-4399-B0F4-F61A8F2CD4F7}" presName="base" presStyleLbl="dkBgShp" presStyleIdx="1" presStyleCnt="2"/>
      <dgm:spPr/>
    </dgm:pt>
  </dgm:ptLst>
  <dgm:cxnLst>
    <dgm:cxn modelId="{5822AF15-84D8-48EA-AAD7-EC0E25CA5CE3}" type="presOf" srcId="{05537253-1D49-4D77-8B78-DEBF90DD8E89}" destId="{E481DD77-0543-4CD2-A337-5DD89F4B9EE4}" srcOrd="0" destOrd="0" presId="urn:microsoft.com/office/officeart/2005/8/layout/hList3"/>
    <dgm:cxn modelId="{225E04EC-1333-4683-8175-5F3298970EEA}" type="presOf" srcId="{A2D7D705-44AD-41D9-8D3F-788CC2705AD3}" destId="{B4E9637F-5D87-422B-A111-487DB866A112}" srcOrd="0" destOrd="0" presId="urn:microsoft.com/office/officeart/2005/8/layout/hList3"/>
    <dgm:cxn modelId="{07EEAE3B-611B-49D3-B8FD-031CAAF0E31B}" srcId="{4628BF26-EB10-4399-B0F4-F61A8F2CD4F7}" destId="{E908AB5A-16EA-4035-A678-C51040AF6B46}" srcOrd="2" destOrd="0" parTransId="{80F5AF7F-55A0-4371-BFB1-430D9A2B6C2F}" sibTransId="{68C0E40B-5A2A-40E5-A2D3-AE8A73656E4C}"/>
    <dgm:cxn modelId="{0D546D7A-D8AD-42D4-83E9-418B039E8F8B}" srcId="{4628BF26-EB10-4399-B0F4-F61A8F2CD4F7}" destId="{14F2CD34-F402-4D9D-BE76-40AE8093327E}" srcOrd="1" destOrd="0" parTransId="{621290B0-D71D-4F37-AD27-52FB8B404A9F}" sibTransId="{44696788-0490-4C7E-94B1-C7EEC608D843}"/>
    <dgm:cxn modelId="{4C75698A-5730-44B3-A5AE-71ABA00E5542}" type="presOf" srcId="{E908AB5A-16EA-4035-A678-C51040AF6B46}" destId="{18F34B94-3A4D-4AB9-A03B-FFACD99748B7}" srcOrd="0" destOrd="0" presId="urn:microsoft.com/office/officeart/2005/8/layout/hList3"/>
    <dgm:cxn modelId="{5AEEE646-C3DD-4814-A4E7-A2B59E9C9D1E}" srcId="{05537253-1D49-4D77-8B78-DEBF90DD8E89}" destId="{4628BF26-EB10-4399-B0F4-F61A8F2CD4F7}" srcOrd="0" destOrd="0" parTransId="{CF64CDAB-8226-429B-9FAE-1754A8E6E9B7}" sibTransId="{4E01CB24-0602-4D8D-A681-07C34B44BC09}"/>
    <dgm:cxn modelId="{266753E8-71AF-4B3E-9416-8C72001E6221}" type="presOf" srcId="{4628BF26-EB10-4399-B0F4-F61A8F2CD4F7}" destId="{39C19DBD-5FCD-439C-B455-5E7BAE49ED86}" srcOrd="0" destOrd="0" presId="urn:microsoft.com/office/officeart/2005/8/layout/hList3"/>
    <dgm:cxn modelId="{B4EDB1F8-A022-4F27-B560-E3B1ED355263}" type="presOf" srcId="{14F2CD34-F402-4D9D-BE76-40AE8093327E}" destId="{FA8D85F0-7858-4E58-A721-D1037CD15AAE}" srcOrd="0" destOrd="0" presId="urn:microsoft.com/office/officeart/2005/8/layout/hList3"/>
    <dgm:cxn modelId="{0D70B2F5-56B2-42B8-AA6D-51045FF62A18}" srcId="{4628BF26-EB10-4399-B0F4-F61A8F2CD4F7}" destId="{A2D7D705-44AD-41D9-8D3F-788CC2705AD3}" srcOrd="0" destOrd="0" parTransId="{8F60741C-699B-470A-8BA2-973C15F42CF4}" sibTransId="{9B937BAB-021C-4D54-9E5E-E34C32D6201E}"/>
    <dgm:cxn modelId="{E98482A7-4348-4C63-A88C-FA03A5942FEC}" type="presParOf" srcId="{E481DD77-0543-4CD2-A337-5DD89F4B9EE4}" destId="{39C19DBD-5FCD-439C-B455-5E7BAE49ED86}" srcOrd="0" destOrd="0" presId="urn:microsoft.com/office/officeart/2005/8/layout/hList3"/>
    <dgm:cxn modelId="{A02109C8-22B9-4B72-9FE7-99415177D51A}" type="presParOf" srcId="{E481DD77-0543-4CD2-A337-5DD89F4B9EE4}" destId="{C06AA44B-419D-47F3-9BD3-C179B5C4A712}" srcOrd="1" destOrd="0" presId="urn:microsoft.com/office/officeart/2005/8/layout/hList3"/>
    <dgm:cxn modelId="{ECE375FB-3C7C-4A4A-935B-18F0937DC780}" type="presParOf" srcId="{C06AA44B-419D-47F3-9BD3-C179B5C4A712}" destId="{B4E9637F-5D87-422B-A111-487DB866A112}" srcOrd="0" destOrd="0" presId="urn:microsoft.com/office/officeart/2005/8/layout/hList3"/>
    <dgm:cxn modelId="{8D5095B6-4357-411C-B4F9-B69291F05665}" type="presParOf" srcId="{C06AA44B-419D-47F3-9BD3-C179B5C4A712}" destId="{FA8D85F0-7858-4E58-A721-D1037CD15AAE}" srcOrd="1" destOrd="0" presId="urn:microsoft.com/office/officeart/2005/8/layout/hList3"/>
    <dgm:cxn modelId="{060C248A-DC1C-456F-A095-61FFAAA912F6}" type="presParOf" srcId="{C06AA44B-419D-47F3-9BD3-C179B5C4A712}" destId="{18F34B94-3A4D-4AB9-A03B-FFACD99748B7}" srcOrd="2" destOrd="0" presId="urn:microsoft.com/office/officeart/2005/8/layout/hList3"/>
    <dgm:cxn modelId="{540B5CBA-DE5A-4D05-B3C1-02FC9B53CFF3}" type="presParOf" srcId="{E481DD77-0543-4CD2-A337-5DD89F4B9EE4}" destId="{4B0FB639-A326-419E-8C10-17A3CF30F0B3}"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E122F7-A952-48D8-91DE-0DCFC3846415}" type="doc">
      <dgm:prSet loTypeId="urn:microsoft.com/office/officeart/2005/8/layout/default#1" loCatId="list" qsTypeId="urn:microsoft.com/office/officeart/2005/8/quickstyle/simple3" qsCatId="simple" csTypeId="urn:microsoft.com/office/officeart/2005/8/colors/accent3_4" csCatId="accent3" phldr="1"/>
      <dgm:spPr/>
      <dgm:t>
        <a:bodyPr/>
        <a:lstStyle/>
        <a:p>
          <a:endParaRPr lang="es-EC"/>
        </a:p>
      </dgm:t>
    </dgm:pt>
    <dgm:pt modelId="{A66ACA0D-846A-48FA-BFAD-4795F2B3B74A}">
      <dgm:prSet phldrT="[Texto]" custT="1"/>
      <dgm:spPr/>
      <dgm:t>
        <a:bodyPr/>
        <a:lstStyle/>
        <a:p>
          <a:r>
            <a:rPr lang="es-EC" sz="2800" smtClean="0"/>
            <a:t>Trascienden el ámbito ambiental</a:t>
          </a:r>
          <a:endParaRPr lang="es-EC" sz="2800" dirty="0"/>
        </a:p>
      </dgm:t>
    </dgm:pt>
    <dgm:pt modelId="{98CF9D03-1DE0-4D5D-9D21-F76655B57FED}" type="parTrans" cxnId="{3C0F2985-1D6A-40E7-BBA8-D955C45DA1AA}">
      <dgm:prSet/>
      <dgm:spPr/>
      <dgm:t>
        <a:bodyPr/>
        <a:lstStyle/>
        <a:p>
          <a:endParaRPr lang="es-EC" sz="2800">
            <a:solidFill>
              <a:schemeClr val="tx1"/>
            </a:solidFill>
          </a:endParaRPr>
        </a:p>
      </dgm:t>
    </dgm:pt>
    <dgm:pt modelId="{ECFE8D56-DF81-4434-BFB2-3A2AA2F34728}" type="sibTrans" cxnId="{3C0F2985-1D6A-40E7-BBA8-D955C45DA1AA}">
      <dgm:prSet/>
      <dgm:spPr/>
      <dgm:t>
        <a:bodyPr/>
        <a:lstStyle/>
        <a:p>
          <a:endParaRPr lang="es-EC" sz="2800">
            <a:solidFill>
              <a:schemeClr val="tx1"/>
            </a:solidFill>
          </a:endParaRPr>
        </a:p>
      </dgm:t>
    </dgm:pt>
    <dgm:pt modelId="{B6A38B05-EA68-40B7-B0CA-24269CC2F067}">
      <dgm:prSet phldrT="[Texto]" custT="1"/>
      <dgm:spPr/>
      <dgm:t>
        <a:bodyPr/>
        <a:lstStyle/>
        <a:p>
          <a:r>
            <a:rPr lang="es-EC" sz="2800" smtClean="0"/>
            <a:t>Preocupación por el manejo de incendios forestales</a:t>
          </a:r>
          <a:endParaRPr lang="es-EC" sz="2800" dirty="0"/>
        </a:p>
      </dgm:t>
    </dgm:pt>
    <dgm:pt modelId="{63D553E3-97C1-4BF7-A028-85E0C75F1001}" type="parTrans" cxnId="{546F876C-3DDD-430B-9F74-89195CBB79D4}">
      <dgm:prSet/>
      <dgm:spPr/>
      <dgm:t>
        <a:bodyPr/>
        <a:lstStyle/>
        <a:p>
          <a:endParaRPr lang="es-EC" sz="2800">
            <a:solidFill>
              <a:schemeClr val="tx1"/>
            </a:solidFill>
          </a:endParaRPr>
        </a:p>
      </dgm:t>
    </dgm:pt>
    <dgm:pt modelId="{5C1C897B-515A-413D-87AF-3A2A24E04FD5}" type="sibTrans" cxnId="{546F876C-3DDD-430B-9F74-89195CBB79D4}">
      <dgm:prSet/>
      <dgm:spPr/>
      <dgm:t>
        <a:bodyPr/>
        <a:lstStyle/>
        <a:p>
          <a:endParaRPr lang="es-EC" sz="2800">
            <a:solidFill>
              <a:schemeClr val="tx1"/>
            </a:solidFill>
          </a:endParaRPr>
        </a:p>
      </dgm:t>
    </dgm:pt>
    <dgm:pt modelId="{61730B58-2C9C-4F09-B3CC-6DBDAC6609E7}">
      <dgm:prSet phldrT="[Texto]" custT="1"/>
      <dgm:spPr/>
      <dgm:t>
        <a:bodyPr/>
        <a:lstStyle/>
        <a:p>
          <a:r>
            <a:rPr lang="es-EC" sz="2800" smtClean="0"/>
            <a:t>Teledetección para prevención</a:t>
          </a:r>
          <a:endParaRPr lang="es-EC" sz="2800" dirty="0"/>
        </a:p>
      </dgm:t>
    </dgm:pt>
    <dgm:pt modelId="{6E48868C-031A-4D3D-9031-C7DCF2ECFB45}" type="parTrans" cxnId="{4CE419A1-6729-4484-BB3E-4E8F7ED40BEA}">
      <dgm:prSet/>
      <dgm:spPr/>
      <dgm:t>
        <a:bodyPr/>
        <a:lstStyle/>
        <a:p>
          <a:endParaRPr lang="es-EC" sz="2800">
            <a:solidFill>
              <a:schemeClr val="tx1"/>
            </a:solidFill>
          </a:endParaRPr>
        </a:p>
      </dgm:t>
    </dgm:pt>
    <dgm:pt modelId="{3870FA79-63CF-42C2-8283-284C19C144EB}" type="sibTrans" cxnId="{4CE419A1-6729-4484-BB3E-4E8F7ED40BEA}">
      <dgm:prSet/>
      <dgm:spPr/>
      <dgm:t>
        <a:bodyPr/>
        <a:lstStyle/>
        <a:p>
          <a:endParaRPr lang="es-EC" sz="2800">
            <a:solidFill>
              <a:schemeClr val="tx1"/>
            </a:solidFill>
          </a:endParaRPr>
        </a:p>
      </dgm:t>
    </dgm:pt>
    <dgm:pt modelId="{A03346A0-6747-41B7-9483-1479E3F9944E}">
      <dgm:prSet phldrT="[Texto]" custT="1"/>
      <dgm:spPr/>
      <dgm:t>
        <a:bodyPr/>
        <a:lstStyle/>
        <a:p>
          <a:r>
            <a:rPr lang="es-EC" sz="2800" dirty="0" smtClean="0"/>
            <a:t>Susceptible=</a:t>
          </a:r>
        </a:p>
        <a:p>
          <a:r>
            <a:rPr lang="es-EC" sz="2800" dirty="0" smtClean="0"/>
            <a:t>provoca pérdidas</a:t>
          </a:r>
          <a:endParaRPr lang="es-EC" sz="2800" dirty="0"/>
        </a:p>
      </dgm:t>
    </dgm:pt>
    <dgm:pt modelId="{C64C2A33-F649-4772-9E09-F5FCA6B51C14}" type="parTrans" cxnId="{8157EE76-D49F-4CCC-BADF-DF3A70ED875E}">
      <dgm:prSet/>
      <dgm:spPr/>
      <dgm:t>
        <a:bodyPr/>
        <a:lstStyle/>
        <a:p>
          <a:endParaRPr lang="es-EC" sz="2800">
            <a:solidFill>
              <a:schemeClr val="tx1"/>
            </a:solidFill>
          </a:endParaRPr>
        </a:p>
      </dgm:t>
    </dgm:pt>
    <dgm:pt modelId="{D8BC8D41-B70D-4F66-AFB0-FF0F3F1C0539}" type="sibTrans" cxnId="{8157EE76-D49F-4CCC-BADF-DF3A70ED875E}">
      <dgm:prSet/>
      <dgm:spPr/>
      <dgm:t>
        <a:bodyPr/>
        <a:lstStyle/>
        <a:p>
          <a:endParaRPr lang="es-EC" sz="2800">
            <a:solidFill>
              <a:schemeClr val="tx1"/>
            </a:solidFill>
          </a:endParaRPr>
        </a:p>
      </dgm:t>
    </dgm:pt>
    <dgm:pt modelId="{8FE31B1D-EFC3-43D6-A538-C2025DE8C2C7}">
      <dgm:prSet phldrT="[Texto]" custT="1"/>
      <dgm:spPr/>
      <dgm:t>
        <a:bodyPr/>
        <a:lstStyle/>
        <a:p>
          <a:r>
            <a:rPr lang="es-EC" sz="2800" smtClean="0"/>
            <a:t>2009 = 2700 Ha</a:t>
          </a:r>
        </a:p>
        <a:p>
          <a:r>
            <a:rPr lang="es-EC" sz="2800" smtClean="0"/>
            <a:t>2012 = 3796 Ha</a:t>
          </a:r>
          <a:endParaRPr lang="es-EC" sz="2800" dirty="0"/>
        </a:p>
      </dgm:t>
    </dgm:pt>
    <dgm:pt modelId="{6828245B-503A-42AD-826E-91BC8D517272}" type="parTrans" cxnId="{44E152AF-608F-4928-9B41-FFA89F6F77FF}">
      <dgm:prSet/>
      <dgm:spPr/>
      <dgm:t>
        <a:bodyPr/>
        <a:lstStyle/>
        <a:p>
          <a:endParaRPr lang="es-EC" sz="2800">
            <a:solidFill>
              <a:schemeClr val="tx1"/>
            </a:solidFill>
          </a:endParaRPr>
        </a:p>
      </dgm:t>
    </dgm:pt>
    <dgm:pt modelId="{6D5BAE10-23FE-4DF0-89B2-BF7CF2B612E3}" type="sibTrans" cxnId="{44E152AF-608F-4928-9B41-FFA89F6F77FF}">
      <dgm:prSet/>
      <dgm:spPr/>
      <dgm:t>
        <a:bodyPr/>
        <a:lstStyle/>
        <a:p>
          <a:endParaRPr lang="es-EC" sz="2800">
            <a:solidFill>
              <a:schemeClr val="tx1"/>
            </a:solidFill>
          </a:endParaRPr>
        </a:p>
      </dgm:t>
    </dgm:pt>
    <dgm:pt modelId="{5807FACE-A699-4DAD-AA61-B85B87DB35E3}">
      <dgm:prSet phldrT="[Texto]" custT="1"/>
      <dgm:spPr/>
      <dgm:t>
        <a:bodyPr/>
        <a:lstStyle/>
        <a:p>
          <a:r>
            <a:rPr lang="es-EC" sz="2800" dirty="0" smtClean="0"/>
            <a:t>Proyecto de Sistemas de Información Unificado de Riesgos Urbanos</a:t>
          </a:r>
          <a:endParaRPr lang="es-EC" sz="2800" dirty="0"/>
        </a:p>
      </dgm:t>
    </dgm:pt>
    <dgm:pt modelId="{AAEFE91A-E2D1-4A59-96C0-2F610C5D8C6C}" type="parTrans" cxnId="{00F6F940-C40A-469C-B052-9F57AB8B6F7A}">
      <dgm:prSet/>
      <dgm:spPr/>
      <dgm:t>
        <a:bodyPr/>
        <a:lstStyle/>
        <a:p>
          <a:endParaRPr lang="es-EC" sz="2800"/>
        </a:p>
      </dgm:t>
    </dgm:pt>
    <dgm:pt modelId="{A9D9AC8D-AA26-4C1A-A467-7F7C717F6906}" type="sibTrans" cxnId="{00F6F940-C40A-469C-B052-9F57AB8B6F7A}">
      <dgm:prSet/>
      <dgm:spPr/>
      <dgm:t>
        <a:bodyPr/>
        <a:lstStyle/>
        <a:p>
          <a:endParaRPr lang="es-EC" sz="2800"/>
        </a:p>
      </dgm:t>
    </dgm:pt>
    <dgm:pt modelId="{F747D3AB-BBFE-491E-9995-8DA7064889AE}" type="pres">
      <dgm:prSet presAssocID="{81E122F7-A952-48D8-91DE-0DCFC3846415}" presName="diagram" presStyleCnt="0">
        <dgm:presLayoutVars>
          <dgm:dir/>
          <dgm:resizeHandles val="exact"/>
        </dgm:presLayoutVars>
      </dgm:prSet>
      <dgm:spPr/>
      <dgm:t>
        <a:bodyPr/>
        <a:lstStyle/>
        <a:p>
          <a:endParaRPr lang="es-EC"/>
        </a:p>
      </dgm:t>
    </dgm:pt>
    <dgm:pt modelId="{297DAB92-D971-4174-B4B7-5550C15C6607}" type="pres">
      <dgm:prSet presAssocID="{A66ACA0D-846A-48FA-BFAD-4795F2B3B74A}" presName="node" presStyleLbl="node1" presStyleIdx="0" presStyleCnt="6">
        <dgm:presLayoutVars>
          <dgm:bulletEnabled val="1"/>
        </dgm:presLayoutVars>
      </dgm:prSet>
      <dgm:spPr/>
      <dgm:t>
        <a:bodyPr/>
        <a:lstStyle/>
        <a:p>
          <a:endParaRPr lang="es-EC"/>
        </a:p>
      </dgm:t>
    </dgm:pt>
    <dgm:pt modelId="{303DD09B-1EA4-4F91-91E7-9C9711EF259D}" type="pres">
      <dgm:prSet presAssocID="{ECFE8D56-DF81-4434-BFB2-3A2AA2F34728}" presName="sibTrans" presStyleCnt="0"/>
      <dgm:spPr/>
    </dgm:pt>
    <dgm:pt modelId="{AF2C58C7-C7BA-4907-89B3-077DD73CC0D8}" type="pres">
      <dgm:prSet presAssocID="{B6A38B05-EA68-40B7-B0CA-24269CC2F067}" presName="node" presStyleLbl="node1" presStyleIdx="1" presStyleCnt="6">
        <dgm:presLayoutVars>
          <dgm:bulletEnabled val="1"/>
        </dgm:presLayoutVars>
      </dgm:prSet>
      <dgm:spPr/>
      <dgm:t>
        <a:bodyPr/>
        <a:lstStyle/>
        <a:p>
          <a:endParaRPr lang="es-EC"/>
        </a:p>
      </dgm:t>
    </dgm:pt>
    <dgm:pt modelId="{E2213C2B-3CC6-40D1-834F-00037ED56A13}" type="pres">
      <dgm:prSet presAssocID="{5C1C897B-515A-413D-87AF-3A2A24E04FD5}" presName="sibTrans" presStyleCnt="0"/>
      <dgm:spPr/>
    </dgm:pt>
    <dgm:pt modelId="{46EC8CB4-23E6-4BCE-A59F-E0F81998F757}" type="pres">
      <dgm:prSet presAssocID="{61730B58-2C9C-4F09-B3CC-6DBDAC6609E7}" presName="node" presStyleLbl="node1" presStyleIdx="2" presStyleCnt="6">
        <dgm:presLayoutVars>
          <dgm:bulletEnabled val="1"/>
        </dgm:presLayoutVars>
      </dgm:prSet>
      <dgm:spPr/>
      <dgm:t>
        <a:bodyPr/>
        <a:lstStyle/>
        <a:p>
          <a:endParaRPr lang="es-EC"/>
        </a:p>
      </dgm:t>
    </dgm:pt>
    <dgm:pt modelId="{E54E855A-5AC6-4F3D-9A04-C9751C886F34}" type="pres">
      <dgm:prSet presAssocID="{3870FA79-63CF-42C2-8283-284C19C144EB}" presName="sibTrans" presStyleCnt="0"/>
      <dgm:spPr/>
    </dgm:pt>
    <dgm:pt modelId="{3F4C0B26-EBE8-4402-AB3F-72022DCA9835}" type="pres">
      <dgm:prSet presAssocID="{A03346A0-6747-41B7-9483-1479E3F9944E}" presName="node" presStyleLbl="node1" presStyleIdx="3" presStyleCnt="6">
        <dgm:presLayoutVars>
          <dgm:bulletEnabled val="1"/>
        </dgm:presLayoutVars>
      </dgm:prSet>
      <dgm:spPr/>
      <dgm:t>
        <a:bodyPr/>
        <a:lstStyle/>
        <a:p>
          <a:endParaRPr lang="es-EC"/>
        </a:p>
      </dgm:t>
    </dgm:pt>
    <dgm:pt modelId="{60F8012A-BEAE-45F8-AAC4-BF28D4D8604A}" type="pres">
      <dgm:prSet presAssocID="{D8BC8D41-B70D-4F66-AFB0-FF0F3F1C0539}" presName="sibTrans" presStyleCnt="0"/>
      <dgm:spPr/>
    </dgm:pt>
    <dgm:pt modelId="{48B1F640-F688-413E-8698-9CF143D8B97E}" type="pres">
      <dgm:prSet presAssocID="{8FE31B1D-EFC3-43D6-A538-C2025DE8C2C7}" presName="node" presStyleLbl="node1" presStyleIdx="4" presStyleCnt="6">
        <dgm:presLayoutVars>
          <dgm:bulletEnabled val="1"/>
        </dgm:presLayoutVars>
      </dgm:prSet>
      <dgm:spPr/>
      <dgm:t>
        <a:bodyPr/>
        <a:lstStyle/>
        <a:p>
          <a:endParaRPr lang="es-EC"/>
        </a:p>
      </dgm:t>
    </dgm:pt>
    <dgm:pt modelId="{9E690C52-8047-4C2E-B531-859963D6DE1C}" type="pres">
      <dgm:prSet presAssocID="{6D5BAE10-23FE-4DF0-89B2-BF7CF2B612E3}" presName="sibTrans" presStyleCnt="0"/>
      <dgm:spPr/>
    </dgm:pt>
    <dgm:pt modelId="{89C511EE-209A-44CB-874F-970E25FDE357}" type="pres">
      <dgm:prSet presAssocID="{5807FACE-A699-4DAD-AA61-B85B87DB35E3}" presName="node" presStyleLbl="node1" presStyleIdx="5" presStyleCnt="6" custScaleY="132796">
        <dgm:presLayoutVars>
          <dgm:bulletEnabled val="1"/>
        </dgm:presLayoutVars>
      </dgm:prSet>
      <dgm:spPr/>
      <dgm:t>
        <a:bodyPr/>
        <a:lstStyle/>
        <a:p>
          <a:endParaRPr lang="es-EC"/>
        </a:p>
      </dgm:t>
    </dgm:pt>
  </dgm:ptLst>
  <dgm:cxnLst>
    <dgm:cxn modelId="{44E152AF-608F-4928-9B41-FFA89F6F77FF}" srcId="{81E122F7-A952-48D8-91DE-0DCFC3846415}" destId="{8FE31B1D-EFC3-43D6-A538-C2025DE8C2C7}" srcOrd="4" destOrd="0" parTransId="{6828245B-503A-42AD-826E-91BC8D517272}" sibTransId="{6D5BAE10-23FE-4DF0-89B2-BF7CF2B612E3}"/>
    <dgm:cxn modelId="{E633EF78-ABD8-42B6-B278-A52B483E4A0F}" type="presOf" srcId="{B6A38B05-EA68-40B7-B0CA-24269CC2F067}" destId="{AF2C58C7-C7BA-4907-89B3-077DD73CC0D8}" srcOrd="0" destOrd="0" presId="urn:microsoft.com/office/officeart/2005/8/layout/default#1"/>
    <dgm:cxn modelId="{546F876C-3DDD-430B-9F74-89195CBB79D4}" srcId="{81E122F7-A952-48D8-91DE-0DCFC3846415}" destId="{B6A38B05-EA68-40B7-B0CA-24269CC2F067}" srcOrd="1" destOrd="0" parTransId="{63D553E3-97C1-4BF7-A028-85E0C75F1001}" sibTransId="{5C1C897B-515A-413D-87AF-3A2A24E04FD5}"/>
    <dgm:cxn modelId="{5E50373B-97A5-4EB7-9AB2-32598346DF55}" type="presOf" srcId="{61730B58-2C9C-4F09-B3CC-6DBDAC6609E7}" destId="{46EC8CB4-23E6-4BCE-A59F-E0F81998F757}" srcOrd="0" destOrd="0" presId="urn:microsoft.com/office/officeart/2005/8/layout/default#1"/>
    <dgm:cxn modelId="{3C0F2985-1D6A-40E7-BBA8-D955C45DA1AA}" srcId="{81E122F7-A952-48D8-91DE-0DCFC3846415}" destId="{A66ACA0D-846A-48FA-BFAD-4795F2B3B74A}" srcOrd="0" destOrd="0" parTransId="{98CF9D03-1DE0-4D5D-9D21-F76655B57FED}" sibTransId="{ECFE8D56-DF81-4434-BFB2-3A2AA2F34728}"/>
    <dgm:cxn modelId="{6C3D3B76-6127-4893-ABAA-F4C2D10671A2}" type="presOf" srcId="{5807FACE-A699-4DAD-AA61-B85B87DB35E3}" destId="{89C511EE-209A-44CB-874F-970E25FDE357}" srcOrd="0" destOrd="0" presId="urn:microsoft.com/office/officeart/2005/8/layout/default#1"/>
    <dgm:cxn modelId="{00F6F940-C40A-469C-B052-9F57AB8B6F7A}" srcId="{81E122F7-A952-48D8-91DE-0DCFC3846415}" destId="{5807FACE-A699-4DAD-AA61-B85B87DB35E3}" srcOrd="5" destOrd="0" parTransId="{AAEFE91A-E2D1-4A59-96C0-2F610C5D8C6C}" sibTransId="{A9D9AC8D-AA26-4C1A-A467-7F7C717F6906}"/>
    <dgm:cxn modelId="{0C4ADC9D-9E73-4246-8C4D-47BDFC161731}" type="presOf" srcId="{81E122F7-A952-48D8-91DE-0DCFC3846415}" destId="{F747D3AB-BBFE-491E-9995-8DA7064889AE}" srcOrd="0" destOrd="0" presId="urn:microsoft.com/office/officeart/2005/8/layout/default#1"/>
    <dgm:cxn modelId="{8157EE76-D49F-4CCC-BADF-DF3A70ED875E}" srcId="{81E122F7-A952-48D8-91DE-0DCFC3846415}" destId="{A03346A0-6747-41B7-9483-1479E3F9944E}" srcOrd="3" destOrd="0" parTransId="{C64C2A33-F649-4772-9E09-F5FCA6B51C14}" sibTransId="{D8BC8D41-B70D-4F66-AFB0-FF0F3F1C0539}"/>
    <dgm:cxn modelId="{4CE419A1-6729-4484-BB3E-4E8F7ED40BEA}" srcId="{81E122F7-A952-48D8-91DE-0DCFC3846415}" destId="{61730B58-2C9C-4F09-B3CC-6DBDAC6609E7}" srcOrd="2" destOrd="0" parTransId="{6E48868C-031A-4D3D-9031-C7DCF2ECFB45}" sibTransId="{3870FA79-63CF-42C2-8283-284C19C144EB}"/>
    <dgm:cxn modelId="{37312535-BEA8-4966-8F09-130E27803077}" type="presOf" srcId="{A66ACA0D-846A-48FA-BFAD-4795F2B3B74A}" destId="{297DAB92-D971-4174-B4B7-5550C15C6607}" srcOrd="0" destOrd="0" presId="urn:microsoft.com/office/officeart/2005/8/layout/default#1"/>
    <dgm:cxn modelId="{46EB3D2A-E4DC-492E-BB41-4BA9FD1952F7}" type="presOf" srcId="{A03346A0-6747-41B7-9483-1479E3F9944E}" destId="{3F4C0B26-EBE8-4402-AB3F-72022DCA9835}" srcOrd="0" destOrd="0" presId="urn:microsoft.com/office/officeart/2005/8/layout/default#1"/>
    <dgm:cxn modelId="{9D1C882D-2D37-4C75-9D1C-A76B187B1127}" type="presOf" srcId="{8FE31B1D-EFC3-43D6-A538-C2025DE8C2C7}" destId="{48B1F640-F688-413E-8698-9CF143D8B97E}" srcOrd="0" destOrd="0" presId="urn:microsoft.com/office/officeart/2005/8/layout/default#1"/>
    <dgm:cxn modelId="{D4E7B759-2658-4462-A69E-C1FCBD21ADC1}" type="presParOf" srcId="{F747D3AB-BBFE-491E-9995-8DA7064889AE}" destId="{297DAB92-D971-4174-B4B7-5550C15C6607}" srcOrd="0" destOrd="0" presId="urn:microsoft.com/office/officeart/2005/8/layout/default#1"/>
    <dgm:cxn modelId="{4A9E945F-EFD7-4355-AC37-C25CC6DDD111}" type="presParOf" srcId="{F747D3AB-BBFE-491E-9995-8DA7064889AE}" destId="{303DD09B-1EA4-4F91-91E7-9C9711EF259D}" srcOrd="1" destOrd="0" presId="urn:microsoft.com/office/officeart/2005/8/layout/default#1"/>
    <dgm:cxn modelId="{49CEC3B3-FD0F-4D0E-BCCB-1DF5F8B8A4B2}" type="presParOf" srcId="{F747D3AB-BBFE-491E-9995-8DA7064889AE}" destId="{AF2C58C7-C7BA-4907-89B3-077DD73CC0D8}" srcOrd="2" destOrd="0" presId="urn:microsoft.com/office/officeart/2005/8/layout/default#1"/>
    <dgm:cxn modelId="{83913DF2-E98D-4A0F-A668-02F122CE50A9}" type="presParOf" srcId="{F747D3AB-BBFE-491E-9995-8DA7064889AE}" destId="{E2213C2B-3CC6-40D1-834F-00037ED56A13}" srcOrd="3" destOrd="0" presId="urn:microsoft.com/office/officeart/2005/8/layout/default#1"/>
    <dgm:cxn modelId="{B73B7365-5050-44C9-B713-07437CEAFB1B}" type="presParOf" srcId="{F747D3AB-BBFE-491E-9995-8DA7064889AE}" destId="{46EC8CB4-23E6-4BCE-A59F-E0F81998F757}" srcOrd="4" destOrd="0" presId="urn:microsoft.com/office/officeart/2005/8/layout/default#1"/>
    <dgm:cxn modelId="{6000341F-5655-4E5A-96E3-8FD2EEC02EB6}" type="presParOf" srcId="{F747D3AB-BBFE-491E-9995-8DA7064889AE}" destId="{E54E855A-5AC6-4F3D-9A04-C9751C886F34}" srcOrd="5" destOrd="0" presId="urn:microsoft.com/office/officeart/2005/8/layout/default#1"/>
    <dgm:cxn modelId="{AD24D3BC-339E-4F31-9581-E82FEC3D14A6}" type="presParOf" srcId="{F747D3AB-BBFE-491E-9995-8DA7064889AE}" destId="{3F4C0B26-EBE8-4402-AB3F-72022DCA9835}" srcOrd="6" destOrd="0" presId="urn:microsoft.com/office/officeart/2005/8/layout/default#1"/>
    <dgm:cxn modelId="{740F7FE7-EA5B-409B-89D3-6D7EFEE6A5D9}" type="presParOf" srcId="{F747D3AB-BBFE-491E-9995-8DA7064889AE}" destId="{60F8012A-BEAE-45F8-AAC4-BF28D4D8604A}" srcOrd="7" destOrd="0" presId="urn:microsoft.com/office/officeart/2005/8/layout/default#1"/>
    <dgm:cxn modelId="{38F59ECC-FA11-4610-A35C-B712BD3F76E6}" type="presParOf" srcId="{F747D3AB-BBFE-491E-9995-8DA7064889AE}" destId="{48B1F640-F688-413E-8698-9CF143D8B97E}" srcOrd="8" destOrd="0" presId="urn:microsoft.com/office/officeart/2005/8/layout/default#1"/>
    <dgm:cxn modelId="{3368D5C4-94C0-4B74-BB75-E3BB3AA7AB59}" type="presParOf" srcId="{F747D3AB-BBFE-491E-9995-8DA7064889AE}" destId="{9E690C52-8047-4C2E-B531-859963D6DE1C}" srcOrd="9" destOrd="0" presId="urn:microsoft.com/office/officeart/2005/8/layout/default#1"/>
    <dgm:cxn modelId="{86B7C220-BBCC-4CF8-A356-30BF38D7FCD7}" type="presParOf" srcId="{F747D3AB-BBFE-491E-9995-8DA7064889AE}" destId="{89C511EE-209A-44CB-874F-970E25FDE357}" srcOrd="10"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E122F7-A952-48D8-91DE-0DCFC3846415}" type="doc">
      <dgm:prSet loTypeId="urn:microsoft.com/office/officeart/2005/8/layout/default#2" loCatId="list" qsTypeId="urn:microsoft.com/office/officeart/2005/8/quickstyle/simple3" qsCatId="simple" csTypeId="urn:microsoft.com/office/officeart/2005/8/colors/accent3_4" csCatId="accent3" phldr="1"/>
      <dgm:spPr/>
      <dgm:t>
        <a:bodyPr/>
        <a:lstStyle/>
        <a:p>
          <a:endParaRPr lang="es-EC"/>
        </a:p>
      </dgm:t>
    </dgm:pt>
    <dgm:pt modelId="{A66ACA0D-846A-48FA-BFAD-4795F2B3B74A}">
      <dgm:prSet phldrT="[Texto]" custT="1"/>
      <dgm:spPr/>
      <dgm:t>
        <a:bodyPr/>
        <a:lstStyle/>
        <a:p>
          <a:r>
            <a:rPr lang="es-EC" sz="3000" dirty="0" smtClean="0"/>
            <a:t>Incendio forestal= fuego descontrolado</a:t>
          </a:r>
          <a:endParaRPr lang="es-EC" sz="3000" dirty="0"/>
        </a:p>
      </dgm:t>
    </dgm:pt>
    <dgm:pt modelId="{98CF9D03-1DE0-4D5D-9D21-F76655B57FED}" type="parTrans" cxnId="{3C0F2985-1D6A-40E7-BBA8-D955C45DA1AA}">
      <dgm:prSet/>
      <dgm:spPr/>
      <dgm:t>
        <a:bodyPr/>
        <a:lstStyle/>
        <a:p>
          <a:endParaRPr lang="es-EC" sz="3000">
            <a:solidFill>
              <a:schemeClr val="tx1"/>
            </a:solidFill>
          </a:endParaRPr>
        </a:p>
      </dgm:t>
    </dgm:pt>
    <dgm:pt modelId="{ECFE8D56-DF81-4434-BFB2-3A2AA2F34728}" type="sibTrans" cxnId="{3C0F2985-1D6A-40E7-BBA8-D955C45DA1AA}">
      <dgm:prSet/>
      <dgm:spPr/>
      <dgm:t>
        <a:bodyPr/>
        <a:lstStyle/>
        <a:p>
          <a:endParaRPr lang="es-EC" sz="3000">
            <a:solidFill>
              <a:schemeClr val="tx1"/>
            </a:solidFill>
          </a:endParaRPr>
        </a:p>
      </dgm:t>
    </dgm:pt>
    <dgm:pt modelId="{B6A38B05-EA68-40B7-B0CA-24269CC2F067}">
      <dgm:prSet phldrT="[Texto]" custT="1"/>
      <dgm:spPr/>
      <dgm:t>
        <a:bodyPr/>
        <a:lstStyle/>
        <a:p>
          <a:r>
            <a:rPr lang="es-EC" sz="3000" dirty="0" smtClean="0"/>
            <a:t>16300 Has afectadas</a:t>
          </a:r>
          <a:endParaRPr lang="es-EC" sz="3000" dirty="0"/>
        </a:p>
      </dgm:t>
    </dgm:pt>
    <dgm:pt modelId="{63D553E3-97C1-4BF7-A028-85E0C75F1001}" type="parTrans" cxnId="{546F876C-3DDD-430B-9F74-89195CBB79D4}">
      <dgm:prSet/>
      <dgm:spPr/>
      <dgm:t>
        <a:bodyPr/>
        <a:lstStyle/>
        <a:p>
          <a:endParaRPr lang="es-EC" sz="3000">
            <a:solidFill>
              <a:schemeClr val="tx1"/>
            </a:solidFill>
          </a:endParaRPr>
        </a:p>
      </dgm:t>
    </dgm:pt>
    <dgm:pt modelId="{5C1C897B-515A-413D-87AF-3A2A24E04FD5}" type="sibTrans" cxnId="{546F876C-3DDD-430B-9F74-89195CBB79D4}">
      <dgm:prSet/>
      <dgm:spPr/>
      <dgm:t>
        <a:bodyPr/>
        <a:lstStyle/>
        <a:p>
          <a:endParaRPr lang="es-EC" sz="3000">
            <a:solidFill>
              <a:schemeClr val="tx1"/>
            </a:solidFill>
          </a:endParaRPr>
        </a:p>
      </dgm:t>
    </dgm:pt>
    <dgm:pt modelId="{61730B58-2C9C-4F09-B3CC-6DBDAC6609E7}">
      <dgm:prSet phldrT="[Texto]" custT="1"/>
      <dgm:spPr/>
      <dgm:t>
        <a:bodyPr/>
        <a:lstStyle/>
        <a:p>
          <a:r>
            <a:rPr lang="es-EC" sz="3000" dirty="0" smtClean="0"/>
            <a:t>Pocos estudios</a:t>
          </a:r>
          <a:endParaRPr lang="es-EC" sz="3000" dirty="0"/>
        </a:p>
      </dgm:t>
    </dgm:pt>
    <dgm:pt modelId="{6E48868C-031A-4D3D-9031-C7DCF2ECFB45}" type="parTrans" cxnId="{4CE419A1-6729-4484-BB3E-4E8F7ED40BEA}">
      <dgm:prSet/>
      <dgm:spPr/>
      <dgm:t>
        <a:bodyPr/>
        <a:lstStyle/>
        <a:p>
          <a:endParaRPr lang="es-EC" sz="3000">
            <a:solidFill>
              <a:schemeClr val="tx1"/>
            </a:solidFill>
          </a:endParaRPr>
        </a:p>
      </dgm:t>
    </dgm:pt>
    <dgm:pt modelId="{3870FA79-63CF-42C2-8283-284C19C144EB}" type="sibTrans" cxnId="{4CE419A1-6729-4484-BB3E-4E8F7ED40BEA}">
      <dgm:prSet/>
      <dgm:spPr/>
      <dgm:t>
        <a:bodyPr/>
        <a:lstStyle/>
        <a:p>
          <a:endParaRPr lang="es-EC" sz="3000">
            <a:solidFill>
              <a:schemeClr val="tx1"/>
            </a:solidFill>
          </a:endParaRPr>
        </a:p>
      </dgm:t>
    </dgm:pt>
    <dgm:pt modelId="{8ADC465A-5938-499F-8425-B9BA2FD18B55}">
      <dgm:prSet phldrT="[Texto]" custT="1"/>
      <dgm:spPr/>
      <dgm:t>
        <a:bodyPr/>
        <a:lstStyle/>
        <a:p>
          <a:r>
            <a:rPr lang="es-EC" sz="3000" dirty="0" smtClean="0"/>
            <a:t>77 heridos </a:t>
          </a:r>
        </a:p>
        <a:p>
          <a:r>
            <a:rPr lang="es-EC" sz="3000" dirty="0" smtClean="0"/>
            <a:t>5 fallecidos</a:t>
          </a:r>
          <a:endParaRPr lang="es-EC" sz="3000" dirty="0"/>
        </a:p>
      </dgm:t>
    </dgm:pt>
    <dgm:pt modelId="{BD6A1A66-CEA8-4AF5-A9F3-D4A8D347A6A2}" type="parTrans" cxnId="{9B373F7C-ECE6-4F56-82D0-A0ED61FD5994}">
      <dgm:prSet/>
      <dgm:spPr/>
      <dgm:t>
        <a:bodyPr/>
        <a:lstStyle/>
        <a:p>
          <a:endParaRPr lang="es-EC" sz="3000"/>
        </a:p>
      </dgm:t>
    </dgm:pt>
    <dgm:pt modelId="{8F5E8AC4-0548-4756-B2DD-22C403F4B975}" type="sibTrans" cxnId="{9B373F7C-ECE6-4F56-82D0-A0ED61FD5994}">
      <dgm:prSet/>
      <dgm:spPr/>
      <dgm:t>
        <a:bodyPr/>
        <a:lstStyle/>
        <a:p>
          <a:endParaRPr lang="es-EC" sz="3000"/>
        </a:p>
      </dgm:t>
    </dgm:pt>
    <dgm:pt modelId="{4FDB3AA2-00C1-41AA-BF8D-8201CE703F2F}">
      <dgm:prSet phldrT="[Texto]" custT="1"/>
      <dgm:spPr/>
      <dgm:t>
        <a:bodyPr/>
        <a:lstStyle/>
        <a:p>
          <a:r>
            <a:rPr lang="es-EC" sz="3000" dirty="0" smtClean="0"/>
            <a:t>Verdadera gestión de riesgos</a:t>
          </a:r>
          <a:endParaRPr lang="es-EC" sz="3000" dirty="0"/>
        </a:p>
      </dgm:t>
    </dgm:pt>
    <dgm:pt modelId="{CEB286FD-D103-47A8-8E9B-B8153390E328}" type="parTrans" cxnId="{7FF37F9B-5602-46E3-BEAA-E7B962BA4FD0}">
      <dgm:prSet/>
      <dgm:spPr/>
      <dgm:t>
        <a:bodyPr/>
        <a:lstStyle/>
        <a:p>
          <a:endParaRPr lang="es-EC" sz="3000"/>
        </a:p>
      </dgm:t>
    </dgm:pt>
    <dgm:pt modelId="{96E2844B-B60B-4DB5-9D82-B613097B748E}" type="sibTrans" cxnId="{7FF37F9B-5602-46E3-BEAA-E7B962BA4FD0}">
      <dgm:prSet/>
      <dgm:spPr/>
      <dgm:t>
        <a:bodyPr/>
        <a:lstStyle/>
        <a:p>
          <a:endParaRPr lang="es-EC" sz="3000"/>
        </a:p>
      </dgm:t>
    </dgm:pt>
    <dgm:pt modelId="{F747D3AB-BBFE-491E-9995-8DA7064889AE}" type="pres">
      <dgm:prSet presAssocID="{81E122F7-A952-48D8-91DE-0DCFC3846415}" presName="diagram" presStyleCnt="0">
        <dgm:presLayoutVars>
          <dgm:dir/>
          <dgm:resizeHandles val="exact"/>
        </dgm:presLayoutVars>
      </dgm:prSet>
      <dgm:spPr/>
      <dgm:t>
        <a:bodyPr/>
        <a:lstStyle/>
        <a:p>
          <a:endParaRPr lang="es-EC"/>
        </a:p>
      </dgm:t>
    </dgm:pt>
    <dgm:pt modelId="{297DAB92-D971-4174-B4B7-5550C15C6607}" type="pres">
      <dgm:prSet presAssocID="{A66ACA0D-846A-48FA-BFAD-4795F2B3B74A}" presName="node" presStyleLbl="node1" presStyleIdx="0" presStyleCnt="5">
        <dgm:presLayoutVars>
          <dgm:bulletEnabled val="1"/>
        </dgm:presLayoutVars>
      </dgm:prSet>
      <dgm:spPr/>
      <dgm:t>
        <a:bodyPr/>
        <a:lstStyle/>
        <a:p>
          <a:endParaRPr lang="es-EC"/>
        </a:p>
      </dgm:t>
    </dgm:pt>
    <dgm:pt modelId="{303DD09B-1EA4-4F91-91E7-9C9711EF259D}" type="pres">
      <dgm:prSet presAssocID="{ECFE8D56-DF81-4434-BFB2-3A2AA2F34728}" presName="sibTrans" presStyleCnt="0"/>
      <dgm:spPr/>
    </dgm:pt>
    <dgm:pt modelId="{AF2C58C7-C7BA-4907-89B3-077DD73CC0D8}" type="pres">
      <dgm:prSet presAssocID="{B6A38B05-EA68-40B7-B0CA-24269CC2F067}" presName="node" presStyleLbl="node1" presStyleIdx="1" presStyleCnt="5">
        <dgm:presLayoutVars>
          <dgm:bulletEnabled val="1"/>
        </dgm:presLayoutVars>
      </dgm:prSet>
      <dgm:spPr/>
      <dgm:t>
        <a:bodyPr/>
        <a:lstStyle/>
        <a:p>
          <a:endParaRPr lang="es-EC"/>
        </a:p>
      </dgm:t>
    </dgm:pt>
    <dgm:pt modelId="{E2213C2B-3CC6-40D1-834F-00037ED56A13}" type="pres">
      <dgm:prSet presAssocID="{5C1C897B-515A-413D-87AF-3A2A24E04FD5}" presName="sibTrans" presStyleCnt="0"/>
      <dgm:spPr/>
    </dgm:pt>
    <dgm:pt modelId="{12E1BE1D-9C3D-42C0-B1D2-0A0489283690}" type="pres">
      <dgm:prSet presAssocID="{8ADC465A-5938-499F-8425-B9BA2FD18B55}" presName="node" presStyleLbl="node1" presStyleIdx="2" presStyleCnt="5">
        <dgm:presLayoutVars>
          <dgm:bulletEnabled val="1"/>
        </dgm:presLayoutVars>
      </dgm:prSet>
      <dgm:spPr/>
      <dgm:t>
        <a:bodyPr/>
        <a:lstStyle/>
        <a:p>
          <a:endParaRPr lang="es-EC"/>
        </a:p>
      </dgm:t>
    </dgm:pt>
    <dgm:pt modelId="{3A420E9E-6F26-430D-96EE-BCD95668077D}" type="pres">
      <dgm:prSet presAssocID="{8F5E8AC4-0548-4756-B2DD-22C403F4B975}" presName="sibTrans" presStyleCnt="0"/>
      <dgm:spPr/>
    </dgm:pt>
    <dgm:pt modelId="{46EC8CB4-23E6-4BCE-A59F-E0F81998F757}" type="pres">
      <dgm:prSet presAssocID="{61730B58-2C9C-4F09-B3CC-6DBDAC6609E7}" presName="node" presStyleLbl="node1" presStyleIdx="3" presStyleCnt="5">
        <dgm:presLayoutVars>
          <dgm:bulletEnabled val="1"/>
        </dgm:presLayoutVars>
      </dgm:prSet>
      <dgm:spPr/>
      <dgm:t>
        <a:bodyPr/>
        <a:lstStyle/>
        <a:p>
          <a:endParaRPr lang="es-EC"/>
        </a:p>
      </dgm:t>
    </dgm:pt>
    <dgm:pt modelId="{E54E855A-5AC6-4F3D-9A04-C9751C886F34}" type="pres">
      <dgm:prSet presAssocID="{3870FA79-63CF-42C2-8283-284C19C144EB}" presName="sibTrans" presStyleCnt="0"/>
      <dgm:spPr/>
    </dgm:pt>
    <dgm:pt modelId="{4CF2B17D-B99B-4CDE-AFA9-8558CF44030A}" type="pres">
      <dgm:prSet presAssocID="{4FDB3AA2-00C1-41AA-BF8D-8201CE703F2F}" presName="node" presStyleLbl="node1" presStyleIdx="4" presStyleCnt="5">
        <dgm:presLayoutVars>
          <dgm:bulletEnabled val="1"/>
        </dgm:presLayoutVars>
      </dgm:prSet>
      <dgm:spPr/>
      <dgm:t>
        <a:bodyPr/>
        <a:lstStyle/>
        <a:p>
          <a:endParaRPr lang="es-EC"/>
        </a:p>
      </dgm:t>
    </dgm:pt>
  </dgm:ptLst>
  <dgm:cxnLst>
    <dgm:cxn modelId="{9B373F7C-ECE6-4F56-82D0-A0ED61FD5994}" srcId="{81E122F7-A952-48D8-91DE-0DCFC3846415}" destId="{8ADC465A-5938-499F-8425-B9BA2FD18B55}" srcOrd="2" destOrd="0" parTransId="{BD6A1A66-CEA8-4AF5-A9F3-D4A8D347A6A2}" sibTransId="{8F5E8AC4-0548-4756-B2DD-22C403F4B975}"/>
    <dgm:cxn modelId="{546F876C-3DDD-430B-9F74-89195CBB79D4}" srcId="{81E122F7-A952-48D8-91DE-0DCFC3846415}" destId="{B6A38B05-EA68-40B7-B0CA-24269CC2F067}" srcOrd="1" destOrd="0" parTransId="{63D553E3-97C1-4BF7-A028-85E0C75F1001}" sibTransId="{5C1C897B-515A-413D-87AF-3A2A24E04FD5}"/>
    <dgm:cxn modelId="{86995CEC-F164-4DAF-AA38-5D3C5133B85A}" type="presOf" srcId="{4FDB3AA2-00C1-41AA-BF8D-8201CE703F2F}" destId="{4CF2B17D-B99B-4CDE-AFA9-8558CF44030A}" srcOrd="0" destOrd="0" presId="urn:microsoft.com/office/officeart/2005/8/layout/default#2"/>
    <dgm:cxn modelId="{3C0F2985-1D6A-40E7-BBA8-D955C45DA1AA}" srcId="{81E122F7-A952-48D8-91DE-0DCFC3846415}" destId="{A66ACA0D-846A-48FA-BFAD-4795F2B3B74A}" srcOrd="0" destOrd="0" parTransId="{98CF9D03-1DE0-4D5D-9D21-F76655B57FED}" sibTransId="{ECFE8D56-DF81-4434-BFB2-3A2AA2F34728}"/>
    <dgm:cxn modelId="{7FF37F9B-5602-46E3-BEAA-E7B962BA4FD0}" srcId="{81E122F7-A952-48D8-91DE-0DCFC3846415}" destId="{4FDB3AA2-00C1-41AA-BF8D-8201CE703F2F}" srcOrd="4" destOrd="0" parTransId="{CEB286FD-D103-47A8-8E9B-B8153390E328}" sibTransId="{96E2844B-B60B-4DB5-9D82-B613097B748E}"/>
    <dgm:cxn modelId="{47ED716E-9394-4DE1-9E93-424DCE5DEC30}" type="presOf" srcId="{81E122F7-A952-48D8-91DE-0DCFC3846415}" destId="{F747D3AB-BBFE-491E-9995-8DA7064889AE}" srcOrd="0" destOrd="0" presId="urn:microsoft.com/office/officeart/2005/8/layout/default#2"/>
    <dgm:cxn modelId="{32DEED4A-1845-4016-AD70-D75436AFDD21}" type="presOf" srcId="{61730B58-2C9C-4F09-B3CC-6DBDAC6609E7}" destId="{46EC8CB4-23E6-4BCE-A59F-E0F81998F757}" srcOrd="0" destOrd="0" presId="urn:microsoft.com/office/officeart/2005/8/layout/default#2"/>
    <dgm:cxn modelId="{4CE419A1-6729-4484-BB3E-4E8F7ED40BEA}" srcId="{81E122F7-A952-48D8-91DE-0DCFC3846415}" destId="{61730B58-2C9C-4F09-B3CC-6DBDAC6609E7}" srcOrd="3" destOrd="0" parTransId="{6E48868C-031A-4D3D-9031-C7DCF2ECFB45}" sibTransId="{3870FA79-63CF-42C2-8283-284C19C144EB}"/>
    <dgm:cxn modelId="{171B1B84-A46B-4489-93CC-41E92E695E65}" type="presOf" srcId="{B6A38B05-EA68-40B7-B0CA-24269CC2F067}" destId="{AF2C58C7-C7BA-4907-89B3-077DD73CC0D8}" srcOrd="0" destOrd="0" presId="urn:microsoft.com/office/officeart/2005/8/layout/default#2"/>
    <dgm:cxn modelId="{823026DD-45C0-43A5-B806-4F7C1F42467E}" type="presOf" srcId="{A66ACA0D-846A-48FA-BFAD-4795F2B3B74A}" destId="{297DAB92-D971-4174-B4B7-5550C15C6607}" srcOrd="0" destOrd="0" presId="urn:microsoft.com/office/officeart/2005/8/layout/default#2"/>
    <dgm:cxn modelId="{49A322FE-0018-453B-96B3-D5D0C28FF4B2}" type="presOf" srcId="{8ADC465A-5938-499F-8425-B9BA2FD18B55}" destId="{12E1BE1D-9C3D-42C0-B1D2-0A0489283690}" srcOrd="0" destOrd="0" presId="urn:microsoft.com/office/officeart/2005/8/layout/default#2"/>
    <dgm:cxn modelId="{7B0BC0FA-F73A-4C58-9D98-CB81A4BAF590}" type="presParOf" srcId="{F747D3AB-BBFE-491E-9995-8DA7064889AE}" destId="{297DAB92-D971-4174-B4B7-5550C15C6607}" srcOrd="0" destOrd="0" presId="urn:microsoft.com/office/officeart/2005/8/layout/default#2"/>
    <dgm:cxn modelId="{AAB1ADEC-08DD-4D87-9F5F-D566D008C63C}" type="presParOf" srcId="{F747D3AB-BBFE-491E-9995-8DA7064889AE}" destId="{303DD09B-1EA4-4F91-91E7-9C9711EF259D}" srcOrd="1" destOrd="0" presId="urn:microsoft.com/office/officeart/2005/8/layout/default#2"/>
    <dgm:cxn modelId="{538D38AD-DEEF-44C6-9327-9E60A85D308F}" type="presParOf" srcId="{F747D3AB-BBFE-491E-9995-8DA7064889AE}" destId="{AF2C58C7-C7BA-4907-89B3-077DD73CC0D8}" srcOrd="2" destOrd="0" presId="urn:microsoft.com/office/officeart/2005/8/layout/default#2"/>
    <dgm:cxn modelId="{22ED76D8-F2C3-4C6C-8C45-B22AB1D3C4C6}" type="presParOf" srcId="{F747D3AB-BBFE-491E-9995-8DA7064889AE}" destId="{E2213C2B-3CC6-40D1-834F-00037ED56A13}" srcOrd="3" destOrd="0" presId="urn:microsoft.com/office/officeart/2005/8/layout/default#2"/>
    <dgm:cxn modelId="{5BA41F7E-E380-4DFF-89E1-A4A78B50954F}" type="presParOf" srcId="{F747D3AB-BBFE-491E-9995-8DA7064889AE}" destId="{12E1BE1D-9C3D-42C0-B1D2-0A0489283690}" srcOrd="4" destOrd="0" presId="urn:microsoft.com/office/officeart/2005/8/layout/default#2"/>
    <dgm:cxn modelId="{439B4162-0454-44CD-BBB1-9AEA1FCD8F2C}" type="presParOf" srcId="{F747D3AB-BBFE-491E-9995-8DA7064889AE}" destId="{3A420E9E-6F26-430D-96EE-BCD95668077D}" srcOrd="5" destOrd="0" presId="urn:microsoft.com/office/officeart/2005/8/layout/default#2"/>
    <dgm:cxn modelId="{9C0F78D8-FED9-4A6D-BF9B-05DE0AAC2BC8}" type="presParOf" srcId="{F747D3AB-BBFE-491E-9995-8DA7064889AE}" destId="{46EC8CB4-23E6-4BCE-A59F-E0F81998F757}" srcOrd="6" destOrd="0" presId="urn:microsoft.com/office/officeart/2005/8/layout/default#2"/>
    <dgm:cxn modelId="{D7D6BF46-642A-4F63-A964-B7A252F7E323}" type="presParOf" srcId="{F747D3AB-BBFE-491E-9995-8DA7064889AE}" destId="{E54E855A-5AC6-4F3D-9A04-C9751C886F34}" srcOrd="7" destOrd="0" presId="urn:microsoft.com/office/officeart/2005/8/layout/default#2"/>
    <dgm:cxn modelId="{9D0B5B2D-C401-499F-A69F-1AF799E6367E}" type="presParOf" srcId="{F747D3AB-BBFE-491E-9995-8DA7064889AE}" destId="{4CF2B17D-B99B-4CDE-AFA9-8558CF44030A}"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E122F7-A952-48D8-91DE-0DCFC3846415}" type="doc">
      <dgm:prSet loTypeId="urn:microsoft.com/office/officeart/2005/8/layout/default#3" loCatId="list" qsTypeId="urn:microsoft.com/office/officeart/2005/8/quickstyle/simple3" qsCatId="simple" csTypeId="urn:microsoft.com/office/officeart/2005/8/colors/accent3_4" csCatId="accent3" phldr="1"/>
      <dgm:spPr/>
      <dgm:t>
        <a:bodyPr/>
        <a:lstStyle/>
        <a:p>
          <a:endParaRPr lang="es-EC"/>
        </a:p>
      </dgm:t>
    </dgm:pt>
    <dgm:pt modelId="{A66ACA0D-846A-48FA-BFAD-4795F2B3B74A}">
      <dgm:prSet phldrT="[Texto]" custT="1"/>
      <dgm:spPr/>
      <dgm:t>
        <a:bodyPr/>
        <a:lstStyle/>
        <a:p>
          <a:r>
            <a:rPr lang="es-EC" sz="3600" b="0" i="0" dirty="0" smtClean="0"/>
            <a:t>Daños y perjuicios de índole social, económica y ecológica</a:t>
          </a:r>
          <a:endParaRPr lang="es-EC" sz="3600" dirty="0"/>
        </a:p>
      </dgm:t>
    </dgm:pt>
    <dgm:pt modelId="{98CF9D03-1DE0-4D5D-9D21-F76655B57FED}" type="parTrans" cxnId="{3C0F2985-1D6A-40E7-BBA8-D955C45DA1AA}">
      <dgm:prSet/>
      <dgm:spPr/>
      <dgm:t>
        <a:bodyPr/>
        <a:lstStyle/>
        <a:p>
          <a:endParaRPr lang="es-EC" sz="3600">
            <a:solidFill>
              <a:schemeClr val="tx1"/>
            </a:solidFill>
          </a:endParaRPr>
        </a:p>
      </dgm:t>
    </dgm:pt>
    <dgm:pt modelId="{ECFE8D56-DF81-4434-BFB2-3A2AA2F34728}" type="sibTrans" cxnId="{3C0F2985-1D6A-40E7-BBA8-D955C45DA1AA}">
      <dgm:prSet/>
      <dgm:spPr/>
      <dgm:t>
        <a:bodyPr/>
        <a:lstStyle/>
        <a:p>
          <a:endParaRPr lang="es-EC" sz="3600">
            <a:solidFill>
              <a:schemeClr val="tx1"/>
            </a:solidFill>
          </a:endParaRPr>
        </a:p>
      </dgm:t>
    </dgm:pt>
    <dgm:pt modelId="{B6A38B05-EA68-40B7-B0CA-24269CC2F067}">
      <dgm:prSet phldrT="[Texto]" custT="1"/>
      <dgm:spPr/>
      <dgm:t>
        <a:bodyPr/>
        <a:lstStyle/>
        <a:p>
          <a:r>
            <a:rPr lang="es-EC" sz="3600" b="0" i="0" dirty="0" smtClean="0"/>
            <a:t>Planificación preventiva y una mejora en la respuesta de atención</a:t>
          </a:r>
          <a:endParaRPr lang="es-EC" sz="3600" dirty="0"/>
        </a:p>
      </dgm:t>
    </dgm:pt>
    <dgm:pt modelId="{63D553E3-97C1-4BF7-A028-85E0C75F1001}" type="parTrans" cxnId="{546F876C-3DDD-430B-9F74-89195CBB79D4}">
      <dgm:prSet/>
      <dgm:spPr/>
      <dgm:t>
        <a:bodyPr/>
        <a:lstStyle/>
        <a:p>
          <a:endParaRPr lang="es-EC" sz="3600">
            <a:solidFill>
              <a:schemeClr val="tx1"/>
            </a:solidFill>
          </a:endParaRPr>
        </a:p>
      </dgm:t>
    </dgm:pt>
    <dgm:pt modelId="{5C1C897B-515A-413D-87AF-3A2A24E04FD5}" type="sibTrans" cxnId="{546F876C-3DDD-430B-9F74-89195CBB79D4}">
      <dgm:prSet/>
      <dgm:spPr/>
      <dgm:t>
        <a:bodyPr/>
        <a:lstStyle/>
        <a:p>
          <a:endParaRPr lang="es-EC" sz="3600">
            <a:solidFill>
              <a:schemeClr val="tx1"/>
            </a:solidFill>
          </a:endParaRPr>
        </a:p>
      </dgm:t>
    </dgm:pt>
    <dgm:pt modelId="{61730B58-2C9C-4F09-B3CC-6DBDAC6609E7}">
      <dgm:prSet phldrT="[Texto]" custT="1"/>
      <dgm:spPr/>
      <dgm:t>
        <a:bodyPr/>
        <a:lstStyle/>
        <a:p>
          <a:r>
            <a:rPr lang="es-EC" sz="3600" b="0" i="0" dirty="0" smtClean="0"/>
            <a:t>UN INCENDIO PREVENIDO ES UN FUEGO QUE NO HAY QUE APAGAR</a:t>
          </a:r>
          <a:endParaRPr lang="es-EC" sz="3600" dirty="0"/>
        </a:p>
      </dgm:t>
    </dgm:pt>
    <dgm:pt modelId="{6E48868C-031A-4D3D-9031-C7DCF2ECFB45}" type="parTrans" cxnId="{4CE419A1-6729-4484-BB3E-4E8F7ED40BEA}">
      <dgm:prSet/>
      <dgm:spPr/>
      <dgm:t>
        <a:bodyPr/>
        <a:lstStyle/>
        <a:p>
          <a:endParaRPr lang="es-EC" sz="3600">
            <a:solidFill>
              <a:schemeClr val="tx1"/>
            </a:solidFill>
          </a:endParaRPr>
        </a:p>
      </dgm:t>
    </dgm:pt>
    <dgm:pt modelId="{3870FA79-63CF-42C2-8283-284C19C144EB}" type="sibTrans" cxnId="{4CE419A1-6729-4484-BB3E-4E8F7ED40BEA}">
      <dgm:prSet/>
      <dgm:spPr/>
      <dgm:t>
        <a:bodyPr/>
        <a:lstStyle/>
        <a:p>
          <a:endParaRPr lang="es-EC" sz="3600">
            <a:solidFill>
              <a:schemeClr val="tx1"/>
            </a:solidFill>
          </a:endParaRPr>
        </a:p>
      </dgm:t>
    </dgm:pt>
    <dgm:pt modelId="{F747D3AB-BBFE-491E-9995-8DA7064889AE}" type="pres">
      <dgm:prSet presAssocID="{81E122F7-A952-48D8-91DE-0DCFC3846415}" presName="diagram" presStyleCnt="0">
        <dgm:presLayoutVars>
          <dgm:dir/>
          <dgm:resizeHandles val="exact"/>
        </dgm:presLayoutVars>
      </dgm:prSet>
      <dgm:spPr/>
      <dgm:t>
        <a:bodyPr/>
        <a:lstStyle/>
        <a:p>
          <a:endParaRPr lang="es-EC"/>
        </a:p>
      </dgm:t>
    </dgm:pt>
    <dgm:pt modelId="{297DAB92-D971-4174-B4B7-5550C15C6607}" type="pres">
      <dgm:prSet presAssocID="{A66ACA0D-846A-48FA-BFAD-4795F2B3B74A}" presName="node" presStyleLbl="node1" presStyleIdx="0" presStyleCnt="3">
        <dgm:presLayoutVars>
          <dgm:bulletEnabled val="1"/>
        </dgm:presLayoutVars>
      </dgm:prSet>
      <dgm:spPr/>
      <dgm:t>
        <a:bodyPr/>
        <a:lstStyle/>
        <a:p>
          <a:endParaRPr lang="es-EC"/>
        </a:p>
      </dgm:t>
    </dgm:pt>
    <dgm:pt modelId="{303DD09B-1EA4-4F91-91E7-9C9711EF259D}" type="pres">
      <dgm:prSet presAssocID="{ECFE8D56-DF81-4434-BFB2-3A2AA2F34728}" presName="sibTrans" presStyleCnt="0"/>
      <dgm:spPr/>
    </dgm:pt>
    <dgm:pt modelId="{AF2C58C7-C7BA-4907-89B3-077DD73CC0D8}" type="pres">
      <dgm:prSet presAssocID="{B6A38B05-EA68-40B7-B0CA-24269CC2F067}" presName="node" presStyleLbl="node1" presStyleIdx="1" presStyleCnt="3">
        <dgm:presLayoutVars>
          <dgm:bulletEnabled val="1"/>
        </dgm:presLayoutVars>
      </dgm:prSet>
      <dgm:spPr/>
      <dgm:t>
        <a:bodyPr/>
        <a:lstStyle/>
        <a:p>
          <a:endParaRPr lang="es-EC"/>
        </a:p>
      </dgm:t>
    </dgm:pt>
    <dgm:pt modelId="{E2213C2B-3CC6-40D1-834F-00037ED56A13}" type="pres">
      <dgm:prSet presAssocID="{5C1C897B-515A-413D-87AF-3A2A24E04FD5}" presName="sibTrans" presStyleCnt="0"/>
      <dgm:spPr/>
    </dgm:pt>
    <dgm:pt modelId="{46EC8CB4-23E6-4BCE-A59F-E0F81998F757}" type="pres">
      <dgm:prSet presAssocID="{61730B58-2C9C-4F09-B3CC-6DBDAC6609E7}" presName="node" presStyleLbl="node1" presStyleIdx="2" presStyleCnt="3">
        <dgm:presLayoutVars>
          <dgm:bulletEnabled val="1"/>
        </dgm:presLayoutVars>
      </dgm:prSet>
      <dgm:spPr/>
      <dgm:t>
        <a:bodyPr/>
        <a:lstStyle/>
        <a:p>
          <a:endParaRPr lang="es-EC"/>
        </a:p>
      </dgm:t>
    </dgm:pt>
  </dgm:ptLst>
  <dgm:cxnLst>
    <dgm:cxn modelId="{10939ADF-84C4-4524-A73E-DDDDE1A6787E}" type="presOf" srcId="{81E122F7-A952-48D8-91DE-0DCFC3846415}" destId="{F747D3AB-BBFE-491E-9995-8DA7064889AE}" srcOrd="0" destOrd="0" presId="urn:microsoft.com/office/officeart/2005/8/layout/default#3"/>
    <dgm:cxn modelId="{DD71A449-63D2-48CE-B943-A7A87C76BE44}" type="presOf" srcId="{61730B58-2C9C-4F09-B3CC-6DBDAC6609E7}" destId="{46EC8CB4-23E6-4BCE-A59F-E0F81998F757}" srcOrd="0" destOrd="0" presId="urn:microsoft.com/office/officeart/2005/8/layout/default#3"/>
    <dgm:cxn modelId="{546F876C-3DDD-430B-9F74-89195CBB79D4}" srcId="{81E122F7-A952-48D8-91DE-0DCFC3846415}" destId="{B6A38B05-EA68-40B7-B0CA-24269CC2F067}" srcOrd="1" destOrd="0" parTransId="{63D553E3-97C1-4BF7-A028-85E0C75F1001}" sibTransId="{5C1C897B-515A-413D-87AF-3A2A24E04FD5}"/>
    <dgm:cxn modelId="{3C0F2985-1D6A-40E7-BBA8-D955C45DA1AA}" srcId="{81E122F7-A952-48D8-91DE-0DCFC3846415}" destId="{A66ACA0D-846A-48FA-BFAD-4795F2B3B74A}" srcOrd="0" destOrd="0" parTransId="{98CF9D03-1DE0-4D5D-9D21-F76655B57FED}" sibTransId="{ECFE8D56-DF81-4434-BFB2-3A2AA2F34728}"/>
    <dgm:cxn modelId="{86E477DB-8A49-444C-ACC3-B5EA0FF483C3}" type="presOf" srcId="{A66ACA0D-846A-48FA-BFAD-4795F2B3B74A}" destId="{297DAB92-D971-4174-B4B7-5550C15C6607}" srcOrd="0" destOrd="0" presId="urn:microsoft.com/office/officeart/2005/8/layout/default#3"/>
    <dgm:cxn modelId="{BD2844A6-0D8D-468B-8714-1BF35DCCE5D7}" type="presOf" srcId="{B6A38B05-EA68-40B7-B0CA-24269CC2F067}" destId="{AF2C58C7-C7BA-4907-89B3-077DD73CC0D8}" srcOrd="0" destOrd="0" presId="urn:microsoft.com/office/officeart/2005/8/layout/default#3"/>
    <dgm:cxn modelId="{4CE419A1-6729-4484-BB3E-4E8F7ED40BEA}" srcId="{81E122F7-A952-48D8-91DE-0DCFC3846415}" destId="{61730B58-2C9C-4F09-B3CC-6DBDAC6609E7}" srcOrd="2" destOrd="0" parTransId="{6E48868C-031A-4D3D-9031-C7DCF2ECFB45}" sibTransId="{3870FA79-63CF-42C2-8283-284C19C144EB}"/>
    <dgm:cxn modelId="{8F1699A0-E163-41A2-AF6F-05912BB1702B}" type="presParOf" srcId="{F747D3AB-BBFE-491E-9995-8DA7064889AE}" destId="{297DAB92-D971-4174-B4B7-5550C15C6607}" srcOrd="0" destOrd="0" presId="urn:microsoft.com/office/officeart/2005/8/layout/default#3"/>
    <dgm:cxn modelId="{B74C9062-0501-4F57-B16E-B65DC1919A5A}" type="presParOf" srcId="{F747D3AB-BBFE-491E-9995-8DA7064889AE}" destId="{303DD09B-1EA4-4F91-91E7-9C9711EF259D}" srcOrd="1" destOrd="0" presId="urn:microsoft.com/office/officeart/2005/8/layout/default#3"/>
    <dgm:cxn modelId="{C63E80C0-26D9-43EC-BFF8-E5670213BA6E}" type="presParOf" srcId="{F747D3AB-BBFE-491E-9995-8DA7064889AE}" destId="{AF2C58C7-C7BA-4907-89B3-077DD73CC0D8}" srcOrd="2" destOrd="0" presId="urn:microsoft.com/office/officeart/2005/8/layout/default#3"/>
    <dgm:cxn modelId="{9E835C45-E26C-44E9-A91A-B58679B7ACDF}" type="presParOf" srcId="{F747D3AB-BBFE-491E-9995-8DA7064889AE}" destId="{E2213C2B-3CC6-40D1-834F-00037ED56A13}" srcOrd="3" destOrd="0" presId="urn:microsoft.com/office/officeart/2005/8/layout/default#3"/>
    <dgm:cxn modelId="{C6ED6F8F-8263-46D0-B04D-CB8264FFBA04}" type="presParOf" srcId="{F747D3AB-BBFE-491E-9995-8DA7064889AE}" destId="{46EC8CB4-23E6-4BCE-A59F-E0F81998F757}" srcOrd="4"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A3E49E-08C1-48E2-B201-3C3CC300B22A}"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DC6E56C8-A97F-4620-AE2E-476BF35D62E8}">
      <dgm:prSet phldrT="[Texto]" custT="1"/>
      <dgm:spPr/>
      <dgm:t>
        <a:bodyPr/>
        <a:lstStyle/>
        <a:p>
          <a:r>
            <a:rPr lang="es-ES" sz="3000" dirty="0" smtClean="0"/>
            <a:t>Análisis </a:t>
          </a:r>
          <a:r>
            <a:rPr lang="es-ES" sz="3000" dirty="0" err="1" smtClean="0"/>
            <a:t>Multitemporal</a:t>
          </a:r>
          <a:endParaRPr lang="es-EC" sz="3000" dirty="0"/>
        </a:p>
      </dgm:t>
    </dgm:pt>
    <dgm:pt modelId="{42C24E7A-931B-4B83-A60C-DEDBB907EE4D}" type="parTrans" cxnId="{A748D662-059E-4D22-BEF2-285B06D87B74}">
      <dgm:prSet/>
      <dgm:spPr/>
      <dgm:t>
        <a:bodyPr/>
        <a:lstStyle/>
        <a:p>
          <a:endParaRPr lang="es-EC" sz="3000">
            <a:solidFill>
              <a:schemeClr val="tx1"/>
            </a:solidFill>
          </a:endParaRPr>
        </a:p>
      </dgm:t>
    </dgm:pt>
    <dgm:pt modelId="{206F647F-F8DE-4F66-996C-3B79EB0699BD}" type="sibTrans" cxnId="{A748D662-059E-4D22-BEF2-285B06D87B74}">
      <dgm:prSet/>
      <dgm:spPr/>
      <dgm:t>
        <a:bodyPr/>
        <a:lstStyle/>
        <a:p>
          <a:endParaRPr lang="es-EC" sz="3000">
            <a:solidFill>
              <a:schemeClr val="tx1"/>
            </a:solidFill>
          </a:endParaRPr>
        </a:p>
      </dgm:t>
    </dgm:pt>
    <dgm:pt modelId="{04BE4807-EC63-443E-A1FA-D022B8228A4B}">
      <dgm:prSet phldrT="[Texto]" custT="1"/>
      <dgm:spPr/>
      <dgm:t>
        <a:bodyPr/>
        <a:lstStyle/>
        <a:p>
          <a:r>
            <a:rPr lang="es-ES" sz="3000" dirty="0" smtClean="0"/>
            <a:t>Generar un modelo de probabilidad aplicando la metodología de Lógica Difusa.</a:t>
          </a:r>
          <a:endParaRPr lang="es-EC" sz="3000" dirty="0"/>
        </a:p>
      </dgm:t>
    </dgm:pt>
    <dgm:pt modelId="{0EA10E0A-8FEA-4300-8D17-8F62D0D308FC}" type="parTrans" cxnId="{6BB1C8AC-54A0-4AB7-8A6C-7AC0FB84A5A9}">
      <dgm:prSet/>
      <dgm:spPr/>
      <dgm:t>
        <a:bodyPr/>
        <a:lstStyle/>
        <a:p>
          <a:endParaRPr lang="es-EC" sz="3000">
            <a:solidFill>
              <a:schemeClr val="tx1"/>
            </a:solidFill>
          </a:endParaRPr>
        </a:p>
      </dgm:t>
    </dgm:pt>
    <dgm:pt modelId="{017AB25D-8906-46F9-BB3D-D34C8F2CDC6A}" type="sibTrans" cxnId="{6BB1C8AC-54A0-4AB7-8A6C-7AC0FB84A5A9}">
      <dgm:prSet/>
      <dgm:spPr/>
      <dgm:t>
        <a:bodyPr/>
        <a:lstStyle/>
        <a:p>
          <a:endParaRPr lang="es-EC" sz="3000">
            <a:solidFill>
              <a:schemeClr val="tx1"/>
            </a:solidFill>
          </a:endParaRPr>
        </a:p>
      </dgm:t>
    </dgm:pt>
    <dgm:pt modelId="{4CF5D8BB-8FF6-4399-B4B1-E227EB11E3A9}">
      <dgm:prSet phldrT="[Texto]" custT="1"/>
      <dgm:spPr/>
      <dgm:t>
        <a:bodyPr/>
        <a:lstStyle/>
        <a:p>
          <a:r>
            <a:rPr lang="es-ES" sz="3000" dirty="0" smtClean="0"/>
            <a:t>Validar el modelo</a:t>
          </a:r>
          <a:endParaRPr lang="es-EC" sz="3000" dirty="0"/>
        </a:p>
      </dgm:t>
    </dgm:pt>
    <dgm:pt modelId="{A2794C63-949C-4F95-955D-11FE67951411}" type="parTrans" cxnId="{09452D64-B537-48E7-8532-4FC5CD6632EB}">
      <dgm:prSet/>
      <dgm:spPr/>
      <dgm:t>
        <a:bodyPr/>
        <a:lstStyle/>
        <a:p>
          <a:endParaRPr lang="es-EC" sz="3000">
            <a:solidFill>
              <a:schemeClr val="tx1"/>
            </a:solidFill>
          </a:endParaRPr>
        </a:p>
      </dgm:t>
    </dgm:pt>
    <dgm:pt modelId="{9A292543-14F1-41B6-BE57-9CB1381C751D}" type="sibTrans" cxnId="{09452D64-B537-48E7-8532-4FC5CD6632EB}">
      <dgm:prSet/>
      <dgm:spPr/>
      <dgm:t>
        <a:bodyPr/>
        <a:lstStyle/>
        <a:p>
          <a:endParaRPr lang="es-EC" sz="3000">
            <a:solidFill>
              <a:schemeClr val="tx1"/>
            </a:solidFill>
          </a:endParaRPr>
        </a:p>
      </dgm:t>
    </dgm:pt>
    <dgm:pt modelId="{FE0F9449-EB0E-4CD2-8451-47FF9873A3F1}" type="pres">
      <dgm:prSet presAssocID="{44A3E49E-08C1-48E2-B201-3C3CC300B22A}" presName="Name0" presStyleCnt="0">
        <dgm:presLayoutVars>
          <dgm:chMax val="7"/>
          <dgm:chPref val="7"/>
          <dgm:dir/>
        </dgm:presLayoutVars>
      </dgm:prSet>
      <dgm:spPr/>
      <dgm:t>
        <a:bodyPr/>
        <a:lstStyle/>
        <a:p>
          <a:endParaRPr lang="es-EC"/>
        </a:p>
      </dgm:t>
    </dgm:pt>
    <dgm:pt modelId="{B87C3717-CDE1-46B7-9E65-D786EED36234}" type="pres">
      <dgm:prSet presAssocID="{44A3E49E-08C1-48E2-B201-3C3CC300B22A}" presName="Name1" presStyleCnt="0"/>
      <dgm:spPr/>
    </dgm:pt>
    <dgm:pt modelId="{5A007E5C-A36A-4911-B383-84C981E29DAF}" type="pres">
      <dgm:prSet presAssocID="{44A3E49E-08C1-48E2-B201-3C3CC300B22A}" presName="cycle" presStyleCnt="0"/>
      <dgm:spPr/>
    </dgm:pt>
    <dgm:pt modelId="{D395816B-374F-4A33-B3FE-EFFC63668030}" type="pres">
      <dgm:prSet presAssocID="{44A3E49E-08C1-48E2-B201-3C3CC300B22A}" presName="srcNode" presStyleLbl="node1" presStyleIdx="0" presStyleCnt="3"/>
      <dgm:spPr/>
    </dgm:pt>
    <dgm:pt modelId="{DECEBEE5-BE8F-4B26-A3E3-22C9EA83770D}" type="pres">
      <dgm:prSet presAssocID="{44A3E49E-08C1-48E2-B201-3C3CC300B22A}" presName="conn" presStyleLbl="parChTrans1D2" presStyleIdx="0" presStyleCnt="1"/>
      <dgm:spPr/>
      <dgm:t>
        <a:bodyPr/>
        <a:lstStyle/>
        <a:p>
          <a:endParaRPr lang="es-EC"/>
        </a:p>
      </dgm:t>
    </dgm:pt>
    <dgm:pt modelId="{1D5216EE-E888-4F83-A228-234EAE80C4F1}" type="pres">
      <dgm:prSet presAssocID="{44A3E49E-08C1-48E2-B201-3C3CC300B22A}" presName="extraNode" presStyleLbl="node1" presStyleIdx="0" presStyleCnt="3"/>
      <dgm:spPr/>
    </dgm:pt>
    <dgm:pt modelId="{B9064A14-25D5-4149-A841-8C702BE0EC3B}" type="pres">
      <dgm:prSet presAssocID="{44A3E49E-08C1-48E2-B201-3C3CC300B22A}" presName="dstNode" presStyleLbl="node1" presStyleIdx="0" presStyleCnt="3"/>
      <dgm:spPr/>
    </dgm:pt>
    <dgm:pt modelId="{193BA7ED-414B-4798-B91C-C390BC2C9A48}" type="pres">
      <dgm:prSet presAssocID="{DC6E56C8-A97F-4620-AE2E-476BF35D62E8}" presName="text_1" presStyleLbl="node1" presStyleIdx="0" presStyleCnt="3">
        <dgm:presLayoutVars>
          <dgm:bulletEnabled val="1"/>
        </dgm:presLayoutVars>
      </dgm:prSet>
      <dgm:spPr/>
      <dgm:t>
        <a:bodyPr/>
        <a:lstStyle/>
        <a:p>
          <a:endParaRPr lang="es-EC"/>
        </a:p>
      </dgm:t>
    </dgm:pt>
    <dgm:pt modelId="{03ADBEB1-A37E-4F2A-968F-E1038A406771}" type="pres">
      <dgm:prSet presAssocID="{DC6E56C8-A97F-4620-AE2E-476BF35D62E8}" presName="accent_1" presStyleCnt="0"/>
      <dgm:spPr/>
    </dgm:pt>
    <dgm:pt modelId="{5A73071C-14B1-468C-96F2-EAECF6902474}" type="pres">
      <dgm:prSet presAssocID="{DC6E56C8-A97F-4620-AE2E-476BF35D62E8}" presName="accentRepeatNode" presStyleLbl="solidFgAcc1" presStyleIdx="0" presStyleCnt="3"/>
      <dgm:spPr/>
    </dgm:pt>
    <dgm:pt modelId="{CAD3317B-A4A6-4B9D-93AC-CAEF6F9433DA}" type="pres">
      <dgm:prSet presAssocID="{04BE4807-EC63-443E-A1FA-D022B8228A4B}" presName="text_2" presStyleLbl="node1" presStyleIdx="1" presStyleCnt="3" custScaleY="130137">
        <dgm:presLayoutVars>
          <dgm:bulletEnabled val="1"/>
        </dgm:presLayoutVars>
      </dgm:prSet>
      <dgm:spPr/>
      <dgm:t>
        <a:bodyPr/>
        <a:lstStyle/>
        <a:p>
          <a:endParaRPr lang="es-EC"/>
        </a:p>
      </dgm:t>
    </dgm:pt>
    <dgm:pt modelId="{394256DA-34D1-48BF-9920-3FC3FF84C86B}" type="pres">
      <dgm:prSet presAssocID="{04BE4807-EC63-443E-A1FA-D022B8228A4B}" presName="accent_2" presStyleCnt="0"/>
      <dgm:spPr/>
    </dgm:pt>
    <dgm:pt modelId="{4EAB5A49-C2AD-4D3A-863A-14253B6DC748}" type="pres">
      <dgm:prSet presAssocID="{04BE4807-EC63-443E-A1FA-D022B8228A4B}" presName="accentRepeatNode" presStyleLbl="solidFgAcc1" presStyleIdx="1" presStyleCnt="3"/>
      <dgm:spPr/>
    </dgm:pt>
    <dgm:pt modelId="{7E498BE7-B64A-4FCE-8AF8-7CB46DB10EC6}" type="pres">
      <dgm:prSet presAssocID="{4CF5D8BB-8FF6-4399-B4B1-E227EB11E3A9}" presName="text_3" presStyleLbl="node1" presStyleIdx="2" presStyleCnt="3">
        <dgm:presLayoutVars>
          <dgm:bulletEnabled val="1"/>
        </dgm:presLayoutVars>
      </dgm:prSet>
      <dgm:spPr/>
      <dgm:t>
        <a:bodyPr/>
        <a:lstStyle/>
        <a:p>
          <a:endParaRPr lang="es-EC"/>
        </a:p>
      </dgm:t>
    </dgm:pt>
    <dgm:pt modelId="{341485BB-BA87-4517-B094-E316BB2DD43E}" type="pres">
      <dgm:prSet presAssocID="{4CF5D8BB-8FF6-4399-B4B1-E227EB11E3A9}" presName="accent_3" presStyleCnt="0"/>
      <dgm:spPr/>
    </dgm:pt>
    <dgm:pt modelId="{31E0D82F-3DB9-4242-8D5E-3F97B172EEBF}" type="pres">
      <dgm:prSet presAssocID="{4CF5D8BB-8FF6-4399-B4B1-E227EB11E3A9}" presName="accentRepeatNode" presStyleLbl="solidFgAcc1" presStyleIdx="2" presStyleCnt="3"/>
      <dgm:spPr/>
    </dgm:pt>
  </dgm:ptLst>
  <dgm:cxnLst>
    <dgm:cxn modelId="{A557E693-E75E-4587-9A55-DD754FE6AF11}" type="presOf" srcId="{04BE4807-EC63-443E-A1FA-D022B8228A4B}" destId="{CAD3317B-A4A6-4B9D-93AC-CAEF6F9433DA}" srcOrd="0" destOrd="0" presId="urn:microsoft.com/office/officeart/2008/layout/VerticalCurvedList"/>
    <dgm:cxn modelId="{A748D662-059E-4D22-BEF2-285B06D87B74}" srcId="{44A3E49E-08C1-48E2-B201-3C3CC300B22A}" destId="{DC6E56C8-A97F-4620-AE2E-476BF35D62E8}" srcOrd="0" destOrd="0" parTransId="{42C24E7A-931B-4B83-A60C-DEDBB907EE4D}" sibTransId="{206F647F-F8DE-4F66-996C-3B79EB0699BD}"/>
    <dgm:cxn modelId="{6BB1C8AC-54A0-4AB7-8A6C-7AC0FB84A5A9}" srcId="{44A3E49E-08C1-48E2-B201-3C3CC300B22A}" destId="{04BE4807-EC63-443E-A1FA-D022B8228A4B}" srcOrd="1" destOrd="0" parTransId="{0EA10E0A-8FEA-4300-8D17-8F62D0D308FC}" sibTransId="{017AB25D-8906-46F9-BB3D-D34C8F2CDC6A}"/>
    <dgm:cxn modelId="{60802BEC-EECD-4D10-8B3A-15208F97DDEF}" type="presOf" srcId="{4CF5D8BB-8FF6-4399-B4B1-E227EB11E3A9}" destId="{7E498BE7-B64A-4FCE-8AF8-7CB46DB10EC6}" srcOrd="0" destOrd="0" presId="urn:microsoft.com/office/officeart/2008/layout/VerticalCurvedList"/>
    <dgm:cxn modelId="{E37C4FD7-3D33-416E-B49E-68DCC4B692B3}" type="presOf" srcId="{DC6E56C8-A97F-4620-AE2E-476BF35D62E8}" destId="{193BA7ED-414B-4798-B91C-C390BC2C9A48}" srcOrd="0" destOrd="0" presId="urn:microsoft.com/office/officeart/2008/layout/VerticalCurvedList"/>
    <dgm:cxn modelId="{F04E3D95-3D0B-48CD-9497-2B78994ABB93}" type="presOf" srcId="{206F647F-F8DE-4F66-996C-3B79EB0699BD}" destId="{DECEBEE5-BE8F-4B26-A3E3-22C9EA83770D}" srcOrd="0" destOrd="0" presId="urn:microsoft.com/office/officeart/2008/layout/VerticalCurvedList"/>
    <dgm:cxn modelId="{E1F93253-0AF9-433F-9CFB-AD122666B220}" type="presOf" srcId="{44A3E49E-08C1-48E2-B201-3C3CC300B22A}" destId="{FE0F9449-EB0E-4CD2-8451-47FF9873A3F1}" srcOrd="0" destOrd="0" presId="urn:microsoft.com/office/officeart/2008/layout/VerticalCurvedList"/>
    <dgm:cxn modelId="{09452D64-B537-48E7-8532-4FC5CD6632EB}" srcId="{44A3E49E-08C1-48E2-B201-3C3CC300B22A}" destId="{4CF5D8BB-8FF6-4399-B4B1-E227EB11E3A9}" srcOrd="2" destOrd="0" parTransId="{A2794C63-949C-4F95-955D-11FE67951411}" sibTransId="{9A292543-14F1-41B6-BE57-9CB1381C751D}"/>
    <dgm:cxn modelId="{5560DFFA-C1BC-4903-890C-4E8310801B4D}" type="presParOf" srcId="{FE0F9449-EB0E-4CD2-8451-47FF9873A3F1}" destId="{B87C3717-CDE1-46B7-9E65-D786EED36234}" srcOrd="0" destOrd="0" presId="urn:microsoft.com/office/officeart/2008/layout/VerticalCurvedList"/>
    <dgm:cxn modelId="{F5DB30DA-0D8A-498C-9FBF-33532809D6F9}" type="presParOf" srcId="{B87C3717-CDE1-46B7-9E65-D786EED36234}" destId="{5A007E5C-A36A-4911-B383-84C981E29DAF}" srcOrd="0" destOrd="0" presId="urn:microsoft.com/office/officeart/2008/layout/VerticalCurvedList"/>
    <dgm:cxn modelId="{6045B8B7-B702-4D2D-ADB2-3C0C82884EED}" type="presParOf" srcId="{5A007E5C-A36A-4911-B383-84C981E29DAF}" destId="{D395816B-374F-4A33-B3FE-EFFC63668030}" srcOrd="0" destOrd="0" presId="urn:microsoft.com/office/officeart/2008/layout/VerticalCurvedList"/>
    <dgm:cxn modelId="{9C1E5115-F630-4BB4-BD22-A6316FCF1BAA}" type="presParOf" srcId="{5A007E5C-A36A-4911-B383-84C981E29DAF}" destId="{DECEBEE5-BE8F-4B26-A3E3-22C9EA83770D}" srcOrd="1" destOrd="0" presId="urn:microsoft.com/office/officeart/2008/layout/VerticalCurvedList"/>
    <dgm:cxn modelId="{FEF40037-E914-4415-A1F1-90C18A4B4AEB}" type="presParOf" srcId="{5A007E5C-A36A-4911-B383-84C981E29DAF}" destId="{1D5216EE-E888-4F83-A228-234EAE80C4F1}" srcOrd="2" destOrd="0" presId="urn:microsoft.com/office/officeart/2008/layout/VerticalCurvedList"/>
    <dgm:cxn modelId="{E0A92682-6F75-439D-A277-9010BECD31A8}" type="presParOf" srcId="{5A007E5C-A36A-4911-B383-84C981E29DAF}" destId="{B9064A14-25D5-4149-A841-8C702BE0EC3B}" srcOrd="3" destOrd="0" presId="urn:microsoft.com/office/officeart/2008/layout/VerticalCurvedList"/>
    <dgm:cxn modelId="{880570D6-D0B0-460A-8E57-30BCA4E44720}" type="presParOf" srcId="{B87C3717-CDE1-46B7-9E65-D786EED36234}" destId="{193BA7ED-414B-4798-B91C-C390BC2C9A48}" srcOrd="1" destOrd="0" presId="urn:microsoft.com/office/officeart/2008/layout/VerticalCurvedList"/>
    <dgm:cxn modelId="{BE5FBA1E-5167-48C9-BADE-21555C2F40A6}" type="presParOf" srcId="{B87C3717-CDE1-46B7-9E65-D786EED36234}" destId="{03ADBEB1-A37E-4F2A-968F-E1038A406771}" srcOrd="2" destOrd="0" presId="urn:microsoft.com/office/officeart/2008/layout/VerticalCurvedList"/>
    <dgm:cxn modelId="{3CDDAF17-CBBC-42C3-A54A-DC11116B0249}" type="presParOf" srcId="{03ADBEB1-A37E-4F2A-968F-E1038A406771}" destId="{5A73071C-14B1-468C-96F2-EAECF6902474}" srcOrd="0" destOrd="0" presId="urn:microsoft.com/office/officeart/2008/layout/VerticalCurvedList"/>
    <dgm:cxn modelId="{9D2354CA-075F-4FC8-87FA-8D4CF6A953C0}" type="presParOf" srcId="{B87C3717-CDE1-46B7-9E65-D786EED36234}" destId="{CAD3317B-A4A6-4B9D-93AC-CAEF6F9433DA}" srcOrd="3" destOrd="0" presId="urn:microsoft.com/office/officeart/2008/layout/VerticalCurvedList"/>
    <dgm:cxn modelId="{D3B82B86-0CA2-4377-80F6-D02D0AE6F65A}" type="presParOf" srcId="{B87C3717-CDE1-46B7-9E65-D786EED36234}" destId="{394256DA-34D1-48BF-9920-3FC3FF84C86B}" srcOrd="4" destOrd="0" presId="urn:microsoft.com/office/officeart/2008/layout/VerticalCurvedList"/>
    <dgm:cxn modelId="{2EA5116C-33CF-4340-9B32-56B22B6F85C7}" type="presParOf" srcId="{394256DA-34D1-48BF-9920-3FC3FF84C86B}" destId="{4EAB5A49-C2AD-4D3A-863A-14253B6DC748}" srcOrd="0" destOrd="0" presId="urn:microsoft.com/office/officeart/2008/layout/VerticalCurvedList"/>
    <dgm:cxn modelId="{4FC3C78F-EADC-417A-9D6F-9B5F24214B7E}" type="presParOf" srcId="{B87C3717-CDE1-46B7-9E65-D786EED36234}" destId="{7E498BE7-B64A-4FCE-8AF8-7CB46DB10EC6}" srcOrd="5" destOrd="0" presId="urn:microsoft.com/office/officeart/2008/layout/VerticalCurvedList"/>
    <dgm:cxn modelId="{FF8D2724-27D8-4CA3-8314-75CE661FC21E}" type="presParOf" srcId="{B87C3717-CDE1-46B7-9E65-D786EED36234}" destId="{341485BB-BA87-4517-B094-E316BB2DD43E}" srcOrd="6" destOrd="0" presId="urn:microsoft.com/office/officeart/2008/layout/VerticalCurvedList"/>
    <dgm:cxn modelId="{C83D46EF-78C5-4FDF-9CE4-8474E585B8E3}" type="presParOf" srcId="{341485BB-BA87-4517-B094-E316BB2DD43E}" destId="{31E0D82F-3DB9-4242-8D5E-3F97B172EEB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A3E49E-08C1-48E2-B201-3C3CC300B22A}"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1328DCFD-A1B1-44A6-BDAC-204D86007851}">
      <dgm:prSet phldrT="[Texto]" custT="1"/>
      <dgm:spPr/>
      <dgm:t>
        <a:bodyPr/>
        <a:lstStyle/>
        <a:p>
          <a:r>
            <a:rPr lang="es-ES" sz="3000" dirty="0" smtClean="0"/>
            <a:t>Determinar áreas y rutas óptimas de respuesta  de las estaciones de servicio del Cuerpo de Bomberos</a:t>
          </a:r>
          <a:endParaRPr lang="es-EC" sz="3000" dirty="0"/>
        </a:p>
      </dgm:t>
    </dgm:pt>
    <dgm:pt modelId="{FF341F0E-5DEC-4D65-B973-8C43A3AA3D33}" type="parTrans" cxnId="{4AC9D5D1-939C-4AE7-91B1-08046CD47C36}">
      <dgm:prSet/>
      <dgm:spPr/>
      <dgm:t>
        <a:bodyPr/>
        <a:lstStyle/>
        <a:p>
          <a:endParaRPr lang="es-EC" sz="3000">
            <a:solidFill>
              <a:schemeClr val="tx1"/>
            </a:solidFill>
          </a:endParaRPr>
        </a:p>
      </dgm:t>
    </dgm:pt>
    <dgm:pt modelId="{0D628E0D-25AC-4832-A1AC-7C93DB61F192}" type="sibTrans" cxnId="{4AC9D5D1-939C-4AE7-91B1-08046CD47C36}">
      <dgm:prSet/>
      <dgm:spPr/>
      <dgm:t>
        <a:bodyPr/>
        <a:lstStyle/>
        <a:p>
          <a:endParaRPr lang="es-EC" sz="3000">
            <a:solidFill>
              <a:schemeClr val="tx1"/>
            </a:solidFill>
          </a:endParaRPr>
        </a:p>
      </dgm:t>
    </dgm:pt>
    <dgm:pt modelId="{156D4635-1669-4AF3-AE61-CA9D2B7F2BF8}">
      <dgm:prSet phldrT="[Texto]" custT="1"/>
      <dgm:spPr/>
      <dgm:t>
        <a:bodyPr/>
        <a:lstStyle/>
        <a:p>
          <a:r>
            <a:rPr lang="es-ES" sz="3000" dirty="0" smtClean="0"/>
            <a:t>Implementar en el portal (IDEESPE) la información generada mediante ISO 19100 y OGC.</a:t>
          </a:r>
          <a:endParaRPr lang="es-EC" sz="3000" dirty="0"/>
        </a:p>
      </dgm:t>
    </dgm:pt>
    <dgm:pt modelId="{9B3F2EC0-A66C-44C2-AE07-EFAC7B71947B}" type="parTrans" cxnId="{1BD432BA-FD7D-4339-8F49-3503E97ECF8A}">
      <dgm:prSet/>
      <dgm:spPr/>
      <dgm:t>
        <a:bodyPr/>
        <a:lstStyle/>
        <a:p>
          <a:endParaRPr lang="es-EC" sz="3000">
            <a:solidFill>
              <a:schemeClr val="tx1"/>
            </a:solidFill>
          </a:endParaRPr>
        </a:p>
      </dgm:t>
    </dgm:pt>
    <dgm:pt modelId="{768A58B9-C3B8-440F-B400-C958B81B6E64}" type="sibTrans" cxnId="{1BD432BA-FD7D-4339-8F49-3503E97ECF8A}">
      <dgm:prSet/>
      <dgm:spPr/>
      <dgm:t>
        <a:bodyPr/>
        <a:lstStyle/>
        <a:p>
          <a:endParaRPr lang="es-EC" sz="3000">
            <a:solidFill>
              <a:schemeClr val="tx1"/>
            </a:solidFill>
          </a:endParaRPr>
        </a:p>
      </dgm:t>
    </dgm:pt>
    <dgm:pt modelId="{FE0F9449-EB0E-4CD2-8451-47FF9873A3F1}" type="pres">
      <dgm:prSet presAssocID="{44A3E49E-08C1-48E2-B201-3C3CC300B22A}" presName="Name0" presStyleCnt="0">
        <dgm:presLayoutVars>
          <dgm:chMax val="7"/>
          <dgm:chPref val="7"/>
          <dgm:dir/>
        </dgm:presLayoutVars>
      </dgm:prSet>
      <dgm:spPr/>
      <dgm:t>
        <a:bodyPr/>
        <a:lstStyle/>
        <a:p>
          <a:endParaRPr lang="es-EC"/>
        </a:p>
      </dgm:t>
    </dgm:pt>
    <dgm:pt modelId="{B87C3717-CDE1-46B7-9E65-D786EED36234}" type="pres">
      <dgm:prSet presAssocID="{44A3E49E-08C1-48E2-B201-3C3CC300B22A}" presName="Name1" presStyleCnt="0"/>
      <dgm:spPr/>
    </dgm:pt>
    <dgm:pt modelId="{5A007E5C-A36A-4911-B383-84C981E29DAF}" type="pres">
      <dgm:prSet presAssocID="{44A3E49E-08C1-48E2-B201-3C3CC300B22A}" presName="cycle" presStyleCnt="0"/>
      <dgm:spPr/>
    </dgm:pt>
    <dgm:pt modelId="{D395816B-374F-4A33-B3FE-EFFC63668030}" type="pres">
      <dgm:prSet presAssocID="{44A3E49E-08C1-48E2-B201-3C3CC300B22A}" presName="srcNode" presStyleLbl="node1" presStyleIdx="0" presStyleCnt="2"/>
      <dgm:spPr/>
    </dgm:pt>
    <dgm:pt modelId="{DECEBEE5-BE8F-4B26-A3E3-22C9EA83770D}" type="pres">
      <dgm:prSet presAssocID="{44A3E49E-08C1-48E2-B201-3C3CC300B22A}" presName="conn" presStyleLbl="parChTrans1D2" presStyleIdx="0" presStyleCnt="1"/>
      <dgm:spPr/>
      <dgm:t>
        <a:bodyPr/>
        <a:lstStyle/>
        <a:p>
          <a:endParaRPr lang="es-EC"/>
        </a:p>
      </dgm:t>
    </dgm:pt>
    <dgm:pt modelId="{1D5216EE-E888-4F83-A228-234EAE80C4F1}" type="pres">
      <dgm:prSet presAssocID="{44A3E49E-08C1-48E2-B201-3C3CC300B22A}" presName="extraNode" presStyleLbl="node1" presStyleIdx="0" presStyleCnt="2"/>
      <dgm:spPr/>
    </dgm:pt>
    <dgm:pt modelId="{B9064A14-25D5-4149-A841-8C702BE0EC3B}" type="pres">
      <dgm:prSet presAssocID="{44A3E49E-08C1-48E2-B201-3C3CC300B22A}" presName="dstNode" presStyleLbl="node1" presStyleIdx="0" presStyleCnt="2"/>
      <dgm:spPr/>
    </dgm:pt>
    <dgm:pt modelId="{A249C6A3-D59F-4734-9571-5EA03CE21EFA}" type="pres">
      <dgm:prSet presAssocID="{1328DCFD-A1B1-44A6-BDAC-204D86007851}" presName="text_1" presStyleLbl="node1" presStyleIdx="0" presStyleCnt="2">
        <dgm:presLayoutVars>
          <dgm:bulletEnabled val="1"/>
        </dgm:presLayoutVars>
      </dgm:prSet>
      <dgm:spPr/>
      <dgm:t>
        <a:bodyPr/>
        <a:lstStyle/>
        <a:p>
          <a:endParaRPr lang="es-EC"/>
        </a:p>
      </dgm:t>
    </dgm:pt>
    <dgm:pt modelId="{A597CE7B-8FFF-43C1-9DE4-FD97ECFE1DC8}" type="pres">
      <dgm:prSet presAssocID="{1328DCFD-A1B1-44A6-BDAC-204D86007851}" presName="accent_1" presStyleCnt="0"/>
      <dgm:spPr/>
    </dgm:pt>
    <dgm:pt modelId="{D1665F3C-5437-44DC-AFBD-14B228301BDC}" type="pres">
      <dgm:prSet presAssocID="{1328DCFD-A1B1-44A6-BDAC-204D86007851}" presName="accentRepeatNode" presStyleLbl="solidFgAcc1" presStyleIdx="0" presStyleCnt="2"/>
      <dgm:spPr/>
    </dgm:pt>
    <dgm:pt modelId="{F40BB3C6-BD6C-4B25-8E38-511935AE2F63}" type="pres">
      <dgm:prSet presAssocID="{156D4635-1669-4AF3-AE61-CA9D2B7F2BF8}" presName="text_2" presStyleLbl="node1" presStyleIdx="1" presStyleCnt="2" custScaleY="116462">
        <dgm:presLayoutVars>
          <dgm:bulletEnabled val="1"/>
        </dgm:presLayoutVars>
      </dgm:prSet>
      <dgm:spPr/>
      <dgm:t>
        <a:bodyPr/>
        <a:lstStyle/>
        <a:p>
          <a:endParaRPr lang="es-EC"/>
        </a:p>
      </dgm:t>
    </dgm:pt>
    <dgm:pt modelId="{1E206FCC-4D49-4F63-B65F-6693CF612FCE}" type="pres">
      <dgm:prSet presAssocID="{156D4635-1669-4AF3-AE61-CA9D2B7F2BF8}" presName="accent_2" presStyleCnt="0"/>
      <dgm:spPr/>
    </dgm:pt>
    <dgm:pt modelId="{EA515ABA-1FE1-4A29-AEE5-C314C78AAAFD}" type="pres">
      <dgm:prSet presAssocID="{156D4635-1669-4AF3-AE61-CA9D2B7F2BF8}" presName="accentRepeatNode" presStyleLbl="solidFgAcc1" presStyleIdx="1" presStyleCnt="2"/>
      <dgm:spPr/>
    </dgm:pt>
  </dgm:ptLst>
  <dgm:cxnLst>
    <dgm:cxn modelId="{308594ED-F0A7-4532-BD0C-69021A410E5B}" type="presOf" srcId="{1328DCFD-A1B1-44A6-BDAC-204D86007851}" destId="{A249C6A3-D59F-4734-9571-5EA03CE21EFA}" srcOrd="0" destOrd="0" presId="urn:microsoft.com/office/officeart/2008/layout/VerticalCurvedList"/>
    <dgm:cxn modelId="{1BD432BA-FD7D-4339-8F49-3503E97ECF8A}" srcId="{44A3E49E-08C1-48E2-B201-3C3CC300B22A}" destId="{156D4635-1669-4AF3-AE61-CA9D2B7F2BF8}" srcOrd="1" destOrd="0" parTransId="{9B3F2EC0-A66C-44C2-AE07-EFAC7B71947B}" sibTransId="{768A58B9-C3B8-440F-B400-C958B81B6E64}"/>
    <dgm:cxn modelId="{92F59D26-992F-4DB6-AA41-22049DEC04A3}" type="presOf" srcId="{44A3E49E-08C1-48E2-B201-3C3CC300B22A}" destId="{FE0F9449-EB0E-4CD2-8451-47FF9873A3F1}" srcOrd="0" destOrd="0" presId="urn:microsoft.com/office/officeart/2008/layout/VerticalCurvedList"/>
    <dgm:cxn modelId="{4AC9D5D1-939C-4AE7-91B1-08046CD47C36}" srcId="{44A3E49E-08C1-48E2-B201-3C3CC300B22A}" destId="{1328DCFD-A1B1-44A6-BDAC-204D86007851}" srcOrd="0" destOrd="0" parTransId="{FF341F0E-5DEC-4D65-B973-8C43A3AA3D33}" sibTransId="{0D628E0D-25AC-4832-A1AC-7C93DB61F192}"/>
    <dgm:cxn modelId="{EFE8F6FD-EE41-4936-94E5-6903164541EF}" type="presOf" srcId="{0D628E0D-25AC-4832-A1AC-7C93DB61F192}" destId="{DECEBEE5-BE8F-4B26-A3E3-22C9EA83770D}" srcOrd="0" destOrd="0" presId="urn:microsoft.com/office/officeart/2008/layout/VerticalCurvedList"/>
    <dgm:cxn modelId="{B2AB20C5-AA49-403D-ABCC-C3DBA86D8558}" type="presOf" srcId="{156D4635-1669-4AF3-AE61-CA9D2B7F2BF8}" destId="{F40BB3C6-BD6C-4B25-8E38-511935AE2F63}" srcOrd="0" destOrd="0" presId="urn:microsoft.com/office/officeart/2008/layout/VerticalCurvedList"/>
    <dgm:cxn modelId="{50BB9F14-BD6E-4238-A6A0-9782A336F958}" type="presParOf" srcId="{FE0F9449-EB0E-4CD2-8451-47FF9873A3F1}" destId="{B87C3717-CDE1-46B7-9E65-D786EED36234}" srcOrd="0" destOrd="0" presId="urn:microsoft.com/office/officeart/2008/layout/VerticalCurvedList"/>
    <dgm:cxn modelId="{618854D2-BD2F-4EC6-BB16-4FC3E2372214}" type="presParOf" srcId="{B87C3717-CDE1-46B7-9E65-D786EED36234}" destId="{5A007E5C-A36A-4911-B383-84C981E29DAF}" srcOrd="0" destOrd="0" presId="urn:microsoft.com/office/officeart/2008/layout/VerticalCurvedList"/>
    <dgm:cxn modelId="{409B90BC-3A17-4F3E-BF4A-1ECB98537E51}" type="presParOf" srcId="{5A007E5C-A36A-4911-B383-84C981E29DAF}" destId="{D395816B-374F-4A33-B3FE-EFFC63668030}" srcOrd="0" destOrd="0" presId="urn:microsoft.com/office/officeart/2008/layout/VerticalCurvedList"/>
    <dgm:cxn modelId="{87562358-28BE-4C6E-820B-063D78B1C0D2}" type="presParOf" srcId="{5A007E5C-A36A-4911-B383-84C981E29DAF}" destId="{DECEBEE5-BE8F-4B26-A3E3-22C9EA83770D}" srcOrd="1" destOrd="0" presId="urn:microsoft.com/office/officeart/2008/layout/VerticalCurvedList"/>
    <dgm:cxn modelId="{83878D43-4F01-4A9E-97A7-31A28130688E}" type="presParOf" srcId="{5A007E5C-A36A-4911-B383-84C981E29DAF}" destId="{1D5216EE-E888-4F83-A228-234EAE80C4F1}" srcOrd="2" destOrd="0" presId="urn:microsoft.com/office/officeart/2008/layout/VerticalCurvedList"/>
    <dgm:cxn modelId="{4FF2E3E9-5CB4-420A-97F3-C6CD5131C575}" type="presParOf" srcId="{5A007E5C-A36A-4911-B383-84C981E29DAF}" destId="{B9064A14-25D5-4149-A841-8C702BE0EC3B}" srcOrd="3" destOrd="0" presId="urn:microsoft.com/office/officeart/2008/layout/VerticalCurvedList"/>
    <dgm:cxn modelId="{0035EC0F-047A-4E91-B355-01A7684A5017}" type="presParOf" srcId="{B87C3717-CDE1-46B7-9E65-D786EED36234}" destId="{A249C6A3-D59F-4734-9571-5EA03CE21EFA}" srcOrd="1" destOrd="0" presId="urn:microsoft.com/office/officeart/2008/layout/VerticalCurvedList"/>
    <dgm:cxn modelId="{A41CC99D-3D9C-47EC-980B-A1BFC4D05E51}" type="presParOf" srcId="{B87C3717-CDE1-46B7-9E65-D786EED36234}" destId="{A597CE7B-8FFF-43C1-9DE4-FD97ECFE1DC8}" srcOrd="2" destOrd="0" presId="urn:microsoft.com/office/officeart/2008/layout/VerticalCurvedList"/>
    <dgm:cxn modelId="{592803F8-041A-427F-B53A-EF645620D9E5}" type="presParOf" srcId="{A597CE7B-8FFF-43C1-9DE4-FD97ECFE1DC8}" destId="{D1665F3C-5437-44DC-AFBD-14B228301BDC}" srcOrd="0" destOrd="0" presId="urn:microsoft.com/office/officeart/2008/layout/VerticalCurvedList"/>
    <dgm:cxn modelId="{2B275A59-D7A5-4F23-B7D8-AF30DD81E97D}" type="presParOf" srcId="{B87C3717-CDE1-46B7-9E65-D786EED36234}" destId="{F40BB3C6-BD6C-4B25-8E38-511935AE2F63}" srcOrd="3" destOrd="0" presId="urn:microsoft.com/office/officeart/2008/layout/VerticalCurvedList"/>
    <dgm:cxn modelId="{B8E35684-0B2B-40EB-BFF3-866BBBD7B0F6}" type="presParOf" srcId="{B87C3717-CDE1-46B7-9E65-D786EED36234}" destId="{1E206FCC-4D49-4F63-B65F-6693CF612FCE}" srcOrd="4" destOrd="0" presId="urn:microsoft.com/office/officeart/2008/layout/VerticalCurvedList"/>
    <dgm:cxn modelId="{FF9A648A-863D-4C1C-A794-DC22C8DA5837}" type="presParOf" srcId="{1E206FCC-4D49-4F63-B65F-6693CF612FCE}" destId="{EA515ABA-1FE1-4A29-AEE5-C314C78AAAF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A3E49E-08C1-48E2-B201-3C3CC300B22A}"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DC6E56C8-A97F-4620-AE2E-476BF35D62E8}">
      <dgm:prSet phldrT="[Texto]" custT="1"/>
      <dgm:spPr/>
      <dgm:t>
        <a:bodyPr/>
        <a:lstStyle/>
        <a:p>
          <a:pPr algn="just"/>
          <a:r>
            <a:rPr lang="es-ES" sz="4000" dirty="0" smtClean="0"/>
            <a:t>Mapa de zonas de recurrencia de incendios forestales</a:t>
          </a:r>
          <a:endParaRPr lang="es-EC" sz="4000" dirty="0"/>
        </a:p>
      </dgm:t>
    </dgm:pt>
    <dgm:pt modelId="{42C24E7A-931B-4B83-A60C-DEDBB907EE4D}" type="parTrans" cxnId="{A748D662-059E-4D22-BEF2-285B06D87B74}">
      <dgm:prSet/>
      <dgm:spPr/>
      <dgm:t>
        <a:bodyPr/>
        <a:lstStyle/>
        <a:p>
          <a:pPr algn="just"/>
          <a:endParaRPr lang="es-EC" sz="4000">
            <a:solidFill>
              <a:schemeClr val="tx1"/>
            </a:solidFill>
          </a:endParaRPr>
        </a:p>
      </dgm:t>
    </dgm:pt>
    <dgm:pt modelId="{206F647F-F8DE-4F66-996C-3B79EB0699BD}" type="sibTrans" cxnId="{A748D662-059E-4D22-BEF2-285B06D87B74}">
      <dgm:prSet/>
      <dgm:spPr/>
      <dgm:t>
        <a:bodyPr/>
        <a:lstStyle/>
        <a:p>
          <a:pPr algn="just"/>
          <a:endParaRPr lang="es-EC" sz="4000">
            <a:solidFill>
              <a:schemeClr val="tx1"/>
            </a:solidFill>
          </a:endParaRPr>
        </a:p>
      </dgm:t>
    </dgm:pt>
    <dgm:pt modelId="{04BE4807-EC63-443E-A1FA-D022B8228A4B}">
      <dgm:prSet phldrT="[Texto]" custT="1"/>
      <dgm:spPr/>
      <dgm:t>
        <a:bodyPr/>
        <a:lstStyle/>
        <a:p>
          <a:pPr algn="just"/>
          <a:r>
            <a:rPr lang="es-ES" sz="4000" dirty="0" smtClean="0"/>
            <a:t>Generación de un modelo de probabilidad</a:t>
          </a:r>
          <a:endParaRPr lang="es-EC" sz="4000" dirty="0"/>
        </a:p>
      </dgm:t>
    </dgm:pt>
    <dgm:pt modelId="{0EA10E0A-8FEA-4300-8D17-8F62D0D308FC}" type="parTrans" cxnId="{6BB1C8AC-54A0-4AB7-8A6C-7AC0FB84A5A9}">
      <dgm:prSet/>
      <dgm:spPr/>
      <dgm:t>
        <a:bodyPr/>
        <a:lstStyle/>
        <a:p>
          <a:pPr algn="just"/>
          <a:endParaRPr lang="es-EC" sz="4000">
            <a:solidFill>
              <a:schemeClr val="tx1"/>
            </a:solidFill>
          </a:endParaRPr>
        </a:p>
      </dgm:t>
    </dgm:pt>
    <dgm:pt modelId="{017AB25D-8906-46F9-BB3D-D34C8F2CDC6A}" type="sibTrans" cxnId="{6BB1C8AC-54A0-4AB7-8A6C-7AC0FB84A5A9}">
      <dgm:prSet/>
      <dgm:spPr/>
      <dgm:t>
        <a:bodyPr/>
        <a:lstStyle/>
        <a:p>
          <a:pPr algn="just"/>
          <a:endParaRPr lang="es-EC" sz="4000">
            <a:solidFill>
              <a:schemeClr val="tx1"/>
            </a:solidFill>
          </a:endParaRPr>
        </a:p>
      </dgm:t>
    </dgm:pt>
    <dgm:pt modelId="{4CF5D8BB-8FF6-4399-B4B1-E227EB11E3A9}">
      <dgm:prSet phldrT="[Texto]" custT="1"/>
      <dgm:spPr/>
      <dgm:t>
        <a:bodyPr/>
        <a:lstStyle/>
        <a:p>
          <a:pPr algn="just"/>
          <a:r>
            <a:rPr lang="es-ES" sz="4000" dirty="0" smtClean="0"/>
            <a:t>Informe de validación del modelo de probabilidad</a:t>
          </a:r>
          <a:endParaRPr lang="es-EC" sz="4000" dirty="0"/>
        </a:p>
      </dgm:t>
    </dgm:pt>
    <dgm:pt modelId="{A2794C63-949C-4F95-955D-11FE67951411}" type="parTrans" cxnId="{09452D64-B537-48E7-8532-4FC5CD6632EB}">
      <dgm:prSet/>
      <dgm:spPr/>
      <dgm:t>
        <a:bodyPr/>
        <a:lstStyle/>
        <a:p>
          <a:pPr algn="just"/>
          <a:endParaRPr lang="es-EC" sz="4000">
            <a:solidFill>
              <a:schemeClr val="tx1"/>
            </a:solidFill>
          </a:endParaRPr>
        </a:p>
      </dgm:t>
    </dgm:pt>
    <dgm:pt modelId="{9A292543-14F1-41B6-BE57-9CB1381C751D}" type="sibTrans" cxnId="{09452D64-B537-48E7-8532-4FC5CD6632EB}">
      <dgm:prSet/>
      <dgm:spPr/>
      <dgm:t>
        <a:bodyPr/>
        <a:lstStyle/>
        <a:p>
          <a:pPr algn="just"/>
          <a:endParaRPr lang="es-EC" sz="4000">
            <a:solidFill>
              <a:schemeClr val="tx1"/>
            </a:solidFill>
          </a:endParaRPr>
        </a:p>
      </dgm:t>
    </dgm:pt>
    <dgm:pt modelId="{FE0F9449-EB0E-4CD2-8451-47FF9873A3F1}" type="pres">
      <dgm:prSet presAssocID="{44A3E49E-08C1-48E2-B201-3C3CC300B22A}" presName="Name0" presStyleCnt="0">
        <dgm:presLayoutVars>
          <dgm:chMax val="7"/>
          <dgm:chPref val="7"/>
          <dgm:dir/>
        </dgm:presLayoutVars>
      </dgm:prSet>
      <dgm:spPr/>
      <dgm:t>
        <a:bodyPr/>
        <a:lstStyle/>
        <a:p>
          <a:endParaRPr lang="es-EC"/>
        </a:p>
      </dgm:t>
    </dgm:pt>
    <dgm:pt modelId="{B87C3717-CDE1-46B7-9E65-D786EED36234}" type="pres">
      <dgm:prSet presAssocID="{44A3E49E-08C1-48E2-B201-3C3CC300B22A}" presName="Name1" presStyleCnt="0"/>
      <dgm:spPr/>
    </dgm:pt>
    <dgm:pt modelId="{5A007E5C-A36A-4911-B383-84C981E29DAF}" type="pres">
      <dgm:prSet presAssocID="{44A3E49E-08C1-48E2-B201-3C3CC300B22A}" presName="cycle" presStyleCnt="0"/>
      <dgm:spPr/>
    </dgm:pt>
    <dgm:pt modelId="{D395816B-374F-4A33-B3FE-EFFC63668030}" type="pres">
      <dgm:prSet presAssocID="{44A3E49E-08C1-48E2-B201-3C3CC300B22A}" presName="srcNode" presStyleLbl="node1" presStyleIdx="0" presStyleCnt="3"/>
      <dgm:spPr/>
    </dgm:pt>
    <dgm:pt modelId="{DECEBEE5-BE8F-4B26-A3E3-22C9EA83770D}" type="pres">
      <dgm:prSet presAssocID="{44A3E49E-08C1-48E2-B201-3C3CC300B22A}" presName="conn" presStyleLbl="parChTrans1D2" presStyleIdx="0" presStyleCnt="1"/>
      <dgm:spPr/>
      <dgm:t>
        <a:bodyPr/>
        <a:lstStyle/>
        <a:p>
          <a:endParaRPr lang="es-EC"/>
        </a:p>
      </dgm:t>
    </dgm:pt>
    <dgm:pt modelId="{1D5216EE-E888-4F83-A228-234EAE80C4F1}" type="pres">
      <dgm:prSet presAssocID="{44A3E49E-08C1-48E2-B201-3C3CC300B22A}" presName="extraNode" presStyleLbl="node1" presStyleIdx="0" presStyleCnt="3"/>
      <dgm:spPr/>
    </dgm:pt>
    <dgm:pt modelId="{B9064A14-25D5-4149-A841-8C702BE0EC3B}" type="pres">
      <dgm:prSet presAssocID="{44A3E49E-08C1-48E2-B201-3C3CC300B22A}" presName="dstNode" presStyleLbl="node1" presStyleIdx="0" presStyleCnt="3"/>
      <dgm:spPr/>
    </dgm:pt>
    <dgm:pt modelId="{193BA7ED-414B-4798-B91C-C390BC2C9A48}" type="pres">
      <dgm:prSet presAssocID="{DC6E56C8-A97F-4620-AE2E-476BF35D62E8}" presName="text_1" presStyleLbl="node1" presStyleIdx="0" presStyleCnt="3" custScaleY="123944">
        <dgm:presLayoutVars>
          <dgm:bulletEnabled val="1"/>
        </dgm:presLayoutVars>
      </dgm:prSet>
      <dgm:spPr/>
      <dgm:t>
        <a:bodyPr/>
        <a:lstStyle/>
        <a:p>
          <a:endParaRPr lang="es-EC"/>
        </a:p>
      </dgm:t>
    </dgm:pt>
    <dgm:pt modelId="{03ADBEB1-A37E-4F2A-968F-E1038A406771}" type="pres">
      <dgm:prSet presAssocID="{DC6E56C8-A97F-4620-AE2E-476BF35D62E8}" presName="accent_1" presStyleCnt="0"/>
      <dgm:spPr/>
    </dgm:pt>
    <dgm:pt modelId="{5A73071C-14B1-468C-96F2-EAECF6902474}" type="pres">
      <dgm:prSet presAssocID="{DC6E56C8-A97F-4620-AE2E-476BF35D62E8}" presName="accentRepeatNode" presStyleLbl="solidFgAcc1" presStyleIdx="0" presStyleCnt="3"/>
      <dgm:spPr/>
    </dgm:pt>
    <dgm:pt modelId="{CAD3317B-A4A6-4B9D-93AC-CAEF6F9433DA}" type="pres">
      <dgm:prSet presAssocID="{04BE4807-EC63-443E-A1FA-D022B8228A4B}" presName="text_2" presStyleLbl="node1" presStyleIdx="1" presStyleCnt="3">
        <dgm:presLayoutVars>
          <dgm:bulletEnabled val="1"/>
        </dgm:presLayoutVars>
      </dgm:prSet>
      <dgm:spPr/>
      <dgm:t>
        <a:bodyPr/>
        <a:lstStyle/>
        <a:p>
          <a:endParaRPr lang="es-EC"/>
        </a:p>
      </dgm:t>
    </dgm:pt>
    <dgm:pt modelId="{394256DA-34D1-48BF-9920-3FC3FF84C86B}" type="pres">
      <dgm:prSet presAssocID="{04BE4807-EC63-443E-A1FA-D022B8228A4B}" presName="accent_2" presStyleCnt="0"/>
      <dgm:spPr/>
    </dgm:pt>
    <dgm:pt modelId="{4EAB5A49-C2AD-4D3A-863A-14253B6DC748}" type="pres">
      <dgm:prSet presAssocID="{04BE4807-EC63-443E-A1FA-D022B8228A4B}" presName="accentRepeatNode" presStyleLbl="solidFgAcc1" presStyleIdx="1" presStyleCnt="3"/>
      <dgm:spPr/>
    </dgm:pt>
    <dgm:pt modelId="{7E498BE7-B64A-4FCE-8AF8-7CB46DB10EC6}" type="pres">
      <dgm:prSet presAssocID="{4CF5D8BB-8FF6-4399-B4B1-E227EB11E3A9}" presName="text_3" presStyleLbl="node1" presStyleIdx="2" presStyleCnt="3">
        <dgm:presLayoutVars>
          <dgm:bulletEnabled val="1"/>
        </dgm:presLayoutVars>
      </dgm:prSet>
      <dgm:spPr/>
      <dgm:t>
        <a:bodyPr/>
        <a:lstStyle/>
        <a:p>
          <a:endParaRPr lang="es-EC"/>
        </a:p>
      </dgm:t>
    </dgm:pt>
    <dgm:pt modelId="{341485BB-BA87-4517-B094-E316BB2DD43E}" type="pres">
      <dgm:prSet presAssocID="{4CF5D8BB-8FF6-4399-B4B1-E227EB11E3A9}" presName="accent_3" presStyleCnt="0"/>
      <dgm:spPr/>
    </dgm:pt>
    <dgm:pt modelId="{31E0D82F-3DB9-4242-8D5E-3F97B172EEBF}" type="pres">
      <dgm:prSet presAssocID="{4CF5D8BB-8FF6-4399-B4B1-E227EB11E3A9}" presName="accentRepeatNode" presStyleLbl="solidFgAcc1" presStyleIdx="2" presStyleCnt="3"/>
      <dgm:spPr/>
    </dgm:pt>
  </dgm:ptLst>
  <dgm:cxnLst>
    <dgm:cxn modelId="{2A88B1DA-9C8A-4D52-8419-BCA9998ACA6A}" type="presOf" srcId="{04BE4807-EC63-443E-A1FA-D022B8228A4B}" destId="{CAD3317B-A4A6-4B9D-93AC-CAEF6F9433DA}" srcOrd="0" destOrd="0" presId="urn:microsoft.com/office/officeart/2008/layout/VerticalCurvedList"/>
    <dgm:cxn modelId="{2D629D11-7503-4863-AE90-225BE9A57E5D}" type="presOf" srcId="{206F647F-F8DE-4F66-996C-3B79EB0699BD}" destId="{DECEBEE5-BE8F-4B26-A3E3-22C9EA83770D}" srcOrd="0" destOrd="0" presId="urn:microsoft.com/office/officeart/2008/layout/VerticalCurvedList"/>
    <dgm:cxn modelId="{B29A57B4-D1FB-43AF-8652-C4FC19E6ADFC}" type="presOf" srcId="{DC6E56C8-A97F-4620-AE2E-476BF35D62E8}" destId="{193BA7ED-414B-4798-B91C-C390BC2C9A48}" srcOrd="0" destOrd="0" presId="urn:microsoft.com/office/officeart/2008/layout/VerticalCurvedList"/>
    <dgm:cxn modelId="{A748D662-059E-4D22-BEF2-285B06D87B74}" srcId="{44A3E49E-08C1-48E2-B201-3C3CC300B22A}" destId="{DC6E56C8-A97F-4620-AE2E-476BF35D62E8}" srcOrd="0" destOrd="0" parTransId="{42C24E7A-931B-4B83-A60C-DEDBB907EE4D}" sibTransId="{206F647F-F8DE-4F66-996C-3B79EB0699BD}"/>
    <dgm:cxn modelId="{6BB1C8AC-54A0-4AB7-8A6C-7AC0FB84A5A9}" srcId="{44A3E49E-08C1-48E2-B201-3C3CC300B22A}" destId="{04BE4807-EC63-443E-A1FA-D022B8228A4B}" srcOrd="1" destOrd="0" parTransId="{0EA10E0A-8FEA-4300-8D17-8F62D0D308FC}" sibTransId="{017AB25D-8906-46F9-BB3D-D34C8F2CDC6A}"/>
    <dgm:cxn modelId="{B4849813-5F84-4CF6-9E00-76DA887A8E74}" type="presOf" srcId="{4CF5D8BB-8FF6-4399-B4B1-E227EB11E3A9}" destId="{7E498BE7-B64A-4FCE-8AF8-7CB46DB10EC6}" srcOrd="0" destOrd="0" presId="urn:microsoft.com/office/officeart/2008/layout/VerticalCurvedList"/>
    <dgm:cxn modelId="{09452D64-B537-48E7-8532-4FC5CD6632EB}" srcId="{44A3E49E-08C1-48E2-B201-3C3CC300B22A}" destId="{4CF5D8BB-8FF6-4399-B4B1-E227EB11E3A9}" srcOrd="2" destOrd="0" parTransId="{A2794C63-949C-4F95-955D-11FE67951411}" sibTransId="{9A292543-14F1-41B6-BE57-9CB1381C751D}"/>
    <dgm:cxn modelId="{5BB31AF5-BD7A-4559-BA8E-32BD443CA688}" type="presOf" srcId="{44A3E49E-08C1-48E2-B201-3C3CC300B22A}" destId="{FE0F9449-EB0E-4CD2-8451-47FF9873A3F1}" srcOrd="0" destOrd="0" presId="urn:microsoft.com/office/officeart/2008/layout/VerticalCurvedList"/>
    <dgm:cxn modelId="{A9BC9172-02E5-41A9-B270-995982E5BCBD}" type="presParOf" srcId="{FE0F9449-EB0E-4CD2-8451-47FF9873A3F1}" destId="{B87C3717-CDE1-46B7-9E65-D786EED36234}" srcOrd="0" destOrd="0" presId="urn:microsoft.com/office/officeart/2008/layout/VerticalCurvedList"/>
    <dgm:cxn modelId="{0DD83005-0BC6-4E17-BA35-B8129D440472}" type="presParOf" srcId="{B87C3717-CDE1-46B7-9E65-D786EED36234}" destId="{5A007E5C-A36A-4911-B383-84C981E29DAF}" srcOrd="0" destOrd="0" presId="urn:microsoft.com/office/officeart/2008/layout/VerticalCurvedList"/>
    <dgm:cxn modelId="{D6F80901-22FC-4DC7-B842-8C7A4C0348A8}" type="presParOf" srcId="{5A007E5C-A36A-4911-B383-84C981E29DAF}" destId="{D395816B-374F-4A33-B3FE-EFFC63668030}" srcOrd="0" destOrd="0" presId="urn:microsoft.com/office/officeart/2008/layout/VerticalCurvedList"/>
    <dgm:cxn modelId="{01EF7856-046B-41E5-9FC6-5535CB08A6A8}" type="presParOf" srcId="{5A007E5C-A36A-4911-B383-84C981E29DAF}" destId="{DECEBEE5-BE8F-4B26-A3E3-22C9EA83770D}" srcOrd="1" destOrd="0" presId="urn:microsoft.com/office/officeart/2008/layout/VerticalCurvedList"/>
    <dgm:cxn modelId="{6C0EE3F7-3015-4A79-B9B3-1AA2F29496B9}" type="presParOf" srcId="{5A007E5C-A36A-4911-B383-84C981E29DAF}" destId="{1D5216EE-E888-4F83-A228-234EAE80C4F1}" srcOrd="2" destOrd="0" presId="urn:microsoft.com/office/officeart/2008/layout/VerticalCurvedList"/>
    <dgm:cxn modelId="{BB2CAC1B-CE50-42CF-A2B0-67D2D5B64E2D}" type="presParOf" srcId="{5A007E5C-A36A-4911-B383-84C981E29DAF}" destId="{B9064A14-25D5-4149-A841-8C702BE0EC3B}" srcOrd="3" destOrd="0" presId="urn:microsoft.com/office/officeart/2008/layout/VerticalCurvedList"/>
    <dgm:cxn modelId="{B1B0B282-F0D8-4F8F-A3F7-1D220AD53CCD}" type="presParOf" srcId="{B87C3717-CDE1-46B7-9E65-D786EED36234}" destId="{193BA7ED-414B-4798-B91C-C390BC2C9A48}" srcOrd="1" destOrd="0" presId="urn:microsoft.com/office/officeart/2008/layout/VerticalCurvedList"/>
    <dgm:cxn modelId="{DB18F10C-A620-4A34-A67B-828F70E378CB}" type="presParOf" srcId="{B87C3717-CDE1-46B7-9E65-D786EED36234}" destId="{03ADBEB1-A37E-4F2A-968F-E1038A406771}" srcOrd="2" destOrd="0" presId="urn:microsoft.com/office/officeart/2008/layout/VerticalCurvedList"/>
    <dgm:cxn modelId="{6FE4E1E5-3A60-47D8-BEF9-F7636C7FA40D}" type="presParOf" srcId="{03ADBEB1-A37E-4F2A-968F-E1038A406771}" destId="{5A73071C-14B1-468C-96F2-EAECF6902474}" srcOrd="0" destOrd="0" presId="urn:microsoft.com/office/officeart/2008/layout/VerticalCurvedList"/>
    <dgm:cxn modelId="{83E1BA95-8093-4F96-B054-D6D901D7F9A1}" type="presParOf" srcId="{B87C3717-CDE1-46B7-9E65-D786EED36234}" destId="{CAD3317B-A4A6-4B9D-93AC-CAEF6F9433DA}" srcOrd="3" destOrd="0" presId="urn:microsoft.com/office/officeart/2008/layout/VerticalCurvedList"/>
    <dgm:cxn modelId="{C6A240D9-C147-442A-80F4-D8B11A6B39C6}" type="presParOf" srcId="{B87C3717-CDE1-46B7-9E65-D786EED36234}" destId="{394256DA-34D1-48BF-9920-3FC3FF84C86B}" srcOrd="4" destOrd="0" presId="urn:microsoft.com/office/officeart/2008/layout/VerticalCurvedList"/>
    <dgm:cxn modelId="{6332460B-8476-4FC4-8CD7-385C377576F7}" type="presParOf" srcId="{394256DA-34D1-48BF-9920-3FC3FF84C86B}" destId="{4EAB5A49-C2AD-4D3A-863A-14253B6DC748}" srcOrd="0" destOrd="0" presId="urn:microsoft.com/office/officeart/2008/layout/VerticalCurvedList"/>
    <dgm:cxn modelId="{51445B30-BB22-4EDA-B818-FCF98010F215}" type="presParOf" srcId="{B87C3717-CDE1-46B7-9E65-D786EED36234}" destId="{7E498BE7-B64A-4FCE-8AF8-7CB46DB10EC6}" srcOrd="5" destOrd="0" presId="urn:microsoft.com/office/officeart/2008/layout/VerticalCurvedList"/>
    <dgm:cxn modelId="{606677B3-9C7D-4F41-A03E-6B953DE6C0B3}" type="presParOf" srcId="{B87C3717-CDE1-46B7-9E65-D786EED36234}" destId="{341485BB-BA87-4517-B094-E316BB2DD43E}" srcOrd="6" destOrd="0" presId="urn:microsoft.com/office/officeart/2008/layout/VerticalCurvedList"/>
    <dgm:cxn modelId="{42C9EFD1-3D90-4712-A554-317271940081}" type="presParOf" srcId="{341485BB-BA87-4517-B094-E316BB2DD43E}" destId="{31E0D82F-3DB9-4242-8D5E-3F97B172EEBF}"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A3E49E-08C1-48E2-B201-3C3CC300B22A}"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C"/>
        </a:p>
      </dgm:t>
    </dgm:pt>
    <dgm:pt modelId="{1328DCFD-A1B1-44A6-BDAC-204D86007851}">
      <dgm:prSet phldrT="[Texto]" custT="1"/>
      <dgm:spPr/>
      <dgm:t>
        <a:bodyPr/>
        <a:lstStyle/>
        <a:p>
          <a:pPr algn="just"/>
          <a:r>
            <a:rPr lang="es-ES" sz="4400" dirty="0" smtClean="0"/>
            <a:t>Mapa de áreas de potencial atención y sus rutas óptimas.</a:t>
          </a:r>
          <a:endParaRPr lang="es-EC" sz="4400" dirty="0"/>
        </a:p>
      </dgm:t>
    </dgm:pt>
    <dgm:pt modelId="{FF341F0E-5DEC-4D65-B973-8C43A3AA3D33}" type="parTrans" cxnId="{4AC9D5D1-939C-4AE7-91B1-08046CD47C36}">
      <dgm:prSet/>
      <dgm:spPr/>
      <dgm:t>
        <a:bodyPr/>
        <a:lstStyle/>
        <a:p>
          <a:pPr algn="just"/>
          <a:endParaRPr lang="es-EC" sz="4400">
            <a:solidFill>
              <a:schemeClr val="tx1"/>
            </a:solidFill>
          </a:endParaRPr>
        </a:p>
      </dgm:t>
    </dgm:pt>
    <dgm:pt modelId="{0D628E0D-25AC-4832-A1AC-7C93DB61F192}" type="sibTrans" cxnId="{4AC9D5D1-939C-4AE7-91B1-08046CD47C36}">
      <dgm:prSet/>
      <dgm:spPr/>
      <dgm:t>
        <a:bodyPr/>
        <a:lstStyle/>
        <a:p>
          <a:pPr algn="just"/>
          <a:endParaRPr lang="es-EC" sz="4400">
            <a:solidFill>
              <a:schemeClr val="tx1"/>
            </a:solidFill>
          </a:endParaRPr>
        </a:p>
      </dgm:t>
    </dgm:pt>
    <dgm:pt modelId="{156D4635-1669-4AF3-AE61-CA9D2B7F2BF8}">
      <dgm:prSet phldrT="[Texto]" custT="1"/>
      <dgm:spPr/>
      <dgm:t>
        <a:bodyPr/>
        <a:lstStyle/>
        <a:p>
          <a:pPr algn="just"/>
          <a:r>
            <a:rPr lang="es-ES" sz="4400" dirty="0" smtClean="0"/>
            <a:t>Un enlace en el </a:t>
          </a:r>
          <a:r>
            <a:rPr lang="es-ES" sz="4400" dirty="0" err="1" smtClean="0"/>
            <a:t>geoportal</a:t>
          </a:r>
          <a:r>
            <a:rPr lang="es-ES" sz="4400" dirty="0" smtClean="0"/>
            <a:t> IDEESPE</a:t>
          </a:r>
          <a:endParaRPr lang="es-EC" sz="4400" dirty="0"/>
        </a:p>
      </dgm:t>
    </dgm:pt>
    <dgm:pt modelId="{9B3F2EC0-A66C-44C2-AE07-EFAC7B71947B}" type="parTrans" cxnId="{1BD432BA-FD7D-4339-8F49-3503E97ECF8A}">
      <dgm:prSet/>
      <dgm:spPr/>
      <dgm:t>
        <a:bodyPr/>
        <a:lstStyle/>
        <a:p>
          <a:pPr algn="just"/>
          <a:endParaRPr lang="es-EC" sz="4400">
            <a:solidFill>
              <a:schemeClr val="tx1"/>
            </a:solidFill>
          </a:endParaRPr>
        </a:p>
      </dgm:t>
    </dgm:pt>
    <dgm:pt modelId="{768A58B9-C3B8-440F-B400-C958B81B6E64}" type="sibTrans" cxnId="{1BD432BA-FD7D-4339-8F49-3503E97ECF8A}">
      <dgm:prSet/>
      <dgm:spPr/>
      <dgm:t>
        <a:bodyPr/>
        <a:lstStyle/>
        <a:p>
          <a:pPr algn="just"/>
          <a:endParaRPr lang="es-EC" sz="4400">
            <a:solidFill>
              <a:schemeClr val="tx1"/>
            </a:solidFill>
          </a:endParaRPr>
        </a:p>
      </dgm:t>
    </dgm:pt>
    <dgm:pt modelId="{FE0F9449-EB0E-4CD2-8451-47FF9873A3F1}" type="pres">
      <dgm:prSet presAssocID="{44A3E49E-08C1-48E2-B201-3C3CC300B22A}" presName="Name0" presStyleCnt="0">
        <dgm:presLayoutVars>
          <dgm:chMax val="7"/>
          <dgm:chPref val="7"/>
          <dgm:dir/>
        </dgm:presLayoutVars>
      </dgm:prSet>
      <dgm:spPr/>
      <dgm:t>
        <a:bodyPr/>
        <a:lstStyle/>
        <a:p>
          <a:endParaRPr lang="es-EC"/>
        </a:p>
      </dgm:t>
    </dgm:pt>
    <dgm:pt modelId="{B87C3717-CDE1-46B7-9E65-D786EED36234}" type="pres">
      <dgm:prSet presAssocID="{44A3E49E-08C1-48E2-B201-3C3CC300B22A}" presName="Name1" presStyleCnt="0"/>
      <dgm:spPr/>
    </dgm:pt>
    <dgm:pt modelId="{5A007E5C-A36A-4911-B383-84C981E29DAF}" type="pres">
      <dgm:prSet presAssocID="{44A3E49E-08C1-48E2-B201-3C3CC300B22A}" presName="cycle" presStyleCnt="0"/>
      <dgm:spPr/>
    </dgm:pt>
    <dgm:pt modelId="{D395816B-374F-4A33-B3FE-EFFC63668030}" type="pres">
      <dgm:prSet presAssocID="{44A3E49E-08C1-48E2-B201-3C3CC300B22A}" presName="srcNode" presStyleLbl="node1" presStyleIdx="0" presStyleCnt="2"/>
      <dgm:spPr/>
    </dgm:pt>
    <dgm:pt modelId="{DECEBEE5-BE8F-4B26-A3E3-22C9EA83770D}" type="pres">
      <dgm:prSet presAssocID="{44A3E49E-08C1-48E2-B201-3C3CC300B22A}" presName="conn" presStyleLbl="parChTrans1D2" presStyleIdx="0" presStyleCnt="1"/>
      <dgm:spPr/>
      <dgm:t>
        <a:bodyPr/>
        <a:lstStyle/>
        <a:p>
          <a:endParaRPr lang="es-EC"/>
        </a:p>
      </dgm:t>
    </dgm:pt>
    <dgm:pt modelId="{1D5216EE-E888-4F83-A228-234EAE80C4F1}" type="pres">
      <dgm:prSet presAssocID="{44A3E49E-08C1-48E2-B201-3C3CC300B22A}" presName="extraNode" presStyleLbl="node1" presStyleIdx="0" presStyleCnt="2"/>
      <dgm:spPr/>
    </dgm:pt>
    <dgm:pt modelId="{B9064A14-25D5-4149-A841-8C702BE0EC3B}" type="pres">
      <dgm:prSet presAssocID="{44A3E49E-08C1-48E2-B201-3C3CC300B22A}" presName="dstNode" presStyleLbl="node1" presStyleIdx="0" presStyleCnt="2"/>
      <dgm:spPr/>
    </dgm:pt>
    <dgm:pt modelId="{82B40F67-3D63-4BBC-860B-FAC5F8E5D4EE}" type="pres">
      <dgm:prSet presAssocID="{1328DCFD-A1B1-44A6-BDAC-204D86007851}" presName="text_1" presStyleLbl="node1" presStyleIdx="0" presStyleCnt="2" custScaleY="115517">
        <dgm:presLayoutVars>
          <dgm:bulletEnabled val="1"/>
        </dgm:presLayoutVars>
      </dgm:prSet>
      <dgm:spPr/>
      <dgm:t>
        <a:bodyPr/>
        <a:lstStyle/>
        <a:p>
          <a:endParaRPr lang="es-EC"/>
        </a:p>
      </dgm:t>
    </dgm:pt>
    <dgm:pt modelId="{F323F109-72F3-4C56-8B04-D0C446721F5B}" type="pres">
      <dgm:prSet presAssocID="{1328DCFD-A1B1-44A6-BDAC-204D86007851}" presName="accent_1" presStyleCnt="0"/>
      <dgm:spPr/>
    </dgm:pt>
    <dgm:pt modelId="{D1665F3C-5437-44DC-AFBD-14B228301BDC}" type="pres">
      <dgm:prSet presAssocID="{1328DCFD-A1B1-44A6-BDAC-204D86007851}" presName="accentRepeatNode" presStyleLbl="solidFgAcc1" presStyleIdx="0" presStyleCnt="2"/>
      <dgm:spPr/>
    </dgm:pt>
    <dgm:pt modelId="{D6C27995-597F-4D17-ACB9-38B8C51A5714}" type="pres">
      <dgm:prSet presAssocID="{156D4635-1669-4AF3-AE61-CA9D2B7F2BF8}" presName="text_2" presStyleLbl="node1" presStyleIdx="1" presStyleCnt="2">
        <dgm:presLayoutVars>
          <dgm:bulletEnabled val="1"/>
        </dgm:presLayoutVars>
      </dgm:prSet>
      <dgm:spPr/>
      <dgm:t>
        <a:bodyPr/>
        <a:lstStyle/>
        <a:p>
          <a:endParaRPr lang="es-EC"/>
        </a:p>
      </dgm:t>
    </dgm:pt>
    <dgm:pt modelId="{57F4576A-5810-4C3D-BCB2-D35A09016A26}" type="pres">
      <dgm:prSet presAssocID="{156D4635-1669-4AF3-AE61-CA9D2B7F2BF8}" presName="accent_2" presStyleCnt="0"/>
      <dgm:spPr/>
    </dgm:pt>
    <dgm:pt modelId="{EA515ABA-1FE1-4A29-AEE5-C314C78AAAFD}" type="pres">
      <dgm:prSet presAssocID="{156D4635-1669-4AF3-AE61-CA9D2B7F2BF8}" presName="accentRepeatNode" presStyleLbl="solidFgAcc1" presStyleIdx="1" presStyleCnt="2"/>
      <dgm:spPr/>
    </dgm:pt>
  </dgm:ptLst>
  <dgm:cxnLst>
    <dgm:cxn modelId="{1BD432BA-FD7D-4339-8F49-3503E97ECF8A}" srcId="{44A3E49E-08C1-48E2-B201-3C3CC300B22A}" destId="{156D4635-1669-4AF3-AE61-CA9D2B7F2BF8}" srcOrd="1" destOrd="0" parTransId="{9B3F2EC0-A66C-44C2-AE07-EFAC7B71947B}" sibTransId="{768A58B9-C3B8-440F-B400-C958B81B6E64}"/>
    <dgm:cxn modelId="{D2BA721A-C333-4BF9-8D1C-8215D900A1B5}" type="presOf" srcId="{1328DCFD-A1B1-44A6-BDAC-204D86007851}" destId="{82B40F67-3D63-4BBC-860B-FAC5F8E5D4EE}" srcOrd="0" destOrd="0" presId="urn:microsoft.com/office/officeart/2008/layout/VerticalCurvedList"/>
    <dgm:cxn modelId="{97490376-41AA-4F15-887E-E1CFA001AB7C}" type="presOf" srcId="{0D628E0D-25AC-4832-A1AC-7C93DB61F192}" destId="{DECEBEE5-BE8F-4B26-A3E3-22C9EA83770D}" srcOrd="0" destOrd="0" presId="urn:microsoft.com/office/officeart/2008/layout/VerticalCurvedList"/>
    <dgm:cxn modelId="{4AC9D5D1-939C-4AE7-91B1-08046CD47C36}" srcId="{44A3E49E-08C1-48E2-B201-3C3CC300B22A}" destId="{1328DCFD-A1B1-44A6-BDAC-204D86007851}" srcOrd="0" destOrd="0" parTransId="{FF341F0E-5DEC-4D65-B973-8C43A3AA3D33}" sibTransId="{0D628E0D-25AC-4832-A1AC-7C93DB61F192}"/>
    <dgm:cxn modelId="{566F38CA-1436-422A-902B-A6A458C87B37}" type="presOf" srcId="{156D4635-1669-4AF3-AE61-CA9D2B7F2BF8}" destId="{D6C27995-597F-4D17-ACB9-38B8C51A5714}" srcOrd="0" destOrd="0" presId="urn:microsoft.com/office/officeart/2008/layout/VerticalCurvedList"/>
    <dgm:cxn modelId="{221081B3-5EBE-4053-8B1B-A132441092C0}" type="presOf" srcId="{44A3E49E-08C1-48E2-B201-3C3CC300B22A}" destId="{FE0F9449-EB0E-4CD2-8451-47FF9873A3F1}" srcOrd="0" destOrd="0" presId="urn:microsoft.com/office/officeart/2008/layout/VerticalCurvedList"/>
    <dgm:cxn modelId="{D10BF32A-F01F-42ED-937C-080BA3CCB3C6}" type="presParOf" srcId="{FE0F9449-EB0E-4CD2-8451-47FF9873A3F1}" destId="{B87C3717-CDE1-46B7-9E65-D786EED36234}" srcOrd="0" destOrd="0" presId="urn:microsoft.com/office/officeart/2008/layout/VerticalCurvedList"/>
    <dgm:cxn modelId="{7440CE97-27A8-4573-A1BF-E86A07CAEAC5}" type="presParOf" srcId="{B87C3717-CDE1-46B7-9E65-D786EED36234}" destId="{5A007E5C-A36A-4911-B383-84C981E29DAF}" srcOrd="0" destOrd="0" presId="urn:microsoft.com/office/officeart/2008/layout/VerticalCurvedList"/>
    <dgm:cxn modelId="{C6A48BB1-6B63-4E23-A50C-58F9DE7EDEF7}" type="presParOf" srcId="{5A007E5C-A36A-4911-B383-84C981E29DAF}" destId="{D395816B-374F-4A33-B3FE-EFFC63668030}" srcOrd="0" destOrd="0" presId="urn:microsoft.com/office/officeart/2008/layout/VerticalCurvedList"/>
    <dgm:cxn modelId="{4B77575A-A1F0-4F0D-9EEC-A6B4E4566F7A}" type="presParOf" srcId="{5A007E5C-A36A-4911-B383-84C981E29DAF}" destId="{DECEBEE5-BE8F-4B26-A3E3-22C9EA83770D}" srcOrd="1" destOrd="0" presId="urn:microsoft.com/office/officeart/2008/layout/VerticalCurvedList"/>
    <dgm:cxn modelId="{1C917B66-4D00-4722-8781-A2B46323009B}" type="presParOf" srcId="{5A007E5C-A36A-4911-B383-84C981E29DAF}" destId="{1D5216EE-E888-4F83-A228-234EAE80C4F1}" srcOrd="2" destOrd="0" presId="urn:microsoft.com/office/officeart/2008/layout/VerticalCurvedList"/>
    <dgm:cxn modelId="{8957B7FB-0298-4E34-A08C-4171EE54DA74}" type="presParOf" srcId="{5A007E5C-A36A-4911-B383-84C981E29DAF}" destId="{B9064A14-25D5-4149-A841-8C702BE0EC3B}" srcOrd="3" destOrd="0" presId="urn:microsoft.com/office/officeart/2008/layout/VerticalCurvedList"/>
    <dgm:cxn modelId="{2C347722-B482-46E1-8C54-C5CE2DA98333}" type="presParOf" srcId="{B87C3717-CDE1-46B7-9E65-D786EED36234}" destId="{82B40F67-3D63-4BBC-860B-FAC5F8E5D4EE}" srcOrd="1" destOrd="0" presId="urn:microsoft.com/office/officeart/2008/layout/VerticalCurvedList"/>
    <dgm:cxn modelId="{0CA184B8-46FC-4553-8709-EDB813947CB1}" type="presParOf" srcId="{B87C3717-CDE1-46B7-9E65-D786EED36234}" destId="{F323F109-72F3-4C56-8B04-D0C446721F5B}" srcOrd="2" destOrd="0" presId="urn:microsoft.com/office/officeart/2008/layout/VerticalCurvedList"/>
    <dgm:cxn modelId="{40DA210B-9278-4CC4-915B-30A31F58D6C4}" type="presParOf" srcId="{F323F109-72F3-4C56-8B04-D0C446721F5B}" destId="{D1665F3C-5437-44DC-AFBD-14B228301BDC}" srcOrd="0" destOrd="0" presId="urn:microsoft.com/office/officeart/2008/layout/VerticalCurvedList"/>
    <dgm:cxn modelId="{1AB13184-5C74-4223-9DB6-F96F43912393}" type="presParOf" srcId="{B87C3717-CDE1-46B7-9E65-D786EED36234}" destId="{D6C27995-597F-4D17-ACB9-38B8C51A5714}" srcOrd="3" destOrd="0" presId="urn:microsoft.com/office/officeart/2008/layout/VerticalCurvedList"/>
    <dgm:cxn modelId="{07F69F39-473F-477F-82B0-0364E8E67D3E}" type="presParOf" srcId="{B87C3717-CDE1-46B7-9E65-D786EED36234}" destId="{57F4576A-5810-4C3D-BCB2-D35A09016A26}" srcOrd="4" destOrd="0" presId="urn:microsoft.com/office/officeart/2008/layout/VerticalCurvedList"/>
    <dgm:cxn modelId="{230AC36D-2FB8-4C4C-8ED5-D3C0D382AEF6}" type="presParOf" srcId="{57F4576A-5810-4C3D-BCB2-D35A09016A26}" destId="{EA515ABA-1FE1-4A29-AEE5-C314C78AAAFD}"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C19DBD-5FCD-439C-B455-5E7BAE49ED86}">
      <dsp:nvSpPr>
        <dsp:cNvPr id="0" name=""/>
        <dsp:cNvSpPr/>
      </dsp:nvSpPr>
      <dsp:spPr>
        <a:xfrm>
          <a:off x="0" y="0"/>
          <a:ext cx="8784976" cy="1490565"/>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C" sz="4200" kern="1200" dirty="0" smtClean="0">
              <a:solidFill>
                <a:schemeClr val="tx1"/>
              </a:solidFill>
            </a:rPr>
            <a:t>GENERALIDADES DEL DISTRITO METROPOLITANO DE QUITO</a:t>
          </a:r>
          <a:endParaRPr lang="es-EC" sz="4200" kern="1200" dirty="0">
            <a:solidFill>
              <a:schemeClr val="tx1"/>
            </a:solidFill>
          </a:endParaRPr>
        </a:p>
      </dsp:txBody>
      <dsp:txXfrm>
        <a:off x="0" y="0"/>
        <a:ext cx="8784976" cy="1490565"/>
      </dsp:txXfrm>
    </dsp:sp>
    <dsp:sp modelId="{B4E9637F-5D87-422B-A111-487DB866A112}">
      <dsp:nvSpPr>
        <dsp:cNvPr id="0" name=""/>
        <dsp:cNvSpPr/>
      </dsp:nvSpPr>
      <dsp:spPr>
        <a:xfrm>
          <a:off x="0" y="1490565"/>
          <a:ext cx="2196243" cy="3130187"/>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Conjunto territorial </a:t>
          </a:r>
        </a:p>
        <a:p>
          <a:pPr lvl="0" algn="ctr" defTabSz="1377950">
            <a:lnSpc>
              <a:spcPct val="90000"/>
            </a:lnSpc>
            <a:spcBef>
              <a:spcPct val="0"/>
            </a:spcBef>
            <a:spcAft>
              <a:spcPct val="35000"/>
            </a:spcAft>
          </a:pPr>
          <a:r>
            <a:rPr lang="es-EC" sz="3100" kern="1200" dirty="0" smtClean="0"/>
            <a:t>4228 km</a:t>
          </a:r>
          <a:r>
            <a:rPr lang="es-EC" sz="3100" kern="1200" baseline="30000" dirty="0" smtClean="0"/>
            <a:t>2</a:t>
          </a:r>
          <a:endParaRPr lang="es-EC" sz="3100" kern="1200" baseline="30000" dirty="0"/>
        </a:p>
      </dsp:txBody>
      <dsp:txXfrm>
        <a:off x="0" y="1490565"/>
        <a:ext cx="2196243" cy="3130187"/>
      </dsp:txXfrm>
    </dsp:sp>
    <dsp:sp modelId="{FA8D85F0-7858-4E58-A721-D1037CD15AAE}">
      <dsp:nvSpPr>
        <dsp:cNvPr id="0" name=""/>
        <dsp:cNvSpPr/>
      </dsp:nvSpPr>
      <dsp:spPr>
        <a:xfrm>
          <a:off x="2196243" y="1490565"/>
          <a:ext cx="2196243" cy="3130187"/>
        </a:xfrm>
        <a:prstGeom prst="rect">
          <a:avLst/>
        </a:prstGeom>
        <a:solidFill>
          <a:schemeClr val="accent5">
            <a:hueOff val="-1673522"/>
            <a:satOff val="13698"/>
            <a:lumOff val="-222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Localizado en un entorno biodiverso</a:t>
          </a:r>
          <a:endParaRPr lang="es-EC" sz="3100" kern="1200" dirty="0"/>
        </a:p>
      </dsp:txBody>
      <dsp:txXfrm>
        <a:off x="2196243" y="1490565"/>
        <a:ext cx="2196243" cy="3130187"/>
      </dsp:txXfrm>
    </dsp:sp>
    <dsp:sp modelId="{A36E95BA-8D67-4DBA-B0A7-78221AB771C1}">
      <dsp:nvSpPr>
        <dsp:cNvPr id="0" name=""/>
        <dsp:cNvSpPr/>
      </dsp:nvSpPr>
      <dsp:spPr>
        <a:xfrm>
          <a:off x="4392487" y="1490565"/>
          <a:ext cx="2196243" cy="3130187"/>
        </a:xfrm>
        <a:prstGeom prst="rect">
          <a:avLst/>
        </a:prstGeom>
        <a:solidFill>
          <a:schemeClr val="accent5">
            <a:hueOff val="-3347044"/>
            <a:satOff val="27395"/>
            <a:lumOff val="-444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Con múltiples contrastes</a:t>
          </a:r>
          <a:endParaRPr lang="es-EC" sz="3100" kern="1200" dirty="0"/>
        </a:p>
      </dsp:txBody>
      <dsp:txXfrm>
        <a:off x="4392487" y="1490565"/>
        <a:ext cx="2196243" cy="3130187"/>
      </dsp:txXfrm>
    </dsp:sp>
    <dsp:sp modelId="{18F34B94-3A4D-4AB9-A03B-FFACD99748B7}">
      <dsp:nvSpPr>
        <dsp:cNvPr id="0" name=""/>
        <dsp:cNvSpPr/>
      </dsp:nvSpPr>
      <dsp:spPr>
        <a:xfrm>
          <a:off x="6588732" y="1490565"/>
          <a:ext cx="2196243" cy="3130187"/>
        </a:xfrm>
        <a:prstGeom prst="rect">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Topografía irregular</a:t>
          </a:r>
          <a:endParaRPr lang="es-EC" sz="3100" kern="1200" dirty="0"/>
        </a:p>
      </dsp:txBody>
      <dsp:txXfrm>
        <a:off x="6588732" y="1490565"/>
        <a:ext cx="2196243" cy="3130187"/>
      </dsp:txXfrm>
    </dsp:sp>
    <dsp:sp modelId="{4B0FB639-A326-419E-8C10-17A3CF30F0B3}">
      <dsp:nvSpPr>
        <dsp:cNvPr id="0" name=""/>
        <dsp:cNvSpPr/>
      </dsp:nvSpPr>
      <dsp:spPr>
        <a:xfrm>
          <a:off x="0" y="4620753"/>
          <a:ext cx="8784976" cy="347798"/>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344BBD-A7E9-4749-8AEA-68EBCC069C59}">
      <dsp:nvSpPr>
        <dsp:cNvPr id="0" name=""/>
        <dsp:cNvSpPr/>
      </dsp:nvSpPr>
      <dsp:spPr>
        <a:xfrm>
          <a:off x="3054" y="1079226"/>
          <a:ext cx="2110246" cy="724678"/>
        </a:xfrm>
        <a:prstGeom prst="rect">
          <a:avLst/>
        </a:prstGeom>
        <a:solidFill>
          <a:schemeClr val="accent5">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s-EC" sz="1400" b="1" kern="1200" dirty="0" smtClean="0"/>
            <a:t>METEOROLÓGICAS</a:t>
          </a:r>
          <a:endParaRPr lang="es-EC" sz="1400" b="1" kern="1200" dirty="0"/>
        </a:p>
      </dsp:txBody>
      <dsp:txXfrm>
        <a:off x="3054" y="1079226"/>
        <a:ext cx="2110246" cy="724678"/>
      </dsp:txXfrm>
    </dsp:sp>
    <dsp:sp modelId="{35CD4801-932E-456C-A1DD-A69CF0A74B50}">
      <dsp:nvSpPr>
        <dsp:cNvPr id="0" name=""/>
        <dsp:cNvSpPr/>
      </dsp:nvSpPr>
      <dsp:spPr>
        <a:xfrm>
          <a:off x="152329" y="2529365"/>
          <a:ext cx="1811697" cy="1359959"/>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C" sz="1800" kern="1200" dirty="0" smtClean="0"/>
            <a:t>Precipitación</a:t>
          </a:r>
          <a:endParaRPr lang="es-EC" sz="1800" kern="1200" dirty="0"/>
        </a:p>
        <a:p>
          <a:pPr marL="171450" lvl="1" indent="-171450" algn="l" defTabSz="800100">
            <a:lnSpc>
              <a:spcPct val="90000"/>
            </a:lnSpc>
            <a:spcBef>
              <a:spcPct val="0"/>
            </a:spcBef>
            <a:spcAft>
              <a:spcPct val="15000"/>
            </a:spcAft>
            <a:buChar char="••"/>
          </a:pPr>
          <a:r>
            <a:rPr lang="es-EC" sz="1800" kern="1200" dirty="0" smtClean="0"/>
            <a:t>Humedad Relativa</a:t>
          </a:r>
          <a:endParaRPr lang="es-EC" sz="1800" kern="1200" dirty="0"/>
        </a:p>
        <a:p>
          <a:pPr marL="171450" lvl="1" indent="-171450" algn="l" defTabSz="800100">
            <a:lnSpc>
              <a:spcPct val="90000"/>
            </a:lnSpc>
            <a:spcBef>
              <a:spcPct val="0"/>
            </a:spcBef>
            <a:spcAft>
              <a:spcPct val="15000"/>
            </a:spcAft>
            <a:buChar char="••"/>
          </a:pPr>
          <a:r>
            <a:rPr lang="es-EC" sz="1800" kern="1200" dirty="0" smtClean="0"/>
            <a:t>Temperatura</a:t>
          </a:r>
          <a:endParaRPr lang="es-EC" sz="1800" kern="1200" dirty="0"/>
        </a:p>
      </dsp:txBody>
      <dsp:txXfrm>
        <a:off x="152329" y="2529365"/>
        <a:ext cx="1811697" cy="1359959"/>
      </dsp:txXfrm>
    </dsp:sp>
    <dsp:sp modelId="{E163034F-897B-4D03-9640-B0A3FA56DD9D}">
      <dsp:nvSpPr>
        <dsp:cNvPr id="0" name=""/>
        <dsp:cNvSpPr/>
      </dsp:nvSpPr>
      <dsp:spPr>
        <a:xfrm>
          <a:off x="2366939" y="1075136"/>
          <a:ext cx="2068288" cy="724678"/>
        </a:xfrm>
        <a:prstGeom prst="rect">
          <a:avLst/>
        </a:prstGeom>
        <a:solidFill>
          <a:schemeClr val="accent5">
            <a:hueOff val="-1673522"/>
            <a:satOff val="13698"/>
            <a:lumOff val="-2222"/>
            <a:alphaOff val="0"/>
          </a:schemeClr>
        </a:solidFill>
        <a:ln w="11429" cap="flat" cmpd="sng" algn="ctr">
          <a:solidFill>
            <a:schemeClr val="accent5">
              <a:hueOff val="-1673522"/>
              <a:satOff val="13698"/>
              <a:lumOff val="-2222"/>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C" sz="1800" b="1" kern="1200" dirty="0" smtClean="0"/>
            <a:t>ANTRÓPICAS</a:t>
          </a:r>
          <a:endParaRPr lang="es-EC" sz="1800" b="1" kern="1200" dirty="0"/>
        </a:p>
      </dsp:txBody>
      <dsp:txXfrm>
        <a:off x="2366939" y="1075136"/>
        <a:ext cx="2068288" cy="724678"/>
      </dsp:txXfrm>
    </dsp:sp>
    <dsp:sp modelId="{D67E84AD-8F4A-43BC-9202-375DD663F4FD}">
      <dsp:nvSpPr>
        <dsp:cNvPr id="0" name=""/>
        <dsp:cNvSpPr/>
      </dsp:nvSpPr>
      <dsp:spPr>
        <a:xfrm>
          <a:off x="2495234" y="2517096"/>
          <a:ext cx="1811697" cy="1376319"/>
        </a:xfrm>
        <a:prstGeom prst="rect">
          <a:avLst/>
        </a:prstGeom>
        <a:solidFill>
          <a:schemeClr val="accent5">
            <a:tint val="40000"/>
            <a:alpha val="90000"/>
            <a:hueOff val="-1839046"/>
            <a:satOff val="10987"/>
            <a:lumOff val="-55"/>
            <a:alphaOff val="0"/>
          </a:schemeClr>
        </a:solidFill>
        <a:ln w="11429" cap="flat" cmpd="sng" algn="ctr">
          <a:solidFill>
            <a:schemeClr val="accent5">
              <a:tint val="40000"/>
              <a:alpha val="90000"/>
              <a:hueOff val="-1839046"/>
              <a:satOff val="10987"/>
              <a:lumOff val="-55"/>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C" sz="1800" kern="1200" dirty="0" smtClean="0"/>
            <a:t>Vías</a:t>
          </a:r>
          <a:endParaRPr lang="es-EC" sz="1800" kern="1200" dirty="0"/>
        </a:p>
      </dsp:txBody>
      <dsp:txXfrm>
        <a:off x="2495234" y="2517096"/>
        <a:ext cx="1811697" cy="1376319"/>
      </dsp:txXfrm>
    </dsp:sp>
    <dsp:sp modelId="{BFB2BE37-8F3D-46C3-87E2-8571DDC78B73}">
      <dsp:nvSpPr>
        <dsp:cNvPr id="0" name=""/>
        <dsp:cNvSpPr/>
      </dsp:nvSpPr>
      <dsp:spPr>
        <a:xfrm>
          <a:off x="4688864" y="1057505"/>
          <a:ext cx="1811697" cy="724678"/>
        </a:xfrm>
        <a:prstGeom prst="rect">
          <a:avLst/>
        </a:prstGeom>
        <a:solidFill>
          <a:schemeClr val="accent5">
            <a:hueOff val="-3347044"/>
            <a:satOff val="27395"/>
            <a:lumOff val="-4444"/>
            <a:alphaOff val="0"/>
          </a:schemeClr>
        </a:solidFill>
        <a:ln w="11429" cap="flat" cmpd="sng" algn="ctr">
          <a:solidFill>
            <a:schemeClr val="accent5">
              <a:hueOff val="-3347044"/>
              <a:satOff val="27395"/>
              <a:lumOff val="-4444"/>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C" sz="2200" b="1" kern="1200" dirty="0" smtClean="0"/>
            <a:t>FÍSICA</a:t>
          </a:r>
          <a:endParaRPr lang="es-EC" sz="2200" b="1" kern="1200" dirty="0"/>
        </a:p>
      </dsp:txBody>
      <dsp:txXfrm>
        <a:off x="4688864" y="1057505"/>
        <a:ext cx="1811697" cy="724678"/>
      </dsp:txXfrm>
    </dsp:sp>
    <dsp:sp modelId="{F0CD901F-0D83-4800-8D4E-B1CA16213B98}">
      <dsp:nvSpPr>
        <dsp:cNvPr id="0" name=""/>
        <dsp:cNvSpPr/>
      </dsp:nvSpPr>
      <dsp:spPr>
        <a:xfrm>
          <a:off x="4680513" y="2520279"/>
          <a:ext cx="1811697" cy="1446844"/>
        </a:xfrm>
        <a:prstGeom prst="rect">
          <a:avLst/>
        </a:prstGeom>
        <a:solidFill>
          <a:schemeClr val="accent5">
            <a:tint val="40000"/>
            <a:alpha val="90000"/>
            <a:hueOff val="-3678092"/>
            <a:satOff val="21975"/>
            <a:lumOff val="-109"/>
            <a:alphaOff val="0"/>
          </a:schemeClr>
        </a:solidFill>
        <a:ln w="11429" cap="flat" cmpd="sng" algn="ctr">
          <a:solidFill>
            <a:schemeClr val="accent5">
              <a:tint val="40000"/>
              <a:alpha val="90000"/>
              <a:hueOff val="-3678092"/>
              <a:satOff val="21975"/>
              <a:lumOff val="-10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C" sz="1800" kern="1200" dirty="0" smtClean="0"/>
            <a:t>Ríos</a:t>
          </a:r>
          <a:endParaRPr lang="es-EC" sz="1800" kern="1200" dirty="0"/>
        </a:p>
        <a:p>
          <a:pPr marL="171450" lvl="1" indent="-171450" algn="l" defTabSz="800100">
            <a:lnSpc>
              <a:spcPct val="90000"/>
            </a:lnSpc>
            <a:spcBef>
              <a:spcPct val="0"/>
            </a:spcBef>
            <a:spcAft>
              <a:spcPct val="15000"/>
            </a:spcAft>
            <a:buChar char="••"/>
          </a:pPr>
          <a:r>
            <a:rPr lang="es-EC" sz="1800" kern="1200" dirty="0" smtClean="0"/>
            <a:t>Pendiente</a:t>
          </a:r>
          <a:endParaRPr lang="es-EC" sz="1800" kern="1200" dirty="0"/>
        </a:p>
      </dsp:txBody>
      <dsp:txXfrm>
        <a:off x="4680513" y="2520279"/>
        <a:ext cx="1811697" cy="1446844"/>
      </dsp:txXfrm>
    </dsp:sp>
    <dsp:sp modelId="{BECBCB6F-9DA9-4C04-A980-7E61A0FCBEB7}">
      <dsp:nvSpPr>
        <dsp:cNvPr id="0" name=""/>
        <dsp:cNvSpPr/>
      </dsp:nvSpPr>
      <dsp:spPr>
        <a:xfrm>
          <a:off x="6754199" y="1083463"/>
          <a:ext cx="1811697" cy="724678"/>
        </a:xfrm>
        <a:prstGeom prst="rect">
          <a:avLst/>
        </a:prstGeom>
        <a:solidFill>
          <a:schemeClr val="accent5">
            <a:hueOff val="-5020566"/>
            <a:satOff val="41093"/>
            <a:lumOff val="-6666"/>
            <a:alphaOff val="0"/>
          </a:schemeClr>
        </a:solidFill>
        <a:ln w="11429" cap="flat" cmpd="sng" algn="ctr">
          <a:solidFill>
            <a:schemeClr val="accent5">
              <a:hueOff val="-5020566"/>
              <a:satOff val="41093"/>
              <a:lumOff val="-6666"/>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C" sz="2200" b="1" kern="1200" dirty="0" smtClean="0"/>
            <a:t>BIÓTICA</a:t>
          </a:r>
          <a:endParaRPr lang="es-EC" sz="2200" b="1" kern="1200" dirty="0"/>
        </a:p>
      </dsp:txBody>
      <dsp:txXfrm>
        <a:off x="6754199" y="1083463"/>
        <a:ext cx="1811697" cy="724678"/>
      </dsp:txXfrm>
    </dsp:sp>
    <dsp:sp modelId="{A347BBA6-B977-470E-83B1-32F0D294622A}">
      <dsp:nvSpPr>
        <dsp:cNvPr id="0" name=""/>
        <dsp:cNvSpPr/>
      </dsp:nvSpPr>
      <dsp:spPr>
        <a:xfrm>
          <a:off x="6754199" y="2542077"/>
          <a:ext cx="1811697" cy="1343010"/>
        </a:xfrm>
        <a:prstGeom prst="rect">
          <a:avLst/>
        </a:prstGeom>
        <a:solidFill>
          <a:schemeClr val="accent5">
            <a:tint val="40000"/>
            <a:alpha val="90000"/>
            <a:hueOff val="-5517137"/>
            <a:satOff val="32962"/>
            <a:lumOff val="-164"/>
            <a:alphaOff val="0"/>
          </a:schemeClr>
        </a:solidFill>
        <a:ln w="11429" cap="flat" cmpd="sng" algn="ctr">
          <a:solidFill>
            <a:schemeClr val="accent5">
              <a:tint val="40000"/>
              <a:alpha val="90000"/>
              <a:hueOff val="-5517137"/>
              <a:satOff val="32962"/>
              <a:lumOff val="-16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s-EC" sz="1800" kern="1200" dirty="0"/>
        </a:p>
        <a:p>
          <a:pPr marL="171450" lvl="1" indent="-171450" algn="l" defTabSz="800100">
            <a:lnSpc>
              <a:spcPct val="90000"/>
            </a:lnSpc>
            <a:spcBef>
              <a:spcPct val="0"/>
            </a:spcBef>
            <a:spcAft>
              <a:spcPct val="15000"/>
            </a:spcAft>
            <a:buChar char="••"/>
          </a:pPr>
          <a:r>
            <a:rPr lang="es-EC" sz="1800" kern="1200" dirty="0" smtClean="0"/>
            <a:t>Vegetación</a:t>
          </a:r>
          <a:endParaRPr lang="es-EC" sz="1800" kern="1200" dirty="0"/>
        </a:p>
      </dsp:txBody>
      <dsp:txXfrm>
        <a:off x="6754199" y="2542077"/>
        <a:ext cx="1811697" cy="134301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C19DBD-5FCD-439C-B455-5E7BAE49ED86}">
      <dsp:nvSpPr>
        <dsp:cNvPr id="0" name=""/>
        <dsp:cNvSpPr/>
      </dsp:nvSpPr>
      <dsp:spPr>
        <a:xfrm>
          <a:off x="0" y="0"/>
          <a:ext cx="8746943" cy="1317746"/>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s-EC" sz="5200" kern="1200" dirty="0" smtClean="0">
              <a:solidFill>
                <a:schemeClr val="tx1"/>
              </a:solidFill>
            </a:rPr>
            <a:t>UBICACIÓN GEOGRÁFICA</a:t>
          </a:r>
          <a:endParaRPr lang="es-EC" sz="5200" kern="1200" dirty="0">
            <a:solidFill>
              <a:schemeClr val="tx1"/>
            </a:solidFill>
          </a:endParaRPr>
        </a:p>
      </dsp:txBody>
      <dsp:txXfrm>
        <a:off x="0" y="0"/>
        <a:ext cx="8746943" cy="1317746"/>
      </dsp:txXfrm>
    </dsp:sp>
    <dsp:sp modelId="{B4E9637F-5D87-422B-A111-487DB866A112}">
      <dsp:nvSpPr>
        <dsp:cNvPr id="0" name=""/>
        <dsp:cNvSpPr/>
      </dsp:nvSpPr>
      <dsp:spPr>
        <a:xfrm>
          <a:off x="4270" y="1317746"/>
          <a:ext cx="2912800" cy="2767267"/>
        </a:xfrm>
        <a:prstGeom prst="rect">
          <a:avLst/>
        </a:prstGeom>
        <a:solidFill>
          <a:schemeClr val="lt1">
            <a:hueOff val="0"/>
            <a:satOff val="0"/>
            <a:lumOff val="0"/>
            <a:alphaOff val="0"/>
          </a:schemeClr>
        </a:solidFill>
        <a:ln w="11429" cap="flat" cmpd="sng" algn="ctr">
          <a:solidFill>
            <a:schemeClr val="dk2">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C" sz="3800" kern="1200" dirty="0" smtClean="0">
              <a:solidFill>
                <a:schemeClr val="tx1"/>
              </a:solidFill>
            </a:rPr>
            <a:t>Pichicha, Ecuador</a:t>
          </a:r>
          <a:endParaRPr lang="es-EC" sz="3800" kern="1200" baseline="30000" dirty="0">
            <a:solidFill>
              <a:schemeClr val="tx1"/>
            </a:solidFill>
          </a:endParaRPr>
        </a:p>
      </dsp:txBody>
      <dsp:txXfrm>
        <a:off x="4270" y="1317746"/>
        <a:ext cx="2912800" cy="2767267"/>
      </dsp:txXfrm>
    </dsp:sp>
    <dsp:sp modelId="{FA8D85F0-7858-4E58-A721-D1037CD15AAE}">
      <dsp:nvSpPr>
        <dsp:cNvPr id="0" name=""/>
        <dsp:cNvSpPr/>
      </dsp:nvSpPr>
      <dsp:spPr>
        <a:xfrm>
          <a:off x="2917071" y="1317746"/>
          <a:ext cx="2912800" cy="2767267"/>
        </a:xfrm>
        <a:prstGeom prst="rect">
          <a:avLst/>
        </a:prstGeom>
        <a:solidFill>
          <a:schemeClr val="lt1">
            <a:hueOff val="0"/>
            <a:satOff val="0"/>
            <a:lumOff val="0"/>
            <a:alphaOff val="0"/>
          </a:schemeClr>
        </a:solidFill>
        <a:ln w="11429" cap="flat" cmpd="sng" algn="ctr">
          <a:solidFill>
            <a:schemeClr val="dk2">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C" sz="3800" kern="1200" dirty="0" smtClean="0">
              <a:solidFill>
                <a:schemeClr val="tx1"/>
              </a:solidFill>
            </a:rPr>
            <a:t>Central norte de la Cordillera de los Andes</a:t>
          </a:r>
          <a:endParaRPr lang="es-EC" sz="3800" kern="1200" dirty="0">
            <a:solidFill>
              <a:schemeClr val="tx1"/>
            </a:solidFill>
          </a:endParaRPr>
        </a:p>
      </dsp:txBody>
      <dsp:txXfrm>
        <a:off x="2917071" y="1317746"/>
        <a:ext cx="2912800" cy="2767267"/>
      </dsp:txXfrm>
    </dsp:sp>
    <dsp:sp modelId="{18F34B94-3A4D-4AB9-A03B-FFACD99748B7}">
      <dsp:nvSpPr>
        <dsp:cNvPr id="0" name=""/>
        <dsp:cNvSpPr/>
      </dsp:nvSpPr>
      <dsp:spPr>
        <a:xfrm>
          <a:off x="5829871" y="1317746"/>
          <a:ext cx="2912800" cy="2767267"/>
        </a:xfrm>
        <a:prstGeom prst="rect">
          <a:avLst/>
        </a:prstGeom>
        <a:solidFill>
          <a:schemeClr val="lt1">
            <a:hueOff val="0"/>
            <a:satOff val="0"/>
            <a:lumOff val="0"/>
            <a:alphaOff val="0"/>
          </a:schemeClr>
        </a:solidFill>
        <a:ln w="11429" cap="flat" cmpd="sng" algn="ctr">
          <a:solidFill>
            <a:schemeClr val="dk2">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EC" sz="3800" kern="1200" dirty="0" smtClean="0">
              <a:solidFill>
                <a:schemeClr val="tx1"/>
              </a:solidFill>
            </a:rPr>
            <a:t>Provincia= 953.590 has.</a:t>
          </a:r>
          <a:endParaRPr lang="es-EC" sz="3800" kern="1200" dirty="0">
            <a:solidFill>
              <a:schemeClr val="tx1"/>
            </a:solidFill>
          </a:endParaRPr>
        </a:p>
      </dsp:txBody>
      <dsp:txXfrm>
        <a:off x="5829871" y="1317746"/>
        <a:ext cx="2912800" cy="2767267"/>
      </dsp:txXfrm>
    </dsp:sp>
    <dsp:sp modelId="{4B0FB639-A326-419E-8C10-17A3CF30F0B3}">
      <dsp:nvSpPr>
        <dsp:cNvPr id="0" name=""/>
        <dsp:cNvSpPr/>
      </dsp:nvSpPr>
      <dsp:spPr>
        <a:xfrm>
          <a:off x="0" y="4085013"/>
          <a:ext cx="8746943" cy="307474"/>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DAB92-D971-4174-B4B7-5550C15C6607}">
      <dsp:nvSpPr>
        <dsp:cNvPr id="0" name=""/>
        <dsp:cNvSpPr/>
      </dsp:nvSpPr>
      <dsp:spPr>
        <a:xfrm>
          <a:off x="0" y="465726"/>
          <a:ext cx="2745304" cy="1647182"/>
        </a:xfrm>
        <a:prstGeom prst="rect">
          <a:avLst/>
        </a:prstGeom>
        <a:solidFill>
          <a:schemeClr val="accent3">
            <a:shade val="5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smtClean="0"/>
            <a:t>Trascienden el ámbito ambiental</a:t>
          </a:r>
          <a:endParaRPr lang="es-EC" sz="2800" kern="1200" dirty="0"/>
        </a:p>
      </dsp:txBody>
      <dsp:txXfrm>
        <a:off x="0" y="465726"/>
        <a:ext cx="2745304" cy="1647182"/>
      </dsp:txXfrm>
    </dsp:sp>
    <dsp:sp modelId="{AF2C58C7-C7BA-4907-89B3-077DD73CC0D8}">
      <dsp:nvSpPr>
        <dsp:cNvPr id="0" name=""/>
        <dsp:cNvSpPr/>
      </dsp:nvSpPr>
      <dsp:spPr>
        <a:xfrm>
          <a:off x="3019835" y="465726"/>
          <a:ext cx="2745304" cy="1647182"/>
        </a:xfrm>
        <a:prstGeom prst="rect">
          <a:avLst/>
        </a:prstGeom>
        <a:solidFill>
          <a:schemeClr val="accent3">
            <a:shade val="50000"/>
            <a:hueOff val="3440"/>
            <a:satOff val="956"/>
            <a:lumOff val="1240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smtClean="0"/>
            <a:t>Preocupación por el manejo de incendios forestales</a:t>
          </a:r>
          <a:endParaRPr lang="es-EC" sz="2800" kern="1200" dirty="0"/>
        </a:p>
      </dsp:txBody>
      <dsp:txXfrm>
        <a:off x="3019835" y="465726"/>
        <a:ext cx="2745304" cy="1647182"/>
      </dsp:txXfrm>
    </dsp:sp>
    <dsp:sp modelId="{46EC8CB4-23E6-4BCE-A59F-E0F81998F757}">
      <dsp:nvSpPr>
        <dsp:cNvPr id="0" name=""/>
        <dsp:cNvSpPr/>
      </dsp:nvSpPr>
      <dsp:spPr>
        <a:xfrm>
          <a:off x="6039670" y="465726"/>
          <a:ext cx="2745304" cy="1647182"/>
        </a:xfrm>
        <a:prstGeom prst="rect">
          <a:avLst/>
        </a:prstGeom>
        <a:solidFill>
          <a:schemeClr val="accent3">
            <a:shade val="50000"/>
            <a:hueOff val="6879"/>
            <a:satOff val="1912"/>
            <a:lumOff val="24811"/>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smtClean="0"/>
            <a:t>Teledetección para prevención</a:t>
          </a:r>
          <a:endParaRPr lang="es-EC" sz="2800" kern="1200" dirty="0"/>
        </a:p>
      </dsp:txBody>
      <dsp:txXfrm>
        <a:off x="6039670" y="465726"/>
        <a:ext cx="2745304" cy="1647182"/>
      </dsp:txXfrm>
    </dsp:sp>
    <dsp:sp modelId="{3F4C0B26-EBE8-4402-AB3F-72022DCA9835}">
      <dsp:nvSpPr>
        <dsp:cNvPr id="0" name=""/>
        <dsp:cNvSpPr/>
      </dsp:nvSpPr>
      <dsp:spPr>
        <a:xfrm>
          <a:off x="0" y="2657545"/>
          <a:ext cx="2745304" cy="1647182"/>
        </a:xfrm>
        <a:prstGeom prst="rect">
          <a:avLst/>
        </a:prstGeom>
        <a:solidFill>
          <a:schemeClr val="accent3">
            <a:shade val="50000"/>
            <a:hueOff val="10319"/>
            <a:satOff val="2868"/>
            <a:lumOff val="3721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Susceptible=</a:t>
          </a:r>
        </a:p>
        <a:p>
          <a:pPr lvl="0" algn="ctr" defTabSz="1244600">
            <a:lnSpc>
              <a:spcPct val="90000"/>
            </a:lnSpc>
            <a:spcBef>
              <a:spcPct val="0"/>
            </a:spcBef>
            <a:spcAft>
              <a:spcPct val="35000"/>
            </a:spcAft>
          </a:pPr>
          <a:r>
            <a:rPr lang="es-EC" sz="2800" kern="1200" dirty="0" smtClean="0"/>
            <a:t>provoca pérdidas</a:t>
          </a:r>
          <a:endParaRPr lang="es-EC" sz="2800" kern="1200" dirty="0"/>
        </a:p>
      </dsp:txBody>
      <dsp:txXfrm>
        <a:off x="0" y="2657545"/>
        <a:ext cx="2745304" cy="1647182"/>
      </dsp:txXfrm>
    </dsp:sp>
    <dsp:sp modelId="{48B1F640-F688-413E-8698-9CF143D8B97E}">
      <dsp:nvSpPr>
        <dsp:cNvPr id="0" name=""/>
        <dsp:cNvSpPr/>
      </dsp:nvSpPr>
      <dsp:spPr>
        <a:xfrm>
          <a:off x="3019835" y="2657545"/>
          <a:ext cx="2745304" cy="1647182"/>
        </a:xfrm>
        <a:prstGeom prst="rect">
          <a:avLst/>
        </a:prstGeom>
        <a:solidFill>
          <a:schemeClr val="accent3">
            <a:shade val="50000"/>
            <a:hueOff val="6879"/>
            <a:satOff val="1912"/>
            <a:lumOff val="24811"/>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smtClean="0"/>
            <a:t>2009 = 2700 Ha</a:t>
          </a:r>
        </a:p>
        <a:p>
          <a:pPr lvl="0" algn="ctr" defTabSz="1244600">
            <a:lnSpc>
              <a:spcPct val="90000"/>
            </a:lnSpc>
            <a:spcBef>
              <a:spcPct val="0"/>
            </a:spcBef>
            <a:spcAft>
              <a:spcPct val="35000"/>
            </a:spcAft>
          </a:pPr>
          <a:r>
            <a:rPr lang="es-EC" sz="2800" kern="1200" smtClean="0"/>
            <a:t>2012 = 3796 Ha</a:t>
          </a:r>
          <a:endParaRPr lang="es-EC" sz="2800" kern="1200" dirty="0"/>
        </a:p>
      </dsp:txBody>
      <dsp:txXfrm>
        <a:off x="3019835" y="2657545"/>
        <a:ext cx="2745304" cy="1647182"/>
      </dsp:txXfrm>
    </dsp:sp>
    <dsp:sp modelId="{89C511EE-209A-44CB-874F-970E25FDE357}">
      <dsp:nvSpPr>
        <dsp:cNvPr id="0" name=""/>
        <dsp:cNvSpPr/>
      </dsp:nvSpPr>
      <dsp:spPr>
        <a:xfrm>
          <a:off x="6039670" y="2387440"/>
          <a:ext cx="2745304" cy="2187393"/>
        </a:xfrm>
        <a:prstGeom prst="rect">
          <a:avLst/>
        </a:prstGeom>
        <a:solidFill>
          <a:schemeClr val="accent3">
            <a:shade val="50000"/>
            <a:hueOff val="3440"/>
            <a:satOff val="956"/>
            <a:lumOff val="12406"/>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Proyecto de Sistemas de Información Unificado de Riesgos Urbanos</a:t>
          </a:r>
          <a:endParaRPr lang="es-EC" sz="2800" kern="1200" dirty="0"/>
        </a:p>
      </dsp:txBody>
      <dsp:txXfrm>
        <a:off x="6039670" y="2387440"/>
        <a:ext cx="2745304" cy="218739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DAB92-D971-4174-B4B7-5550C15C6607}">
      <dsp:nvSpPr>
        <dsp:cNvPr id="0" name=""/>
        <dsp:cNvSpPr/>
      </dsp:nvSpPr>
      <dsp:spPr>
        <a:xfrm>
          <a:off x="0" y="699827"/>
          <a:ext cx="2745304" cy="1647182"/>
        </a:xfrm>
        <a:prstGeom prst="rect">
          <a:avLst/>
        </a:prstGeom>
        <a:solidFill>
          <a:schemeClr val="accent3">
            <a:shade val="5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Incendio forestal= fuego descontrolado</a:t>
          </a:r>
          <a:endParaRPr lang="es-EC" sz="3000" kern="1200" dirty="0"/>
        </a:p>
      </dsp:txBody>
      <dsp:txXfrm>
        <a:off x="0" y="699827"/>
        <a:ext cx="2745304" cy="1647182"/>
      </dsp:txXfrm>
    </dsp:sp>
    <dsp:sp modelId="{AF2C58C7-C7BA-4907-89B3-077DD73CC0D8}">
      <dsp:nvSpPr>
        <dsp:cNvPr id="0" name=""/>
        <dsp:cNvSpPr/>
      </dsp:nvSpPr>
      <dsp:spPr>
        <a:xfrm>
          <a:off x="3019835" y="699827"/>
          <a:ext cx="2745304" cy="1647182"/>
        </a:xfrm>
        <a:prstGeom prst="rect">
          <a:avLst/>
        </a:prstGeom>
        <a:solidFill>
          <a:schemeClr val="accent3">
            <a:shade val="50000"/>
            <a:hueOff val="4128"/>
            <a:satOff val="1147"/>
            <a:lumOff val="1488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16300 Has afectadas</a:t>
          </a:r>
          <a:endParaRPr lang="es-EC" sz="3000" kern="1200" dirty="0"/>
        </a:p>
      </dsp:txBody>
      <dsp:txXfrm>
        <a:off x="3019835" y="699827"/>
        <a:ext cx="2745304" cy="1647182"/>
      </dsp:txXfrm>
    </dsp:sp>
    <dsp:sp modelId="{12E1BE1D-9C3D-42C0-B1D2-0A0489283690}">
      <dsp:nvSpPr>
        <dsp:cNvPr id="0" name=""/>
        <dsp:cNvSpPr/>
      </dsp:nvSpPr>
      <dsp:spPr>
        <a:xfrm>
          <a:off x="6039670" y="699827"/>
          <a:ext cx="2745304" cy="1647182"/>
        </a:xfrm>
        <a:prstGeom prst="rect">
          <a:avLst/>
        </a:prstGeom>
        <a:solidFill>
          <a:schemeClr val="accent3">
            <a:shade val="50000"/>
            <a:hueOff val="8255"/>
            <a:satOff val="2294"/>
            <a:lumOff val="29774"/>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77 heridos </a:t>
          </a:r>
        </a:p>
        <a:p>
          <a:pPr lvl="0" algn="ctr" defTabSz="1333500">
            <a:lnSpc>
              <a:spcPct val="90000"/>
            </a:lnSpc>
            <a:spcBef>
              <a:spcPct val="0"/>
            </a:spcBef>
            <a:spcAft>
              <a:spcPct val="35000"/>
            </a:spcAft>
          </a:pPr>
          <a:r>
            <a:rPr lang="es-EC" sz="3000" kern="1200" dirty="0" smtClean="0"/>
            <a:t>5 fallecidos</a:t>
          </a:r>
          <a:endParaRPr lang="es-EC" sz="3000" kern="1200" dirty="0"/>
        </a:p>
      </dsp:txBody>
      <dsp:txXfrm>
        <a:off x="6039670" y="699827"/>
        <a:ext cx="2745304" cy="1647182"/>
      </dsp:txXfrm>
    </dsp:sp>
    <dsp:sp modelId="{46EC8CB4-23E6-4BCE-A59F-E0F81998F757}">
      <dsp:nvSpPr>
        <dsp:cNvPr id="0" name=""/>
        <dsp:cNvSpPr/>
      </dsp:nvSpPr>
      <dsp:spPr>
        <a:xfrm>
          <a:off x="1509917" y="2621541"/>
          <a:ext cx="2745304" cy="1647182"/>
        </a:xfrm>
        <a:prstGeom prst="rect">
          <a:avLst/>
        </a:prstGeom>
        <a:solidFill>
          <a:schemeClr val="accent3">
            <a:shade val="50000"/>
            <a:hueOff val="8255"/>
            <a:satOff val="2294"/>
            <a:lumOff val="29774"/>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Pocos estudios</a:t>
          </a:r>
          <a:endParaRPr lang="es-EC" sz="3000" kern="1200" dirty="0"/>
        </a:p>
      </dsp:txBody>
      <dsp:txXfrm>
        <a:off x="1509917" y="2621541"/>
        <a:ext cx="2745304" cy="1647182"/>
      </dsp:txXfrm>
    </dsp:sp>
    <dsp:sp modelId="{4CF2B17D-B99B-4CDE-AFA9-8558CF44030A}">
      <dsp:nvSpPr>
        <dsp:cNvPr id="0" name=""/>
        <dsp:cNvSpPr/>
      </dsp:nvSpPr>
      <dsp:spPr>
        <a:xfrm>
          <a:off x="4529753" y="2621541"/>
          <a:ext cx="2745304" cy="1647182"/>
        </a:xfrm>
        <a:prstGeom prst="rect">
          <a:avLst/>
        </a:prstGeom>
        <a:solidFill>
          <a:schemeClr val="accent3">
            <a:shade val="50000"/>
            <a:hueOff val="4128"/>
            <a:satOff val="1147"/>
            <a:lumOff val="14887"/>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Verdadera gestión de riesgos</a:t>
          </a:r>
          <a:endParaRPr lang="es-EC" sz="3000" kern="1200" dirty="0"/>
        </a:p>
      </dsp:txBody>
      <dsp:txXfrm>
        <a:off x="4529753" y="2621541"/>
        <a:ext cx="2745304" cy="164718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DAB92-D971-4174-B4B7-5550C15C6607}">
      <dsp:nvSpPr>
        <dsp:cNvPr id="0" name=""/>
        <dsp:cNvSpPr/>
      </dsp:nvSpPr>
      <dsp:spPr>
        <a:xfrm>
          <a:off x="437961" y="232"/>
          <a:ext cx="3766215" cy="2259729"/>
        </a:xfrm>
        <a:prstGeom prst="rect">
          <a:avLst/>
        </a:prstGeom>
        <a:solidFill>
          <a:schemeClr val="accent3">
            <a:shade val="50000"/>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0" i="0" kern="1200" dirty="0" smtClean="0"/>
            <a:t>Daños y perjuicios de índole social, económica y ecológica</a:t>
          </a:r>
          <a:endParaRPr lang="es-EC" sz="3600" kern="1200" dirty="0"/>
        </a:p>
      </dsp:txBody>
      <dsp:txXfrm>
        <a:off x="437961" y="232"/>
        <a:ext cx="3766215" cy="2259729"/>
      </dsp:txXfrm>
    </dsp:sp>
    <dsp:sp modelId="{AF2C58C7-C7BA-4907-89B3-077DD73CC0D8}">
      <dsp:nvSpPr>
        <dsp:cNvPr id="0" name=""/>
        <dsp:cNvSpPr/>
      </dsp:nvSpPr>
      <dsp:spPr>
        <a:xfrm>
          <a:off x="4580798" y="232"/>
          <a:ext cx="3766215" cy="2259729"/>
        </a:xfrm>
        <a:prstGeom prst="rect">
          <a:avLst/>
        </a:prstGeom>
        <a:solidFill>
          <a:schemeClr val="accent3">
            <a:shade val="50000"/>
            <a:hueOff val="6879"/>
            <a:satOff val="1912"/>
            <a:lumOff val="24811"/>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0" i="0" kern="1200" dirty="0" smtClean="0"/>
            <a:t>Planificación preventiva y una mejora en la respuesta de atención</a:t>
          </a:r>
          <a:endParaRPr lang="es-EC" sz="3600" kern="1200" dirty="0"/>
        </a:p>
      </dsp:txBody>
      <dsp:txXfrm>
        <a:off x="4580798" y="232"/>
        <a:ext cx="3766215" cy="2259729"/>
      </dsp:txXfrm>
    </dsp:sp>
    <dsp:sp modelId="{46EC8CB4-23E6-4BCE-A59F-E0F81998F757}">
      <dsp:nvSpPr>
        <dsp:cNvPr id="0" name=""/>
        <dsp:cNvSpPr/>
      </dsp:nvSpPr>
      <dsp:spPr>
        <a:xfrm>
          <a:off x="2509380" y="2636582"/>
          <a:ext cx="3766215" cy="2259729"/>
        </a:xfrm>
        <a:prstGeom prst="rect">
          <a:avLst/>
        </a:prstGeom>
        <a:solidFill>
          <a:schemeClr val="accent3">
            <a:shade val="50000"/>
            <a:hueOff val="6879"/>
            <a:satOff val="1912"/>
            <a:lumOff val="24811"/>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C" sz="3600" b="0" i="0" kern="1200" dirty="0" smtClean="0"/>
            <a:t>UN INCENDIO PREVENIDO ES UN FUEGO QUE NO HAY QUE APAGAR</a:t>
          </a:r>
          <a:endParaRPr lang="es-EC" sz="3600" kern="1200" dirty="0"/>
        </a:p>
      </dsp:txBody>
      <dsp:txXfrm>
        <a:off x="2509380" y="2636582"/>
        <a:ext cx="3766215" cy="225972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EBEE5-BE8F-4B26-A3E3-22C9EA83770D}">
      <dsp:nvSpPr>
        <dsp:cNvPr id="0" name=""/>
        <dsp:cNvSpPr/>
      </dsp:nvSpPr>
      <dsp:spPr>
        <a:xfrm>
          <a:off x="-5942122" y="-909532"/>
          <a:ext cx="7075648" cy="7075648"/>
        </a:xfrm>
        <a:prstGeom prst="blockArc">
          <a:avLst>
            <a:gd name="adj1" fmla="val 18900000"/>
            <a:gd name="adj2" fmla="val 2700000"/>
            <a:gd name="adj3" fmla="val 305"/>
          </a:avLst>
        </a:pr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93BA7ED-414B-4798-B91C-C390BC2C9A48}">
      <dsp:nvSpPr>
        <dsp:cNvPr id="0" name=""/>
        <dsp:cNvSpPr/>
      </dsp:nvSpPr>
      <dsp:spPr>
        <a:xfrm>
          <a:off x="729613" y="525658"/>
          <a:ext cx="7555237" cy="1051316"/>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48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Análisis </a:t>
          </a:r>
          <a:r>
            <a:rPr lang="es-ES" sz="3000" kern="1200" dirty="0" err="1" smtClean="0"/>
            <a:t>Multitemporal</a:t>
          </a:r>
          <a:endParaRPr lang="es-EC" sz="3000" kern="1200" dirty="0"/>
        </a:p>
      </dsp:txBody>
      <dsp:txXfrm>
        <a:off x="729613" y="525658"/>
        <a:ext cx="7555237" cy="1051316"/>
      </dsp:txXfrm>
    </dsp:sp>
    <dsp:sp modelId="{5A73071C-14B1-468C-96F2-EAECF6902474}">
      <dsp:nvSpPr>
        <dsp:cNvPr id="0" name=""/>
        <dsp:cNvSpPr/>
      </dsp:nvSpPr>
      <dsp:spPr>
        <a:xfrm>
          <a:off x="72540" y="394243"/>
          <a:ext cx="1314145" cy="1314145"/>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AD3317B-A4A6-4B9D-93AC-CAEF6F9433DA}">
      <dsp:nvSpPr>
        <dsp:cNvPr id="0" name=""/>
        <dsp:cNvSpPr/>
      </dsp:nvSpPr>
      <dsp:spPr>
        <a:xfrm>
          <a:off x="1111767" y="1944215"/>
          <a:ext cx="7173083" cy="1368152"/>
        </a:xfrm>
        <a:prstGeom prst="rect">
          <a:avLst/>
        </a:prstGeom>
        <a:solidFill>
          <a:schemeClr val="accent4">
            <a:hueOff val="2742807"/>
            <a:satOff val="3723"/>
            <a:lumOff val="627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48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Generar un modelo de probabilidad aplicando la metodología de Lógica Difusa.</a:t>
          </a:r>
          <a:endParaRPr lang="es-EC" sz="3000" kern="1200" dirty="0"/>
        </a:p>
      </dsp:txBody>
      <dsp:txXfrm>
        <a:off x="1111767" y="1944215"/>
        <a:ext cx="7173083" cy="1368152"/>
      </dsp:txXfrm>
    </dsp:sp>
    <dsp:sp modelId="{4EAB5A49-C2AD-4D3A-863A-14253B6DC748}">
      <dsp:nvSpPr>
        <dsp:cNvPr id="0" name=""/>
        <dsp:cNvSpPr/>
      </dsp:nvSpPr>
      <dsp:spPr>
        <a:xfrm>
          <a:off x="454694" y="1971219"/>
          <a:ext cx="1314145" cy="1314145"/>
        </a:xfrm>
        <a:prstGeom prst="ellipse">
          <a:avLst/>
        </a:prstGeom>
        <a:solidFill>
          <a:schemeClr val="lt1">
            <a:hueOff val="0"/>
            <a:satOff val="0"/>
            <a:lumOff val="0"/>
            <a:alphaOff val="0"/>
          </a:schemeClr>
        </a:solidFill>
        <a:ln w="9525" cap="flat" cmpd="sng" algn="ctr">
          <a:solidFill>
            <a:schemeClr val="accent4">
              <a:hueOff val="2742807"/>
              <a:satOff val="3723"/>
              <a:lumOff val="6275"/>
              <a:alphaOff val="0"/>
            </a:schemeClr>
          </a:solidFill>
          <a:prstDash val="solid"/>
        </a:ln>
        <a:effectLst/>
      </dsp:spPr>
      <dsp:style>
        <a:lnRef idx="1">
          <a:scrgbClr r="0" g="0" b="0"/>
        </a:lnRef>
        <a:fillRef idx="2">
          <a:scrgbClr r="0" g="0" b="0"/>
        </a:fillRef>
        <a:effectRef idx="0">
          <a:scrgbClr r="0" g="0" b="0"/>
        </a:effectRef>
        <a:fontRef idx="minor"/>
      </dsp:style>
    </dsp:sp>
    <dsp:sp modelId="{7E498BE7-B64A-4FCE-8AF8-7CB46DB10EC6}">
      <dsp:nvSpPr>
        <dsp:cNvPr id="0" name=""/>
        <dsp:cNvSpPr/>
      </dsp:nvSpPr>
      <dsp:spPr>
        <a:xfrm>
          <a:off x="729613" y="3679608"/>
          <a:ext cx="7555237" cy="1051316"/>
        </a:xfrm>
        <a:prstGeom prst="rect">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448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Validar el modelo</a:t>
          </a:r>
          <a:endParaRPr lang="es-EC" sz="3000" kern="1200" dirty="0"/>
        </a:p>
      </dsp:txBody>
      <dsp:txXfrm>
        <a:off x="729613" y="3679608"/>
        <a:ext cx="7555237" cy="1051316"/>
      </dsp:txXfrm>
    </dsp:sp>
    <dsp:sp modelId="{31E0D82F-3DB9-4242-8D5E-3F97B172EEBF}">
      <dsp:nvSpPr>
        <dsp:cNvPr id="0" name=""/>
        <dsp:cNvSpPr/>
      </dsp:nvSpPr>
      <dsp:spPr>
        <a:xfrm>
          <a:off x="72540" y="3548194"/>
          <a:ext cx="1314145" cy="1314145"/>
        </a:xfrm>
        <a:prstGeom prst="ellipse">
          <a:avLst/>
        </a:prstGeom>
        <a:solidFill>
          <a:schemeClr val="lt1">
            <a:hueOff val="0"/>
            <a:satOff val="0"/>
            <a:lumOff val="0"/>
            <a:alphaOff val="0"/>
          </a:schemeClr>
        </a:solidFill>
        <a:ln w="9525" cap="flat" cmpd="sng" algn="ctr">
          <a:solidFill>
            <a:schemeClr val="accent4">
              <a:hueOff val="5485613"/>
              <a:satOff val="7445"/>
              <a:lumOff val="1254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EBEE5-BE8F-4B26-A3E3-22C9EA83770D}">
      <dsp:nvSpPr>
        <dsp:cNvPr id="0" name=""/>
        <dsp:cNvSpPr/>
      </dsp:nvSpPr>
      <dsp:spPr>
        <a:xfrm>
          <a:off x="-5897309" y="-909532"/>
          <a:ext cx="7075648" cy="7075648"/>
        </a:xfrm>
        <a:prstGeom prst="blockArc">
          <a:avLst>
            <a:gd name="adj1" fmla="val 18900000"/>
            <a:gd name="adj2" fmla="val 2700000"/>
            <a:gd name="adj3" fmla="val 305"/>
          </a:avLst>
        </a:pr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A249C6A3-D59F-4734-9571-5EA03CE21EFA}">
      <dsp:nvSpPr>
        <dsp:cNvPr id="0" name=""/>
        <dsp:cNvSpPr/>
      </dsp:nvSpPr>
      <dsp:spPr>
        <a:xfrm>
          <a:off x="966291" y="750955"/>
          <a:ext cx="7363371" cy="1501700"/>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1975"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Determinar áreas y rutas óptimas de respuesta  de las estaciones de servicio del Cuerpo de Bomberos</a:t>
          </a:r>
          <a:endParaRPr lang="es-EC" sz="3000" kern="1200" dirty="0"/>
        </a:p>
      </dsp:txBody>
      <dsp:txXfrm>
        <a:off x="966291" y="750955"/>
        <a:ext cx="7363371" cy="1501700"/>
      </dsp:txXfrm>
    </dsp:sp>
    <dsp:sp modelId="{D1665F3C-5437-44DC-AFBD-14B228301BDC}">
      <dsp:nvSpPr>
        <dsp:cNvPr id="0" name=""/>
        <dsp:cNvSpPr/>
      </dsp:nvSpPr>
      <dsp:spPr>
        <a:xfrm>
          <a:off x="27728" y="563242"/>
          <a:ext cx="1877126" cy="1877126"/>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40BB3C6-BD6C-4B25-8E38-511935AE2F63}">
      <dsp:nvSpPr>
        <dsp:cNvPr id="0" name=""/>
        <dsp:cNvSpPr/>
      </dsp:nvSpPr>
      <dsp:spPr>
        <a:xfrm>
          <a:off x="966291" y="2880322"/>
          <a:ext cx="7363371" cy="1748910"/>
        </a:xfrm>
        <a:prstGeom prst="rect">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91975"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Implementar en el portal (IDEESPE) la información generada mediante ISO 19100 y OGC.</a:t>
          </a:r>
          <a:endParaRPr lang="es-EC" sz="3000" kern="1200" dirty="0"/>
        </a:p>
      </dsp:txBody>
      <dsp:txXfrm>
        <a:off x="966291" y="2880322"/>
        <a:ext cx="7363371" cy="1748910"/>
      </dsp:txXfrm>
    </dsp:sp>
    <dsp:sp modelId="{EA515ABA-1FE1-4A29-AEE5-C314C78AAAFD}">
      <dsp:nvSpPr>
        <dsp:cNvPr id="0" name=""/>
        <dsp:cNvSpPr/>
      </dsp:nvSpPr>
      <dsp:spPr>
        <a:xfrm>
          <a:off x="27728" y="2816214"/>
          <a:ext cx="1877126" cy="1877126"/>
        </a:xfrm>
        <a:prstGeom prst="ellipse">
          <a:avLst/>
        </a:prstGeom>
        <a:solidFill>
          <a:schemeClr val="lt1">
            <a:hueOff val="0"/>
            <a:satOff val="0"/>
            <a:lumOff val="0"/>
            <a:alphaOff val="0"/>
          </a:schemeClr>
        </a:solidFill>
        <a:ln w="9525" cap="flat" cmpd="sng" algn="ctr">
          <a:solidFill>
            <a:schemeClr val="accent4">
              <a:hueOff val="5485613"/>
              <a:satOff val="7445"/>
              <a:lumOff val="1254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EBEE5-BE8F-4B26-A3E3-22C9EA83770D}">
      <dsp:nvSpPr>
        <dsp:cNvPr id="0" name=""/>
        <dsp:cNvSpPr/>
      </dsp:nvSpPr>
      <dsp:spPr>
        <a:xfrm>
          <a:off x="-5779472" y="-884761"/>
          <a:ext cx="6882091" cy="6882091"/>
        </a:xfrm>
        <a:prstGeom prst="blockArc">
          <a:avLst>
            <a:gd name="adj1" fmla="val 18900000"/>
            <a:gd name="adj2" fmla="val 2700000"/>
            <a:gd name="adj3" fmla="val 314"/>
          </a:avLst>
        </a:pr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193BA7ED-414B-4798-B91C-C390BC2C9A48}">
      <dsp:nvSpPr>
        <dsp:cNvPr id="0" name=""/>
        <dsp:cNvSpPr/>
      </dsp:nvSpPr>
      <dsp:spPr>
        <a:xfrm>
          <a:off x="709624" y="388841"/>
          <a:ext cx="7649222" cy="1267344"/>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1620" tIns="101600" rIns="101600" bIns="101600" numCol="1" spcCol="1270" anchor="ctr" anchorCtr="0">
          <a:noAutofit/>
        </a:bodyPr>
        <a:lstStyle/>
        <a:p>
          <a:pPr lvl="0" algn="just" defTabSz="1778000">
            <a:lnSpc>
              <a:spcPct val="90000"/>
            </a:lnSpc>
            <a:spcBef>
              <a:spcPct val="0"/>
            </a:spcBef>
            <a:spcAft>
              <a:spcPct val="35000"/>
            </a:spcAft>
          </a:pPr>
          <a:r>
            <a:rPr lang="es-ES" sz="4000" kern="1200" dirty="0" smtClean="0"/>
            <a:t>Mapa de zonas de recurrencia de incendios forestales</a:t>
          </a:r>
          <a:endParaRPr lang="es-EC" sz="4000" kern="1200" dirty="0"/>
        </a:p>
      </dsp:txBody>
      <dsp:txXfrm>
        <a:off x="709624" y="388841"/>
        <a:ext cx="7649222" cy="1267344"/>
      </dsp:txXfrm>
    </dsp:sp>
    <dsp:sp modelId="{5A73071C-14B1-468C-96F2-EAECF6902474}">
      <dsp:nvSpPr>
        <dsp:cNvPr id="0" name=""/>
        <dsp:cNvSpPr/>
      </dsp:nvSpPr>
      <dsp:spPr>
        <a:xfrm>
          <a:off x="70553" y="383442"/>
          <a:ext cx="1278142" cy="127814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AD3317B-A4A6-4B9D-93AC-CAEF6F9433DA}">
      <dsp:nvSpPr>
        <dsp:cNvPr id="0" name=""/>
        <dsp:cNvSpPr/>
      </dsp:nvSpPr>
      <dsp:spPr>
        <a:xfrm>
          <a:off x="1081308" y="2045027"/>
          <a:ext cx="7277538" cy="1022513"/>
        </a:xfrm>
        <a:prstGeom prst="rect">
          <a:avLst/>
        </a:prstGeom>
        <a:solidFill>
          <a:schemeClr val="accent4">
            <a:hueOff val="2742807"/>
            <a:satOff val="3723"/>
            <a:lumOff val="6275"/>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1620" tIns="101600" rIns="101600" bIns="101600" numCol="1" spcCol="1270" anchor="ctr" anchorCtr="0">
          <a:noAutofit/>
        </a:bodyPr>
        <a:lstStyle/>
        <a:p>
          <a:pPr lvl="0" algn="just" defTabSz="1778000">
            <a:lnSpc>
              <a:spcPct val="90000"/>
            </a:lnSpc>
            <a:spcBef>
              <a:spcPct val="0"/>
            </a:spcBef>
            <a:spcAft>
              <a:spcPct val="35000"/>
            </a:spcAft>
          </a:pPr>
          <a:r>
            <a:rPr lang="es-ES" sz="4000" kern="1200" dirty="0" smtClean="0"/>
            <a:t>Generación de un modelo de probabilidad</a:t>
          </a:r>
          <a:endParaRPr lang="es-EC" sz="4000" kern="1200" dirty="0"/>
        </a:p>
      </dsp:txBody>
      <dsp:txXfrm>
        <a:off x="1081308" y="2045027"/>
        <a:ext cx="7277538" cy="1022513"/>
      </dsp:txXfrm>
    </dsp:sp>
    <dsp:sp modelId="{4EAB5A49-C2AD-4D3A-863A-14253B6DC748}">
      <dsp:nvSpPr>
        <dsp:cNvPr id="0" name=""/>
        <dsp:cNvSpPr/>
      </dsp:nvSpPr>
      <dsp:spPr>
        <a:xfrm>
          <a:off x="442237" y="1917213"/>
          <a:ext cx="1278142" cy="1278142"/>
        </a:xfrm>
        <a:prstGeom prst="ellipse">
          <a:avLst/>
        </a:prstGeom>
        <a:solidFill>
          <a:schemeClr val="lt1">
            <a:hueOff val="0"/>
            <a:satOff val="0"/>
            <a:lumOff val="0"/>
            <a:alphaOff val="0"/>
          </a:schemeClr>
        </a:solidFill>
        <a:ln w="9525" cap="flat" cmpd="sng" algn="ctr">
          <a:solidFill>
            <a:schemeClr val="accent4">
              <a:hueOff val="2742807"/>
              <a:satOff val="3723"/>
              <a:lumOff val="6275"/>
              <a:alphaOff val="0"/>
            </a:schemeClr>
          </a:solidFill>
          <a:prstDash val="solid"/>
        </a:ln>
        <a:effectLst/>
      </dsp:spPr>
      <dsp:style>
        <a:lnRef idx="1">
          <a:scrgbClr r="0" g="0" b="0"/>
        </a:lnRef>
        <a:fillRef idx="2">
          <a:scrgbClr r="0" g="0" b="0"/>
        </a:fillRef>
        <a:effectRef idx="0">
          <a:scrgbClr r="0" g="0" b="0"/>
        </a:effectRef>
        <a:fontRef idx="minor"/>
      </dsp:style>
    </dsp:sp>
    <dsp:sp modelId="{7E498BE7-B64A-4FCE-8AF8-7CB46DB10EC6}">
      <dsp:nvSpPr>
        <dsp:cNvPr id="0" name=""/>
        <dsp:cNvSpPr/>
      </dsp:nvSpPr>
      <dsp:spPr>
        <a:xfrm>
          <a:off x="709624" y="3578797"/>
          <a:ext cx="7649222" cy="1022513"/>
        </a:xfrm>
        <a:prstGeom prst="rect">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11620" tIns="101600" rIns="101600" bIns="101600" numCol="1" spcCol="1270" anchor="ctr" anchorCtr="0">
          <a:noAutofit/>
        </a:bodyPr>
        <a:lstStyle/>
        <a:p>
          <a:pPr lvl="0" algn="just" defTabSz="1778000">
            <a:lnSpc>
              <a:spcPct val="90000"/>
            </a:lnSpc>
            <a:spcBef>
              <a:spcPct val="0"/>
            </a:spcBef>
            <a:spcAft>
              <a:spcPct val="35000"/>
            </a:spcAft>
          </a:pPr>
          <a:r>
            <a:rPr lang="es-ES" sz="4000" kern="1200" dirty="0" smtClean="0"/>
            <a:t>Informe de validación del modelo de probabilidad</a:t>
          </a:r>
          <a:endParaRPr lang="es-EC" sz="4000" kern="1200" dirty="0"/>
        </a:p>
      </dsp:txBody>
      <dsp:txXfrm>
        <a:off x="709624" y="3578797"/>
        <a:ext cx="7649222" cy="1022513"/>
      </dsp:txXfrm>
    </dsp:sp>
    <dsp:sp modelId="{31E0D82F-3DB9-4242-8D5E-3F97B172EEBF}">
      <dsp:nvSpPr>
        <dsp:cNvPr id="0" name=""/>
        <dsp:cNvSpPr/>
      </dsp:nvSpPr>
      <dsp:spPr>
        <a:xfrm>
          <a:off x="70553" y="3450983"/>
          <a:ext cx="1278142" cy="1278142"/>
        </a:xfrm>
        <a:prstGeom prst="ellipse">
          <a:avLst/>
        </a:prstGeom>
        <a:solidFill>
          <a:schemeClr val="lt1">
            <a:hueOff val="0"/>
            <a:satOff val="0"/>
            <a:lumOff val="0"/>
            <a:alphaOff val="0"/>
          </a:schemeClr>
        </a:solidFill>
        <a:ln w="9525" cap="flat" cmpd="sng" algn="ctr">
          <a:solidFill>
            <a:schemeClr val="accent4">
              <a:hueOff val="5485613"/>
              <a:satOff val="7445"/>
              <a:lumOff val="1254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CEBEE5-BE8F-4B26-A3E3-22C9EA83770D}">
      <dsp:nvSpPr>
        <dsp:cNvPr id="0" name=""/>
        <dsp:cNvSpPr/>
      </dsp:nvSpPr>
      <dsp:spPr>
        <a:xfrm>
          <a:off x="-5735887" y="-884761"/>
          <a:ext cx="6882091" cy="6882091"/>
        </a:xfrm>
        <a:prstGeom prst="blockArc">
          <a:avLst>
            <a:gd name="adj1" fmla="val 18900000"/>
            <a:gd name="adj2" fmla="val 2700000"/>
            <a:gd name="adj3" fmla="val 314"/>
          </a:avLst>
        </a:prstGeom>
        <a:noFill/>
        <a:ln w="11429" cap="flat" cmpd="sng" algn="ctr">
          <a:solidFill>
            <a:schemeClr val="accent5">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sp>
    <dsp:sp modelId="{82B40F67-3D63-4BBC-860B-FAC5F8E5D4EE}">
      <dsp:nvSpPr>
        <dsp:cNvPr id="0" name=""/>
        <dsp:cNvSpPr/>
      </dsp:nvSpPr>
      <dsp:spPr>
        <a:xfrm>
          <a:off x="939817" y="617064"/>
          <a:ext cx="7462613" cy="1687193"/>
        </a:xfrm>
        <a:prstGeom prst="rect">
          <a:avLst/>
        </a:prstGeom>
        <a:solidFill>
          <a:schemeClr val="accent4">
            <a:hueOff val="0"/>
            <a:satOff val="0"/>
            <a:lumOff val="0"/>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59318" tIns="111760" rIns="111760" bIns="111760" numCol="1" spcCol="1270" anchor="ctr" anchorCtr="0">
          <a:noAutofit/>
        </a:bodyPr>
        <a:lstStyle/>
        <a:p>
          <a:pPr lvl="0" algn="just" defTabSz="1955800">
            <a:lnSpc>
              <a:spcPct val="90000"/>
            </a:lnSpc>
            <a:spcBef>
              <a:spcPct val="0"/>
            </a:spcBef>
            <a:spcAft>
              <a:spcPct val="35000"/>
            </a:spcAft>
          </a:pPr>
          <a:r>
            <a:rPr lang="es-ES" sz="4400" kern="1200" dirty="0" smtClean="0"/>
            <a:t>Mapa de áreas de potencial atención y sus rutas óptimas.</a:t>
          </a:r>
          <a:endParaRPr lang="es-EC" sz="4400" kern="1200" dirty="0"/>
        </a:p>
      </dsp:txBody>
      <dsp:txXfrm>
        <a:off x="939817" y="617064"/>
        <a:ext cx="7462613" cy="1687193"/>
      </dsp:txXfrm>
    </dsp:sp>
    <dsp:sp modelId="{D1665F3C-5437-44DC-AFBD-14B228301BDC}">
      <dsp:nvSpPr>
        <dsp:cNvPr id="0" name=""/>
        <dsp:cNvSpPr/>
      </dsp:nvSpPr>
      <dsp:spPr>
        <a:xfrm>
          <a:off x="26968" y="547811"/>
          <a:ext cx="1825698" cy="182569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6C27995-597F-4D17-ACB9-38B8C51A5714}">
      <dsp:nvSpPr>
        <dsp:cNvPr id="0" name=""/>
        <dsp:cNvSpPr/>
      </dsp:nvSpPr>
      <dsp:spPr>
        <a:xfrm>
          <a:off x="939817" y="2921628"/>
          <a:ext cx="7462613" cy="1460558"/>
        </a:xfrm>
        <a:prstGeom prst="rect">
          <a:avLst/>
        </a:prstGeom>
        <a:solidFill>
          <a:schemeClr val="accent4">
            <a:hueOff val="5485613"/>
            <a:satOff val="7445"/>
            <a:lumOff val="12549"/>
            <a:alphaOff val="0"/>
          </a:schemeClr>
        </a:solidFill>
        <a:ln>
          <a:noFill/>
        </a:ln>
        <a:effectLst>
          <a:outerShdw blurRad="50800" dist="254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59318" tIns="111760" rIns="111760" bIns="111760" numCol="1" spcCol="1270" anchor="ctr" anchorCtr="0">
          <a:noAutofit/>
        </a:bodyPr>
        <a:lstStyle/>
        <a:p>
          <a:pPr lvl="0" algn="just" defTabSz="1955800">
            <a:lnSpc>
              <a:spcPct val="90000"/>
            </a:lnSpc>
            <a:spcBef>
              <a:spcPct val="0"/>
            </a:spcBef>
            <a:spcAft>
              <a:spcPct val="35000"/>
            </a:spcAft>
          </a:pPr>
          <a:r>
            <a:rPr lang="es-ES" sz="4400" kern="1200" dirty="0" smtClean="0"/>
            <a:t>Un enlace en el </a:t>
          </a:r>
          <a:r>
            <a:rPr lang="es-ES" sz="4400" kern="1200" dirty="0" err="1" smtClean="0"/>
            <a:t>geoportal</a:t>
          </a:r>
          <a:r>
            <a:rPr lang="es-ES" sz="4400" kern="1200" dirty="0" smtClean="0"/>
            <a:t> IDEESPE</a:t>
          </a:r>
          <a:endParaRPr lang="es-EC" sz="4400" kern="1200" dirty="0"/>
        </a:p>
      </dsp:txBody>
      <dsp:txXfrm>
        <a:off x="939817" y="2921628"/>
        <a:ext cx="7462613" cy="1460558"/>
      </dsp:txXfrm>
    </dsp:sp>
    <dsp:sp modelId="{EA515ABA-1FE1-4A29-AEE5-C314C78AAAFD}">
      <dsp:nvSpPr>
        <dsp:cNvPr id="0" name=""/>
        <dsp:cNvSpPr/>
      </dsp:nvSpPr>
      <dsp:spPr>
        <a:xfrm>
          <a:off x="26968" y="2739058"/>
          <a:ext cx="1825698" cy="1825698"/>
        </a:xfrm>
        <a:prstGeom prst="ellipse">
          <a:avLst/>
        </a:prstGeom>
        <a:solidFill>
          <a:schemeClr val="lt1">
            <a:hueOff val="0"/>
            <a:satOff val="0"/>
            <a:lumOff val="0"/>
            <a:alphaOff val="0"/>
          </a:schemeClr>
        </a:solidFill>
        <a:ln w="9525" cap="flat" cmpd="sng" algn="ctr">
          <a:solidFill>
            <a:schemeClr val="accent4">
              <a:hueOff val="5485613"/>
              <a:satOff val="7445"/>
              <a:lumOff val="1254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F472A2-7732-4B80-985C-EB821B6F5771}" type="datetimeFigureOut">
              <a:rPr lang="es-EC" smtClean="0"/>
              <a:pPr/>
              <a:t>24/09/2013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DE5D1-8877-48E9-AA23-E00C0C1027AA}" type="slidenum">
              <a:rPr lang="es-EC" smtClean="0"/>
              <a:pPr/>
              <a:t>‹Nº›</a:t>
            </a:fld>
            <a:endParaRPr lang="es-EC"/>
          </a:p>
        </p:txBody>
      </p:sp>
    </p:spTree>
    <p:extLst>
      <p:ext uri="{BB962C8B-B14F-4D97-AF65-F5344CB8AC3E}">
        <p14:creationId xmlns:p14="http://schemas.microsoft.com/office/powerpoint/2010/main" xmlns="" val="313311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49DE5D1-8877-48E9-AA23-E00C0C1027AA}" type="slidenum">
              <a:rPr lang="es-EC" smtClean="0"/>
              <a:pPr/>
              <a:t>37</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49DE5D1-8877-48E9-AA23-E00C0C1027AA}" type="slidenum">
              <a:rPr lang="es-EC" smtClean="0"/>
              <a:pPr/>
              <a:t>38</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E49DE5D1-8877-48E9-AA23-E00C0C1027AA}" type="slidenum">
              <a:rPr lang="es-EC" smtClean="0"/>
              <a:pPr/>
              <a:t>39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17" name="16 Marcador de pie de página"/>
          <p:cNvSpPr>
            <a:spLocks noGrp="1"/>
          </p:cNvSpPr>
          <p:nvPr>
            <p:ph type="ftr" sz="quarter" idx="11"/>
          </p:nvPr>
        </p:nvSpPr>
        <p:spPr/>
        <p:txBody>
          <a:bodyPr/>
          <a:lstStyle/>
          <a:p>
            <a:endParaRPr kumimoji="0" lang="en-U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DCDF73-85D2-4237-9B32-053DBDB0C312}" type="slidenum">
              <a:rPr kumimoji="0" lang="en-US" smtClean="0"/>
              <a:pPr/>
              <a:t>‹Nº›</a:t>
            </a:fld>
            <a:endParaRPr kumimoji="0" lang="en-U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A3DCDF73-85D2-4237-9B32-053DBDB0C312}" type="slidenum">
              <a:rPr kumimoji="0" lang="en-US" smtClean="0"/>
              <a:pPr/>
              <a:t>‹Nº›</a:t>
            </a:fld>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A3DCDF73-85D2-4237-9B32-053DBDB0C312}" type="slidenum">
              <a:rPr kumimoji="0" lang="en-US" smtClean="0"/>
              <a:pPr/>
              <a:t>‹Nº›</a:t>
            </a:fld>
            <a:endParaRPr kumimoji="0"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a:xfrm>
            <a:off x="4361688" y="1026372"/>
            <a:ext cx="457200" cy="441325"/>
          </a:xfrm>
        </p:spPr>
        <p:txBody>
          <a:bodyPr/>
          <a:lstStyle/>
          <a:p>
            <a:fld id="{A3DCDF73-85D2-4237-9B32-053DBDB0C312}" type="slidenum">
              <a:rPr kumimoji="0" lang="en-US" smtClean="0"/>
              <a:pPr/>
              <a:t>‹Nº›</a:t>
            </a:fld>
            <a:endParaRPr kumimoji="0" lang="en-U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kumimoji="0" lang="en-US"/>
          </a:p>
        </p:txBody>
      </p:sp>
      <p:sp>
        <p:nvSpPr>
          <p:cNvPr id="4" name="3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DCDF73-85D2-4237-9B32-053DBDB0C312}" type="slidenum">
              <a:rPr kumimoji="0" lang="en-US" smtClean="0"/>
              <a:pPr/>
              <a:t>‹Nº›</a:t>
            </a:fld>
            <a:endParaRPr kumimoji="0" lang="en-U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0106B4A3-4212-4E39-93DE-E053E8F69C28}" type="datetimeFigureOut">
              <a:rPr lang="en-US" smtClean="0"/>
              <a:pPr/>
              <a:t>9/24/2013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A3DCDF73-85D2-4237-9B32-053DBDB0C312}" type="slidenum">
              <a:rPr kumimoji="0" lang="en-US" smtClean="0"/>
              <a:pPr/>
              <a:t>‹Nº›</a:t>
            </a:fld>
            <a:endParaRPr kumimoji="0" lang="en-U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8" name="7 Marcador de pie de página"/>
          <p:cNvSpPr>
            <a:spLocks noGrp="1"/>
          </p:cNvSpPr>
          <p:nvPr>
            <p:ph type="ftr" sz="quarter" idx="11"/>
          </p:nvPr>
        </p:nvSpPr>
        <p:spPr>
          <a:xfrm>
            <a:off x="304800" y="6409944"/>
            <a:ext cx="3581400" cy="365760"/>
          </a:xfrm>
        </p:spPr>
        <p:txBody>
          <a:bodyPr/>
          <a:lstStyle/>
          <a:p>
            <a:endParaRPr kumimoji="0" lang="en-U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A3DCDF73-85D2-4237-9B32-053DBDB0C312}" type="slidenum">
              <a:rPr kumimoji="0" lang="en-US" smtClean="0"/>
              <a:pPr/>
              <a:t>‹Nº›</a:t>
            </a:fld>
            <a:endParaRPr kumimoji="0" lang="en-U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a:xfrm>
            <a:off x="4343400" y="1036020"/>
            <a:ext cx="457200" cy="441325"/>
          </a:xfrm>
        </p:spPr>
        <p:txBody>
          <a:bodyPr/>
          <a:lstStyle/>
          <a:p>
            <a:fld id="{A3DCDF73-85D2-4237-9B32-053DBDB0C312}" type="slidenum">
              <a:rPr kumimoji="0" lang="en-US" smtClean="0"/>
              <a:pPr/>
              <a:t>‹Nº›</a:t>
            </a:fld>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A3DCDF73-85D2-4237-9B32-053DBDB0C312}" type="slidenum">
              <a:rPr kumimoji="0" lang="en-US" smtClean="0"/>
              <a:pPr/>
              <a:t>‹Nº›</a:t>
            </a:fld>
            <a:endParaRPr kumimoji="0"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DCDF73-85D2-4237-9B32-053DBDB0C312}" type="slidenum">
              <a:rPr kumimoji="0" lang="en-US" smtClean="0"/>
              <a:pPr/>
              <a:t>‹Nº›</a:t>
            </a:fld>
            <a:endParaRPr kumimoji="0" lang="en-U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0106B4A3-4212-4E39-93DE-E053E8F69C28}" type="datetimeFigureOut">
              <a:rPr lang="en-US" smtClean="0"/>
              <a:pPr/>
              <a:t>9/24/2013</a:t>
            </a:fld>
            <a:endParaRPr lang="en-US"/>
          </a:p>
        </p:txBody>
      </p:sp>
      <p:sp>
        <p:nvSpPr>
          <p:cNvPr id="6" name="5 Marcador de pie de página"/>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A3DCDF73-85D2-4237-9B32-053DBDB0C312}" type="slidenum">
              <a:rPr kumimoji="0" lang="en-US" smtClean="0"/>
              <a:pPr/>
              <a:t>‹Nº›</a:t>
            </a:fld>
            <a:endParaRPr kumimoji="0" lang="en-U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0106B4A3-4212-4E39-93DE-E053E8F69C28}" type="datetimeFigureOut">
              <a:rPr lang="en-US" smtClean="0"/>
              <a:pPr/>
              <a:t>9/24/2013</a:t>
            </a:fld>
            <a:endParaRPr lang="en-US"/>
          </a:p>
        </p:txBody>
      </p:sp>
      <p:sp>
        <p:nvSpPr>
          <p:cNvPr id="6" name="5 Marcador de pie de página"/>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106B4A3-4212-4E39-93DE-E053E8F69C28}" type="datetimeFigureOut">
              <a:rPr lang="en-US" smtClean="0"/>
              <a:pPr/>
              <a:t>9/24/2013</a:t>
            </a:fld>
            <a:endParaRPr lang="en-U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0" lang="en-U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DCDF73-85D2-4237-9B32-053DBDB0C312}" type="slidenum">
              <a:rPr kumimoji="0" lang="en-US" smtClean="0"/>
              <a:pPr/>
              <a:t>‹Nº›</a:t>
            </a:fld>
            <a:endParaRPr kumimoji="0" lang="en-U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dissolv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TESIS_COMPLETA/MAPAS/A1_recurrencia_incendios_2.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TESIS_COMPLETA/MAPAS/MODELO_3TRIMESTRE.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TESIS_COMPLETA/MAPAS/MODELO_4TRIMESTRE.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TESIS_COMPLETA/MAPAS/A1_areas_servicio_incendios_2.pdf" TargetMode="External"/><Relationship Id="rId2" Type="http://schemas.openxmlformats.org/officeDocument/2006/relationships/hyperlink" Target="../../../TESIS_COMPLETA/MAPAS/MAPA_RUTAS_OPTIMAS.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484784"/>
            <a:ext cx="7772400" cy="720080"/>
          </a:xfrm>
        </p:spPr>
        <p:txBody>
          <a:bodyPr>
            <a:noAutofit/>
          </a:bodyPr>
          <a:lstStyle/>
          <a:p>
            <a:r>
              <a:rPr lang="es-EC" sz="2000" b="1" i="1" dirty="0" smtClean="0"/>
              <a:t>DETERMINACIÓN DE ÁREAS VULNERABLES A INCENDIOS FORESTALES Y CÁLCULO DE PROBABILIDAD DE OCURRENCIA MEDIANTE LÓGICA FUZZY APLICANDO HERRAMIENTAS GEOINFORMÁTICAS, EN EL DISTRITO METROPOLITANO DE QUITO</a:t>
            </a:r>
            <a:endParaRPr lang="es-EC" sz="2000" b="1" i="1" dirty="0"/>
          </a:p>
        </p:txBody>
      </p:sp>
      <p:sp>
        <p:nvSpPr>
          <p:cNvPr id="3" name="2 Rectángulo"/>
          <p:cNvSpPr/>
          <p:nvPr/>
        </p:nvSpPr>
        <p:spPr>
          <a:xfrm>
            <a:off x="145166" y="2967335"/>
            <a:ext cx="8853706" cy="1200329"/>
          </a:xfrm>
          <a:prstGeom prst="rect">
            <a:avLst/>
          </a:prstGeom>
          <a:noFill/>
        </p:spPr>
        <p:txBody>
          <a:bodyPr wrap="none" lIns="91440" tIns="45720" rIns="91440" bIns="45720">
            <a:spAutoFit/>
          </a:bodyPr>
          <a:lstStyle/>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PROYECTO DE GRADO PARA LA OBTENCIÓN </a:t>
            </a:r>
          </a:p>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DEL TÍTULO DE </a:t>
            </a:r>
          </a:p>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INGENIERÍA GEOGRÁFICA Y DEL MEDIO AMBIENTE</a:t>
            </a:r>
            <a:endParaRPr lang="es-E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9 Rectángulo"/>
          <p:cNvSpPr/>
          <p:nvPr/>
        </p:nvSpPr>
        <p:spPr>
          <a:xfrm>
            <a:off x="1391740" y="4941168"/>
            <a:ext cx="6593473" cy="1200329"/>
          </a:xfrm>
          <a:prstGeom prst="rect">
            <a:avLst/>
          </a:prstGeom>
          <a:noFill/>
        </p:spPr>
        <p:txBody>
          <a:bodyPr wrap="none" lIns="91440" tIns="45720" rIns="91440" bIns="45720">
            <a:spAutoFit/>
          </a:bodyPr>
          <a:lstStyle/>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REALIZADO POR:</a:t>
            </a:r>
          </a:p>
          <a:p>
            <a:pPr algn="ct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MARÍA JOSÉ COLUMBA TALLANA</a:t>
            </a:r>
          </a:p>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WENDY ALEXANDRA QUISILEMA RON</a:t>
            </a:r>
            <a:endParaRPr lang="es-E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25221918"/>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800" b="1" dirty="0" smtClean="0"/>
              <a:t>METAS</a:t>
            </a:r>
            <a:endParaRPr lang="es-EC" sz="3800" b="1" dirty="0"/>
          </a:p>
        </p:txBody>
      </p:sp>
      <p:graphicFrame>
        <p:nvGraphicFramePr>
          <p:cNvPr id="3" name="2 Diagrama"/>
          <p:cNvGraphicFramePr/>
          <p:nvPr>
            <p:extLst>
              <p:ext uri="{D42A27DB-BD31-4B8C-83A1-F6EECF244321}">
                <p14:modId xmlns:p14="http://schemas.microsoft.com/office/powerpoint/2010/main" xmlns="" val="698231848"/>
              </p:ext>
            </p:extLst>
          </p:nvPr>
        </p:nvGraphicFramePr>
        <p:xfrm>
          <a:off x="319064" y="1412776"/>
          <a:ext cx="84294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9008904"/>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800" b="1" dirty="0" smtClean="0"/>
              <a:t>METAS</a:t>
            </a:r>
            <a:endParaRPr lang="es-EC" sz="3800" b="1" dirty="0"/>
          </a:p>
        </p:txBody>
      </p:sp>
      <p:graphicFrame>
        <p:nvGraphicFramePr>
          <p:cNvPr id="3" name="2 Diagrama"/>
          <p:cNvGraphicFramePr/>
          <p:nvPr>
            <p:extLst>
              <p:ext uri="{D42A27DB-BD31-4B8C-83A1-F6EECF244321}">
                <p14:modId xmlns:p14="http://schemas.microsoft.com/office/powerpoint/2010/main" xmlns="" val="2110330220"/>
              </p:ext>
            </p:extLst>
          </p:nvPr>
        </p:nvGraphicFramePr>
        <p:xfrm>
          <a:off x="319064" y="1412776"/>
          <a:ext cx="84294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07075365"/>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ZONAS DE RECURRENCIA</a:t>
            </a:r>
            <a:endParaRPr lang="es-EC" b="1" dirty="0"/>
          </a:p>
        </p:txBody>
      </p:sp>
      <p:pic>
        <p:nvPicPr>
          <p:cNvPr id="11" name="Picture 2"/>
          <p:cNvPicPr>
            <a:picLocks noChangeAspect="1" noChangeArrowheads="1"/>
          </p:cNvPicPr>
          <p:nvPr/>
        </p:nvPicPr>
        <p:blipFill>
          <a:blip r:embed="rId2" cstate="print"/>
          <a:srcRect l="30158" t="36047" r="51024" b="20641"/>
          <a:stretch>
            <a:fillRect/>
          </a:stretch>
        </p:blipFill>
        <p:spPr bwMode="auto">
          <a:xfrm>
            <a:off x="971600" y="1369969"/>
            <a:ext cx="4392488" cy="4662757"/>
          </a:xfrm>
          <a:prstGeom prst="rect">
            <a:avLst/>
          </a:prstGeom>
          <a:noFill/>
          <a:ln w="19050" cap="flat" cmpd="sng">
            <a:solidFill>
              <a:schemeClr val="tx1"/>
            </a:solidFill>
            <a:prstDash val="solid"/>
            <a:miter lim="800000"/>
            <a:headEnd/>
            <a:tailEnd/>
          </a:ln>
        </p:spPr>
      </p:pic>
      <p:sp>
        <p:nvSpPr>
          <p:cNvPr id="14" name="13 CuadroTexto"/>
          <p:cNvSpPr txBox="1"/>
          <p:nvPr/>
        </p:nvSpPr>
        <p:spPr>
          <a:xfrm>
            <a:off x="2383235" y="5972487"/>
            <a:ext cx="1944216" cy="738664"/>
          </a:xfrm>
          <a:prstGeom prst="rect">
            <a:avLst/>
          </a:prstGeom>
          <a:noFill/>
        </p:spPr>
        <p:txBody>
          <a:bodyPr wrap="square" rtlCol="0">
            <a:spAutoFit/>
          </a:bodyPr>
          <a:lstStyle/>
          <a:p>
            <a:pPr algn="ctr"/>
            <a:r>
              <a:rPr lang="es-EC" sz="1400" dirty="0"/>
              <a:t>Imagen </a:t>
            </a:r>
            <a:r>
              <a:rPr lang="es-EC" sz="1400" dirty="0" err="1"/>
              <a:t>Landsat</a:t>
            </a:r>
            <a:r>
              <a:rPr lang="es-EC" sz="1400" dirty="0"/>
              <a:t> </a:t>
            </a:r>
          </a:p>
          <a:p>
            <a:pPr algn="ctr"/>
            <a:r>
              <a:rPr lang="es-EC" sz="1400" dirty="0"/>
              <a:t>Año </a:t>
            </a:r>
            <a:r>
              <a:rPr lang="es-EC" sz="1400" dirty="0" smtClean="0"/>
              <a:t>2000</a:t>
            </a:r>
          </a:p>
          <a:p>
            <a:pPr algn="ctr"/>
            <a:r>
              <a:rPr lang="es-EC" sz="1400" dirty="0" smtClean="0"/>
              <a:t>Fuente: IEE</a:t>
            </a:r>
          </a:p>
        </p:txBody>
      </p:sp>
      <p:sp>
        <p:nvSpPr>
          <p:cNvPr id="7" name="6 Rectángulo redondeado"/>
          <p:cNvSpPr/>
          <p:nvPr/>
        </p:nvSpPr>
        <p:spPr>
          <a:xfrm>
            <a:off x="5364088" y="2132855"/>
            <a:ext cx="3600400" cy="187220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dirty="0" smtClean="0"/>
              <a:t>Landsat TM  y ETM+</a:t>
            </a:r>
          </a:p>
          <a:p>
            <a:pPr algn="ctr"/>
            <a:r>
              <a:rPr lang="es-EC" sz="2400" dirty="0" smtClean="0"/>
              <a:t>1991, 1996, 2000, 2001, 2009</a:t>
            </a:r>
          </a:p>
          <a:p>
            <a:pPr algn="ctr"/>
            <a:r>
              <a:rPr lang="es-EC" sz="2400" dirty="0" err="1" smtClean="0"/>
              <a:t>Rapideye</a:t>
            </a:r>
            <a:endParaRPr lang="es-EC" sz="2400" dirty="0" smtClean="0"/>
          </a:p>
          <a:p>
            <a:pPr algn="ctr"/>
            <a:r>
              <a:rPr lang="es-EC" sz="2400" dirty="0" smtClean="0"/>
              <a:t>2012 </a:t>
            </a:r>
            <a:endParaRPr lang="es-EC" sz="2400" dirty="0"/>
          </a:p>
        </p:txBody>
      </p:sp>
      <p:sp>
        <p:nvSpPr>
          <p:cNvPr id="8" name="7 Rectángulo redondeado"/>
          <p:cNvSpPr/>
          <p:nvPr/>
        </p:nvSpPr>
        <p:spPr>
          <a:xfrm>
            <a:off x="5364088" y="4221088"/>
            <a:ext cx="3600400"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400" dirty="0" smtClean="0"/>
              <a:t>Análisis Multitemporal</a:t>
            </a:r>
            <a:endParaRPr lang="es-EC" sz="2400" dirty="0"/>
          </a:p>
        </p:txBody>
      </p:sp>
    </p:spTree>
    <p:extLst>
      <p:ext uri="{BB962C8B-B14F-4D97-AF65-F5344CB8AC3E}">
        <p14:creationId xmlns:p14="http://schemas.microsoft.com/office/powerpoint/2010/main" xmlns="" val="663302316"/>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Tratamiento Previo</a:t>
            </a:r>
            <a:endParaRPr lang="es-EC" b="1" dirty="0"/>
          </a:p>
        </p:txBody>
      </p:sp>
      <p:pic>
        <p:nvPicPr>
          <p:cNvPr id="2050" name="Picture 2"/>
          <p:cNvPicPr>
            <a:picLocks noChangeAspect="1" noChangeArrowheads="1"/>
          </p:cNvPicPr>
          <p:nvPr/>
        </p:nvPicPr>
        <p:blipFill>
          <a:blip r:embed="rId2" cstate="print"/>
          <a:srcRect l="42334" t="31125" r="32762" b="38360"/>
          <a:stretch>
            <a:fillRect/>
          </a:stretch>
        </p:blipFill>
        <p:spPr bwMode="auto">
          <a:xfrm>
            <a:off x="136269" y="1340767"/>
            <a:ext cx="4111479" cy="2610807"/>
          </a:xfrm>
          <a:prstGeom prst="rect">
            <a:avLst/>
          </a:prstGeom>
          <a:noFill/>
          <a:ln w="12700" cap="flat" cmpd="sng">
            <a:solidFill>
              <a:schemeClr val="tx1"/>
            </a:solidFill>
            <a:prstDash val="solid"/>
            <a:miter lim="800000"/>
            <a:headEnd/>
            <a:tailEnd/>
          </a:ln>
        </p:spPr>
      </p:pic>
      <p:pic>
        <p:nvPicPr>
          <p:cNvPr id="2051" name="Picture 3"/>
          <p:cNvPicPr>
            <a:picLocks noChangeAspect="1" noChangeArrowheads="1"/>
          </p:cNvPicPr>
          <p:nvPr/>
        </p:nvPicPr>
        <p:blipFill>
          <a:blip r:embed="rId3" cstate="print"/>
          <a:srcRect l="41145" t="39173" r="33950" b="34250"/>
          <a:stretch>
            <a:fillRect/>
          </a:stretch>
        </p:blipFill>
        <p:spPr bwMode="auto">
          <a:xfrm>
            <a:off x="4788024" y="1371450"/>
            <a:ext cx="4176264" cy="2633373"/>
          </a:xfrm>
          <a:prstGeom prst="rect">
            <a:avLst/>
          </a:prstGeom>
          <a:noFill/>
          <a:ln w="12700" cap="flat" cmpd="sng">
            <a:solidFill>
              <a:schemeClr val="tx1"/>
            </a:solidFill>
            <a:prstDash val="solid"/>
            <a:miter lim="800000"/>
            <a:headEnd/>
            <a:tailEnd/>
          </a:ln>
        </p:spPr>
      </p:pic>
      <p:pic>
        <p:nvPicPr>
          <p:cNvPr id="2052" name="Picture 4"/>
          <p:cNvPicPr>
            <a:picLocks noChangeAspect="1" noChangeArrowheads="1"/>
          </p:cNvPicPr>
          <p:nvPr/>
        </p:nvPicPr>
        <p:blipFill>
          <a:blip r:embed="rId4" cstate="print"/>
          <a:srcRect l="43912" t="52953" r="36164" b="27360"/>
          <a:stretch>
            <a:fillRect/>
          </a:stretch>
        </p:blipFill>
        <p:spPr bwMode="auto">
          <a:xfrm>
            <a:off x="1979712" y="3789039"/>
            <a:ext cx="4536072" cy="2620787"/>
          </a:xfrm>
          <a:prstGeom prst="rect">
            <a:avLst/>
          </a:prstGeom>
          <a:noFill/>
          <a:ln w="12700" cap="flat" cmpd="sng">
            <a:solidFill>
              <a:schemeClr val="tx1"/>
            </a:solidFill>
            <a:prstDash val="solid"/>
            <a:miter lim="800000"/>
            <a:headEnd/>
            <a:tailEnd/>
          </a:ln>
        </p:spPr>
      </p:pic>
      <p:sp>
        <p:nvSpPr>
          <p:cNvPr id="8" name="7 CuadroTexto"/>
          <p:cNvSpPr txBox="1"/>
          <p:nvPr/>
        </p:nvSpPr>
        <p:spPr>
          <a:xfrm>
            <a:off x="553934" y="3951575"/>
            <a:ext cx="1584176" cy="646331"/>
          </a:xfrm>
          <a:prstGeom prst="rect">
            <a:avLst/>
          </a:prstGeom>
          <a:noFill/>
        </p:spPr>
        <p:txBody>
          <a:bodyPr wrap="square" rtlCol="0">
            <a:spAutoFit/>
          </a:bodyPr>
          <a:lstStyle/>
          <a:p>
            <a:r>
              <a:rPr lang="es-EC" dirty="0" smtClean="0"/>
              <a:t>Corrección </a:t>
            </a:r>
          </a:p>
          <a:p>
            <a:r>
              <a:rPr lang="es-EC" dirty="0" smtClean="0"/>
              <a:t>Geométrica</a:t>
            </a:r>
            <a:endParaRPr lang="es-EC" dirty="0"/>
          </a:p>
        </p:txBody>
      </p:sp>
      <p:sp>
        <p:nvSpPr>
          <p:cNvPr id="9" name="8 CuadroTexto"/>
          <p:cNvSpPr txBox="1"/>
          <p:nvPr/>
        </p:nvSpPr>
        <p:spPr>
          <a:xfrm>
            <a:off x="6660232" y="4077072"/>
            <a:ext cx="1584176" cy="646331"/>
          </a:xfrm>
          <a:prstGeom prst="rect">
            <a:avLst/>
          </a:prstGeom>
          <a:noFill/>
        </p:spPr>
        <p:txBody>
          <a:bodyPr wrap="square" rtlCol="0">
            <a:spAutoFit/>
          </a:bodyPr>
          <a:lstStyle/>
          <a:p>
            <a:r>
              <a:rPr lang="es-EC" dirty="0" smtClean="0"/>
              <a:t>Corrección </a:t>
            </a:r>
          </a:p>
          <a:p>
            <a:r>
              <a:rPr lang="es-EC" dirty="0" smtClean="0"/>
              <a:t>Atmosférica</a:t>
            </a:r>
            <a:endParaRPr lang="es-EC" dirty="0"/>
          </a:p>
        </p:txBody>
      </p:sp>
      <p:sp>
        <p:nvSpPr>
          <p:cNvPr id="10" name="9 CuadroTexto"/>
          <p:cNvSpPr txBox="1"/>
          <p:nvPr/>
        </p:nvSpPr>
        <p:spPr>
          <a:xfrm>
            <a:off x="3207181" y="6409827"/>
            <a:ext cx="2736304" cy="369332"/>
          </a:xfrm>
          <a:prstGeom prst="rect">
            <a:avLst/>
          </a:prstGeom>
          <a:noFill/>
        </p:spPr>
        <p:txBody>
          <a:bodyPr wrap="square" rtlCol="0">
            <a:spAutoFit/>
          </a:bodyPr>
          <a:lstStyle/>
          <a:p>
            <a:r>
              <a:rPr lang="es-EC" dirty="0" smtClean="0"/>
              <a:t>Corrección Topográfica</a:t>
            </a:r>
            <a:endParaRPr lang="es-EC"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fontScale="90000"/>
          </a:bodyPr>
          <a:lstStyle/>
          <a:p>
            <a:r>
              <a:rPr lang="es-EC" b="1" dirty="0" smtClean="0"/>
              <a:t>IDENTIFICACION DE AREAS QUEMADAS</a:t>
            </a:r>
            <a:endParaRPr lang="es-EC" b="1" dirty="0"/>
          </a:p>
        </p:txBody>
      </p:sp>
      <p:sp>
        <p:nvSpPr>
          <p:cNvPr id="10" name="9 Rectángulo"/>
          <p:cNvSpPr/>
          <p:nvPr/>
        </p:nvSpPr>
        <p:spPr>
          <a:xfrm>
            <a:off x="1835696" y="620688"/>
            <a:ext cx="5073825" cy="553998"/>
          </a:xfrm>
          <a:prstGeom prst="rect">
            <a:avLst/>
          </a:prstGeom>
          <a:noFill/>
        </p:spPr>
        <p:txBody>
          <a:bodyPr wrap="none" lIns="91440" tIns="45720" rIns="91440" bIns="45720">
            <a:spAutoFit/>
          </a:bodyPr>
          <a:lstStyle/>
          <a:p>
            <a:pPr algn="ctr"/>
            <a:r>
              <a:rPr lang="es-E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Índices espectrales</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11 CuadroTexto"/>
          <p:cNvSpPr txBox="1"/>
          <p:nvPr/>
        </p:nvSpPr>
        <p:spPr>
          <a:xfrm>
            <a:off x="699495" y="6093296"/>
            <a:ext cx="7848872" cy="307777"/>
          </a:xfrm>
          <a:prstGeom prst="rect">
            <a:avLst/>
          </a:prstGeom>
          <a:noFill/>
        </p:spPr>
        <p:txBody>
          <a:bodyPr wrap="square" rtlCol="0">
            <a:spAutoFit/>
          </a:bodyPr>
          <a:lstStyle/>
          <a:p>
            <a:pPr algn="ctr"/>
            <a:r>
              <a:rPr lang="es-ES" sz="1400" b="1" dirty="0"/>
              <a:t>Figura. </a:t>
            </a:r>
            <a:r>
              <a:rPr lang="es-ES" sz="1400" b="1" dirty="0" smtClean="0"/>
              <a:t> </a:t>
            </a:r>
            <a:r>
              <a:rPr lang="es-ES" sz="1400" b="1" dirty="0"/>
              <a:t>Índice Normalizado de Variación de la Vegetación </a:t>
            </a:r>
            <a:endParaRPr lang="es-EC" sz="1400" dirty="0"/>
          </a:p>
        </p:txBody>
      </p:sp>
      <p:sp>
        <p:nvSpPr>
          <p:cNvPr id="13" name="12 Rectángulo"/>
          <p:cNvSpPr/>
          <p:nvPr/>
        </p:nvSpPr>
        <p:spPr>
          <a:xfrm>
            <a:off x="863723" y="1412776"/>
            <a:ext cx="1800200" cy="707886"/>
          </a:xfrm>
          <a:prstGeom prst="rect">
            <a:avLst/>
          </a:prstGeom>
          <a:noFill/>
        </p:spPr>
        <p:txBody>
          <a:bodyPr wrap="square" lIns="91440" tIns="45720" rIns="91440" bIns="45720">
            <a:spAutoFit/>
          </a:bodyPr>
          <a:lstStyle/>
          <a:p>
            <a:pPr algn="ct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NDVI</a:t>
            </a: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81" name="Picture 9"/>
          <p:cNvPicPr>
            <a:picLocks noChangeAspect="1" noChangeArrowheads="1"/>
          </p:cNvPicPr>
          <p:nvPr/>
        </p:nvPicPr>
        <p:blipFill>
          <a:blip r:embed="rId2" cstate="print"/>
          <a:srcRect l="29605" t="42938" r="27781" b="23594"/>
          <a:stretch>
            <a:fillRect/>
          </a:stretch>
        </p:blipFill>
        <p:spPr bwMode="auto">
          <a:xfrm>
            <a:off x="179513" y="2120662"/>
            <a:ext cx="8784974" cy="3972633"/>
          </a:xfrm>
          <a:prstGeom prst="rect">
            <a:avLst/>
          </a:prstGeom>
          <a:noFill/>
          <a:ln w="12700" cap="flat" cmpd="sng">
            <a:solidFill>
              <a:schemeClr val="tx1"/>
            </a:solidFill>
            <a:prstDash val="solid"/>
            <a:miter lim="800000"/>
            <a:headEnd/>
            <a:tailEnd/>
          </a:ln>
        </p:spPr>
      </p:pic>
      <p:pic>
        <p:nvPicPr>
          <p:cNvPr id="7" name="Picture 9"/>
          <p:cNvPicPr>
            <a:picLocks noChangeAspect="1" noChangeArrowheads="1"/>
          </p:cNvPicPr>
          <p:nvPr/>
        </p:nvPicPr>
        <p:blipFill rotWithShape="1">
          <a:blip r:embed="rId2" cstate="print"/>
          <a:srcRect l="55379" t="44866" r="33786" b="46461"/>
          <a:stretch/>
        </p:blipFill>
        <p:spPr bwMode="auto">
          <a:xfrm>
            <a:off x="4139952" y="2145511"/>
            <a:ext cx="4691017" cy="2111149"/>
          </a:xfrm>
          <a:prstGeom prst="rect">
            <a:avLst/>
          </a:prstGeom>
          <a:noFill/>
          <a:ln w="12700" cap="flat" cmpd="sng">
            <a:noFill/>
            <a:prstDash val="solid"/>
            <a:miter lim="800000"/>
            <a:headEnd/>
            <a:tailEnd/>
          </a:ln>
        </p:spPr>
      </p:pic>
      <p:pic>
        <p:nvPicPr>
          <p:cNvPr id="8" name="Picture 9"/>
          <p:cNvPicPr>
            <a:picLocks noChangeAspect="1" noChangeArrowheads="1"/>
          </p:cNvPicPr>
          <p:nvPr/>
        </p:nvPicPr>
        <p:blipFill rotWithShape="1">
          <a:blip r:embed="rId2" cstate="print"/>
          <a:srcRect l="52489" t="60285" r="34711" b="35603"/>
          <a:stretch/>
        </p:blipFill>
        <p:spPr bwMode="auto">
          <a:xfrm>
            <a:off x="4572000" y="4221088"/>
            <a:ext cx="3816424" cy="390669"/>
          </a:xfrm>
          <a:prstGeom prst="rect">
            <a:avLst/>
          </a:prstGeom>
          <a:noFill/>
          <a:ln w="12700" cap="flat" cmpd="sng">
            <a:noFill/>
            <a:prstDash val="solid"/>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fontScale="90000"/>
          </a:bodyPr>
          <a:lstStyle/>
          <a:p>
            <a:r>
              <a:rPr lang="es-EC" b="1" dirty="0" smtClean="0"/>
              <a:t>IDENTIFICACION DE AREAS QUEMADAS</a:t>
            </a:r>
            <a:endParaRPr lang="es-EC" b="1" dirty="0"/>
          </a:p>
        </p:txBody>
      </p:sp>
      <p:sp>
        <p:nvSpPr>
          <p:cNvPr id="10" name="9 Rectángulo"/>
          <p:cNvSpPr/>
          <p:nvPr/>
        </p:nvSpPr>
        <p:spPr>
          <a:xfrm>
            <a:off x="1835696" y="620688"/>
            <a:ext cx="5073825" cy="553998"/>
          </a:xfrm>
          <a:prstGeom prst="rect">
            <a:avLst/>
          </a:prstGeom>
          <a:noFill/>
        </p:spPr>
        <p:txBody>
          <a:bodyPr wrap="none" lIns="91440" tIns="45720" rIns="91440" bIns="45720">
            <a:spAutoFit/>
          </a:bodyPr>
          <a:lstStyle/>
          <a:p>
            <a:pPr algn="ctr"/>
            <a:r>
              <a:rPr lang="es-E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Índices espectrales</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11 CuadroTexto"/>
          <p:cNvSpPr txBox="1"/>
          <p:nvPr/>
        </p:nvSpPr>
        <p:spPr>
          <a:xfrm>
            <a:off x="683568" y="6093296"/>
            <a:ext cx="7848872" cy="307777"/>
          </a:xfrm>
          <a:prstGeom prst="rect">
            <a:avLst/>
          </a:prstGeom>
          <a:noFill/>
        </p:spPr>
        <p:txBody>
          <a:bodyPr wrap="square" rtlCol="0">
            <a:spAutoFit/>
          </a:bodyPr>
          <a:lstStyle/>
          <a:p>
            <a:pPr algn="ctr"/>
            <a:r>
              <a:rPr lang="es-ES" sz="1400" b="1" dirty="0"/>
              <a:t>Figura. </a:t>
            </a:r>
            <a:r>
              <a:rPr lang="en-US" sz="1400" b="1" dirty="0"/>
              <a:t>Normalized Burn Ratio (NBR</a:t>
            </a:r>
            <a:r>
              <a:rPr lang="en-US" sz="1400" b="1" dirty="0" smtClean="0"/>
              <a:t>)</a:t>
            </a:r>
            <a:endParaRPr lang="es-EC" sz="1400" dirty="0"/>
          </a:p>
        </p:txBody>
      </p:sp>
      <p:sp>
        <p:nvSpPr>
          <p:cNvPr id="13" name="12 Rectángulo"/>
          <p:cNvSpPr/>
          <p:nvPr/>
        </p:nvSpPr>
        <p:spPr>
          <a:xfrm>
            <a:off x="683568" y="1424970"/>
            <a:ext cx="1800200" cy="707886"/>
          </a:xfrm>
          <a:prstGeom prst="rect">
            <a:avLst/>
          </a:prstGeom>
          <a:noFill/>
        </p:spPr>
        <p:txBody>
          <a:bodyPr wrap="square" lIns="91440" tIns="45720" rIns="91440" bIns="45720">
            <a:spAutoFit/>
          </a:bodyPr>
          <a:lstStyle/>
          <a:p>
            <a:pPr algn="ct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NBR</a:t>
            </a: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413" name="Picture 5"/>
          <p:cNvPicPr>
            <a:picLocks noChangeAspect="1" noChangeArrowheads="1"/>
          </p:cNvPicPr>
          <p:nvPr/>
        </p:nvPicPr>
        <p:blipFill>
          <a:blip r:embed="rId2" cstate="print"/>
          <a:srcRect l="29523" t="46063" r="27863" b="20469"/>
          <a:stretch>
            <a:fillRect/>
          </a:stretch>
        </p:blipFill>
        <p:spPr bwMode="auto">
          <a:xfrm>
            <a:off x="179512" y="2132856"/>
            <a:ext cx="8784976" cy="3960440"/>
          </a:xfrm>
          <a:prstGeom prst="rect">
            <a:avLst/>
          </a:prstGeom>
          <a:noFill/>
          <a:ln w="12700" cap="flat" cmpd="sng">
            <a:solidFill>
              <a:schemeClr val="tx1"/>
            </a:solidFill>
            <a:prstDash val="solid"/>
            <a:miter lim="800000"/>
            <a:headEnd/>
            <a:tailEnd/>
          </a:ln>
        </p:spPr>
      </p:pic>
      <p:pic>
        <p:nvPicPr>
          <p:cNvPr id="7" name="Picture 5"/>
          <p:cNvPicPr>
            <a:picLocks noChangeAspect="1" noChangeArrowheads="1"/>
          </p:cNvPicPr>
          <p:nvPr/>
        </p:nvPicPr>
        <p:blipFill rotWithShape="1">
          <a:blip r:embed="rId2" cstate="print"/>
          <a:srcRect l="52215" t="46909" r="32424" b="44843"/>
          <a:stretch/>
        </p:blipFill>
        <p:spPr bwMode="auto">
          <a:xfrm>
            <a:off x="4341166" y="2276872"/>
            <a:ext cx="4560708" cy="1656184"/>
          </a:xfrm>
          <a:prstGeom prst="rect">
            <a:avLst/>
          </a:prstGeom>
          <a:noFill/>
          <a:ln w="12700" cap="flat" cmpd="sng">
            <a:noFill/>
            <a:prstDash val="solid"/>
            <a:miter lim="800000"/>
            <a:headEnd/>
            <a:tailEnd/>
          </a:ln>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fontScale="90000"/>
          </a:bodyPr>
          <a:lstStyle/>
          <a:p>
            <a:r>
              <a:rPr lang="es-EC" b="1" dirty="0" smtClean="0"/>
              <a:t>IDENTIFICACION DE AREAS QUEMADAS</a:t>
            </a:r>
            <a:endParaRPr lang="es-EC" b="1" dirty="0"/>
          </a:p>
        </p:txBody>
      </p:sp>
      <p:sp>
        <p:nvSpPr>
          <p:cNvPr id="10" name="9 Rectángulo"/>
          <p:cNvSpPr/>
          <p:nvPr/>
        </p:nvSpPr>
        <p:spPr>
          <a:xfrm>
            <a:off x="1835696" y="620688"/>
            <a:ext cx="5073825" cy="553998"/>
          </a:xfrm>
          <a:prstGeom prst="rect">
            <a:avLst/>
          </a:prstGeom>
          <a:noFill/>
        </p:spPr>
        <p:txBody>
          <a:bodyPr wrap="none" lIns="91440" tIns="45720" rIns="91440" bIns="45720">
            <a:spAutoFit/>
          </a:bodyPr>
          <a:lstStyle/>
          <a:p>
            <a:pPr algn="ctr"/>
            <a:r>
              <a:rPr lang="es-E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Índices espectrales</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11 CuadroTexto"/>
          <p:cNvSpPr txBox="1"/>
          <p:nvPr/>
        </p:nvSpPr>
        <p:spPr>
          <a:xfrm>
            <a:off x="683568" y="6093296"/>
            <a:ext cx="7848872" cy="307777"/>
          </a:xfrm>
          <a:prstGeom prst="rect">
            <a:avLst/>
          </a:prstGeom>
          <a:noFill/>
        </p:spPr>
        <p:txBody>
          <a:bodyPr wrap="square" rtlCol="0">
            <a:spAutoFit/>
          </a:bodyPr>
          <a:lstStyle/>
          <a:p>
            <a:pPr algn="ctr"/>
            <a:r>
              <a:rPr lang="es-ES" sz="1400" b="1" dirty="0"/>
              <a:t>Figura. </a:t>
            </a:r>
            <a:r>
              <a:rPr lang="es-ES" sz="1400" b="1" dirty="0" err="1"/>
              <a:t>Indice</a:t>
            </a:r>
            <a:r>
              <a:rPr lang="es-ES" sz="1400" b="1" dirty="0"/>
              <a:t> Área Quemada (</a:t>
            </a:r>
            <a:r>
              <a:rPr lang="es-ES" sz="1400" b="1" dirty="0" smtClean="0"/>
              <a:t>IAQ)</a:t>
            </a:r>
            <a:endParaRPr lang="es-EC" sz="1400" dirty="0"/>
          </a:p>
        </p:txBody>
      </p:sp>
      <p:sp>
        <p:nvSpPr>
          <p:cNvPr id="13" name="12 Rectángulo"/>
          <p:cNvSpPr/>
          <p:nvPr/>
        </p:nvSpPr>
        <p:spPr>
          <a:xfrm>
            <a:off x="899592" y="1340768"/>
            <a:ext cx="1800200" cy="707886"/>
          </a:xfrm>
          <a:prstGeom prst="rect">
            <a:avLst/>
          </a:prstGeom>
          <a:noFill/>
        </p:spPr>
        <p:txBody>
          <a:bodyPr wrap="square" lIns="91440" tIns="45720" rIns="91440" bIns="45720">
            <a:spAutoFit/>
          </a:bodyPr>
          <a:lstStyle/>
          <a:p>
            <a:pPr algn="ct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IAQ</a:t>
            </a:r>
            <a:endParaRPr lang="es-E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8435" name="Picture 3"/>
          <p:cNvPicPr>
            <a:picLocks noChangeAspect="1" noChangeArrowheads="1"/>
          </p:cNvPicPr>
          <p:nvPr/>
        </p:nvPicPr>
        <p:blipFill>
          <a:blip r:embed="rId2" cstate="print"/>
          <a:srcRect l="29605" t="32110" r="27781" b="31469"/>
          <a:stretch>
            <a:fillRect/>
          </a:stretch>
        </p:blipFill>
        <p:spPr bwMode="auto">
          <a:xfrm>
            <a:off x="179512" y="2048654"/>
            <a:ext cx="8784976" cy="4044642"/>
          </a:xfrm>
          <a:prstGeom prst="rect">
            <a:avLst/>
          </a:prstGeom>
          <a:noFill/>
          <a:ln w="12700" cap="flat" cmpd="sng">
            <a:solidFill>
              <a:schemeClr val="tx1"/>
            </a:solidFill>
            <a:prstDash val="solid"/>
            <a:miter lim="800000"/>
            <a:headEnd/>
            <a:tailEnd/>
          </a:ln>
        </p:spPr>
      </p:pic>
      <p:pic>
        <p:nvPicPr>
          <p:cNvPr id="7" name="Picture 3"/>
          <p:cNvPicPr>
            <a:picLocks noChangeAspect="1" noChangeArrowheads="1"/>
          </p:cNvPicPr>
          <p:nvPr/>
        </p:nvPicPr>
        <p:blipFill rotWithShape="1">
          <a:blip r:embed="rId2" cstate="print"/>
          <a:srcRect l="48501" t="33165" r="31211" b="58115"/>
          <a:stretch/>
        </p:blipFill>
        <p:spPr bwMode="auto">
          <a:xfrm>
            <a:off x="3565075" y="2174941"/>
            <a:ext cx="4967365" cy="1308338"/>
          </a:xfrm>
          <a:prstGeom prst="rect">
            <a:avLst/>
          </a:prstGeom>
          <a:noFill/>
          <a:ln w="12700" cap="flat" cmpd="sng">
            <a:noFill/>
            <a:prstDash val="solid"/>
            <a:miter lim="800000"/>
            <a:headEnd/>
            <a:tailEnd/>
          </a:ln>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fontScale="90000"/>
          </a:bodyPr>
          <a:lstStyle/>
          <a:p>
            <a:r>
              <a:rPr lang="es-EC" b="1" dirty="0" smtClean="0"/>
              <a:t>IDENTIFICACION DE AREAS QUEMADAS</a:t>
            </a:r>
            <a:endParaRPr lang="es-EC" b="1" dirty="0"/>
          </a:p>
        </p:txBody>
      </p:sp>
      <p:sp>
        <p:nvSpPr>
          <p:cNvPr id="10" name="9 Rectángulo"/>
          <p:cNvSpPr/>
          <p:nvPr/>
        </p:nvSpPr>
        <p:spPr>
          <a:xfrm>
            <a:off x="481160" y="620688"/>
            <a:ext cx="7782901" cy="584775"/>
          </a:xfrm>
          <a:prstGeom prst="rect">
            <a:avLst/>
          </a:prstGeom>
          <a:noFill/>
        </p:spPr>
        <p:txBody>
          <a:bodyPr wrap="none" lIns="91440" tIns="45720" rIns="91440" bIns="45720">
            <a:spAutoFit/>
          </a:bodyPr>
          <a:lstStyle/>
          <a:p>
            <a:pPr algn="ctr"/>
            <a:r>
              <a:rPr lang="es-EC"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COMPARACIÓN MULTITEMPORAL</a:t>
            </a:r>
            <a:endParaRPr lang="es-ES" sz="3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11 CuadroTexto"/>
          <p:cNvSpPr txBox="1"/>
          <p:nvPr/>
        </p:nvSpPr>
        <p:spPr>
          <a:xfrm>
            <a:off x="670689" y="5098546"/>
            <a:ext cx="7848872" cy="307777"/>
          </a:xfrm>
          <a:prstGeom prst="rect">
            <a:avLst/>
          </a:prstGeom>
          <a:noFill/>
        </p:spPr>
        <p:txBody>
          <a:bodyPr wrap="square" rtlCol="0">
            <a:spAutoFit/>
          </a:bodyPr>
          <a:lstStyle/>
          <a:p>
            <a:pPr algn="ctr"/>
            <a:r>
              <a:rPr lang="es-ES" sz="1400" b="1" dirty="0"/>
              <a:t>Figura. Diferencia de </a:t>
            </a:r>
            <a:r>
              <a:rPr lang="es-ES" sz="1400" b="1" dirty="0" smtClean="0"/>
              <a:t>Índices Espectrales </a:t>
            </a:r>
            <a:endParaRPr lang="es-EC" sz="1400" dirty="0"/>
          </a:p>
        </p:txBody>
      </p:sp>
      <p:pic>
        <p:nvPicPr>
          <p:cNvPr id="19463" name="Picture 7"/>
          <p:cNvPicPr>
            <a:picLocks noChangeAspect="1" noChangeArrowheads="1"/>
          </p:cNvPicPr>
          <p:nvPr/>
        </p:nvPicPr>
        <p:blipFill>
          <a:blip r:embed="rId2" cstate="print"/>
          <a:srcRect l="31265" t="52781" r="29722" b="27532"/>
          <a:stretch>
            <a:fillRect/>
          </a:stretch>
        </p:blipFill>
        <p:spPr bwMode="auto">
          <a:xfrm>
            <a:off x="217484" y="1772816"/>
            <a:ext cx="8755281" cy="3096344"/>
          </a:xfrm>
          <a:prstGeom prst="rect">
            <a:avLst/>
          </a:prstGeom>
          <a:noFill/>
          <a:ln w="12700" cap="flat" cmpd="sng">
            <a:solidFill>
              <a:schemeClr val="tx1"/>
            </a:solidFill>
            <a:prstDash val="solid"/>
            <a:miter lim="800000"/>
            <a:headEnd/>
            <a:tailEnd/>
          </a:ln>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260648"/>
            <a:ext cx="8842248" cy="764704"/>
          </a:xfrm>
        </p:spPr>
        <p:txBody>
          <a:bodyPr>
            <a:normAutofit/>
          </a:bodyPr>
          <a:lstStyle/>
          <a:p>
            <a:r>
              <a:rPr lang="es-EC" b="1" dirty="0" smtClean="0"/>
              <a:t>EXTRACCION DE AREAS QUEMADAS</a:t>
            </a:r>
            <a:endParaRPr lang="es-EC" b="1" dirty="0"/>
          </a:p>
        </p:txBody>
      </p:sp>
      <p:sp>
        <p:nvSpPr>
          <p:cNvPr id="12" name="11 CuadroTexto"/>
          <p:cNvSpPr txBox="1"/>
          <p:nvPr/>
        </p:nvSpPr>
        <p:spPr>
          <a:xfrm>
            <a:off x="671851" y="5516664"/>
            <a:ext cx="7848872" cy="369332"/>
          </a:xfrm>
          <a:prstGeom prst="rect">
            <a:avLst/>
          </a:prstGeom>
          <a:noFill/>
        </p:spPr>
        <p:txBody>
          <a:bodyPr wrap="square" rtlCol="0">
            <a:spAutoFit/>
          </a:bodyPr>
          <a:lstStyle/>
          <a:p>
            <a:pPr algn="ctr"/>
            <a:r>
              <a:rPr lang="es-ES" b="1" dirty="0"/>
              <a:t>Figura. </a:t>
            </a:r>
            <a:r>
              <a:rPr lang="es-ES" b="1" dirty="0" smtClean="0"/>
              <a:t>Clasificación No Supervisada</a:t>
            </a: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55228"/>
          <a:stretch>
            <a:fillRect/>
          </a:stretch>
        </p:blipFill>
        <p:spPr bwMode="auto">
          <a:xfrm>
            <a:off x="2555776" y="1412776"/>
            <a:ext cx="3888431"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260648"/>
            <a:ext cx="8842248" cy="764704"/>
          </a:xfrm>
        </p:spPr>
        <p:txBody>
          <a:bodyPr>
            <a:normAutofit/>
          </a:bodyPr>
          <a:lstStyle/>
          <a:p>
            <a:r>
              <a:rPr lang="es-EC" b="1" dirty="0" smtClean="0"/>
              <a:t>EXTRACCION DE AREAS QUEMADAS</a:t>
            </a:r>
            <a:endParaRPr lang="es-EC" b="1" dirty="0"/>
          </a:p>
        </p:txBody>
      </p:sp>
      <p:sp>
        <p:nvSpPr>
          <p:cNvPr id="12" name="11 CuadroTexto"/>
          <p:cNvSpPr txBox="1"/>
          <p:nvPr/>
        </p:nvSpPr>
        <p:spPr>
          <a:xfrm>
            <a:off x="599250" y="4725144"/>
            <a:ext cx="7848872" cy="369332"/>
          </a:xfrm>
          <a:prstGeom prst="rect">
            <a:avLst/>
          </a:prstGeom>
          <a:noFill/>
        </p:spPr>
        <p:txBody>
          <a:bodyPr wrap="square" rtlCol="0">
            <a:spAutoFit/>
          </a:bodyPr>
          <a:lstStyle/>
          <a:p>
            <a:pPr algn="ctr"/>
            <a:r>
              <a:rPr lang="es-ES" b="1" dirty="0"/>
              <a:t>Figura. Digitalización áreas </a:t>
            </a:r>
            <a:r>
              <a:rPr lang="es-ES" b="1" dirty="0" smtClean="0"/>
              <a:t>quemadas</a:t>
            </a:r>
            <a:endParaRPr lang="es-EC" dirty="0"/>
          </a:p>
        </p:txBody>
      </p:sp>
      <p:pic>
        <p:nvPicPr>
          <p:cNvPr id="21506" name="Picture 2"/>
          <p:cNvPicPr>
            <a:picLocks noChangeAspect="1" noChangeArrowheads="1"/>
          </p:cNvPicPr>
          <p:nvPr/>
        </p:nvPicPr>
        <p:blipFill>
          <a:blip r:embed="rId2" cstate="print"/>
          <a:srcRect l="29605" t="47859" r="27781" b="29501"/>
          <a:stretch>
            <a:fillRect/>
          </a:stretch>
        </p:blipFill>
        <p:spPr bwMode="auto">
          <a:xfrm>
            <a:off x="226474" y="1988840"/>
            <a:ext cx="8677592" cy="2736304"/>
          </a:xfrm>
          <a:prstGeom prst="rect">
            <a:avLst/>
          </a:prstGeom>
          <a:noFill/>
          <a:ln w="12700" cap="flat" cmpd="sng">
            <a:noFill/>
            <a:prstDash val="solid"/>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b="1" dirty="0" smtClean="0"/>
              <a:t>DESCRIPCIÓN ÁREA DE ESTUDIO</a:t>
            </a:r>
            <a:endParaRPr lang="es-EC" b="1" dirty="0"/>
          </a:p>
        </p:txBody>
      </p:sp>
      <p:graphicFrame>
        <p:nvGraphicFramePr>
          <p:cNvPr id="5" name="4 Diagrama"/>
          <p:cNvGraphicFramePr/>
          <p:nvPr>
            <p:extLst>
              <p:ext uri="{D42A27DB-BD31-4B8C-83A1-F6EECF244321}">
                <p14:modId xmlns:p14="http://schemas.microsoft.com/office/powerpoint/2010/main" xmlns="" val="3076508741"/>
              </p:ext>
            </p:extLst>
          </p:nvPr>
        </p:nvGraphicFramePr>
        <p:xfrm>
          <a:off x="179512" y="1412776"/>
          <a:ext cx="878497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24453502"/>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t>ANÁLISIS DE DATOS Y VARIABLES</a:t>
            </a:r>
            <a:endParaRPr lang="es-EC" b="1" dirty="0"/>
          </a:p>
        </p:txBody>
      </p:sp>
      <p:graphicFrame>
        <p:nvGraphicFramePr>
          <p:cNvPr id="6" name="5 Diagrama"/>
          <p:cNvGraphicFramePr/>
          <p:nvPr>
            <p:extLst>
              <p:ext uri="{D42A27DB-BD31-4B8C-83A1-F6EECF244321}">
                <p14:modId xmlns:p14="http://schemas.microsoft.com/office/powerpoint/2010/main" xmlns="" val="2446758988"/>
              </p:ext>
            </p:extLst>
          </p:nvPr>
        </p:nvGraphicFramePr>
        <p:xfrm>
          <a:off x="323528" y="1412776"/>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70969156"/>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b="1" dirty="0" smtClean="0"/>
              <a:t>ANÁLISIS DE METODOLOGÍA FUZZY</a:t>
            </a:r>
            <a:endParaRPr lang="es-EC" b="1" dirty="0"/>
          </a:p>
        </p:txBody>
      </p:sp>
      <p:pic>
        <p:nvPicPr>
          <p:cNvPr id="1030" name="Picture 6"/>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714" t="23449" r="32721" b="10356"/>
          <a:stretch/>
        </p:blipFill>
        <p:spPr bwMode="auto">
          <a:xfrm>
            <a:off x="2555776" y="1691627"/>
            <a:ext cx="4464496" cy="4701574"/>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3 CuadroTexto"/>
          <p:cNvSpPr txBox="1"/>
          <p:nvPr/>
        </p:nvSpPr>
        <p:spPr>
          <a:xfrm>
            <a:off x="732207" y="1383850"/>
            <a:ext cx="7848872" cy="369332"/>
          </a:xfrm>
          <a:prstGeom prst="rect">
            <a:avLst/>
          </a:prstGeom>
          <a:noFill/>
        </p:spPr>
        <p:txBody>
          <a:bodyPr wrap="square" rtlCol="0">
            <a:spAutoFit/>
          </a:bodyPr>
          <a:lstStyle/>
          <a:p>
            <a:pPr algn="ctr"/>
            <a:r>
              <a:rPr lang="es-ES" b="1" dirty="0" smtClean="0"/>
              <a:t>Tabla. </a:t>
            </a:r>
            <a:r>
              <a:rPr lang="es-EC" b="1" dirty="0" smtClean="0"/>
              <a:t>Casos Lógica Fuzzy</a:t>
            </a:r>
            <a:endParaRPr lang="es-EC" dirty="0"/>
          </a:p>
        </p:txBody>
      </p:sp>
      <p:sp>
        <p:nvSpPr>
          <p:cNvPr id="5" name="4 CuadroTexto"/>
          <p:cNvSpPr txBox="1"/>
          <p:nvPr/>
        </p:nvSpPr>
        <p:spPr>
          <a:xfrm>
            <a:off x="705238" y="6393201"/>
            <a:ext cx="7848872" cy="276999"/>
          </a:xfrm>
          <a:prstGeom prst="rect">
            <a:avLst/>
          </a:prstGeom>
          <a:noFill/>
        </p:spPr>
        <p:txBody>
          <a:bodyPr wrap="square" rtlCol="0">
            <a:spAutoFit/>
          </a:bodyPr>
          <a:lstStyle/>
          <a:p>
            <a:pPr algn="ctr"/>
            <a:r>
              <a:rPr lang="es-ES" sz="1200" b="1" dirty="0" smtClean="0"/>
              <a:t>Fuente</a:t>
            </a:r>
            <a:r>
              <a:rPr lang="es-ES" sz="1200" b="1" dirty="0"/>
              <a:t>:</a:t>
            </a:r>
            <a:r>
              <a:rPr lang="es-ES" sz="1200" dirty="0"/>
              <a:t> </a:t>
            </a:r>
            <a:r>
              <a:rPr lang="es-ES" sz="1200" dirty="0" smtClean="0"/>
              <a:t>Padilla Oswaldo, 2006</a:t>
            </a:r>
            <a:endParaRPr lang="es-EC" sz="1200" dirty="0"/>
          </a:p>
        </p:txBody>
      </p:sp>
    </p:spTree>
    <p:extLst>
      <p:ext uri="{BB962C8B-B14F-4D97-AF65-F5344CB8AC3E}">
        <p14:creationId xmlns:p14="http://schemas.microsoft.com/office/powerpoint/2010/main" xmlns="" val="372372756"/>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800" b="1" dirty="0" smtClean="0"/>
              <a:t>ANÁLISIS DE VARIABLES SEGÚN METODOLOGÍA FUZZY</a:t>
            </a:r>
            <a:endParaRPr lang="es-EC" sz="2800" b="1"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413" t="43466" r="37766" b="19386"/>
          <a:stretch/>
        </p:blipFill>
        <p:spPr bwMode="auto">
          <a:xfrm>
            <a:off x="2267744" y="1920483"/>
            <a:ext cx="4464496" cy="4532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3 CuadroTexto"/>
          <p:cNvSpPr txBox="1"/>
          <p:nvPr/>
        </p:nvSpPr>
        <p:spPr>
          <a:xfrm>
            <a:off x="604515" y="1551151"/>
            <a:ext cx="7848872" cy="369332"/>
          </a:xfrm>
          <a:prstGeom prst="rect">
            <a:avLst/>
          </a:prstGeom>
          <a:noFill/>
        </p:spPr>
        <p:txBody>
          <a:bodyPr wrap="square" rtlCol="0">
            <a:spAutoFit/>
          </a:bodyPr>
          <a:lstStyle/>
          <a:p>
            <a:pPr algn="ctr"/>
            <a:r>
              <a:rPr lang="es-ES" b="1" dirty="0" smtClean="0"/>
              <a:t>Tabla. </a:t>
            </a:r>
            <a:r>
              <a:rPr lang="es-EC" b="1" dirty="0" smtClean="0"/>
              <a:t>Pertenencia de la variable a cada función de Lógica Fuzzy</a:t>
            </a:r>
            <a:endParaRPr lang="es-EC" dirty="0"/>
          </a:p>
        </p:txBody>
      </p:sp>
    </p:spTree>
    <p:extLst>
      <p:ext uri="{BB962C8B-B14F-4D97-AF65-F5344CB8AC3E}">
        <p14:creationId xmlns:p14="http://schemas.microsoft.com/office/powerpoint/2010/main" xmlns="" val="2248413830"/>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800" b="1" dirty="0" smtClean="0"/>
              <a:t>ANÁLISIS DE VARIABLES SEGÚN METODOLOGÍA FUZZY</a:t>
            </a:r>
            <a:endParaRPr lang="es-EC" sz="2800" b="1"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715" t="18530" r="37242" b="62452"/>
          <a:stretch/>
        </p:blipFill>
        <p:spPr bwMode="auto">
          <a:xfrm>
            <a:off x="4977070" y="1682127"/>
            <a:ext cx="3699386" cy="157622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5 Rectángulo redondeado"/>
          <p:cNvSpPr/>
          <p:nvPr/>
        </p:nvSpPr>
        <p:spPr>
          <a:xfrm>
            <a:off x="899592" y="1897755"/>
            <a:ext cx="1872208"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400" b="1" dirty="0" smtClean="0">
                <a:solidFill>
                  <a:schemeClr val="tx1"/>
                </a:solidFill>
              </a:rPr>
              <a:t>PRECIPITACIÓN</a:t>
            </a:r>
            <a:endParaRPr lang="es-EC" sz="1400" b="1" dirty="0">
              <a:solidFill>
                <a:schemeClr val="tx1"/>
              </a:solidFill>
            </a:endParaRPr>
          </a:p>
        </p:txBody>
      </p:sp>
      <p:sp>
        <p:nvSpPr>
          <p:cNvPr id="4" name="3 Flecha derecha"/>
          <p:cNvSpPr/>
          <p:nvPr/>
        </p:nvSpPr>
        <p:spPr>
          <a:xfrm>
            <a:off x="3419872" y="2293799"/>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p:nvSpPr>
        <p:spPr>
          <a:xfrm>
            <a:off x="899592" y="4410940"/>
            <a:ext cx="1872208"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HUMEDAD RELATIVA</a:t>
            </a:r>
            <a:endParaRPr lang="es-EC" sz="1400" b="1" dirty="0">
              <a:solidFill>
                <a:schemeClr val="tx1"/>
              </a:solidFill>
            </a:endParaRPr>
          </a:p>
        </p:txBody>
      </p:sp>
      <p:sp>
        <p:nvSpPr>
          <p:cNvPr id="9" name="8 Flecha derecha"/>
          <p:cNvSpPr/>
          <p:nvPr/>
        </p:nvSpPr>
        <p:spPr>
          <a:xfrm>
            <a:off x="3419872" y="4800792"/>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4630518" y="3356992"/>
            <a:ext cx="4248472" cy="584775"/>
          </a:xfrm>
          <a:prstGeom prst="rect">
            <a:avLst/>
          </a:prstGeom>
          <a:noFill/>
        </p:spPr>
        <p:txBody>
          <a:bodyPr wrap="square" rtlCol="0">
            <a:spAutoFit/>
          </a:bodyPr>
          <a:lstStyle/>
          <a:p>
            <a:pPr algn="ctr"/>
            <a:r>
              <a:rPr lang="es-ES" sz="1600" b="1" dirty="0"/>
              <a:t>Figura. </a:t>
            </a:r>
            <a:r>
              <a:rPr lang="es-ES" sz="1600" b="1" dirty="0" smtClean="0"/>
              <a:t>Caso 2. Lógica Fuzzy. Precipitación</a:t>
            </a:r>
            <a:endParaRPr lang="es-EC" sz="1600" dirty="0"/>
          </a:p>
        </p:txBody>
      </p:sp>
      <p:sp>
        <p:nvSpPr>
          <p:cNvPr id="11" name="10 CuadroTexto"/>
          <p:cNvSpPr txBox="1"/>
          <p:nvPr/>
        </p:nvSpPr>
        <p:spPr>
          <a:xfrm>
            <a:off x="4649948" y="5714023"/>
            <a:ext cx="4248472" cy="584775"/>
          </a:xfrm>
          <a:prstGeom prst="rect">
            <a:avLst/>
          </a:prstGeom>
          <a:noFill/>
        </p:spPr>
        <p:txBody>
          <a:bodyPr wrap="square" rtlCol="0">
            <a:spAutoFit/>
          </a:bodyPr>
          <a:lstStyle/>
          <a:p>
            <a:pPr algn="ctr"/>
            <a:r>
              <a:rPr lang="es-ES" sz="1600" b="1" dirty="0"/>
              <a:t>Figura. </a:t>
            </a:r>
            <a:r>
              <a:rPr lang="es-ES" sz="1600" b="1" dirty="0" smtClean="0"/>
              <a:t>Caso 2. Lógica Fuzzy. </a:t>
            </a:r>
            <a:r>
              <a:rPr lang="es-EC" sz="1600" b="1" dirty="0" smtClean="0"/>
              <a:t>Humedad relativa</a:t>
            </a:r>
            <a:endParaRPr lang="es-EC" sz="1600" dirty="0"/>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715" t="18530" r="37242" b="62452"/>
          <a:stretch/>
        </p:blipFill>
        <p:spPr bwMode="auto">
          <a:xfrm>
            <a:off x="4977070" y="4076233"/>
            <a:ext cx="3699386" cy="157622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053374450"/>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800" b="1" dirty="0" smtClean="0"/>
              <a:t>ANÁLISIS DE VARIABLES SEGÚN METODOLOGÍA FUZZY</a:t>
            </a:r>
            <a:endParaRPr lang="es-EC" sz="2800" b="1" dirty="0"/>
          </a:p>
        </p:txBody>
      </p:sp>
      <p:sp>
        <p:nvSpPr>
          <p:cNvPr id="6" name="5 Rectángulo redondeado"/>
          <p:cNvSpPr/>
          <p:nvPr/>
        </p:nvSpPr>
        <p:spPr>
          <a:xfrm>
            <a:off x="899592" y="1963780"/>
            <a:ext cx="1902878"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EC" sz="1400" b="1" dirty="0" smtClean="0">
                <a:solidFill>
                  <a:schemeClr val="tx1"/>
                </a:solidFill>
              </a:rPr>
              <a:t>TEMPERATURA</a:t>
            </a:r>
            <a:endParaRPr lang="es-EC" sz="1400" b="1" dirty="0">
              <a:solidFill>
                <a:schemeClr val="tx1"/>
              </a:solidFill>
            </a:endParaRPr>
          </a:p>
        </p:txBody>
      </p:sp>
      <p:sp>
        <p:nvSpPr>
          <p:cNvPr id="4" name="3 Flecha derecha"/>
          <p:cNvSpPr/>
          <p:nvPr/>
        </p:nvSpPr>
        <p:spPr>
          <a:xfrm>
            <a:off x="3194301" y="2373365"/>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p:nvSpPr>
        <p:spPr>
          <a:xfrm>
            <a:off x="899592" y="4409464"/>
            <a:ext cx="1902878"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DISTANCIA A VÍAS DE COMUNICACIÓN</a:t>
            </a:r>
            <a:endParaRPr lang="es-EC" sz="1400" b="1" dirty="0">
              <a:solidFill>
                <a:schemeClr val="tx1"/>
              </a:solidFill>
            </a:endParaRPr>
          </a:p>
        </p:txBody>
      </p:sp>
      <p:sp>
        <p:nvSpPr>
          <p:cNvPr id="9" name="8 Flecha derecha"/>
          <p:cNvSpPr/>
          <p:nvPr/>
        </p:nvSpPr>
        <p:spPr>
          <a:xfrm>
            <a:off x="3189230" y="4734921"/>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500" t="18706" r="37353" b="61757"/>
          <a:stretch/>
        </p:blipFill>
        <p:spPr bwMode="auto">
          <a:xfrm>
            <a:off x="4660674" y="1700808"/>
            <a:ext cx="3699385" cy="172819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CuadroTexto"/>
          <p:cNvSpPr txBox="1"/>
          <p:nvPr/>
        </p:nvSpPr>
        <p:spPr>
          <a:xfrm>
            <a:off x="4386131" y="5748668"/>
            <a:ext cx="4248472" cy="584775"/>
          </a:xfrm>
          <a:prstGeom prst="rect">
            <a:avLst/>
          </a:prstGeom>
          <a:noFill/>
        </p:spPr>
        <p:txBody>
          <a:bodyPr wrap="square" rtlCol="0">
            <a:spAutoFit/>
          </a:bodyPr>
          <a:lstStyle/>
          <a:p>
            <a:pPr algn="ctr"/>
            <a:r>
              <a:rPr lang="es-ES" sz="1600" b="1" dirty="0"/>
              <a:t>Figura. </a:t>
            </a:r>
            <a:r>
              <a:rPr lang="es-ES" sz="1600" b="1" dirty="0" smtClean="0"/>
              <a:t>Caso 2. Lógica Fuzzy. </a:t>
            </a:r>
          </a:p>
          <a:p>
            <a:pPr algn="ctr"/>
            <a:r>
              <a:rPr lang="es-EC" sz="1600" b="1" dirty="0" smtClean="0"/>
              <a:t>Distancia a vías de comunicación</a:t>
            </a:r>
            <a:endParaRPr lang="es-EC" sz="1600" dirty="0"/>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7715" t="18530" r="37242" b="62452"/>
          <a:stretch/>
        </p:blipFill>
        <p:spPr bwMode="auto">
          <a:xfrm>
            <a:off x="4660674" y="4162831"/>
            <a:ext cx="3699386" cy="157622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2" name="11 CuadroTexto"/>
          <p:cNvSpPr txBox="1"/>
          <p:nvPr/>
        </p:nvSpPr>
        <p:spPr>
          <a:xfrm>
            <a:off x="4386131" y="3436763"/>
            <a:ext cx="4248472" cy="584775"/>
          </a:xfrm>
          <a:prstGeom prst="rect">
            <a:avLst/>
          </a:prstGeom>
          <a:noFill/>
        </p:spPr>
        <p:txBody>
          <a:bodyPr wrap="square" rtlCol="0">
            <a:spAutoFit/>
          </a:bodyPr>
          <a:lstStyle/>
          <a:p>
            <a:pPr algn="ctr"/>
            <a:r>
              <a:rPr lang="es-ES" sz="1600" b="1" dirty="0"/>
              <a:t>Figura. </a:t>
            </a:r>
            <a:r>
              <a:rPr lang="es-ES" sz="1600" b="1" dirty="0" smtClean="0"/>
              <a:t>Caso 3. Lógica Fuzzy. </a:t>
            </a:r>
            <a:r>
              <a:rPr lang="es-EC" sz="1600" b="1" dirty="0" smtClean="0"/>
              <a:t>Temperatura</a:t>
            </a:r>
            <a:endParaRPr lang="es-EC" sz="1600" dirty="0"/>
          </a:p>
        </p:txBody>
      </p:sp>
    </p:spTree>
    <p:extLst>
      <p:ext uri="{BB962C8B-B14F-4D97-AF65-F5344CB8AC3E}">
        <p14:creationId xmlns:p14="http://schemas.microsoft.com/office/powerpoint/2010/main" xmlns="" val="4159208831"/>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800" b="1" dirty="0" smtClean="0"/>
              <a:t>ANÁLISIS DE VARIABLES SEGÚN METODOLOGÍA FUZZY</a:t>
            </a:r>
            <a:endParaRPr lang="es-EC" sz="2800" b="1" dirty="0"/>
          </a:p>
        </p:txBody>
      </p:sp>
      <p:sp>
        <p:nvSpPr>
          <p:cNvPr id="6" name="5 Rectángulo redondeado"/>
          <p:cNvSpPr/>
          <p:nvPr/>
        </p:nvSpPr>
        <p:spPr>
          <a:xfrm>
            <a:off x="899592" y="1963780"/>
            <a:ext cx="1902878"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DISTANCIA A RED HÍDRICA</a:t>
            </a:r>
            <a:endParaRPr lang="es-EC" sz="1400" b="1" dirty="0">
              <a:solidFill>
                <a:schemeClr val="tx1"/>
              </a:solidFill>
            </a:endParaRPr>
          </a:p>
        </p:txBody>
      </p:sp>
      <p:sp>
        <p:nvSpPr>
          <p:cNvPr id="4" name="3 Flecha derecha"/>
          <p:cNvSpPr/>
          <p:nvPr/>
        </p:nvSpPr>
        <p:spPr>
          <a:xfrm>
            <a:off x="3194301" y="2373365"/>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Rectángulo redondeado"/>
          <p:cNvSpPr/>
          <p:nvPr/>
        </p:nvSpPr>
        <p:spPr>
          <a:xfrm>
            <a:off x="899592" y="4409464"/>
            <a:ext cx="1902878"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PENDIENTE</a:t>
            </a:r>
            <a:endParaRPr lang="es-EC" sz="1400" b="1" dirty="0">
              <a:solidFill>
                <a:schemeClr val="tx1"/>
              </a:solidFill>
            </a:endParaRPr>
          </a:p>
        </p:txBody>
      </p:sp>
      <p:sp>
        <p:nvSpPr>
          <p:cNvPr id="9" name="8 Flecha derecha"/>
          <p:cNvSpPr/>
          <p:nvPr/>
        </p:nvSpPr>
        <p:spPr>
          <a:xfrm>
            <a:off x="3189230" y="4734921"/>
            <a:ext cx="100811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4386131" y="3428999"/>
            <a:ext cx="4248472" cy="584775"/>
          </a:xfrm>
          <a:prstGeom prst="rect">
            <a:avLst/>
          </a:prstGeom>
          <a:noFill/>
        </p:spPr>
        <p:txBody>
          <a:bodyPr wrap="square" rtlCol="0">
            <a:spAutoFit/>
          </a:bodyPr>
          <a:lstStyle/>
          <a:p>
            <a:pPr algn="ctr"/>
            <a:r>
              <a:rPr lang="es-ES" sz="1600" b="1" dirty="0"/>
              <a:t>Figura. </a:t>
            </a:r>
            <a:r>
              <a:rPr lang="es-ES" sz="1600" b="1" dirty="0" smtClean="0"/>
              <a:t>Caso 3. Lógica Fuzzy. </a:t>
            </a:r>
          </a:p>
          <a:p>
            <a:pPr algn="ctr"/>
            <a:r>
              <a:rPr lang="es-EC" sz="1600" b="1" dirty="0" smtClean="0"/>
              <a:t>Distancia red hídrica</a:t>
            </a:r>
            <a:endParaRPr lang="es-EC" sz="1600" dirty="0"/>
          </a:p>
        </p:txBody>
      </p:sp>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500" t="18706" r="37353" b="61757"/>
          <a:stretch/>
        </p:blipFill>
        <p:spPr bwMode="auto">
          <a:xfrm>
            <a:off x="4660674" y="1700808"/>
            <a:ext cx="3699385" cy="172819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11 CuadroTexto"/>
          <p:cNvSpPr txBox="1"/>
          <p:nvPr/>
        </p:nvSpPr>
        <p:spPr>
          <a:xfrm>
            <a:off x="4383857" y="5815040"/>
            <a:ext cx="4248472" cy="584775"/>
          </a:xfrm>
          <a:prstGeom prst="rect">
            <a:avLst/>
          </a:prstGeom>
          <a:noFill/>
        </p:spPr>
        <p:txBody>
          <a:bodyPr wrap="square" rtlCol="0">
            <a:spAutoFit/>
          </a:bodyPr>
          <a:lstStyle/>
          <a:p>
            <a:pPr algn="ctr"/>
            <a:r>
              <a:rPr lang="es-ES" sz="1600" b="1" dirty="0"/>
              <a:t>Figura. </a:t>
            </a:r>
            <a:r>
              <a:rPr lang="es-ES" sz="1600" b="1" dirty="0" smtClean="0"/>
              <a:t>Caso 3. Lógica Fuzzy. </a:t>
            </a:r>
            <a:r>
              <a:rPr lang="es-EC" sz="1600" b="1" dirty="0" smtClean="0"/>
              <a:t>Pendiente</a:t>
            </a:r>
            <a:endParaRPr lang="es-EC" sz="1600" dirty="0"/>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500" t="18706" r="37353" b="61757"/>
          <a:stretch/>
        </p:blipFill>
        <p:spPr bwMode="auto">
          <a:xfrm>
            <a:off x="4660673" y="4086849"/>
            <a:ext cx="3699385" cy="172819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7313497"/>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800" b="1" dirty="0" smtClean="0"/>
              <a:t>ANÁLISIS DE VARIABLES SEGÚN METODOLOGÍA FUZZY</a:t>
            </a:r>
            <a:endParaRPr lang="es-EC" sz="2800" b="1" dirty="0"/>
          </a:p>
        </p:txBody>
      </p:sp>
      <p:sp>
        <p:nvSpPr>
          <p:cNvPr id="6" name="5 Rectángulo redondeado"/>
          <p:cNvSpPr/>
          <p:nvPr/>
        </p:nvSpPr>
        <p:spPr>
          <a:xfrm>
            <a:off x="3491880" y="1772816"/>
            <a:ext cx="2304256" cy="122413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COMBUSTIBILIDAD DE LA VEGETACIÓN</a:t>
            </a:r>
            <a:endParaRPr lang="es-EC" sz="1400" b="1" dirty="0">
              <a:solidFill>
                <a:schemeClr val="tx1"/>
              </a:solidFill>
            </a:endParaRPr>
          </a:p>
        </p:txBody>
      </p:sp>
      <p:sp>
        <p:nvSpPr>
          <p:cNvPr id="2" name="1 Flecha abajo"/>
          <p:cNvSpPr/>
          <p:nvPr/>
        </p:nvSpPr>
        <p:spPr>
          <a:xfrm>
            <a:off x="4391980" y="3212976"/>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CuadroTexto"/>
          <p:cNvSpPr txBox="1"/>
          <p:nvPr/>
        </p:nvSpPr>
        <p:spPr>
          <a:xfrm>
            <a:off x="2641272" y="5733712"/>
            <a:ext cx="4248472" cy="584775"/>
          </a:xfrm>
          <a:prstGeom prst="rect">
            <a:avLst/>
          </a:prstGeom>
          <a:noFill/>
        </p:spPr>
        <p:txBody>
          <a:bodyPr wrap="square" rtlCol="0">
            <a:spAutoFit/>
          </a:bodyPr>
          <a:lstStyle/>
          <a:p>
            <a:pPr algn="ctr"/>
            <a:r>
              <a:rPr lang="es-ES" sz="1600" b="1" dirty="0"/>
              <a:t>Figura. </a:t>
            </a:r>
            <a:r>
              <a:rPr lang="es-ES" sz="1600" b="1" dirty="0" smtClean="0"/>
              <a:t>Caso 3. Lógica Fuzzy. </a:t>
            </a:r>
            <a:r>
              <a:rPr lang="es-EC" sz="1600" b="1" dirty="0" smtClean="0"/>
              <a:t>Combustibilidad de la Vegetación</a:t>
            </a:r>
            <a:endParaRPr lang="es-EC" sz="1600" dirty="0"/>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7500" t="18706" r="37353" b="61757"/>
          <a:stretch/>
        </p:blipFill>
        <p:spPr bwMode="auto">
          <a:xfrm>
            <a:off x="2891270" y="4005064"/>
            <a:ext cx="3699385" cy="172819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2599412"/>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600" b="1" dirty="0" smtClean="0"/>
              <a:t>METODOLOGÍA DE LOS MODELOS DE PROBABILIDAD DE OCURRENCIA</a:t>
            </a:r>
            <a:endParaRPr lang="es-EC" sz="2600" b="1" dirty="0"/>
          </a:p>
        </p:txBody>
      </p:sp>
      <p:graphicFrame>
        <p:nvGraphicFramePr>
          <p:cNvPr id="5" name="4 Diagrama"/>
          <p:cNvGraphicFramePr/>
          <p:nvPr>
            <p:extLst>
              <p:ext uri="{D42A27DB-BD31-4B8C-83A1-F6EECF244321}">
                <p14:modId xmlns:p14="http://schemas.microsoft.com/office/powerpoint/2010/main" xmlns="" val="150990430"/>
              </p:ext>
            </p:extLst>
          </p:nvPr>
        </p:nvGraphicFramePr>
        <p:xfrm>
          <a:off x="1619672"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60942" y="1412776"/>
            <a:ext cx="8222123" cy="738664"/>
          </a:xfrm>
          <a:prstGeom prst="rect">
            <a:avLst/>
          </a:prstGeom>
          <a:noFill/>
        </p:spPr>
        <p:txBody>
          <a:bodyPr wrap="none" lIns="91440" tIns="45720" rIns="91440" bIns="45720">
            <a:spAutoFit/>
          </a:bodyPr>
          <a:lstStyle/>
          <a:p>
            <a:pPr algn="ctr"/>
            <a:r>
              <a:rPr lang="es-ES" sz="4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Modelo de la Probabilidad 1</a:t>
            </a:r>
            <a:endParaRPr lang="es-ES" sz="4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xmlns="" val="4239557095"/>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600" b="1" dirty="0" smtClean="0"/>
              <a:t>METODOLOGÍA DE LOS MODELOS DE PROBABILIDAD DE OCURRENCIA</a:t>
            </a:r>
            <a:endParaRPr lang="es-EC" sz="2600" b="1" dirty="0"/>
          </a:p>
        </p:txBody>
      </p:sp>
      <p:sp>
        <p:nvSpPr>
          <p:cNvPr id="7" name="6 Rectángulo"/>
          <p:cNvSpPr/>
          <p:nvPr/>
        </p:nvSpPr>
        <p:spPr>
          <a:xfrm>
            <a:off x="460942" y="1412776"/>
            <a:ext cx="8222123" cy="738664"/>
          </a:xfrm>
          <a:prstGeom prst="rect">
            <a:avLst/>
          </a:prstGeom>
          <a:noFill/>
        </p:spPr>
        <p:txBody>
          <a:bodyPr wrap="none" lIns="91440" tIns="45720" rIns="91440" bIns="45720">
            <a:spAutoFit/>
          </a:bodyPr>
          <a:lstStyle/>
          <a:p>
            <a:pPr algn="ctr"/>
            <a:r>
              <a:rPr lang="es-ES" sz="4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Modelo de la Probabilidad 1</a:t>
            </a:r>
            <a:endParaRPr lang="es-ES" sz="4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 name="5 Rectángulo redondeado"/>
          <p:cNvSpPr/>
          <p:nvPr/>
        </p:nvSpPr>
        <p:spPr>
          <a:xfrm>
            <a:off x="683568" y="2366202"/>
            <a:ext cx="2736304" cy="135083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Normalización</a:t>
            </a:r>
            <a:endParaRPr lang="es-EC" sz="1400" b="1" dirty="0">
              <a:solidFill>
                <a:schemeClr val="tx1"/>
              </a:solidFill>
            </a:endParaRPr>
          </a:p>
        </p:txBody>
      </p:sp>
      <p:sp>
        <p:nvSpPr>
          <p:cNvPr id="8" name="7 Flecha abajo"/>
          <p:cNvSpPr/>
          <p:nvPr/>
        </p:nvSpPr>
        <p:spPr>
          <a:xfrm>
            <a:off x="1698576" y="3868121"/>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3262" t="53703" r="50457" b="41807"/>
          <a:stretch/>
        </p:blipFill>
        <p:spPr bwMode="auto">
          <a:xfrm>
            <a:off x="1022048" y="4812590"/>
            <a:ext cx="1857111" cy="117513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11 Rectángulo redondeado"/>
          <p:cNvSpPr/>
          <p:nvPr/>
        </p:nvSpPr>
        <p:spPr>
          <a:xfrm>
            <a:off x="5364088" y="2366201"/>
            <a:ext cx="3168352" cy="135083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Probabilidades</a:t>
            </a:r>
            <a:endParaRPr lang="es-EC" sz="1400" b="1" dirty="0">
              <a:solidFill>
                <a:schemeClr val="tx1"/>
              </a:solidFill>
            </a:endParaRPr>
          </a:p>
        </p:txBody>
      </p:sp>
      <p:sp>
        <p:nvSpPr>
          <p:cNvPr id="13" name="12 Flecha abajo"/>
          <p:cNvSpPr/>
          <p:nvPr/>
        </p:nvSpPr>
        <p:spPr>
          <a:xfrm>
            <a:off x="6696236" y="3914509"/>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567" t="45882" r="53641" b="47714"/>
          <a:stretch/>
        </p:blipFill>
        <p:spPr bwMode="auto">
          <a:xfrm>
            <a:off x="5756872" y="4703394"/>
            <a:ext cx="2382784" cy="140414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7364196"/>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600" b="1" dirty="0" smtClean="0"/>
              <a:t>METODOLOGÍA DE LOS MODELOS DE PROBABILIDAD DE OCURRENCIA</a:t>
            </a:r>
            <a:endParaRPr lang="es-EC" sz="2600" b="1" dirty="0"/>
          </a:p>
        </p:txBody>
      </p:sp>
      <p:graphicFrame>
        <p:nvGraphicFramePr>
          <p:cNvPr id="5" name="4 Diagrama"/>
          <p:cNvGraphicFramePr/>
          <p:nvPr>
            <p:extLst>
              <p:ext uri="{D42A27DB-BD31-4B8C-83A1-F6EECF244321}">
                <p14:modId xmlns:p14="http://schemas.microsoft.com/office/powerpoint/2010/main" xmlns="" val="4070573137"/>
              </p:ext>
            </p:extLst>
          </p:nvPr>
        </p:nvGraphicFramePr>
        <p:xfrm>
          <a:off x="1619672"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60942" y="1412776"/>
            <a:ext cx="8222123" cy="738664"/>
          </a:xfrm>
          <a:prstGeom prst="rect">
            <a:avLst/>
          </a:prstGeom>
          <a:noFill/>
        </p:spPr>
        <p:txBody>
          <a:bodyPr wrap="none" lIns="91440" tIns="45720" rIns="91440" bIns="45720">
            <a:spAutoFit/>
          </a:bodyPr>
          <a:lstStyle/>
          <a:p>
            <a:pPr algn="ctr"/>
            <a:r>
              <a:rPr lang="es-ES" sz="4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Modelo de la Probabilidad 2</a:t>
            </a:r>
            <a:endParaRPr lang="es-ES" sz="4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xmlns="" val="901393481"/>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xmlns="" val="1807257965"/>
              </p:ext>
            </p:extLst>
          </p:nvPr>
        </p:nvGraphicFramePr>
        <p:xfrm>
          <a:off x="217545" y="1484784"/>
          <a:ext cx="8746943"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txBox="1">
            <a:spLocks/>
          </p:cNvSpPr>
          <p:nvPr/>
        </p:nvSpPr>
        <p:spPr>
          <a:xfrm>
            <a:off x="755576" y="260648"/>
            <a:ext cx="7772400" cy="72008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b="1" dirty="0" smtClean="0"/>
              <a:t>DESCRIPCIÓN ÁREA DE ESTUDIO</a:t>
            </a:r>
            <a:endParaRPr lang="es-EC" b="1" dirty="0"/>
          </a:p>
        </p:txBody>
      </p:sp>
    </p:spTree>
    <p:extLst>
      <p:ext uri="{BB962C8B-B14F-4D97-AF65-F5344CB8AC3E}">
        <p14:creationId xmlns:p14="http://schemas.microsoft.com/office/powerpoint/2010/main" xmlns="" val="3682320685"/>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600" b="1" dirty="0" smtClean="0"/>
              <a:t>METODOLOGÍA DE LOS MODELOS DE PROBABILIDAD DE OCURRENCIA</a:t>
            </a:r>
            <a:endParaRPr lang="es-EC" sz="2600" b="1" dirty="0"/>
          </a:p>
        </p:txBody>
      </p:sp>
      <p:sp>
        <p:nvSpPr>
          <p:cNvPr id="7" name="6 Rectángulo"/>
          <p:cNvSpPr/>
          <p:nvPr/>
        </p:nvSpPr>
        <p:spPr>
          <a:xfrm>
            <a:off x="460942" y="1412776"/>
            <a:ext cx="8222123" cy="738664"/>
          </a:xfrm>
          <a:prstGeom prst="rect">
            <a:avLst/>
          </a:prstGeom>
          <a:noFill/>
        </p:spPr>
        <p:txBody>
          <a:bodyPr wrap="none" lIns="91440" tIns="45720" rIns="91440" bIns="45720">
            <a:spAutoFit/>
          </a:bodyPr>
          <a:lstStyle/>
          <a:p>
            <a:pPr algn="ctr"/>
            <a:r>
              <a:rPr lang="es-ES" sz="4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Modelo de la Probabilidad 2</a:t>
            </a:r>
            <a:endParaRPr lang="es-ES" sz="4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 name="5 Rectángulo redondeado"/>
          <p:cNvSpPr/>
          <p:nvPr/>
        </p:nvSpPr>
        <p:spPr>
          <a:xfrm>
            <a:off x="1187624" y="2122172"/>
            <a:ext cx="2160240" cy="7747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Linealizar</a:t>
            </a:r>
            <a:endParaRPr lang="es-EC" sz="1400" b="1" dirty="0">
              <a:solidFill>
                <a:schemeClr val="tx1"/>
              </a:solidFill>
            </a:endParaRPr>
          </a:p>
        </p:txBody>
      </p:sp>
      <p:sp>
        <p:nvSpPr>
          <p:cNvPr id="12" name="11 Rectángulo redondeado"/>
          <p:cNvSpPr/>
          <p:nvPr/>
        </p:nvSpPr>
        <p:spPr>
          <a:xfrm>
            <a:off x="6365304" y="2151440"/>
            <a:ext cx="2160240" cy="7747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Probabilidades</a:t>
            </a:r>
            <a:endParaRPr lang="es-EC" sz="1400" b="1" dirty="0">
              <a:solidFill>
                <a:schemeClr val="tx1"/>
              </a:solidFill>
            </a:endParaRPr>
          </a:p>
        </p:txBody>
      </p:sp>
      <p:sp>
        <p:nvSpPr>
          <p:cNvPr id="13" name="12 Flecha abajo"/>
          <p:cNvSpPr/>
          <p:nvPr/>
        </p:nvSpPr>
        <p:spPr>
          <a:xfrm>
            <a:off x="7193396" y="3005709"/>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567" t="45882" r="53641" b="47714"/>
          <a:stretch/>
        </p:blipFill>
        <p:spPr bwMode="auto">
          <a:xfrm>
            <a:off x="6283819" y="3809267"/>
            <a:ext cx="2323209" cy="136904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005709"/>
            <a:ext cx="4968552" cy="34671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9406648"/>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600" b="1" dirty="0" smtClean="0"/>
              <a:t>METODOLOGÍA DE LOS MODELOS DE PROBABILIDAD DE OCURRENCIA</a:t>
            </a:r>
            <a:endParaRPr lang="es-EC" sz="2600" b="1" dirty="0"/>
          </a:p>
        </p:txBody>
      </p:sp>
      <p:graphicFrame>
        <p:nvGraphicFramePr>
          <p:cNvPr id="5" name="4 Diagrama"/>
          <p:cNvGraphicFramePr/>
          <p:nvPr>
            <p:extLst>
              <p:ext uri="{D42A27DB-BD31-4B8C-83A1-F6EECF244321}">
                <p14:modId xmlns:p14="http://schemas.microsoft.com/office/powerpoint/2010/main" xmlns="" val="3512701686"/>
              </p:ext>
            </p:extLst>
          </p:nvPr>
        </p:nvGraphicFramePr>
        <p:xfrm>
          <a:off x="1619672" y="22048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460942" y="1412776"/>
            <a:ext cx="8222123" cy="738664"/>
          </a:xfrm>
          <a:prstGeom prst="rect">
            <a:avLst/>
          </a:prstGeom>
          <a:noFill/>
        </p:spPr>
        <p:txBody>
          <a:bodyPr wrap="none" lIns="91440" tIns="45720" rIns="91440" bIns="45720">
            <a:spAutoFit/>
          </a:bodyPr>
          <a:lstStyle/>
          <a:p>
            <a:pPr algn="ctr"/>
            <a:r>
              <a:rPr lang="es-ES" sz="4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Modelo de la Probabilidad 3</a:t>
            </a:r>
            <a:endParaRPr lang="es-ES" sz="4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xmlns="" val="2196090884"/>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332656"/>
            <a:ext cx="8534400" cy="758952"/>
          </a:xfrm>
        </p:spPr>
        <p:txBody>
          <a:bodyPr>
            <a:noAutofit/>
          </a:bodyPr>
          <a:lstStyle/>
          <a:p>
            <a:r>
              <a:rPr lang="es-EC" sz="2600" b="1" dirty="0" smtClean="0"/>
              <a:t>METODOLOGÍA DE LOS MODELOS DE PROBABILIDAD DE OCURRENCIA</a:t>
            </a:r>
            <a:endParaRPr lang="es-EC" sz="2600" b="1" dirty="0"/>
          </a:p>
        </p:txBody>
      </p:sp>
      <p:sp>
        <p:nvSpPr>
          <p:cNvPr id="7" name="6 Rectángulo"/>
          <p:cNvSpPr/>
          <p:nvPr/>
        </p:nvSpPr>
        <p:spPr>
          <a:xfrm>
            <a:off x="460942" y="1412776"/>
            <a:ext cx="8222123" cy="738664"/>
          </a:xfrm>
          <a:prstGeom prst="rect">
            <a:avLst/>
          </a:prstGeom>
          <a:noFill/>
        </p:spPr>
        <p:txBody>
          <a:bodyPr wrap="none" lIns="91440" tIns="45720" rIns="91440" bIns="45720">
            <a:spAutoFit/>
          </a:bodyPr>
          <a:lstStyle/>
          <a:p>
            <a:pPr algn="ctr"/>
            <a:r>
              <a:rPr lang="es-ES" sz="42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Modelo de la Probabilidad 3</a:t>
            </a:r>
            <a:endParaRPr lang="es-ES" sz="42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6" name="5 Rectángulo redondeado"/>
          <p:cNvSpPr/>
          <p:nvPr/>
        </p:nvSpPr>
        <p:spPr>
          <a:xfrm>
            <a:off x="683568" y="2151440"/>
            <a:ext cx="2160240" cy="7747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Linealizar</a:t>
            </a:r>
            <a:endParaRPr lang="es-EC" sz="1400" b="1" dirty="0">
              <a:solidFill>
                <a:schemeClr val="tx1"/>
              </a:solidFill>
            </a:endParaRPr>
          </a:p>
        </p:txBody>
      </p:sp>
      <p:sp>
        <p:nvSpPr>
          <p:cNvPr id="12" name="11 Rectángulo redondeado"/>
          <p:cNvSpPr/>
          <p:nvPr/>
        </p:nvSpPr>
        <p:spPr>
          <a:xfrm>
            <a:off x="6365304" y="2151440"/>
            <a:ext cx="2160240" cy="77476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sz="1400" b="1" dirty="0" smtClean="0">
                <a:solidFill>
                  <a:schemeClr val="tx1"/>
                </a:solidFill>
              </a:rPr>
              <a:t>Probabilidades</a:t>
            </a:r>
            <a:endParaRPr lang="es-EC" sz="1400" b="1" dirty="0">
              <a:solidFill>
                <a:schemeClr val="tx1"/>
              </a:solidFill>
            </a:endParaRPr>
          </a:p>
        </p:txBody>
      </p:sp>
      <p:sp>
        <p:nvSpPr>
          <p:cNvPr id="13" name="12 Flecha abajo"/>
          <p:cNvSpPr/>
          <p:nvPr/>
        </p:nvSpPr>
        <p:spPr>
          <a:xfrm>
            <a:off x="7200292" y="3179183"/>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9567" t="45882" r="53641" b="47714"/>
          <a:stretch/>
        </p:blipFill>
        <p:spPr bwMode="auto">
          <a:xfrm>
            <a:off x="6271020" y="4005064"/>
            <a:ext cx="2321700" cy="136815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3007977"/>
            <a:ext cx="5112568" cy="336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668851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620688"/>
            <a:ext cx="3744416" cy="758952"/>
          </a:xfrm>
        </p:spPr>
        <p:txBody>
          <a:bodyPr>
            <a:noAutofit/>
          </a:bodyPr>
          <a:lstStyle/>
          <a:p>
            <a:r>
              <a:rPr lang="es-EC" sz="2600" b="1" dirty="0" smtClean="0"/>
              <a:t>CÁLCULO DEL AJUSTE DE LOS MODELOS</a:t>
            </a:r>
            <a:endParaRPr lang="es-EC" sz="2600" b="1"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559" t="21736" r="54669" b="12623"/>
          <a:stretch/>
        </p:blipFill>
        <p:spPr bwMode="auto">
          <a:xfrm>
            <a:off x="3491880" y="188640"/>
            <a:ext cx="5470566" cy="648071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398378" y="3015731"/>
            <a:ext cx="3091057" cy="1323439"/>
          </a:xfrm>
          <a:prstGeom prst="rect">
            <a:avLst/>
          </a:prstGeom>
          <a:noFill/>
        </p:spPr>
        <p:txBody>
          <a:bodyPr wrap="square" rtlCol="0">
            <a:spAutoFit/>
          </a:bodyPr>
          <a:lstStyle/>
          <a:p>
            <a:pPr algn="ctr"/>
            <a:r>
              <a:rPr lang="es-ES" sz="2000" b="1" dirty="0"/>
              <a:t>Figura. </a:t>
            </a:r>
            <a:r>
              <a:rPr lang="es-EC" sz="2000" b="1" dirty="0" smtClean="0"/>
              <a:t>Validación de los modelos </a:t>
            </a:r>
          </a:p>
          <a:p>
            <a:pPr algn="ctr"/>
            <a:r>
              <a:rPr lang="es-EC" sz="2000" b="1" dirty="0" smtClean="0"/>
              <a:t>(época julio a septiembre)</a:t>
            </a:r>
            <a:endParaRPr lang="es-EC" sz="2000" dirty="0"/>
          </a:p>
        </p:txBody>
      </p:sp>
    </p:spTree>
    <p:extLst>
      <p:ext uri="{BB962C8B-B14F-4D97-AF65-F5344CB8AC3E}">
        <p14:creationId xmlns:p14="http://schemas.microsoft.com/office/powerpoint/2010/main" xmlns="" val="1539282222"/>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620688"/>
            <a:ext cx="3672408" cy="758952"/>
          </a:xfrm>
        </p:spPr>
        <p:txBody>
          <a:bodyPr>
            <a:noAutofit/>
          </a:bodyPr>
          <a:lstStyle/>
          <a:p>
            <a:r>
              <a:rPr lang="es-EC" sz="2600" b="1" dirty="0" smtClean="0"/>
              <a:t>CÁLCULO DEL AJUSTE DE LOS MODELOS</a:t>
            </a:r>
            <a:endParaRPr lang="es-EC" sz="2600" b="1" dirty="0"/>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7022" t="22147" r="13309" b="11133"/>
          <a:stretch/>
        </p:blipFill>
        <p:spPr bwMode="auto">
          <a:xfrm>
            <a:off x="3491880" y="188640"/>
            <a:ext cx="5472608" cy="648072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3 CuadroTexto"/>
          <p:cNvSpPr txBox="1"/>
          <p:nvPr/>
        </p:nvSpPr>
        <p:spPr>
          <a:xfrm>
            <a:off x="753534" y="3068960"/>
            <a:ext cx="2738346" cy="1323439"/>
          </a:xfrm>
          <a:prstGeom prst="rect">
            <a:avLst/>
          </a:prstGeom>
          <a:noFill/>
        </p:spPr>
        <p:txBody>
          <a:bodyPr wrap="square" rtlCol="0">
            <a:spAutoFit/>
          </a:bodyPr>
          <a:lstStyle/>
          <a:p>
            <a:pPr algn="ctr"/>
            <a:r>
              <a:rPr lang="es-ES" sz="2000" b="1" dirty="0"/>
              <a:t>Figura. </a:t>
            </a:r>
            <a:r>
              <a:rPr lang="es-EC" sz="2000" b="1" dirty="0" smtClean="0"/>
              <a:t>Validación de los modelos </a:t>
            </a:r>
          </a:p>
          <a:p>
            <a:pPr algn="ctr"/>
            <a:r>
              <a:rPr lang="es-EC" sz="2000" b="1" dirty="0" smtClean="0"/>
              <a:t>(</a:t>
            </a:r>
            <a:r>
              <a:rPr lang="es-EC" sz="2000" b="1" dirty="0"/>
              <a:t>é</a:t>
            </a:r>
            <a:r>
              <a:rPr lang="es-EC" sz="2000" b="1" dirty="0" smtClean="0"/>
              <a:t>poca octubre a diciembre)</a:t>
            </a:r>
            <a:endParaRPr lang="es-EC" sz="2000" dirty="0"/>
          </a:p>
        </p:txBody>
      </p:sp>
    </p:spTree>
    <p:extLst>
      <p:ext uri="{BB962C8B-B14F-4D97-AF65-F5344CB8AC3E}">
        <p14:creationId xmlns:p14="http://schemas.microsoft.com/office/powerpoint/2010/main" xmlns="" val="909049511"/>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ANALISIS DE REDES</a:t>
            </a:r>
            <a:endParaRPr lang="es-EC" b="1" dirty="0"/>
          </a:p>
        </p:txBody>
      </p:sp>
      <p:pic>
        <p:nvPicPr>
          <p:cNvPr id="1026" name="Picture 2"/>
          <p:cNvPicPr>
            <a:picLocks noChangeAspect="1" noChangeArrowheads="1"/>
          </p:cNvPicPr>
          <p:nvPr/>
        </p:nvPicPr>
        <p:blipFill>
          <a:blip r:embed="rId2" cstate="print"/>
          <a:srcRect l="44547" t="16360" r="16712" b="10797"/>
          <a:stretch>
            <a:fillRect/>
          </a:stretch>
        </p:blipFill>
        <p:spPr bwMode="auto">
          <a:xfrm>
            <a:off x="179512" y="1412777"/>
            <a:ext cx="3024336" cy="3456224"/>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3" cstate="print"/>
          <a:srcRect l="46126" t="18500" r="16794" b="10626"/>
          <a:stretch>
            <a:fillRect/>
          </a:stretch>
        </p:blipFill>
        <p:spPr bwMode="auto">
          <a:xfrm>
            <a:off x="6084168" y="1412777"/>
            <a:ext cx="2886022" cy="3456224"/>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4" cstate="print"/>
          <a:srcRect l="46126" t="17516" r="16241" b="10626"/>
          <a:stretch>
            <a:fillRect/>
          </a:stretch>
        </p:blipFill>
        <p:spPr bwMode="auto">
          <a:xfrm>
            <a:off x="3203848" y="3140889"/>
            <a:ext cx="2880320" cy="3168111"/>
          </a:xfrm>
          <a:prstGeom prst="rect">
            <a:avLst/>
          </a:prstGeom>
          <a:noFill/>
          <a:ln w="9525">
            <a:solidFill>
              <a:schemeClr val="tx1"/>
            </a:solidFill>
            <a:miter lim="800000"/>
            <a:headEnd/>
            <a:tailEnd/>
          </a:ln>
        </p:spPr>
      </p:pic>
      <p:sp>
        <p:nvSpPr>
          <p:cNvPr id="7" name="6 CuadroTexto"/>
          <p:cNvSpPr txBox="1"/>
          <p:nvPr/>
        </p:nvSpPr>
        <p:spPr>
          <a:xfrm>
            <a:off x="637317" y="4877342"/>
            <a:ext cx="2160240" cy="369332"/>
          </a:xfrm>
          <a:prstGeom prst="rect">
            <a:avLst/>
          </a:prstGeom>
          <a:noFill/>
        </p:spPr>
        <p:txBody>
          <a:bodyPr wrap="square" rtlCol="0">
            <a:spAutoFit/>
          </a:bodyPr>
          <a:lstStyle/>
          <a:p>
            <a:pPr algn="ctr"/>
            <a:r>
              <a:rPr lang="es-EC" dirty="0" smtClean="0"/>
              <a:t>RED VIAL</a:t>
            </a:r>
            <a:endParaRPr lang="es-EC" dirty="0"/>
          </a:p>
        </p:txBody>
      </p:sp>
      <p:sp>
        <p:nvSpPr>
          <p:cNvPr id="8" name="7 CuadroTexto"/>
          <p:cNvSpPr txBox="1"/>
          <p:nvPr/>
        </p:nvSpPr>
        <p:spPr>
          <a:xfrm>
            <a:off x="6796634" y="4851584"/>
            <a:ext cx="1944216" cy="646331"/>
          </a:xfrm>
          <a:prstGeom prst="rect">
            <a:avLst/>
          </a:prstGeom>
          <a:noFill/>
        </p:spPr>
        <p:txBody>
          <a:bodyPr wrap="square" rtlCol="0">
            <a:spAutoFit/>
          </a:bodyPr>
          <a:lstStyle/>
          <a:p>
            <a:pPr algn="ctr"/>
            <a:r>
              <a:rPr lang="es-EC" dirty="0" smtClean="0"/>
              <a:t>ESTACIONES</a:t>
            </a:r>
          </a:p>
          <a:p>
            <a:pPr algn="ctr"/>
            <a:r>
              <a:rPr lang="es-EC" dirty="0" smtClean="0"/>
              <a:t>BOMBEROS</a:t>
            </a:r>
            <a:endParaRPr lang="es-EC" dirty="0"/>
          </a:p>
        </p:txBody>
      </p:sp>
      <p:sp>
        <p:nvSpPr>
          <p:cNvPr id="9" name="8 CuadroTexto"/>
          <p:cNvSpPr txBox="1"/>
          <p:nvPr/>
        </p:nvSpPr>
        <p:spPr>
          <a:xfrm>
            <a:off x="3707904" y="2524672"/>
            <a:ext cx="2232248" cy="646331"/>
          </a:xfrm>
          <a:prstGeom prst="rect">
            <a:avLst/>
          </a:prstGeom>
          <a:noFill/>
        </p:spPr>
        <p:txBody>
          <a:bodyPr wrap="square" rtlCol="0">
            <a:spAutoFit/>
          </a:bodyPr>
          <a:lstStyle/>
          <a:p>
            <a:pPr algn="ctr"/>
            <a:r>
              <a:rPr lang="es-EC" dirty="0" smtClean="0"/>
              <a:t>ZONAS RECURRENCIA</a:t>
            </a:r>
            <a:endParaRPr lang="es-EC"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RED VIAL</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xmlns="" val="4131641725"/>
              </p:ext>
            </p:extLst>
          </p:nvPr>
        </p:nvGraphicFramePr>
        <p:xfrm>
          <a:off x="1259632" y="1772814"/>
          <a:ext cx="6768752" cy="1515108"/>
        </p:xfrm>
        <a:graphic>
          <a:graphicData uri="http://schemas.openxmlformats.org/drawingml/2006/table">
            <a:tbl>
              <a:tblPr>
                <a:tableStyleId>{69C7853C-536D-4A76-A0AE-DD22124D55A5}</a:tableStyleId>
              </a:tblPr>
              <a:tblGrid>
                <a:gridCol w="3384376"/>
                <a:gridCol w="3384376"/>
              </a:tblGrid>
              <a:tr h="378777">
                <a:tc>
                  <a:txBody>
                    <a:bodyPr/>
                    <a:lstStyle/>
                    <a:p>
                      <a:pPr algn="ctr">
                        <a:lnSpc>
                          <a:spcPct val="150000"/>
                        </a:lnSpc>
                        <a:spcAft>
                          <a:spcPts val="0"/>
                        </a:spcAft>
                      </a:pPr>
                      <a:r>
                        <a:rPr lang="es-ES" sz="1400" dirty="0"/>
                        <a:t>Tipo de vía</a:t>
                      </a:r>
                      <a:endParaRPr lang="es-EC" sz="1400" dirty="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Límite de velocidad</a:t>
                      </a:r>
                      <a:endParaRPr lang="es-EC" sz="1400" dirty="0">
                        <a:latin typeface="Times New Roman"/>
                        <a:ea typeface="Times New Roman"/>
                        <a:cs typeface="Times New Roman"/>
                      </a:endParaRPr>
                    </a:p>
                  </a:txBody>
                  <a:tcPr marL="68580" marR="68580" marT="0" marB="0"/>
                </a:tc>
              </a:tr>
              <a:tr h="378777">
                <a:tc>
                  <a:txBody>
                    <a:bodyPr/>
                    <a:lstStyle/>
                    <a:p>
                      <a:pPr algn="ctr">
                        <a:lnSpc>
                          <a:spcPct val="150000"/>
                        </a:lnSpc>
                        <a:spcAft>
                          <a:spcPts val="0"/>
                        </a:spcAft>
                      </a:pPr>
                      <a:r>
                        <a:rPr lang="es-ES" sz="1400"/>
                        <a:t>Autopista</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90Km/h</a:t>
                      </a:r>
                      <a:endParaRPr lang="es-EC" sz="1400" dirty="0">
                        <a:latin typeface="Times New Roman"/>
                        <a:ea typeface="Times New Roman"/>
                        <a:cs typeface="Times New Roman"/>
                      </a:endParaRPr>
                    </a:p>
                  </a:txBody>
                  <a:tcPr marL="68580" marR="68580" marT="0" marB="0"/>
                </a:tc>
              </a:tr>
              <a:tr h="378777">
                <a:tc>
                  <a:txBody>
                    <a:bodyPr/>
                    <a:lstStyle/>
                    <a:p>
                      <a:pPr algn="ctr">
                        <a:lnSpc>
                          <a:spcPct val="150000"/>
                        </a:lnSpc>
                        <a:spcAft>
                          <a:spcPts val="0"/>
                        </a:spcAft>
                      </a:pPr>
                      <a:r>
                        <a:rPr lang="es-ES" sz="1400"/>
                        <a:t>Vía</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a:t>90Km/h</a:t>
                      </a:r>
                      <a:endParaRPr lang="es-EC" sz="1400">
                        <a:latin typeface="Times New Roman"/>
                        <a:ea typeface="Times New Roman"/>
                        <a:cs typeface="Times New Roman"/>
                      </a:endParaRPr>
                    </a:p>
                  </a:txBody>
                  <a:tcPr marL="68580" marR="68580" marT="0" marB="0"/>
                </a:tc>
              </a:tr>
              <a:tr h="378777">
                <a:tc>
                  <a:txBody>
                    <a:bodyPr/>
                    <a:lstStyle/>
                    <a:p>
                      <a:pPr algn="ctr">
                        <a:lnSpc>
                          <a:spcPct val="150000"/>
                        </a:lnSpc>
                        <a:spcAft>
                          <a:spcPts val="0"/>
                        </a:spcAft>
                      </a:pPr>
                      <a:r>
                        <a:rPr lang="es-ES" sz="1400"/>
                        <a:t>Calle</a:t>
                      </a:r>
                      <a:endParaRPr lang="es-EC" sz="1400">
                        <a:latin typeface="Times New Roman"/>
                        <a:ea typeface="Times New Roman"/>
                        <a:cs typeface="Times New Roman"/>
                      </a:endParaRPr>
                    </a:p>
                  </a:txBody>
                  <a:tcPr marL="68580" marR="68580" marT="0" marB="0"/>
                </a:tc>
                <a:tc>
                  <a:txBody>
                    <a:bodyPr/>
                    <a:lstStyle/>
                    <a:p>
                      <a:pPr algn="ctr">
                        <a:lnSpc>
                          <a:spcPct val="150000"/>
                        </a:lnSpc>
                        <a:spcAft>
                          <a:spcPts val="0"/>
                        </a:spcAft>
                      </a:pPr>
                      <a:r>
                        <a:rPr lang="es-ES" sz="1400" dirty="0"/>
                        <a:t>50Km/h</a:t>
                      </a:r>
                      <a:endParaRPr lang="es-EC" sz="1400" dirty="0">
                        <a:latin typeface="Times New Roman"/>
                        <a:ea typeface="Times New Roman"/>
                        <a:cs typeface="Times New Roman"/>
                      </a:endParaRPr>
                    </a:p>
                  </a:txBody>
                  <a:tcPr marL="68580" marR="68580" marT="0" marB="0"/>
                </a:tc>
              </a:tr>
            </a:tbl>
          </a:graphicData>
        </a:graphic>
      </p:graphicFrame>
      <p:sp>
        <p:nvSpPr>
          <p:cNvPr id="5" name="4 CuadroTexto"/>
          <p:cNvSpPr txBox="1"/>
          <p:nvPr/>
        </p:nvSpPr>
        <p:spPr>
          <a:xfrm>
            <a:off x="1500161" y="3287923"/>
            <a:ext cx="6011582" cy="307777"/>
          </a:xfrm>
          <a:prstGeom prst="rect">
            <a:avLst/>
          </a:prstGeom>
          <a:noFill/>
        </p:spPr>
        <p:txBody>
          <a:bodyPr wrap="none" rtlCol="0">
            <a:spAutoFit/>
          </a:bodyPr>
          <a:lstStyle/>
          <a:p>
            <a:pPr algn="ctr"/>
            <a:r>
              <a:rPr lang="es-ES" sz="1400" b="1" dirty="0" smtClean="0"/>
              <a:t>Fuente</a:t>
            </a:r>
            <a:r>
              <a:rPr lang="es-ES" sz="1400" dirty="0" smtClean="0"/>
              <a:t>: Ley Orgánica de Transporte Terrestre, Registro Oficial 731, 2012</a:t>
            </a:r>
            <a:endParaRPr lang="es-EC" sz="1400" dirty="0" smtClean="0"/>
          </a:p>
        </p:txBody>
      </p:sp>
      <p:sp>
        <p:nvSpPr>
          <p:cNvPr id="6" name="5 CuadroTexto"/>
          <p:cNvSpPr txBox="1"/>
          <p:nvPr/>
        </p:nvSpPr>
        <p:spPr>
          <a:xfrm>
            <a:off x="2987824" y="1484784"/>
            <a:ext cx="4752528" cy="584775"/>
          </a:xfrm>
          <a:prstGeom prst="rect">
            <a:avLst/>
          </a:prstGeom>
          <a:noFill/>
        </p:spPr>
        <p:txBody>
          <a:bodyPr wrap="square" rtlCol="0">
            <a:spAutoFit/>
          </a:bodyPr>
          <a:lstStyle/>
          <a:p>
            <a:r>
              <a:rPr lang="es-ES" sz="1600" b="1" dirty="0" smtClean="0"/>
              <a:t>Tabla.   Límite Máxima de Velocidad</a:t>
            </a:r>
            <a:endParaRPr lang="es-EC" sz="1600" b="1" dirty="0" smtClean="0"/>
          </a:p>
          <a:p>
            <a:endParaRPr lang="es-EC" sz="1600" b="1" dirty="0"/>
          </a:p>
        </p:txBody>
      </p:sp>
      <p:pic>
        <p:nvPicPr>
          <p:cNvPr id="7" name="6 Imagen"/>
          <p:cNvPicPr/>
          <p:nvPr/>
        </p:nvPicPr>
        <p:blipFill>
          <a:blip r:embed="rId2" cstate="print"/>
          <a:srcRect l="35302" t="13897" r="18364" b="61631"/>
          <a:stretch>
            <a:fillRect/>
          </a:stretch>
        </p:blipFill>
        <p:spPr bwMode="auto">
          <a:xfrm>
            <a:off x="971600" y="3573017"/>
            <a:ext cx="7200800" cy="2491480"/>
          </a:xfrm>
          <a:prstGeom prst="rect">
            <a:avLst/>
          </a:prstGeom>
          <a:noFill/>
          <a:ln w="19050">
            <a:solidFill>
              <a:schemeClr val="tx1"/>
            </a:solidFill>
            <a:miter lim="800000"/>
            <a:headEnd/>
            <a:tailEnd/>
          </a:ln>
        </p:spPr>
      </p:pic>
      <p:sp>
        <p:nvSpPr>
          <p:cNvPr id="8" name="7 CuadroTexto"/>
          <p:cNvSpPr txBox="1"/>
          <p:nvPr/>
        </p:nvSpPr>
        <p:spPr>
          <a:xfrm>
            <a:off x="3263813" y="6082263"/>
            <a:ext cx="2484276" cy="276999"/>
          </a:xfrm>
          <a:prstGeom prst="rect">
            <a:avLst/>
          </a:prstGeom>
          <a:noFill/>
        </p:spPr>
        <p:txBody>
          <a:bodyPr wrap="square" rtlCol="0">
            <a:spAutoFit/>
          </a:bodyPr>
          <a:lstStyle/>
          <a:p>
            <a:r>
              <a:rPr lang="es-ES" sz="1200" b="1" dirty="0" smtClean="0"/>
              <a:t>Figura.   Atributos Red Vial</a:t>
            </a:r>
            <a:endParaRPr lang="es-EC" sz="1200" dirty="0" smtClean="0"/>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RED VIAL</a:t>
            </a:r>
            <a:endParaRPr lang="es-EC" b="1" dirty="0"/>
          </a:p>
        </p:txBody>
      </p:sp>
      <p:sp>
        <p:nvSpPr>
          <p:cNvPr id="8" name="7 CuadroTexto"/>
          <p:cNvSpPr txBox="1"/>
          <p:nvPr/>
        </p:nvSpPr>
        <p:spPr>
          <a:xfrm>
            <a:off x="2843808" y="5800846"/>
            <a:ext cx="3816424" cy="584775"/>
          </a:xfrm>
          <a:prstGeom prst="rect">
            <a:avLst/>
          </a:prstGeom>
          <a:noFill/>
        </p:spPr>
        <p:txBody>
          <a:bodyPr wrap="square" rtlCol="0">
            <a:spAutoFit/>
          </a:bodyPr>
          <a:lstStyle/>
          <a:p>
            <a:pPr algn="ctr"/>
            <a:r>
              <a:rPr lang="es-ES" sz="1600" b="1" dirty="0" smtClean="0"/>
              <a:t>Figura.   Creación Network Dataset</a:t>
            </a:r>
            <a:endParaRPr lang="es-EC" sz="1600" dirty="0" smtClean="0"/>
          </a:p>
        </p:txBody>
      </p:sp>
      <p:pic>
        <p:nvPicPr>
          <p:cNvPr id="24578" name="Picture 2"/>
          <p:cNvPicPr>
            <a:picLocks noChangeAspect="1" noChangeArrowheads="1"/>
          </p:cNvPicPr>
          <p:nvPr/>
        </p:nvPicPr>
        <p:blipFill>
          <a:blip r:embed="rId3" cstate="print"/>
          <a:srcRect l="31265" t="32110" r="29722" b="30484"/>
          <a:stretch>
            <a:fillRect/>
          </a:stretch>
        </p:blipFill>
        <p:spPr bwMode="auto">
          <a:xfrm>
            <a:off x="179512" y="1412776"/>
            <a:ext cx="8784976" cy="4386984"/>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836712"/>
            <a:ext cx="2902096" cy="576064"/>
          </a:xfrm>
        </p:spPr>
        <p:txBody>
          <a:bodyPr>
            <a:noAutofit/>
          </a:bodyPr>
          <a:lstStyle/>
          <a:p>
            <a:r>
              <a:rPr lang="es-EC" sz="2800" b="1" dirty="0" smtClean="0"/>
              <a:t>ESTACIONES DE BOMBEROS</a:t>
            </a:r>
            <a:endParaRPr lang="es-EC" sz="2800" b="1" dirty="0"/>
          </a:p>
        </p:txBody>
      </p:sp>
      <p:sp>
        <p:nvSpPr>
          <p:cNvPr id="8" name="7 CuadroTexto"/>
          <p:cNvSpPr txBox="1"/>
          <p:nvPr/>
        </p:nvSpPr>
        <p:spPr>
          <a:xfrm>
            <a:off x="1137171" y="3112979"/>
            <a:ext cx="2088232" cy="1107996"/>
          </a:xfrm>
          <a:prstGeom prst="rect">
            <a:avLst/>
          </a:prstGeom>
          <a:noFill/>
        </p:spPr>
        <p:txBody>
          <a:bodyPr wrap="square" rtlCol="0">
            <a:spAutoFit/>
          </a:bodyPr>
          <a:lstStyle/>
          <a:p>
            <a:pPr algn="ctr"/>
            <a:r>
              <a:rPr lang="es-ES" sz="2200" b="1" dirty="0" smtClean="0"/>
              <a:t>Figura.   Estaciones Bomberos</a:t>
            </a:r>
            <a:endParaRPr lang="es-EC" sz="2200" dirty="0" smtClean="0"/>
          </a:p>
        </p:txBody>
      </p:sp>
      <p:pic>
        <p:nvPicPr>
          <p:cNvPr id="25602" name="Picture 2"/>
          <p:cNvPicPr>
            <a:picLocks noChangeAspect="1" noChangeArrowheads="1"/>
          </p:cNvPicPr>
          <p:nvPr/>
        </p:nvPicPr>
        <p:blipFill>
          <a:blip r:embed="rId3" cstate="print"/>
          <a:srcRect l="31265" t="10828" r="22800" b="8454"/>
          <a:stretch>
            <a:fillRect/>
          </a:stretch>
        </p:blipFill>
        <p:spPr bwMode="auto">
          <a:xfrm>
            <a:off x="3203848" y="188640"/>
            <a:ext cx="5779014" cy="6516224"/>
          </a:xfrm>
          <a:prstGeom prst="rect">
            <a:avLst/>
          </a:prstGeom>
          <a:noFill/>
          <a:ln w="952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1597" y="548680"/>
            <a:ext cx="3024336" cy="758952"/>
          </a:xfrm>
        </p:spPr>
        <p:txBody>
          <a:bodyPr>
            <a:noAutofit/>
          </a:bodyPr>
          <a:lstStyle/>
          <a:p>
            <a:r>
              <a:rPr lang="es-EC" sz="1600" b="1" dirty="0" smtClean="0"/>
              <a:t>ZONAS DE MAYOR DENSIDAD </a:t>
            </a:r>
            <a:br>
              <a:rPr lang="es-EC" sz="1600" b="1" dirty="0" smtClean="0"/>
            </a:br>
            <a:r>
              <a:rPr lang="es-EC" sz="1600" b="1" dirty="0" smtClean="0"/>
              <a:t>DE RECURRENCIA DE INCENDIOS FORESTALES</a:t>
            </a:r>
            <a:endParaRPr lang="es-EC" sz="1600" b="1" dirty="0"/>
          </a:p>
        </p:txBody>
      </p:sp>
      <p:sp>
        <p:nvSpPr>
          <p:cNvPr id="8" name="7 CuadroTexto"/>
          <p:cNvSpPr txBox="1"/>
          <p:nvPr/>
        </p:nvSpPr>
        <p:spPr>
          <a:xfrm>
            <a:off x="805805" y="3197883"/>
            <a:ext cx="2664296" cy="2123658"/>
          </a:xfrm>
          <a:prstGeom prst="rect">
            <a:avLst/>
          </a:prstGeom>
          <a:noFill/>
        </p:spPr>
        <p:txBody>
          <a:bodyPr wrap="square" rtlCol="0">
            <a:spAutoFit/>
          </a:bodyPr>
          <a:lstStyle/>
          <a:p>
            <a:pPr algn="r"/>
            <a:r>
              <a:rPr lang="es-ES" sz="2200" b="1" dirty="0" smtClean="0"/>
              <a:t>Figura.   Zonas de mayor densidad de recurrencia de incendios forestales</a:t>
            </a:r>
            <a:endParaRPr lang="es-EC" sz="2200" b="1" dirty="0" smtClean="0"/>
          </a:p>
        </p:txBody>
      </p:sp>
      <p:pic>
        <p:nvPicPr>
          <p:cNvPr id="5" name="4 Imagen"/>
          <p:cNvPicPr/>
          <p:nvPr/>
        </p:nvPicPr>
        <p:blipFill>
          <a:blip r:embed="rId3" cstate="print"/>
          <a:srcRect l="39693" t="17900" r="18288" b="11725"/>
          <a:stretch>
            <a:fillRect/>
          </a:stretch>
        </p:blipFill>
        <p:spPr bwMode="auto">
          <a:xfrm>
            <a:off x="3491880" y="260648"/>
            <a:ext cx="5544136" cy="6426224"/>
          </a:xfrm>
          <a:prstGeom prst="rect">
            <a:avLst/>
          </a:prstGeom>
          <a:noFill/>
          <a:ln w="952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254" t="40348" r="38587" b="16507"/>
          <a:stretch/>
        </p:blipFill>
        <p:spPr bwMode="auto">
          <a:xfrm>
            <a:off x="207689" y="1556792"/>
            <a:ext cx="8750270" cy="4799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6" name="1 Título"/>
          <p:cNvSpPr txBox="1">
            <a:spLocks/>
          </p:cNvSpPr>
          <p:nvPr/>
        </p:nvSpPr>
        <p:spPr>
          <a:xfrm>
            <a:off x="755576" y="260648"/>
            <a:ext cx="7772400" cy="72008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b="1" dirty="0" smtClean="0"/>
              <a:t>DESCRIPCIÓN ÁREA DE ESTUDIO</a:t>
            </a:r>
            <a:endParaRPr lang="es-EC" b="1" dirty="0"/>
          </a:p>
        </p:txBody>
      </p:sp>
    </p:spTree>
    <p:extLst>
      <p:ext uri="{BB962C8B-B14F-4D97-AF65-F5344CB8AC3E}">
        <p14:creationId xmlns:p14="http://schemas.microsoft.com/office/powerpoint/2010/main" xmlns="" val="1404647431"/>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RUTAS OPTIMAS</a:t>
            </a:r>
            <a:endParaRPr lang="es-EC" b="1" dirty="0"/>
          </a:p>
        </p:txBody>
      </p:sp>
      <p:pic>
        <p:nvPicPr>
          <p:cNvPr id="4" name="3 Imagen"/>
          <p:cNvPicPr/>
          <p:nvPr/>
        </p:nvPicPr>
        <p:blipFill>
          <a:blip r:embed="rId2" cstate="print"/>
          <a:srcRect t="6861" b="13719"/>
          <a:stretch>
            <a:fillRect/>
          </a:stretch>
        </p:blipFill>
        <p:spPr bwMode="auto">
          <a:xfrm>
            <a:off x="179512" y="1556792"/>
            <a:ext cx="8784976" cy="4807984"/>
          </a:xfrm>
          <a:prstGeom prst="rect">
            <a:avLst/>
          </a:prstGeom>
          <a:noFill/>
          <a:ln w="19050">
            <a:solidFill>
              <a:schemeClr val="tx1"/>
            </a:solidFill>
            <a:miter lim="800000"/>
            <a:headEnd/>
            <a:tailEnd/>
          </a:ln>
        </p:spPr>
      </p:pic>
      <p:sp>
        <p:nvSpPr>
          <p:cNvPr id="5" name="4 Rectángulo"/>
          <p:cNvSpPr/>
          <p:nvPr/>
        </p:nvSpPr>
        <p:spPr>
          <a:xfrm>
            <a:off x="827584" y="6364777"/>
            <a:ext cx="7488832" cy="276999"/>
          </a:xfrm>
          <a:prstGeom prst="rect">
            <a:avLst/>
          </a:prstGeom>
        </p:spPr>
        <p:txBody>
          <a:bodyPr wrap="square">
            <a:spAutoFit/>
          </a:bodyPr>
          <a:lstStyle/>
          <a:p>
            <a:pPr algn="ctr"/>
            <a:r>
              <a:rPr lang="es-ES" sz="1200" b="1" dirty="0" smtClean="0"/>
              <a:t>Figura. Rutas Optimas</a:t>
            </a:r>
            <a:endParaRPr lang="es-EC" sz="1200" dirty="0" smtClean="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t>AREAS DE SERVICIO</a:t>
            </a:r>
            <a:endParaRPr lang="es-EC" b="1" dirty="0"/>
          </a:p>
        </p:txBody>
      </p:sp>
      <p:pic>
        <p:nvPicPr>
          <p:cNvPr id="4" name="3 Imagen"/>
          <p:cNvPicPr/>
          <p:nvPr/>
        </p:nvPicPr>
        <p:blipFill>
          <a:blip r:embed="rId2" cstate="print"/>
          <a:srcRect l="2000" t="5927" b="8138"/>
          <a:stretch>
            <a:fillRect/>
          </a:stretch>
        </p:blipFill>
        <p:spPr bwMode="auto">
          <a:xfrm>
            <a:off x="206556" y="1484784"/>
            <a:ext cx="8784976" cy="4945446"/>
          </a:xfrm>
          <a:prstGeom prst="rect">
            <a:avLst/>
          </a:prstGeom>
          <a:noFill/>
          <a:ln w="19050">
            <a:solidFill>
              <a:schemeClr val="tx1"/>
            </a:solidFill>
            <a:miter lim="800000"/>
            <a:headEnd/>
            <a:tailEnd/>
          </a:ln>
        </p:spPr>
      </p:pic>
      <p:sp>
        <p:nvSpPr>
          <p:cNvPr id="5" name="4 Rectángulo"/>
          <p:cNvSpPr/>
          <p:nvPr/>
        </p:nvSpPr>
        <p:spPr>
          <a:xfrm>
            <a:off x="827584" y="6412920"/>
            <a:ext cx="7488832" cy="276999"/>
          </a:xfrm>
          <a:prstGeom prst="rect">
            <a:avLst/>
          </a:prstGeom>
        </p:spPr>
        <p:txBody>
          <a:bodyPr wrap="square">
            <a:spAutoFit/>
          </a:bodyPr>
          <a:lstStyle/>
          <a:p>
            <a:pPr algn="ctr"/>
            <a:r>
              <a:rPr lang="es-ES" sz="1200" b="1" dirty="0" smtClean="0"/>
              <a:t>Figura. Áreas de servicio</a:t>
            </a:r>
            <a:endParaRPr lang="es-EC" sz="1200" dirty="0" smtClean="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a:bodyPr>
          <a:lstStyle/>
          <a:p>
            <a:r>
              <a:rPr lang="es-EC" b="1" dirty="0" smtClean="0"/>
              <a:t>RESULTADOS</a:t>
            </a:r>
            <a:endParaRPr lang="es-EC" b="1" dirty="0"/>
          </a:p>
        </p:txBody>
      </p:sp>
      <p:sp>
        <p:nvSpPr>
          <p:cNvPr id="10" name="9 Rectángulo"/>
          <p:cNvSpPr/>
          <p:nvPr/>
        </p:nvSpPr>
        <p:spPr>
          <a:xfrm>
            <a:off x="1835696" y="620688"/>
            <a:ext cx="5073825" cy="553998"/>
          </a:xfrm>
          <a:prstGeom prst="rect">
            <a:avLst/>
          </a:prstGeom>
          <a:noFill/>
        </p:spPr>
        <p:txBody>
          <a:bodyPr wrap="none" lIns="91440" tIns="45720" rIns="91440" bIns="45720">
            <a:spAutoFit/>
          </a:bodyPr>
          <a:lstStyle/>
          <a:p>
            <a:pPr algn="ctr"/>
            <a:r>
              <a:rPr lang="es-E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Índices espectrales</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6626" name="Picture 2"/>
          <p:cNvPicPr>
            <a:picLocks noChangeAspect="1" noChangeArrowheads="1"/>
          </p:cNvPicPr>
          <p:nvPr/>
        </p:nvPicPr>
        <p:blipFill>
          <a:blip r:embed="rId2" cstate="print"/>
          <a:srcRect l="8140" t="17790" r="49174" b="38486"/>
          <a:stretch>
            <a:fillRect/>
          </a:stretch>
        </p:blipFill>
        <p:spPr bwMode="auto">
          <a:xfrm>
            <a:off x="218566" y="1726608"/>
            <a:ext cx="8745922" cy="3960440"/>
          </a:xfrm>
          <a:prstGeom prst="rect">
            <a:avLst/>
          </a:prstGeom>
          <a:noFill/>
          <a:ln w="9525">
            <a:solidFill>
              <a:schemeClr val="tx1"/>
            </a:solidFill>
            <a:miter lim="800000"/>
            <a:headEnd/>
            <a:tailEnd/>
          </a:ln>
          <a:effectLst/>
        </p:spPr>
      </p:pic>
      <p:sp>
        <p:nvSpPr>
          <p:cNvPr id="8" name="7 Elipse"/>
          <p:cNvSpPr/>
          <p:nvPr/>
        </p:nvSpPr>
        <p:spPr>
          <a:xfrm>
            <a:off x="6300192" y="2276872"/>
            <a:ext cx="2448272" cy="2016224"/>
          </a:xfrm>
          <a:prstGeom prst="ellipse">
            <a:avLst/>
          </a:prstGeom>
          <a:noFill/>
          <a:ln w="5715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Rectángulo"/>
          <p:cNvSpPr/>
          <p:nvPr/>
        </p:nvSpPr>
        <p:spPr>
          <a:xfrm>
            <a:off x="899592" y="5701898"/>
            <a:ext cx="7488832" cy="369332"/>
          </a:xfrm>
          <a:prstGeom prst="rect">
            <a:avLst/>
          </a:prstGeom>
        </p:spPr>
        <p:txBody>
          <a:bodyPr wrap="square">
            <a:spAutoFit/>
          </a:bodyPr>
          <a:lstStyle/>
          <a:p>
            <a:pPr algn="ctr"/>
            <a:r>
              <a:rPr lang="es-ES" b="1" dirty="0" smtClean="0"/>
              <a:t>Figura. Índices Espectrales</a:t>
            </a:r>
            <a:endParaRPr lang="es-EC" dirty="0" smtClean="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a:bodyPr>
          <a:lstStyle/>
          <a:p>
            <a:r>
              <a:rPr lang="es-EC" b="1" dirty="0" smtClean="0"/>
              <a:t>RESULTADOS</a:t>
            </a:r>
            <a:endParaRPr lang="es-EC" b="1" dirty="0"/>
          </a:p>
        </p:txBody>
      </p:sp>
      <p:sp>
        <p:nvSpPr>
          <p:cNvPr id="10" name="9 Rectángulo"/>
          <p:cNvSpPr/>
          <p:nvPr/>
        </p:nvSpPr>
        <p:spPr>
          <a:xfrm>
            <a:off x="1943903" y="620688"/>
            <a:ext cx="4857420" cy="553998"/>
          </a:xfrm>
          <a:prstGeom prst="rect">
            <a:avLst/>
          </a:prstGeom>
          <a:noFill/>
        </p:spPr>
        <p:txBody>
          <a:bodyPr wrap="none" lIns="91440" tIns="45720" rIns="91440" bIns="45720">
            <a:spAutoFit/>
          </a:bodyPr>
          <a:lstStyle/>
          <a:p>
            <a:pPr algn="ct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2" action="ppaction://hlinkfile"/>
              </a:rPr>
              <a:t>Zonas recurrencia</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8 Rectángulo"/>
          <p:cNvSpPr/>
          <p:nvPr/>
        </p:nvSpPr>
        <p:spPr>
          <a:xfrm>
            <a:off x="899592" y="5949280"/>
            <a:ext cx="7488832" cy="276999"/>
          </a:xfrm>
          <a:prstGeom prst="rect">
            <a:avLst/>
          </a:prstGeom>
        </p:spPr>
        <p:txBody>
          <a:bodyPr wrap="square">
            <a:spAutoFit/>
          </a:bodyPr>
          <a:lstStyle/>
          <a:p>
            <a:pPr algn="ctr"/>
            <a:r>
              <a:rPr lang="es-ES" sz="1200" b="1" dirty="0" smtClean="0"/>
              <a:t>Fuente:</a:t>
            </a:r>
            <a:r>
              <a:rPr lang="es-ES" sz="1200" dirty="0" smtClean="0"/>
              <a:t> Columba, M., Quisilema, W., 2013</a:t>
            </a:r>
            <a:endParaRPr lang="es-EC" sz="1200" dirty="0" smtClean="0"/>
          </a:p>
        </p:txBody>
      </p:sp>
      <p:graphicFrame>
        <p:nvGraphicFramePr>
          <p:cNvPr id="11" name="10 Gráfico"/>
          <p:cNvGraphicFramePr/>
          <p:nvPr/>
        </p:nvGraphicFramePr>
        <p:xfrm>
          <a:off x="755576" y="2204864"/>
          <a:ext cx="7704856" cy="3744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3 Tabla"/>
          <p:cNvGraphicFramePr>
            <a:graphicFrameLocks noGrp="1"/>
          </p:cNvGraphicFramePr>
          <p:nvPr/>
        </p:nvGraphicFramePr>
        <p:xfrm>
          <a:off x="6588224" y="3068960"/>
          <a:ext cx="1656184" cy="2880360"/>
        </p:xfrm>
        <a:graphic>
          <a:graphicData uri="http://schemas.openxmlformats.org/drawingml/2006/table">
            <a:tbl>
              <a:tblPr/>
              <a:tblGrid>
                <a:gridCol w="637748"/>
                <a:gridCol w="1018436"/>
              </a:tblGrid>
              <a:tr h="298319">
                <a:tc>
                  <a:txBody>
                    <a:bodyPr/>
                    <a:lstStyle/>
                    <a:p>
                      <a:pPr algn="ctr">
                        <a:lnSpc>
                          <a:spcPct val="150000"/>
                        </a:lnSpc>
                        <a:spcAft>
                          <a:spcPts val="0"/>
                        </a:spcAft>
                      </a:pPr>
                      <a:r>
                        <a:rPr lang="es-ES" sz="1800" b="1" dirty="0">
                          <a:solidFill>
                            <a:srgbClr val="000000"/>
                          </a:solidFill>
                          <a:latin typeface="Calibri"/>
                          <a:ea typeface="Times New Roman"/>
                        </a:rPr>
                        <a:t>AÑO</a:t>
                      </a:r>
                      <a:endParaRPr lang="es-EC" sz="1800" dirty="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a:solidFill>
                            <a:srgbClr val="000000"/>
                          </a:solidFill>
                          <a:latin typeface="Calibri"/>
                          <a:ea typeface="Times New Roman"/>
                        </a:rPr>
                        <a:t># (Ha.)</a:t>
                      </a:r>
                      <a:endParaRPr lang="es-EC" sz="180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298319">
                <a:tc>
                  <a:txBody>
                    <a:bodyPr/>
                    <a:lstStyle/>
                    <a:p>
                      <a:pPr algn="ctr">
                        <a:lnSpc>
                          <a:spcPct val="150000"/>
                        </a:lnSpc>
                        <a:spcAft>
                          <a:spcPts val="0"/>
                        </a:spcAft>
                      </a:pPr>
                      <a:r>
                        <a:rPr lang="es-ES" sz="1800" b="1">
                          <a:solidFill>
                            <a:srgbClr val="000000"/>
                          </a:solidFill>
                          <a:latin typeface="Calibri"/>
                          <a:ea typeface="Times New Roman"/>
                        </a:rPr>
                        <a:t>1991</a:t>
                      </a:r>
                      <a:endParaRPr lang="es-EC" sz="1800">
                        <a:solidFill>
                          <a:srgbClr val="000000"/>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algn="ctr">
                        <a:lnSpc>
                          <a:spcPct val="150000"/>
                        </a:lnSpc>
                        <a:spcAft>
                          <a:spcPts val="0"/>
                        </a:spcAft>
                      </a:pPr>
                      <a:r>
                        <a:rPr lang="es-ES" sz="1800">
                          <a:solidFill>
                            <a:srgbClr val="000000"/>
                          </a:solidFill>
                          <a:latin typeface="Calibri"/>
                          <a:ea typeface="Times New Roman"/>
                        </a:rPr>
                        <a:t>1961.47</a:t>
                      </a:r>
                      <a:endParaRPr lang="es-EC" sz="1800">
                        <a:solidFill>
                          <a:srgbClr val="000000"/>
                        </a:solidFill>
                        <a:latin typeface="Times New Roman"/>
                        <a:ea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98319">
                <a:tc>
                  <a:txBody>
                    <a:bodyPr/>
                    <a:lstStyle/>
                    <a:p>
                      <a:pPr algn="ctr">
                        <a:lnSpc>
                          <a:spcPct val="150000"/>
                        </a:lnSpc>
                        <a:spcAft>
                          <a:spcPts val="0"/>
                        </a:spcAft>
                      </a:pPr>
                      <a:r>
                        <a:rPr lang="es-ES" sz="1800" b="1">
                          <a:solidFill>
                            <a:srgbClr val="000000"/>
                          </a:solidFill>
                          <a:latin typeface="Calibri"/>
                          <a:ea typeface="Times New Roman"/>
                        </a:rPr>
                        <a:t>1996</a:t>
                      </a:r>
                      <a:endParaRPr lang="es-EC" sz="1800">
                        <a:solidFill>
                          <a:srgbClr val="000000"/>
                        </a:solidFill>
                        <a:latin typeface="Times New Roman"/>
                        <a:ea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800">
                          <a:solidFill>
                            <a:srgbClr val="000000"/>
                          </a:solidFill>
                          <a:latin typeface="Calibri"/>
                          <a:ea typeface="Times New Roman"/>
                        </a:rPr>
                        <a:t>828.22</a:t>
                      </a:r>
                      <a:endParaRPr lang="es-EC" sz="1800">
                        <a:solidFill>
                          <a:srgbClr val="000000"/>
                        </a:solidFill>
                        <a:latin typeface="Times New Roman"/>
                        <a:ea typeface="Times New Roman"/>
                      </a:endParaRPr>
                    </a:p>
                  </a:txBody>
                  <a:tcPr marL="68580" marR="68580" marT="0" marB="0">
                    <a:lnL>
                      <a:noFill/>
                    </a:lnL>
                    <a:lnR>
                      <a:noFill/>
                    </a:lnR>
                    <a:lnT>
                      <a:noFill/>
                    </a:lnT>
                    <a:lnB>
                      <a:noFill/>
                    </a:lnB>
                  </a:tcPr>
                </a:tc>
              </a:tr>
              <a:tr h="298319">
                <a:tc>
                  <a:txBody>
                    <a:bodyPr/>
                    <a:lstStyle/>
                    <a:p>
                      <a:pPr algn="ctr">
                        <a:lnSpc>
                          <a:spcPct val="150000"/>
                        </a:lnSpc>
                        <a:spcAft>
                          <a:spcPts val="0"/>
                        </a:spcAft>
                      </a:pPr>
                      <a:r>
                        <a:rPr lang="es-ES" sz="1800" b="1">
                          <a:solidFill>
                            <a:srgbClr val="000000"/>
                          </a:solidFill>
                          <a:latin typeface="Calibri"/>
                          <a:ea typeface="Times New Roman"/>
                        </a:rPr>
                        <a:t>2000</a:t>
                      </a:r>
                      <a:endParaRPr lang="es-EC" sz="1800">
                        <a:solidFill>
                          <a:srgbClr val="000000"/>
                        </a:solidFill>
                        <a:latin typeface="Times New Roman"/>
                        <a:ea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s-ES" sz="1800">
                          <a:solidFill>
                            <a:srgbClr val="000000"/>
                          </a:solidFill>
                          <a:latin typeface="Calibri"/>
                          <a:ea typeface="Times New Roman"/>
                        </a:rPr>
                        <a:t>784.02</a:t>
                      </a:r>
                      <a:endParaRPr lang="es-EC" sz="1800">
                        <a:solidFill>
                          <a:srgbClr val="000000"/>
                        </a:solidFill>
                        <a:latin typeface="Times New Roman"/>
                        <a:ea typeface="Times New Roman"/>
                      </a:endParaRPr>
                    </a:p>
                  </a:txBody>
                  <a:tcPr marL="68580" marR="68580" marT="0" marB="0">
                    <a:lnL>
                      <a:noFill/>
                    </a:lnL>
                    <a:lnR>
                      <a:noFill/>
                    </a:lnR>
                    <a:lnT>
                      <a:noFill/>
                    </a:lnT>
                    <a:lnB>
                      <a:noFill/>
                    </a:lnB>
                    <a:solidFill>
                      <a:srgbClr val="C0C0C0"/>
                    </a:solidFill>
                  </a:tcPr>
                </a:tc>
              </a:tr>
              <a:tr h="298319">
                <a:tc>
                  <a:txBody>
                    <a:bodyPr/>
                    <a:lstStyle/>
                    <a:p>
                      <a:pPr algn="ctr">
                        <a:lnSpc>
                          <a:spcPct val="150000"/>
                        </a:lnSpc>
                        <a:spcAft>
                          <a:spcPts val="0"/>
                        </a:spcAft>
                      </a:pPr>
                      <a:r>
                        <a:rPr lang="es-ES" sz="1800" b="1">
                          <a:solidFill>
                            <a:srgbClr val="000000"/>
                          </a:solidFill>
                          <a:latin typeface="Calibri"/>
                          <a:ea typeface="Times New Roman"/>
                        </a:rPr>
                        <a:t>2001</a:t>
                      </a:r>
                      <a:endParaRPr lang="es-EC" sz="1800">
                        <a:solidFill>
                          <a:srgbClr val="000000"/>
                        </a:solidFill>
                        <a:latin typeface="Times New Roman"/>
                        <a:ea typeface="Times New Roman"/>
                      </a:endParaRPr>
                    </a:p>
                  </a:txBody>
                  <a:tcPr marL="68580" marR="68580" marT="0" marB="0">
                    <a:lnL>
                      <a:noFill/>
                    </a:lnL>
                    <a:lnR>
                      <a:noFill/>
                    </a:lnR>
                    <a:lnT>
                      <a:noFill/>
                    </a:lnT>
                    <a:lnB>
                      <a:noFill/>
                    </a:lnB>
                  </a:tcPr>
                </a:tc>
                <a:tc>
                  <a:txBody>
                    <a:bodyPr/>
                    <a:lstStyle/>
                    <a:p>
                      <a:pPr algn="ctr">
                        <a:lnSpc>
                          <a:spcPct val="150000"/>
                        </a:lnSpc>
                        <a:spcAft>
                          <a:spcPts val="0"/>
                        </a:spcAft>
                      </a:pPr>
                      <a:r>
                        <a:rPr lang="es-ES" sz="1800">
                          <a:solidFill>
                            <a:srgbClr val="000000"/>
                          </a:solidFill>
                          <a:latin typeface="Calibri"/>
                          <a:ea typeface="Times New Roman"/>
                        </a:rPr>
                        <a:t>1334.05</a:t>
                      </a:r>
                      <a:endParaRPr lang="es-EC" sz="1800">
                        <a:solidFill>
                          <a:srgbClr val="000000"/>
                        </a:solidFill>
                        <a:latin typeface="Times New Roman"/>
                        <a:ea typeface="Times New Roman"/>
                      </a:endParaRPr>
                    </a:p>
                  </a:txBody>
                  <a:tcPr marL="68580" marR="68580" marT="0" marB="0">
                    <a:lnL>
                      <a:noFill/>
                    </a:lnL>
                    <a:lnR>
                      <a:noFill/>
                    </a:lnR>
                    <a:lnT>
                      <a:noFill/>
                    </a:lnT>
                    <a:lnB>
                      <a:noFill/>
                    </a:lnB>
                  </a:tcPr>
                </a:tc>
              </a:tr>
              <a:tr h="298319">
                <a:tc>
                  <a:txBody>
                    <a:bodyPr/>
                    <a:lstStyle/>
                    <a:p>
                      <a:pPr algn="ctr">
                        <a:lnSpc>
                          <a:spcPct val="150000"/>
                        </a:lnSpc>
                        <a:spcAft>
                          <a:spcPts val="0"/>
                        </a:spcAft>
                      </a:pPr>
                      <a:r>
                        <a:rPr lang="es-ES" sz="1800" b="1">
                          <a:solidFill>
                            <a:srgbClr val="000000"/>
                          </a:solidFill>
                          <a:latin typeface="Calibri"/>
                          <a:ea typeface="Times New Roman"/>
                        </a:rPr>
                        <a:t>2009</a:t>
                      </a:r>
                      <a:endParaRPr lang="es-EC" sz="1800">
                        <a:solidFill>
                          <a:srgbClr val="000000"/>
                        </a:solidFill>
                        <a:latin typeface="Times New Roman"/>
                        <a:ea typeface="Times New Roman"/>
                      </a:endParaRPr>
                    </a:p>
                  </a:txBody>
                  <a:tcPr marL="68580" marR="68580" marT="0" marB="0">
                    <a:lnL>
                      <a:noFill/>
                    </a:lnL>
                    <a:lnR>
                      <a:noFill/>
                    </a:lnR>
                    <a:lnT>
                      <a:noFill/>
                    </a:lnT>
                    <a:lnB>
                      <a:noFill/>
                    </a:lnB>
                    <a:solidFill>
                      <a:srgbClr val="C0C0C0"/>
                    </a:solidFill>
                  </a:tcPr>
                </a:tc>
                <a:tc>
                  <a:txBody>
                    <a:bodyPr/>
                    <a:lstStyle/>
                    <a:p>
                      <a:pPr algn="ctr">
                        <a:lnSpc>
                          <a:spcPct val="150000"/>
                        </a:lnSpc>
                        <a:spcAft>
                          <a:spcPts val="0"/>
                        </a:spcAft>
                      </a:pPr>
                      <a:r>
                        <a:rPr lang="es-ES" sz="1800">
                          <a:solidFill>
                            <a:srgbClr val="000000"/>
                          </a:solidFill>
                          <a:latin typeface="Calibri"/>
                          <a:ea typeface="Times New Roman"/>
                        </a:rPr>
                        <a:t>2034.23</a:t>
                      </a:r>
                      <a:endParaRPr lang="es-EC" sz="1800">
                        <a:solidFill>
                          <a:srgbClr val="000000"/>
                        </a:solidFill>
                        <a:latin typeface="Times New Roman"/>
                        <a:ea typeface="Times New Roman"/>
                      </a:endParaRPr>
                    </a:p>
                  </a:txBody>
                  <a:tcPr marL="68580" marR="68580" marT="0" marB="0">
                    <a:lnL>
                      <a:noFill/>
                    </a:lnL>
                    <a:lnR>
                      <a:noFill/>
                    </a:lnR>
                    <a:lnT>
                      <a:noFill/>
                    </a:lnT>
                    <a:lnB>
                      <a:noFill/>
                    </a:lnB>
                    <a:solidFill>
                      <a:srgbClr val="C0C0C0"/>
                    </a:solidFill>
                  </a:tcPr>
                </a:tc>
              </a:tr>
              <a:tr h="298319">
                <a:tc>
                  <a:txBody>
                    <a:bodyPr/>
                    <a:lstStyle/>
                    <a:p>
                      <a:pPr algn="ctr">
                        <a:lnSpc>
                          <a:spcPct val="150000"/>
                        </a:lnSpc>
                        <a:spcAft>
                          <a:spcPts val="0"/>
                        </a:spcAft>
                      </a:pPr>
                      <a:r>
                        <a:rPr lang="es-ES" sz="1800" b="1">
                          <a:solidFill>
                            <a:srgbClr val="000000"/>
                          </a:solidFill>
                          <a:latin typeface="Calibri"/>
                          <a:ea typeface="Times New Roman"/>
                        </a:rPr>
                        <a:t>2012</a:t>
                      </a:r>
                      <a:endParaRPr lang="es-EC" sz="180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800" dirty="0">
                          <a:solidFill>
                            <a:srgbClr val="000000"/>
                          </a:solidFill>
                          <a:latin typeface="Calibri"/>
                          <a:ea typeface="Times New Roman"/>
                        </a:rPr>
                        <a:t>382.16</a:t>
                      </a:r>
                      <a:endParaRPr lang="es-EC" sz="1800" dirty="0">
                        <a:solidFill>
                          <a:srgbClr val="000000"/>
                        </a:solidFill>
                        <a:latin typeface="Times New Roman"/>
                        <a:ea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5" name="14 Rectángulo"/>
          <p:cNvSpPr/>
          <p:nvPr/>
        </p:nvSpPr>
        <p:spPr>
          <a:xfrm>
            <a:off x="683568" y="1772816"/>
            <a:ext cx="7488832" cy="276999"/>
          </a:xfrm>
          <a:prstGeom prst="rect">
            <a:avLst/>
          </a:prstGeom>
        </p:spPr>
        <p:txBody>
          <a:bodyPr wrap="square">
            <a:spAutoFit/>
          </a:bodyPr>
          <a:lstStyle/>
          <a:p>
            <a:pPr algn="ctr"/>
            <a:r>
              <a:rPr lang="es-ES" sz="1200" b="1" dirty="0" smtClean="0"/>
              <a:t>Gráfico :</a:t>
            </a:r>
            <a:r>
              <a:rPr lang="es-ES" sz="1200" dirty="0" smtClean="0"/>
              <a:t>Hectáreas  Afectadas</a:t>
            </a:r>
            <a:endParaRPr lang="es-EC" sz="1200" dirty="0" smtClean="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776" t="50840" r="33858" b="39824"/>
          <a:stretch/>
        </p:blipFill>
        <p:spPr bwMode="auto">
          <a:xfrm>
            <a:off x="1475653" y="5236372"/>
            <a:ext cx="6082095" cy="1190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4" name="13 Rectángulo redondeado"/>
          <p:cNvSpPr/>
          <p:nvPr/>
        </p:nvSpPr>
        <p:spPr>
          <a:xfrm>
            <a:off x="170868" y="1414520"/>
            <a:ext cx="8793618" cy="630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b="1" dirty="0"/>
              <a:t>D</a:t>
            </a:r>
            <a:r>
              <a:rPr lang="es-ES_tradnl" b="1" dirty="0" smtClean="0"/>
              <a:t>esviación </a:t>
            </a:r>
            <a:r>
              <a:rPr lang="es-ES_tradnl" b="1" dirty="0"/>
              <a:t>estándar, </a:t>
            </a:r>
            <a:r>
              <a:rPr lang="es-ES_tradnl" b="1" dirty="0" smtClean="0"/>
              <a:t>indica </a:t>
            </a:r>
            <a:r>
              <a:rPr lang="es-ES_tradnl" b="1" dirty="0"/>
              <a:t>cuanto pueden alejarse los valores respecto al promedio (media</a:t>
            </a:r>
            <a:r>
              <a:rPr lang="es-ES_tradnl" b="1" dirty="0" smtClean="0"/>
              <a:t>)</a:t>
            </a:r>
            <a:endParaRPr lang="es-EC" b="1" dirty="0">
              <a:solidFill>
                <a:schemeClr val="tx1"/>
              </a:solidFill>
            </a:endParaRPr>
          </a:p>
        </p:txBody>
      </p:sp>
      <p:sp>
        <p:nvSpPr>
          <p:cNvPr id="15" name="14 Rectángulo redondeado"/>
          <p:cNvSpPr/>
          <p:nvPr/>
        </p:nvSpPr>
        <p:spPr>
          <a:xfrm>
            <a:off x="170868" y="4168005"/>
            <a:ext cx="8793618"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b="1" dirty="0"/>
              <a:t>El mejor modelo está definido por el menor valor de acuerdo al </a:t>
            </a:r>
            <a:r>
              <a:rPr lang="es-ES_tradnl" b="1" dirty="0" smtClean="0"/>
              <a:t>ajuste</a:t>
            </a:r>
            <a:endParaRPr lang="es-EC" b="1" dirty="0"/>
          </a:p>
        </p:txBody>
      </p:sp>
      <p:sp>
        <p:nvSpPr>
          <p:cNvPr id="2" name="1 Elipse"/>
          <p:cNvSpPr/>
          <p:nvPr/>
        </p:nvSpPr>
        <p:spPr>
          <a:xfrm>
            <a:off x="3940566" y="6011622"/>
            <a:ext cx="1063481" cy="347957"/>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1 Título"/>
          <p:cNvSpPr txBox="1">
            <a:spLocks/>
          </p:cNvSpPr>
          <p:nvPr/>
        </p:nvSpPr>
        <p:spPr>
          <a:xfrm>
            <a:off x="301752" y="0"/>
            <a:ext cx="8842248" cy="76470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b="1" dirty="0" smtClean="0"/>
              <a:t>RESULTADOS</a:t>
            </a:r>
            <a:endParaRPr lang="es-EC" b="1" dirty="0"/>
          </a:p>
        </p:txBody>
      </p:sp>
      <p:sp>
        <p:nvSpPr>
          <p:cNvPr id="10" name="9 Rectángulo"/>
          <p:cNvSpPr/>
          <p:nvPr/>
        </p:nvSpPr>
        <p:spPr>
          <a:xfrm>
            <a:off x="372161" y="620688"/>
            <a:ext cx="8000909" cy="553998"/>
          </a:xfrm>
          <a:prstGeom prst="rect">
            <a:avLst/>
          </a:prstGeom>
          <a:noFill/>
        </p:spPr>
        <p:txBody>
          <a:bodyPr wrap="none" lIns="91440" tIns="45720" rIns="91440" bIns="45720">
            <a:spAutoFit/>
          </a:bodyPr>
          <a:lstStyle/>
          <a:p>
            <a:pPr algn="ctr"/>
            <a:r>
              <a:rPr lang="es-E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3" action="ppaction://hlinkfile"/>
              </a:rPr>
              <a:t>MODELO DE PROBABILIDAD ÓPTIMO</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3925" t="24992" r="33429" b="63271"/>
          <a:stretch/>
        </p:blipFill>
        <p:spPr bwMode="auto">
          <a:xfrm>
            <a:off x="1577604" y="2576975"/>
            <a:ext cx="5980147" cy="1282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11" name="10 CuadroTexto"/>
          <p:cNvSpPr txBox="1"/>
          <p:nvPr/>
        </p:nvSpPr>
        <p:spPr>
          <a:xfrm>
            <a:off x="2421021" y="2045270"/>
            <a:ext cx="4248472" cy="523220"/>
          </a:xfrm>
          <a:prstGeom prst="rect">
            <a:avLst/>
          </a:prstGeom>
          <a:noFill/>
        </p:spPr>
        <p:txBody>
          <a:bodyPr wrap="square" rtlCol="0">
            <a:spAutoFit/>
          </a:bodyPr>
          <a:lstStyle/>
          <a:p>
            <a:pPr algn="ctr"/>
            <a:r>
              <a:rPr lang="es-ES" sz="1400" b="1" dirty="0" smtClean="0"/>
              <a:t>Tabla. </a:t>
            </a:r>
            <a:r>
              <a:rPr lang="es-EC" sz="1400" b="1" dirty="0" smtClean="0"/>
              <a:t>Desviaciones estándar de los modelos (época julio a septiembre)</a:t>
            </a:r>
            <a:endParaRPr lang="es-EC" sz="1400" dirty="0"/>
          </a:p>
        </p:txBody>
      </p:sp>
      <p:sp>
        <p:nvSpPr>
          <p:cNvPr id="13" name="12 CuadroTexto"/>
          <p:cNvSpPr txBox="1"/>
          <p:nvPr/>
        </p:nvSpPr>
        <p:spPr>
          <a:xfrm>
            <a:off x="2654603" y="4719363"/>
            <a:ext cx="4248472" cy="523220"/>
          </a:xfrm>
          <a:prstGeom prst="rect">
            <a:avLst/>
          </a:prstGeom>
          <a:noFill/>
        </p:spPr>
        <p:txBody>
          <a:bodyPr wrap="square" rtlCol="0">
            <a:spAutoFit/>
          </a:bodyPr>
          <a:lstStyle/>
          <a:p>
            <a:pPr algn="ctr"/>
            <a:r>
              <a:rPr lang="es-ES" sz="1400" b="1" dirty="0" smtClean="0"/>
              <a:t>Tabla. </a:t>
            </a:r>
            <a:r>
              <a:rPr lang="es-EC" sz="1400" b="1" dirty="0" smtClean="0"/>
              <a:t>Ajuste de los modelos (época julio a septiembre)</a:t>
            </a:r>
            <a:endParaRPr lang="es-EC" sz="1400" dirty="0"/>
          </a:p>
        </p:txBody>
      </p:sp>
    </p:spTree>
    <p:extLst>
      <p:ext uri="{BB962C8B-B14F-4D97-AF65-F5344CB8AC3E}">
        <p14:creationId xmlns:p14="http://schemas.microsoft.com/office/powerpoint/2010/main" xmlns="" val="3659422705"/>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164158" y="1414520"/>
            <a:ext cx="8800330" cy="630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b="1" dirty="0"/>
              <a:t>D</a:t>
            </a:r>
            <a:r>
              <a:rPr lang="es-ES_tradnl" b="1" dirty="0" smtClean="0"/>
              <a:t>esviación </a:t>
            </a:r>
            <a:r>
              <a:rPr lang="es-ES_tradnl" b="1" dirty="0"/>
              <a:t>estándar, </a:t>
            </a:r>
            <a:r>
              <a:rPr lang="es-ES_tradnl" b="1" dirty="0" smtClean="0"/>
              <a:t>indica </a:t>
            </a:r>
            <a:r>
              <a:rPr lang="es-ES_tradnl" b="1" dirty="0"/>
              <a:t>cuanto pueden alejarse los valores respecto al promedio (media</a:t>
            </a:r>
            <a:r>
              <a:rPr lang="es-ES_tradnl" b="1" dirty="0" smtClean="0"/>
              <a:t>)</a:t>
            </a:r>
            <a:endParaRPr lang="es-EC" b="1" dirty="0">
              <a:solidFill>
                <a:schemeClr val="tx1"/>
              </a:solidFill>
            </a:endParaRPr>
          </a:p>
        </p:txBody>
      </p:sp>
      <p:sp>
        <p:nvSpPr>
          <p:cNvPr id="15" name="14 Rectángulo redondeado"/>
          <p:cNvSpPr/>
          <p:nvPr/>
        </p:nvSpPr>
        <p:spPr>
          <a:xfrm>
            <a:off x="164158" y="4078552"/>
            <a:ext cx="8787526" cy="5040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_tradnl" b="1" dirty="0"/>
              <a:t>El mejor modelo está definido por el menor valor de acuerdo al </a:t>
            </a:r>
            <a:r>
              <a:rPr lang="es-ES_tradnl" b="1" dirty="0" smtClean="0"/>
              <a:t>ajuste</a:t>
            </a:r>
            <a:endParaRPr lang="es-EC" b="1" dirty="0"/>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6398" t="45851" r="36378" b="45236"/>
          <a:stretch/>
        </p:blipFill>
        <p:spPr bwMode="auto">
          <a:xfrm>
            <a:off x="1475655" y="2743321"/>
            <a:ext cx="5884959" cy="1189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229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6612" t="61704" r="36338" b="30864"/>
          <a:stretch/>
        </p:blipFill>
        <p:spPr bwMode="auto">
          <a:xfrm>
            <a:off x="1424022" y="5115130"/>
            <a:ext cx="6048672" cy="1338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9" name="8 Elipse"/>
          <p:cNvSpPr/>
          <p:nvPr/>
        </p:nvSpPr>
        <p:spPr>
          <a:xfrm>
            <a:off x="3720686" y="5978356"/>
            <a:ext cx="1211353" cy="33096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1 Título"/>
          <p:cNvSpPr txBox="1">
            <a:spLocks/>
          </p:cNvSpPr>
          <p:nvPr/>
        </p:nvSpPr>
        <p:spPr>
          <a:xfrm>
            <a:off x="301752" y="0"/>
            <a:ext cx="8842248" cy="764704"/>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b="1" dirty="0" smtClean="0"/>
              <a:t>RESULTADOS</a:t>
            </a:r>
            <a:endParaRPr lang="es-EC" b="1" dirty="0"/>
          </a:p>
        </p:txBody>
      </p:sp>
      <p:sp>
        <p:nvSpPr>
          <p:cNvPr id="11" name="10 Rectángulo"/>
          <p:cNvSpPr/>
          <p:nvPr/>
        </p:nvSpPr>
        <p:spPr>
          <a:xfrm>
            <a:off x="372161" y="620688"/>
            <a:ext cx="8000909" cy="553998"/>
          </a:xfrm>
          <a:prstGeom prst="rect">
            <a:avLst/>
          </a:prstGeom>
          <a:noFill/>
        </p:spPr>
        <p:txBody>
          <a:bodyPr wrap="none" lIns="91440" tIns="45720" rIns="91440" bIns="45720">
            <a:spAutoFit/>
          </a:bodyPr>
          <a:lstStyle/>
          <a:p>
            <a:pPr algn="ctr"/>
            <a:r>
              <a:rPr lang="es-ES" sz="3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4" action="ppaction://hlinkfile"/>
              </a:rPr>
              <a:t>MODELO DE PROBABILIDAD ÓPTIMO</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15 CuadroTexto"/>
          <p:cNvSpPr txBox="1"/>
          <p:nvPr/>
        </p:nvSpPr>
        <p:spPr>
          <a:xfrm>
            <a:off x="2417900" y="2086492"/>
            <a:ext cx="4248472" cy="523220"/>
          </a:xfrm>
          <a:prstGeom prst="rect">
            <a:avLst/>
          </a:prstGeom>
          <a:noFill/>
        </p:spPr>
        <p:txBody>
          <a:bodyPr wrap="square" rtlCol="0">
            <a:spAutoFit/>
          </a:bodyPr>
          <a:lstStyle/>
          <a:p>
            <a:pPr algn="ctr"/>
            <a:r>
              <a:rPr lang="es-ES" sz="1400" b="1" dirty="0" smtClean="0"/>
              <a:t>Tabla. </a:t>
            </a:r>
            <a:r>
              <a:rPr lang="es-EC" sz="1400" b="1" dirty="0" smtClean="0"/>
              <a:t>Desviaciones estándar de los modelos (época octubre a diciembre)</a:t>
            </a:r>
            <a:endParaRPr lang="es-EC" sz="1400" dirty="0"/>
          </a:p>
        </p:txBody>
      </p:sp>
      <p:sp>
        <p:nvSpPr>
          <p:cNvPr id="18" name="17 CuadroTexto"/>
          <p:cNvSpPr txBox="1"/>
          <p:nvPr/>
        </p:nvSpPr>
        <p:spPr>
          <a:xfrm>
            <a:off x="2417900" y="4589076"/>
            <a:ext cx="4248472" cy="523220"/>
          </a:xfrm>
          <a:prstGeom prst="rect">
            <a:avLst/>
          </a:prstGeom>
          <a:noFill/>
        </p:spPr>
        <p:txBody>
          <a:bodyPr wrap="square" rtlCol="0">
            <a:spAutoFit/>
          </a:bodyPr>
          <a:lstStyle/>
          <a:p>
            <a:pPr algn="ctr"/>
            <a:r>
              <a:rPr lang="es-ES" sz="1400" b="1" dirty="0" smtClean="0"/>
              <a:t>Tabla. </a:t>
            </a:r>
            <a:r>
              <a:rPr lang="es-EC" sz="1400" b="1" dirty="0" smtClean="0"/>
              <a:t>Ajuste de los modelos (época octubre a diciembre)</a:t>
            </a:r>
            <a:endParaRPr lang="es-EC" sz="1400" dirty="0"/>
          </a:p>
        </p:txBody>
      </p:sp>
    </p:spTree>
    <p:extLst>
      <p:ext uri="{BB962C8B-B14F-4D97-AF65-F5344CB8AC3E}">
        <p14:creationId xmlns:p14="http://schemas.microsoft.com/office/powerpoint/2010/main" xmlns="" val="3853686186"/>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1752" y="0"/>
            <a:ext cx="8842248" cy="764704"/>
          </a:xfrm>
        </p:spPr>
        <p:txBody>
          <a:bodyPr>
            <a:normAutofit/>
          </a:bodyPr>
          <a:lstStyle/>
          <a:p>
            <a:r>
              <a:rPr lang="es-EC" b="1" dirty="0" smtClean="0"/>
              <a:t>RESULTADOS</a:t>
            </a:r>
            <a:endParaRPr lang="es-EC" b="1" dirty="0"/>
          </a:p>
        </p:txBody>
      </p:sp>
      <p:sp>
        <p:nvSpPr>
          <p:cNvPr id="10" name="9 Rectángulo"/>
          <p:cNvSpPr/>
          <p:nvPr/>
        </p:nvSpPr>
        <p:spPr>
          <a:xfrm>
            <a:off x="2161114" y="620688"/>
            <a:ext cx="4423007" cy="553998"/>
          </a:xfrm>
          <a:prstGeom prst="rect">
            <a:avLst/>
          </a:prstGeom>
          <a:noFill/>
        </p:spPr>
        <p:txBody>
          <a:bodyPr wrap="none" lIns="91440" tIns="45720" rIns="91440" bIns="45720">
            <a:spAutoFit/>
          </a:bodyPr>
          <a:lstStyle/>
          <a:p>
            <a:pPr algn="ctr"/>
            <a:r>
              <a:rPr lang="es-ES" sz="3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Análisis de redes</a:t>
            </a:r>
            <a:endParaRPr lang="es-ES" sz="3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CuadroTexto"/>
          <p:cNvSpPr txBox="1"/>
          <p:nvPr/>
        </p:nvSpPr>
        <p:spPr>
          <a:xfrm>
            <a:off x="1115616" y="2420888"/>
            <a:ext cx="7344816" cy="2400657"/>
          </a:xfrm>
          <a:prstGeom prst="rect">
            <a:avLst/>
          </a:prstGeom>
          <a:noFill/>
        </p:spPr>
        <p:txBody>
          <a:bodyPr wrap="square" rtlCol="0">
            <a:spAutoFit/>
          </a:bodyPr>
          <a:lstStyle/>
          <a:p>
            <a:pPr>
              <a:buFont typeface="Arial" pitchFamily="34" charset="0"/>
              <a:buChar char="•"/>
            </a:pPr>
            <a:r>
              <a:rPr lang="es-EC" sz="5000" dirty="0" smtClean="0">
                <a:hlinkClick r:id="rId2" action="ppaction://hlinkfile"/>
              </a:rPr>
              <a:t>RUTAS OPTIMAS</a:t>
            </a:r>
            <a:endParaRPr lang="es-EC" sz="5000" dirty="0" smtClean="0"/>
          </a:p>
          <a:p>
            <a:endParaRPr lang="es-EC" sz="5000" dirty="0" smtClean="0"/>
          </a:p>
          <a:p>
            <a:pPr>
              <a:buFont typeface="Arial" pitchFamily="34" charset="0"/>
              <a:buChar char="•"/>
            </a:pPr>
            <a:r>
              <a:rPr lang="es-EC" sz="5000" dirty="0" smtClean="0">
                <a:hlinkClick r:id="rId3" action="ppaction://hlinkfile"/>
              </a:rPr>
              <a:t>AREAS DE SERVICIO</a:t>
            </a:r>
            <a:endParaRPr lang="es-EC" sz="5000"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CONCLUSIONES</a:t>
            </a:r>
            <a:endParaRPr lang="es-EC" b="1" dirty="0"/>
          </a:p>
        </p:txBody>
      </p:sp>
      <p:sp>
        <p:nvSpPr>
          <p:cNvPr id="8" name="7 Rectángulo redondeado"/>
          <p:cNvSpPr/>
          <p:nvPr/>
        </p:nvSpPr>
        <p:spPr>
          <a:xfrm>
            <a:off x="467544" y="1844824"/>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r>
              <a:rPr lang="es-EC" sz="1600" dirty="0"/>
              <a:t>La metodología Fuzzy es una alternativa eficiente en el modelamiento de incendios forestales en la zona, mostrando resultados confiables</a:t>
            </a:r>
            <a:r>
              <a:rPr lang="es-EC" sz="1600" dirty="0" smtClean="0"/>
              <a:t>.</a:t>
            </a:r>
            <a:endParaRPr lang="es-EC" sz="1600" dirty="0"/>
          </a:p>
          <a:p>
            <a:pPr algn="just"/>
            <a:endParaRPr lang="es-EC" sz="1600" dirty="0"/>
          </a:p>
        </p:txBody>
      </p:sp>
      <p:sp>
        <p:nvSpPr>
          <p:cNvPr id="9" name="8 Rectángulo redondeado"/>
          <p:cNvSpPr/>
          <p:nvPr/>
        </p:nvSpPr>
        <p:spPr>
          <a:xfrm>
            <a:off x="482128" y="4581128"/>
            <a:ext cx="8136904" cy="136815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endParaRPr lang="es-ES" sz="1600" dirty="0" smtClean="0"/>
          </a:p>
          <a:p>
            <a:pPr lvl="0" algn="just"/>
            <a:r>
              <a:rPr lang="es-ES" sz="1600" dirty="0"/>
              <a:t>La variable de índice de combustibilidad de la cobertura vegetal, interviene como un papel importante debido a que se puede observar que de acuerdo a los mapas de cobertura vegetal realizados por la Secretaria de Ambiente, la más alta probabilidad a incendios forestales se encuentra en los Bosque Secos, Arbustos Secos y Herbazales Secos.</a:t>
            </a:r>
            <a:endParaRPr lang="es-EC" sz="1600" dirty="0"/>
          </a:p>
          <a:p>
            <a:pPr lvl="0" algn="just"/>
            <a:endParaRPr lang="es-EC" sz="1600" dirty="0"/>
          </a:p>
          <a:p>
            <a:pPr algn="just"/>
            <a:endParaRPr lang="es-EC" sz="1600" dirty="0"/>
          </a:p>
        </p:txBody>
      </p:sp>
      <p:sp>
        <p:nvSpPr>
          <p:cNvPr id="6" name="5 Rectángulo redondeado"/>
          <p:cNvSpPr/>
          <p:nvPr/>
        </p:nvSpPr>
        <p:spPr>
          <a:xfrm>
            <a:off x="467544" y="3284984"/>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r>
              <a:rPr lang="es-EC" sz="1600" dirty="0" smtClean="0"/>
              <a:t>El modelo de probabilidad de ocurrencia de incendios forestales con las variables originales, determina áreas vulnerables a incendios forestales y su probabilidad de ocurrencia en la zona estudiada.</a:t>
            </a:r>
            <a:endParaRPr lang="es-EC" sz="1600" dirty="0"/>
          </a:p>
          <a:p>
            <a:pPr algn="just"/>
            <a:endParaRPr lang="es-EC" sz="1600" dirty="0"/>
          </a:p>
        </p:txBody>
      </p:sp>
    </p:spTree>
    <p:extLst>
      <p:ext uri="{BB962C8B-B14F-4D97-AF65-F5344CB8AC3E}">
        <p14:creationId xmlns:p14="http://schemas.microsoft.com/office/powerpoint/2010/main" xmlns="" val="708955580"/>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CONCLUSIONES</a:t>
            </a:r>
            <a:endParaRPr lang="es-EC" b="1" dirty="0"/>
          </a:p>
        </p:txBody>
      </p:sp>
      <p:sp>
        <p:nvSpPr>
          <p:cNvPr id="3" name="2 Rectángulo redondeado"/>
          <p:cNvSpPr/>
          <p:nvPr/>
        </p:nvSpPr>
        <p:spPr>
          <a:xfrm>
            <a:off x="467544" y="1673499"/>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lgn="just"/>
            <a:r>
              <a:rPr lang="es-ES_tradnl" sz="1600" dirty="0"/>
              <a:t>La validación de los modelos muestra que cuando se tiene una desviación estándar cercana </a:t>
            </a:r>
            <a:r>
              <a:rPr lang="es-ES_tradnl" sz="1600" dirty="0" smtClean="0"/>
              <a:t>al promedio y </a:t>
            </a:r>
            <a:r>
              <a:rPr lang="es-ES_tradnl" sz="1600" dirty="0"/>
              <a:t>un ajuste cercano a cero, es allí que se obtiene el óptimo modelo en la aplicación de la Lógica </a:t>
            </a:r>
            <a:r>
              <a:rPr lang="es-ES_tradnl" sz="1600" dirty="0" err="1"/>
              <a:t>Fuzzy</a:t>
            </a:r>
            <a:r>
              <a:rPr lang="es-ES_tradnl" sz="1600" dirty="0"/>
              <a:t>.</a:t>
            </a:r>
            <a:endParaRPr lang="es-EC" sz="1600" dirty="0"/>
          </a:p>
        </p:txBody>
      </p:sp>
      <p:sp>
        <p:nvSpPr>
          <p:cNvPr id="8" name="7 Rectángulo redondeado"/>
          <p:cNvSpPr/>
          <p:nvPr/>
        </p:nvSpPr>
        <p:spPr>
          <a:xfrm>
            <a:off x="467544" y="3140968"/>
            <a:ext cx="8136904" cy="1296144"/>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lvl="0" algn="just"/>
            <a:r>
              <a:rPr lang="es-ES_tradnl" sz="1600" dirty="0"/>
              <a:t>Para la época seca de julio a septiembre, el mejor modelo es el realizado con las variables originales correspondiente al modelo1, debido a que tiene una desviación estándar cercana a uno y su ajuste fue menor que los modelos realizados con el 10 percentil y el 5  percentil. Su desviación estándar fue 0.657428 y su ajuste fue de 0.342572.</a:t>
            </a:r>
            <a:endParaRPr lang="es-EC" sz="1600" dirty="0"/>
          </a:p>
          <a:p>
            <a:pPr algn="just"/>
            <a:endParaRPr lang="es-EC" sz="1600" dirty="0"/>
          </a:p>
        </p:txBody>
      </p:sp>
      <p:sp>
        <p:nvSpPr>
          <p:cNvPr id="9" name="8 Rectángulo redondeado"/>
          <p:cNvSpPr/>
          <p:nvPr/>
        </p:nvSpPr>
        <p:spPr>
          <a:xfrm>
            <a:off x="482128" y="4797152"/>
            <a:ext cx="8136904" cy="136815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endParaRPr lang="es-ES" sz="1600" dirty="0" smtClean="0"/>
          </a:p>
          <a:p>
            <a:pPr lvl="0" algn="just"/>
            <a:r>
              <a:rPr lang="es-ES_tradnl" sz="1600" dirty="0"/>
              <a:t>Para la época seca de octubre a diciembre, el mejor modelo es el realizado con las variables originales correspondiente al modelo4, debido a que tiene una desviación estándar cercana a uno y su ajuste fue menor que los modelos realizados con el 10 percentil y el 5  percentil. Su desviación estándar fue 0.581162y su ajuste fue de 0.418838.</a:t>
            </a:r>
            <a:endParaRPr lang="es-EC" sz="1600" dirty="0"/>
          </a:p>
          <a:p>
            <a:pPr lvl="0" algn="just"/>
            <a:endParaRPr lang="es-EC" sz="1600" dirty="0"/>
          </a:p>
          <a:p>
            <a:pPr algn="just"/>
            <a:endParaRPr lang="es-EC" sz="1600" dirty="0"/>
          </a:p>
        </p:txBody>
      </p:sp>
    </p:spTree>
    <p:extLst>
      <p:ext uri="{BB962C8B-B14F-4D97-AF65-F5344CB8AC3E}">
        <p14:creationId xmlns:p14="http://schemas.microsoft.com/office/powerpoint/2010/main" xmlns="" val="3428764964"/>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CONCLUSIONES</a:t>
            </a:r>
            <a:endParaRPr lang="es-EC" b="1" dirty="0"/>
          </a:p>
        </p:txBody>
      </p:sp>
      <p:sp>
        <p:nvSpPr>
          <p:cNvPr id="3" name="2 Rectángulo redondeado"/>
          <p:cNvSpPr/>
          <p:nvPr/>
        </p:nvSpPr>
        <p:spPr>
          <a:xfrm>
            <a:off x="467544" y="1556792"/>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r>
              <a:rPr lang="es-ES" sz="1600" dirty="0" smtClean="0"/>
              <a:t>En </a:t>
            </a:r>
            <a:r>
              <a:rPr lang="es-ES" sz="1600" dirty="0"/>
              <a:t>el análisis de imágenes satelitales es importante realizar las correcciones geométricas y radiométricas, ya que se necesita una homogenización relativa de los valores de </a:t>
            </a:r>
            <a:r>
              <a:rPr lang="es-ES" sz="1600" dirty="0" err="1"/>
              <a:t>reflectividad</a:t>
            </a:r>
            <a:r>
              <a:rPr lang="es-ES" sz="1600" dirty="0"/>
              <a:t>, para trabajar con una misma unidad especialmente cuando se compara imágenes de distintas fechas y sensor.</a:t>
            </a:r>
            <a:endParaRPr lang="es-EC" sz="1600" b="1" dirty="0">
              <a:solidFill>
                <a:schemeClr val="tx1"/>
              </a:solidFill>
            </a:endParaRPr>
          </a:p>
          <a:p>
            <a:pPr algn="just"/>
            <a:endParaRPr lang="es-EC" sz="1600" dirty="0"/>
          </a:p>
        </p:txBody>
      </p:sp>
      <p:sp>
        <p:nvSpPr>
          <p:cNvPr id="8" name="7 Rectángulo redondeado"/>
          <p:cNvSpPr/>
          <p:nvPr/>
        </p:nvSpPr>
        <p:spPr>
          <a:xfrm>
            <a:off x="460499" y="2852936"/>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lvl="0" algn="just"/>
            <a:r>
              <a:rPr lang="es-ES" sz="1600" dirty="0"/>
              <a:t>Al comparar los índices espectrales post- incendio, el IAQ y la diferencia de IAQ en análisis </a:t>
            </a:r>
            <a:r>
              <a:rPr lang="es-ES" sz="1600" dirty="0" err="1"/>
              <a:t>multitemporal</a:t>
            </a:r>
            <a:r>
              <a:rPr lang="es-ES" sz="1600" dirty="0"/>
              <a:t>, mostraron mejores resultados al discriminar las áreas quemadas.</a:t>
            </a:r>
            <a:endParaRPr lang="es-EC" sz="1600" dirty="0"/>
          </a:p>
          <a:p>
            <a:pPr algn="just"/>
            <a:endParaRPr lang="es-EC" sz="1600" dirty="0"/>
          </a:p>
        </p:txBody>
      </p:sp>
      <p:sp>
        <p:nvSpPr>
          <p:cNvPr id="9" name="8 Rectángulo redondeado"/>
          <p:cNvSpPr/>
          <p:nvPr/>
        </p:nvSpPr>
        <p:spPr>
          <a:xfrm>
            <a:off x="482128" y="4077072"/>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endParaRPr lang="es-ES" sz="1600" dirty="0" smtClean="0"/>
          </a:p>
          <a:p>
            <a:pPr algn="just"/>
            <a:r>
              <a:rPr lang="es-ES" sz="1600" dirty="0" smtClean="0"/>
              <a:t>Es </a:t>
            </a:r>
            <a:r>
              <a:rPr lang="es-ES" sz="1600" dirty="0"/>
              <a:t>preciso indicar que fue necesario realizar la digitalización de los incendios, ya que a pesar de que se lograron buenos resultados al identificar áreas quemadas con el IAQ, hubieron áreas que presentaron similares características por lo cual el programa no pudo extraer solamente las zonas afectadas por incendios forestales.</a:t>
            </a:r>
            <a:endParaRPr lang="es-EC" sz="1600" dirty="0"/>
          </a:p>
          <a:p>
            <a:pPr lvl="0" algn="just"/>
            <a:endParaRPr lang="es-EC" sz="1600" dirty="0"/>
          </a:p>
          <a:p>
            <a:pPr algn="just"/>
            <a:endParaRPr lang="es-EC" sz="1600" dirty="0"/>
          </a:p>
        </p:txBody>
      </p:sp>
      <p:sp>
        <p:nvSpPr>
          <p:cNvPr id="6" name="5 Rectángulo redondeado"/>
          <p:cNvSpPr/>
          <p:nvPr/>
        </p:nvSpPr>
        <p:spPr>
          <a:xfrm>
            <a:off x="460499" y="5301208"/>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dirty="0" smtClean="0"/>
              <a:t>Las </a:t>
            </a:r>
            <a:r>
              <a:rPr lang="es-ES" sz="1600" dirty="0"/>
              <a:t>zonas administrativas La Delicia, Eloy Alfaro y Tumbaco, presentan una mayor recurrencia de incendios forestales, los mismos que afectan principalmente a las parroquias rurales de estas zonas.</a:t>
            </a:r>
            <a:endParaRPr lang="es-EC" sz="1600" dirty="0"/>
          </a:p>
        </p:txBody>
      </p:sp>
    </p:spTree>
    <p:extLst>
      <p:ext uri="{BB962C8B-B14F-4D97-AF65-F5344CB8AC3E}">
        <p14:creationId xmlns:p14="http://schemas.microsoft.com/office/powerpoint/2010/main" xmlns="" val="4230082028"/>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rmAutofit fontScale="97500"/>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000" b="1" dirty="0" smtClean="0"/>
              <a:t>ANTECEDENTES</a:t>
            </a:r>
            <a:endParaRPr lang="es-EC" sz="4000" b="1" dirty="0"/>
          </a:p>
        </p:txBody>
      </p:sp>
      <p:graphicFrame>
        <p:nvGraphicFramePr>
          <p:cNvPr id="2" name="1 Diagrama"/>
          <p:cNvGraphicFramePr/>
          <p:nvPr>
            <p:extLst>
              <p:ext uri="{D42A27DB-BD31-4B8C-83A1-F6EECF244321}">
                <p14:modId xmlns:p14="http://schemas.microsoft.com/office/powerpoint/2010/main" xmlns="" val="3264856501"/>
              </p:ext>
            </p:extLst>
          </p:nvPr>
        </p:nvGraphicFramePr>
        <p:xfrm>
          <a:off x="179512" y="1412776"/>
          <a:ext cx="878497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0344255"/>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CONCLUSIONES</a:t>
            </a:r>
            <a:endParaRPr lang="es-EC" b="1" dirty="0"/>
          </a:p>
        </p:txBody>
      </p:sp>
      <p:sp>
        <p:nvSpPr>
          <p:cNvPr id="3" name="2 Rectángulo redondeado"/>
          <p:cNvSpPr/>
          <p:nvPr/>
        </p:nvSpPr>
        <p:spPr>
          <a:xfrm>
            <a:off x="467544" y="1673499"/>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lgn="just"/>
            <a:r>
              <a:rPr lang="es-ES" sz="1600" dirty="0"/>
              <a:t>La administración zonal La Delicia, presentó mayor recurrencia de incendios forestales y solamente la estación de bomberos Comandante Jorge Cabrera es capaz de atenderla en este tipo de eventos, siendo el tiempo mínimo de atención de 14 min.  y el máximo de 38 min., tiempos considerados altos en caso de incendios.</a:t>
            </a:r>
            <a:endParaRPr lang="es-EC" sz="1600" dirty="0"/>
          </a:p>
        </p:txBody>
      </p:sp>
      <p:sp>
        <p:nvSpPr>
          <p:cNvPr id="8" name="7 Rectángulo redondeado"/>
          <p:cNvSpPr/>
          <p:nvPr/>
        </p:nvSpPr>
        <p:spPr>
          <a:xfrm>
            <a:off x="467544" y="3284984"/>
            <a:ext cx="8136904" cy="1152128"/>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lgn="just"/>
            <a:r>
              <a:rPr lang="es-ES" sz="1600" dirty="0" smtClean="0"/>
              <a:t>En </a:t>
            </a:r>
            <a:r>
              <a:rPr lang="es-ES" sz="1600" dirty="0"/>
              <a:t>30 minutos se logra cubrir la mayor parte del área del Distrito Metropolitano de Quito, especialmente las zonas periféricas en las cuales existe recurrencia de incendios forestales, para lo cual son necesarias 6 estaciones de bomberos Comandante Jorge Cabrera, Comandante Carlos Gálvez, Cabo Pablo Lemus, El Tingo, </a:t>
            </a:r>
            <a:r>
              <a:rPr lang="es-ES" sz="1600" dirty="0" err="1"/>
              <a:t>Pifo</a:t>
            </a:r>
            <a:r>
              <a:rPr lang="es-ES" sz="1600" dirty="0"/>
              <a:t> y Checa.</a:t>
            </a:r>
            <a:endParaRPr lang="es-EC" sz="1600" dirty="0"/>
          </a:p>
        </p:txBody>
      </p:sp>
      <p:sp>
        <p:nvSpPr>
          <p:cNvPr id="9" name="8 Rectángulo redondeado"/>
          <p:cNvSpPr/>
          <p:nvPr/>
        </p:nvSpPr>
        <p:spPr>
          <a:xfrm>
            <a:off x="482128" y="4941168"/>
            <a:ext cx="8136904" cy="1224136"/>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endParaRPr lang="es-ES" sz="1600" dirty="0" smtClean="0"/>
          </a:p>
          <a:p>
            <a:pPr lvl="0"/>
            <a:r>
              <a:rPr lang="es-ES" sz="1600" dirty="0"/>
              <a:t>El Distrito Metropolitano de Quito cuenta con 20 estaciones de bomberos distribuidas especialmente en la zona urbana, solamente 6 estaciones son capaces de brindar apoyo en un tiempo de 30 minutos como mínimo a zonas que presentan recurrencia de incendios forestales.</a:t>
            </a:r>
            <a:endParaRPr lang="es-EC" sz="1600" dirty="0"/>
          </a:p>
          <a:p>
            <a:pPr lvl="0"/>
            <a:endParaRPr lang="es-EC" sz="1600" dirty="0"/>
          </a:p>
          <a:p>
            <a:pPr algn="just"/>
            <a:endParaRPr lang="es-EC" sz="1600" dirty="0"/>
          </a:p>
        </p:txBody>
      </p:sp>
    </p:spTree>
    <p:extLst>
      <p:ext uri="{BB962C8B-B14F-4D97-AF65-F5344CB8AC3E}">
        <p14:creationId xmlns:p14="http://schemas.microsoft.com/office/powerpoint/2010/main" xmlns="" val="3637094468"/>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RECOMENDACIONES</a:t>
            </a:r>
            <a:endParaRPr lang="es-EC" b="1" dirty="0"/>
          </a:p>
        </p:txBody>
      </p:sp>
      <p:sp>
        <p:nvSpPr>
          <p:cNvPr id="3" name="2 Rectángulo redondeado"/>
          <p:cNvSpPr/>
          <p:nvPr/>
        </p:nvSpPr>
        <p:spPr>
          <a:xfrm>
            <a:off x="467544" y="1673499"/>
            <a:ext cx="8136904" cy="819397"/>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r>
              <a:rPr lang="es-EC" sz="1600" dirty="0"/>
              <a:t>Es necesario realizar la validación de los resultados obtenidos, para aprobar el modelo de probabilidad de incendios forestales en la zona de estudio.</a:t>
            </a:r>
          </a:p>
        </p:txBody>
      </p:sp>
      <p:sp>
        <p:nvSpPr>
          <p:cNvPr id="8" name="7 Rectángulo redondeado"/>
          <p:cNvSpPr/>
          <p:nvPr/>
        </p:nvSpPr>
        <p:spPr>
          <a:xfrm>
            <a:off x="467544" y="2852936"/>
            <a:ext cx="8136904" cy="720080"/>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r>
              <a:rPr lang="es-ES" sz="1600" dirty="0" smtClean="0"/>
              <a:t>Estudiar </a:t>
            </a:r>
            <a:r>
              <a:rPr lang="es-ES" sz="1600" dirty="0"/>
              <a:t>las variables en relación a la zona de estudio para establecer pesos a cada una de ellas en función de su mayor o menor influencia dentro de la zona estudiada.</a:t>
            </a:r>
            <a:endParaRPr lang="es-EC" sz="1600" dirty="0"/>
          </a:p>
        </p:txBody>
      </p:sp>
      <p:sp>
        <p:nvSpPr>
          <p:cNvPr id="9" name="8 Rectángulo redondeado"/>
          <p:cNvSpPr/>
          <p:nvPr/>
        </p:nvSpPr>
        <p:spPr>
          <a:xfrm>
            <a:off x="458719" y="4005064"/>
            <a:ext cx="8136904" cy="864096"/>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lvl="0" algn="just"/>
            <a:r>
              <a:rPr lang="es-ES_tradnl" sz="1600" dirty="0" smtClean="0"/>
              <a:t>Se </a:t>
            </a:r>
            <a:r>
              <a:rPr lang="es-ES_tradnl" sz="1600" dirty="0"/>
              <a:t>debería implementar la metodología de Lógica </a:t>
            </a:r>
            <a:r>
              <a:rPr lang="es-ES_tradnl" sz="1600" dirty="0" err="1"/>
              <a:t>Fuzzy</a:t>
            </a:r>
            <a:r>
              <a:rPr lang="es-ES_tradnl" sz="1600" dirty="0"/>
              <a:t> en cualquier zona del Ecuador, para proyectos futuros corroborando a la eficiencia de los resultados.</a:t>
            </a:r>
            <a:endParaRPr lang="es-EC" sz="1600" dirty="0"/>
          </a:p>
          <a:p>
            <a:pPr algn="just"/>
            <a:endParaRPr lang="es-EC" sz="1600" dirty="0"/>
          </a:p>
        </p:txBody>
      </p:sp>
      <p:sp>
        <p:nvSpPr>
          <p:cNvPr id="6" name="5 Rectángulo redondeado"/>
          <p:cNvSpPr/>
          <p:nvPr/>
        </p:nvSpPr>
        <p:spPr>
          <a:xfrm>
            <a:off x="458719" y="5301208"/>
            <a:ext cx="8136904" cy="100811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lgn="just"/>
            <a:r>
              <a:rPr lang="es-ES_tradnl" sz="1600" dirty="0"/>
              <a:t>Es importante recalcar que la desviación estándar y el mejor ajuste para este modelo es el realizado con las variables originales, pero para otros proyectos se debería realizar los estudios con otros percentiles ya que podrían variar los resultados en la zona de estudio.</a:t>
            </a:r>
            <a:endParaRPr lang="es-EC" sz="1600" dirty="0"/>
          </a:p>
        </p:txBody>
      </p:sp>
    </p:spTree>
    <p:extLst>
      <p:ext uri="{BB962C8B-B14F-4D97-AF65-F5344CB8AC3E}">
        <p14:creationId xmlns:p14="http://schemas.microsoft.com/office/powerpoint/2010/main" xmlns="" val="4199552043"/>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smtClean="0"/>
              <a:t>RECOMENDACIONES</a:t>
            </a:r>
            <a:endParaRPr lang="es-EC" b="1" dirty="0"/>
          </a:p>
        </p:txBody>
      </p:sp>
      <p:sp>
        <p:nvSpPr>
          <p:cNvPr id="8" name="7 Rectángulo redondeado"/>
          <p:cNvSpPr/>
          <p:nvPr/>
        </p:nvSpPr>
        <p:spPr>
          <a:xfrm>
            <a:off x="467544" y="1700808"/>
            <a:ext cx="8136904" cy="720080"/>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lvl="0"/>
            <a:r>
              <a:rPr lang="es-ES" sz="1600" dirty="0"/>
              <a:t>En análisis de redes es necesario trabajar con una escala mayor de la red vial, para optimizar los tiempos de atención por parte del Cuerpo de Bomberos.</a:t>
            </a:r>
            <a:endParaRPr lang="es-EC" sz="1600" dirty="0"/>
          </a:p>
          <a:p>
            <a:pPr algn="just"/>
            <a:endParaRPr lang="es-EC" sz="1600" dirty="0"/>
          </a:p>
        </p:txBody>
      </p:sp>
      <p:sp>
        <p:nvSpPr>
          <p:cNvPr id="9" name="8 Rectángulo redondeado"/>
          <p:cNvSpPr/>
          <p:nvPr/>
        </p:nvSpPr>
        <p:spPr>
          <a:xfrm>
            <a:off x="467544" y="2664357"/>
            <a:ext cx="8136904" cy="631782"/>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pPr algn="just"/>
            <a:endParaRPr lang="es-ES" sz="1600" dirty="0" smtClean="0"/>
          </a:p>
          <a:p>
            <a:pPr lvl="0"/>
            <a:r>
              <a:rPr lang="es-ES" sz="1600" dirty="0"/>
              <a:t>Cuando se realiza un análisis </a:t>
            </a:r>
            <a:r>
              <a:rPr lang="es-ES" sz="1600" dirty="0" err="1"/>
              <a:t>multitemporal</a:t>
            </a:r>
            <a:r>
              <a:rPr lang="es-ES" sz="1600" dirty="0"/>
              <a:t> es necesario realizar la homogenización radiométrica.</a:t>
            </a:r>
            <a:endParaRPr lang="es-EC" sz="1600" dirty="0"/>
          </a:p>
          <a:p>
            <a:pPr lvl="0" algn="just"/>
            <a:endParaRPr lang="es-EC" sz="1600" dirty="0"/>
          </a:p>
          <a:p>
            <a:pPr algn="just"/>
            <a:endParaRPr lang="es-EC" sz="1600" dirty="0"/>
          </a:p>
        </p:txBody>
      </p:sp>
      <p:sp>
        <p:nvSpPr>
          <p:cNvPr id="6" name="5 Rectángulo redondeado"/>
          <p:cNvSpPr/>
          <p:nvPr/>
        </p:nvSpPr>
        <p:spPr>
          <a:xfrm>
            <a:off x="467544" y="3501008"/>
            <a:ext cx="8136904" cy="891405"/>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r>
              <a:rPr lang="es-ES" sz="1600" dirty="0"/>
              <a:t>Se recomienda la implementación de otra estación de bomberos en la administración zonal de La Delicia, para que los incendios forestales que se puedan dar en esa zona sean atendidos con mayor eficacia y rapidez.</a:t>
            </a:r>
            <a:endParaRPr lang="es-EC" sz="1600" dirty="0"/>
          </a:p>
        </p:txBody>
      </p:sp>
      <p:sp>
        <p:nvSpPr>
          <p:cNvPr id="7" name="6 Rectángulo redondeado"/>
          <p:cNvSpPr/>
          <p:nvPr/>
        </p:nvSpPr>
        <p:spPr>
          <a:xfrm>
            <a:off x="488605" y="4581128"/>
            <a:ext cx="8136904" cy="720080"/>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lvl="0"/>
            <a:r>
              <a:rPr lang="es-ES" sz="1600" dirty="0"/>
              <a:t>Es importante trabajar con imágenes satelitales de alta resolución para obtener resultados más cercanos a la realidad.</a:t>
            </a:r>
            <a:endParaRPr lang="es-EC" sz="1600" dirty="0"/>
          </a:p>
        </p:txBody>
      </p:sp>
      <p:sp>
        <p:nvSpPr>
          <p:cNvPr id="10" name="9 Rectángulo redondeado"/>
          <p:cNvSpPr/>
          <p:nvPr/>
        </p:nvSpPr>
        <p:spPr>
          <a:xfrm>
            <a:off x="482128" y="5445224"/>
            <a:ext cx="8136904" cy="936104"/>
          </a:xfrm>
          <a:prstGeom prst="roundRect">
            <a:avLst/>
          </a:prstGeom>
          <a:ln w="31750">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es-ES" sz="1600" dirty="0" smtClean="0"/>
          </a:p>
          <a:p>
            <a:endParaRPr lang="es-ES" sz="1600" dirty="0" smtClean="0"/>
          </a:p>
          <a:p>
            <a:pPr lvl="0"/>
            <a:r>
              <a:rPr lang="es-ES" sz="1600" dirty="0"/>
              <a:t>Es necesario realizar un análisis </a:t>
            </a:r>
            <a:r>
              <a:rPr lang="es-ES" sz="1600" dirty="0" err="1"/>
              <a:t>multitemporal</a:t>
            </a:r>
            <a:r>
              <a:rPr lang="es-ES" sz="1600" dirty="0"/>
              <a:t> en otros años que permitan obtener mayor cantidad de datos del comportamiento de recurrencia de incendios forestales en el Distrito Metropolitano de Quito.</a:t>
            </a:r>
            <a:endParaRPr lang="es-EC" sz="1600" dirty="0"/>
          </a:p>
          <a:p>
            <a:pPr lvl="0"/>
            <a:endParaRPr lang="es-EC" sz="1600" dirty="0"/>
          </a:p>
          <a:p>
            <a:pPr algn="just"/>
            <a:endParaRPr lang="es-EC" sz="1600" dirty="0"/>
          </a:p>
        </p:txBody>
      </p:sp>
    </p:spTree>
    <p:extLst>
      <p:ext uri="{BB962C8B-B14F-4D97-AF65-F5344CB8AC3E}">
        <p14:creationId xmlns:p14="http://schemas.microsoft.com/office/powerpoint/2010/main" xmlns="" val="374400176"/>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404664"/>
            <a:ext cx="7772400" cy="72008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000" b="1" dirty="0" smtClean="0"/>
              <a:t>DEFINICIÓN E IDENTIFICACIÓN DEL PROBLEMA</a:t>
            </a:r>
            <a:endParaRPr lang="es-EC" sz="3000" b="1" dirty="0"/>
          </a:p>
        </p:txBody>
      </p:sp>
      <p:graphicFrame>
        <p:nvGraphicFramePr>
          <p:cNvPr id="2" name="1 Diagrama"/>
          <p:cNvGraphicFramePr/>
          <p:nvPr>
            <p:extLst>
              <p:ext uri="{D42A27DB-BD31-4B8C-83A1-F6EECF244321}">
                <p14:modId xmlns:p14="http://schemas.microsoft.com/office/powerpoint/2010/main" xmlns="" val="3558945211"/>
              </p:ext>
            </p:extLst>
          </p:nvPr>
        </p:nvGraphicFramePr>
        <p:xfrm>
          <a:off x="179512" y="1412776"/>
          <a:ext cx="878497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96125686"/>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3200" b="1" dirty="0" smtClean="0"/>
              <a:t>JUSTIFICACIÓN E IMPORTANCIA</a:t>
            </a:r>
            <a:endParaRPr lang="es-EC" sz="3200" b="1" dirty="0"/>
          </a:p>
        </p:txBody>
      </p:sp>
      <p:graphicFrame>
        <p:nvGraphicFramePr>
          <p:cNvPr id="2" name="1 Diagrama"/>
          <p:cNvGraphicFramePr/>
          <p:nvPr>
            <p:extLst>
              <p:ext uri="{D42A27DB-BD31-4B8C-83A1-F6EECF244321}">
                <p14:modId xmlns:p14="http://schemas.microsoft.com/office/powerpoint/2010/main" xmlns="" val="2743460247"/>
              </p:ext>
            </p:extLst>
          </p:nvPr>
        </p:nvGraphicFramePr>
        <p:xfrm>
          <a:off x="179512" y="1412776"/>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11855543"/>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800" b="1" dirty="0" smtClean="0"/>
              <a:t>OBJETIVOS</a:t>
            </a:r>
            <a:endParaRPr lang="es-EC" sz="4800" b="1" dirty="0"/>
          </a:p>
        </p:txBody>
      </p:sp>
      <p:graphicFrame>
        <p:nvGraphicFramePr>
          <p:cNvPr id="3" name="2 Diagrama"/>
          <p:cNvGraphicFramePr/>
          <p:nvPr>
            <p:extLst>
              <p:ext uri="{D42A27DB-BD31-4B8C-83A1-F6EECF244321}">
                <p14:modId xmlns:p14="http://schemas.microsoft.com/office/powerpoint/2010/main" xmlns="" val="266324494"/>
              </p:ext>
            </p:extLst>
          </p:nvPr>
        </p:nvGraphicFramePr>
        <p:xfrm>
          <a:off x="319064" y="1340768"/>
          <a:ext cx="835739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11139999"/>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755576" y="260648"/>
            <a:ext cx="7772400" cy="720080"/>
          </a:xfrm>
          <a:prstGeom prst="rect">
            <a:avLst/>
          </a:prstGeom>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s-EC" sz="4800" b="1" dirty="0" smtClean="0"/>
              <a:t>OBJETIVOS</a:t>
            </a:r>
            <a:endParaRPr lang="es-EC" sz="4800" b="1" dirty="0"/>
          </a:p>
        </p:txBody>
      </p:sp>
      <p:graphicFrame>
        <p:nvGraphicFramePr>
          <p:cNvPr id="3" name="2 Diagrama"/>
          <p:cNvGraphicFramePr/>
          <p:nvPr>
            <p:extLst>
              <p:ext uri="{D42A27DB-BD31-4B8C-83A1-F6EECF244321}">
                <p14:modId xmlns:p14="http://schemas.microsoft.com/office/powerpoint/2010/main" xmlns="" val="358092383"/>
              </p:ext>
            </p:extLst>
          </p:nvPr>
        </p:nvGraphicFramePr>
        <p:xfrm>
          <a:off x="319064" y="1340768"/>
          <a:ext cx="835739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02740153"/>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1640</TotalTime>
  <Words>1841</Words>
  <Application>Microsoft Office PowerPoint</Application>
  <PresentationFormat>Presentación en pantalla (4:3)</PresentationFormat>
  <Paragraphs>281</Paragraphs>
  <Slides>52</Slides>
  <Notes>3</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Civil</vt:lpstr>
      <vt:lpstr>DETERMINACIÓN DE ÁREAS VULNERABLES A INCENDIOS FORESTALES Y CÁLCULO DE PROBABILIDAD DE OCURRENCIA MEDIANTE LÓGICA FUZZY APLICANDO HERRAMIENTAS GEOINFORMÁTICAS, EN EL DISTRITO METROPOLITANO DE QUITO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ZONAS DE RECURRENCIA</vt:lpstr>
      <vt:lpstr>Tratamiento Previo</vt:lpstr>
      <vt:lpstr>IDENTIFICACION DE AREAS QUEMADAS</vt:lpstr>
      <vt:lpstr>IDENTIFICACION DE AREAS QUEMADAS</vt:lpstr>
      <vt:lpstr>IDENTIFICACION DE AREAS QUEMADAS</vt:lpstr>
      <vt:lpstr>IDENTIFICACION DE AREAS QUEMADAS</vt:lpstr>
      <vt:lpstr>EXTRACCION DE AREAS QUEMADAS</vt:lpstr>
      <vt:lpstr>EXTRACCION DE AREAS QUEMADAS</vt:lpstr>
      <vt:lpstr>ANÁLISIS DE DATOS Y VARIABLES</vt:lpstr>
      <vt:lpstr>ANÁLISIS DE METODOLOGÍA FUZZY</vt:lpstr>
      <vt:lpstr>ANÁLISIS DE VARIABLES SEGÚN METODOLOGÍA FUZZY</vt:lpstr>
      <vt:lpstr>ANÁLISIS DE VARIABLES SEGÚN METODOLOGÍA FUZZY</vt:lpstr>
      <vt:lpstr>ANÁLISIS DE VARIABLES SEGÚN METODOLOGÍA FUZZY</vt:lpstr>
      <vt:lpstr>ANÁLISIS DE VARIABLES SEGÚN METODOLOGÍA FUZZY</vt:lpstr>
      <vt:lpstr>ANÁLISIS DE VARIABLES SEGÚN METODOLOGÍA FUZZY</vt:lpstr>
      <vt:lpstr>METODOLOGÍA DE LOS MODELOS DE PROBABILIDAD DE OCURRENCIA</vt:lpstr>
      <vt:lpstr>METODOLOGÍA DE LOS MODELOS DE PROBABILIDAD DE OCURRENCIA</vt:lpstr>
      <vt:lpstr>METODOLOGÍA DE LOS MODELOS DE PROBABILIDAD DE OCURRENCIA</vt:lpstr>
      <vt:lpstr>METODOLOGÍA DE LOS MODELOS DE PROBABILIDAD DE OCURRENCIA</vt:lpstr>
      <vt:lpstr>METODOLOGÍA DE LOS MODELOS DE PROBABILIDAD DE OCURRENCIA</vt:lpstr>
      <vt:lpstr>METODOLOGÍA DE LOS MODELOS DE PROBABILIDAD DE OCURRENCIA</vt:lpstr>
      <vt:lpstr>CÁLCULO DEL AJUSTE DE LOS MODELOS</vt:lpstr>
      <vt:lpstr>CÁLCULO DEL AJUSTE DE LOS MODELOS</vt:lpstr>
      <vt:lpstr>ANALISIS DE REDES</vt:lpstr>
      <vt:lpstr>RED VIAL</vt:lpstr>
      <vt:lpstr>RED VIAL</vt:lpstr>
      <vt:lpstr>ESTACIONES DE BOMBEROS</vt:lpstr>
      <vt:lpstr>ZONAS DE MAYOR DENSIDAD  DE RECURRENCIA DE INCENDIOS FORESTALES</vt:lpstr>
      <vt:lpstr>RUTAS OPTIMAS</vt:lpstr>
      <vt:lpstr>AREAS DE SERVICIO</vt:lpstr>
      <vt:lpstr>RESULTADOS</vt:lpstr>
      <vt:lpstr>RESULTADOS</vt:lpstr>
      <vt:lpstr>Diapositiva 44</vt:lpstr>
      <vt:lpstr>Diapositiva 45</vt:lpstr>
      <vt:lpstr>RESULTADOS</vt:lpstr>
      <vt:lpstr>CONCLUSIONES</vt:lpstr>
      <vt:lpstr>CONCLUSIONES</vt:lpstr>
      <vt:lpstr>CONCLUSIONES</vt:lpstr>
      <vt:lpstr>CONCLUSIONES</vt:lpstr>
      <vt:lpstr>RECOMENDACIONES</vt:lpstr>
      <vt:lpstr>RECOMENDACIONES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MaJosé</dc:creator>
  <cp:lastModifiedBy>MaJosé</cp:lastModifiedBy>
  <cp:revision>137</cp:revision>
  <dcterms:created xsi:type="dcterms:W3CDTF">2013-09-13T20:57:51Z</dcterms:created>
  <dcterms:modified xsi:type="dcterms:W3CDTF">2013-09-25T00:59:09Z</dcterms:modified>
</cp:coreProperties>
</file>