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2" r:id="rId1"/>
  </p:sldMasterIdLst>
  <p:notesMasterIdLst>
    <p:notesMasterId r:id="rId70"/>
  </p:notesMasterIdLst>
  <p:handoutMasterIdLst>
    <p:handoutMasterId r:id="rId71"/>
  </p:handoutMasterIdLst>
  <p:sldIdLst>
    <p:sldId id="399" r:id="rId2"/>
    <p:sldId id="260" r:id="rId3"/>
    <p:sldId id="261" r:id="rId4"/>
    <p:sldId id="262" r:id="rId5"/>
    <p:sldId id="263" r:id="rId6"/>
    <p:sldId id="264" r:id="rId7"/>
    <p:sldId id="265" r:id="rId8"/>
    <p:sldId id="266" r:id="rId9"/>
    <p:sldId id="267" r:id="rId10"/>
    <p:sldId id="268" r:id="rId11"/>
    <p:sldId id="340" r:id="rId12"/>
    <p:sldId id="342" r:id="rId13"/>
    <p:sldId id="387" r:id="rId14"/>
    <p:sldId id="388" r:id="rId15"/>
    <p:sldId id="389" r:id="rId16"/>
    <p:sldId id="390" r:id="rId17"/>
    <p:sldId id="391" r:id="rId18"/>
    <p:sldId id="392" r:id="rId19"/>
    <p:sldId id="393" r:id="rId20"/>
    <p:sldId id="394" r:id="rId21"/>
    <p:sldId id="269" r:id="rId22"/>
    <p:sldId id="359" r:id="rId23"/>
    <p:sldId id="352" r:id="rId24"/>
    <p:sldId id="354" r:id="rId25"/>
    <p:sldId id="356" r:id="rId26"/>
    <p:sldId id="357" r:id="rId27"/>
    <p:sldId id="358" r:id="rId28"/>
    <p:sldId id="363" r:id="rId29"/>
    <p:sldId id="366" r:id="rId30"/>
    <p:sldId id="369" r:id="rId31"/>
    <p:sldId id="344" r:id="rId32"/>
    <p:sldId id="345" r:id="rId33"/>
    <p:sldId id="292" r:id="rId34"/>
    <p:sldId id="374" r:id="rId35"/>
    <p:sldId id="378" r:id="rId36"/>
    <p:sldId id="379" r:id="rId37"/>
    <p:sldId id="383" r:id="rId38"/>
    <p:sldId id="303" r:id="rId39"/>
    <p:sldId id="305" r:id="rId40"/>
    <p:sldId id="306" r:id="rId41"/>
    <p:sldId id="307" r:id="rId42"/>
    <p:sldId id="308" r:id="rId43"/>
    <p:sldId id="309" r:id="rId44"/>
    <p:sldId id="395" r:id="rId45"/>
    <p:sldId id="310" r:id="rId46"/>
    <p:sldId id="318" r:id="rId47"/>
    <p:sldId id="396" r:id="rId48"/>
    <p:sldId id="311" r:id="rId49"/>
    <p:sldId id="346" r:id="rId50"/>
    <p:sldId id="312" r:id="rId51"/>
    <p:sldId id="319" r:id="rId52"/>
    <p:sldId id="320" r:id="rId53"/>
    <p:sldId id="321" r:id="rId54"/>
    <p:sldId id="322" r:id="rId55"/>
    <p:sldId id="323" r:id="rId56"/>
    <p:sldId id="385" r:id="rId57"/>
    <p:sldId id="325" r:id="rId58"/>
    <p:sldId id="328" r:id="rId59"/>
    <p:sldId id="397" r:id="rId60"/>
    <p:sldId id="326" r:id="rId61"/>
    <p:sldId id="329" r:id="rId62"/>
    <p:sldId id="331" r:id="rId63"/>
    <p:sldId id="332" r:id="rId64"/>
    <p:sldId id="334" r:id="rId65"/>
    <p:sldId id="333" r:id="rId66"/>
    <p:sldId id="339" r:id="rId67"/>
    <p:sldId id="336" r:id="rId68"/>
    <p:sldId id="313" r:id="rId69"/>
  </p:sldIdLst>
  <p:sldSz cx="9144000" cy="6858000" type="screen4x3"/>
  <p:notesSz cx="7010400" cy="92964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EF0F"/>
    <a:srgbClr val="FC0C67"/>
    <a:srgbClr val="FF0066"/>
    <a:srgbClr val="F27426"/>
    <a:srgbClr val="04FC98"/>
    <a:srgbClr val="34BBF8"/>
    <a:srgbClr val="FCA6DD"/>
    <a:srgbClr val="CC00FF"/>
    <a:srgbClr val="EF4719"/>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27F97BB-C833-4FB7-BDE5-3F7075034690}" styleName="Estilo temático 2 - Énfasis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Estilo temático 2 - Énfasis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p:scale>
          <a:sx n="60" d="100"/>
          <a:sy n="60" d="100"/>
        </p:scale>
        <p:origin x="-1638" y="-312"/>
      </p:cViewPr>
      <p:guideLst>
        <p:guide orient="horz" pos="2160"/>
        <p:guide pos="2880"/>
      </p:guideLst>
    </p:cSldViewPr>
  </p:slideViewPr>
  <p:outlineViewPr>
    <p:cViewPr>
      <p:scale>
        <a:sx n="33" d="100"/>
        <a:sy n="33" d="100"/>
      </p:scale>
      <p:origin x="0" y="20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H:\&#160;\Graficas%20Jen%20y%20Ev.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graficos%20tesis%20taabulaci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graficos%20tesis%20taabul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Hoja1!$O$7</c:f>
              <c:strCache>
                <c:ptCount val="1"/>
                <c:pt idx="0">
                  <c:v>Presentación  máx. 4</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Hoja1!$P$7:$T$7</c:f>
              <c:numCache>
                <c:formatCode>General</c:formatCode>
                <c:ptCount val="5"/>
                <c:pt idx="0">
                  <c:v>4</c:v>
                </c:pt>
                <c:pt idx="1">
                  <c:v>4</c:v>
                </c:pt>
                <c:pt idx="2">
                  <c:v>4</c:v>
                </c:pt>
                <c:pt idx="3">
                  <c:v>3</c:v>
                </c:pt>
                <c:pt idx="4">
                  <c:v>4</c:v>
                </c:pt>
              </c:numCache>
            </c:numRef>
          </c:val>
        </c:ser>
        <c:ser>
          <c:idx val="1"/>
          <c:order val="1"/>
          <c:tx>
            <c:strRef>
              <c:f>Hoja1!$O$8</c:f>
              <c:strCache>
                <c:ptCount val="1"/>
                <c:pt idx="0">
                  <c:v>Organización máx. 2</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Hoja1!$P$8:$T$8</c:f>
              <c:numCache>
                <c:formatCode>General</c:formatCode>
                <c:ptCount val="5"/>
                <c:pt idx="0">
                  <c:v>2</c:v>
                </c:pt>
                <c:pt idx="1">
                  <c:v>2</c:v>
                </c:pt>
                <c:pt idx="2">
                  <c:v>2</c:v>
                </c:pt>
                <c:pt idx="3">
                  <c:v>2</c:v>
                </c:pt>
                <c:pt idx="4">
                  <c:v>2</c:v>
                </c:pt>
              </c:numCache>
            </c:numRef>
          </c:val>
        </c:ser>
        <c:ser>
          <c:idx val="2"/>
          <c:order val="2"/>
          <c:tx>
            <c:strRef>
              <c:f>Hoja1!$O$9</c:f>
              <c:strCache>
                <c:ptCount val="1"/>
                <c:pt idx="0">
                  <c:v>Principios de Aprendizaje máx. 8</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Hoja1!$P$9:$T$9</c:f>
              <c:numCache>
                <c:formatCode>General</c:formatCode>
                <c:ptCount val="5"/>
                <c:pt idx="0">
                  <c:v>6</c:v>
                </c:pt>
                <c:pt idx="1">
                  <c:v>6</c:v>
                </c:pt>
                <c:pt idx="2">
                  <c:v>3</c:v>
                </c:pt>
                <c:pt idx="3">
                  <c:v>4</c:v>
                </c:pt>
                <c:pt idx="4">
                  <c:v>6</c:v>
                </c:pt>
              </c:numCache>
            </c:numRef>
          </c:val>
        </c:ser>
        <c:ser>
          <c:idx val="3"/>
          <c:order val="3"/>
          <c:tx>
            <c:strRef>
              <c:f>Hoja1!$O$10</c:f>
              <c:strCache>
                <c:ptCount val="1"/>
                <c:pt idx="0">
                  <c:v>Enseñanza de Conceptos máx. 6</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Hoja1!$P$10:$T$10</c:f>
              <c:numCache>
                <c:formatCode>General</c:formatCode>
                <c:ptCount val="5"/>
                <c:pt idx="0">
                  <c:v>5</c:v>
                </c:pt>
                <c:pt idx="1">
                  <c:v>2</c:v>
                </c:pt>
                <c:pt idx="2">
                  <c:v>1</c:v>
                </c:pt>
                <c:pt idx="3">
                  <c:v>2</c:v>
                </c:pt>
                <c:pt idx="4">
                  <c:v>4</c:v>
                </c:pt>
              </c:numCache>
            </c:numRef>
          </c:val>
        </c:ser>
        <c:ser>
          <c:idx val="4"/>
          <c:order val="4"/>
          <c:tx>
            <c:strRef>
              <c:f>Hoja1!$O$11</c:f>
              <c:strCache>
                <c:ptCount val="1"/>
                <c:pt idx="0">
                  <c:v>Enseñanza de Procedimientos máx. 4</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Hoja1!$P$11:$T$11</c:f>
              <c:numCache>
                <c:formatCode>General</c:formatCode>
                <c:ptCount val="5"/>
                <c:pt idx="0">
                  <c:v>2</c:v>
                </c:pt>
                <c:pt idx="1">
                  <c:v>2</c:v>
                </c:pt>
                <c:pt idx="2">
                  <c:v>0</c:v>
                </c:pt>
                <c:pt idx="3">
                  <c:v>2</c:v>
                </c:pt>
                <c:pt idx="4">
                  <c:v>2</c:v>
                </c:pt>
              </c:numCache>
            </c:numRef>
          </c:val>
        </c:ser>
        <c:ser>
          <c:idx val="5"/>
          <c:order val="5"/>
          <c:tx>
            <c:strRef>
              <c:f>Hoja1!$O$12</c:f>
              <c:strCache>
                <c:ptCount val="1"/>
              </c:strCache>
            </c:strRef>
          </c:tx>
          <c:invertIfNegative val="0"/>
          <c:cat>
            <c:strRef>
              <c:f>Hoja1!$P$6:$T$6</c:f>
              <c:strCache>
                <c:ptCount val="5"/>
                <c:pt idx="0">
                  <c:v>Albornoz</c:v>
                </c:pt>
                <c:pt idx="1">
                  <c:v>Cotogchoa</c:v>
                </c:pt>
                <c:pt idx="2">
                  <c:v>Rumiloma</c:v>
                </c:pt>
                <c:pt idx="3">
                  <c:v>San Pedro</c:v>
                </c:pt>
                <c:pt idx="4">
                  <c:v>Inchalillo</c:v>
                </c:pt>
              </c:strCache>
            </c:strRef>
          </c:cat>
          <c:val>
            <c:numRef>
              <c:f>Hoja1!$P$12:$T$12</c:f>
            </c:numRef>
          </c:val>
        </c:ser>
        <c:ser>
          <c:idx val="6"/>
          <c:order val="6"/>
          <c:tx>
            <c:strRef>
              <c:f>Hoja1!$O$13</c:f>
              <c:strCache>
                <c:ptCount val="1"/>
                <c:pt idx="0">
                  <c:v>Calidad Técnica Grabación máx. 5</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Hoja1!$P$13:$T$13</c:f>
              <c:numCache>
                <c:formatCode>General</c:formatCode>
                <c:ptCount val="5"/>
                <c:pt idx="0">
                  <c:v>2</c:v>
                </c:pt>
                <c:pt idx="1">
                  <c:v>1</c:v>
                </c:pt>
                <c:pt idx="2">
                  <c:v>2</c:v>
                </c:pt>
                <c:pt idx="3">
                  <c:v>0</c:v>
                </c:pt>
                <c:pt idx="4">
                  <c:v>1</c:v>
                </c:pt>
              </c:numCache>
            </c:numRef>
          </c:val>
        </c:ser>
        <c:ser>
          <c:idx val="7"/>
          <c:order val="7"/>
          <c:tx>
            <c:strRef>
              <c:f>Hoja1!$O$14</c:f>
              <c:strCache>
                <c:ptCount val="1"/>
                <c:pt idx="0">
                  <c:v>Calidad Técnica de Imagen Fija máx. 8</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Hoja1!$P$14:$T$14</c:f>
              <c:numCache>
                <c:formatCode>General</c:formatCode>
                <c:ptCount val="5"/>
                <c:pt idx="0">
                  <c:v>8</c:v>
                </c:pt>
                <c:pt idx="1">
                  <c:v>4</c:v>
                </c:pt>
                <c:pt idx="2">
                  <c:v>2</c:v>
                </c:pt>
                <c:pt idx="3">
                  <c:v>5</c:v>
                </c:pt>
                <c:pt idx="4">
                  <c:v>3</c:v>
                </c:pt>
              </c:numCache>
            </c:numRef>
          </c:val>
        </c:ser>
        <c:ser>
          <c:idx val="8"/>
          <c:order val="8"/>
          <c:tx>
            <c:strRef>
              <c:f>Hoja1!$O$15</c:f>
              <c:strCache>
                <c:ptCount val="1"/>
                <c:pt idx="0">
                  <c:v>Calidad Técnica de Película máx. 4</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Hoja1!$P$15:$T$15</c:f>
              <c:numCache>
                <c:formatCode>General</c:formatCode>
                <c:ptCount val="5"/>
                <c:pt idx="0">
                  <c:v>0</c:v>
                </c:pt>
                <c:pt idx="1">
                  <c:v>0</c:v>
                </c:pt>
                <c:pt idx="2">
                  <c:v>0</c:v>
                </c:pt>
                <c:pt idx="3">
                  <c:v>0</c:v>
                </c:pt>
                <c:pt idx="4">
                  <c:v>0</c:v>
                </c:pt>
              </c:numCache>
            </c:numRef>
          </c:val>
        </c:ser>
        <c:ser>
          <c:idx val="9"/>
          <c:order val="9"/>
          <c:tx>
            <c:strRef>
              <c:f>Hoja1!$O$16</c:f>
              <c:strCache>
                <c:ptCount val="1"/>
                <c:pt idx="0">
                  <c:v>Calidad Técnica de Material Grafico   máx.3</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Hoja1!$P$16:$T$16</c:f>
              <c:numCache>
                <c:formatCode>General</c:formatCode>
                <c:ptCount val="5"/>
                <c:pt idx="0">
                  <c:v>3</c:v>
                </c:pt>
                <c:pt idx="1">
                  <c:v>1</c:v>
                </c:pt>
                <c:pt idx="2">
                  <c:v>1</c:v>
                </c:pt>
                <c:pt idx="3">
                  <c:v>3</c:v>
                </c:pt>
                <c:pt idx="4">
                  <c:v>3</c:v>
                </c:pt>
              </c:numCache>
            </c:numRef>
          </c:val>
        </c:ser>
        <c:ser>
          <c:idx val="10"/>
          <c:order val="10"/>
          <c:tx>
            <c:strRef>
              <c:f>Hoja1!$O$17</c:f>
              <c:strCache>
                <c:ptCount val="1"/>
                <c:pt idx="0">
                  <c:v>Calidad Técnica de Material Impreso máx. 5</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Hoja1!$P$17:$T$17</c:f>
              <c:numCache>
                <c:formatCode>General</c:formatCode>
                <c:ptCount val="5"/>
                <c:pt idx="0">
                  <c:v>4</c:v>
                </c:pt>
                <c:pt idx="1">
                  <c:v>2</c:v>
                </c:pt>
                <c:pt idx="2">
                  <c:v>1</c:v>
                </c:pt>
                <c:pt idx="3">
                  <c:v>4</c:v>
                </c:pt>
                <c:pt idx="4">
                  <c:v>1</c:v>
                </c:pt>
              </c:numCache>
            </c:numRef>
          </c:val>
        </c:ser>
        <c:ser>
          <c:idx val="11"/>
          <c:order val="11"/>
          <c:tx>
            <c:strRef>
              <c:f>Hoja1!$O$18</c:f>
              <c:strCache>
                <c:ptCount val="1"/>
                <c:pt idx="0">
                  <c:v>Calidad Técnica del Medio Mixto máx. 2</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Hoja1!$P$18:$T$18</c:f>
              <c:numCache>
                <c:formatCode>General</c:formatCode>
                <c:ptCount val="5"/>
                <c:pt idx="0">
                  <c:v>2</c:v>
                </c:pt>
                <c:pt idx="1">
                  <c:v>1</c:v>
                </c:pt>
                <c:pt idx="2">
                  <c:v>0</c:v>
                </c:pt>
                <c:pt idx="3">
                  <c:v>2</c:v>
                </c:pt>
                <c:pt idx="4">
                  <c:v>1</c:v>
                </c:pt>
              </c:numCache>
            </c:numRef>
          </c:val>
        </c:ser>
        <c:ser>
          <c:idx val="12"/>
          <c:order val="12"/>
          <c:tx>
            <c:strRef>
              <c:f>Hoja1!$O$19</c:f>
              <c:strCache>
                <c:ptCount val="1"/>
                <c:pt idx="0">
                  <c:v>Administración y Almacenamiento máx. 6</c:v>
                </c:pt>
              </c:strCache>
            </c:strRef>
          </c:tx>
          <c:invertIfNegative val="0"/>
          <c:cat>
            <c:strRef>
              <c:f>Hoja1!$P$6:$T$6</c:f>
              <c:strCache>
                <c:ptCount val="5"/>
                <c:pt idx="0">
                  <c:v>Albornoz</c:v>
                </c:pt>
                <c:pt idx="1">
                  <c:v>Cotogchoa</c:v>
                </c:pt>
                <c:pt idx="2">
                  <c:v>Rumiloma</c:v>
                </c:pt>
                <c:pt idx="3">
                  <c:v>San Pedro</c:v>
                </c:pt>
                <c:pt idx="4">
                  <c:v>Inchalillo</c:v>
                </c:pt>
              </c:strCache>
            </c:strRef>
          </c:cat>
          <c:val>
            <c:numRef>
              <c:f>Hoja1!$P$19:$T$19</c:f>
              <c:numCache>
                <c:formatCode>General</c:formatCode>
                <c:ptCount val="5"/>
                <c:pt idx="0">
                  <c:v>6</c:v>
                </c:pt>
                <c:pt idx="1">
                  <c:v>4</c:v>
                </c:pt>
                <c:pt idx="2">
                  <c:v>3</c:v>
                </c:pt>
                <c:pt idx="3">
                  <c:v>6</c:v>
                </c:pt>
                <c:pt idx="4">
                  <c:v>3</c:v>
                </c:pt>
              </c:numCache>
            </c:numRef>
          </c:val>
        </c:ser>
        <c:dLbls>
          <c:showLegendKey val="0"/>
          <c:showVal val="0"/>
          <c:showCatName val="0"/>
          <c:showSerName val="0"/>
          <c:showPercent val="0"/>
          <c:showBubbleSize val="0"/>
        </c:dLbls>
        <c:gapWidth val="150"/>
        <c:axId val="147785984"/>
        <c:axId val="147791872"/>
      </c:barChart>
      <c:catAx>
        <c:axId val="147785984"/>
        <c:scaling>
          <c:orientation val="minMax"/>
        </c:scaling>
        <c:delete val="0"/>
        <c:axPos val="b"/>
        <c:majorTickMark val="none"/>
        <c:minorTickMark val="none"/>
        <c:tickLblPos val="nextTo"/>
        <c:crossAx val="147791872"/>
        <c:crosses val="autoZero"/>
        <c:auto val="1"/>
        <c:lblAlgn val="ctr"/>
        <c:lblOffset val="100"/>
        <c:noMultiLvlLbl val="0"/>
      </c:catAx>
      <c:valAx>
        <c:axId val="147791872"/>
        <c:scaling>
          <c:orientation val="minMax"/>
        </c:scaling>
        <c:delete val="0"/>
        <c:axPos val="l"/>
        <c:majorGridlines/>
        <c:numFmt formatCode="General" sourceLinked="1"/>
        <c:majorTickMark val="none"/>
        <c:minorTickMark val="none"/>
        <c:tickLblPos val="nextTo"/>
        <c:crossAx val="147785984"/>
        <c:crosses val="autoZero"/>
        <c:crossBetween val="between"/>
      </c:valAx>
      <c:dTable>
        <c:showHorzBorder val="1"/>
        <c:showVertBorder val="1"/>
        <c:showOutline val="1"/>
        <c:showKeys val="1"/>
      </c:dTable>
    </c:plotArea>
    <c:plotVisOnly val="1"/>
    <c:dispBlanksAs val="gap"/>
    <c:showDLblsOverMax val="0"/>
  </c:chart>
  <c:spPr>
    <a:noFill/>
  </c:spPr>
  <c:txPr>
    <a:bodyPr/>
    <a:lstStyle/>
    <a:p>
      <a:pPr>
        <a:defRPr sz="1050"/>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Hoja1!$C$3</c:f>
              <c:strCache>
                <c:ptCount val="1"/>
                <c:pt idx="0">
                  <c:v>Excelente</c:v>
                </c:pt>
              </c:strCache>
            </c:strRef>
          </c:tx>
          <c:invertIfNegative val="0"/>
          <c:cat>
            <c:multiLvlStrRef>
              <c:f>Hoja1!$A$4:$B$18</c:f>
              <c:multiLvlStrCache>
                <c:ptCount val="15"/>
                <c:lvl>
                  <c:pt idx="0">
                    <c:v>Apego al material</c:v>
                  </c:pt>
                  <c:pt idx="1">
                    <c:v>Interacción con otros niños</c:v>
                  </c:pt>
                  <c:pt idx="2">
                    <c:v>El material concretó el conocimiento de los niños</c:v>
                  </c:pt>
                  <c:pt idx="3">
                    <c:v>Los materiales educativos se adaptan a los niveles de desarrollo y edad del niño</c:v>
                  </c:pt>
                  <c:pt idx="4">
                    <c:v>Material clarifica normas y reglas a cumplir</c:v>
                  </c:pt>
                  <c:pt idx="5">
                    <c:v>Existe diversión durante el desarrollo de las actividades de aprendizaje</c:v>
                  </c:pt>
                  <c:pt idx="6">
                    <c:v>Hay variabilidad en los materiales</c:v>
                  </c:pt>
                  <c:pt idx="7">
                    <c:v>Duración del material fue:</c:v>
                  </c:pt>
                  <c:pt idx="8">
                    <c:v>El material  busca interaccionar las áreas cognitivas y socio- afectiva</c:v>
                  </c:pt>
                  <c:pt idx="9">
                    <c:v>El material motiva la interacción entre los miembros  </c:v>
                  </c:pt>
                  <c:pt idx="10">
                    <c:v>Material causa discordia</c:v>
                  </c:pt>
                  <c:pt idx="11">
                    <c:v>El material requirió modificaciones</c:v>
                  </c:pt>
                  <c:pt idx="12">
                    <c:v>Interacción con la maestra</c:v>
                  </c:pt>
                  <c:pt idx="13">
                    <c:v>El material respeta el rol de género y la inclusión educativa</c:v>
                  </c:pt>
                  <c:pt idx="14">
                    <c:v>El material incita cooperación de grupo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lvl>
              </c:multiLvlStrCache>
            </c:multiLvlStrRef>
          </c:cat>
          <c:val>
            <c:numRef>
              <c:f>Hoja1!$C$4:$C$18</c:f>
              <c:numCache>
                <c:formatCode>General</c:formatCode>
                <c:ptCount val="15"/>
              </c:numCache>
            </c:numRef>
          </c:val>
        </c:ser>
        <c:ser>
          <c:idx val="1"/>
          <c:order val="1"/>
          <c:tx>
            <c:strRef>
              <c:f>Hoja1!$D$3</c:f>
              <c:strCache>
                <c:ptCount val="1"/>
                <c:pt idx="0">
                  <c:v>Muy bueno</c:v>
                </c:pt>
              </c:strCache>
            </c:strRef>
          </c:tx>
          <c:invertIfNegative val="0"/>
          <c:cat>
            <c:multiLvlStrRef>
              <c:f>Hoja1!$A$4:$B$18</c:f>
              <c:multiLvlStrCache>
                <c:ptCount val="15"/>
                <c:lvl>
                  <c:pt idx="0">
                    <c:v>Apego al material</c:v>
                  </c:pt>
                  <c:pt idx="1">
                    <c:v>Interacción con otros niños</c:v>
                  </c:pt>
                  <c:pt idx="2">
                    <c:v>El material concretó el conocimiento de los niños</c:v>
                  </c:pt>
                  <c:pt idx="3">
                    <c:v>Los materiales educativos se adaptan a los niveles de desarrollo y edad del niño</c:v>
                  </c:pt>
                  <c:pt idx="4">
                    <c:v>Material clarifica normas y reglas a cumplir</c:v>
                  </c:pt>
                  <c:pt idx="5">
                    <c:v>Existe diversión durante el desarrollo de las actividades de aprendizaje</c:v>
                  </c:pt>
                  <c:pt idx="6">
                    <c:v>Hay variabilidad en los materiales</c:v>
                  </c:pt>
                  <c:pt idx="7">
                    <c:v>Duración del material fue:</c:v>
                  </c:pt>
                  <c:pt idx="8">
                    <c:v>El material  busca interaccionar las áreas cognitivas y socio- afectiva</c:v>
                  </c:pt>
                  <c:pt idx="9">
                    <c:v>El material motiva la interacción entre los miembros  </c:v>
                  </c:pt>
                  <c:pt idx="10">
                    <c:v>Material causa discordia</c:v>
                  </c:pt>
                  <c:pt idx="11">
                    <c:v>El material requirió modificaciones</c:v>
                  </c:pt>
                  <c:pt idx="12">
                    <c:v>Interacción con la maestra</c:v>
                  </c:pt>
                  <c:pt idx="13">
                    <c:v>El material respeta el rol de género y la inclusión educativa</c:v>
                  </c:pt>
                  <c:pt idx="14">
                    <c:v>El material incita cooperación de grupo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lvl>
              </c:multiLvlStrCache>
            </c:multiLvlStrRef>
          </c:cat>
          <c:val>
            <c:numRef>
              <c:f>Hoja1!$D$4:$D$18</c:f>
              <c:numCache>
                <c:formatCode>General</c:formatCode>
                <c:ptCount val="15"/>
              </c:numCache>
            </c:numRef>
          </c:val>
        </c:ser>
        <c:ser>
          <c:idx val="2"/>
          <c:order val="2"/>
          <c:tx>
            <c:strRef>
              <c:f>Hoja1!$E$3</c:f>
              <c:strCache>
                <c:ptCount val="1"/>
                <c:pt idx="0">
                  <c:v>Bueno</c:v>
                </c:pt>
              </c:strCache>
            </c:strRef>
          </c:tx>
          <c:invertIfNegative val="0"/>
          <c:cat>
            <c:multiLvlStrRef>
              <c:f>Hoja1!$A$4:$B$18</c:f>
              <c:multiLvlStrCache>
                <c:ptCount val="15"/>
                <c:lvl>
                  <c:pt idx="0">
                    <c:v>Apego al material</c:v>
                  </c:pt>
                  <c:pt idx="1">
                    <c:v>Interacción con otros niños</c:v>
                  </c:pt>
                  <c:pt idx="2">
                    <c:v>El material concretó el conocimiento de los niños</c:v>
                  </c:pt>
                  <c:pt idx="3">
                    <c:v>Los materiales educativos se adaptan a los niveles de desarrollo y edad del niño</c:v>
                  </c:pt>
                  <c:pt idx="4">
                    <c:v>Material clarifica normas y reglas a cumplir</c:v>
                  </c:pt>
                  <c:pt idx="5">
                    <c:v>Existe diversión durante el desarrollo de las actividades de aprendizaje</c:v>
                  </c:pt>
                  <c:pt idx="6">
                    <c:v>Hay variabilidad en los materiales</c:v>
                  </c:pt>
                  <c:pt idx="7">
                    <c:v>Duración del material fue:</c:v>
                  </c:pt>
                  <c:pt idx="8">
                    <c:v>El material  busca interaccionar las áreas cognitivas y socio- afectiva</c:v>
                  </c:pt>
                  <c:pt idx="9">
                    <c:v>El material motiva la interacción entre los miembros  </c:v>
                  </c:pt>
                  <c:pt idx="10">
                    <c:v>Material causa discordia</c:v>
                  </c:pt>
                  <c:pt idx="11">
                    <c:v>El material requirió modificaciones</c:v>
                  </c:pt>
                  <c:pt idx="12">
                    <c:v>Interacción con la maestra</c:v>
                  </c:pt>
                  <c:pt idx="13">
                    <c:v>El material respeta el rol de género y la inclusión educativa</c:v>
                  </c:pt>
                  <c:pt idx="14">
                    <c:v>El material incita cooperación de grupo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lvl>
              </c:multiLvlStrCache>
            </c:multiLvlStrRef>
          </c:cat>
          <c:val>
            <c:numRef>
              <c:f>Hoja1!$E$4:$E$18</c:f>
              <c:numCache>
                <c:formatCode>General</c:formatCode>
                <c:ptCount val="15"/>
                <c:pt idx="1">
                  <c:v>50</c:v>
                </c:pt>
                <c:pt idx="2">
                  <c:v>40</c:v>
                </c:pt>
                <c:pt idx="4">
                  <c:v>10</c:v>
                </c:pt>
                <c:pt idx="5">
                  <c:v>30</c:v>
                </c:pt>
                <c:pt idx="6">
                  <c:v>20</c:v>
                </c:pt>
                <c:pt idx="7">
                  <c:v>30</c:v>
                </c:pt>
              </c:numCache>
            </c:numRef>
          </c:val>
        </c:ser>
        <c:ser>
          <c:idx val="3"/>
          <c:order val="3"/>
          <c:tx>
            <c:strRef>
              <c:f>Hoja1!$F$3</c:f>
              <c:strCache>
                <c:ptCount val="1"/>
                <c:pt idx="0">
                  <c:v>Regular</c:v>
                </c:pt>
              </c:strCache>
            </c:strRef>
          </c:tx>
          <c:invertIfNegative val="0"/>
          <c:cat>
            <c:multiLvlStrRef>
              <c:f>Hoja1!$A$4:$B$18</c:f>
              <c:multiLvlStrCache>
                <c:ptCount val="15"/>
                <c:lvl>
                  <c:pt idx="0">
                    <c:v>Apego al material</c:v>
                  </c:pt>
                  <c:pt idx="1">
                    <c:v>Interacción con otros niños</c:v>
                  </c:pt>
                  <c:pt idx="2">
                    <c:v>El material concretó el conocimiento de los niños</c:v>
                  </c:pt>
                  <c:pt idx="3">
                    <c:v>Los materiales educativos se adaptan a los niveles de desarrollo y edad del niño</c:v>
                  </c:pt>
                  <c:pt idx="4">
                    <c:v>Material clarifica normas y reglas a cumplir</c:v>
                  </c:pt>
                  <c:pt idx="5">
                    <c:v>Existe diversión durante el desarrollo de las actividades de aprendizaje</c:v>
                  </c:pt>
                  <c:pt idx="6">
                    <c:v>Hay variabilidad en los materiales</c:v>
                  </c:pt>
                  <c:pt idx="7">
                    <c:v>Duración del material fue:</c:v>
                  </c:pt>
                  <c:pt idx="8">
                    <c:v>El material  busca interaccionar las áreas cognitivas y socio- afectiva</c:v>
                  </c:pt>
                  <c:pt idx="9">
                    <c:v>El material motiva la interacción entre los miembros  </c:v>
                  </c:pt>
                  <c:pt idx="10">
                    <c:v>Material causa discordia</c:v>
                  </c:pt>
                  <c:pt idx="11">
                    <c:v>El material requirió modificaciones</c:v>
                  </c:pt>
                  <c:pt idx="12">
                    <c:v>Interacción con la maestra</c:v>
                  </c:pt>
                  <c:pt idx="13">
                    <c:v>El material respeta el rol de género y la inclusión educativa</c:v>
                  </c:pt>
                  <c:pt idx="14">
                    <c:v>El material incita cooperación de grupo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lvl>
              </c:multiLvlStrCache>
            </c:multiLvlStrRef>
          </c:cat>
          <c:val>
            <c:numRef>
              <c:f>Hoja1!$F$4:$F$18</c:f>
              <c:numCache>
                <c:formatCode>General</c:formatCode>
                <c:ptCount val="15"/>
                <c:pt idx="0">
                  <c:v>40</c:v>
                </c:pt>
                <c:pt idx="1">
                  <c:v>10</c:v>
                </c:pt>
                <c:pt idx="2">
                  <c:v>10</c:v>
                </c:pt>
                <c:pt idx="3">
                  <c:v>30</c:v>
                </c:pt>
                <c:pt idx="4">
                  <c:v>30</c:v>
                </c:pt>
                <c:pt idx="5">
                  <c:v>30</c:v>
                </c:pt>
                <c:pt idx="6">
                  <c:v>20</c:v>
                </c:pt>
                <c:pt idx="7">
                  <c:v>30</c:v>
                </c:pt>
                <c:pt idx="8">
                  <c:v>30</c:v>
                </c:pt>
                <c:pt idx="9">
                  <c:v>50</c:v>
                </c:pt>
                <c:pt idx="10">
                  <c:v>10</c:v>
                </c:pt>
                <c:pt idx="11">
                  <c:v>20</c:v>
                </c:pt>
                <c:pt idx="12">
                  <c:v>50</c:v>
                </c:pt>
                <c:pt idx="13">
                  <c:v>50</c:v>
                </c:pt>
                <c:pt idx="14">
                  <c:v>30</c:v>
                </c:pt>
              </c:numCache>
            </c:numRef>
          </c:val>
        </c:ser>
        <c:ser>
          <c:idx val="4"/>
          <c:order val="4"/>
          <c:tx>
            <c:strRef>
              <c:f>Hoja1!$G$3</c:f>
              <c:strCache>
                <c:ptCount val="1"/>
                <c:pt idx="0">
                  <c:v>Malo</c:v>
                </c:pt>
              </c:strCache>
            </c:strRef>
          </c:tx>
          <c:invertIfNegative val="0"/>
          <c:cat>
            <c:multiLvlStrRef>
              <c:f>Hoja1!$A$4:$B$18</c:f>
              <c:multiLvlStrCache>
                <c:ptCount val="15"/>
                <c:lvl>
                  <c:pt idx="0">
                    <c:v>Apego al material</c:v>
                  </c:pt>
                  <c:pt idx="1">
                    <c:v>Interacción con otros niños</c:v>
                  </c:pt>
                  <c:pt idx="2">
                    <c:v>El material concretó el conocimiento de los niños</c:v>
                  </c:pt>
                  <c:pt idx="3">
                    <c:v>Los materiales educativos se adaptan a los niveles de desarrollo y edad del niño</c:v>
                  </c:pt>
                  <c:pt idx="4">
                    <c:v>Material clarifica normas y reglas a cumplir</c:v>
                  </c:pt>
                  <c:pt idx="5">
                    <c:v>Existe diversión durante el desarrollo de las actividades de aprendizaje</c:v>
                  </c:pt>
                  <c:pt idx="6">
                    <c:v>Hay variabilidad en los materiales</c:v>
                  </c:pt>
                  <c:pt idx="7">
                    <c:v>Duración del material fue:</c:v>
                  </c:pt>
                  <c:pt idx="8">
                    <c:v>El material  busca interaccionar las áreas cognitivas y socio- afectiva</c:v>
                  </c:pt>
                  <c:pt idx="9">
                    <c:v>El material motiva la interacción entre los miembros  </c:v>
                  </c:pt>
                  <c:pt idx="10">
                    <c:v>Material causa discordia</c:v>
                  </c:pt>
                  <c:pt idx="11">
                    <c:v>El material requirió modificaciones</c:v>
                  </c:pt>
                  <c:pt idx="12">
                    <c:v>Interacción con la maestra</c:v>
                  </c:pt>
                  <c:pt idx="13">
                    <c:v>El material respeta el rol de género y la inclusión educativa</c:v>
                  </c:pt>
                  <c:pt idx="14">
                    <c:v>El material incita cooperación de grupo</c:v>
                  </c:pt>
                </c:lvl>
                <c:lvl>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lvl>
              </c:multiLvlStrCache>
            </c:multiLvlStrRef>
          </c:cat>
          <c:val>
            <c:numRef>
              <c:f>Hoja1!$G$4:$G$18</c:f>
              <c:numCache>
                <c:formatCode>General</c:formatCode>
                <c:ptCount val="15"/>
                <c:pt idx="0">
                  <c:v>20</c:v>
                </c:pt>
                <c:pt idx="2">
                  <c:v>10</c:v>
                </c:pt>
                <c:pt idx="3">
                  <c:v>30</c:v>
                </c:pt>
                <c:pt idx="4">
                  <c:v>20</c:v>
                </c:pt>
                <c:pt idx="6">
                  <c:v>20</c:v>
                </c:pt>
                <c:pt idx="8">
                  <c:v>30</c:v>
                </c:pt>
                <c:pt idx="9">
                  <c:v>10</c:v>
                </c:pt>
                <c:pt idx="10">
                  <c:v>50</c:v>
                </c:pt>
                <c:pt idx="11">
                  <c:v>40</c:v>
                </c:pt>
                <c:pt idx="12">
                  <c:v>10</c:v>
                </c:pt>
                <c:pt idx="13">
                  <c:v>10</c:v>
                </c:pt>
                <c:pt idx="14">
                  <c:v>30</c:v>
                </c:pt>
              </c:numCache>
            </c:numRef>
          </c:val>
        </c:ser>
        <c:dLbls>
          <c:showLegendKey val="0"/>
          <c:showVal val="0"/>
          <c:showCatName val="0"/>
          <c:showSerName val="0"/>
          <c:showPercent val="0"/>
          <c:showBubbleSize val="0"/>
        </c:dLbls>
        <c:gapWidth val="75"/>
        <c:overlap val="-25"/>
        <c:axId val="147664896"/>
        <c:axId val="147666432"/>
      </c:barChart>
      <c:catAx>
        <c:axId val="147664896"/>
        <c:scaling>
          <c:orientation val="minMax"/>
        </c:scaling>
        <c:delete val="0"/>
        <c:axPos val="b"/>
        <c:majorTickMark val="none"/>
        <c:minorTickMark val="none"/>
        <c:tickLblPos val="nextTo"/>
        <c:crossAx val="147666432"/>
        <c:crosses val="autoZero"/>
        <c:auto val="1"/>
        <c:lblAlgn val="ctr"/>
        <c:lblOffset val="100"/>
        <c:noMultiLvlLbl val="0"/>
      </c:catAx>
      <c:valAx>
        <c:axId val="147666432"/>
        <c:scaling>
          <c:orientation val="minMax"/>
        </c:scaling>
        <c:delete val="0"/>
        <c:axPos val="l"/>
        <c:majorGridlines/>
        <c:numFmt formatCode="General" sourceLinked="1"/>
        <c:majorTickMark val="none"/>
        <c:minorTickMark val="none"/>
        <c:tickLblPos val="nextTo"/>
        <c:spPr>
          <a:ln w="12700">
            <a:noFill/>
          </a:ln>
        </c:spPr>
        <c:crossAx val="147664896"/>
        <c:crosses val="autoZero"/>
        <c:crossBetween val="between"/>
      </c:valAx>
    </c:plotArea>
    <c:legend>
      <c:legendPos val="b"/>
      <c:layout/>
      <c:overlay val="0"/>
    </c:legend>
    <c:plotVisOnly val="1"/>
    <c:dispBlanksAs val="gap"/>
    <c:showDLblsOverMax val="0"/>
  </c:chart>
  <c:txPr>
    <a:bodyPr/>
    <a:lstStyle/>
    <a:p>
      <a:pPr>
        <a:defRPr sz="1200">
          <a:latin typeface="Times New Roman" pitchFamily="18" charset="0"/>
          <a:cs typeface="Times New Roman" pitchFamily="18" charset="0"/>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F0"/>
            </a:solidFill>
          </c:spPr>
          <c:invertIfNegative val="0"/>
          <c:cat>
            <c:multiLvlStrRef>
              <c:f>Hoja3!$A$11:$B$14</c:f>
              <c:multiLvlStrCache>
                <c:ptCount val="4"/>
                <c:lvl>
                  <c:pt idx="0">
                    <c:v>c)  Ocasionalmente</c:v>
                  </c:pt>
                  <c:pt idx="1">
                    <c:v>b)  Casi Siempre</c:v>
                  </c:pt>
                  <c:pt idx="2">
                    <c:v>c) Ocasionalmente</c:v>
                  </c:pt>
                  <c:pt idx="3">
                    <c:v>c) Ocasionalmente</c:v>
                  </c:pt>
                </c:lvl>
                <c:lvl>
                  <c:pt idx="0">
                    <c:v>8.   Utilización de las metodologías activas en la planificación</c:v>
                  </c:pt>
                  <c:pt idx="1">
                    <c:v>12. Las autoridades apoyan a las maestras en las metodologías activas con el material educativo </c:v>
                  </c:pt>
                  <c:pt idx="2">
                    <c:v>13.  Las autoridades del centro infantil abastecen de material educativo que tenga que ver con las metodologías activas </c:v>
                  </c:pt>
                  <c:pt idx="3">
                    <c:v>14.  El centro infantil está dotado de un adecuado ambiente </c:v>
                  </c:pt>
                </c:lvl>
              </c:multiLvlStrCache>
            </c:multiLvlStrRef>
          </c:cat>
          <c:val>
            <c:numRef>
              <c:f>Hoja3!$C$11:$C$14</c:f>
              <c:numCache>
                <c:formatCode>General</c:formatCode>
                <c:ptCount val="4"/>
                <c:pt idx="0">
                  <c:v>3</c:v>
                </c:pt>
                <c:pt idx="1">
                  <c:v>2</c:v>
                </c:pt>
                <c:pt idx="2">
                  <c:v>3</c:v>
                </c:pt>
                <c:pt idx="3">
                  <c:v>3</c:v>
                </c:pt>
              </c:numCache>
            </c:numRef>
          </c:val>
        </c:ser>
        <c:dLbls>
          <c:showLegendKey val="0"/>
          <c:showVal val="0"/>
          <c:showCatName val="0"/>
          <c:showSerName val="0"/>
          <c:showPercent val="0"/>
          <c:showBubbleSize val="0"/>
        </c:dLbls>
        <c:gapWidth val="150"/>
        <c:axId val="146739200"/>
        <c:axId val="146740736"/>
      </c:barChart>
      <c:catAx>
        <c:axId val="146739200"/>
        <c:scaling>
          <c:orientation val="minMax"/>
        </c:scaling>
        <c:delete val="0"/>
        <c:axPos val="b"/>
        <c:majorTickMark val="out"/>
        <c:minorTickMark val="none"/>
        <c:tickLblPos val="nextTo"/>
        <c:crossAx val="146740736"/>
        <c:crosses val="autoZero"/>
        <c:auto val="1"/>
        <c:lblAlgn val="ctr"/>
        <c:lblOffset val="100"/>
        <c:noMultiLvlLbl val="0"/>
      </c:catAx>
      <c:valAx>
        <c:axId val="146740736"/>
        <c:scaling>
          <c:orientation val="minMax"/>
        </c:scaling>
        <c:delete val="0"/>
        <c:axPos val="l"/>
        <c:majorGridlines/>
        <c:numFmt formatCode="General" sourceLinked="1"/>
        <c:majorTickMark val="out"/>
        <c:minorTickMark val="none"/>
        <c:tickLblPos val="nextTo"/>
        <c:crossAx val="146739200"/>
        <c:crosses val="autoZero"/>
        <c:crossBetween val="between"/>
      </c:valAx>
    </c:plotArea>
    <c:plotVisOnly val="1"/>
    <c:dispBlanksAs val="gap"/>
    <c:showDLblsOverMax val="0"/>
  </c:chart>
  <c:txPr>
    <a:bodyPr/>
    <a:lstStyle/>
    <a:p>
      <a:pPr>
        <a:defRPr sz="1200"/>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0"/>
      <c:rAngAx val="0"/>
      <c:perspective val="30"/>
    </c:view3D>
    <c:floor>
      <c:thickness val="0"/>
    </c:floor>
    <c:sideWall>
      <c:thickness val="0"/>
    </c:sideWall>
    <c:backWall>
      <c:thickness val="0"/>
    </c:backWall>
    <c:plotArea>
      <c:layout/>
      <c:pie3DChart>
        <c:varyColors val="1"/>
        <c:ser>
          <c:idx val="0"/>
          <c:order val="0"/>
          <c:cat>
            <c:strRef>
              <c:f>Hoja8!$A$6:$A$8</c:f>
              <c:strCache>
                <c:ptCount val="3"/>
                <c:pt idx="0">
                  <c:v> 2 Coordinadoras saben de lo que se trata las metodologias activas</c:v>
                </c:pt>
                <c:pt idx="1">
                  <c:v>2 Coordinadoras confunden las metodologias activas con otras tecnicas</c:v>
                </c:pt>
                <c:pt idx="2">
                  <c:v>  1 Coordinadora no sabe de lo que se trata las metodologias activas</c:v>
                </c:pt>
              </c:strCache>
            </c:strRef>
          </c:cat>
          <c:val>
            <c:numRef>
              <c:f>Hoja8!$B$6:$B$8</c:f>
              <c:numCache>
                <c:formatCode>0%</c:formatCode>
                <c:ptCount val="3"/>
                <c:pt idx="0">
                  <c:v>0.4</c:v>
                </c:pt>
                <c:pt idx="1">
                  <c:v>0.4</c:v>
                </c:pt>
                <c:pt idx="2">
                  <c:v>0.2</c:v>
                </c:pt>
              </c:numCache>
            </c:numRef>
          </c:val>
        </c:ser>
        <c:dLbls>
          <c:showLegendKey val="0"/>
          <c:showVal val="0"/>
          <c:showCatName val="0"/>
          <c:showSerName val="0"/>
          <c:showPercent val="1"/>
          <c:showBubbleSize val="0"/>
          <c:showLeaderLines val="0"/>
        </c:dLbls>
      </c:pie3DChart>
    </c:plotArea>
    <c:legend>
      <c:legendPos val="r"/>
      <c:layout/>
      <c:overlay val="0"/>
    </c:legend>
    <c:plotVisOnly val="1"/>
    <c:dispBlanksAs val="gap"/>
    <c:showDLblsOverMax val="0"/>
  </c:chart>
  <c:txPr>
    <a:bodyPr/>
    <a:lstStyle/>
    <a:p>
      <a:pPr>
        <a:defRPr sz="1600"/>
      </a:pPr>
      <a:endParaRPr lang="es-ES"/>
    </a:p>
  </c:txPr>
  <c:externalData r:id="rId1">
    <c:autoUpdate val="0"/>
  </c:externalData>
</c:chartSpace>
</file>

<file path=ppt/diagrams/_rels/data14.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10">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colorful1#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colorful1#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85A8C-2222-4324-AADC-4FA1EF8F4113}" type="doc">
      <dgm:prSet loTypeId="urn:microsoft.com/office/officeart/2005/8/layout/radial1" loCatId="cycle" qsTypeId="urn:microsoft.com/office/officeart/2005/8/quickstyle/3d1" qsCatId="3D" csTypeId="urn:microsoft.com/office/officeart/2005/8/colors/colorful1#1" csCatId="colorful" phldr="1"/>
      <dgm:spPr/>
      <dgm:t>
        <a:bodyPr/>
        <a:lstStyle/>
        <a:p>
          <a:endParaRPr lang="es-ES"/>
        </a:p>
      </dgm:t>
    </dgm:pt>
    <dgm:pt modelId="{56E51DED-6C68-49BB-B022-BC1C4355620A}">
      <dgm:prSet phldrT="[Texto]" custT="1"/>
      <dgm:spPr/>
      <dgm:t>
        <a:bodyPr/>
        <a:lstStyle/>
        <a:p>
          <a:r>
            <a:rPr lang="es-ES" sz="2000" b="1" dirty="0" smtClean="0">
              <a:latin typeface="Monotype Corsiva" pitchFamily="66" charset="0"/>
            </a:rPr>
            <a:t>Situación Problemática</a:t>
          </a:r>
          <a:endParaRPr lang="es-ES" sz="2000" b="1" dirty="0">
            <a:latin typeface="Monotype Corsiva" pitchFamily="66" charset="0"/>
          </a:endParaRPr>
        </a:p>
      </dgm:t>
    </dgm:pt>
    <dgm:pt modelId="{7B81DE9A-943A-4171-BD4C-79D8AB91F714}" type="parTrans" cxnId="{C388DE95-ED53-4FC1-9AC4-BF317DF37314}">
      <dgm:prSet/>
      <dgm:spPr/>
      <dgm:t>
        <a:bodyPr/>
        <a:lstStyle/>
        <a:p>
          <a:endParaRPr lang="es-ES" sz="1800"/>
        </a:p>
      </dgm:t>
    </dgm:pt>
    <dgm:pt modelId="{7B80B87A-B955-4BBA-98A8-AE97BDA9CBC0}" type="sibTrans" cxnId="{C388DE95-ED53-4FC1-9AC4-BF317DF37314}">
      <dgm:prSet/>
      <dgm:spPr/>
      <dgm:t>
        <a:bodyPr/>
        <a:lstStyle/>
        <a:p>
          <a:endParaRPr lang="es-ES" sz="1800"/>
        </a:p>
      </dgm:t>
    </dgm:pt>
    <dgm:pt modelId="{6D815DA7-99E5-4A8A-98FE-A77E55A36E71}">
      <dgm:prSet phldrT="[Texto]" custT="1"/>
      <dgm:spPr/>
      <dgm:t>
        <a:bodyPr/>
        <a:lstStyle/>
        <a:p>
          <a:r>
            <a:rPr lang="es-ES" sz="1800" dirty="0" smtClean="0"/>
            <a:t>Falta de conocimiento sobre las metodologías activas</a:t>
          </a:r>
          <a:endParaRPr lang="es-ES" sz="1800" dirty="0"/>
        </a:p>
      </dgm:t>
    </dgm:pt>
    <dgm:pt modelId="{46399610-0668-4489-B86E-4185B6CFBCE9}" type="parTrans" cxnId="{890B1B25-FA9C-4A56-99F3-B85467B94B3F}">
      <dgm:prSet custT="1"/>
      <dgm:spPr/>
      <dgm:t>
        <a:bodyPr/>
        <a:lstStyle/>
        <a:p>
          <a:endParaRPr lang="es-ES" sz="1800"/>
        </a:p>
      </dgm:t>
    </dgm:pt>
    <dgm:pt modelId="{DA78A588-93AA-4691-9946-C9118E72E088}" type="sibTrans" cxnId="{890B1B25-FA9C-4A56-99F3-B85467B94B3F}">
      <dgm:prSet/>
      <dgm:spPr/>
      <dgm:t>
        <a:bodyPr/>
        <a:lstStyle/>
        <a:p>
          <a:endParaRPr lang="es-ES" sz="1800"/>
        </a:p>
      </dgm:t>
    </dgm:pt>
    <dgm:pt modelId="{800D8702-7223-4A03-BA21-ADBA7943C9A7}">
      <dgm:prSet phldrT="[Texto]" custT="1"/>
      <dgm:spPr/>
      <dgm:t>
        <a:bodyPr/>
        <a:lstStyle/>
        <a:p>
          <a:r>
            <a:rPr lang="es-ES" sz="1800" dirty="0" smtClean="0"/>
            <a:t>Falta de capacitación a las maestras</a:t>
          </a:r>
          <a:endParaRPr lang="es-ES" sz="1800" dirty="0"/>
        </a:p>
      </dgm:t>
    </dgm:pt>
    <dgm:pt modelId="{73CB016A-E5F4-49DA-A1A8-83E8C287F0C6}" type="parTrans" cxnId="{A11EB9C4-0DCA-4B01-9825-DCB90D4E3DBA}">
      <dgm:prSet custT="1"/>
      <dgm:spPr/>
      <dgm:t>
        <a:bodyPr/>
        <a:lstStyle/>
        <a:p>
          <a:endParaRPr lang="es-ES" sz="1800"/>
        </a:p>
      </dgm:t>
    </dgm:pt>
    <dgm:pt modelId="{BFBDF004-B7CE-47BC-A456-53B87DCC8381}" type="sibTrans" cxnId="{A11EB9C4-0DCA-4B01-9825-DCB90D4E3DBA}">
      <dgm:prSet/>
      <dgm:spPr/>
      <dgm:t>
        <a:bodyPr/>
        <a:lstStyle/>
        <a:p>
          <a:endParaRPr lang="es-ES" sz="1800"/>
        </a:p>
      </dgm:t>
    </dgm:pt>
    <dgm:pt modelId="{BD46CC94-7F31-4908-B8AD-B39F9D1C94DD}">
      <dgm:prSet phldrT="[Texto]" custT="1"/>
      <dgm:spPr/>
      <dgm:t>
        <a:bodyPr/>
        <a:lstStyle/>
        <a:p>
          <a:r>
            <a:rPr lang="es-ES" sz="1800" dirty="0" smtClean="0"/>
            <a:t>Falta de materiales adecuados</a:t>
          </a:r>
          <a:endParaRPr lang="es-ES" sz="1800" dirty="0"/>
        </a:p>
      </dgm:t>
    </dgm:pt>
    <dgm:pt modelId="{A9DF147B-580F-468B-BC15-274696A587B2}" type="parTrans" cxnId="{48BB669E-5D45-4839-B5C9-3FC008B042FF}">
      <dgm:prSet custT="1"/>
      <dgm:spPr/>
      <dgm:t>
        <a:bodyPr/>
        <a:lstStyle/>
        <a:p>
          <a:endParaRPr lang="es-ES" sz="1800"/>
        </a:p>
      </dgm:t>
    </dgm:pt>
    <dgm:pt modelId="{9291F320-5FA5-4812-BD69-5544E39713AF}" type="sibTrans" cxnId="{48BB669E-5D45-4839-B5C9-3FC008B042FF}">
      <dgm:prSet/>
      <dgm:spPr/>
      <dgm:t>
        <a:bodyPr/>
        <a:lstStyle/>
        <a:p>
          <a:endParaRPr lang="es-ES" sz="1800"/>
        </a:p>
      </dgm:t>
    </dgm:pt>
    <dgm:pt modelId="{070E3212-DA6C-4BD3-BE10-D2C144509179}">
      <dgm:prSet phldrT="[Texto]" custT="1"/>
      <dgm:spPr/>
      <dgm:t>
        <a:bodyPr/>
        <a:lstStyle/>
        <a:p>
          <a:r>
            <a:rPr lang="es-ES" sz="1800" dirty="0" smtClean="0"/>
            <a:t>Retraso en el desarrollo integral del niño </a:t>
          </a:r>
          <a:endParaRPr lang="es-ES" sz="1800" dirty="0"/>
        </a:p>
      </dgm:t>
    </dgm:pt>
    <dgm:pt modelId="{8CB22C59-ADCA-4AEF-AE34-C3AE3A8C7434}" type="parTrans" cxnId="{59CA37AD-4FFE-4921-8DA9-7D995DF373BE}">
      <dgm:prSet custT="1"/>
      <dgm:spPr/>
      <dgm:t>
        <a:bodyPr/>
        <a:lstStyle/>
        <a:p>
          <a:endParaRPr lang="es-ES" sz="1800"/>
        </a:p>
      </dgm:t>
    </dgm:pt>
    <dgm:pt modelId="{AA3CD000-16A5-4A89-9372-D00C53A2785D}" type="sibTrans" cxnId="{59CA37AD-4FFE-4921-8DA9-7D995DF373BE}">
      <dgm:prSet/>
      <dgm:spPr/>
      <dgm:t>
        <a:bodyPr/>
        <a:lstStyle/>
        <a:p>
          <a:endParaRPr lang="es-ES" sz="1800"/>
        </a:p>
      </dgm:t>
    </dgm:pt>
    <dgm:pt modelId="{34968497-5AC9-48DE-BFBC-E529A5F914B2}" type="pres">
      <dgm:prSet presAssocID="{C8585A8C-2222-4324-AADC-4FA1EF8F4113}" presName="cycle" presStyleCnt="0">
        <dgm:presLayoutVars>
          <dgm:chMax val="1"/>
          <dgm:dir/>
          <dgm:animLvl val="ctr"/>
          <dgm:resizeHandles val="exact"/>
        </dgm:presLayoutVars>
      </dgm:prSet>
      <dgm:spPr/>
      <dgm:t>
        <a:bodyPr/>
        <a:lstStyle/>
        <a:p>
          <a:endParaRPr lang="es-ES"/>
        </a:p>
      </dgm:t>
    </dgm:pt>
    <dgm:pt modelId="{FDAB8BF0-831E-488C-836D-3CBCFDA6F57B}" type="pres">
      <dgm:prSet presAssocID="{56E51DED-6C68-49BB-B022-BC1C4355620A}" presName="centerShape" presStyleLbl="node0" presStyleIdx="0" presStyleCnt="1"/>
      <dgm:spPr/>
      <dgm:t>
        <a:bodyPr/>
        <a:lstStyle/>
        <a:p>
          <a:endParaRPr lang="es-ES"/>
        </a:p>
      </dgm:t>
    </dgm:pt>
    <dgm:pt modelId="{75FA6631-7F01-4BA7-9EA8-4CC0DF92ADEC}" type="pres">
      <dgm:prSet presAssocID="{46399610-0668-4489-B86E-4185B6CFBCE9}" presName="Name9" presStyleLbl="parChTrans1D2" presStyleIdx="0" presStyleCnt="4"/>
      <dgm:spPr/>
      <dgm:t>
        <a:bodyPr/>
        <a:lstStyle/>
        <a:p>
          <a:endParaRPr lang="es-ES"/>
        </a:p>
      </dgm:t>
    </dgm:pt>
    <dgm:pt modelId="{F0E16116-27C9-4C3A-9FAC-2398ECC6FD40}" type="pres">
      <dgm:prSet presAssocID="{46399610-0668-4489-B86E-4185B6CFBCE9}" presName="connTx" presStyleLbl="parChTrans1D2" presStyleIdx="0" presStyleCnt="4"/>
      <dgm:spPr/>
      <dgm:t>
        <a:bodyPr/>
        <a:lstStyle/>
        <a:p>
          <a:endParaRPr lang="es-ES"/>
        </a:p>
      </dgm:t>
    </dgm:pt>
    <dgm:pt modelId="{3DD22341-3149-40A9-9FBE-B434CE10B616}" type="pres">
      <dgm:prSet presAssocID="{6D815DA7-99E5-4A8A-98FE-A77E55A36E71}" presName="node" presStyleLbl="node1" presStyleIdx="0" presStyleCnt="4" custScaleX="106839" custScaleY="107829">
        <dgm:presLayoutVars>
          <dgm:bulletEnabled val="1"/>
        </dgm:presLayoutVars>
      </dgm:prSet>
      <dgm:spPr/>
      <dgm:t>
        <a:bodyPr/>
        <a:lstStyle/>
        <a:p>
          <a:endParaRPr lang="es-ES"/>
        </a:p>
      </dgm:t>
    </dgm:pt>
    <dgm:pt modelId="{49E4BA67-611E-4678-8793-D5A36CAE7D54}" type="pres">
      <dgm:prSet presAssocID="{73CB016A-E5F4-49DA-A1A8-83E8C287F0C6}" presName="Name9" presStyleLbl="parChTrans1D2" presStyleIdx="1" presStyleCnt="4"/>
      <dgm:spPr/>
      <dgm:t>
        <a:bodyPr/>
        <a:lstStyle/>
        <a:p>
          <a:endParaRPr lang="es-ES"/>
        </a:p>
      </dgm:t>
    </dgm:pt>
    <dgm:pt modelId="{52B8100A-D89C-462B-849B-9A406405A45B}" type="pres">
      <dgm:prSet presAssocID="{73CB016A-E5F4-49DA-A1A8-83E8C287F0C6}" presName="connTx" presStyleLbl="parChTrans1D2" presStyleIdx="1" presStyleCnt="4"/>
      <dgm:spPr/>
      <dgm:t>
        <a:bodyPr/>
        <a:lstStyle/>
        <a:p>
          <a:endParaRPr lang="es-ES"/>
        </a:p>
      </dgm:t>
    </dgm:pt>
    <dgm:pt modelId="{4190FFE0-C750-43B8-A765-43A9B2C9BD30}" type="pres">
      <dgm:prSet presAssocID="{800D8702-7223-4A03-BA21-ADBA7943C9A7}" presName="node" presStyleLbl="node1" presStyleIdx="1" presStyleCnt="4">
        <dgm:presLayoutVars>
          <dgm:bulletEnabled val="1"/>
        </dgm:presLayoutVars>
      </dgm:prSet>
      <dgm:spPr/>
      <dgm:t>
        <a:bodyPr/>
        <a:lstStyle/>
        <a:p>
          <a:endParaRPr lang="es-ES"/>
        </a:p>
      </dgm:t>
    </dgm:pt>
    <dgm:pt modelId="{9225FE67-3F62-45D8-AA41-7DD7B434AF72}" type="pres">
      <dgm:prSet presAssocID="{A9DF147B-580F-468B-BC15-274696A587B2}" presName="Name9" presStyleLbl="parChTrans1D2" presStyleIdx="2" presStyleCnt="4"/>
      <dgm:spPr/>
      <dgm:t>
        <a:bodyPr/>
        <a:lstStyle/>
        <a:p>
          <a:endParaRPr lang="es-ES"/>
        </a:p>
      </dgm:t>
    </dgm:pt>
    <dgm:pt modelId="{D6BA2E53-6E09-4BF8-8A60-8DA7B40ECD69}" type="pres">
      <dgm:prSet presAssocID="{A9DF147B-580F-468B-BC15-274696A587B2}" presName="connTx" presStyleLbl="parChTrans1D2" presStyleIdx="2" presStyleCnt="4"/>
      <dgm:spPr/>
      <dgm:t>
        <a:bodyPr/>
        <a:lstStyle/>
        <a:p>
          <a:endParaRPr lang="es-ES"/>
        </a:p>
      </dgm:t>
    </dgm:pt>
    <dgm:pt modelId="{7ABE7B44-F345-45A4-943E-8B3E451D0A8D}" type="pres">
      <dgm:prSet presAssocID="{BD46CC94-7F31-4908-B8AD-B39F9D1C94DD}" presName="node" presStyleLbl="node1" presStyleIdx="2" presStyleCnt="4">
        <dgm:presLayoutVars>
          <dgm:bulletEnabled val="1"/>
        </dgm:presLayoutVars>
      </dgm:prSet>
      <dgm:spPr/>
      <dgm:t>
        <a:bodyPr/>
        <a:lstStyle/>
        <a:p>
          <a:endParaRPr lang="es-ES"/>
        </a:p>
      </dgm:t>
    </dgm:pt>
    <dgm:pt modelId="{45FBD9FA-8BA4-4D7A-8B59-9E03F8983A7C}" type="pres">
      <dgm:prSet presAssocID="{8CB22C59-ADCA-4AEF-AE34-C3AE3A8C7434}" presName="Name9" presStyleLbl="parChTrans1D2" presStyleIdx="3" presStyleCnt="4"/>
      <dgm:spPr/>
      <dgm:t>
        <a:bodyPr/>
        <a:lstStyle/>
        <a:p>
          <a:endParaRPr lang="es-ES"/>
        </a:p>
      </dgm:t>
    </dgm:pt>
    <dgm:pt modelId="{E5FF5898-3DCA-48E7-981B-E1E457769E0B}" type="pres">
      <dgm:prSet presAssocID="{8CB22C59-ADCA-4AEF-AE34-C3AE3A8C7434}" presName="connTx" presStyleLbl="parChTrans1D2" presStyleIdx="3" presStyleCnt="4"/>
      <dgm:spPr/>
      <dgm:t>
        <a:bodyPr/>
        <a:lstStyle/>
        <a:p>
          <a:endParaRPr lang="es-ES"/>
        </a:p>
      </dgm:t>
    </dgm:pt>
    <dgm:pt modelId="{56A65B8B-CEF3-4622-8EE3-5BD5D23D3FD6}" type="pres">
      <dgm:prSet presAssocID="{070E3212-DA6C-4BD3-BE10-D2C144509179}" presName="node" presStyleLbl="node1" presStyleIdx="3" presStyleCnt="4">
        <dgm:presLayoutVars>
          <dgm:bulletEnabled val="1"/>
        </dgm:presLayoutVars>
      </dgm:prSet>
      <dgm:spPr/>
      <dgm:t>
        <a:bodyPr/>
        <a:lstStyle/>
        <a:p>
          <a:endParaRPr lang="es-ES"/>
        </a:p>
      </dgm:t>
    </dgm:pt>
  </dgm:ptLst>
  <dgm:cxnLst>
    <dgm:cxn modelId="{653D3D56-20F6-4EB7-A1C1-090490E71697}" type="presOf" srcId="{A9DF147B-580F-468B-BC15-274696A587B2}" destId="{9225FE67-3F62-45D8-AA41-7DD7B434AF72}" srcOrd="0" destOrd="0" presId="urn:microsoft.com/office/officeart/2005/8/layout/radial1"/>
    <dgm:cxn modelId="{890B1B25-FA9C-4A56-99F3-B85467B94B3F}" srcId="{56E51DED-6C68-49BB-B022-BC1C4355620A}" destId="{6D815DA7-99E5-4A8A-98FE-A77E55A36E71}" srcOrd="0" destOrd="0" parTransId="{46399610-0668-4489-B86E-4185B6CFBCE9}" sibTransId="{DA78A588-93AA-4691-9946-C9118E72E088}"/>
    <dgm:cxn modelId="{7B274068-1F3C-48B9-8A58-3750774CA245}" type="presOf" srcId="{C8585A8C-2222-4324-AADC-4FA1EF8F4113}" destId="{34968497-5AC9-48DE-BFBC-E529A5F914B2}" srcOrd="0" destOrd="0" presId="urn:microsoft.com/office/officeart/2005/8/layout/radial1"/>
    <dgm:cxn modelId="{609BFABF-EC4D-4D3D-8666-543FBD748DCF}" type="presOf" srcId="{070E3212-DA6C-4BD3-BE10-D2C144509179}" destId="{56A65B8B-CEF3-4622-8EE3-5BD5D23D3FD6}" srcOrd="0" destOrd="0" presId="urn:microsoft.com/office/officeart/2005/8/layout/radial1"/>
    <dgm:cxn modelId="{37C3385E-E6F1-4725-B524-7C35E8D2F6BA}" type="presOf" srcId="{73CB016A-E5F4-49DA-A1A8-83E8C287F0C6}" destId="{52B8100A-D89C-462B-849B-9A406405A45B}" srcOrd="1" destOrd="0" presId="urn:microsoft.com/office/officeart/2005/8/layout/radial1"/>
    <dgm:cxn modelId="{81D97DDD-EF70-46F0-A7A6-6196C443F803}" type="presOf" srcId="{6D815DA7-99E5-4A8A-98FE-A77E55A36E71}" destId="{3DD22341-3149-40A9-9FBE-B434CE10B616}" srcOrd="0" destOrd="0" presId="urn:microsoft.com/office/officeart/2005/8/layout/radial1"/>
    <dgm:cxn modelId="{C388DE95-ED53-4FC1-9AC4-BF317DF37314}" srcId="{C8585A8C-2222-4324-AADC-4FA1EF8F4113}" destId="{56E51DED-6C68-49BB-B022-BC1C4355620A}" srcOrd="0" destOrd="0" parTransId="{7B81DE9A-943A-4171-BD4C-79D8AB91F714}" sibTransId="{7B80B87A-B955-4BBA-98A8-AE97BDA9CBC0}"/>
    <dgm:cxn modelId="{7F4C4A16-2602-4668-A59F-150DBE085663}" type="presOf" srcId="{800D8702-7223-4A03-BA21-ADBA7943C9A7}" destId="{4190FFE0-C750-43B8-A765-43A9B2C9BD30}" srcOrd="0" destOrd="0" presId="urn:microsoft.com/office/officeart/2005/8/layout/radial1"/>
    <dgm:cxn modelId="{E7B65B51-DE41-42CE-B47D-B0FFFEE08CF9}" type="presOf" srcId="{56E51DED-6C68-49BB-B022-BC1C4355620A}" destId="{FDAB8BF0-831E-488C-836D-3CBCFDA6F57B}" srcOrd="0" destOrd="0" presId="urn:microsoft.com/office/officeart/2005/8/layout/radial1"/>
    <dgm:cxn modelId="{CBA61E65-4F82-4106-8F85-2629885A1757}" type="presOf" srcId="{8CB22C59-ADCA-4AEF-AE34-C3AE3A8C7434}" destId="{45FBD9FA-8BA4-4D7A-8B59-9E03F8983A7C}" srcOrd="0" destOrd="0" presId="urn:microsoft.com/office/officeart/2005/8/layout/radial1"/>
    <dgm:cxn modelId="{59CA37AD-4FFE-4921-8DA9-7D995DF373BE}" srcId="{56E51DED-6C68-49BB-B022-BC1C4355620A}" destId="{070E3212-DA6C-4BD3-BE10-D2C144509179}" srcOrd="3" destOrd="0" parTransId="{8CB22C59-ADCA-4AEF-AE34-C3AE3A8C7434}" sibTransId="{AA3CD000-16A5-4A89-9372-D00C53A2785D}"/>
    <dgm:cxn modelId="{CBA0EEC8-CF7F-44F8-A18C-094C39AFBB71}" type="presOf" srcId="{46399610-0668-4489-B86E-4185B6CFBCE9}" destId="{F0E16116-27C9-4C3A-9FAC-2398ECC6FD40}" srcOrd="1" destOrd="0" presId="urn:microsoft.com/office/officeart/2005/8/layout/radial1"/>
    <dgm:cxn modelId="{D81A4448-F709-44B3-8887-9285D6B5D953}" type="presOf" srcId="{73CB016A-E5F4-49DA-A1A8-83E8C287F0C6}" destId="{49E4BA67-611E-4678-8793-D5A36CAE7D54}" srcOrd="0" destOrd="0" presId="urn:microsoft.com/office/officeart/2005/8/layout/radial1"/>
    <dgm:cxn modelId="{13667AED-E389-4260-8C73-AE931B593576}" type="presOf" srcId="{A9DF147B-580F-468B-BC15-274696A587B2}" destId="{D6BA2E53-6E09-4BF8-8A60-8DA7B40ECD69}" srcOrd="1" destOrd="0" presId="urn:microsoft.com/office/officeart/2005/8/layout/radial1"/>
    <dgm:cxn modelId="{A11EB9C4-0DCA-4B01-9825-DCB90D4E3DBA}" srcId="{56E51DED-6C68-49BB-B022-BC1C4355620A}" destId="{800D8702-7223-4A03-BA21-ADBA7943C9A7}" srcOrd="1" destOrd="0" parTransId="{73CB016A-E5F4-49DA-A1A8-83E8C287F0C6}" sibTransId="{BFBDF004-B7CE-47BC-A456-53B87DCC8381}"/>
    <dgm:cxn modelId="{FD8A6EDE-BC4B-41E5-B17F-8FDF13440089}" type="presOf" srcId="{46399610-0668-4489-B86E-4185B6CFBCE9}" destId="{75FA6631-7F01-4BA7-9EA8-4CC0DF92ADEC}" srcOrd="0" destOrd="0" presId="urn:microsoft.com/office/officeart/2005/8/layout/radial1"/>
    <dgm:cxn modelId="{D5028597-903C-432F-B077-722A6FF3BDE6}" type="presOf" srcId="{BD46CC94-7F31-4908-B8AD-B39F9D1C94DD}" destId="{7ABE7B44-F345-45A4-943E-8B3E451D0A8D}" srcOrd="0" destOrd="0" presId="urn:microsoft.com/office/officeart/2005/8/layout/radial1"/>
    <dgm:cxn modelId="{48BB669E-5D45-4839-B5C9-3FC008B042FF}" srcId="{56E51DED-6C68-49BB-B022-BC1C4355620A}" destId="{BD46CC94-7F31-4908-B8AD-B39F9D1C94DD}" srcOrd="2" destOrd="0" parTransId="{A9DF147B-580F-468B-BC15-274696A587B2}" sibTransId="{9291F320-5FA5-4812-BD69-5544E39713AF}"/>
    <dgm:cxn modelId="{9A4A811F-6C17-4FC1-9362-6858BF673665}" type="presOf" srcId="{8CB22C59-ADCA-4AEF-AE34-C3AE3A8C7434}" destId="{E5FF5898-3DCA-48E7-981B-E1E457769E0B}" srcOrd="1" destOrd="0" presId="urn:microsoft.com/office/officeart/2005/8/layout/radial1"/>
    <dgm:cxn modelId="{3190082A-C9CC-455D-AC56-F4526C3E2FD3}" type="presParOf" srcId="{34968497-5AC9-48DE-BFBC-E529A5F914B2}" destId="{FDAB8BF0-831E-488C-836D-3CBCFDA6F57B}" srcOrd="0" destOrd="0" presId="urn:microsoft.com/office/officeart/2005/8/layout/radial1"/>
    <dgm:cxn modelId="{F2A18BA5-81AC-43AF-BFF7-5B97914D6B97}" type="presParOf" srcId="{34968497-5AC9-48DE-BFBC-E529A5F914B2}" destId="{75FA6631-7F01-4BA7-9EA8-4CC0DF92ADEC}" srcOrd="1" destOrd="0" presId="urn:microsoft.com/office/officeart/2005/8/layout/radial1"/>
    <dgm:cxn modelId="{027BE41B-1DB3-4566-9F44-8FDBC4EA35B9}" type="presParOf" srcId="{75FA6631-7F01-4BA7-9EA8-4CC0DF92ADEC}" destId="{F0E16116-27C9-4C3A-9FAC-2398ECC6FD40}" srcOrd="0" destOrd="0" presId="urn:microsoft.com/office/officeart/2005/8/layout/radial1"/>
    <dgm:cxn modelId="{22F68F01-9A78-405E-8E8A-3BC53D997B52}" type="presParOf" srcId="{34968497-5AC9-48DE-BFBC-E529A5F914B2}" destId="{3DD22341-3149-40A9-9FBE-B434CE10B616}" srcOrd="2" destOrd="0" presId="urn:microsoft.com/office/officeart/2005/8/layout/radial1"/>
    <dgm:cxn modelId="{47E4FB23-0E57-4D7D-AF7F-7CC5B232FFDA}" type="presParOf" srcId="{34968497-5AC9-48DE-BFBC-E529A5F914B2}" destId="{49E4BA67-611E-4678-8793-D5A36CAE7D54}" srcOrd="3" destOrd="0" presId="urn:microsoft.com/office/officeart/2005/8/layout/radial1"/>
    <dgm:cxn modelId="{5A9559E5-7860-44D0-812A-EC2E553527D8}" type="presParOf" srcId="{49E4BA67-611E-4678-8793-D5A36CAE7D54}" destId="{52B8100A-D89C-462B-849B-9A406405A45B}" srcOrd="0" destOrd="0" presId="urn:microsoft.com/office/officeart/2005/8/layout/radial1"/>
    <dgm:cxn modelId="{3AC33B23-3EE0-4626-A779-6D3A3F82D8EA}" type="presParOf" srcId="{34968497-5AC9-48DE-BFBC-E529A5F914B2}" destId="{4190FFE0-C750-43B8-A765-43A9B2C9BD30}" srcOrd="4" destOrd="0" presId="urn:microsoft.com/office/officeart/2005/8/layout/radial1"/>
    <dgm:cxn modelId="{A71C1DE4-8CAA-4E5A-882E-8F8AE21329EC}" type="presParOf" srcId="{34968497-5AC9-48DE-BFBC-E529A5F914B2}" destId="{9225FE67-3F62-45D8-AA41-7DD7B434AF72}" srcOrd="5" destOrd="0" presId="urn:microsoft.com/office/officeart/2005/8/layout/radial1"/>
    <dgm:cxn modelId="{33A3D279-493A-49F6-AFAD-93689AA640CB}" type="presParOf" srcId="{9225FE67-3F62-45D8-AA41-7DD7B434AF72}" destId="{D6BA2E53-6E09-4BF8-8A60-8DA7B40ECD69}" srcOrd="0" destOrd="0" presId="urn:microsoft.com/office/officeart/2005/8/layout/radial1"/>
    <dgm:cxn modelId="{5FA3FE8C-C129-4578-B81A-736CA05E7336}" type="presParOf" srcId="{34968497-5AC9-48DE-BFBC-E529A5F914B2}" destId="{7ABE7B44-F345-45A4-943E-8B3E451D0A8D}" srcOrd="6" destOrd="0" presId="urn:microsoft.com/office/officeart/2005/8/layout/radial1"/>
    <dgm:cxn modelId="{66B74284-6DAD-4B66-A38A-EDD5AB16C970}" type="presParOf" srcId="{34968497-5AC9-48DE-BFBC-E529A5F914B2}" destId="{45FBD9FA-8BA4-4D7A-8B59-9E03F8983A7C}" srcOrd="7" destOrd="0" presId="urn:microsoft.com/office/officeart/2005/8/layout/radial1"/>
    <dgm:cxn modelId="{369B5E57-47DE-43BD-8AB8-669D787090DB}" type="presParOf" srcId="{45FBD9FA-8BA4-4D7A-8B59-9E03F8983A7C}" destId="{E5FF5898-3DCA-48E7-981B-E1E457769E0B}" srcOrd="0" destOrd="0" presId="urn:microsoft.com/office/officeart/2005/8/layout/radial1"/>
    <dgm:cxn modelId="{E91F080B-75D6-4CB0-99A0-0A088EBB4447}" type="presParOf" srcId="{34968497-5AC9-48DE-BFBC-E529A5F914B2}" destId="{56A65B8B-CEF3-4622-8EE3-5BD5D23D3FD6}"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7A9B67-2DED-45B6-8E04-C865CC62C9DC}" type="doc">
      <dgm:prSet loTypeId="urn:microsoft.com/office/officeart/2005/8/layout/default#2" loCatId="list" qsTypeId="urn:microsoft.com/office/officeart/2005/8/quickstyle/3d2" qsCatId="3D" csTypeId="urn:microsoft.com/office/officeart/2005/8/colors/colorful3" csCatId="colorful" phldr="1"/>
      <dgm:spPr/>
      <dgm:t>
        <a:bodyPr/>
        <a:lstStyle/>
        <a:p>
          <a:endParaRPr lang="es-EC"/>
        </a:p>
      </dgm:t>
    </dgm:pt>
    <dgm:pt modelId="{115BA62A-7119-47DC-98A3-9A2F2C719AA0}">
      <dgm:prSet phldrT="[Texto]"/>
      <dgm:spPr/>
      <dgm:t>
        <a:bodyPr/>
        <a:lstStyle/>
        <a:p>
          <a:r>
            <a:rPr lang="es-EC" dirty="0" smtClean="0"/>
            <a:t>Uso inteligente de las cosas</a:t>
          </a:r>
          <a:endParaRPr lang="es-EC" dirty="0"/>
        </a:p>
      </dgm:t>
    </dgm:pt>
    <dgm:pt modelId="{F6AC3F28-F429-49A1-89E6-C83564CC4317}" type="parTrans" cxnId="{30B88329-52D0-48CF-9A59-BDB98AE448E6}">
      <dgm:prSet/>
      <dgm:spPr/>
      <dgm:t>
        <a:bodyPr/>
        <a:lstStyle/>
        <a:p>
          <a:endParaRPr lang="es-EC"/>
        </a:p>
      </dgm:t>
    </dgm:pt>
    <dgm:pt modelId="{63EF772D-4331-48C2-A022-5EEFFF83FDA9}" type="sibTrans" cxnId="{30B88329-52D0-48CF-9A59-BDB98AE448E6}">
      <dgm:prSet/>
      <dgm:spPr/>
      <dgm:t>
        <a:bodyPr/>
        <a:lstStyle/>
        <a:p>
          <a:endParaRPr lang="es-EC"/>
        </a:p>
      </dgm:t>
    </dgm:pt>
    <dgm:pt modelId="{060B06D5-A731-40F9-99B6-39FDC3C5EA3C}">
      <dgm:prSet phldrT="[Texto]"/>
      <dgm:spPr/>
      <dgm:t>
        <a:bodyPr/>
        <a:lstStyle/>
        <a:p>
          <a:r>
            <a:rPr lang="es-EC" dirty="0" smtClean="0"/>
            <a:t>Museo Didáctico o museo del pobre</a:t>
          </a:r>
          <a:endParaRPr lang="es-EC" dirty="0"/>
        </a:p>
      </dgm:t>
    </dgm:pt>
    <dgm:pt modelId="{B7138511-D62B-468D-9C13-AC9A84526BBF}" type="parTrans" cxnId="{D66E7E37-2FE1-4763-A125-75BBA4BD4393}">
      <dgm:prSet/>
      <dgm:spPr/>
      <dgm:t>
        <a:bodyPr/>
        <a:lstStyle/>
        <a:p>
          <a:endParaRPr lang="es-EC"/>
        </a:p>
      </dgm:t>
    </dgm:pt>
    <dgm:pt modelId="{43B77815-DF91-4841-82B0-295CBF9733D9}" type="sibTrans" cxnId="{D66E7E37-2FE1-4763-A125-75BBA4BD4393}">
      <dgm:prSet/>
      <dgm:spPr/>
      <dgm:t>
        <a:bodyPr/>
        <a:lstStyle/>
        <a:p>
          <a:endParaRPr lang="es-EC"/>
        </a:p>
      </dgm:t>
    </dgm:pt>
    <dgm:pt modelId="{04CF76D2-F672-4E9E-8796-2FFB695B5FD9}">
      <dgm:prSet phldrT="[Texto]"/>
      <dgm:spPr/>
      <dgm:t>
        <a:bodyPr/>
        <a:lstStyle/>
        <a:p>
          <a:r>
            <a:rPr lang="es-EC" dirty="0" smtClean="0"/>
            <a:t>Las contraseñas</a:t>
          </a:r>
          <a:endParaRPr lang="es-EC" dirty="0"/>
        </a:p>
      </dgm:t>
    </dgm:pt>
    <dgm:pt modelId="{AB80B784-7DEB-4105-A24E-71015B1E857B}" type="parTrans" cxnId="{8CA1CD8D-7AFC-4A2B-9EC1-6589AC389F24}">
      <dgm:prSet/>
      <dgm:spPr/>
      <dgm:t>
        <a:bodyPr/>
        <a:lstStyle/>
        <a:p>
          <a:endParaRPr lang="es-EC"/>
        </a:p>
      </dgm:t>
    </dgm:pt>
    <dgm:pt modelId="{57E0BB67-F4A4-41A7-856E-1329EA9A4677}" type="sibTrans" cxnId="{8CA1CD8D-7AFC-4A2B-9EC1-6589AC389F24}">
      <dgm:prSet/>
      <dgm:spPr/>
      <dgm:t>
        <a:bodyPr/>
        <a:lstStyle/>
        <a:p>
          <a:endParaRPr lang="es-EC"/>
        </a:p>
      </dgm:t>
    </dgm:pt>
    <dgm:pt modelId="{ECD125A9-5B71-47B2-8955-F6BA089E9837}">
      <dgm:prSet phldrT="[Texto]"/>
      <dgm:spPr/>
      <dgm:t>
        <a:bodyPr/>
        <a:lstStyle/>
        <a:p>
          <a:r>
            <a:rPr lang="es-EC" dirty="0" smtClean="0"/>
            <a:t>Utensilios de uso diario</a:t>
          </a:r>
          <a:endParaRPr lang="es-EC" dirty="0"/>
        </a:p>
      </dgm:t>
    </dgm:pt>
    <dgm:pt modelId="{990EE16C-D163-419F-AC59-C848E7E2DA82}" type="parTrans" cxnId="{E22E7D7A-A6CB-49E1-9367-B1E75E71439D}">
      <dgm:prSet/>
      <dgm:spPr/>
      <dgm:t>
        <a:bodyPr/>
        <a:lstStyle/>
        <a:p>
          <a:endParaRPr lang="es-EC"/>
        </a:p>
      </dgm:t>
    </dgm:pt>
    <dgm:pt modelId="{8E5E285B-B69E-4179-BE40-A434089985D5}" type="sibTrans" cxnId="{E22E7D7A-A6CB-49E1-9367-B1E75E71439D}">
      <dgm:prSet/>
      <dgm:spPr/>
      <dgm:t>
        <a:bodyPr/>
        <a:lstStyle/>
        <a:p>
          <a:endParaRPr lang="es-EC"/>
        </a:p>
      </dgm:t>
    </dgm:pt>
    <dgm:pt modelId="{A98AB80D-024F-4DC9-AE51-4E67476DC7F5}" type="pres">
      <dgm:prSet presAssocID="{687A9B67-2DED-45B6-8E04-C865CC62C9DC}" presName="diagram" presStyleCnt="0">
        <dgm:presLayoutVars>
          <dgm:dir/>
          <dgm:resizeHandles val="exact"/>
        </dgm:presLayoutVars>
      </dgm:prSet>
      <dgm:spPr/>
      <dgm:t>
        <a:bodyPr/>
        <a:lstStyle/>
        <a:p>
          <a:endParaRPr lang="es-ES"/>
        </a:p>
      </dgm:t>
    </dgm:pt>
    <dgm:pt modelId="{DCC9944A-CB60-4CA3-B393-994160E977B2}" type="pres">
      <dgm:prSet presAssocID="{115BA62A-7119-47DC-98A3-9A2F2C719AA0}" presName="node" presStyleLbl="node1" presStyleIdx="0" presStyleCnt="4">
        <dgm:presLayoutVars>
          <dgm:bulletEnabled val="1"/>
        </dgm:presLayoutVars>
      </dgm:prSet>
      <dgm:spPr/>
      <dgm:t>
        <a:bodyPr/>
        <a:lstStyle/>
        <a:p>
          <a:endParaRPr lang="es-EC"/>
        </a:p>
      </dgm:t>
    </dgm:pt>
    <dgm:pt modelId="{5FE6D2CF-B987-486B-9D5C-FC564EAC24B1}" type="pres">
      <dgm:prSet presAssocID="{63EF772D-4331-48C2-A022-5EEFFF83FDA9}" presName="sibTrans" presStyleCnt="0"/>
      <dgm:spPr/>
      <dgm:t>
        <a:bodyPr/>
        <a:lstStyle/>
        <a:p>
          <a:endParaRPr lang="es-ES"/>
        </a:p>
      </dgm:t>
    </dgm:pt>
    <dgm:pt modelId="{56BFFB7E-2EE0-4622-8062-24FEA3E28F7C}" type="pres">
      <dgm:prSet presAssocID="{060B06D5-A731-40F9-99B6-39FDC3C5EA3C}" presName="node" presStyleLbl="node1" presStyleIdx="1" presStyleCnt="4">
        <dgm:presLayoutVars>
          <dgm:bulletEnabled val="1"/>
        </dgm:presLayoutVars>
      </dgm:prSet>
      <dgm:spPr/>
      <dgm:t>
        <a:bodyPr/>
        <a:lstStyle/>
        <a:p>
          <a:endParaRPr lang="es-EC"/>
        </a:p>
      </dgm:t>
    </dgm:pt>
    <dgm:pt modelId="{05CE6263-5E54-492D-9579-1C8270CC3A5C}" type="pres">
      <dgm:prSet presAssocID="{43B77815-DF91-4841-82B0-295CBF9733D9}" presName="sibTrans" presStyleCnt="0"/>
      <dgm:spPr/>
      <dgm:t>
        <a:bodyPr/>
        <a:lstStyle/>
        <a:p>
          <a:endParaRPr lang="es-ES"/>
        </a:p>
      </dgm:t>
    </dgm:pt>
    <dgm:pt modelId="{9D33CBF9-E01F-4B12-9100-E4D61DFCF7DB}" type="pres">
      <dgm:prSet presAssocID="{04CF76D2-F672-4E9E-8796-2FFB695B5FD9}" presName="node" presStyleLbl="node1" presStyleIdx="2" presStyleCnt="4">
        <dgm:presLayoutVars>
          <dgm:bulletEnabled val="1"/>
        </dgm:presLayoutVars>
      </dgm:prSet>
      <dgm:spPr/>
      <dgm:t>
        <a:bodyPr/>
        <a:lstStyle/>
        <a:p>
          <a:endParaRPr lang="es-EC"/>
        </a:p>
      </dgm:t>
    </dgm:pt>
    <dgm:pt modelId="{B0286131-F616-43C0-8291-1216099AF144}" type="pres">
      <dgm:prSet presAssocID="{57E0BB67-F4A4-41A7-856E-1329EA9A4677}" presName="sibTrans" presStyleCnt="0"/>
      <dgm:spPr/>
      <dgm:t>
        <a:bodyPr/>
        <a:lstStyle/>
        <a:p>
          <a:endParaRPr lang="es-ES"/>
        </a:p>
      </dgm:t>
    </dgm:pt>
    <dgm:pt modelId="{49B705FD-F21B-4CB9-895C-E1504F29C815}" type="pres">
      <dgm:prSet presAssocID="{ECD125A9-5B71-47B2-8955-F6BA089E9837}" presName="node" presStyleLbl="node1" presStyleIdx="3" presStyleCnt="4">
        <dgm:presLayoutVars>
          <dgm:bulletEnabled val="1"/>
        </dgm:presLayoutVars>
      </dgm:prSet>
      <dgm:spPr/>
      <dgm:t>
        <a:bodyPr/>
        <a:lstStyle/>
        <a:p>
          <a:endParaRPr lang="es-ES"/>
        </a:p>
      </dgm:t>
    </dgm:pt>
  </dgm:ptLst>
  <dgm:cxnLst>
    <dgm:cxn modelId="{30B88329-52D0-48CF-9A59-BDB98AE448E6}" srcId="{687A9B67-2DED-45B6-8E04-C865CC62C9DC}" destId="{115BA62A-7119-47DC-98A3-9A2F2C719AA0}" srcOrd="0" destOrd="0" parTransId="{F6AC3F28-F429-49A1-89E6-C83564CC4317}" sibTransId="{63EF772D-4331-48C2-A022-5EEFFF83FDA9}"/>
    <dgm:cxn modelId="{AB8B3AA1-CFA2-49E3-9DFF-4B5DF644BCF0}" type="presOf" srcId="{687A9B67-2DED-45B6-8E04-C865CC62C9DC}" destId="{A98AB80D-024F-4DC9-AE51-4E67476DC7F5}" srcOrd="0" destOrd="0" presId="urn:microsoft.com/office/officeart/2005/8/layout/default#2"/>
    <dgm:cxn modelId="{E22E7D7A-A6CB-49E1-9367-B1E75E71439D}" srcId="{687A9B67-2DED-45B6-8E04-C865CC62C9DC}" destId="{ECD125A9-5B71-47B2-8955-F6BA089E9837}" srcOrd="3" destOrd="0" parTransId="{990EE16C-D163-419F-AC59-C848E7E2DA82}" sibTransId="{8E5E285B-B69E-4179-BE40-A434089985D5}"/>
    <dgm:cxn modelId="{73575BCF-ADEA-4533-9B30-A160427FB4ED}" type="presOf" srcId="{04CF76D2-F672-4E9E-8796-2FFB695B5FD9}" destId="{9D33CBF9-E01F-4B12-9100-E4D61DFCF7DB}" srcOrd="0" destOrd="0" presId="urn:microsoft.com/office/officeart/2005/8/layout/default#2"/>
    <dgm:cxn modelId="{9B0A166B-2A87-43D2-8772-0E95BA049E46}" type="presOf" srcId="{060B06D5-A731-40F9-99B6-39FDC3C5EA3C}" destId="{56BFFB7E-2EE0-4622-8062-24FEA3E28F7C}" srcOrd="0" destOrd="0" presId="urn:microsoft.com/office/officeart/2005/8/layout/default#2"/>
    <dgm:cxn modelId="{2F609FCD-1AAF-4029-8EC5-4B55B6C0A4F0}" type="presOf" srcId="{115BA62A-7119-47DC-98A3-9A2F2C719AA0}" destId="{DCC9944A-CB60-4CA3-B393-994160E977B2}" srcOrd="0" destOrd="0" presId="urn:microsoft.com/office/officeart/2005/8/layout/default#2"/>
    <dgm:cxn modelId="{80503CFB-7B2C-40B2-A2BA-936D9824FA1C}" type="presOf" srcId="{ECD125A9-5B71-47B2-8955-F6BA089E9837}" destId="{49B705FD-F21B-4CB9-895C-E1504F29C815}" srcOrd="0" destOrd="0" presId="urn:microsoft.com/office/officeart/2005/8/layout/default#2"/>
    <dgm:cxn modelId="{8CA1CD8D-7AFC-4A2B-9EC1-6589AC389F24}" srcId="{687A9B67-2DED-45B6-8E04-C865CC62C9DC}" destId="{04CF76D2-F672-4E9E-8796-2FFB695B5FD9}" srcOrd="2" destOrd="0" parTransId="{AB80B784-7DEB-4105-A24E-71015B1E857B}" sibTransId="{57E0BB67-F4A4-41A7-856E-1329EA9A4677}"/>
    <dgm:cxn modelId="{D66E7E37-2FE1-4763-A125-75BBA4BD4393}" srcId="{687A9B67-2DED-45B6-8E04-C865CC62C9DC}" destId="{060B06D5-A731-40F9-99B6-39FDC3C5EA3C}" srcOrd="1" destOrd="0" parTransId="{B7138511-D62B-468D-9C13-AC9A84526BBF}" sibTransId="{43B77815-DF91-4841-82B0-295CBF9733D9}"/>
    <dgm:cxn modelId="{718A2312-0BD6-4DC5-BE68-E8DFA6A09EBC}" type="presParOf" srcId="{A98AB80D-024F-4DC9-AE51-4E67476DC7F5}" destId="{DCC9944A-CB60-4CA3-B393-994160E977B2}" srcOrd="0" destOrd="0" presId="urn:microsoft.com/office/officeart/2005/8/layout/default#2"/>
    <dgm:cxn modelId="{A88F9A6C-5C0A-4445-A92F-3B50785575FF}" type="presParOf" srcId="{A98AB80D-024F-4DC9-AE51-4E67476DC7F5}" destId="{5FE6D2CF-B987-486B-9D5C-FC564EAC24B1}" srcOrd="1" destOrd="0" presId="urn:microsoft.com/office/officeart/2005/8/layout/default#2"/>
    <dgm:cxn modelId="{E0F983A6-D63F-4F51-900D-A25F35B4044B}" type="presParOf" srcId="{A98AB80D-024F-4DC9-AE51-4E67476DC7F5}" destId="{56BFFB7E-2EE0-4622-8062-24FEA3E28F7C}" srcOrd="2" destOrd="0" presId="urn:microsoft.com/office/officeart/2005/8/layout/default#2"/>
    <dgm:cxn modelId="{FD2B3E88-F01B-4A77-8B53-525DCF447E69}" type="presParOf" srcId="{A98AB80D-024F-4DC9-AE51-4E67476DC7F5}" destId="{05CE6263-5E54-492D-9579-1C8270CC3A5C}" srcOrd="3" destOrd="0" presId="urn:microsoft.com/office/officeart/2005/8/layout/default#2"/>
    <dgm:cxn modelId="{E1CEB45A-805D-4EA4-A6B8-CD116E3D9FBE}" type="presParOf" srcId="{A98AB80D-024F-4DC9-AE51-4E67476DC7F5}" destId="{9D33CBF9-E01F-4B12-9100-E4D61DFCF7DB}" srcOrd="4" destOrd="0" presId="urn:microsoft.com/office/officeart/2005/8/layout/default#2"/>
    <dgm:cxn modelId="{F7530C82-6F71-47C6-BC5D-7E799F71C85B}" type="presParOf" srcId="{A98AB80D-024F-4DC9-AE51-4E67476DC7F5}" destId="{B0286131-F616-43C0-8291-1216099AF144}" srcOrd="5" destOrd="0" presId="urn:microsoft.com/office/officeart/2005/8/layout/default#2"/>
    <dgm:cxn modelId="{623CE65C-59B4-4B9E-A614-3B4DDE186320}" type="presParOf" srcId="{A98AB80D-024F-4DC9-AE51-4E67476DC7F5}" destId="{49B705FD-F21B-4CB9-895C-E1504F29C815}" srcOrd="6"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DA56E68-8BE2-4EB7-91CE-859F7D20559F}" type="doc">
      <dgm:prSet loTypeId="urn:microsoft.com/office/officeart/2005/8/layout/default#3" loCatId="list" qsTypeId="urn:microsoft.com/office/officeart/2005/8/quickstyle/3d2" qsCatId="3D" csTypeId="urn:microsoft.com/office/officeart/2005/8/colors/colorful1#15" csCatId="colorful" phldr="1"/>
      <dgm:spPr/>
      <dgm:t>
        <a:bodyPr/>
        <a:lstStyle/>
        <a:p>
          <a:endParaRPr lang="es-EC"/>
        </a:p>
      </dgm:t>
    </dgm:pt>
    <dgm:pt modelId="{F3BC15B1-0B00-4A28-B1D7-3EB43F6CDD97}">
      <dgm:prSet phldrT="[Texto]"/>
      <dgm:spPr/>
      <dgm:t>
        <a:bodyPr/>
        <a:lstStyle/>
        <a:p>
          <a:r>
            <a:rPr lang="es-EC" dirty="0" smtClean="0"/>
            <a:t>El Paidocentrismo</a:t>
          </a:r>
          <a:endParaRPr lang="es-EC" dirty="0"/>
        </a:p>
      </dgm:t>
    </dgm:pt>
    <dgm:pt modelId="{CF6A2817-9283-4966-9ADA-D395FD0C2D43}" type="parTrans" cxnId="{62E3E557-4F3E-46EF-85E9-BC9D29397767}">
      <dgm:prSet/>
      <dgm:spPr/>
      <dgm:t>
        <a:bodyPr/>
        <a:lstStyle/>
        <a:p>
          <a:endParaRPr lang="es-EC"/>
        </a:p>
      </dgm:t>
    </dgm:pt>
    <dgm:pt modelId="{49214B85-0A53-4ABE-B9C5-2CD4AFFE743B}" type="sibTrans" cxnId="{62E3E557-4F3E-46EF-85E9-BC9D29397767}">
      <dgm:prSet/>
      <dgm:spPr/>
      <dgm:t>
        <a:bodyPr/>
        <a:lstStyle/>
        <a:p>
          <a:endParaRPr lang="es-EC"/>
        </a:p>
      </dgm:t>
    </dgm:pt>
    <dgm:pt modelId="{4ABCC34D-6AB0-45DA-9B5F-96933D86FD49}">
      <dgm:prSet phldrT="[Texto]"/>
      <dgm:spPr/>
      <dgm:t>
        <a:bodyPr/>
        <a:lstStyle/>
        <a:p>
          <a:r>
            <a:rPr lang="es-EC" dirty="0" smtClean="0"/>
            <a:t>El naturalismo</a:t>
          </a:r>
          <a:endParaRPr lang="es-EC" dirty="0"/>
        </a:p>
      </dgm:t>
    </dgm:pt>
    <dgm:pt modelId="{B111BDC4-4530-4429-B2D8-994B7F2483CC}" type="parTrans" cxnId="{8ADDB603-2EDC-4F92-9F51-0442804B93DA}">
      <dgm:prSet/>
      <dgm:spPr/>
      <dgm:t>
        <a:bodyPr/>
        <a:lstStyle/>
        <a:p>
          <a:endParaRPr lang="es-EC"/>
        </a:p>
      </dgm:t>
    </dgm:pt>
    <dgm:pt modelId="{0EC87241-E041-455B-82EB-5A26A7D99132}" type="sibTrans" cxnId="{8ADDB603-2EDC-4F92-9F51-0442804B93DA}">
      <dgm:prSet/>
      <dgm:spPr/>
      <dgm:t>
        <a:bodyPr/>
        <a:lstStyle/>
        <a:p>
          <a:endParaRPr lang="es-EC"/>
        </a:p>
      </dgm:t>
    </dgm:pt>
    <dgm:pt modelId="{39E3E29F-CD66-4A8B-A430-93FFC50F29BB}">
      <dgm:prSet phldrT="[Texto]"/>
      <dgm:spPr/>
      <dgm:t>
        <a:bodyPr/>
        <a:lstStyle/>
        <a:p>
          <a:r>
            <a:rPr lang="es-EC" dirty="0" smtClean="0"/>
            <a:t>Educación valores</a:t>
          </a:r>
          <a:endParaRPr lang="es-EC" dirty="0"/>
        </a:p>
      </dgm:t>
    </dgm:pt>
    <dgm:pt modelId="{E0737EAD-124F-4E61-8F5F-ACBB5F4E1965}" type="parTrans" cxnId="{FAB75201-C966-4159-8F9C-DEACFA864974}">
      <dgm:prSet/>
      <dgm:spPr/>
      <dgm:t>
        <a:bodyPr/>
        <a:lstStyle/>
        <a:p>
          <a:endParaRPr lang="es-EC"/>
        </a:p>
      </dgm:t>
    </dgm:pt>
    <dgm:pt modelId="{6AB97FFF-D157-4872-BCE2-8F46B3C47E35}" type="sibTrans" cxnId="{FAB75201-C966-4159-8F9C-DEACFA864974}">
      <dgm:prSet/>
      <dgm:spPr/>
      <dgm:t>
        <a:bodyPr/>
        <a:lstStyle/>
        <a:p>
          <a:endParaRPr lang="es-EC"/>
        </a:p>
      </dgm:t>
    </dgm:pt>
    <dgm:pt modelId="{F51629B8-F719-4D08-9127-8D2016E36519}">
      <dgm:prSet phldrT="[Texto]"/>
      <dgm:spPr/>
      <dgm:t>
        <a:bodyPr/>
        <a:lstStyle/>
        <a:p>
          <a:r>
            <a:rPr lang="es-EC" dirty="0" smtClean="0"/>
            <a:t>El activismo</a:t>
          </a:r>
          <a:endParaRPr lang="es-EC" dirty="0"/>
        </a:p>
      </dgm:t>
    </dgm:pt>
    <dgm:pt modelId="{A82EC59D-319F-45A7-9DDE-12A588C1CA71}" type="parTrans" cxnId="{7F000D35-877C-40DD-884F-3C0476000F24}">
      <dgm:prSet/>
      <dgm:spPr/>
      <dgm:t>
        <a:bodyPr/>
        <a:lstStyle/>
        <a:p>
          <a:endParaRPr lang="es-EC"/>
        </a:p>
      </dgm:t>
    </dgm:pt>
    <dgm:pt modelId="{DCFF92C6-4FB9-4574-9911-3BC6E5AF1626}" type="sibTrans" cxnId="{7F000D35-877C-40DD-884F-3C0476000F24}">
      <dgm:prSet/>
      <dgm:spPr/>
      <dgm:t>
        <a:bodyPr/>
        <a:lstStyle/>
        <a:p>
          <a:endParaRPr lang="es-EC"/>
        </a:p>
      </dgm:t>
    </dgm:pt>
    <dgm:pt modelId="{53A3DFD8-C074-4D77-B2B5-F6BF2ACA4D55}">
      <dgm:prSet phldrT="[Texto]"/>
      <dgm:spPr/>
      <dgm:t>
        <a:bodyPr/>
        <a:lstStyle/>
        <a:p>
          <a:r>
            <a:rPr lang="es-EC" dirty="0" smtClean="0"/>
            <a:t>Material Manipulativo</a:t>
          </a:r>
          <a:endParaRPr lang="es-EC" dirty="0"/>
        </a:p>
      </dgm:t>
    </dgm:pt>
    <dgm:pt modelId="{027A59B6-11C5-4A6B-B685-450A9C87C1FD}" type="parTrans" cxnId="{A94E1B84-7BDE-40C9-B620-F714C569F8A6}">
      <dgm:prSet/>
      <dgm:spPr/>
      <dgm:t>
        <a:bodyPr/>
        <a:lstStyle/>
        <a:p>
          <a:endParaRPr lang="es-EC"/>
        </a:p>
      </dgm:t>
    </dgm:pt>
    <dgm:pt modelId="{8BCC03C2-904A-4EFC-B46B-7EA6CE0110BF}" type="sibTrans" cxnId="{A94E1B84-7BDE-40C9-B620-F714C569F8A6}">
      <dgm:prSet/>
      <dgm:spPr/>
      <dgm:t>
        <a:bodyPr/>
        <a:lstStyle/>
        <a:p>
          <a:endParaRPr lang="es-EC"/>
        </a:p>
      </dgm:t>
    </dgm:pt>
    <dgm:pt modelId="{064D38A8-A59C-48C8-A5B9-5982D3A13E63}">
      <dgm:prSet phldrT="[Texto]"/>
      <dgm:spPr/>
      <dgm:t>
        <a:bodyPr/>
        <a:lstStyle/>
        <a:p>
          <a:r>
            <a:rPr lang="es-EC" dirty="0" smtClean="0"/>
            <a:t>Regalos de Froebel</a:t>
          </a:r>
          <a:endParaRPr lang="es-EC" dirty="0"/>
        </a:p>
      </dgm:t>
    </dgm:pt>
    <dgm:pt modelId="{B5FBA701-7119-4A66-A797-EBC19AAEF2E4}" type="parTrans" cxnId="{60C6494F-195C-4DC7-9892-11FCDEE5CCF3}">
      <dgm:prSet/>
      <dgm:spPr/>
      <dgm:t>
        <a:bodyPr/>
        <a:lstStyle/>
        <a:p>
          <a:endParaRPr lang="es-EC"/>
        </a:p>
      </dgm:t>
    </dgm:pt>
    <dgm:pt modelId="{93B277EF-F81C-4B86-AF3B-B09B1B12E13A}" type="sibTrans" cxnId="{60C6494F-195C-4DC7-9892-11FCDEE5CCF3}">
      <dgm:prSet/>
      <dgm:spPr/>
      <dgm:t>
        <a:bodyPr/>
        <a:lstStyle/>
        <a:p>
          <a:endParaRPr lang="es-EC"/>
        </a:p>
      </dgm:t>
    </dgm:pt>
    <dgm:pt modelId="{87FA4D39-D01C-4EB9-9E0C-820AAC6784C0}" type="pres">
      <dgm:prSet presAssocID="{8DA56E68-8BE2-4EB7-91CE-859F7D20559F}" presName="diagram" presStyleCnt="0">
        <dgm:presLayoutVars>
          <dgm:dir/>
          <dgm:resizeHandles val="exact"/>
        </dgm:presLayoutVars>
      </dgm:prSet>
      <dgm:spPr/>
      <dgm:t>
        <a:bodyPr/>
        <a:lstStyle/>
        <a:p>
          <a:endParaRPr lang="es-ES"/>
        </a:p>
      </dgm:t>
    </dgm:pt>
    <dgm:pt modelId="{244C05F8-1F51-4648-9B21-AB3849E50144}" type="pres">
      <dgm:prSet presAssocID="{F3BC15B1-0B00-4A28-B1D7-3EB43F6CDD97}" presName="node" presStyleLbl="node1" presStyleIdx="0" presStyleCnt="6">
        <dgm:presLayoutVars>
          <dgm:bulletEnabled val="1"/>
        </dgm:presLayoutVars>
      </dgm:prSet>
      <dgm:spPr/>
      <dgm:t>
        <a:bodyPr/>
        <a:lstStyle/>
        <a:p>
          <a:endParaRPr lang="es-ES"/>
        </a:p>
      </dgm:t>
    </dgm:pt>
    <dgm:pt modelId="{2F7B551F-FF72-43FA-BED1-BC2454E8BD6C}" type="pres">
      <dgm:prSet presAssocID="{49214B85-0A53-4ABE-B9C5-2CD4AFFE743B}" presName="sibTrans" presStyleCnt="0"/>
      <dgm:spPr/>
      <dgm:t>
        <a:bodyPr/>
        <a:lstStyle/>
        <a:p>
          <a:endParaRPr lang="es-ES"/>
        </a:p>
      </dgm:t>
    </dgm:pt>
    <dgm:pt modelId="{FDFF663F-7ACC-48B9-A840-FC746C65305E}" type="pres">
      <dgm:prSet presAssocID="{4ABCC34D-6AB0-45DA-9B5F-96933D86FD49}" presName="node" presStyleLbl="node1" presStyleIdx="1" presStyleCnt="6">
        <dgm:presLayoutVars>
          <dgm:bulletEnabled val="1"/>
        </dgm:presLayoutVars>
      </dgm:prSet>
      <dgm:spPr/>
      <dgm:t>
        <a:bodyPr/>
        <a:lstStyle/>
        <a:p>
          <a:endParaRPr lang="es-EC"/>
        </a:p>
      </dgm:t>
    </dgm:pt>
    <dgm:pt modelId="{FAA9B6A7-ECB5-4B78-95DB-D0AC837CF6CF}" type="pres">
      <dgm:prSet presAssocID="{0EC87241-E041-455B-82EB-5A26A7D99132}" presName="sibTrans" presStyleCnt="0"/>
      <dgm:spPr/>
      <dgm:t>
        <a:bodyPr/>
        <a:lstStyle/>
        <a:p>
          <a:endParaRPr lang="es-ES"/>
        </a:p>
      </dgm:t>
    </dgm:pt>
    <dgm:pt modelId="{866E7324-F1B6-4D02-A445-77370549D3C8}" type="pres">
      <dgm:prSet presAssocID="{39E3E29F-CD66-4A8B-A430-93FFC50F29BB}" presName="node" presStyleLbl="node1" presStyleIdx="2" presStyleCnt="6">
        <dgm:presLayoutVars>
          <dgm:bulletEnabled val="1"/>
        </dgm:presLayoutVars>
      </dgm:prSet>
      <dgm:spPr/>
      <dgm:t>
        <a:bodyPr/>
        <a:lstStyle/>
        <a:p>
          <a:endParaRPr lang="es-ES"/>
        </a:p>
      </dgm:t>
    </dgm:pt>
    <dgm:pt modelId="{0293F6EA-BC3E-4711-95BC-07DA4263D666}" type="pres">
      <dgm:prSet presAssocID="{6AB97FFF-D157-4872-BCE2-8F46B3C47E35}" presName="sibTrans" presStyleCnt="0"/>
      <dgm:spPr/>
      <dgm:t>
        <a:bodyPr/>
        <a:lstStyle/>
        <a:p>
          <a:endParaRPr lang="es-ES"/>
        </a:p>
      </dgm:t>
    </dgm:pt>
    <dgm:pt modelId="{3D965482-40F2-4F86-86A2-7244F0CE851D}" type="pres">
      <dgm:prSet presAssocID="{F51629B8-F719-4D08-9127-8D2016E36519}" presName="node" presStyleLbl="node1" presStyleIdx="3" presStyleCnt="6">
        <dgm:presLayoutVars>
          <dgm:bulletEnabled val="1"/>
        </dgm:presLayoutVars>
      </dgm:prSet>
      <dgm:spPr/>
      <dgm:t>
        <a:bodyPr/>
        <a:lstStyle/>
        <a:p>
          <a:endParaRPr lang="es-ES"/>
        </a:p>
      </dgm:t>
    </dgm:pt>
    <dgm:pt modelId="{BB091FF4-6C2E-4A4A-871B-185C99DFF487}" type="pres">
      <dgm:prSet presAssocID="{DCFF92C6-4FB9-4574-9911-3BC6E5AF1626}" presName="sibTrans" presStyleCnt="0"/>
      <dgm:spPr/>
      <dgm:t>
        <a:bodyPr/>
        <a:lstStyle/>
        <a:p>
          <a:endParaRPr lang="es-ES"/>
        </a:p>
      </dgm:t>
    </dgm:pt>
    <dgm:pt modelId="{C882F7EC-FE3E-43A5-9598-38FAE26A1F3C}" type="pres">
      <dgm:prSet presAssocID="{53A3DFD8-C074-4D77-B2B5-F6BF2ACA4D55}" presName="node" presStyleLbl="node1" presStyleIdx="4" presStyleCnt="6">
        <dgm:presLayoutVars>
          <dgm:bulletEnabled val="1"/>
        </dgm:presLayoutVars>
      </dgm:prSet>
      <dgm:spPr/>
      <dgm:t>
        <a:bodyPr/>
        <a:lstStyle/>
        <a:p>
          <a:endParaRPr lang="es-EC"/>
        </a:p>
      </dgm:t>
    </dgm:pt>
    <dgm:pt modelId="{C74C3D1A-204B-4B08-BE16-7901DB714F33}" type="pres">
      <dgm:prSet presAssocID="{8BCC03C2-904A-4EFC-B46B-7EA6CE0110BF}" presName="sibTrans" presStyleCnt="0"/>
      <dgm:spPr/>
      <dgm:t>
        <a:bodyPr/>
        <a:lstStyle/>
        <a:p>
          <a:endParaRPr lang="es-ES"/>
        </a:p>
      </dgm:t>
    </dgm:pt>
    <dgm:pt modelId="{3F5B237F-AE11-4C00-A7E9-BC29AC6A2458}" type="pres">
      <dgm:prSet presAssocID="{064D38A8-A59C-48C8-A5B9-5982D3A13E63}" presName="node" presStyleLbl="node1" presStyleIdx="5" presStyleCnt="6" custLinFactNeighborX="37819" custLinFactNeighborY="-232">
        <dgm:presLayoutVars>
          <dgm:bulletEnabled val="1"/>
        </dgm:presLayoutVars>
      </dgm:prSet>
      <dgm:spPr/>
      <dgm:t>
        <a:bodyPr/>
        <a:lstStyle/>
        <a:p>
          <a:endParaRPr lang="es-EC"/>
        </a:p>
      </dgm:t>
    </dgm:pt>
  </dgm:ptLst>
  <dgm:cxnLst>
    <dgm:cxn modelId="{60C6494F-195C-4DC7-9892-11FCDEE5CCF3}" srcId="{8DA56E68-8BE2-4EB7-91CE-859F7D20559F}" destId="{064D38A8-A59C-48C8-A5B9-5982D3A13E63}" srcOrd="5" destOrd="0" parTransId="{B5FBA701-7119-4A66-A797-EBC19AAEF2E4}" sibTransId="{93B277EF-F81C-4B86-AF3B-B09B1B12E13A}"/>
    <dgm:cxn modelId="{804ABCC9-F290-4832-82EC-18BD00C041B1}" type="presOf" srcId="{064D38A8-A59C-48C8-A5B9-5982D3A13E63}" destId="{3F5B237F-AE11-4C00-A7E9-BC29AC6A2458}" srcOrd="0" destOrd="0" presId="urn:microsoft.com/office/officeart/2005/8/layout/default#3"/>
    <dgm:cxn modelId="{7F000D35-877C-40DD-884F-3C0476000F24}" srcId="{8DA56E68-8BE2-4EB7-91CE-859F7D20559F}" destId="{F51629B8-F719-4D08-9127-8D2016E36519}" srcOrd="3" destOrd="0" parTransId="{A82EC59D-319F-45A7-9DDE-12A588C1CA71}" sibTransId="{DCFF92C6-4FB9-4574-9911-3BC6E5AF1626}"/>
    <dgm:cxn modelId="{62E3E557-4F3E-46EF-85E9-BC9D29397767}" srcId="{8DA56E68-8BE2-4EB7-91CE-859F7D20559F}" destId="{F3BC15B1-0B00-4A28-B1D7-3EB43F6CDD97}" srcOrd="0" destOrd="0" parTransId="{CF6A2817-9283-4966-9ADA-D395FD0C2D43}" sibTransId="{49214B85-0A53-4ABE-B9C5-2CD4AFFE743B}"/>
    <dgm:cxn modelId="{2FEDD221-D1A9-404A-BB3C-0E90755B099A}" type="presOf" srcId="{53A3DFD8-C074-4D77-B2B5-F6BF2ACA4D55}" destId="{C882F7EC-FE3E-43A5-9598-38FAE26A1F3C}" srcOrd="0" destOrd="0" presId="urn:microsoft.com/office/officeart/2005/8/layout/default#3"/>
    <dgm:cxn modelId="{DE394D00-A68D-4E37-9575-4F404A377E60}" type="presOf" srcId="{4ABCC34D-6AB0-45DA-9B5F-96933D86FD49}" destId="{FDFF663F-7ACC-48B9-A840-FC746C65305E}" srcOrd="0" destOrd="0" presId="urn:microsoft.com/office/officeart/2005/8/layout/default#3"/>
    <dgm:cxn modelId="{8ADDB603-2EDC-4F92-9F51-0442804B93DA}" srcId="{8DA56E68-8BE2-4EB7-91CE-859F7D20559F}" destId="{4ABCC34D-6AB0-45DA-9B5F-96933D86FD49}" srcOrd="1" destOrd="0" parTransId="{B111BDC4-4530-4429-B2D8-994B7F2483CC}" sibTransId="{0EC87241-E041-455B-82EB-5A26A7D99132}"/>
    <dgm:cxn modelId="{534F9CA6-2EFF-40E3-8F22-2290243B7C64}" type="presOf" srcId="{8DA56E68-8BE2-4EB7-91CE-859F7D20559F}" destId="{87FA4D39-D01C-4EB9-9E0C-820AAC6784C0}" srcOrd="0" destOrd="0" presId="urn:microsoft.com/office/officeart/2005/8/layout/default#3"/>
    <dgm:cxn modelId="{A94E1B84-7BDE-40C9-B620-F714C569F8A6}" srcId="{8DA56E68-8BE2-4EB7-91CE-859F7D20559F}" destId="{53A3DFD8-C074-4D77-B2B5-F6BF2ACA4D55}" srcOrd="4" destOrd="0" parTransId="{027A59B6-11C5-4A6B-B685-450A9C87C1FD}" sibTransId="{8BCC03C2-904A-4EFC-B46B-7EA6CE0110BF}"/>
    <dgm:cxn modelId="{FAB75201-C966-4159-8F9C-DEACFA864974}" srcId="{8DA56E68-8BE2-4EB7-91CE-859F7D20559F}" destId="{39E3E29F-CD66-4A8B-A430-93FFC50F29BB}" srcOrd="2" destOrd="0" parTransId="{E0737EAD-124F-4E61-8F5F-ACBB5F4E1965}" sibTransId="{6AB97FFF-D157-4872-BCE2-8F46B3C47E35}"/>
    <dgm:cxn modelId="{3FA3B954-51AF-4998-998B-4DFDD2701886}" type="presOf" srcId="{F51629B8-F719-4D08-9127-8D2016E36519}" destId="{3D965482-40F2-4F86-86A2-7244F0CE851D}" srcOrd="0" destOrd="0" presId="urn:microsoft.com/office/officeart/2005/8/layout/default#3"/>
    <dgm:cxn modelId="{A394744C-D207-442C-83C3-C526148FDD68}" type="presOf" srcId="{F3BC15B1-0B00-4A28-B1D7-3EB43F6CDD97}" destId="{244C05F8-1F51-4648-9B21-AB3849E50144}" srcOrd="0" destOrd="0" presId="urn:microsoft.com/office/officeart/2005/8/layout/default#3"/>
    <dgm:cxn modelId="{A28BEA81-16F4-46A1-8573-F44BA5BFF659}" type="presOf" srcId="{39E3E29F-CD66-4A8B-A430-93FFC50F29BB}" destId="{866E7324-F1B6-4D02-A445-77370549D3C8}" srcOrd="0" destOrd="0" presId="urn:microsoft.com/office/officeart/2005/8/layout/default#3"/>
    <dgm:cxn modelId="{3BD840DE-B7AB-4391-B0C1-523D7F4583DC}" type="presParOf" srcId="{87FA4D39-D01C-4EB9-9E0C-820AAC6784C0}" destId="{244C05F8-1F51-4648-9B21-AB3849E50144}" srcOrd="0" destOrd="0" presId="urn:microsoft.com/office/officeart/2005/8/layout/default#3"/>
    <dgm:cxn modelId="{3CC51D3A-F6B5-432B-931E-BDF0127236AB}" type="presParOf" srcId="{87FA4D39-D01C-4EB9-9E0C-820AAC6784C0}" destId="{2F7B551F-FF72-43FA-BED1-BC2454E8BD6C}" srcOrd="1" destOrd="0" presId="urn:microsoft.com/office/officeart/2005/8/layout/default#3"/>
    <dgm:cxn modelId="{4A89EB17-F478-40A6-82D1-1B1A70E616D5}" type="presParOf" srcId="{87FA4D39-D01C-4EB9-9E0C-820AAC6784C0}" destId="{FDFF663F-7ACC-48B9-A840-FC746C65305E}" srcOrd="2" destOrd="0" presId="urn:microsoft.com/office/officeart/2005/8/layout/default#3"/>
    <dgm:cxn modelId="{B9273174-FE4E-4696-BAFB-4CA241F2CC65}" type="presParOf" srcId="{87FA4D39-D01C-4EB9-9E0C-820AAC6784C0}" destId="{FAA9B6A7-ECB5-4B78-95DB-D0AC837CF6CF}" srcOrd="3" destOrd="0" presId="urn:microsoft.com/office/officeart/2005/8/layout/default#3"/>
    <dgm:cxn modelId="{170D9FF7-07A1-4A00-A803-CC9F969CA092}" type="presParOf" srcId="{87FA4D39-D01C-4EB9-9E0C-820AAC6784C0}" destId="{866E7324-F1B6-4D02-A445-77370549D3C8}" srcOrd="4" destOrd="0" presId="urn:microsoft.com/office/officeart/2005/8/layout/default#3"/>
    <dgm:cxn modelId="{144370EA-7310-4B58-98B9-A77BDE1938A8}" type="presParOf" srcId="{87FA4D39-D01C-4EB9-9E0C-820AAC6784C0}" destId="{0293F6EA-BC3E-4711-95BC-07DA4263D666}" srcOrd="5" destOrd="0" presId="urn:microsoft.com/office/officeart/2005/8/layout/default#3"/>
    <dgm:cxn modelId="{9299512B-7756-480A-B8EB-312430929F01}" type="presParOf" srcId="{87FA4D39-D01C-4EB9-9E0C-820AAC6784C0}" destId="{3D965482-40F2-4F86-86A2-7244F0CE851D}" srcOrd="6" destOrd="0" presId="urn:microsoft.com/office/officeart/2005/8/layout/default#3"/>
    <dgm:cxn modelId="{73654C35-E89B-4157-8747-B947495D18D2}" type="presParOf" srcId="{87FA4D39-D01C-4EB9-9E0C-820AAC6784C0}" destId="{BB091FF4-6C2E-4A4A-871B-185C99DFF487}" srcOrd="7" destOrd="0" presId="urn:microsoft.com/office/officeart/2005/8/layout/default#3"/>
    <dgm:cxn modelId="{7B66C949-ECBD-4314-86E8-44F5F8EF17F7}" type="presParOf" srcId="{87FA4D39-D01C-4EB9-9E0C-820AAC6784C0}" destId="{C882F7EC-FE3E-43A5-9598-38FAE26A1F3C}" srcOrd="8" destOrd="0" presId="urn:microsoft.com/office/officeart/2005/8/layout/default#3"/>
    <dgm:cxn modelId="{9E646160-84C9-428C-8268-21085330F9F1}" type="presParOf" srcId="{87FA4D39-D01C-4EB9-9E0C-820AAC6784C0}" destId="{C74C3D1A-204B-4B08-BE16-7901DB714F33}" srcOrd="9" destOrd="0" presId="urn:microsoft.com/office/officeart/2005/8/layout/default#3"/>
    <dgm:cxn modelId="{2AA4F0A9-C747-4924-9C11-00B3C8A70985}" type="presParOf" srcId="{87FA4D39-D01C-4EB9-9E0C-820AAC6784C0}" destId="{3F5B237F-AE11-4C00-A7E9-BC29AC6A2458}" srcOrd="10"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D7E475F-91D6-4AD0-B633-0D9E8B2F40D3}" type="doc">
      <dgm:prSet loTypeId="urn:microsoft.com/office/officeart/2005/8/layout/default#5" loCatId="list" qsTypeId="urn:microsoft.com/office/officeart/2005/8/quickstyle/3d2" qsCatId="3D" csTypeId="urn:microsoft.com/office/officeart/2005/8/colors/colorful2" csCatId="colorful" phldr="1"/>
      <dgm:spPr/>
      <dgm:t>
        <a:bodyPr/>
        <a:lstStyle/>
        <a:p>
          <a:endParaRPr lang="es-EC"/>
        </a:p>
      </dgm:t>
    </dgm:pt>
    <dgm:pt modelId="{48F3DDAA-42BE-493B-9376-63B9B3785A67}">
      <dgm:prSet phldrT="[Texto]"/>
      <dgm:spPr/>
      <dgm:t>
        <a:bodyPr/>
        <a:lstStyle/>
        <a:p>
          <a:r>
            <a:rPr lang="es-EC" dirty="0" smtClean="0"/>
            <a:t>Ambiente preparado</a:t>
          </a:r>
          <a:endParaRPr lang="es-EC" dirty="0"/>
        </a:p>
      </dgm:t>
    </dgm:pt>
    <dgm:pt modelId="{2098A52C-9E9F-4FB9-9B26-F0BCDCFD59C1}" type="parTrans" cxnId="{94EBEF7A-8315-443D-BEA1-A13B0624A4D9}">
      <dgm:prSet/>
      <dgm:spPr/>
      <dgm:t>
        <a:bodyPr/>
        <a:lstStyle/>
        <a:p>
          <a:endParaRPr lang="es-EC"/>
        </a:p>
      </dgm:t>
    </dgm:pt>
    <dgm:pt modelId="{DE3B5F6E-93DA-4A43-AF82-EA720C46B4B5}" type="sibTrans" cxnId="{94EBEF7A-8315-443D-BEA1-A13B0624A4D9}">
      <dgm:prSet/>
      <dgm:spPr/>
      <dgm:t>
        <a:bodyPr/>
        <a:lstStyle/>
        <a:p>
          <a:endParaRPr lang="es-EC"/>
        </a:p>
      </dgm:t>
    </dgm:pt>
    <dgm:pt modelId="{F5FD95C8-3B19-4B10-965C-92117861779A}">
      <dgm:prSet phldrT="[Texto]"/>
      <dgm:spPr/>
      <dgm:t>
        <a:bodyPr/>
        <a:lstStyle/>
        <a:p>
          <a:r>
            <a:rPr lang="es-EC" dirty="0" smtClean="0"/>
            <a:t>Niño</a:t>
          </a:r>
          <a:endParaRPr lang="es-EC" dirty="0"/>
        </a:p>
      </dgm:t>
    </dgm:pt>
    <dgm:pt modelId="{4EB12F34-D22F-43BB-B237-4576FF8991B2}" type="parTrans" cxnId="{90109105-9CDF-475C-80E6-5376E03B31E4}">
      <dgm:prSet/>
      <dgm:spPr/>
      <dgm:t>
        <a:bodyPr/>
        <a:lstStyle/>
        <a:p>
          <a:endParaRPr lang="es-EC"/>
        </a:p>
      </dgm:t>
    </dgm:pt>
    <dgm:pt modelId="{75AC4AAD-555D-4579-930D-AC9B63D66B6D}" type="sibTrans" cxnId="{90109105-9CDF-475C-80E6-5376E03B31E4}">
      <dgm:prSet/>
      <dgm:spPr/>
      <dgm:t>
        <a:bodyPr/>
        <a:lstStyle/>
        <a:p>
          <a:endParaRPr lang="es-EC"/>
        </a:p>
      </dgm:t>
    </dgm:pt>
    <dgm:pt modelId="{61A9E75F-D1BD-4D6A-A548-27E90A24871B}">
      <dgm:prSet phldrT="[Texto]"/>
      <dgm:spPr/>
      <dgm:t>
        <a:bodyPr/>
        <a:lstStyle/>
        <a:p>
          <a:r>
            <a:rPr lang="es-EC" dirty="0" smtClean="0"/>
            <a:t>Materiales Concretos</a:t>
          </a:r>
          <a:endParaRPr lang="es-EC" dirty="0"/>
        </a:p>
      </dgm:t>
    </dgm:pt>
    <dgm:pt modelId="{8AD60DF3-D18C-4BE8-B3D6-1A584D343D3E}" type="parTrans" cxnId="{CF6084A4-B0F9-4C7E-8F57-E85853775C78}">
      <dgm:prSet/>
      <dgm:spPr/>
      <dgm:t>
        <a:bodyPr/>
        <a:lstStyle/>
        <a:p>
          <a:endParaRPr lang="es-EC"/>
        </a:p>
      </dgm:t>
    </dgm:pt>
    <dgm:pt modelId="{F674FA4B-C06D-452A-968A-728FA5717596}" type="sibTrans" cxnId="{CF6084A4-B0F9-4C7E-8F57-E85853775C78}">
      <dgm:prSet/>
      <dgm:spPr/>
      <dgm:t>
        <a:bodyPr/>
        <a:lstStyle/>
        <a:p>
          <a:endParaRPr lang="es-EC"/>
        </a:p>
      </dgm:t>
    </dgm:pt>
    <dgm:pt modelId="{9B0D197B-CD5F-4085-9A85-A2BA9C9D5AD7}">
      <dgm:prSet phldrT="[Texto]"/>
      <dgm:spPr/>
      <dgm:t>
        <a:bodyPr/>
        <a:lstStyle/>
        <a:p>
          <a:r>
            <a:rPr lang="es-EC" dirty="0" smtClean="0"/>
            <a:t>Adulto</a:t>
          </a:r>
          <a:endParaRPr lang="es-EC" dirty="0"/>
        </a:p>
      </dgm:t>
    </dgm:pt>
    <dgm:pt modelId="{CABD8361-BB6A-49C7-B9AF-E74466BDB9C7}" type="parTrans" cxnId="{49878084-8DB7-497B-8430-7A1FF6B4A374}">
      <dgm:prSet/>
      <dgm:spPr/>
      <dgm:t>
        <a:bodyPr/>
        <a:lstStyle/>
        <a:p>
          <a:endParaRPr lang="es-EC"/>
        </a:p>
      </dgm:t>
    </dgm:pt>
    <dgm:pt modelId="{21305CFF-86B5-45B1-8CD0-CBF2237A9A49}" type="sibTrans" cxnId="{49878084-8DB7-497B-8430-7A1FF6B4A374}">
      <dgm:prSet/>
      <dgm:spPr/>
      <dgm:t>
        <a:bodyPr/>
        <a:lstStyle/>
        <a:p>
          <a:endParaRPr lang="es-EC"/>
        </a:p>
      </dgm:t>
    </dgm:pt>
    <dgm:pt modelId="{5F227A30-4142-4090-89CB-DF31599D2939}">
      <dgm:prSet phldrT="[Texto]"/>
      <dgm:spPr/>
      <dgm:t>
        <a:bodyPr/>
        <a:lstStyle/>
        <a:p>
          <a:r>
            <a:rPr lang="es-EC" dirty="0" smtClean="0"/>
            <a:t>Currículo Integrado</a:t>
          </a:r>
          <a:endParaRPr lang="es-EC" dirty="0"/>
        </a:p>
      </dgm:t>
    </dgm:pt>
    <dgm:pt modelId="{34A2D19A-3D73-4D51-8A1A-6CEEF289CFDB}" type="parTrans" cxnId="{5A76A923-5CCA-4486-87E5-08D8D8D6A32F}">
      <dgm:prSet/>
      <dgm:spPr/>
      <dgm:t>
        <a:bodyPr/>
        <a:lstStyle/>
        <a:p>
          <a:endParaRPr lang="es-EC"/>
        </a:p>
      </dgm:t>
    </dgm:pt>
    <dgm:pt modelId="{028A3530-BDF8-44C5-83DB-D7522E733F18}" type="sibTrans" cxnId="{5A76A923-5CCA-4486-87E5-08D8D8D6A32F}">
      <dgm:prSet/>
      <dgm:spPr/>
      <dgm:t>
        <a:bodyPr/>
        <a:lstStyle/>
        <a:p>
          <a:endParaRPr lang="es-EC"/>
        </a:p>
      </dgm:t>
    </dgm:pt>
    <dgm:pt modelId="{47DC4990-5DF9-49D6-8957-F192162C9932}">
      <dgm:prSet phldrT="[Texto]"/>
      <dgm:spPr/>
      <dgm:t>
        <a:bodyPr/>
        <a:lstStyle/>
        <a:p>
          <a:r>
            <a:rPr lang="es-EC" dirty="0" smtClean="0"/>
            <a:t>Casa de Niño Roma Italia</a:t>
          </a:r>
          <a:endParaRPr lang="es-EC" dirty="0"/>
        </a:p>
      </dgm:t>
    </dgm:pt>
    <dgm:pt modelId="{63EBC0B4-0CF1-4352-9B5B-FC633D85ABB4}" type="parTrans" cxnId="{C50D0EDC-FCAB-4CD0-8514-BB12EC481055}">
      <dgm:prSet/>
      <dgm:spPr/>
      <dgm:t>
        <a:bodyPr/>
        <a:lstStyle/>
        <a:p>
          <a:endParaRPr lang="es-EC"/>
        </a:p>
      </dgm:t>
    </dgm:pt>
    <dgm:pt modelId="{D0A19CD6-19F5-4B86-81F0-6B6AAEA72149}" type="sibTrans" cxnId="{C50D0EDC-FCAB-4CD0-8514-BB12EC481055}">
      <dgm:prSet/>
      <dgm:spPr/>
      <dgm:t>
        <a:bodyPr/>
        <a:lstStyle/>
        <a:p>
          <a:endParaRPr lang="es-EC"/>
        </a:p>
      </dgm:t>
    </dgm:pt>
    <dgm:pt modelId="{5FD5AEEF-BA25-47CB-A062-1437105F3E85}" type="pres">
      <dgm:prSet presAssocID="{9D7E475F-91D6-4AD0-B633-0D9E8B2F40D3}" presName="diagram" presStyleCnt="0">
        <dgm:presLayoutVars>
          <dgm:dir/>
          <dgm:resizeHandles val="exact"/>
        </dgm:presLayoutVars>
      </dgm:prSet>
      <dgm:spPr/>
      <dgm:t>
        <a:bodyPr/>
        <a:lstStyle/>
        <a:p>
          <a:endParaRPr lang="es-ES"/>
        </a:p>
      </dgm:t>
    </dgm:pt>
    <dgm:pt modelId="{B9E921FB-9F74-42CF-91B7-7AD4F9458C8D}" type="pres">
      <dgm:prSet presAssocID="{48F3DDAA-42BE-493B-9376-63B9B3785A67}" presName="node" presStyleLbl="node1" presStyleIdx="0" presStyleCnt="6" custLinFactNeighborX="-29940" custLinFactNeighborY="-1592">
        <dgm:presLayoutVars>
          <dgm:bulletEnabled val="1"/>
        </dgm:presLayoutVars>
      </dgm:prSet>
      <dgm:spPr/>
      <dgm:t>
        <a:bodyPr/>
        <a:lstStyle/>
        <a:p>
          <a:endParaRPr lang="es-EC"/>
        </a:p>
      </dgm:t>
    </dgm:pt>
    <dgm:pt modelId="{502BE791-EAD1-4FBE-BC67-CC9C5BA2B32F}" type="pres">
      <dgm:prSet presAssocID="{DE3B5F6E-93DA-4A43-AF82-EA720C46B4B5}" presName="sibTrans" presStyleCnt="0"/>
      <dgm:spPr/>
      <dgm:t>
        <a:bodyPr/>
        <a:lstStyle/>
        <a:p>
          <a:endParaRPr lang="es-ES"/>
        </a:p>
      </dgm:t>
    </dgm:pt>
    <dgm:pt modelId="{0EBB574D-A250-498E-90B3-FB95954AA4D8}" type="pres">
      <dgm:prSet presAssocID="{F5FD95C8-3B19-4B10-965C-92117861779A}" presName="node" presStyleLbl="node1" presStyleIdx="1" presStyleCnt="6" custLinFactNeighborX="43937" custLinFactNeighborY="-3879">
        <dgm:presLayoutVars>
          <dgm:bulletEnabled val="1"/>
        </dgm:presLayoutVars>
      </dgm:prSet>
      <dgm:spPr/>
      <dgm:t>
        <a:bodyPr/>
        <a:lstStyle/>
        <a:p>
          <a:endParaRPr lang="es-ES"/>
        </a:p>
      </dgm:t>
    </dgm:pt>
    <dgm:pt modelId="{408B1023-C934-4238-AD00-9E1A704827BB}" type="pres">
      <dgm:prSet presAssocID="{75AC4AAD-555D-4579-930D-AC9B63D66B6D}" presName="sibTrans" presStyleCnt="0"/>
      <dgm:spPr/>
      <dgm:t>
        <a:bodyPr/>
        <a:lstStyle/>
        <a:p>
          <a:endParaRPr lang="es-ES"/>
        </a:p>
      </dgm:t>
    </dgm:pt>
    <dgm:pt modelId="{17ED62C0-54EE-47B7-AE06-7C4A42F8864D}" type="pres">
      <dgm:prSet presAssocID="{61A9E75F-D1BD-4D6A-A548-27E90A24871B}" presName="node" presStyleLbl="node1" presStyleIdx="2" presStyleCnt="6" custLinFactNeighborX="-27089" custLinFactNeighborY="-1742">
        <dgm:presLayoutVars>
          <dgm:bulletEnabled val="1"/>
        </dgm:presLayoutVars>
      </dgm:prSet>
      <dgm:spPr/>
      <dgm:t>
        <a:bodyPr/>
        <a:lstStyle/>
        <a:p>
          <a:endParaRPr lang="es-ES"/>
        </a:p>
      </dgm:t>
    </dgm:pt>
    <dgm:pt modelId="{249B222D-0E47-4A29-A2E2-32FE9575F6CD}" type="pres">
      <dgm:prSet presAssocID="{F674FA4B-C06D-452A-968A-728FA5717596}" presName="sibTrans" presStyleCnt="0"/>
      <dgm:spPr/>
      <dgm:t>
        <a:bodyPr/>
        <a:lstStyle/>
        <a:p>
          <a:endParaRPr lang="es-ES"/>
        </a:p>
      </dgm:t>
    </dgm:pt>
    <dgm:pt modelId="{83867131-D209-4D28-9FA0-EAA32136B306}" type="pres">
      <dgm:prSet presAssocID="{9B0D197B-CD5F-4085-9A85-A2BA9C9D5AD7}" presName="node" presStyleLbl="node1" presStyleIdx="3" presStyleCnt="6" custLinFactNeighborX="-28763" custLinFactNeighborY="-1742">
        <dgm:presLayoutVars>
          <dgm:bulletEnabled val="1"/>
        </dgm:presLayoutVars>
      </dgm:prSet>
      <dgm:spPr/>
      <dgm:t>
        <a:bodyPr/>
        <a:lstStyle/>
        <a:p>
          <a:endParaRPr lang="es-ES"/>
        </a:p>
      </dgm:t>
    </dgm:pt>
    <dgm:pt modelId="{4F5DFA1D-D920-4F90-A3EE-A61D1BCA7713}" type="pres">
      <dgm:prSet presAssocID="{21305CFF-86B5-45B1-8CD0-CBF2237A9A49}" presName="sibTrans" presStyleCnt="0"/>
      <dgm:spPr/>
      <dgm:t>
        <a:bodyPr/>
        <a:lstStyle/>
        <a:p>
          <a:endParaRPr lang="es-ES"/>
        </a:p>
      </dgm:t>
    </dgm:pt>
    <dgm:pt modelId="{C131C2AA-5630-4781-96D3-F1BED53F103C}" type="pres">
      <dgm:prSet presAssocID="{5F227A30-4142-4090-89CB-DF31599D2939}" presName="node" presStyleLbl="node1" presStyleIdx="4" presStyleCnt="6">
        <dgm:presLayoutVars>
          <dgm:bulletEnabled val="1"/>
        </dgm:presLayoutVars>
      </dgm:prSet>
      <dgm:spPr/>
      <dgm:t>
        <a:bodyPr/>
        <a:lstStyle/>
        <a:p>
          <a:endParaRPr lang="es-ES"/>
        </a:p>
      </dgm:t>
    </dgm:pt>
    <dgm:pt modelId="{720E4E71-274E-4007-A329-7148E82A4838}" type="pres">
      <dgm:prSet presAssocID="{028A3530-BDF8-44C5-83DB-D7522E733F18}" presName="sibTrans" presStyleCnt="0"/>
      <dgm:spPr/>
      <dgm:t>
        <a:bodyPr/>
        <a:lstStyle/>
        <a:p>
          <a:endParaRPr lang="es-ES"/>
        </a:p>
      </dgm:t>
    </dgm:pt>
    <dgm:pt modelId="{9E6DC2B7-4B20-45D0-8817-2E1EF18A1D1F}" type="pres">
      <dgm:prSet presAssocID="{47DC4990-5DF9-49D6-8957-F192162C9932}" presName="node" presStyleLbl="node1" presStyleIdx="5" presStyleCnt="6">
        <dgm:presLayoutVars>
          <dgm:bulletEnabled val="1"/>
        </dgm:presLayoutVars>
      </dgm:prSet>
      <dgm:spPr/>
      <dgm:t>
        <a:bodyPr/>
        <a:lstStyle/>
        <a:p>
          <a:endParaRPr lang="es-ES"/>
        </a:p>
      </dgm:t>
    </dgm:pt>
  </dgm:ptLst>
  <dgm:cxnLst>
    <dgm:cxn modelId="{C50D0EDC-FCAB-4CD0-8514-BB12EC481055}" srcId="{9D7E475F-91D6-4AD0-B633-0D9E8B2F40D3}" destId="{47DC4990-5DF9-49D6-8957-F192162C9932}" srcOrd="5" destOrd="0" parTransId="{63EBC0B4-0CF1-4352-9B5B-FC633D85ABB4}" sibTransId="{D0A19CD6-19F5-4B86-81F0-6B6AAEA72149}"/>
    <dgm:cxn modelId="{94EBEF7A-8315-443D-BEA1-A13B0624A4D9}" srcId="{9D7E475F-91D6-4AD0-B633-0D9E8B2F40D3}" destId="{48F3DDAA-42BE-493B-9376-63B9B3785A67}" srcOrd="0" destOrd="0" parTransId="{2098A52C-9E9F-4FB9-9B26-F0BCDCFD59C1}" sibTransId="{DE3B5F6E-93DA-4A43-AF82-EA720C46B4B5}"/>
    <dgm:cxn modelId="{90109105-9CDF-475C-80E6-5376E03B31E4}" srcId="{9D7E475F-91D6-4AD0-B633-0D9E8B2F40D3}" destId="{F5FD95C8-3B19-4B10-965C-92117861779A}" srcOrd="1" destOrd="0" parTransId="{4EB12F34-D22F-43BB-B237-4576FF8991B2}" sibTransId="{75AC4AAD-555D-4579-930D-AC9B63D66B6D}"/>
    <dgm:cxn modelId="{49878084-8DB7-497B-8430-7A1FF6B4A374}" srcId="{9D7E475F-91D6-4AD0-B633-0D9E8B2F40D3}" destId="{9B0D197B-CD5F-4085-9A85-A2BA9C9D5AD7}" srcOrd="3" destOrd="0" parTransId="{CABD8361-BB6A-49C7-B9AF-E74466BDB9C7}" sibTransId="{21305CFF-86B5-45B1-8CD0-CBF2237A9A49}"/>
    <dgm:cxn modelId="{CF6084A4-B0F9-4C7E-8F57-E85853775C78}" srcId="{9D7E475F-91D6-4AD0-B633-0D9E8B2F40D3}" destId="{61A9E75F-D1BD-4D6A-A548-27E90A24871B}" srcOrd="2" destOrd="0" parTransId="{8AD60DF3-D18C-4BE8-B3D6-1A584D343D3E}" sibTransId="{F674FA4B-C06D-452A-968A-728FA5717596}"/>
    <dgm:cxn modelId="{5A76A923-5CCA-4486-87E5-08D8D8D6A32F}" srcId="{9D7E475F-91D6-4AD0-B633-0D9E8B2F40D3}" destId="{5F227A30-4142-4090-89CB-DF31599D2939}" srcOrd="4" destOrd="0" parTransId="{34A2D19A-3D73-4D51-8A1A-6CEEF289CFDB}" sibTransId="{028A3530-BDF8-44C5-83DB-D7522E733F18}"/>
    <dgm:cxn modelId="{451368E8-6FD1-4D92-BC91-41249030F7B7}" type="presOf" srcId="{48F3DDAA-42BE-493B-9376-63B9B3785A67}" destId="{B9E921FB-9F74-42CF-91B7-7AD4F9458C8D}" srcOrd="0" destOrd="0" presId="urn:microsoft.com/office/officeart/2005/8/layout/default#5"/>
    <dgm:cxn modelId="{CBDDAD25-9AEB-42B5-910E-BDB620B5A4F3}" type="presOf" srcId="{47DC4990-5DF9-49D6-8957-F192162C9932}" destId="{9E6DC2B7-4B20-45D0-8817-2E1EF18A1D1F}" srcOrd="0" destOrd="0" presId="urn:microsoft.com/office/officeart/2005/8/layout/default#5"/>
    <dgm:cxn modelId="{1EDCFFF2-378C-4786-8039-ADF0A8706C99}" type="presOf" srcId="{9D7E475F-91D6-4AD0-B633-0D9E8B2F40D3}" destId="{5FD5AEEF-BA25-47CB-A062-1437105F3E85}" srcOrd="0" destOrd="0" presId="urn:microsoft.com/office/officeart/2005/8/layout/default#5"/>
    <dgm:cxn modelId="{267D5253-D38D-40B9-85DD-199E135310AA}" type="presOf" srcId="{61A9E75F-D1BD-4D6A-A548-27E90A24871B}" destId="{17ED62C0-54EE-47B7-AE06-7C4A42F8864D}" srcOrd="0" destOrd="0" presId="urn:microsoft.com/office/officeart/2005/8/layout/default#5"/>
    <dgm:cxn modelId="{366010C5-AC8D-4534-BA83-86D2C8A3F81D}" type="presOf" srcId="{F5FD95C8-3B19-4B10-965C-92117861779A}" destId="{0EBB574D-A250-498E-90B3-FB95954AA4D8}" srcOrd="0" destOrd="0" presId="urn:microsoft.com/office/officeart/2005/8/layout/default#5"/>
    <dgm:cxn modelId="{07A87DE7-9581-4B86-B9D5-24898D5C2EBD}" type="presOf" srcId="{9B0D197B-CD5F-4085-9A85-A2BA9C9D5AD7}" destId="{83867131-D209-4D28-9FA0-EAA32136B306}" srcOrd="0" destOrd="0" presId="urn:microsoft.com/office/officeart/2005/8/layout/default#5"/>
    <dgm:cxn modelId="{5F1546D5-E3ED-4383-8F2E-681193736A03}" type="presOf" srcId="{5F227A30-4142-4090-89CB-DF31599D2939}" destId="{C131C2AA-5630-4781-96D3-F1BED53F103C}" srcOrd="0" destOrd="0" presId="urn:microsoft.com/office/officeart/2005/8/layout/default#5"/>
    <dgm:cxn modelId="{F8C027C9-A77E-4E0A-8FAB-243E457118A2}" type="presParOf" srcId="{5FD5AEEF-BA25-47CB-A062-1437105F3E85}" destId="{B9E921FB-9F74-42CF-91B7-7AD4F9458C8D}" srcOrd="0" destOrd="0" presId="urn:microsoft.com/office/officeart/2005/8/layout/default#5"/>
    <dgm:cxn modelId="{3DAAAFC1-00B4-4BF8-8CD0-2F110EB4FFA7}" type="presParOf" srcId="{5FD5AEEF-BA25-47CB-A062-1437105F3E85}" destId="{502BE791-EAD1-4FBE-BC67-CC9C5BA2B32F}" srcOrd="1" destOrd="0" presId="urn:microsoft.com/office/officeart/2005/8/layout/default#5"/>
    <dgm:cxn modelId="{D0057747-7FB0-4260-842B-8F4AE69C77E7}" type="presParOf" srcId="{5FD5AEEF-BA25-47CB-A062-1437105F3E85}" destId="{0EBB574D-A250-498E-90B3-FB95954AA4D8}" srcOrd="2" destOrd="0" presId="urn:microsoft.com/office/officeart/2005/8/layout/default#5"/>
    <dgm:cxn modelId="{653C30F2-63D6-47D8-875A-E510BAF4FD36}" type="presParOf" srcId="{5FD5AEEF-BA25-47CB-A062-1437105F3E85}" destId="{408B1023-C934-4238-AD00-9E1A704827BB}" srcOrd="3" destOrd="0" presId="urn:microsoft.com/office/officeart/2005/8/layout/default#5"/>
    <dgm:cxn modelId="{B889F971-9457-4D58-AEAC-28777C3E5588}" type="presParOf" srcId="{5FD5AEEF-BA25-47CB-A062-1437105F3E85}" destId="{17ED62C0-54EE-47B7-AE06-7C4A42F8864D}" srcOrd="4" destOrd="0" presId="urn:microsoft.com/office/officeart/2005/8/layout/default#5"/>
    <dgm:cxn modelId="{A44D8241-CF8E-4B8F-BDB7-4209EF00FB2A}" type="presParOf" srcId="{5FD5AEEF-BA25-47CB-A062-1437105F3E85}" destId="{249B222D-0E47-4A29-A2E2-32FE9575F6CD}" srcOrd="5" destOrd="0" presId="urn:microsoft.com/office/officeart/2005/8/layout/default#5"/>
    <dgm:cxn modelId="{D47B989D-3E93-4076-AD7F-BBA47DEB081F}" type="presParOf" srcId="{5FD5AEEF-BA25-47CB-A062-1437105F3E85}" destId="{83867131-D209-4D28-9FA0-EAA32136B306}" srcOrd="6" destOrd="0" presId="urn:microsoft.com/office/officeart/2005/8/layout/default#5"/>
    <dgm:cxn modelId="{73834CF4-8CA5-4E9C-91E5-8F767B55B013}" type="presParOf" srcId="{5FD5AEEF-BA25-47CB-A062-1437105F3E85}" destId="{4F5DFA1D-D920-4F90-A3EE-A61D1BCA7713}" srcOrd="7" destOrd="0" presId="urn:microsoft.com/office/officeart/2005/8/layout/default#5"/>
    <dgm:cxn modelId="{F88F28C3-A5C5-4BCC-B933-515000A1A418}" type="presParOf" srcId="{5FD5AEEF-BA25-47CB-A062-1437105F3E85}" destId="{C131C2AA-5630-4781-96D3-F1BED53F103C}" srcOrd="8" destOrd="0" presId="urn:microsoft.com/office/officeart/2005/8/layout/default#5"/>
    <dgm:cxn modelId="{A646067C-3245-482D-B566-5B9AF79C1003}" type="presParOf" srcId="{5FD5AEEF-BA25-47CB-A062-1437105F3E85}" destId="{720E4E71-274E-4007-A329-7148E82A4838}" srcOrd="9" destOrd="0" presId="urn:microsoft.com/office/officeart/2005/8/layout/default#5"/>
    <dgm:cxn modelId="{18A75D34-B94B-4CFB-A855-FBACCFF58D5F}" type="presParOf" srcId="{5FD5AEEF-BA25-47CB-A062-1437105F3E85}" destId="{9E6DC2B7-4B20-45D0-8817-2E1EF18A1D1F}" srcOrd="1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654D45-8383-48A2-AE28-842ADCA77175}" type="doc">
      <dgm:prSet loTypeId="urn:microsoft.com/office/officeart/2005/8/layout/default#2" loCatId="list" qsTypeId="urn:microsoft.com/office/officeart/2005/8/quickstyle/3d2" qsCatId="3D" csTypeId="urn:microsoft.com/office/officeart/2005/8/colors/colorful5" csCatId="colorful" phldr="1"/>
      <dgm:spPr/>
      <dgm:t>
        <a:bodyPr/>
        <a:lstStyle/>
        <a:p>
          <a:endParaRPr lang="es-EC"/>
        </a:p>
      </dgm:t>
    </dgm:pt>
    <dgm:pt modelId="{A2141572-3493-4DFA-9D4C-9B78A0570985}">
      <dgm:prSet phldrT="[Texto]"/>
      <dgm:spPr/>
      <dgm:t>
        <a:bodyPr/>
        <a:lstStyle/>
        <a:p>
          <a:r>
            <a:rPr lang="es-EC" dirty="0" smtClean="0"/>
            <a:t>Eje Fundamental</a:t>
          </a:r>
          <a:endParaRPr lang="es-EC" dirty="0"/>
        </a:p>
      </dgm:t>
    </dgm:pt>
    <dgm:pt modelId="{5BCFB7A8-31E3-4028-A27A-5547688E31B5}" type="parTrans" cxnId="{4FCA451A-D58D-4375-8026-67ADA70DE6DF}">
      <dgm:prSet/>
      <dgm:spPr/>
      <dgm:t>
        <a:bodyPr/>
        <a:lstStyle/>
        <a:p>
          <a:endParaRPr lang="es-EC"/>
        </a:p>
      </dgm:t>
    </dgm:pt>
    <dgm:pt modelId="{DF1D6019-BC31-486D-B4EE-4D417C4B6C5F}" type="sibTrans" cxnId="{4FCA451A-D58D-4375-8026-67ADA70DE6DF}">
      <dgm:prSet/>
      <dgm:spPr/>
      <dgm:t>
        <a:bodyPr/>
        <a:lstStyle/>
        <a:p>
          <a:endParaRPr lang="es-EC"/>
        </a:p>
      </dgm:t>
    </dgm:pt>
    <dgm:pt modelId="{405EAF07-CE8D-4A69-8DC2-99B4716D08BC}">
      <dgm:prSet phldrT="[Texto]"/>
      <dgm:spPr/>
      <dgm:t>
        <a:bodyPr/>
        <a:lstStyle/>
        <a:p>
          <a:r>
            <a:rPr lang="es-EC" dirty="0" smtClean="0"/>
            <a:t>Para Enseñar</a:t>
          </a:r>
          <a:endParaRPr lang="es-EC" dirty="0"/>
        </a:p>
      </dgm:t>
    </dgm:pt>
    <dgm:pt modelId="{DA1C1EAE-27CA-4D61-BE33-E4066B47A210}" type="parTrans" cxnId="{CA7FA6E6-473E-4804-A1BC-DA825CC0E641}">
      <dgm:prSet/>
      <dgm:spPr/>
      <dgm:t>
        <a:bodyPr/>
        <a:lstStyle/>
        <a:p>
          <a:endParaRPr lang="es-EC"/>
        </a:p>
      </dgm:t>
    </dgm:pt>
    <dgm:pt modelId="{37A14A16-C853-4DB0-A9F8-87EC3B15BD1F}" type="sibTrans" cxnId="{CA7FA6E6-473E-4804-A1BC-DA825CC0E641}">
      <dgm:prSet/>
      <dgm:spPr/>
      <dgm:t>
        <a:bodyPr/>
        <a:lstStyle/>
        <a:p>
          <a:endParaRPr lang="es-EC"/>
        </a:p>
      </dgm:t>
    </dgm:pt>
    <dgm:pt modelId="{17CF475B-F3A1-40DC-A63E-F56DA24A81F9}">
      <dgm:prSet phldrT="[Texto]"/>
      <dgm:spPr/>
      <dgm:t>
        <a:bodyPr/>
        <a:lstStyle/>
        <a:p>
          <a:r>
            <a:rPr lang="es-EC" dirty="0" smtClean="0"/>
            <a:t>Individuales o grupales</a:t>
          </a:r>
          <a:endParaRPr lang="es-EC" dirty="0"/>
        </a:p>
      </dgm:t>
    </dgm:pt>
    <dgm:pt modelId="{827ACEBA-565B-4F94-BF1E-3E6D01E8C90F}" type="parTrans" cxnId="{6A9833B5-9528-4B7F-A17F-5597FAA41D35}">
      <dgm:prSet/>
      <dgm:spPr/>
      <dgm:t>
        <a:bodyPr/>
        <a:lstStyle/>
        <a:p>
          <a:endParaRPr lang="es-EC"/>
        </a:p>
      </dgm:t>
    </dgm:pt>
    <dgm:pt modelId="{81BDC1A0-4520-481E-9A4F-D9686D7E866E}" type="sibTrans" cxnId="{6A9833B5-9528-4B7F-A17F-5597FAA41D35}">
      <dgm:prSet/>
      <dgm:spPr/>
      <dgm:t>
        <a:bodyPr/>
        <a:lstStyle/>
        <a:p>
          <a:endParaRPr lang="es-EC"/>
        </a:p>
      </dgm:t>
    </dgm:pt>
    <dgm:pt modelId="{DF1EEDCE-05FA-4D0D-BE28-A65E65EF7751}">
      <dgm:prSet phldrT="[Texto]"/>
      <dgm:spPr/>
      <dgm:t>
        <a:bodyPr/>
        <a:lstStyle/>
        <a:p>
          <a:r>
            <a:rPr lang="es-EC" dirty="0" smtClean="0"/>
            <a:t>Autocorrectivo</a:t>
          </a:r>
          <a:endParaRPr lang="es-EC" dirty="0"/>
        </a:p>
      </dgm:t>
    </dgm:pt>
    <dgm:pt modelId="{E9B39101-286D-4F81-A043-D4C0C5F4FB8A}" type="parTrans" cxnId="{4D270A28-B1F1-4C0F-B6A1-957F4C88FC24}">
      <dgm:prSet/>
      <dgm:spPr/>
      <dgm:t>
        <a:bodyPr/>
        <a:lstStyle/>
        <a:p>
          <a:endParaRPr lang="es-EC"/>
        </a:p>
      </dgm:t>
    </dgm:pt>
    <dgm:pt modelId="{38BC6CD2-44EB-4DA5-B85B-CE36C2E7F974}" type="sibTrans" cxnId="{4D270A28-B1F1-4C0F-B6A1-957F4C88FC24}">
      <dgm:prSet/>
      <dgm:spPr/>
      <dgm:t>
        <a:bodyPr/>
        <a:lstStyle/>
        <a:p>
          <a:endParaRPr lang="es-EC"/>
        </a:p>
      </dgm:t>
    </dgm:pt>
    <dgm:pt modelId="{87B702E4-328B-4469-B632-A7FE13E7662A}">
      <dgm:prSet phldrT="[Texto]"/>
      <dgm:spPr/>
      <dgm:t>
        <a:bodyPr/>
        <a:lstStyle/>
        <a:p>
          <a:r>
            <a:rPr lang="es-EC" dirty="0" smtClean="0"/>
            <a:t>Simples</a:t>
          </a:r>
          <a:endParaRPr lang="es-EC" dirty="0"/>
        </a:p>
      </dgm:t>
    </dgm:pt>
    <dgm:pt modelId="{0AC507A4-A586-46F9-BD32-FF066B913453}" type="parTrans" cxnId="{10D34B01-D387-4D8F-AE07-21C88340AB21}">
      <dgm:prSet/>
      <dgm:spPr/>
      <dgm:t>
        <a:bodyPr/>
        <a:lstStyle/>
        <a:p>
          <a:endParaRPr lang="es-ES"/>
        </a:p>
      </dgm:t>
    </dgm:pt>
    <dgm:pt modelId="{821C47CA-2A07-4A2D-9F06-266B7C9EBFA1}" type="sibTrans" cxnId="{10D34B01-D387-4D8F-AE07-21C88340AB21}">
      <dgm:prSet/>
      <dgm:spPr/>
      <dgm:t>
        <a:bodyPr/>
        <a:lstStyle/>
        <a:p>
          <a:endParaRPr lang="es-ES"/>
        </a:p>
      </dgm:t>
    </dgm:pt>
    <dgm:pt modelId="{63A950E6-AD96-43BC-BDC4-ACDC9FD166E9}">
      <dgm:prSet phldrT="[Texto]"/>
      <dgm:spPr/>
      <dgm:t>
        <a:bodyPr/>
        <a:lstStyle/>
        <a:p>
          <a:r>
            <a:rPr lang="es-EC" dirty="0" smtClean="0"/>
            <a:t>Agrupados por sentidos</a:t>
          </a:r>
          <a:endParaRPr lang="es-EC" dirty="0"/>
        </a:p>
      </dgm:t>
    </dgm:pt>
    <dgm:pt modelId="{AF76E3E5-7C40-42C8-A8F3-65A7E2984078}" type="parTrans" cxnId="{5AD3C9E5-72F6-4292-94BF-15FCA319EAB9}">
      <dgm:prSet/>
      <dgm:spPr/>
      <dgm:t>
        <a:bodyPr/>
        <a:lstStyle/>
        <a:p>
          <a:endParaRPr lang="es-ES"/>
        </a:p>
      </dgm:t>
    </dgm:pt>
    <dgm:pt modelId="{FB3E2493-7B59-4348-A5CA-6118914CA8E6}" type="sibTrans" cxnId="{5AD3C9E5-72F6-4292-94BF-15FCA319EAB9}">
      <dgm:prSet/>
      <dgm:spPr/>
      <dgm:t>
        <a:bodyPr/>
        <a:lstStyle/>
        <a:p>
          <a:endParaRPr lang="es-ES"/>
        </a:p>
      </dgm:t>
    </dgm:pt>
    <dgm:pt modelId="{7E98CEAC-8719-42F8-8DEF-373DB7653407}" type="pres">
      <dgm:prSet presAssocID="{95654D45-8383-48A2-AE28-842ADCA77175}" presName="diagram" presStyleCnt="0">
        <dgm:presLayoutVars>
          <dgm:dir/>
          <dgm:resizeHandles val="exact"/>
        </dgm:presLayoutVars>
      </dgm:prSet>
      <dgm:spPr/>
      <dgm:t>
        <a:bodyPr/>
        <a:lstStyle/>
        <a:p>
          <a:endParaRPr lang="es-ES"/>
        </a:p>
      </dgm:t>
    </dgm:pt>
    <dgm:pt modelId="{DCB3C9F2-2C9C-428C-82EA-DAF13FFE4183}" type="pres">
      <dgm:prSet presAssocID="{A2141572-3493-4DFA-9D4C-9B78A0570985}" presName="node" presStyleLbl="node1" presStyleIdx="0" presStyleCnt="6">
        <dgm:presLayoutVars>
          <dgm:bulletEnabled val="1"/>
        </dgm:presLayoutVars>
      </dgm:prSet>
      <dgm:spPr/>
      <dgm:t>
        <a:bodyPr/>
        <a:lstStyle/>
        <a:p>
          <a:endParaRPr lang="es-ES"/>
        </a:p>
      </dgm:t>
    </dgm:pt>
    <dgm:pt modelId="{77E0DF72-E15A-4338-9B86-BCD4BAD7AC2F}" type="pres">
      <dgm:prSet presAssocID="{DF1D6019-BC31-486D-B4EE-4D417C4B6C5F}" presName="sibTrans" presStyleCnt="0"/>
      <dgm:spPr/>
      <dgm:t>
        <a:bodyPr/>
        <a:lstStyle/>
        <a:p>
          <a:endParaRPr lang="es-ES"/>
        </a:p>
      </dgm:t>
    </dgm:pt>
    <dgm:pt modelId="{DB8B625E-C072-4AC1-AB42-6148A630CC45}" type="pres">
      <dgm:prSet presAssocID="{405EAF07-CE8D-4A69-8DC2-99B4716D08BC}" presName="node" presStyleLbl="node1" presStyleIdx="1" presStyleCnt="6">
        <dgm:presLayoutVars>
          <dgm:bulletEnabled val="1"/>
        </dgm:presLayoutVars>
      </dgm:prSet>
      <dgm:spPr/>
      <dgm:t>
        <a:bodyPr/>
        <a:lstStyle/>
        <a:p>
          <a:endParaRPr lang="es-ES"/>
        </a:p>
      </dgm:t>
    </dgm:pt>
    <dgm:pt modelId="{CEF2E1CB-EB81-445E-A7F3-09F8C34D2690}" type="pres">
      <dgm:prSet presAssocID="{37A14A16-C853-4DB0-A9F8-87EC3B15BD1F}" presName="sibTrans" presStyleCnt="0"/>
      <dgm:spPr/>
      <dgm:t>
        <a:bodyPr/>
        <a:lstStyle/>
        <a:p>
          <a:endParaRPr lang="es-ES"/>
        </a:p>
      </dgm:t>
    </dgm:pt>
    <dgm:pt modelId="{90BCBBA2-361C-4368-A225-A0F1C6FFDBA1}" type="pres">
      <dgm:prSet presAssocID="{17CF475B-F3A1-40DC-A63E-F56DA24A81F9}" presName="node" presStyleLbl="node1" presStyleIdx="2" presStyleCnt="6">
        <dgm:presLayoutVars>
          <dgm:bulletEnabled val="1"/>
        </dgm:presLayoutVars>
      </dgm:prSet>
      <dgm:spPr/>
      <dgm:t>
        <a:bodyPr/>
        <a:lstStyle/>
        <a:p>
          <a:endParaRPr lang="es-EC"/>
        </a:p>
      </dgm:t>
    </dgm:pt>
    <dgm:pt modelId="{B75A26A3-0910-418D-8C06-1A82ED1E26E2}" type="pres">
      <dgm:prSet presAssocID="{81BDC1A0-4520-481E-9A4F-D9686D7E866E}" presName="sibTrans" presStyleCnt="0"/>
      <dgm:spPr/>
      <dgm:t>
        <a:bodyPr/>
        <a:lstStyle/>
        <a:p>
          <a:endParaRPr lang="es-ES"/>
        </a:p>
      </dgm:t>
    </dgm:pt>
    <dgm:pt modelId="{D4CA32AC-932C-40F6-A7F1-A3A6B98FB8C4}" type="pres">
      <dgm:prSet presAssocID="{DF1EEDCE-05FA-4D0D-BE28-A65E65EF7751}" presName="node" presStyleLbl="node1" presStyleIdx="3" presStyleCnt="6">
        <dgm:presLayoutVars>
          <dgm:bulletEnabled val="1"/>
        </dgm:presLayoutVars>
      </dgm:prSet>
      <dgm:spPr/>
      <dgm:t>
        <a:bodyPr/>
        <a:lstStyle/>
        <a:p>
          <a:endParaRPr lang="es-EC"/>
        </a:p>
      </dgm:t>
    </dgm:pt>
    <dgm:pt modelId="{661D0F8E-EA40-4705-9249-34E675E300CE}" type="pres">
      <dgm:prSet presAssocID="{38BC6CD2-44EB-4DA5-B85B-CE36C2E7F974}" presName="sibTrans" presStyleCnt="0"/>
      <dgm:spPr/>
      <dgm:t>
        <a:bodyPr/>
        <a:lstStyle/>
        <a:p>
          <a:endParaRPr lang="es-ES"/>
        </a:p>
      </dgm:t>
    </dgm:pt>
    <dgm:pt modelId="{9486E9EC-B97F-4D9B-BD00-36CC9E1BC65B}" type="pres">
      <dgm:prSet presAssocID="{87B702E4-328B-4469-B632-A7FE13E7662A}" presName="node" presStyleLbl="node1" presStyleIdx="4" presStyleCnt="6">
        <dgm:presLayoutVars>
          <dgm:bulletEnabled val="1"/>
        </dgm:presLayoutVars>
      </dgm:prSet>
      <dgm:spPr/>
      <dgm:t>
        <a:bodyPr/>
        <a:lstStyle/>
        <a:p>
          <a:endParaRPr lang="es-EC"/>
        </a:p>
      </dgm:t>
    </dgm:pt>
    <dgm:pt modelId="{79012296-A993-4795-B75F-B6748FE267B3}" type="pres">
      <dgm:prSet presAssocID="{821C47CA-2A07-4A2D-9F06-266B7C9EBFA1}" presName="sibTrans" presStyleCnt="0"/>
      <dgm:spPr/>
      <dgm:t>
        <a:bodyPr/>
        <a:lstStyle/>
        <a:p>
          <a:endParaRPr lang="es-ES"/>
        </a:p>
      </dgm:t>
    </dgm:pt>
    <dgm:pt modelId="{24BC932C-4E57-4CFE-B102-FE2D0275F82C}" type="pres">
      <dgm:prSet presAssocID="{63A950E6-AD96-43BC-BDC4-ACDC9FD166E9}" presName="node" presStyleLbl="node1" presStyleIdx="5" presStyleCnt="6">
        <dgm:presLayoutVars>
          <dgm:bulletEnabled val="1"/>
        </dgm:presLayoutVars>
      </dgm:prSet>
      <dgm:spPr/>
      <dgm:t>
        <a:bodyPr/>
        <a:lstStyle/>
        <a:p>
          <a:endParaRPr lang="es-EC"/>
        </a:p>
      </dgm:t>
    </dgm:pt>
  </dgm:ptLst>
  <dgm:cxnLst>
    <dgm:cxn modelId="{10D34B01-D387-4D8F-AE07-21C88340AB21}" srcId="{95654D45-8383-48A2-AE28-842ADCA77175}" destId="{87B702E4-328B-4469-B632-A7FE13E7662A}" srcOrd="4" destOrd="0" parTransId="{0AC507A4-A586-46F9-BD32-FF066B913453}" sibTransId="{821C47CA-2A07-4A2D-9F06-266B7C9EBFA1}"/>
    <dgm:cxn modelId="{6A9833B5-9528-4B7F-A17F-5597FAA41D35}" srcId="{95654D45-8383-48A2-AE28-842ADCA77175}" destId="{17CF475B-F3A1-40DC-A63E-F56DA24A81F9}" srcOrd="2" destOrd="0" parTransId="{827ACEBA-565B-4F94-BF1E-3E6D01E8C90F}" sibTransId="{81BDC1A0-4520-481E-9A4F-D9686D7E866E}"/>
    <dgm:cxn modelId="{FFF16A0B-0CAD-4A46-8B07-84A4F7EFB834}" type="presOf" srcId="{A2141572-3493-4DFA-9D4C-9B78A0570985}" destId="{DCB3C9F2-2C9C-428C-82EA-DAF13FFE4183}" srcOrd="0" destOrd="0" presId="urn:microsoft.com/office/officeart/2005/8/layout/default#2"/>
    <dgm:cxn modelId="{3D2D0576-20A9-4FE4-AE9B-F23C33269682}" type="presOf" srcId="{405EAF07-CE8D-4A69-8DC2-99B4716D08BC}" destId="{DB8B625E-C072-4AC1-AB42-6148A630CC45}" srcOrd="0" destOrd="0" presId="urn:microsoft.com/office/officeart/2005/8/layout/default#2"/>
    <dgm:cxn modelId="{4FCA451A-D58D-4375-8026-67ADA70DE6DF}" srcId="{95654D45-8383-48A2-AE28-842ADCA77175}" destId="{A2141572-3493-4DFA-9D4C-9B78A0570985}" srcOrd="0" destOrd="0" parTransId="{5BCFB7A8-31E3-4028-A27A-5547688E31B5}" sibTransId="{DF1D6019-BC31-486D-B4EE-4D417C4B6C5F}"/>
    <dgm:cxn modelId="{AC709B8E-A9C3-4A63-94E2-EAA262169798}" type="presOf" srcId="{17CF475B-F3A1-40DC-A63E-F56DA24A81F9}" destId="{90BCBBA2-361C-4368-A225-A0F1C6FFDBA1}" srcOrd="0" destOrd="0" presId="urn:microsoft.com/office/officeart/2005/8/layout/default#2"/>
    <dgm:cxn modelId="{754AF804-3022-4AA9-A6D3-01DDDF9513DE}" type="presOf" srcId="{87B702E4-328B-4469-B632-A7FE13E7662A}" destId="{9486E9EC-B97F-4D9B-BD00-36CC9E1BC65B}" srcOrd="0" destOrd="0" presId="urn:microsoft.com/office/officeart/2005/8/layout/default#2"/>
    <dgm:cxn modelId="{4D270A28-B1F1-4C0F-B6A1-957F4C88FC24}" srcId="{95654D45-8383-48A2-AE28-842ADCA77175}" destId="{DF1EEDCE-05FA-4D0D-BE28-A65E65EF7751}" srcOrd="3" destOrd="0" parTransId="{E9B39101-286D-4F81-A043-D4C0C5F4FB8A}" sibTransId="{38BC6CD2-44EB-4DA5-B85B-CE36C2E7F974}"/>
    <dgm:cxn modelId="{66FEB9F9-A7CC-40A9-9C4C-D6DC29673E89}" type="presOf" srcId="{63A950E6-AD96-43BC-BDC4-ACDC9FD166E9}" destId="{24BC932C-4E57-4CFE-B102-FE2D0275F82C}" srcOrd="0" destOrd="0" presId="urn:microsoft.com/office/officeart/2005/8/layout/default#2"/>
    <dgm:cxn modelId="{CA7FA6E6-473E-4804-A1BC-DA825CC0E641}" srcId="{95654D45-8383-48A2-AE28-842ADCA77175}" destId="{405EAF07-CE8D-4A69-8DC2-99B4716D08BC}" srcOrd="1" destOrd="0" parTransId="{DA1C1EAE-27CA-4D61-BE33-E4066B47A210}" sibTransId="{37A14A16-C853-4DB0-A9F8-87EC3B15BD1F}"/>
    <dgm:cxn modelId="{345F1E5A-D28D-47FD-9046-FDFE50B4C2B7}" type="presOf" srcId="{DF1EEDCE-05FA-4D0D-BE28-A65E65EF7751}" destId="{D4CA32AC-932C-40F6-A7F1-A3A6B98FB8C4}" srcOrd="0" destOrd="0" presId="urn:microsoft.com/office/officeart/2005/8/layout/default#2"/>
    <dgm:cxn modelId="{5AD3C9E5-72F6-4292-94BF-15FCA319EAB9}" srcId="{95654D45-8383-48A2-AE28-842ADCA77175}" destId="{63A950E6-AD96-43BC-BDC4-ACDC9FD166E9}" srcOrd="5" destOrd="0" parTransId="{AF76E3E5-7C40-42C8-A8F3-65A7E2984078}" sibTransId="{FB3E2493-7B59-4348-A5CA-6118914CA8E6}"/>
    <dgm:cxn modelId="{2C41BB1F-FF20-43E3-9B45-F633278FC692}" type="presOf" srcId="{95654D45-8383-48A2-AE28-842ADCA77175}" destId="{7E98CEAC-8719-42F8-8DEF-373DB7653407}" srcOrd="0" destOrd="0" presId="urn:microsoft.com/office/officeart/2005/8/layout/default#2"/>
    <dgm:cxn modelId="{769D3EE4-FB6C-4AF1-85FC-0D3581938450}" type="presParOf" srcId="{7E98CEAC-8719-42F8-8DEF-373DB7653407}" destId="{DCB3C9F2-2C9C-428C-82EA-DAF13FFE4183}" srcOrd="0" destOrd="0" presId="urn:microsoft.com/office/officeart/2005/8/layout/default#2"/>
    <dgm:cxn modelId="{45E228D4-F34D-4A89-9251-DFFF781C01F3}" type="presParOf" srcId="{7E98CEAC-8719-42F8-8DEF-373DB7653407}" destId="{77E0DF72-E15A-4338-9B86-BCD4BAD7AC2F}" srcOrd="1" destOrd="0" presId="urn:microsoft.com/office/officeart/2005/8/layout/default#2"/>
    <dgm:cxn modelId="{A430DD08-EEC9-43AF-B94E-659103AD2B2E}" type="presParOf" srcId="{7E98CEAC-8719-42F8-8DEF-373DB7653407}" destId="{DB8B625E-C072-4AC1-AB42-6148A630CC45}" srcOrd="2" destOrd="0" presId="urn:microsoft.com/office/officeart/2005/8/layout/default#2"/>
    <dgm:cxn modelId="{164207E4-EAD8-442D-8E16-C27D3FD569CF}" type="presParOf" srcId="{7E98CEAC-8719-42F8-8DEF-373DB7653407}" destId="{CEF2E1CB-EB81-445E-A7F3-09F8C34D2690}" srcOrd="3" destOrd="0" presId="urn:microsoft.com/office/officeart/2005/8/layout/default#2"/>
    <dgm:cxn modelId="{A3D34571-7639-4E03-8ED2-F1B7512627B7}" type="presParOf" srcId="{7E98CEAC-8719-42F8-8DEF-373DB7653407}" destId="{90BCBBA2-361C-4368-A225-A0F1C6FFDBA1}" srcOrd="4" destOrd="0" presId="urn:microsoft.com/office/officeart/2005/8/layout/default#2"/>
    <dgm:cxn modelId="{E9185D12-2D68-4AB6-B226-4477438A050F}" type="presParOf" srcId="{7E98CEAC-8719-42F8-8DEF-373DB7653407}" destId="{B75A26A3-0910-418D-8C06-1A82ED1E26E2}" srcOrd="5" destOrd="0" presId="urn:microsoft.com/office/officeart/2005/8/layout/default#2"/>
    <dgm:cxn modelId="{ECA05BA1-FEC6-4389-9448-93104D0BB1B0}" type="presParOf" srcId="{7E98CEAC-8719-42F8-8DEF-373DB7653407}" destId="{D4CA32AC-932C-40F6-A7F1-A3A6B98FB8C4}" srcOrd="6" destOrd="0" presId="urn:microsoft.com/office/officeart/2005/8/layout/default#2"/>
    <dgm:cxn modelId="{6AAB9396-AC6D-4C28-B2CE-8AB0A480CC10}" type="presParOf" srcId="{7E98CEAC-8719-42F8-8DEF-373DB7653407}" destId="{661D0F8E-EA40-4705-9249-34E675E300CE}" srcOrd="7" destOrd="0" presId="urn:microsoft.com/office/officeart/2005/8/layout/default#2"/>
    <dgm:cxn modelId="{64A1D89F-47B1-4D18-A0A7-CB257CD4537D}" type="presParOf" srcId="{7E98CEAC-8719-42F8-8DEF-373DB7653407}" destId="{9486E9EC-B97F-4D9B-BD00-36CC9E1BC65B}" srcOrd="8" destOrd="0" presId="urn:microsoft.com/office/officeart/2005/8/layout/default#2"/>
    <dgm:cxn modelId="{952113E0-EFEF-4D29-BDE7-D8BA511A3A17}" type="presParOf" srcId="{7E98CEAC-8719-42F8-8DEF-373DB7653407}" destId="{79012296-A993-4795-B75F-B6748FE267B3}" srcOrd="9" destOrd="0" presId="urn:microsoft.com/office/officeart/2005/8/layout/default#2"/>
    <dgm:cxn modelId="{2A465696-F4A4-47A6-BE26-1E890285D21F}" type="presParOf" srcId="{7E98CEAC-8719-42F8-8DEF-373DB7653407}" destId="{24BC932C-4E57-4CFE-B102-FE2D0275F82C}" srcOrd="10"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1C60156-9334-4129-B132-040708AE1099}" type="doc">
      <dgm:prSet loTypeId="urn:microsoft.com/office/officeart/2005/8/layout/target2" loCatId="relationship" qsTypeId="urn:microsoft.com/office/officeart/2005/8/quickstyle/3d2" qsCatId="3D" csTypeId="urn:microsoft.com/office/officeart/2005/8/colors/colorful1#7" csCatId="colorful" phldr="1"/>
      <dgm:spPr/>
      <dgm:t>
        <a:bodyPr/>
        <a:lstStyle/>
        <a:p>
          <a:endParaRPr lang="es-ES"/>
        </a:p>
      </dgm:t>
    </dgm:pt>
    <dgm:pt modelId="{FF2AA5FC-2DA1-4A08-AC71-18EB9EED1CAC}">
      <dgm:prSet phldrT="[Texto]" custT="1"/>
      <dgm:spPr/>
      <dgm:t>
        <a:bodyPr/>
        <a:lstStyle/>
        <a:p>
          <a:r>
            <a:rPr lang="es-ES" sz="2400" b="1" dirty="0" smtClean="0">
              <a:effectLst>
                <a:outerShdw blurRad="38100" dist="38100" dir="2700000" algn="tl">
                  <a:srgbClr val="000000">
                    <a:alpha val="43137"/>
                  </a:srgbClr>
                </a:outerShdw>
              </a:effectLst>
              <a:latin typeface="+mn-lt"/>
            </a:rPr>
            <a:t>Metodología</a:t>
          </a:r>
          <a:endParaRPr lang="es-ES" sz="2400" dirty="0">
            <a:latin typeface="+mn-lt"/>
          </a:endParaRPr>
        </a:p>
      </dgm:t>
    </dgm:pt>
    <dgm:pt modelId="{F24E36AE-5B1C-436D-8A03-CFB3E65B4383}" type="parTrans" cxnId="{2E6FE225-39A6-46F9-9E9F-CF33DF725A31}">
      <dgm:prSet/>
      <dgm:spPr/>
      <dgm:t>
        <a:bodyPr/>
        <a:lstStyle/>
        <a:p>
          <a:endParaRPr lang="es-ES" sz="1800">
            <a:latin typeface="+mn-lt"/>
          </a:endParaRPr>
        </a:p>
      </dgm:t>
    </dgm:pt>
    <dgm:pt modelId="{C451AE23-1889-40C8-81D9-2A2671BDAE07}" type="sibTrans" cxnId="{2E6FE225-39A6-46F9-9E9F-CF33DF725A31}">
      <dgm:prSet custT="1"/>
      <dgm:spPr/>
      <dgm:t>
        <a:bodyPr/>
        <a:lstStyle/>
        <a:p>
          <a:endParaRPr lang="es-ES" sz="1800">
            <a:latin typeface="+mn-lt"/>
          </a:endParaRPr>
        </a:p>
      </dgm:t>
    </dgm:pt>
    <dgm:pt modelId="{67938A46-B9BA-409A-8394-71A162EFA214}">
      <dgm:prSet custT="1"/>
      <dgm:spPr/>
      <dgm:t>
        <a:bodyPr/>
        <a:lstStyle/>
        <a:p>
          <a:r>
            <a:rPr lang="es-ES" sz="2400" dirty="0" smtClean="0">
              <a:latin typeface="+mn-lt"/>
            </a:rPr>
            <a:t>Aprendizaje Bidireccional</a:t>
          </a:r>
          <a:endParaRPr lang="es-ES" sz="2400" dirty="0">
            <a:latin typeface="+mn-lt"/>
          </a:endParaRPr>
        </a:p>
      </dgm:t>
    </dgm:pt>
    <dgm:pt modelId="{6EFC6A33-F1BB-4D0B-A666-6DB8A744C9DA}" type="parTrans" cxnId="{14010E82-C605-4176-A3F4-F4361B4538F2}">
      <dgm:prSet/>
      <dgm:spPr/>
      <dgm:t>
        <a:bodyPr/>
        <a:lstStyle/>
        <a:p>
          <a:endParaRPr lang="es-ES">
            <a:latin typeface="+mn-lt"/>
          </a:endParaRPr>
        </a:p>
      </dgm:t>
    </dgm:pt>
    <dgm:pt modelId="{75343584-F036-48FA-A2A6-730E412D98E9}" type="sibTrans" cxnId="{14010E82-C605-4176-A3F4-F4361B4538F2}">
      <dgm:prSet/>
      <dgm:spPr/>
      <dgm:t>
        <a:bodyPr/>
        <a:lstStyle/>
        <a:p>
          <a:endParaRPr lang="es-ES">
            <a:latin typeface="+mn-lt"/>
          </a:endParaRPr>
        </a:p>
      </dgm:t>
    </dgm:pt>
    <dgm:pt modelId="{913E0A23-5923-4E35-9436-480A3C679B1B}">
      <dgm:prSet custT="1"/>
      <dgm:spPr/>
      <dgm:t>
        <a:bodyPr/>
        <a:lstStyle/>
        <a:p>
          <a:r>
            <a:rPr lang="es-EC" sz="1200" b="1" dirty="0" smtClean="0">
              <a:latin typeface="+mn-lt"/>
            </a:rPr>
            <a:t>¿Qué enseñar?</a:t>
          </a:r>
          <a:r>
            <a:rPr lang="es-EC" sz="1200" dirty="0" smtClean="0">
              <a:latin typeface="+mn-lt"/>
            </a:rPr>
            <a:t> </a:t>
          </a:r>
          <a:r>
            <a:rPr lang="es-ES" sz="1200" dirty="0" smtClean="0">
              <a:latin typeface="+mn-lt"/>
            </a:rPr>
            <a:t>Seleccionar los contenidos</a:t>
          </a:r>
          <a:endParaRPr lang="es-ES" sz="1200" dirty="0">
            <a:latin typeface="+mn-lt"/>
          </a:endParaRPr>
        </a:p>
      </dgm:t>
    </dgm:pt>
    <dgm:pt modelId="{0EAD855E-93DD-4BD4-8F43-52CE38F842FA}" type="parTrans" cxnId="{892917E1-7701-47D5-B41B-F3495C8DE8BF}">
      <dgm:prSet/>
      <dgm:spPr/>
      <dgm:t>
        <a:bodyPr/>
        <a:lstStyle/>
        <a:p>
          <a:endParaRPr lang="es-ES">
            <a:latin typeface="+mn-lt"/>
          </a:endParaRPr>
        </a:p>
      </dgm:t>
    </dgm:pt>
    <dgm:pt modelId="{6D9314C3-25A1-457D-9FC8-215A87DD81CF}" type="sibTrans" cxnId="{892917E1-7701-47D5-B41B-F3495C8DE8BF}">
      <dgm:prSet/>
      <dgm:spPr/>
      <dgm:t>
        <a:bodyPr/>
        <a:lstStyle/>
        <a:p>
          <a:endParaRPr lang="es-ES">
            <a:latin typeface="+mn-lt"/>
          </a:endParaRPr>
        </a:p>
      </dgm:t>
    </dgm:pt>
    <dgm:pt modelId="{50159BE0-C1A6-4E00-A468-A16F12930515}">
      <dgm:prSet custT="1"/>
      <dgm:spPr/>
      <dgm:t>
        <a:bodyPr/>
        <a:lstStyle/>
        <a:p>
          <a:r>
            <a:rPr lang="es-EC" sz="1200" b="1" dirty="0" smtClean="0">
              <a:latin typeface="+mn-lt"/>
            </a:rPr>
            <a:t>¿Cómo enseñar?</a:t>
          </a:r>
          <a:r>
            <a:rPr lang="es-EC" sz="1200" dirty="0" smtClean="0">
              <a:latin typeface="+mn-lt"/>
            </a:rPr>
            <a:t> </a:t>
          </a:r>
          <a:r>
            <a:rPr lang="es-ES" sz="1200" dirty="0" smtClean="0">
              <a:latin typeface="+mn-lt"/>
            </a:rPr>
            <a:t>Por acción y descubrimiento</a:t>
          </a:r>
          <a:endParaRPr lang="es-ES" sz="1200" dirty="0">
            <a:latin typeface="+mn-lt"/>
          </a:endParaRPr>
        </a:p>
      </dgm:t>
    </dgm:pt>
    <dgm:pt modelId="{2BCA0A77-CA9F-4DA0-BA41-1AF12B5F27C2}" type="parTrans" cxnId="{379C9E30-C9FD-4504-99B0-A00E01B4A7B6}">
      <dgm:prSet/>
      <dgm:spPr/>
      <dgm:t>
        <a:bodyPr/>
        <a:lstStyle/>
        <a:p>
          <a:endParaRPr lang="es-ES">
            <a:latin typeface="+mn-lt"/>
          </a:endParaRPr>
        </a:p>
      </dgm:t>
    </dgm:pt>
    <dgm:pt modelId="{4970F2E8-B429-4371-8BCC-D5C70F07A69E}" type="sibTrans" cxnId="{379C9E30-C9FD-4504-99B0-A00E01B4A7B6}">
      <dgm:prSet/>
      <dgm:spPr/>
      <dgm:t>
        <a:bodyPr/>
        <a:lstStyle/>
        <a:p>
          <a:endParaRPr lang="es-ES">
            <a:latin typeface="+mn-lt"/>
          </a:endParaRPr>
        </a:p>
      </dgm:t>
    </dgm:pt>
    <dgm:pt modelId="{780EF201-F96A-440E-9BE9-19A195C00DA6}">
      <dgm:prSet custT="1"/>
      <dgm:spPr/>
      <dgm:t>
        <a:bodyPr/>
        <a:lstStyle/>
        <a:p>
          <a:pPr>
            <a:spcBef>
              <a:spcPts val="0"/>
            </a:spcBef>
            <a:spcAft>
              <a:spcPts val="0"/>
            </a:spcAft>
          </a:pPr>
          <a:r>
            <a:rPr lang="es-EC" sz="1200" b="1" dirty="0" smtClean="0"/>
            <a:t>¿Cuándo enseñar? </a:t>
          </a:r>
          <a:endParaRPr lang="es-ES" sz="1200" dirty="0" smtClean="0"/>
        </a:p>
        <a:p>
          <a:pPr>
            <a:spcBef>
              <a:spcPts val="0"/>
            </a:spcBef>
            <a:spcAft>
              <a:spcPts val="0"/>
            </a:spcAft>
          </a:pPr>
          <a:r>
            <a:rPr lang="es-EC" sz="1200" b="0" dirty="0" smtClean="0"/>
            <a:t>Los niños tienen diferentes ritmos de aprendizaje</a:t>
          </a:r>
        </a:p>
        <a:p>
          <a:endParaRPr lang="es-EC" sz="1200" b="0" dirty="0" smtClean="0">
            <a:latin typeface="+mn-lt"/>
          </a:endParaRPr>
        </a:p>
      </dgm:t>
    </dgm:pt>
    <dgm:pt modelId="{B8B4A0C3-6D05-420D-BE0F-D299064F4A39}" type="parTrans" cxnId="{B0E1C5F7-66F0-4C37-9EC6-3512E6B5DE96}">
      <dgm:prSet/>
      <dgm:spPr/>
      <dgm:t>
        <a:bodyPr/>
        <a:lstStyle/>
        <a:p>
          <a:endParaRPr lang="es-ES">
            <a:latin typeface="+mn-lt"/>
          </a:endParaRPr>
        </a:p>
      </dgm:t>
    </dgm:pt>
    <dgm:pt modelId="{96F28C4A-15B2-4B8C-8D56-91D448C51655}" type="sibTrans" cxnId="{B0E1C5F7-66F0-4C37-9EC6-3512E6B5DE96}">
      <dgm:prSet/>
      <dgm:spPr/>
      <dgm:t>
        <a:bodyPr/>
        <a:lstStyle/>
        <a:p>
          <a:endParaRPr lang="es-ES">
            <a:latin typeface="+mn-lt"/>
          </a:endParaRPr>
        </a:p>
      </dgm:t>
    </dgm:pt>
    <dgm:pt modelId="{D0DCAFA9-693B-4CBC-946D-21F1B00EA1E5}">
      <dgm:prSet custT="1"/>
      <dgm:spPr/>
      <dgm:t>
        <a:bodyPr/>
        <a:lstStyle/>
        <a:p>
          <a:pPr>
            <a:spcBef>
              <a:spcPts val="0"/>
            </a:spcBef>
            <a:spcAft>
              <a:spcPts val="0"/>
            </a:spcAft>
          </a:pPr>
          <a:r>
            <a:rPr lang="es-EC" sz="1200" b="1" dirty="0" smtClean="0"/>
            <a:t>¿Dónde enseñar?</a:t>
          </a:r>
          <a:endParaRPr lang="es-EC" sz="1200" b="0" dirty="0" smtClean="0"/>
        </a:p>
        <a:p>
          <a:pPr>
            <a:spcBef>
              <a:spcPts val="0"/>
            </a:spcBef>
            <a:spcAft>
              <a:spcPts val="0"/>
            </a:spcAft>
          </a:pPr>
          <a:r>
            <a:rPr lang="es-ES" sz="1200" dirty="0" smtClean="0"/>
            <a:t>Cualquier espacio siempre</a:t>
          </a:r>
        </a:p>
        <a:p>
          <a:endParaRPr lang="es-EC" sz="1200" b="0" dirty="0" smtClean="0">
            <a:latin typeface="+mn-lt"/>
          </a:endParaRPr>
        </a:p>
      </dgm:t>
    </dgm:pt>
    <dgm:pt modelId="{C84A2CE8-07AB-404A-BD31-5FB6EB45F4FC}" type="parTrans" cxnId="{C3A745F9-3AE2-40E1-9CB1-F9CE52EF25CD}">
      <dgm:prSet/>
      <dgm:spPr/>
      <dgm:t>
        <a:bodyPr/>
        <a:lstStyle/>
        <a:p>
          <a:endParaRPr lang="es-ES">
            <a:latin typeface="+mn-lt"/>
          </a:endParaRPr>
        </a:p>
      </dgm:t>
    </dgm:pt>
    <dgm:pt modelId="{3430813A-AF93-4646-A5B0-ECAA43727F93}" type="sibTrans" cxnId="{C3A745F9-3AE2-40E1-9CB1-F9CE52EF25CD}">
      <dgm:prSet/>
      <dgm:spPr/>
      <dgm:t>
        <a:bodyPr/>
        <a:lstStyle/>
        <a:p>
          <a:endParaRPr lang="es-ES">
            <a:latin typeface="+mn-lt"/>
          </a:endParaRPr>
        </a:p>
      </dgm:t>
    </dgm:pt>
    <dgm:pt modelId="{6F7D0674-A685-4F04-8ED4-CB56D769FA0D}">
      <dgm:prSet phldrT="[Texto]" custT="1"/>
      <dgm:spPr/>
      <dgm:t>
        <a:bodyPr/>
        <a:lstStyle/>
        <a:p>
          <a:r>
            <a:rPr lang="es-ES" sz="3200" b="1" dirty="0" smtClean="0">
              <a:effectLst>
                <a:outerShdw blurRad="38100" dist="38100" dir="2700000" algn="tl">
                  <a:srgbClr val="000000">
                    <a:alpha val="43137"/>
                  </a:srgbClr>
                </a:outerShdw>
              </a:effectLst>
              <a:latin typeface="+mn-lt"/>
            </a:rPr>
            <a:t>Metodologías Activas</a:t>
          </a:r>
          <a:endParaRPr lang="es-ES" sz="3200" b="1" dirty="0">
            <a:effectLst>
              <a:outerShdw blurRad="38100" dist="38100" dir="2700000" algn="tl">
                <a:srgbClr val="000000">
                  <a:alpha val="43137"/>
                </a:srgbClr>
              </a:outerShdw>
            </a:effectLst>
            <a:latin typeface="+mn-lt"/>
          </a:endParaRPr>
        </a:p>
      </dgm:t>
    </dgm:pt>
    <dgm:pt modelId="{124184B6-8635-41AF-BEEA-9A1A3B211EF7}" type="sibTrans" cxnId="{80DEAA1C-49AB-4A40-BC9F-3C5AD30FF954}">
      <dgm:prSet custT="1"/>
      <dgm:spPr/>
      <dgm:t>
        <a:bodyPr/>
        <a:lstStyle/>
        <a:p>
          <a:endParaRPr lang="es-ES" sz="1800">
            <a:latin typeface="+mn-lt"/>
          </a:endParaRPr>
        </a:p>
      </dgm:t>
    </dgm:pt>
    <dgm:pt modelId="{072831CD-8B8A-49EA-9F03-37CE7D22C0B6}" type="parTrans" cxnId="{80DEAA1C-49AB-4A40-BC9F-3C5AD30FF954}">
      <dgm:prSet/>
      <dgm:spPr/>
      <dgm:t>
        <a:bodyPr/>
        <a:lstStyle/>
        <a:p>
          <a:endParaRPr lang="es-ES" sz="1800">
            <a:latin typeface="+mn-lt"/>
          </a:endParaRPr>
        </a:p>
      </dgm:t>
    </dgm:pt>
    <dgm:pt modelId="{4C9B4025-D306-44FA-A44F-31386A3B8D9E}">
      <dgm:prSet custT="1"/>
      <dgm:spPr>
        <a:blipFill rotWithShape="0">
          <a:blip xmlns:r="http://schemas.openxmlformats.org/officeDocument/2006/relationships" r:embed="rId1"/>
          <a:stretch>
            <a:fillRect/>
          </a:stretch>
        </a:blipFill>
      </dgm:spPr>
      <dgm:t>
        <a:bodyPr/>
        <a:lstStyle/>
        <a:p>
          <a:endParaRPr lang="en-US" sz="1800" b="0" i="0" dirty="0" smtClean="0">
            <a:solidFill>
              <a:schemeClr val="bg1"/>
            </a:solidFill>
          </a:endParaRPr>
        </a:p>
        <a:p>
          <a:endParaRPr lang="en-US" sz="1800" b="0" i="0" dirty="0" smtClean="0">
            <a:solidFill>
              <a:schemeClr val="bg1"/>
            </a:solidFill>
          </a:endParaRPr>
        </a:p>
        <a:p>
          <a:endParaRPr lang="en-US" sz="1800" b="0" i="0" dirty="0" smtClean="0">
            <a:solidFill>
              <a:schemeClr val="bg1"/>
            </a:solidFill>
          </a:endParaRPr>
        </a:p>
        <a:p>
          <a:endParaRPr lang="en-US" sz="1800" b="0" i="0" dirty="0" smtClean="0">
            <a:solidFill>
              <a:schemeClr val="bg1"/>
            </a:solidFill>
          </a:endParaRPr>
        </a:p>
        <a:p>
          <a:endParaRPr lang="en-US" sz="1800" b="0" i="0" dirty="0" smtClean="0">
            <a:solidFill>
              <a:schemeClr val="bg1"/>
            </a:solidFill>
          </a:endParaRPr>
        </a:p>
        <a:p>
          <a:r>
            <a:rPr lang="en-US" sz="1800" b="0" i="0" dirty="0" smtClean="0">
              <a:solidFill>
                <a:schemeClr val="tx1"/>
              </a:solidFill>
            </a:rPr>
            <a:t>“Loris Malaguzzi” </a:t>
          </a:r>
          <a:endParaRPr lang="es-ES" dirty="0">
            <a:solidFill>
              <a:schemeClr val="tx1"/>
            </a:solidFill>
          </a:endParaRPr>
        </a:p>
      </dgm:t>
    </dgm:pt>
    <dgm:pt modelId="{A8A6818C-D48D-466E-966E-7B7A8EEA5775}" type="parTrans" cxnId="{0A041C4D-B8FE-4944-87E5-85ACE3B9B8B8}">
      <dgm:prSet/>
      <dgm:spPr/>
    </dgm:pt>
    <dgm:pt modelId="{5F66535B-A7F0-46BE-8A14-FFD6F03C152C}" type="sibTrans" cxnId="{0A041C4D-B8FE-4944-87E5-85ACE3B9B8B8}">
      <dgm:prSet/>
      <dgm:spPr/>
    </dgm:pt>
    <dgm:pt modelId="{A13155BE-9604-44C5-BEB1-4AE177F72B03}" type="pres">
      <dgm:prSet presAssocID="{41C60156-9334-4129-B132-040708AE1099}" presName="Name0" presStyleCnt="0">
        <dgm:presLayoutVars>
          <dgm:chMax val="3"/>
          <dgm:chPref val="1"/>
          <dgm:dir/>
          <dgm:animLvl val="lvl"/>
          <dgm:resizeHandles/>
        </dgm:presLayoutVars>
      </dgm:prSet>
      <dgm:spPr/>
      <dgm:t>
        <a:bodyPr/>
        <a:lstStyle/>
        <a:p>
          <a:endParaRPr lang="es-ES"/>
        </a:p>
      </dgm:t>
    </dgm:pt>
    <dgm:pt modelId="{F600FB49-7DCD-44DC-81CF-60F3E4527747}" type="pres">
      <dgm:prSet presAssocID="{41C60156-9334-4129-B132-040708AE1099}" presName="outerBox" presStyleCnt="0"/>
      <dgm:spPr/>
    </dgm:pt>
    <dgm:pt modelId="{45E95373-2641-4D3B-A396-8E6328D163AB}" type="pres">
      <dgm:prSet presAssocID="{41C60156-9334-4129-B132-040708AE1099}" presName="outerBoxParent" presStyleLbl="node1" presStyleIdx="0" presStyleCnt="2"/>
      <dgm:spPr/>
      <dgm:t>
        <a:bodyPr/>
        <a:lstStyle/>
        <a:p>
          <a:endParaRPr lang="es-ES"/>
        </a:p>
      </dgm:t>
    </dgm:pt>
    <dgm:pt modelId="{155D2174-8CAC-402B-B393-5A6E50FC304B}" type="pres">
      <dgm:prSet presAssocID="{41C60156-9334-4129-B132-040708AE1099}" presName="outerBoxChildren" presStyleCnt="0"/>
      <dgm:spPr/>
    </dgm:pt>
    <dgm:pt modelId="{7CED45FA-3A74-41C6-9EC2-D47EEC28E1BC}" type="pres">
      <dgm:prSet presAssocID="{4C9B4025-D306-44FA-A44F-31386A3B8D9E}" presName="oChild" presStyleLbl="fgAcc1" presStyleIdx="0" presStyleCnt="6" custScaleX="144444" custLinFactNeighborX="27778" custLinFactNeighborY="-32162">
        <dgm:presLayoutVars>
          <dgm:bulletEnabled val="1"/>
        </dgm:presLayoutVars>
      </dgm:prSet>
      <dgm:spPr/>
      <dgm:t>
        <a:bodyPr/>
        <a:lstStyle/>
        <a:p>
          <a:endParaRPr lang="es-ES"/>
        </a:p>
      </dgm:t>
    </dgm:pt>
    <dgm:pt modelId="{0CB8C777-D020-4F32-8D3F-DE5430F854DD}" type="pres">
      <dgm:prSet presAssocID="{5F66535B-A7F0-46BE-8A14-FFD6F03C152C}" presName="outerSibTrans" presStyleCnt="0"/>
      <dgm:spPr/>
    </dgm:pt>
    <dgm:pt modelId="{EF2A4349-60D5-4ED1-9A74-6C51A6B7CD51}" type="pres">
      <dgm:prSet presAssocID="{67938A46-B9BA-409A-8394-71A162EFA214}" presName="oChild" presStyleLbl="fgAcc1" presStyleIdx="1" presStyleCnt="6" custScaleX="176095" custScaleY="98952" custLinFactNeighborX="28619" custLinFactNeighborY="-285">
        <dgm:presLayoutVars>
          <dgm:bulletEnabled val="1"/>
        </dgm:presLayoutVars>
      </dgm:prSet>
      <dgm:spPr/>
      <dgm:t>
        <a:bodyPr/>
        <a:lstStyle/>
        <a:p>
          <a:endParaRPr lang="es-ES"/>
        </a:p>
      </dgm:t>
    </dgm:pt>
    <dgm:pt modelId="{3A12B5D9-FE67-4F70-98E2-B50FEB2713E9}" type="pres">
      <dgm:prSet presAssocID="{41C60156-9334-4129-B132-040708AE1099}" presName="middleBox" presStyleCnt="0"/>
      <dgm:spPr/>
    </dgm:pt>
    <dgm:pt modelId="{3E262BFE-4057-48AA-9C50-89446D9512E5}" type="pres">
      <dgm:prSet presAssocID="{41C60156-9334-4129-B132-040708AE1099}" presName="middleBoxParent" presStyleLbl="node1" presStyleIdx="1" presStyleCnt="2" custScaleX="86832" custLinFactNeighborX="6269" custLinFactNeighborY="-285"/>
      <dgm:spPr/>
      <dgm:t>
        <a:bodyPr/>
        <a:lstStyle/>
        <a:p>
          <a:endParaRPr lang="es-ES"/>
        </a:p>
      </dgm:t>
    </dgm:pt>
    <dgm:pt modelId="{DF09637E-9AD0-40EB-9D36-2E5337D43D3A}" type="pres">
      <dgm:prSet presAssocID="{41C60156-9334-4129-B132-040708AE1099}" presName="middleBoxChildren" presStyleCnt="0"/>
      <dgm:spPr/>
    </dgm:pt>
    <dgm:pt modelId="{0C1CE1AE-D400-4304-8308-85FEE15A940C}" type="pres">
      <dgm:prSet presAssocID="{913E0A23-5923-4E35-9436-480A3C679B1B}" presName="mChild" presStyleLbl="fgAcc1" presStyleIdx="2" presStyleCnt="6" custScaleX="115852" custScaleY="61842" custLinFactX="139304" custLinFactNeighborX="200000" custLinFactNeighborY="-60635">
        <dgm:presLayoutVars>
          <dgm:bulletEnabled val="1"/>
        </dgm:presLayoutVars>
      </dgm:prSet>
      <dgm:spPr/>
      <dgm:t>
        <a:bodyPr/>
        <a:lstStyle/>
        <a:p>
          <a:endParaRPr lang="es-ES"/>
        </a:p>
      </dgm:t>
    </dgm:pt>
    <dgm:pt modelId="{D10FD6E0-22A2-47BF-90EF-0639568D27FC}" type="pres">
      <dgm:prSet presAssocID="{6D9314C3-25A1-457D-9FC8-215A87DD81CF}" presName="middleSibTrans" presStyleCnt="0"/>
      <dgm:spPr/>
    </dgm:pt>
    <dgm:pt modelId="{4FC5F21C-F0DF-4064-87DE-B422B2E1BD0D}" type="pres">
      <dgm:prSet presAssocID="{50159BE0-C1A6-4E00-A468-A16F12930515}" presName="mChild" presStyleLbl="fgAcc1" presStyleIdx="3" presStyleCnt="6" custScaleX="122794" custScaleY="67903" custLinFactX="22712" custLinFactNeighborX="100000" custLinFactNeighborY="18097">
        <dgm:presLayoutVars>
          <dgm:bulletEnabled val="1"/>
        </dgm:presLayoutVars>
      </dgm:prSet>
      <dgm:spPr/>
      <dgm:t>
        <a:bodyPr/>
        <a:lstStyle/>
        <a:p>
          <a:endParaRPr lang="es-ES"/>
        </a:p>
      </dgm:t>
    </dgm:pt>
    <dgm:pt modelId="{706CBA2A-1AD8-4C01-B6E0-2983ABAA3FEA}" type="pres">
      <dgm:prSet presAssocID="{4970F2E8-B429-4371-8BCC-D5C70F07A69E}" presName="middleSibTrans" presStyleCnt="0"/>
      <dgm:spPr/>
    </dgm:pt>
    <dgm:pt modelId="{C6670099-6A15-4D70-9F4B-A7A8B245865E}" type="pres">
      <dgm:prSet presAssocID="{780EF201-F96A-440E-9BE9-19A195C00DA6}" presName="mChild" presStyleLbl="fgAcc1" presStyleIdx="4" presStyleCnt="6" custScaleX="128446" custScaleY="76974" custLinFactX="71872" custLinFactNeighborX="100000" custLinFactNeighborY="-61271">
        <dgm:presLayoutVars>
          <dgm:bulletEnabled val="1"/>
        </dgm:presLayoutVars>
      </dgm:prSet>
      <dgm:spPr/>
      <dgm:t>
        <a:bodyPr/>
        <a:lstStyle/>
        <a:p>
          <a:endParaRPr lang="es-ES"/>
        </a:p>
      </dgm:t>
    </dgm:pt>
    <dgm:pt modelId="{89BDAEA0-CA6B-43D1-823E-FB019C13AC99}" type="pres">
      <dgm:prSet presAssocID="{96F28C4A-15B2-4B8C-8D56-91D448C51655}" presName="middleSibTrans" presStyleCnt="0"/>
      <dgm:spPr/>
    </dgm:pt>
    <dgm:pt modelId="{89303AB0-C6BB-438F-A9A9-F2C521AF09EE}" type="pres">
      <dgm:prSet presAssocID="{D0DCAFA9-693B-4CBC-946D-21F1B00EA1E5}" presName="mChild" presStyleLbl="fgAcc1" presStyleIdx="5" presStyleCnt="6" custScaleX="136976" custScaleY="62769" custLinFactX="-43547" custLinFactNeighborX="-100000" custLinFactNeighborY="18995">
        <dgm:presLayoutVars>
          <dgm:bulletEnabled val="1"/>
        </dgm:presLayoutVars>
      </dgm:prSet>
      <dgm:spPr/>
      <dgm:t>
        <a:bodyPr/>
        <a:lstStyle/>
        <a:p>
          <a:endParaRPr lang="es-ES"/>
        </a:p>
      </dgm:t>
    </dgm:pt>
  </dgm:ptLst>
  <dgm:cxnLst>
    <dgm:cxn modelId="{0A041C4D-B8FE-4944-87E5-85ACE3B9B8B8}" srcId="{6F7D0674-A685-4F04-8ED4-CB56D769FA0D}" destId="{4C9B4025-D306-44FA-A44F-31386A3B8D9E}" srcOrd="0" destOrd="0" parTransId="{A8A6818C-D48D-466E-966E-7B7A8EEA5775}" sibTransId="{5F66535B-A7F0-46BE-8A14-FFD6F03C152C}"/>
    <dgm:cxn modelId="{379C9E30-C9FD-4504-99B0-A00E01B4A7B6}" srcId="{FF2AA5FC-2DA1-4A08-AC71-18EB9EED1CAC}" destId="{50159BE0-C1A6-4E00-A468-A16F12930515}" srcOrd="1" destOrd="0" parTransId="{2BCA0A77-CA9F-4DA0-BA41-1AF12B5F27C2}" sibTransId="{4970F2E8-B429-4371-8BCC-D5C70F07A69E}"/>
    <dgm:cxn modelId="{2E6FE225-39A6-46F9-9E9F-CF33DF725A31}" srcId="{41C60156-9334-4129-B132-040708AE1099}" destId="{FF2AA5FC-2DA1-4A08-AC71-18EB9EED1CAC}" srcOrd="1" destOrd="0" parTransId="{F24E36AE-5B1C-436D-8A03-CFB3E65B4383}" sibTransId="{C451AE23-1889-40C8-81D9-2A2671BDAE07}"/>
    <dgm:cxn modelId="{179AF66F-A38A-49F8-B41C-94B0F49904B6}" type="presOf" srcId="{D0DCAFA9-693B-4CBC-946D-21F1B00EA1E5}" destId="{89303AB0-C6BB-438F-A9A9-F2C521AF09EE}" srcOrd="0" destOrd="0" presId="urn:microsoft.com/office/officeart/2005/8/layout/target2"/>
    <dgm:cxn modelId="{806AE651-BD77-47A2-900E-0A47C85E8990}" type="presOf" srcId="{41C60156-9334-4129-B132-040708AE1099}" destId="{A13155BE-9604-44C5-BEB1-4AE177F72B03}" srcOrd="0" destOrd="0" presId="urn:microsoft.com/office/officeart/2005/8/layout/target2"/>
    <dgm:cxn modelId="{EAE45AF8-B9AA-4071-9DFF-E02BE0A89586}" type="presOf" srcId="{50159BE0-C1A6-4E00-A468-A16F12930515}" destId="{4FC5F21C-F0DF-4064-87DE-B422B2E1BD0D}" srcOrd="0" destOrd="0" presId="urn:microsoft.com/office/officeart/2005/8/layout/target2"/>
    <dgm:cxn modelId="{A8EAE0DF-7BDD-40E2-9B03-6CBA4E5918FD}" type="presOf" srcId="{913E0A23-5923-4E35-9436-480A3C679B1B}" destId="{0C1CE1AE-D400-4304-8308-85FEE15A940C}" srcOrd="0" destOrd="0" presId="urn:microsoft.com/office/officeart/2005/8/layout/target2"/>
    <dgm:cxn modelId="{D1D8CCC9-F929-425E-B2CB-48D24B018569}" type="presOf" srcId="{FF2AA5FC-2DA1-4A08-AC71-18EB9EED1CAC}" destId="{3E262BFE-4057-48AA-9C50-89446D9512E5}" srcOrd="0" destOrd="0" presId="urn:microsoft.com/office/officeart/2005/8/layout/target2"/>
    <dgm:cxn modelId="{892917E1-7701-47D5-B41B-F3495C8DE8BF}" srcId="{FF2AA5FC-2DA1-4A08-AC71-18EB9EED1CAC}" destId="{913E0A23-5923-4E35-9436-480A3C679B1B}" srcOrd="0" destOrd="0" parTransId="{0EAD855E-93DD-4BD4-8F43-52CE38F842FA}" sibTransId="{6D9314C3-25A1-457D-9FC8-215A87DD81CF}"/>
    <dgm:cxn modelId="{06BF3DF4-4ED6-4AC4-B943-C15B337EFB02}" type="presOf" srcId="{4C9B4025-D306-44FA-A44F-31386A3B8D9E}" destId="{7CED45FA-3A74-41C6-9EC2-D47EEC28E1BC}" srcOrd="0" destOrd="0" presId="urn:microsoft.com/office/officeart/2005/8/layout/target2"/>
    <dgm:cxn modelId="{9A56C712-10FB-453F-9146-BDBCB6B04B38}" type="presOf" srcId="{67938A46-B9BA-409A-8394-71A162EFA214}" destId="{EF2A4349-60D5-4ED1-9A74-6C51A6B7CD51}" srcOrd="0" destOrd="0" presId="urn:microsoft.com/office/officeart/2005/8/layout/target2"/>
    <dgm:cxn modelId="{E8BBB5CB-DE0C-4D75-AAE4-A835C55A0B04}" type="presOf" srcId="{780EF201-F96A-440E-9BE9-19A195C00DA6}" destId="{C6670099-6A15-4D70-9F4B-A7A8B245865E}" srcOrd="0" destOrd="0" presId="urn:microsoft.com/office/officeart/2005/8/layout/target2"/>
    <dgm:cxn modelId="{80DEAA1C-49AB-4A40-BC9F-3C5AD30FF954}" srcId="{41C60156-9334-4129-B132-040708AE1099}" destId="{6F7D0674-A685-4F04-8ED4-CB56D769FA0D}" srcOrd="0" destOrd="0" parTransId="{072831CD-8B8A-49EA-9F03-37CE7D22C0B6}" sibTransId="{124184B6-8635-41AF-BEEA-9A1A3B211EF7}"/>
    <dgm:cxn modelId="{31A5E1FE-789C-4C44-94A9-1D65AB96F787}" type="presOf" srcId="{6F7D0674-A685-4F04-8ED4-CB56D769FA0D}" destId="{45E95373-2641-4D3B-A396-8E6328D163AB}" srcOrd="0" destOrd="0" presId="urn:microsoft.com/office/officeart/2005/8/layout/target2"/>
    <dgm:cxn modelId="{14010E82-C605-4176-A3F4-F4361B4538F2}" srcId="{6F7D0674-A685-4F04-8ED4-CB56D769FA0D}" destId="{67938A46-B9BA-409A-8394-71A162EFA214}" srcOrd="1" destOrd="0" parTransId="{6EFC6A33-F1BB-4D0B-A666-6DB8A744C9DA}" sibTransId="{75343584-F036-48FA-A2A6-730E412D98E9}"/>
    <dgm:cxn modelId="{B0E1C5F7-66F0-4C37-9EC6-3512E6B5DE96}" srcId="{FF2AA5FC-2DA1-4A08-AC71-18EB9EED1CAC}" destId="{780EF201-F96A-440E-9BE9-19A195C00DA6}" srcOrd="2" destOrd="0" parTransId="{B8B4A0C3-6D05-420D-BE0F-D299064F4A39}" sibTransId="{96F28C4A-15B2-4B8C-8D56-91D448C51655}"/>
    <dgm:cxn modelId="{C3A745F9-3AE2-40E1-9CB1-F9CE52EF25CD}" srcId="{FF2AA5FC-2DA1-4A08-AC71-18EB9EED1CAC}" destId="{D0DCAFA9-693B-4CBC-946D-21F1B00EA1E5}" srcOrd="3" destOrd="0" parTransId="{C84A2CE8-07AB-404A-BD31-5FB6EB45F4FC}" sibTransId="{3430813A-AF93-4646-A5B0-ECAA43727F93}"/>
    <dgm:cxn modelId="{C01C40B6-C993-4512-BCDE-04E54694FA6E}" type="presParOf" srcId="{A13155BE-9604-44C5-BEB1-4AE177F72B03}" destId="{F600FB49-7DCD-44DC-81CF-60F3E4527747}" srcOrd="0" destOrd="0" presId="urn:microsoft.com/office/officeart/2005/8/layout/target2"/>
    <dgm:cxn modelId="{B70452A8-20F1-4A50-B9E7-52C3D2D65919}" type="presParOf" srcId="{F600FB49-7DCD-44DC-81CF-60F3E4527747}" destId="{45E95373-2641-4D3B-A396-8E6328D163AB}" srcOrd="0" destOrd="0" presId="urn:microsoft.com/office/officeart/2005/8/layout/target2"/>
    <dgm:cxn modelId="{AA0CF534-4455-4575-8B65-199CA4337177}" type="presParOf" srcId="{F600FB49-7DCD-44DC-81CF-60F3E4527747}" destId="{155D2174-8CAC-402B-B393-5A6E50FC304B}" srcOrd="1" destOrd="0" presId="urn:microsoft.com/office/officeart/2005/8/layout/target2"/>
    <dgm:cxn modelId="{42897C01-2D9D-4D43-8A66-905517F95B54}" type="presParOf" srcId="{155D2174-8CAC-402B-B393-5A6E50FC304B}" destId="{7CED45FA-3A74-41C6-9EC2-D47EEC28E1BC}" srcOrd="0" destOrd="0" presId="urn:microsoft.com/office/officeart/2005/8/layout/target2"/>
    <dgm:cxn modelId="{5E3132D3-10FF-4657-9261-C153FA3CFB27}" type="presParOf" srcId="{155D2174-8CAC-402B-B393-5A6E50FC304B}" destId="{0CB8C777-D020-4F32-8D3F-DE5430F854DD}" srcOrd="1" destOrd="0" presId="urn:microsoft.com/office/officeart/2005/8/layout/target2"/>
    <dgm:cxn modelId="{15B6B7E3-989D-4D8A-BC4A-39384525FEA9}" type="presParOf" srcId="{155D2174-8CAC-402B-B393-5A6E50FC304B}" destId="{EF2A4349-60D5-4ED1-9A74-6C51A6B7CD51}" srcOrd="2" destOrd="0" presId="urn:microsoft.com/office/officeart/2005/8/layout/target2"/>
    <dgm:cxn modelId="{B14D1D14-2F6E-4169-AEB6-151196D625FD}" type="presParOf" srcId="{A13155BE-9604-44C5-BEB1-4AE177F72B03}" destId="{3A12B5D9-FE67-4F70-98E2-B50FEB2713E9}" srcOrd="1" destOrd="0" presId="urn:microsoft.com/office/officeart/2005/8/layout/target2"/>
    <dgm:cxn modelId="{CD885BA0-8D0C-4E46-BA1C-74260B51A9CF}" type="presParOf" srcId="{3A12B5D9-FE67-4F70-98E2-B50FEB2713E9}" destId="{3E262BFE-4057-48AA-9C50-89446D9512E5}" srcOrd="0" destOrd="0" presId="urn:microsoft.com/office/officeart/2005/8/layout/target2"/>
    <dgm:cxn modelId="{45A9CC64-4CD5-4AD9-9334-0514E645E7CB}" type="presParOf" srcId="{3A12B5D9-FE67-4F70-98E2-B50FEB2713E9}" destId="{DF09637E-9AD0-40EB-9D36-2E5337D43D3A}" srcOrd="1" destOrd="0" presId="urn:microsoft.com/office/officeart/2005/8/layout/target2"/>
    <dgm:cxn modelId="{30E6C53E-CAE0-47E0-B5EE-883B6B183E2C}" type="presParOf" srcId="{DF09637E-9AD0-40EB-9D36-2E5337D43D3A}" destId="{0C1CE1AE-D400-4304-8308-85FEE15A940C}" srcOrd="0" destOrd="0" presId="urn:microsoft.com/office/officeart/2005/8/layout/target2"/>
    <dgm:cxn modelId="{111DABAF-25D7-4134-8DD7-B1A8A9DC2147}" type="presParOf" srcId="{DF09637E-9AD0-40EB-9D36-2E5337D43D3A}" destId="{D10FD6E0-22A2-47BF-90EF-0639568D27FC}" srcOrd="1" destOrd="0" presId="urn:microsoft.com/office/officeart/2005/8/layout/target2"/>
    <dgm:cxn modelId="{A2E86322-04D7-4F74-B5BC-A6E336DCE1FA}" type="presParOf" srcId="{DF09637E-9AD0-40EB-9D36-2E5337D43D3A}" destId="{4FC5F21C-F0DF-4064-87DE-B422B2E1BD0D}" srcOrd="2" destOrd="0" presId="urn:microsoft.com/office/officeart/2005/8/layout/target2"/>
    <dgm:cxn modelId="{95977BD9-BCCB-47D1-80E7-6D71397AE236}" type="presParOf" srcId="{DF09637E-9AD0-40EB-9D36-2E5337D43D3A}" destId="{706CBA2A-1AD8-4C01-B6E0-2983ABAA3FEA}" srcOrd="3" destOrd="0" presId="urn:microsoft.com/office/officeart/2005/8/layout/target2"/>
    <dgm:cxn modelId="{08FB45B9-2BD0-4F9A-A72C-1BD960179270}" type="presParOf" srcId="{DF09637E-9AD0-40EB-9D36-2E5337D43D3A}" destId="{C6670099-6A15-4D70-9F4B-A7A8B245865E}" srcOrd="4" destOrd="0" presId="urn:microsoft.com/office/officeart/2005/8/layout/target2"/>
    <dgm:cxn modelId="{72094529-F748-4564-8F07-CAE10183EC9E}" type="presParOf" srcId="{DF09637E-9AD0-40EB-9D36-2E5337D43D3A}" destId="{89BDAEA0-CA6B-43D1-823E-FB019C13AC99}" srcOrd="5" destOrd="0" presId="urn:microsoft.com/office/officeart/2005/8/layout/target2"/>
    <dgm:cxn modelId="{EDC591EE-135E-42C0-949F-2B05EDCB859D}" type="presParOf" srcId="{DF09637E-9AD0-40EB-9D36-2E5337D43D3A}" destId="{89303AB0-C6BB-438F-A9A9-F2C521AF09EE}" srcOrd="6"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4860652-CCDF-4F7B-9E42-DDE30FECF671}" type="doc">
      <dgm:prSet loTypeId="urn:microsoft.com/office/officeart/2005/8/layout/cycle2" loCatId="cycle" qsTypeId="urn:microsoft.com/office/officeart/2005/8/quickstyle/3d2" qsCatId="3D" csTypeId="urn:microsoft.com/office/officeart/2005/8/colors/colorful2" csCatId="colorful" phldr="1"/>
      <dgm:spPr/>
      <dgm:t>
        <a:bodyPr/>
        <a:lstStyle/>
        <a:p>
          <a:endParaRPr lang="es-ES"/>
        </a:p>
      </dgm:t>
    </dgm:pt>
    <dgm:pt modelId="{D270341F-DA1F-4EAA-8A4A-1F93C93223A8}">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dirty="0" smtClean="0"/>
            <a:t>El niño rol activo-participativo.</a:t>
          </a:r>
          <a:endParaRPr lang="es-ES" dirty="0" smtClean="0"/>
        </a:p>
        <a:p>
          <a:pPr defTabSz="711200">
            <a:lnSpc>
              <a:spcPct val="90000"/>
            </a:lnSpc>
            <a:spcBef>
              <a:spcPct val="0"/>
            </a:spcBef>
            <a:spcAft>
              <a:spcPct val="35000"/>
            </a:spcAft>
          </a:pPr>
          <a:endParaRPr lang="es-ES" dirty="0"/>
        </a:p>
      </dgm:t>
    </dgm:pt>
    <dgm:pt modelId="{65C5ECA8-4306-49D6-A7A8-5777DF9C6005}" type="parTrans" cxnId="{88E0BA0E-A339-4AD5-9F2A-525CEF48B10B}">
      <dgm:prSet/>
      <dgm:spPr/>
      <dgm:t>
        <a:bodyPr/>
        <a:lstStyle/>
        <a:p>
          <a:endParaRPr lang="es-ES"/>
        </a:p>
      </dgm:t>
    </dgm:pt>
    <dgm:pt modelId="{C88C35F9-72EA-4D15-84A6-97D017FAC144}" type="sibTrans" cxnId="{88E0BA0E-A339-4AD5-9F2A-525CEF48B10B}">
      <dgm:prSet/>
      <dgm:spPr/>
      <dgm:t>
        <a:bodyPr/>
        <a:lstStyle/>
        <a:p>
          <a:endParaRPr lang="es-ES"/>
        </a:p>
      </dgm:t>
    </dgm:pt>
    <dgm:pt modelId="{3BA07B63-9C54-499A-B63C-1944A0263682}">
      <dgm:prSet phldrT="[Texto]"/>
      <dgm:spPr/>
      <dgm:t>
        <a:bodyPr/>
        <a:lstStyle/>
        <a:p>
          <a:r>
            <a:rPr lang="es-EC" dirty="0" smtClean="0"/>
            <a:t>Cada niño tiene su propio ritmo de aprendizaje </a:t>
          </a:r>
          <a:endParaRPr lang="es-ES" dirty="0"/>
        </a:p>
      </dgm:t>
    </dgm:pt>
    <dgm:pt modelId="{6E3A17E0-2E17-473D-8E1B-F3793896EF92}" type="parTrans" cxnId="{C76BE731-FEA9-407F-95D2-5F9555D5C806}">
      <dgm:prSet/>
      <dgm:spPr/>
      <dgm:t>
        <a:bodyPr/>
        <a:lstStyle/>
        <a:p>
          <a:endParaRPr lang="es-ES"/>
        </a:p>
      </dgm:t>
    </dgm:pt>
    <dgm:pt modelId="{D0FA08B8-A3CE-4717-9DDF-AC47C20B2475}" type="sibTrans" cxnId="{C76BE731-FEA9-407F-95D2-5F9555D5C806}">
      <dgm:prSet/>
      <dgm:spPr/>
      <dgm:t>
        <a:bodyPr/>
        <a:lstStyle/>
        <a:p>
          <a:endParaRPr lang="es-ES"/>
        </a:p>
      </dgm:t>
    </dgm:pt>
    <dgm:pt modelId="{D12004B5-0D44-409E-8069-7BE6725B5B0C}">
      <dgm:prSet phldrT="[Texto]"/>
      <dgm:spPr/>
      <dgm:t>
        <a:bodyPr/>
        <a:lstStyle/>
        <a:p>
          <a:r>
            <a:rPr lang="es-EC" dirty="0" smtClean="0"/>
            <a:t>Aprendizaje significativo</a:t>
          </a:r>
          <a:endParaRPr lang="es-ES" dirty="0"/>
        </a:p>
      </dgm:t>
    </dgm:pt>
    <dgm:pt modelId="{0982DB8B-9AB0-4674-8A9B-F4F994E419AD}" type="parTrans" cxnId="{B4739EF5-4BAC-495A-A7F8-CF663D28A1F8}">
      <dgm:prSet/>
      <dgm:spPr/>
      <dgm:t>
        <a:bodyPr/>
        <a:lstStyle/>
        <a:p>
          <a:endParaRPr lang="es-ES"/>
        </a:p>
      </dgm:t>
    </dgm:pt>
    <dgm:pt modelId="{1A72D3C0-B006-4EEF-B349-1765E8307EF5}" type="sibTrans" cxnId="{B4739EF5-4BAC-495A-A7F8-CF663D28A1F8}">
      <dgm:prSet/>
      <dgm:spPr/>
      <dgm:t>
        <a:bodyPr/>
        <a:lstStyle/>
        <a:p>
          <a:endParaRPr lang="es-ES"/>
        </a:p>
      </dgm:t>
    </dgm:pt>
    <dgm:pt modelId="{F94C8DAF-2EF3-4949-A294-3F3FCBC9D626}">
      <dgm:prSet phldrT="[Texto]"/>
      <dgm:spPr/>
      <dgm:t>
        <a:bodyPr/>
        <a:lstStyle/>
        <a:p>
          <a:r>
            <a:rPr lang="es-EC" dirty="0" smtClean="0"/>
            <a:t>Estos niños son unas personas exitosas</a:t>
          </a:r>
          <a:endParaRPr lang="es-ES" dirty="0"/>
        </a:p>
      </dgm:t>
    </dgm:pt>
    <dgm:pt modelId="{9B877096-4F91-42A8-9C85-35D5F4BC8B06}" type="parTrans" cxnId="{C19E6840-B9EF-4DEB-B4CA-C9DE3F993E8D}">
      <dgm:prSet/>
      <dgm:spPr/>
      <dgm:t>
        <a:bodyPr/>
        <a:lstStyle/>
        <a:p>
          <a:endParaRPr lang="es-ES"/>
        </a:p>
      </dgm:t>
    </dgm:pt>
    <dgm:pt modelId="{D1723BC8-9AB6-4349-B410-165E240252F0}" type="sibTrans" cxnId="{C19E6840-B9EF-4DEB-B4CA-C9DE3F993E8D}">
      <dgm:prSet/>
      <dgm:spPr/>
      <dgm:t>
        <a:bodyPr/>
        <a:lstStyle/>
        <a:p>
          <a:endParaRPr lang="es-ES"/>
        </a:p>
      </dgm:t>
    </dgm:pt>
    <dgm:pt modelId="{B5844981-543C-44B5-9DB6-E133DDBF49EE}" type="pres">
      <dgm:prSet presAssocID="{24860652-CCDF-4F7B-9E42-DDE30FECF671}" presName="cycle" presStyleCnt="0">
        <dgm:presLayoutVars>
          <dgm:dir/>
          <dgm:resizeHandles val="exact"/>
        </dgm:presLayoutVars>
      </dgm:prSet>
      <dgm:spPr/>
      <dgm:t>
        <a:bodyPr/>
        <a:lstStyle/>
        <a:p>
          <a:endParaRPr lang="es-ES"/>
        </a:p>
      </dgm:t>
    </dgm:pt>
    <dgm:pt modelId="{5300CA3B-7AFE-4561-AFC1-D827CF100213}" type="pres">
      <dgm:prSet presAssocID="{D270341F-DA1F-4EAA-8A4A-1F93C93223A8}" presName="node" presStyleLbl="node1" presStyleIdx="0" presStyleCnt="4">
        <dgm:presLayoutVars>
          <dgm:bulletEnabled val="1"/>
        </dgm:presLayoutVars>
      </dgm:prSet>
      <dgm:spPr/>
      <dgm:t>
        <a:bodyPr/>
        <a:lstStyle/>
        <a:p>
          <a:endParaRPr lang="es-ES"/>
        </a:p>
      </dgm:t>
    </dgm:pt>
    <dgm:pt modelId="{CC3369CA-38D0-44F0-9CF3-51633BDA9C31}" type="pres">
      <dgm:prSet presAssocID="{C88C35F9-72EA-4D15-84A6-97D017FAC144}" presName="sibTrans" presStyleLbl="sibTrans2D1" presStyleIdx="0" presStyleCnt="4"/>
      <dgm:spPr/>
      <dgm:t>
        <a:bodyPr/>
        <a:lstStyle/>
        <a:p>
          <a:endParaRPr lang="es-ES"/>
        </a:p>
      </dgm:t>
    </dgm:pt>
    <dgm:pt modelId="{0DA64420-B280-4AEB-A85E-A42EDEF94D25}" type="pres">
      <dgm:prSet presAssocID="{C88C35F9-72EA-4D15-84A6-97D017FAC144}" presName="connectorText" presStyleLbl="sibTrans2D1" presStyleIdx="0" presStyleCnt="4"/>
      <dgm:spPr/>
      <dgm:t>
        <a:bodyPr/>
        <a:lstStyle/>
        <a:p>
          <a:endParaRPr lang="es-ES"/>
        </a:p>
      </dgm:t>
    </dgm:pt>
    <dgm:pt modelId="{1AD5034C-8BBC-4BC3-B5F8-A098F92FE939}" type="pres">
      <dgm:prSet presAssocID="{3BA07B63-9C54-499A-B63C-1944A0263682}" presName="node" presStyleLbl="node1" presStyleIdx="1" presStyleCnt="4">
        <dgm:presLayoutVars>
          <dgm:bulletEnabled val="1"/>
        </dgm:presLayoutVars>
      </dgm:prSet>
      <dgm:spPr/>
      <dgm:t>
        <a:bodyPr/>
        <a:lstStyle/>
        <a:p>
          <a:endParaRPr lang="es-ES"/>
        </a:p>
      </dgm:t>
    </dgm:pt>
    <dgm:pt modelId="{58015C99-B686-46A7-989C-1FD9FB6D9BF4}" type="pres">
      <dgm:prSet presAssocID="{D0FA08B8-A3CE-4717-9DDF-AC47C20B2475}" presName="sibTrans" presStyleLbl="sibTrans2D1" presStyleIdx="1" presStyleCnt="4"/>
      <dgm:spPr/>
      <dgm:t>
        <a:bodyPr/>
        <a:lstStyle/>
        <a:p>
          <a:endParaRPr lang="es-ES"/>
        </a:p>
      </dgm:t>
    </dgm:pt>
    <dgm:pt modelId="{C07BE10A-897F-45D4-8FC4-576288369A36}" type="pres">
      <dgm:prSet presAssocID="{D0FA08B8-A3CE-4717-9DDF-AC47C20B2475}" presName="connectorText" presStyleLbl="sibTrans2D1" presStyleIdx="1" presStyleCnt="4"/>
      <dgm:spPr/>
      <dgm:t>
        <a:bodyPr/>
        <a:lstStyle/>
        <a:p>
          <a:endParaRPr lang="es-ES"/>
        </a:p>
      </dgm:t>
    </dgm:pt>
    <dgm:pt modelId="{EBD008D0-042A-46C7-B505-6BAA24254570}" type="pres">
      <dgm:prSet presAssocID="{D12004B5-0D44-409E-8069-7BE6725B5B0C}" presName="node" presStyleLbl="node1" presStyleIdx="2" presStyleCnt="4">
        <dgm:presLayoutVars>
          <dgm:bulletEnabled val="1"/>
        </dgm:presLayoutVars>
      </dgm:prSet>
      <dgm:spPr/>
      <dgm:t>
        <a:bodyPr/>
        <a:lstStyle/>
        <a:p>
          <a:endParaRPr lang="es-ES"/>
        </a:p>
      </dgm:t>
    </dgm:pt>
    <dgm:pt modelId="{6D75D25D-2D71-4E68-AEA4-55A49443F439}" type="pres">
      <dgm:prSet presAssocID="{1A72D3C0-B006-4EEF-B349-1765E8307EF5}" presName="sibTrans" presStyleLbl="sibTrans2D1" presStyleIdx="2" presStyleCnt="4"/>
      <dgm:spPr/>
      <dgm:t>
        <a:bodyPr/>
        <a:lstStyle/>
        <a:p>
          <a:endParaRPr lang="es-ES"/>
        </a:p>
      </dgm:t>
    </dgm:pt>
    <dgm:pt modelId="{69F19B13-134F-4E5E-A8B3-3348B210AF65}" type="pres">
      <dgm:prSet presAssocID="{1A72D3C0-B006-4EEF-B349-1765E8307EF5}" presName="connectorText" presStyleLbl="sibTrans2D1" presStyleIdx="2" presStyleCnt="4"/>
      <dgm:spPr/>
      <dgm:t>
        <a:bodyPr/>
        <a:lstStyle/>
        <a:p>
          <a:endParaRPr lang="es-ES"/>
        </a:p>
      </dgm:t>
    </dgm:pt>
    <dgm:pt modelId="{08090109-D800-476A-8962-A74BF6017D20}" type="pres">
      <dgm:prSet presAssocID="{F94C8DAF-2EF3-4949-A294-3F3FCBC9D626}" presName="node" presStyleLbl="node1" presStyleIdx="3" presStyleCnt="4">
        <dgm:presLayoutVars>
          <dgm:bulletEnabled val="1"/>
        </dgm:presLayoutVars>
      </dgm:prSet>
      <dgm:spPr/>
      <dgm:t>
        <a:bodyPr/>
        <a:lstStyle/>
        <a:p>
          <a:endParaRPr lang="es-ES"/>
        </a:p>
      </dgm:t>
    </dgm:pt>
    <dgm:pt modelId="{12C0C7D0-C5E5-4977-96F7-85C05481D24B}" type="pres">
      <dgm:prSet presAssocID="{D1723BC8-9AB6-4349-B410-165E240252F0}" presName="sibTrans" presStyleLbl="sibTrans2D1" presStyleIdx="3" presStyleCnt="4"/>
      <dgm:spPr/>
      <dgm:t>
        <a:bodyPr/>
        <a:lstStyle/>
        <a:p>
          <a:endParaRPr lang="es-ES"/>
        </a:p>
      </dgm:t>
    </dgm:pt>
    <dgm:pt modelId="{FB854692-EDE1-4ADF-A6B8-7346DC7ED85C}" type="pres">
      <dgm:prSet presAssocID="{D1723BC8-9AB6-4349-B410-165E240252F0}" presName="connectorText" presStyleLbl="sibTrans2D1" presStyleIdx="3" presStyleCnt="4"/>
      <dgm:spPr/>
      <dgm:t>
        <a:bodyPr/>
        <a:lstStyle/>
        <a:p>
          <a:endParaRPr lang="es-ES"/>
        </a:p>
      </dgm:t>
    </dgm:pt>
  </dgm:ptLst>
  <dgm:cxnLst>
    <dgm:cxn modelId="{D84DAE32-001D-45DF-8191-1C9A259F701E}" type="presOf" srcId="{C88C35F9-72EA-4D15-84A6-97D017FAC144}" destId="{0DA64420-B280-4AEB-A85E-A42EDEF94D25}" srcOrd="1" destOrd="0" presId="urn:microsoft.com/office/officeart/2005/8/layout/cycle2"/>
    <dgm:cxn modelId="{6BDF0FA8-914B-43B8-83C2-88EEA0C5603F}" type="presOf" srcId="{D1723BC8-9AB6-4349-B410-165E240252F0}" destId="{FB854692-EDE1-4ADF-A6B8-7346DC7ED85C}" srcOrd="1" destOrd="0" presId="urn:microsoft.com/office/officeart/2005/8/layout/cycle2"/>
    <dgm:cxn modelId="{7A3F2069-0961-485E-9282-47D2178FF816}" type="presOf" srcId="{3BA07B63-9C54-499A-B63C-1944A0263682}" destId="{1AD5034C-8BBC-4BC3-B5F8-A098F92FE939}" srcOrd="0" destOrd="0" presId="urn:microsoft.com/office/officeart/2005/8/layout/cycle2"/>
    <dgm:cxn modelId="{F63E1586-835E-4442-B892-BEECDACBF883}" type="presOf" srcId="{D0FA08B8-A3CE-4717-9DDF-AC47C20B2475}" destId="{C07BE10A-897F-45D4-8FC4-576288369A36}" srcOrd="1" destOrd="0" presId="urn:microsoft.com/office/officeart/2005/8/layout/cycle2"/>
    <dgm:cxn modelId="{1E4DAB43-15E2-4811-835D-84D1AE9405A2}" type="presOf" srcId="{D0FA08B8-A3CE-4717-9DDF-AC47C20B2475}" destId="{58015C99-B686-46A7-989C-1FD9FB6D9BF4}" srcOrd="0" destOrd="0" presId="urn:microsoft.com/office/officeart/2005/8/layout/cycle2"/>
    <dgm:cxn modelId="{9216F2F0-F532-4CD9-A12C-E239CC52A7D3}" type="presOf" srcId="{C88C35F9-72EA-4D15-84A6-97D017FAC144}" destId="{CC3369CA-38D0-44F0-9CF3-51633BDA9C31}" srcOrd="0" destOrd="0" presId="urn:microsoft.com/office/officeart/2005/8/layout/cycle2"/>
    <dgm:cxn modelId="{88E0BA0E-A339-4AD5-9F2A-525CEF48B10B}" srcId="{24860652-CCDF-4F7B-9E42-DDE30FECF671}" destId="{D270341F-DA1F-4EAA-8A4A-1F93C93223A8}" srcOrd="0" destOrd="0" parTransId="{65C5ECA8-4306-49D6-A7A8-5777DF9C6005}" sibTransId="{C88C35F9-72EA-4D15-84A6-97D017FAC144}"/>
    <dgm:cxn modelId="{C76BE731-FEA9-407F-95D2-5F9555D5C806}" srcId="{24860652-CCDF-4F7B-9E42-DDE30FECF671}" destId="{3BA07B63-9C54-499A-B63C-1944A0263682}" srcOrd="1" destOrd="0" parTransId="{6E3A17E0-2E17-473D-8E1B-F3793896EF92}" sibTransId="{D0FA08B8-A3CE-4717-9DDF-AC47C20B2475}"/>
    <dgm:cxn modelId="{82A6C1DB-CFD0-44DB-9DAC-9F90D1FAC8B7}" type="presOf" srcId="{24860652-CCDF-4F7B-9E42-DDE30FECF671}" destId="{B5844981-543C-44B5-9DB6-E133DDBF49EE}" srcOrd="0" destOrd="0" presId="urn:microsoft.com/office/officeart/2005/8/layout/cycle2"/>
    <dgm:cxn modelId="{C19E6840-B9EF-4DEB-B4CA-C9DE3F993E8D}" srcId="{24860652-CCDF-4F7B-9E42-DDE30FECF671}" destId="{F94C8DAF-2EF3-4949-A294-3F3FCBC9D626}" srcOrd="3" destOrd="0" parTransId="{9B877096-4F91-42A8-9C85-35D5F4BC8B06}" sibTransId="{D1723BC8-9AB6-4349-B410-165E240252F0}"/>
    <dgm:cxn modelId="{75BE0624-AC42-4AC3-91B4-CD580CE53A7F}" type="presOf" srcId="{1A72D3C0-B006-4EEF-B349-1765E8307EF5}" destId="{69F19B13-134F-4E5E-A8B3-3348B210AF65}" srcOrd="1" destOrd="0" presId="urn:microsoft.com/office/officeart/2005/8/layout/cycle2"/>
    <dgm:cxn modelId="{B4739EF5-4BAC-495A-A7F8-CF663D28A1F8}" srcId="{24860652-CCDF-4F7B-9E42-DDE30FECF671}" destId="{D12004B5-0D44-409E-8069-7BE6725B5B0C}" srcOrd="2" destOrd="0" parTransId="{0982DB8B-9AB0-4674-8A9B-F4F994E419AD}" sibTransId="{1A72D3C0-B006-4EEF-B349-1765E8307EF5}"/>
    <dgm:cxn modelId="{E98F1723-CBFF-444E-9866-ED46E9BA7261}" type="presOf" srcId="{D1723BC8-9AB6-4349-B410-165E240252F0}" destId="{12C0C7D0-C5E5-4977-96F7-85C05481D24B}" srcOrd="0" destOrd="0" presId="urn:microsoft.com/office/officeart/2005/8/layout/cycle2"/>
    <dgm:cxn modelId="{8023EEE7-F293-4F4E-B1CC-2FBA94EBC6A1}" type="presOf" srcId="{F94C8DAF-2EF3-4949-A294-3F3FCBC9D626}" destId="{08090109-D800-476A-8962-A74BF6017D20}" srcOrd="0" destOrd="0" presId="urn:microsoft.com/office/officeart/2005/8/layout/cycle2"/>
    <dgm:cxn modelId="{30CAC42E-541F-4FFA-BBC4-68BAC6A0C3D8}" type="presOf" srcId="{D12004B5-0D44-409E-8069-7BE6725B5B0C}" destId="{EBD008D0-042A-46C7-B505-6BAA24254570}" srcOrd="0" destOrd="0" presId="urn:microsoft.com/office/officeart/2005/8/layout/cycle2"/>
    <dgm:cxn modelId="{4BD2CE27-CE1B-40A9-ABF6-BD3D71FE98D8}" type="presOf" srcId="{D270341F-DA1F-4EAA-8A4A-1F93C93223A8}" destId="{5300CA3B-7AFE-4561-AFC1-D827CF100213}" srcOrd="0" destOrd="0" presId="urn:microsoft.com/office/officeart/2005/8/layout/cycle2"/>
    <dgm:cxn modelId="{4FA0BF1C-D683-49DF-BC09-19375CEFF271}" type="presOf" srcId="{1A72D3C0-B006-4EEF-B349-1765E8307EF5}" destId="{6D75D25D-2D71-4E68-AEA4-55A49443F439}" srcOrd="0" destOrd="0" presId="urn:microsoft.com/office/officeart/2005/8/layout/cycle2"/>
    <dgm:cxn modelId="{A01C59B9-23C3-4285-92A8-7DD50B93D331}" type="presParOf" srcId="{B5844981-543C-44B5-9DB6-E133DDBF49EE}" destId="{5300CA3B-7AFE-4561-AFC1-D827CF100213}" srcOrd="0" destOrd="0" presId="urn:microsoft.com/office/officeart/2005/8/layout/cycle2"/>
    <dgm:cxn modelId="{161450B7-CB8B-4166-9A3C-BD9CDC1D1A54}" type="presParOf" srcId="{B5844981-543C-44B5-9DB6-E133DDBF49EE}" destId="{CC3369CA-38D0-44F0-9CF3-51633BDA9C31}" srcOrd="1" destOrd="0" presId="urn:microsoft.com/office/officeart/2005/8/layout/cycle2"/>
    <dgm:cxn modelId="{BEA0EBF3-00BE-4B75-86A8-73315F8F8055}" type="presParOf" srcId="{CC3369CA-38D0-44F0-9CF3-51633BDA9C31}" destId="{0DA64420-B280-4AEB-A85E-A42EDEF94D25}" srcOrd="0" destOrd="0" presId="urn:microsoft.com/office/officeart/2005/8/layout/cycle2"/>
    <dgm:cxn modelId="{C4650519-7FD1-47D1-B0BD-6810D6A7CA82}" type="presParOf" srcId="{B5844981-543C-44B5-9DB6-E133DDBF49EE}" destId="{1AD5034C-8BBC-4BC3-B5F8-A098F92FE939}" srcOrd="2" destOrd="0" presId="urn:microsoft.com/office/officeart/2005/8/layout/cycle2"/>
    <dgm:cxn modelId="{DDAF1BEC-752C-4331-9345-F8B3A8A1C239}" type="presParOf" srcId="{B5844981-543C-44B5-9DB6-E133DDBF49EE}" destId="{58015C99-B686-46A7-989C-1FD9FB6D9BF4}" srcOrd="3" destOrd="0" presId="urn:microsoft.com/office/officeart/2005/8/layout/cycle2"/>
    <dgm:cxn modelId="{7F517C40-7697-450E-87F4-ABF9E44E1FE0}" type="presParOf" srcId="{58015C99-B686-46A7-989C-1FD9FB6D9BF4}" destId="{C07BE10A-897F-45D4-8FC4-576288369A36}" srcOrd="0" destOrd="0" presId="urn:microsoft.com/office/officeart/2005/8/layout/cycle2"/>
    <dgm:cxn modelId="{72AADA6D-D97F-4D79-AE99-50C9DAC9BD25}" type="presParOf" srcId="{B5844981-543C-44B5-9DB6-E133DDBF49EE}" destId="{EBD008D0-042A-46C7-B505-6BAA24254570}" srcOrd="4" destOrd="0" presId="urn:microsoft.com/office/officeart/2005/8/layout/cycle2"/>
    <dgm:cxn modelId="{E05497AF-8052-4337-AEE5-6FF0F6EDC5F9}" type="presParOf" srcId="{B5844981-543C-44B5-9DB6-E133DDBF49EE}" destId="{6D75D25D-2D71-4E68-AEA4-55A49443F439}" srcOrd="5" destOrd="0" presId="urn:microsoft.com/office/officeart/2005/8/layout/cycle2"/>
    <dgm:cxn modelId="{11D84C3C-AE58-4FF3-81C7-7BFD1E65340C}" type="presParOf" srcId="{6D75D25D-2D71-4E68-AEA4-55A49443F439}" destId="{69F19B13-134F-4E5E-A8B3-3348B210AF65}" srcOrd="0" destOrd="0" presId="urn:microsoft.com/office/officeart/2005/8/layout/cycle2"/>
    <dgm:cxn modelId="{FE36E40B-933A-4906-A7A8-977C710B8B59}" type="presParOf" srcId="{B5844981-543C-44B5-9DB6-E133DDBF49EE}" destId="{08090109-D800-476A-8962-A74BF6017D20}" srcOrd="6" destOrd="0" presId="urn:microsoft.com/office/officeart/2005/8/layout/cycle2"/>
    <dgm:cxn modelId="{7F693A91-328D-447E-9B6E-3F7DA9096584}" type="presParOf" srcId="{B5844981-543C-44B5-9DB6-E133DDBF49EE}" destId="{12C0C7D0-C5E5-4977-96F7-85C05481D24B}" srcOrd="7" destOrd="0" presId="urn:microsoft.com/office/officeart/2005/8/layout/cycle2"/>
    <dgm:cxn modelId="{EB06DA5D-C429-454C-99BA-20C5A47A1813}" type="presParOf" srcId="{12C0C7D0-C5E5-4977-96F7-85C05481D24B}" destId="{FB854692-EDE1-4ADF-A6B8-7346DC7ED85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0540A8E-B1C9-4439-A4D2-B33EF10389A2}" type="doc">
      <dgm:prSet loTypeId="urn:microsoft.com/office/officeart/2005/8/layout/bProcess4" loCatId="process" qsTypeId="urn:microsoft.com/office/officeart/2005/8/quickstyle/3d2" qsCatId="3D" csTypeId="urn:microsoft.com/office/officeart/2005/8/colors/colorful1#8" csCatId="colorful" phldr="1"/>
      <dgm:spPr/>
      <dgm:t>
        <a:bodyPr/>
        <a:lstStyle/>
        <a:p>
          <a:endParaRPr lang="es-ES"/>
        </a:p>
      </dgm:t>
    </dgm:pt>
    <dgm:pt modelId="{A945FFD0-81CE-46D1-84EF-45715C06C170}">
      <dgm:prSet phldrT="[Texto]" custT="1"/>
      <dgm:spPr/>
      <dgm:t>
        <a:bodyPr/>
        <a:lstStyle/>
        <a:p>
          <a:r>
            <a:rPr lang="es-EC" sz="1600" dirty="0" smtClean="0"/>
            <a:t>Crear un ambiente de cooperación</a:t>
          </a:r>
          <a:endParaRPr lang="es-ES" sz="1600" dirty="0"/>
        </a:p>
      </dgm:t>
    </dgm:pt>
    <dgm:pt modelId="{3B0FFC4C-F203-4387-BC16-8A4B894E641C}" type="parTrans" cxnId="{83666AC2-4B7F-4BF0-8A2C-F2E8B51D8396}">
      <dgm:prSet/>
      <dgm:spPr/>
      <dgm:t>
        <a:bodyPr/>
        <a:lstStyle/>
        <a:p>
          <a:endParaRPr lang="es-ES" sz="1600"/>
        </a:p>
      </dgm:t>
    </dgm:pt>
    <dgm:pt modelId="{AEAD1B68-F311-4EF6-BE2D-4F280671ACE5}" type="sibTrans" cxnId="{83666AC2-4B7F-4BF0-8A2C-F2E8B51D8396}">
      <dgm:prSet/>
      <dgm:spPr/>
      <dgm:t>
        <a:bodyPr/>
        <a:lstStyle/>
        <a:p>
          <a:endParaRPr lang="es-ES" sz="1600"/>
        </a:p>
      </dgm:t>
    </dgm:pt>
    <dgm:pt modelId="{7DA56811-8DF0-414F-B464-CB6170DD792D}">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600" dirty="0" smtClean="0"/>
            <a:t>Promueve el uso creativo </a:t>
          </a:r>
          <a:endParaRPr lang="es-ES" sz="1600" dirty="0"/>
        </a:p>
      </dgm:t>
    </dgm:pt>
    <dgm:pt modelId="{5339BD5E-93F5-4998-8D63-2A1377EE2A4F}" type="parTrans" cxnId="{F23B7EE0-2725-48A6-B139-3FB3C5971B79}">
      <dgm:prSet/>
      <dgm:spPr/>
      <dgm:t>
        <a:bodyPr/>
        <a:lstStyle/>
        <a:p>
          <a:endParaRPr lang="es-ES" sz="1600"/>
        </a:p>
      </dgm:t>
    </dgm:pt>
    <dgm:pt modelId="{D23F0658-BA3B-4E9A-989E-45BB279A6407}" type="sibTrans" cxnId="{F23B7EE0-2725-48A6-B139-3FB3C5971B79}">
      <dgm:prSet/>
      <dgm:spPr/>
      <dgm:t>
        <a:bodyPr/>
        <a:lstStyle/>
        <a:p>
          <a:endParaRPr lang="es-ES" sz="1600"/>
        </a:p>
      </dgm:t>
    </dgm:pt>
    <dgm:pt modelId="{A92E533D-5C5A-4AAD-A7D0-4F5C95A50514}">
      <dgm:prSet phldrT="[Texto]" custT="1"/>
      <dgm:spPr/>
      <dgm:t>
        <a:bodyPr/>
        <a:lstStyle/>
        <a:p>
          <a:r>
            <a:rPr lang="es-EC" sz="1600" dirty="0" smtClean="0"/>
            <a:t>Respetar el ritmo de aprendizaje de los  niños </a:t>
          </a:r>
          <a:endParaRPr lang="es-ES" sz="1600" dirty="0"/>
        </a:p>
      </dgm:t>
    </dgm:pt>
    <dgm:pt modelId="{0A7EEDFD-889C-4DB0-901D-8F28270CA193}" type="parTrans" cxnId="{76B61C2A-D089-42FF-B9D5-BEC4F5743DDE}">
      <dgm:prSet/>
      <dgm:spPr/>
      <dgm:t>
        <a:bodyPr/>
        <a:lstStyle/>
        <a:p>
          <a:endParaRPr lang="es-ES" sz="1600"/>
        </a:p>
      </dgm:t>
    </dgm:pt>
    <dgm:pt modelId="{AFB8D04A-33AD-4B3B-8F45-C964AE56DF11}" type="sibTrans" cxnId="{76B61C2A-D089-42FF-B9D5-BEC4F5743DDE}">
      <dgm:prSet/>
      <dgm:spPr/>
      <dgm:t>
        <a:bodyPr/>
        <a:lstStyle/>
        <a:p>
          <a:endParaRPr lang="es-ES" sz="1600"/>
        </a:p>
      </dgm:t>
    </dgm:pt>
    <dgm:pt modelId="{F58089F0-E110-48FF-9A8A-97A59E022033}">
      <dgm:prSet phldrT="[Texto]" custT="1"/>
      <dgm:spPr/>
      <dgm:t>
        <a:bodyPr/>
        <a:lstStyle/>
        <a:p>
          <a:r>
            <a:rPr lang="es-EC" sz="1600" dirty="0" smtClean="0"/>
            <a:t>Fomenta el desarrollo y fortalecimiento de valores</a:t>
          </a:r>
          <a:endParaRPr lang="es-ES" sz="1600" dirty="0"/>
        </a:p>
      </dgm:t>
    </dgm:pt>
    <dgm:pt modelId="{8799FC89-E261-4D8F-A4EF-82217E24A025}" type="parTrans" cxnId="{CDE08BD4-4EA6-4E87-A107-385975C46183}">
      <dgm:prSet/>
      <dgm:spPr/>
      <dgm:t>
        <a:bodyPr/>
        <a:lstStyle/>
        <a:p>
          <a:endParaRPr lang="es-ES" sz="1600"/>
        </a:p>
      </dgm:t>
    </dgm:pt>
    <dgm:pt modelId="{091662A0-F11A-42DA-AE10-DEB55B86ED70}" type="sibTrans" cxnId="{CDE08BD4-4EA6-4E87-A107-385975C46183}">
      <dgm:prSet/>
      <dgm:spPr/>
      <dgm:t>
        <a:bodyPr/>
        <a:lstStyle/>
        <a:p>
          <a:endParaRPr lang="es-ES" sz="1600"/>
        </a:p>
      </dgm:t>
    </dgm:pt>
    <dgm:pt modelId="{123EDB0D-F25B-46CC-A849-F2950C71E053}">
      <dgm:prSet phldrT="[Texto]" custT="1"/>
      <dgm:spPr/>
      <dgm:t>
        <a:bodyPr/>
        <a:lstStyle/>
        <a:p>
          <a:r>
            <a:rPr lang="es-EC" sz="1600" dirty="0" smtClean="0"/>
            <a:t>Desarrolla habilidades y actitudes </a:t>
          </a:r>
          <a:endParaRPr lang="es-ES" sz="1600" dirty="0"/>
        </a:p>
      </dgm:t>
    </dgm:pt>
    <dgm:pt modelId="{89D94EA3-DD33-4A0C-9C25-7E5768FF6BBE}" type="parTrans" cxnId="{367C75CC-C5E2-4822-A28D-558AE4D6D575}">
      <dgm:prSet/>
      <dgm:spPr/>
      <dgm:t>
        <a:bodyPr/>
        <a:lstStyle/>
        <a:p>
          <a:endParaRPr lang="es-ES" sz="1600"/>
        </a:p>
      </dgm:t>
    </dgm:pt>
    <dgm:pt modelId="{56B24D19-BC2D-4C02-8438-C4B094453452}" type="sibTrans" cxnId="{367C75CC-C5E2-4822-A28D-558AE4D6D575}">
      <dgm:prSet/>
      <dgm:spPr/>
      <dgm:t>
        <a:bodyPr/>
        <a:lstStyle/>
        <a:p>
          <a:endParaRPr lang="es-ES" sz="1600"/>
        </a:p>
      </dgm:t>
    </dgm:pt>
    <dgm:pt modelId="{3AA6A87D-903A-4E3B-AC57-897A72DBDD52}">
      <dgm:prSet phldrT="[Texto]" custT="1"/>
      <dgm:spPr/>
      <dgm:t>
        <a:bodyPr/>
        <a:lstStyle/>
        <a:p>
          <a:r>
            <a:rPr lang="es-EC" sz="1600" dirty="0" smtClean="0"/>
            <a:t>Corregir oportunamente los errores</a:t>
          </a:r>
          <a:endParaRPr lang="es-ES" sz="1600" dirty="0"/>
        </a:p>
      </dgm:t>
    </dgm:pt>
    <dgm:pt modelId="{12B0D340-0152-4790-87DA-3D21EAD0B7A4}" type="parTrans" cxnId="{33CA21C6-0B4E-41BE-9C07-706CE078EAFB}">
      <dgm:prSet/>
      <dgm:spPr/>
      <dgm:t>
        <a:bodyPr/>
        <a:lstStyle/>
        <a:p>
          <a:endParaRPr lang="es-ES" sz="1600"/>
        </a:p>
      </dgm:t>
    </dgm:pt>
    <dgm:pt modelId="{43071C09-0ADE-4A92-BE8D-3BB5624BEFBB}" type="sibTrans" cxnId="{33CA21C6-0B4E-41BE-9C07-706CE078EAFB}">
      <dgm:prSet/>
      <dgm:spPr/>
      <dgm:t>
        <a:bodyPr/>
        <a:lstStyle/>
        <a:p>
          <a:endParaRPr lang="es-ES" sz="1600"/>
        </a:p>
      </dgm:t>
    </dgm:pt>
    <dgm:pt modelId="{EA3B8165-4E88-4426-BDCA-284C070EE5E9}">
      <dgm:prSet phldrT="[Texto]" custT="1"/>
      <dgm:spPr/>
      <dgm:t>
        <a:bodyPr/>
        <a:lstStyle/>
        <a:p>
          <a:r>
            <a:rPr lang="es-EC" sz="1600" dirty="0" smtClean="0"/>
            <a:t>Convierte al docente en un guía </a:t>
          </a:r>
          <a:endParaRPr lang="es-ES" sz="1600" dirty="0"/>
        </a:p>
      </dgm:t>
    </dgm:pt>
    <dgm:pt modelId="{5FD0CEA9-AE61-40CF-B84D-522922ED6C4B}" type="parTrans" cxnId="{E919164E-53F5-475D-B87F-5808B3F168A4}">
      <dgm:prSet/>
      <dgm:spPr/>
      <dgm:t>
        <a:bodyPr/>
        <a:lstStyle/>
        <a:p>
          <a:endParaRPr lang="es-ES" sz="1600"/>
        </a:p>
      </dgm:t>
    </dgm:pt>
    <dgm:pt modelId="{DC1C2D2D-276A-4F3D-A212-CE376A3D406D}" type="sibTrans" cxnId="{E919164E-53F5-475D-B87F-5808B3F168A4}">
      <dgm:prSet/>
      <dgm:spPr/>
      <dgm:t>
        <a:bodyPr/>
        <a:lstStyle/>
        <a:p>
          <a:endParaRPr lang="es-ES" sz="1600"/>
        </a:p>
      </dgm:t>
    </dgm:pt>
    <dgm:pt modelId="{634F2D8C-1C45-4226-81B9-3E73E34BB7E3}" type="pres">
      <dgm:prSet presAssocID="{B0540A8E-B1C9-4439-A4D2-B33EF10389A2}" presName="Name0" presStyleCnt="0">
        <dgm:presLayoutVars>
          <dgm:dir/>
          <dgm:resizeHandles/>
        </dgm:presLayoutVars>
      </dgm:prSet>
      <dgm:spPr/>
      <dgm:t>
        <a:bodyPr/>
        <a:lstStyle/>
        <a:p>
          <a:endParaRPr lang="es-ES"/>
        </a:p>
      </dgm:t>
    </dgm:pt>
    <dgm:pt modelId="{35CA711A-3B5B-4A33-B563-2F353003A143}" type="pres">
      <dgm:prSet presAssocID="{A945FFD0-81CE-46D1-84EF-45715C06C170}" presName="compNode" presStyleCnt="0"/>
      <dgm:spPr/>
      <dgm:t>
        <a:bodyPr/>
        <a:lstStyle/>
        <a:p>
          <a:endParaRPr lang="es-ES"/>
        </a:p>
      </dgm:t>
    </dgm:pt>
    <dgm:pt modelId="{67DE8ACF-7BDA-4E05-81D5-1143FD4EF1D3}" type="pres">
      <dgm:prSet presAssocID="{A945FFD0-81CE-46D1-84EF-45715C06C170}" presName="dummyConnPt" presStyleCnt="0"/>
      <dgm:spPr/>
      <dgm:t>
        <a:bodyPr/>
        <a:lstStyle/>
        <a:p>
          <a:endParaRPr lang="es-ES"/>
        </a:p>
      </dgm:t>
    </dgm:pt>
    <dgm:pt modelId="{496A263A-AC8A-4D21-9979-58408F54DD04}" type="pres">
      <dgm:prSet presAssocID="{A945FFD0-81CE-46D1-84EF-45715C06C170}" presName="node" presStyleLbl="node1" presStyleIdx="0" presStyleCnt="7">
        <dgm:presLayoutVars>
          <dgm:bulletEnabled val="1"/>
        </dgm:presLayoutVars>
      </dgm:prSet>
      <dgm:spPr/>
      <dgm:t>
        <a:bodyPr/>
        <a:lstStyle/>
        <a:p>
          <a:endParaRPr lang="es-ES"/>
        </a:p>
      </dgm:t>
    </dgm:pt>
    <dgm:pt modelId="{FF0649BF-2090-4071-AABF-4A7854107ED8}" type="pres">
      <dgm:prSet presAssocID="{AEAD1B68-F311-4EF6-BE2D-4F280671ACE5}" presName="sibTrans" presStyleLbl="bgSibTrans2D1" presStyleIdx="0" presStyleCnt="6"/>
      <dgm:spPr/>
      <dgm:t>
        <a:bodyPr/>
        <a:lstStyle/>
        <a:p>
          <a:endParaRPr lang="es-ES"/>
        </a:p>
      </dgm:t>
    </dgm:pt>
    <dgm:pt modelId="{993556B1-4DD3-41AD-ABDD-C96B9109F839}" type="pres">
      <dgm:prSet presAssocID="{7DA56811-8DF0-414F-B464-CB6170DD792D}" presName="compNode" presStyleCnt="0"/>
      <dgm:spPr/>
      <dgm:t>
        <a:bodyPr/>
        <a:lstStyle/>
        <a:p>
          <a:endParaRPr lang="es-ES"/>
        </a:p>
      </dgm:t>
    </dgm:pt>
    <dgm:pt modelId="{8F1DA40D-3271-4CD6-B510-DFBADA03C54C}" type="pres">
      <dgm:prSet presAssocID="{7DA56811-8DF0-414F-B464-CB6170DD792D}" presName="dummyConnPt" presStyleCnt="0"/>
      <dgm:spPr/>
      <dgm:t>
        <a:bodyPr/>
        <a:lstStyle/>
        <a:p>
          <a:endParaRPr lang="es-ES"/>
        </a:p>
      </dgm:t>
    </dgm:pt>
    <dgm:pt modelId="{81636C31-2E3C-4BA6-9AB5-843C7A554016}" type="pres">
      <dgm:prSet presAssocID="{7DA56811-8DF0-414F-B464-CB6170DD792D}" presName="node" presStyleLbl="node1" presStyleIdx="1" presStyleCnt="7">
        <dgm:presLayoutVars>
          <dgm:bulletEnabled val="1"/>
        </dgm:presLayoutVars>
      </dgm:prSet>
      <dgm:spPr/>
      <dgm:t>
        <a:bodyPr/>
        <a:lstStyle/>
        <a:p>
          <a:endParaRPr lang="es-ES"/>
        </a:p>
      </dgm:t>
    </dgm:pt>
    <dgm:pt modelId="{C4326AD9-D03D-4537-A8ED-C1D8AB9BAE94}" type="pres">
      <dgm:prSet presAssocID="{D23F0658-BA3B-4E9A-989E-45BB279A6407}" presName="sibTrans" presStyleLbl="bgSibTrans2D1" presStyleIdx="1" presStyleCnt="6"/>
      <dgm:spPr/>
      <dgm:t>
        <a:bodyPr/>
        <a:lstStyle/>
        <a:p>
          <a:endParaRPr lang="es-ES"/>
        </a:p>
      </dgm:t>
    </dgm:pt>
    <dgm:pt modelId="{CC918F55-CD03-4CA6-9F0B-7AAE16E89635}" type="pres">
      <dgm:prSet presAssocID="{A92E533D-5C5A-4AAD-A7D0-4F5C95A50514}" presName="compNode" presStyleCnt="0"/>
      <dgm:spPr/>
      <dgm:t>
        <a:bodyPr/>
        <a:lstStyle/>
        <a:p>
          <a:endParaRPr lang="es-ES"/>
        </a:p>
      </dgm:t>
    </dgm:pt>
    <dgm:pt modelId="{FB41983A-952B-49ED-AC4F-3E08ED0E5F67}" type="pres">
      <dgm:prSet presAssocID="{A92E533D-5C5A-4AAD-A7D0-4F5C95A50514}" presName="dummyConnPt" presStyleCnt="0"/>
      <dgm:spPr/>
      <dgm:t>
        <a:bodyPr/>
        <a:lstStyle/>
        <a:p>
          <a:endParaRPr lang="es-ES"/>
        </a:p>
      </dgm:t>
    </dgm:pt>
    <dgm:pt modelId="{1160CA92-FFF5-42EE-AE53-3D6F8EE1E5F2}" type="pres">
      <dgm:prSet presAssocID="{A92E533D-5C5A-4AAD-A7D0-4F5C95A50514}" presName="node" presStyleLbl="node1" presStyleIdx="2" presStyleCnt="7">
        <dgm:presLayoutVars>
          <dgm:bulletEnabled val="1"/>
        </dgm:presLayoutVars>
      </dgm:prSet>
      <dgm:spPr/>
      <dgm:t>
        <a:bodyPr/>
        <a:lstStyle/>
        <a:p>
          <a:endParaRPr lang="es-ES"/>
        </a:p>
      </dgm:t>
    </dgm:pt>
    <dgm:pt modelId="{0D914BCC-D0AF-486E-A78C-C0B151C62423}" type="pres">
      <dgm:prSet presAssocID="{AFB8D04A-33AD-4B3B-8F45-C964AE56DF11}" presName="sibTrans" presStyleLbl="bgSibTrans2D1" presStyleIdx="2" presStyleCnt="6"/>
      <dgm:spPr/>
      <dgm:t>
        <a:bodyPr/>
        <a:lstStyle/>
        <a:p>
          <a:endParaRPr lang="es-ES"/>
        </a:p>
      </dgm:t>
    </dgm:pt>
    <dgm:pt modelId="{C5DF9EA1-A51F-4C25-A34C-7043E07AEBD4}" type="pres">
      <dgm:prSet presAssocID="{F58089F0-E110-48FF-9A8A-97A59E022033}" presName="compNode" presStyleCnt="0"/>
      <dgm:spPr/>
      <dgm:t>
        <a:bodyPr/>
        <a:lstStyle/>
        <a:p>
          <a:endParaRPr lang="es-ES"/>
        </a:p>
      </dgm:t>
    </dgm:pt>
    <dgm:pt modelId="{2B002A64-1BAC-4834-91F4-CD4A146CD0A4}" type="pres">
      <dgm:prSet presAssocID="{F58089F0-E110-48FF-9A8A-97A59E022033}" presName="dummyConnPt" presStyleCnt="0"/>
      <dgm:spPr/>
      <dgm:t>
        <a:bodyPr/>
        <a:lstStyle/>
        <a:p>
          <a:endParaRPr lang="es-ES"/>
        </a:p>
      </dgm:t>
    </dgm:pt>
    <dgm:pt modelId="{23755D20-E131-46B2-87AA-D10A2EF5E2F9}" type="pres">
      <dgm:prSet presAssocID="{F58089F0-E110-48FF-9A8A-97A59E022033}" presName="node" presStyleLbl="node1" presStyleIdx="3" presStyleCnt="7">
        <dgm:presLayoutVars>
          <dgm:bulletEnabled val="1"/>
        </dgm:presLayoutVars>
      </dgm:prSet>
      <dgm:spPr/>
      <dgm:t>
        <a:bodyPr/>
        <a:lstStyle/>
        <a:p>
          <a:endParaRPr lang="es-ES"/>
        </a:p>
      </dgm:t>
    </dgm:pt>
    <dgm:pt modelId="{BE1989EF-40EF-48E7-A788-942E871EF60C}" type="pres">
      <dgm:prSet presAssocID="{091662A0-F11A-42DA-AE10-DEB55B86ED70}" presName="sibTrans" presStyleLbl="bgSibTrans2D1" presStyleIdx="3" presStyleCnt="6"/>
      <dgm:spPr/>
      <dgm:t>
        <a:bodyPr/>
        <a:lstStyle/>
        <a:p>
          <a:endParaRPr lang="es-ES"/>
        </a:p>
      </dgm:t>
    </dgm:pt>
    <dgm:pt modelId="{120F6BD7-116A-4B55-86C7-5D0A551493F9}" type="pres">
      <dgm:prSet presAssocID="{123EDB0D-F25B-46CC-A849-F2950C71E053}" presName="compNode" presStyleCnt="0"/>
      <dgm:spPr/>
      <dgm:t>
        <a:bodyPr/>
        <a:lstStyle/>
        <a:p>
          <a:endParaRPr lang="es-ES"/>
        </a:p>
      </dgm:t>
    </dgm:pt>
    <dgm:pt modelId="{F95F58F0-68C9-4DD6-AC92-9027F8DA1954}" type="pres">
      <dgm:prSet presAssocID="{123EDB0D-F25B-46CC-A849-F2950C71E053}" presName="dummyConnPt" presStyleCnt="0"/>
      <dgm:spPr/>
      <dgm:t>
        <a:bodyPr/>
        <a:lstStyle/>
        <a:p>
          <a:endParaRPr lang="es-ES"/>
        </a:p>
      </dgm:t>
    </dgm:pt>
    <dgm:pt modelId="{8E08152D-522D-4AD6-801F-0CC44FA32FE8}" type="pres">
      <dgm:prSet presAssocID="{123EDB0D-F25B-46CC-A849-F2950C71E053}" presName="node" presStyleLbl="node1" presStyleIdx="4" presStyleCnt="7">
        <dgm:presLayoutVars>
          <dgm:bulletEnabled val="1"/>
        </dgm:presLayoutVars>
      </dgm:prSet>
      <dgm:spPr/>
      <dgm:t>
        <a:bodyPr/>
        <a:lstStyle/>
        <a:p>
          <a:endParaRPr lang="es-ES"/>
        </a:p>
      </dgm:t>
    </dgm:pt>
    <dgm:pt modelId="{E6C4B5A6-725F-4D5C-8C51-C979C0DD3AF3}" type="pres">
      <dgm:prSet presAssocID="{56B24D19-BC2D-4C02-8438-C4B094453452}" presName="sibTrans" presStyleLbl="bgSibTrans2D1" presStyleIdx="4" presStyleCnt="6"/>
      <dgm:spPr/>
      <dgm:t>
        <a:bodyPr/>
        <a:lstStyle/>
        <a:p>
          <a:endParaRPr lang="es-ES"/>
        </a:p>
      </dgm:t>
    </dgm:pt>
    <dgm:pt modelId="{06AB3D6D-4800-412D-B193-E0FBD2EE4FA6}" type="pres">
      <dgm:prSet presAssocID="{3AA6A87D-903A-4E3B-AC57-897A72DBDD52}" presName="compNode" presStyleCnt="0"/>
      <dgm:spPr/>
      <dgm:t>
        <a:bodyPr/>
        <a:lstStyle/>
        <a:p>
          <a:endParaRPr lang="es-ES"/>
        </a:p>
      </dgm:t>
    </dgm:pt>
    <dgm:pt modelId="{36A40BAC-5025-456C-A87E-011C59D32BA8}" type="pres">
      <dgm:prSet presAssocID="{3AA6A87D-903A-4E3B-AC57-897A72DBDD52}" presName="dummyConnPt" presStyleCnt="0"/>
      <dgm:spPr/>
      <dgm:t>
        <a:bodyPr/>
        <a:lstStyle/>
        <a:p>
          <a:endParaRPr lang="es-ES"/>
        </a:p>
      </dgm:t>
    </dgm:pt>
    <dgm:pt modelId="{19CF7D44-6664-4DB4-A868-FB4A53DABECE}" type="pres">
      <dgm:prSet presAssocID="{3AA6A87D-903A-4E3B-AC57-897A72DBDD52}" presName="node" presStyleLbl="node1" presStyleIdx="5" presStyleCnt="7">
        <dgm:presLayoutVars>
          <dgm:bulletEnabled val="1"/>
        </dgm:presLayoutVars>
      </dgm:prSet>
      <dgm:spPr/>
      <dgm:t>
        <a:bodyPr/>
        <a:lstStyle/>
        <a:p>
          <a:endParaRPr lang="es-ES"/>
        </a:p>
      </dgm:t>
    </dgm:pt>
    <dgm:pt modelId="{89FF0BCE-BA26-461D-985B-BAB7DCE76602}" type="pres">
      <dgm:prSet presAssocID="{43071C09-0ADE-4A92-BE8D-3BB5624BEFBB}" presName="sibTrans" presStyleLbl="bgSibTrans2D1" presStyleIdx="5" presStyleCnt="6"/>
      <dgm:spPr/>
      <dgm:t>
        <a:bodyPr/>
        <a:lstStyle/>
        <a:p>
          <a:endParaRPr lang="es-ES"/>
        </a:p>
      </dgm:t>
    </dgm:pt>
    <dgm:pt modelId="{C386704A-E764-4F70-AC67-BEEE547E7416}" type="pres">
      <dgm:prSet presAssocID="{EA3B8165-4E88-4426-BDCA-284C070EE5E9}" presName="compNode" presStyleCnt="0"/>
      <dgm:spPr/>
      <dgm:t>
        <a:bodyPr/>
        <a:lstStyle/>
        <a:p>
          <a:endParaRPr lang="es-ES"/>
        </a:p>
      </dgm:t>
    </dgm:pt>
    <dgm:pt modelId="{18A5195B-B7FB-42E9-AE5C-9ED714C39A51}" type="pres">
      <dgm:prSet presAssocID="{EA3B8165-4E88-4426-BDCA-284C070EE5E9}" presName="dummyConnPt" presStyleCnt="0"/>
      <dgm:spPr/>
      <dgm:t>
        <a:bodyPr/>
        <a:lstStyle/>
        <a:p>
          <a:endParaRPr lang="es-ES"/>
        </a:p>
      </dgm:t>
    </dgm:pt>
    <dgm:pt modelId="{4595B776-F1FA-49D5-89EE-EB8069228B01}" type="pres">
      <dgm:prSet presAssocID="{EA3B8165-4E88-4426-BDCA-284C070EE5E9}" presName="node" presStyleLbl="node1" presStyleIdx="6" presStyleCnt="7">
        <dgm:presLayoutVars>
          <dgm:bulletEnabled val="1"/>
        </dgm:presLayoutVars>
      </dgm:prSet>
      <dgm:spPr/>
      <dgm:t>
        <a:bodyPr/>
        <a:lstStyle/>
        <a:p>
          <a:endParaRPr lang="es-ES"/>
        </a:p>
      </dgm:t>
    </dgm:pt>
  </dgm:ptLst>
  <dgm:cxnLst>
    <dgm:cxn modelId="{0EFD4431-7FF0-432F-BD60-47ACB2144711}" type="presOf" srcId="{7DA56811-8DF0-414F-B464-CB6170DD792D}" destId="{81636C31-2E3C-4BA6-9AB5-843C7A554016}" srcOrd="0" destOrd="0" presId="urn:microsoft.com/office/officeart/2005/8/layout/bProcess4"/>
    <dgm:cxn modelId="{367C75CC-C5E2-4822-A28D-558AE4D6D575}" srcId="{B0540A8E-B1C9-4439-A4D2-B33EF10389A2}" destId="{123EDB0D-F25B-46CC-A849-F2950C71E053}" srcOrd="4" destOrd="0" parTransId="{89D94EA3-DD33-4A0C-9C25-7E5768FF6BBE}" sibTransId="{56B24D19-BC2D-4C02-8438-C4B094453452}"/>
    <dgm:cxn modelId="{CDE08BD4-4EA6-4E87-A107-385975C46183}" srcId="{B0540A8E-B1C9-4439-A4D2-B33EF10389A2}" destId="{F58089F0-E110-48FF-9A8A-97A59E022033}" srcOrd="3" destOrd="0" parTransId="{8799FC89-E261-4D8F-A4EF-82217E24A025}" sibTransId="{091662A0-F11A-42DA-AE10-DEB55B86ED70}"/>
    <dgm:cxn modelId="{6D2564D0-F691-445A-8614-3C70C2911DD9}" type="presOf" srcId="{B0540A8E-B1C9-4439-A4D2-B33EF10389A2}" destId="{634F2D8C-1C45-4226-81B9-3E73E34BB7E3}" srcOrd="0" destOrd="0" presId="urn:microsoft.com/office/officeart/2005/8/layout/bProcess4"/>
    <dgm:cxn modelId="{D3B3A323-E142-4871-9EC3-F9F8F1F2A61A}" type="presOf" srcId="{AEAD1B68-F311-4EF6-BE2D-4F280671ACE5}" destId="{FF0649BF-2090-4071-AABF-4A7854107ED8}" srcOrd="0" destOrd="0" presId="urn:microsoft.com/office/officeart/2005/8/layout/bProcess4"/>
    <dgm:cxn modelId="{1AE438F1-4C60-4E1D-A9B7-83B5A1CACCE2}" type="presOf" srcId="{43071C09-0ADE-4A92-BE8D-3BB5624BEFBB}" destId="{89FF0BCE-BA26-461D-985B-BAB7DCE76602}" srcOrd="0" destOrd="0" presId="urn:microsoft.com/office/officeart/2005/8/layout/bProcess4"/>
    <dgm:cxn modelId="{604D2789-53B5-4424-A18E-2465D7A802ED}" type="presOf" srcId="{D23F0658-BA3B-4E9A-989E-45BB279A6407}" destId="{C4326AD9-D03D-4537-A8ED-C1D8AB9BAE94}" srcOrd="0" destOrd="0" presId="urn:microsoft.com/office/officeart/2005/8/layout/bProcess4"/>
    <dgm:cxn modelId="{83666AC2-4B7F-4BF0-8A2C-F2E8B51D8396}" srcId="{B0540A8E-B1C9-4439-A4D2-B33EF10389A2}" destId="{A945FFD0-81CE-46D1-84EF-45715C06C170}" srcOrd="0" destOrd="0" parTransId="{3B0FFC4C-F203-4387-BC16-8A4B894E641C}" sibTransId="{AEAD1B68-F311-4EF6-BE2D-4F280671ACE5}"/>
    <dgm:cxn modelId="{764F3215-4FE0-4ADB-934C-C6679F6E5931}" type="presOf" srcId="{56B24D19-BC2D-4C02-8438-C4B094453452}" destId="{E6C4B5A6-725F-4D5C-8C51-C979C0DD3AF3}" srcOrd="0" destOrd="0" presId="urn:microsoft.com/office/officeart/2005/8/layout/bProcess4"/>
    <dgm:cxn modelId="{1F3E17AF-565E-4ECF-AF53-83CB7CADD836}" type="presOf" srcId="{123EDB0D-F25B-46CC-A849-F2950C71E053}" destId="{8E08152D-522D-4AD6-801F-0CC44FA32FE8}" srcOrd="0" destOrd="0" presId="urn:microsoft.com/office/officeart/2005/8/layout/bProcess4"/>
    <dgm:cxn modelId="{B8ED9FC3-7AAC-4FAE-86BD-7573291192C8}" type="presOf" srcId="{A945FFD0-81CE-46D1-84EF-45715C06C170}" destId="{496A263A-AC8A-4D21-9979-58408F54DD04}" srcOrd="0" destOrd="0" presId="urn:microsoft.com/office/officeart/2005/8/layout/bProcess4"/>
    <dgm:cxn modelId="{4D673AD6-14DB-483C-90DC-CDFEE304E0BD}" type="presOf" srcId="{EA3B8165-4E88-4426-BDCA-284C070EE5E9}" destId="{4595B776-F1FA-49D5-89EE-EB8069228B01}" srcOrd="0" destOrd="0" presId="urn:microsoft.com/office/officeart/2005/8/layout/bProcess4"/>
    <dgm:cxn modelId="{C4857B5E-4201-4016-941D-DE48B7B6071F}" type="presOf" srcId="{091662A0-F11A-42DA-AE10-DEB55B86ED70}" destId="{BE1989EF-40EF-48E7-A788-942E871EF60C}" srcOrd="0" destOrd="0" presId="urn:microsoft.com/office/officeart/2005/8/layout/bProcess4"/>
    <dgm:cxn modelId="{1CAE1FB7-70F5-4CA8-8387-6ACCE5F68CFE}" type="presOf" srcId="{3AA6A87D-903A-4E3B-AC57-897A72DBDD52}" destId="{19CF7D44-6664-4DB4-A868-FB4A53DABECE}" srcOrd="0" destOrd="0" presId="urn:microsoft.com/office/officeart/2005/8/layout/bProcess4"/>
    <dgm:cxn modelId="{76B61C2A-D089-42FF-B9D5-BEC4F5743DDE}" srcId="{B0540A8E-B1C9-4439-A4D2-B33EF10389A2}" destId="{A92E533D-5C5A-4AAD-A7D0-4F5C95A50514}" srcOrd="2" destOrd="0" parTransId="{0A7EEDFD-889C-4DB0-901D-8F28270CA193}" sibTransId="{AFB8D04A-33AD-4B3B-8F45-C964AE56DF11}"/>
    <dgm:cxn modelId="{F23B7EE0-2725-48A6-B139-3FB3C5971B79}" srcId="{B0540A8E-B1C9-4439-A4D2-B33EF10389A2}" destId="{7DA56811-8DF0-414F-B464-CB6170DD792D}" srcOrd="1" destOrd="0" parTransId="{5339BD5E-93F5-4998-8D63-2A1377EE2A4F}" sibTransId="{D23F0658-BA3B-4E9A-989E-45BB279A6407}"/>
    <dgm:cxn modelId="{C6A80157-F7EC-4D68-AFEF-CE38D7FAA2A0}" type="presOf" srcId="{A92E533D-5C5A-4AAD-A7D0-4F5C95A50514}" destId="{1160CA92-FFF5-42EE-AE53-3D6F8EE1E5F2}" srcOrd="0" destOrd="0" presId="urn:microsoft.com/office/officeart/2005/8/layout/bProcess4"/>
    <dgm:cxn modelId="{E919164E-53F5-475D-B87F-5808B3F168A4}" srcId="{B0540A8E-B1C9-4439-A4D2-B33EF10389A2}" destId="{EA3B8165-4E88-4426-BDCA-284C070EE5E9}" srcOrd="6" destOrd="0" parTransId="{5FD0CEA9-AE61-40CF-B84D-522922ED6C4B}" sibTransId="{DC1C2D2D-276A-4F3D-A212-CE376A3D406D}"/>
    <dgm:cxn modelId="{5DD1D61D-B8B1-42FF-88E5-DEB7D0408357}" type="presOf" srcId="{F58089F0-E110-48FF-9A8A-97A59E022033}" destId="{23755D20-E131-46B2-87AA-D10A2EF5E2F9}" srcOrd="0" destOrd="0" presId="urn:microsoft.com/office/officeart/2005/8/layout/bProcess4"/>
    <dgm:cxn modelId="{C8107D51-0D0A-4A21-B252-3C4AA7268944}" type="presOf" srcId="{AFB8D04A-33AD-4B3B-8F45-C964AE56DF11}" destId="{0D914BCC-D0AF-486E-A78C-C0B151C62423}" srcOrd="0" destOrd="0" presId="urn:microsoft.com/office/officeart/2005/8/layout/bProcess4"/>
    <dgm:cxn modelId="{33CA21C6-0B4E-41BE-9C07-706CE078EAFB}" srcId="{B0540A8E-B1C9-4439-A4D2-B33EF10389A2}" destId="{3AA6A87D-903A-4E3B-AC57-897A72DBDD52}" srcOrd="5" destOrd="0" parTransId="{12B0D340-0152-4790-87DA-3D21EAD0B7A4}" sibTransId="{43071C09-0ADE-4A92-BE8D-3BB5624BEFBB}"/>
    <dgm:cxn modelId="{F3217FB9-042D-4096-8CBD-DCF40856DD5A}" type="presParOf" srcId="{634F2D8C-1C45-4226-81B9-3E73E34BB7E3}" destId="{35CA711A-3B5B-4A33-B563-2F353003A143}" srcOrd="0" destOrd="0" presId="urn:microsoft.com/office/officeart/2005/8/layout/bProcess4"/>
    <dgm:cxn modelId="{FF702C22-76A7-45B0-9C7F-123C6FEEE962}" type="presParOf" srcId="{35CA711A-3B5B-4A33-B563-2F353003A143}" destId="{67DE8ACF-7BDA-4E05-81D5-1143FD4EF1D3}" srcOrd="0" destOrd="0" presId="urn:microsoft.com/office/officeart/2005/8/layout/bProcess4"/>
    <dgm:cxn modelId="{6932C541-00F0-4B83-BF24-AD635FC95E92}" type="presParOf" srcId="{35CA711A-3B5B-4A33-B563-2F353003A143}" destId="{496A263A-AC8A-4D21-9979-58408F54DD04}" srcOrd="1" destOrd="0" presId="urn:microsoft.com/office/officeart/2005/8/layout/bProcess4"/>
    <dgm:cxn modelId="{640B251C-2CE0-47B9-818A-B35DA785039C}" type="presParOf" srcId="{634F2D8C-1C45-4226-81B9-3E73E34BB7E3}" destId="{FF0649BF-2090-4071-AABF-4A7854107ED8}" srcOrd="1" destOrd="0" presId="urn:microsoft.com/office/officeart/2005/8/layout/bProcess4"/>
    <dgm:cxn modelId="{D41350CF-222C-4E6F-8A23-1206DB91CA1C}" type="presParOf" srcId="{634F2D8C-1C45-4226-81B9-3E73E34BB7E3}" destId="{993556B1-4DD3-41AD-ABDD-C96B9109F839}" srcOrd="2" destOrd="0" presId="urn:microsoft.com/office/officeart/2005/8/layout/bProcess4"/>
    <dgm:cxn modelId="{FB4C0571-AA62-473D-94E0-2F281387266D}" type="presParOf" srcId="{993556B1-4DD3-41AD-ABDD-C96B9109F839}" destId="{8F1DA40D-3271-4CD6-B510-DFBADA03C54C}" srcOrd="0" destOrd="0" presId="urn:microsoft.com/office/officeart/2005/8/layout/bProcess4"/>
    <dgm:cxn modelId="{18903725-1BC9-4149-B550-63CD88142288}" type="presParOf" srcId="{993556B1-4DD3-41AD-ABDD-C96B9109F839}" destId="{81636C31-2E3C-4BA6-9AB5-843C7A554016}" srcOrd="1" destOrd="0" presId="urn:microsoft.com/office/officeart/2005/8/layout/bProcess4"/>
    <dgm:cxn modelId="{48638DD1-8E4D-4CEE-89FF-D04002081291}" type="presParOf" srcId="{634F2D8C-1C45-4226-81B9-3E73E34BB7E3}" destId="{C4326AD9-D03D-4537-A8ED-C1D8AB9BAE94}" srcOrd="3" destOrd="0" presId="urn:microsoft.com/office/officeart/2005/8/layout/bProcess4"/>
    <dgm:cxn modelId="{66EFC96F-63A2-45FA-8D43-E67308024CBB}" type="presParOf" srcId="{634F2D8C-1C45-4226-81B9-3E73E34BB7E3}" destId="{CC918F55-CD03-4CA6-9F0B-7AAE16E89635}" srcOrd="4" destOrd="0" presId="urn:microsoft.com/office/officeart/2005/8/layout/bProcess4"/>
    <dgm:cxn modelId="{D86D933E-9BB6-43F6-9923-865F984BDBFB}" type="presParOf" srcId="{CC918F55-CD03-4CA6-9F0B-7AAE16E89635}" destId="{FB41983A-952B-49ED-AC4F-3E08ED0E5F67}" srcOrd="0" destOrd="0" presId="urn:microsoft.com/office/officeart/2005/8/layout/bProcess4"/>
    <dgm:cxn modelId="{FF2DBD5E-F67B-49C9-BADF-5C0C6DA72C62}" type="presParOf" srcId="{CC918F55-CD03-4CA6-9F0B-7AAE16E89635}" destId="{1160CA92-FFF5-42EE-AE53-3D6F8EE1E5F2}" srcOrd="1" destOrd="0" presId="urn:microsoft.com/office/officeart/2005/8/layout/bProcess4"/>
    <dgm:cxn modelId="{E8993388-9446-4A77-B83D-6DD79CBAEEDE}" type="presParOf" srcId="{634F2D8C-1C45-4226-81B9-3E73E34BB7E3}" destId="{0D914BCC-D0AF-486E-A78C-C0B151C62423}" srcOrd="5" destOrd="0" presId="urn:microsoft.com/office/officeart/2005/8/layout/bProcess4"/>
    <dgm:cxn modelId="{4F3D08AB-7067-4A0C-B4F4-5A0CC2457C86}" type="presParOf" srcId="{634F2D8C-1C45-4226-81B9-3E73E34BB7E3}" destId="{C5DF9EA1-A51F-4C25-A34C-7043E07AEBD4}" srcOrd="6" destOrd="0" presId="urn:microsoft.com/office/officeart/2005/8/layout/bProcess4"/>
    <dgm:cxn modelId="{C24090DE-003A-40DD-8526-980BBE50D73A}" type="presParOf" srcId="{C5DF9EA1-A51F-4C25-A34C-7043E07AEBD4}" destId="{2B002A64-1BAC-4834-91F4-CD4A146CD0A4}" srcOrd="0" destOrd="0" presId="urn:microsoft.com/office/officeart/2005/8/layout/bProcess4"/>
    <dgm:cxn modelId="{D2597FFE-3132-482E-ACA3-17170F7C3F3D}" type="presParOf" srcId="{C5DF9EA1-A51F-4C25-A34C-7043E07AEBD4}" destId="{23755D20-E131-46B2-87AA-D10A2EF5E2F9}" srcOrd="1" destOrd="0" presId="urn:microsoft.com/office/officeart/2005/8/layout/bProcess4"/>
    <dgm:cxn modelId="{C31C3C70-C5B5-4DC3-BD15-D76673FBBE85}" type="presParOf" srcId="{634F2D8C-1C45-4226-81B9-3E73E34BB7E3}" destId="{BE1989EF-40EF-48E7-A788-942E871EF60C}" srcOrd="7" destOrd="0" presId="urn:microsoft.com/office/officeart/2005/8/layout/bProcess4"/>
    <dgm:cxn modelId="{CE3B70DA-2A4B-49A0-BE57-D9E2348810B2}" type="presParOf" srcId="{634F2D8C-1C45-4226-81B9-3E73E34BB7E3}" destId="{120F6BD7-116A-4B55-86C7-5D0A551493F9}" srcOrd="8" destOrd="0" presId="urn:microsoft.com/office/officeart/2005/8/layout/bProcess4"/>
    <dgm:cxn modelId="{AFFC1799-C649-430A-BF93-818FC021537B}" type="presParOf" srcId="{120F6BD7-116A-4B55-86C7-5D0A551493F9}" destId="{F95F58F0-68C9-4DD6-AC92-9027F8DA1954}" srcOrd="0" destOrd="0" presId="urn:microsoft.com/office/officeart/2005/8/layout/bProcess4"/>
    <dgm:cxn modelId="{F24902F7-C195-49FB-8822-C4C6A27F4A21}" type="presParOf" srcId="{120F6BD7-116A-4B55-86C7-5D0A551493F9}" destId="{8E08152D-522D-4AD6-801F-0CC44FA32FE8}" srcOrd="1" destOrd="0" presId="urn:microsoft.com/office/officeart/2005/8/layout/bProcess4"/>
    <dgm:cxn modelId="{D096127B-FCE7-4192-B1AB-302F3890B395}" type="presParOf" srcId="{634F2D8C-1C45-4226-81B9-3E73E34BB7E3}" destId="{E6C4B5A6-725F-4D5C-8C51-C979C0DD3AF3}" srcOrd="9" destOrd="0" presId="urn:microsoft.com/office/officeart/2005/8/layout/bProcess4"/>
    <dgm:cxn modelId="{580E821C-86B5-45DD-8CB4-78B2EC7C097F}" type="presParOf" srcId="{634F2D8C-1C45-4226-81B9-3E73E34BB7E3}" destId="{06AB3D6D-4800-412D-B193-E0FBD2EE4FA6}" srcOrd="10" destOrd="0" presId="urn:microsoft.com/office/officeart/2005/8/layout/bProcess4"/>
    <dgm:cxn modelId="{7E5C6FEC-3B88-4F9E-AE28-BD2BC29EB55C}" type="presParOf" srcId="{06AB3D6D-4800-412D-B193-E0FBD2EE4FA6}" destId="{36A40BAC-5025-456C-A87E-011C59D32BA8}" srcOrd="0" destOrd="0" presId="urn:microsoft.com/office/officeart/2005/8/layout/bProcess4"/>
    <dgm:cxn modelId="{A869A1F3-8AAF-4B52-9568-920326E80F6B}" type="presParOf" srcId="{06AB3D6D-4800-412D-B193-E0FBD2EE4FA6}" destId="{19CF7D44-6664-4DB4-A868-FB4A53DABECE}" srcOrd="1" destOrd="0" presId="urn:microsoft.com/office/officeart/2005/8/layout/bProcess4"/>
    <dgm:cxn modelId="{CC1448E8-D02D-42C9-922F-35DEC3986E60}" type="presParOf" srcId="{634F2D8C-1C45-4226-81B9-3E73E34BB7E3}" destId="{89FF0BCE-BA26-461D-985B-BAB7DCE76602}" srcOrd="11" destOrd="0" presId="urn:microsoft.com/office/officeart/2005/8/layout/bProcess4"/>
    <dgm:cxn modelId="{3F717892-29F5-4651-A527-72A5D6F1FD5C}" type="presParOf" srcId="{634F2D8C-1C45-4226-81B9-3E73E34BB7E3}" destId="{C386704A-E764-4F70-AC67-BEEE547E7416}" srcOrd="12" destOrd="0" presId="urn:microsoft.com/office/officeart/2005/8/layout/bProcess4"/>
    <dgm:cxn modelId="{05D9B6D3-D871-4B9A-B819-9EC47CFAAEAA}" type="presParOf" srcId="{C386704A-E764-4F70-AC67-BEEE547E7416}" destId="{18A5195B-B7FB-42E9-AE5C-9ED714C39A51}" srcOrd="0" destOrd="0" presId="urn:microsoft.com/office/officeart/2005/8/layout/bProcess4"/>
    <dgm:cxn modelId="{15EE527C-2611-4D6B-A262-6B34D366895C}" type="presParOf" srcId="{C386704A-E764-4F70-AC67-BEEE547E7416}" destId="{4595B776-F1FA-49D5-89EE-EB8069228B01}"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9298E18-71A7-4CCD-9A99-38B8D5088E91}" type="doc">
      <dgm:prSet loTypeId="urn:microsoft.com/office/officeart/2005/8/layout/radial6" loCatId="cycle" qsTypeId="urn:microsoft.com/office/officeart/2005/8/quickstyle/3d2" qsCatId="3D" csTypeId="urn:microsoft.com/office/officeart/2005/8/colors/colorful2" csCatId="colorful" phldr="1"/>
      <dgm:spPr/>
      <dgm:t>
        <a:bodyPr/>
        <a:lstStyle/>
        <a:p>
          <a:endParaRPr lang="es-ES"/>
        </a:p>
      </dgm:t>
    </dgm:pt>
    <dgm:pt modelId="{B215E7B0-6083-41F3-BEF1-CB4B92478CFA}">
      <dgm:prSet phldrT="[Texto]" custT="1"/>
      <dgm:spPr/>
      <dgm:t>
        <a:bodyPr/>
        <a:lstStyle/>
        <a:p>
          <a:r>
            <a:rPr lang="es-ES" sz="1600" b="1" dirty="0" smtClean="0">
              <a:effectLst>
                <a:outerShdw blurRad="38100" dist="38100" dir="2700000" algn="tl">
                  <a:srgbClr val="000000">
                    <a:alpha val="43137"/>
                  </a:srgbClr>
                </a:outerShdw>
              </a:effectLst>
            </a:rPr>
            <a:t>Aprendizaje</a:t>
          </a:r>
          <a:endParaRPr lang="es-ES" sz="1600" b="1" dirty="0">
            <a:effectLst>
              <a:outerShdw blurRad="38100" dist="38100" dir="2700000" algn="tl">
                <a:srgbClr val="000000">
                  <a:alpha val="43137"/>
                </a:srgbClr>
              </a:outerShdw>
            </a:effectLst>
          </a:endParaRPr>
        </a:p>
      </dgm:t>
    </dgm:pt>
    <dgm:pt modelId="{7579594B-452E-479C-A434-DD7CF1C82ED1}" type="parTrans" cxnId="{975D73FE-2E32-42A7-BD49-FF27D282C6B8}">
      <dgm:prSet/>
      <dgm:spPr/>
      <dgm:t>
        <a:bodyPr/>
        <a:lstStyle/>
        <a:p>
          <a:endParaRPr lang="es-ES" sz="1200"/>
        </a:p>
      </dgm:t>
    </dgm:pt>
    <dgm:pt modelId="{60533F7A-C8C0-4DF5-B871-8B9533CC5565}" type="sibTrans" cxnId="{975D73FE-2E32-42A7-BD49-FF27D282C6B8}">
      <dgm:prSet/>
      <dgm:spPr/>
      <dgm:t>
        <a:bodyPr/>
        <a:lstStyle/>
        <a:p>
          <a:endParaRPr lang="es-ES" sz="1200"/>
        </a:p>
      </dgm:t>
    </dgm:pt>
    <dgm:pt modelId="{0C7D7B36-531A-4D0B-80D8-3FF5DAC98DA1}">
      <dgm:prSet phldrT="[Texto]" custT="1"/>
      <dgm:spPr/>
      <dgm:t>
        <a:bodyPr/>
        <a:lstStyle/>
        <a:p>
          <a:r>
            <a:rPr lang="es-ES" sz="1200" dirty="0" smtClean="0"/>
            <a:t>Activo individualizado</a:t>
          </a:r>
          <a:endParaRPr lang="es-ES" sz="1200" dirty="0"/>
        </a:p>
      </dgm:t>
    </dgm:pt>
    <dgm:pt modelId="{7BDE9F9F-165B-4007-9EF0-FDAF90C97C23}" type="parTrans" cxnId="{6E35F98C-E1F2-4644-A50F-1F720B624CB1}">
      <dgm:prSet/>
      <dgm:spPr/>
      <dgm:t>
        <a:bodyPr/>
        <a:lstStyle/>
        <a:p>
          <a:endParaRPr lang="es-ES" sz="1200"/>
        </a:p>
      </dgm:t>
    </dgm:pt>
    <dgm:pt modelId="{CF43C4FD-03FB-4C5F-A5B1-33EF0A377D85}" type="sibTrans" cxnId="{6E35F98C-E1F2-4644-A50F-1F720B624CB1}">
      <dgm:prSet/>
      <dgm:spPr/>
      <dgm:t>
        <a:bodyPr/>
        <a:lstStyle/>
        <a:p>
          <a:endParaRPr lang="es-ES" sz="1200"/>
        </a:p>
      </dgm:t>
    </dgm:pt>
    <dgm:pt modelId="{8FDB5A72-3BE0-45E5-A599-37D082CBDDCE}">
      <dgm:prSet phldrT="[Texto]" custT="1"/>
      <dgm:spPr/>
      <dgm:t>
        <a:bodyPr/>
        <a:lstStyle/>
        <a:p>
          <a:r>
            <a:rPr lang="es-ES" sz="1200" dirty="0" smtClean="0"/>
            <a:t>Activo Colaborativo</a:t>
          </a:r>
          <a:endParaRPr lang="es-ES" sz="1200" dirty="0"/>
        </a:p>
      </dgm:t>
    </dgm:pt>
    <dgm:pt modelId="{885EBA34-B8CE-43FF-A566-C5FC658A9352}" type="parTrans" cxnId="{0E4B28E1-810E-4C71-A23E-F7299498B1AE}">
      <dgm:prSet/>
      <dgm:spPr/>
      <dgm:t>
        <a:bodyPr/>
        <a:lstStyle/>
        <a:p>
          <a:endParaRPr lang="es-ES" sz="1200"/>
        </a:p>
      </dgm:t>
    </dgm:pt>
    <dgm:pt modelId="{D63DE146-03F2-4BA7-AF27-05B936F0C0FF}" type="sibTrans" cxnId="{0E4B28E1-810E-4C71-A23E-F7299498B1AE}">
      <dgm:prSet/>
      <dgm:spPr/>
      <dgm:t>
        <a:bodyPr/>
        <a:lstStyle/>
        <a:p>
          <a:endParaRPr lang="es-ES" sz="1200"/>
        </a:p>
      </dgm:t>
    </dgm:pt>
    <dgm:pt modelId="{A5011068-2C57-461B-816E-5BAAB408BBC8}">
      <dgm:prSet phldrT="[Texto]" custT="1"/>
      <dgm:spPr/>
      <dgm:t>
        <a:bodyPr/>
        <a:lstStyle/>
        <a:p>
          <a:r>
            <a:rPr lang="es-ES" sz="1200" dirty="0" smtClean="0"/>
            <a:t>Realidad del niño </a:t>
          </a:r>
          <a:endParaRPr lang="es-ES" sz="1200" dirty="0"/>
        </a:p>
      </dgm:t>
    </dgm:pt>
    <dgm:pt modelId="{DD558818-A06F-490E-98DF-0225AD4B2DFF}" type="parTrans" cxnId="{503A7B13-6B2B-4CED-BF24-BABFCE647DEB}">
      <dgm:prSet/>
      <dgm:spPr/>
      <dgm:t>
        <a:bodyPr/>
        <a:lstStyle/>
        <a:p>
          <a:endParaRPr lang="es-ES" sz="1200"/>
        </a:p>
      </dgm:t>
    </dgm:pt>
    <dgm:pt modelId="{A35AD94F-6787-4C9A-88E4-EB0D223549F3}" type="sibTrans" cxnId="{503A7B13-6B2B-4CED-BF24-BABFCE647DEB}">
      <dgm:prSet/>
      <dgm:spPr/>
      <dgm:t>
        <a:bodyPr/>
        <a:lstStyle/>
        <a:p>
          <a:endParaRPr lang="es-ES" sz="1200"/>
        </a:p>
      </dgm:t>
    </dgm:pt>
    <dgm:pt modelId="{3D3B93E1-E7F3-4426-B07F-4CD5F18516B9}">
      <dgm:prSet phldrT="[Texto]" custT="1"/>
      <dgm:spPr/>
      <dgm:t>
        <a:bodyPr/>
        <a:lstStyle/>
        <a:p>
          <a:r>
            <a:rPr lang="es-ES" sz="1200" dirty="0" smtClean="0"/>
            <a:t>Liderazgo estudiantil</a:t>
          </a:r>
          <a:endParaRPr lang="es-ES" sz="1200" dirty="0"/>
        </a:p>
      </dgm:t>
    </dgm:pt>
    <dgm:pt modelId="{17C79413-E374-46B4-AE6A-0145B729DB93}" type="parTrans" cxnId="{9D484166-95CB-4DE6-8FCD-93878FE79067}">
      <dgm:prSet/>
      <dgm:spPr/>
      <dgm:t>
        <a:bodyPr/>
        <a:lstStyle/>
        <a:p>
          <a:endParaRPr lang="es-ES" sz="1200"/>
        </a:p>
      </dgm:t>
    </dgm:pt>
    <dgm:pt modelId="{554450A9-BD66-4C09-BA60-7FD44E63EB3B}" type="sibTrans" cxnId="{9D484166-95CB-4DE6-8FCD-93878FE79067}">
      <dgm:prSet/>
      <dgm:spPr/>
      <dgm:t>
        <a:bodyPr/>
        <a:lstStyle/>
        <a:p>
          <a:endParaRPr lang="es-ES" sz="1200"/>
        </a:p>
      </dgm:t>
    </dgm:pt>
    <dgm:pt modelId="{ACA644DA-9CAE-49C2-847A-252C742A4F64}" type="pres">
      <dgm:prSet presAssocID="{E9298E18-71A7-4CCD-9A99-38B8D5088E91}" presName="Name0" presStyleCnt="0">
        <dgm:presLayoutVars>
          <dgm:chMax val="1"/>
          <dgm:dir/>
          <dgm:animLvl val="ctr"/>
          <dgm:resizeHandles val="exact"/>
        </dgm:presLayoutVars>
      </dgm:prSet>
      <dgm:spPr/>
      <dgm:t>
        <a:bodyPr/>
        <a:lstStyle/>
        <a:p>
          <a:endParaRPr lang="es-ES"/>
        </a:p>
      </dgm:t>
    </dgm:pt>
    <dgm:pt modelId="{E684B4D8-8E13-406E-BE00-32FB5C73D01C}" type="pres">
      <dgm:prSet presAssocID="{B215E7B0-6083-41F3-BEF1-CB4B92478CFA}" presName="centerShape" presStyleLbl="node0" presStyleIdx="0" presStyleCnt="1"/>
      <dgm:spPr/>
      <dgm:t>
        <a:bodyPr/>
        <a:lstStyle/>
        <a:p>
          <a:endParaRPr lang="es-ES"/>
        </a:p>
      </dgm:t>
    </dgm:pt>
    <dgm:pt modelId="{0B83C487-7C61-44FB-9129-DE63EAA30F1D}" type="pres">
      <dgm:prSet presAssocID="{0C7D7B36-531A-4D0B-80D8-3FF5DAC98DA1}" presName="node" presStyleLbl="node1" presStyleIdx="0" presStyleCnt="4" custScaleX="111401" custScaleY="110491">
        <dgm:presLayoutVars>
          <dgm:bulletEnabled val="1"/>
        </dgm:presLayoutVars>
      </dgm:prSet>
      <dgm:spPr/>
      <dgm:t>
        <a:bodyPr/>
        <a:lstStyle/>
        <a:p>
          <a:endParaRPr lang="es-ES"/>
        </a:p>
      </dgm:t>
    </dgm:pt>
    <dgm:pt modelId="{B59CBFC5-5278-4CAF-87C8-525A34799D66}" type="pres">
      <dgm:prSet presAssocID="{0C7D7B36-531A-4D0B-80D8-3FF5DAC98DA1}" presName="dummy" presStyleCnt="0"/>
      <dgm:spPr/>
      <dgm:t>
        <a:bodyPr/>
        <a:lstStyle/>
        <a:p>
          <a:endParaRPr lang="es-ES"/>
        </a:p>
      </dgm:t>
    </dgm:pt>
    <dgm:pt modelId="{070014F5-53A7-457C-86E0-511E0E4CAE67}" type="pres">
      <dgm:prSet presAssocID="{CF43C4FD-03FB-4C5F-A5B1-33EF0A377D85}" presName="sibTrans" presStyleLbl="sibTrans2D1" presStyleIdx="0" presStyleCnt="4"/>
      <dgm:spPr/>
      <dgm:t>
        <a:bodyPr/>
        <a:lstStyle/>
        <a:p>
          <a:endParaRPr lang="es-ES"/>
        </a:p>
      </dgm:t>
    </dgm:pt>
    <dgm:pt modelId="{19F55FB8-1800-4F8A-B132-732966AAF9AD}" type="pres">
      <dgm:prSet presAssocID="{8FDB5A72-3BE0-45E5-A599-37D082CBDDCE}" presName="node" presStyleLbl="node1" presStyleIdx="1" presStyleCnt="4">
        <dgm:presLayoutVars>
          <dgm:bulletEnabled val="1"/>
        </dgm:presLayoutVars>
      </dgm:prSet>
      <dgm:spPr/>
      <dgm:t>
        <a:bodyPr/>
        <a:lstStyle/>
        <a:p>
          <a:endParaRPr lang="es-ES"/>
        </a:p>
      </dgm:t>
    </dgm:pt>
    <dgm:pt modelId="{E8F893E3-D75C-42AF-8E92-A485A62F608D}" type="pres">
      <dgm:prSet presAssocID="{8FDB5A72-3BE0-45E5-A599-37D082CBDDCE}" presName="dummy" presStyleCnt="0"/>
      <dgm:spPr/>
      <dgm:t>
        <a:bodyPr/>
        <a:lstStyle/>
        <a:p>
          <a:endParaRPr lang="es-ES"/>
        </a:p>
      </dgm:t>
    </dgm:pt>
    <dgm:pt modelId="{6202F278-F941-4C41-A827-9947BB032F04}" type="pres">
      <dgm:prSet presAssocID="{D63DE146-03F2-4BA7-AF27-05B936F0C0FF}" presName="sibTrans" presStyleLbl="sibTrans2D1" presStyleIdx="1" presStyleCnt="4"/>
      <dgm:spPr/>
      <dgm:t>
        <a:bodyPr/>
        <a:lstStyle/>
        <a:p>
          <a:endParaRPr lang="es-ES"/>
        </a:p>
      </dgm:t>
    </dgm:pt>
    <dgm:pt modelId="{156174D4-ED5D-4B3C-8945-7796F7B46647}" type="pres">
      <dgm:prSet presAssocID="{A5011068-2C57-461B-816E-5BAAB408BBC8}" presName="node" presStyleLbl="node1" presStyleIdx="2" presStyleCnt="4">
        <dgm:presLayoutVars>
          <dgm:bulletEnabled val="1"/>
        </dgm:presLayoutVars>
      </dgm:prSet>
      <dgm:spPr/>
      <dgm:t>
        <a:bodyPr/>
        <a:lstStyle/>
        <a:p>
          <a:endParaRPr lang="es-ES"/>
        </a:p>
      </dgm:t>
    </dgm:pt>
    <dgm:pt modelId="{B76D72CE-6F62-4677-91A8-015C9CA6B162}" type="pres">
      <dgm:prSet presAssocID="{A5011068-2C57-461B-816E-5BAAB408BBC8}" presName="dummy" presStyleCnt="0"/>
      <dgm:spPr/>
      <dgm:t>
        <a:bodyPr/>
        <a:lstStyle/>
        <a:p>
          <a:endParaRPr lang="es-ES"/>
        </a:p>
      </dgm:t>
    </dgm:pt>
    <dgm:pt modelId="{3DF36DA3-E027-41D1-8792-8ABF94FA201F}" type="pres">
      <dgm:prSet presAssocID="{A35AD94F-6787-4C9A-88E4-EB0D223549F3}" presName="sibTrans" presStyleLbl="sibTrans2D1" presStyleIdx="2" presStyleCnt="4"/>
      <dgm:spPr/>
      <dgm:t>
        <a:bodyPr/>
        <a:lstStyle/>
        <a:p>
          <a:endParaRPr lang="es-ES"/>
        </a:p>
      </dgm:t>
    </dgm:pt>
    <dgm:pt modelId="{9645A46F-E761-4027-BE32-3D02F63E412B}" type="pres">
      <dgm:prSet presAssocID="{3D3B93E1-E7F3-4426-B07F-4CD5F18516B9}" presName="node" presStyleLbl="node1" presStyleIdx="3" presStyleCnt="4">
        <dgm:presLayoutVars>
          <dgm:bulletEnabled val="1"/>
        </dgm:presLayoutVars>
      </dgm:prSet>
      <dgm:spPr/>
      <dgm:t>
        <a:bodyPr/>
        <a:lstStyle/>
        <a:p>
          <a:endParaRPr lang="es-ES"/>
        </a:p>
      </dgm:t>
    </dgm:pt>
    <dgm:pt modelId="{10096C15-F674-45DB-B958-EBC74211C40C}" type="pres">
      <dgm:prSet presAssocID="{3D3B93E1-E7F3-4426-B07F-4CD5F18516B9}" presName="dummy" presStyleCnt="0"/>
      <dgm:spPr/>
      <dgm:t>
        <a:bodyPr/>
        <a:lstStyle/>
        <a:p>
          <a:endParaRPr lang="es-ES"/>
        </a:p>
      </dgm:t>
    </dgm:pt>
    <dgm:pt modelId="{ED6C1818-EAD0-4004-99A9-5AFB88C0CE57}" type="pres">
      <dgm:prSet presAssocID="{554450A9-BD66-4C09-BA60-7FD44E63EB3B}" presName="sibTrans" presStyleLbl="sibTrans2D1" presStyleIdx="3" presStyleCnt="4"/>
      <dgm:spPr/>
      <dgm:t>
        <a:bodyPr/>
        <a:lstStyle/>
        <a:p>
          <a:endParaRPr lang="es-ES"/>
        </a:p>
      </dgm:t>
    </dgm:pt>
  </dgm:ptLst>
  <dgm:cxnLst>
    <dgm:cxn modelId="{975D73FE-2E32-42A7-BD49-FF27D282C6B8}" srcId="{E9298E18-71A7-4CCD-9A99-38B8D5088E91}" destId="{B215E7B0-6083-41F3-BEF1-CB4B92478CFA}" srcOrd="0" destOrd="0" parTransId="{7579594B-452E-479C-A434-DD7CF1C82ED1}" sibTransId="{60533F7A-C8C0-4DF5-B871-8B9533CC5565}"/>
    <dgm:cxn modelId="{6E35F98C-E1F2-4644-A50F-1F720B624CB1}" srcId="{B215E7B0-6083-41F3-BEF1-CB4B92478CFA}" destId="{0C7D7B36-531A-4D0B-80D8-3FF5DAC98DA1}" srcOrd="0" destOrd="0" parTransId="{7BDE9F9F-165B-4007-9EF0-FDAF90C97C23}" sibTransId="{CF43C4FD-03FB-4C5F-A5B1-33EF0A377D85}"/>
    <dgm:cxn modelId="{96F06BCD-7219-4F5C-B48A-3F968D93087D}" type="presOf" srcId="{3D3B93E1-E7F3-4426-B07F-4CD5F18516B9}" destId="{9645A46F-E761-4027-BE32-3D02F63E412B}" srcOrd="0" destOrd="0" presId="urn:microsoft.com/office/officeart/2005/8/layout/radial6"/>
    <dgm:cxn modelId="{503A7B13-6B2B-4CED-BF24-BABFCE647DEB}" srcId="{B215E7B0-6083-41F3-BEF1-CB4B92478CFA}" destId="{A5011068-2C57-461B-816E-5BAAB408BBC8}" srcOrd="2" destOrd="0" parTransId="{DD558818-A06F-490E-98DF-0225AD4B2DFF}" sibTransId="{A35AD94F-6787-4C9A-88E4-EB0D223549F3}"/>
    <dgm:cxn modelId="{D329C11F-3F4D-405B-86D1-A20844C2B450}" type="presOf" srcId="{E9298E18-71A7-4CCD-9A99-38B8D5088E91}" destId="{ACA644DA-9CAE-49C2-847A-252C742A4F64}" srcOrd="0" destOrd="0" presId="urn:microsoft.com/office/officeart/2005/8/layout/radial6"/>
    <dgm:cxn modelId="{98B38868-074D-4AEA-BC65-E143E643CDD3}" type="presOf" srcId="{CF43C4FD-03FB-4C5F-A5B1-33EF0A377D85}" destId="{070014F5-53A7-457C-86E0-511E0E4CAE67}" srcOrd="0" destOrd="0" presId="urn:microsoft.com/office/officeart/2005/8/layout/radial6"/>
    <dgm:cxn modelId="{5CA3E80D-F1A9-46F8-8858-E6C65A88EBE1}" type="presOf" srcId="{8FDB5A72-3BE0-45E5-A599-37D082CBDDCE}" destId="{19F55FB8-1800-4F8A-B132-732966AAF9AD}" srcOrd="0" destOrd="0" presId="urn:microsoft.com/office/officeart/2005/8/layout/radial6"/>
    <dgm:cxn modelId="{A9834329-A695-43D6-B69E-6DDF7F2D17DE}" type="presOf" srcId="{A35AD94F-6787-4C9A-88E4-EB0D223549F3}" destId="{3DF36DA3-E027-41D1-8792-8ABF94FA201F}" srcOrd="0" destOrd="0" presId="urn:microsoft.com/office/officeart/2005/8/layout/radial6"/>
    <dgm:cxn modelId="{7AD3BE42-9827-44DF-B836-39A620BA9448}" type="presOf" srcId="{D63DE146-03F2-4BA7-AF27-05B936F0C0FF}" destId="{6202F278-F941-4C41-A827-9947BB032F04}" srcOrd="0" destOrd="0" presId="urn:microsoft.com/office/officeart/2005/8/layout/radial6"/>
    <dgm:cxn modelId="{E91E80DF-2A85-47FA-969C-04DE20B2A16D}" type="presOf" srcId="{A5011068-2C57-461B-816E-5BAAB408BBC8}" destId="{156174D4-ED5D-4B3C-8945-7796F7B46647}" srcOrd="0" destOrd="0" presId="urn:microsoft.com/office/officeart/2005/8/layout/radial6"/>
    <dgm:cxn modelId="{37575D87-C4CC-4F95-B555-74549FC90F36}" type="presOf" srcId="{B215E7B0-6083-41F3-BEF1-CB4B92478CFA}" destId="{E684B4D8-8E13-406E-BE00-32FB5C73D01C}" srcOrd="0" destOrd="0" presId="urn:microsoft.com/office/officeart/2005/8/layout/radial6"/>
    <dgm:cxn modelId="{0E4B28E1-810E-4C71-A23E-F7299498B1AE}" srcId="{B215E7B0-6083-41F3-BEF1-CB4B92478CFA}" destId="{8FDB5A72-3BE0-45E5-A599-37D082CBDDCE}" srcOrd="1" destOrd="0" parTransId="{885EBA34-B8CE-43FF-A566-C5FC658A9352}" sibTransId="{D63DE146-03F2-4BA7-AF27-05B936F0C0FF}"/>
    <dgm:cxn modelId="{80710BC5-3C1D-4A37-8B51-C07AB488D7B4}" type="presOf" srcId="{0C7D7B36-531A-4D0B-80D8-3FF5DAC98DA1}" destId="{0B83C487-7C61-44FB-9129-DE63EAA30F1D}" srcOrd="0" destOrd="0" presId="urn:microsoft.com/office/officeart/2005/8/layout/radial6"/>
    <dgm:cxn modelId="{9D484166-95CB-4DE6-8FCD-93878FE79067}" srcId="{B215E7B0-6083-41F3-BEF1-CB4B92478CFA}" destId="{3D3B93E1-E7F3-4426-B07F-4CD5F18516B9}" srcOrd="3" destOrd="0" parTransId="{17C79413-E374-46B4-AE6A-0145B729DB93}" sibTransId="{554450A9-BD66-4C09-BA60-7FD44E63EB3B}"/>
    <dgm:cxn modelId="{B1D61425-56CA-472B-865A-BDF5369C10BF}" type="presOf" srcId="{554450A9-BD66-4C09-BA60-7FD44E63EB3B}" destId="{ED6C1818-EAD0-4004-99A9-5AFB88C0CE57}" srcOrd="0" destOrd="0" presId="urn:microsoft.com/office/officeart/2005/8/layout/radial6"/>
    <dgm:cxn modelId="{EB463B48-EEE5-46B1-A0A7-6F6E6F68AB1B}" type="presParOf" srcId="{ACA644DA-9CAE-49C2-847A-252C742A4F64}" destId="{E684B4D8-8E13-406E-BE00-32FB5C73D01C}" srcOrd="0" destOrd="0" presId="urn:microsoft.com/office/officeart/2005/8/layout/radial6"/>
    <dgm:cxn modelId="{D1A7A528-5282-4C0F-9255-62050375613E}" type="presParOf" srcId="{ACA644DA-9CAE-49C2-847A-252C742A4F64}" destId="{0B83C487-7C61-44FB-9129-DE63EAA30F1D}" srcOrd="1" destOrd="0" presId="urn:microsoft.com/office/officeart/2005/8/layout/radial6"/>
    <dgm:cxn modelId="{3F5474C4-C2EF-4137-81FB-E5C157A5680F}" type="presParOf" srcId="{ACA644DA-9CAE-49C2-847A-252C742A4F64}" destId="{B59CBFC5-5278-4CAF-87C8-525A34799D66}" srcOrd="2" destOrd="0" presId="urn:microsoft.com/office/officeart/2005/8/layout/radial6"/>
    <dgm:cxn modelId="{7B9B962E-121A-4AF1-A040-439E07F6739D}" type="presParOf" srcId="{ACA644DA-9CAE-49C2-847A-252C742A4F64}" destId="{070014F5-53A7-457C-86E0-511E0E4CAE67}" srcOrd="3" destOrd="0" presId="urn:microsoft.com/office/officeart/2005/8/layout/radial6"/>
    <dgm:cxn modelId="{64902D93-1320-452B-BD67-30E1912E148C}" type="presParOf" srcId="{ACA644DA-9CAE-49C2-847A-252C742A4F64}" destId="{19F55FB8-1800-4F8A-B132-732966AAF9AD}" srcOrd="4" destOrd="0" presId="urn:microsoft.com/office/officeart/2005/8/layout/radial6"/>
    <dgm:cxn modelId="{133E239F-09E1-42E9-B0C5-AAA66550E146}" type="presParOf" srcId="{ACA644DA-9CAE-49C2-847A-252C742A4F64}" destId="{E8F893E3-D75C-42AF-8E92-A485A62F608D}" srcOrd="5" destOrd="0" presId="urn:microsoft.com/office/officeart/2005/8/layout/radial6"/>
    <dgm:cxn modelId="{E6976AF0-94F1-4231-990F-BB71DF110466}" type="presParOf" srcId="{ACA644DA-9CAE-49C2-847A-252C742A4F64}" destId="{6202F278-F941-4C41-A827-9947BB032F04}" srcOrd="6" destOrd="0" presId="urn:microsoft.com/office/officeart/2005/8/layout/radial6"/>
    <dgm:cxn modelId="{694A4273-3261-46A2-A8C8-09BE9FB72ED6}" type="presParOf" srcId="{ACA644DA-9CAE-49C2-847A-252C742A4F64}" destId="{156174D4-ED5D-4B3C-8945-7796F7B46647}" srcOrd="7" destOrd="0" presId="urn:microsoft.com/office/officeart/2005/8/layout/radial6"/>
    <dgm:cxn modelId="{0DA730B4-6B0C-459A-BAE4-B063A260B5B9}" type="presParOf" srcId="{ACA644DA-9CAE-49C2-847A-252C742A4F64}" destId="{B76D72CE-6F62-4677-91A8-015C9CA6B162}" srcOrd="8" destOrd="0" presId="urn:microsoft.com/office/officeart/2005/8/layout/radial6"/>
    <dgm:cxn modelId="{79B75241-E13A-4EC8-B9BA-3B7ED4CA0904}" type="presParOf" srcId="{ACA644DA-9CAE-49C2-847A-252C742A4F64}" destId="{3DF36DA3-E027-41D1-8792-8ABF94FA201F}" srcOrd="9" destOrd="0" presId="urn:microsoft.com/office/officeart/2005/8/layout/radial6"/>
    <dgm:cxn modelId="{72020EC9-090F-471F-87D4-480F3754DB14}" type="presParOf" srcId="{ACA644DA-9CAE-49C2-847A-252C742A4F64}" destId="{9645A46F-E761-4027-BE32-3D02F63E412B}" srcOrd="10" destOrd="0" presId="urn:microsoft.com/office/officeart/2005/8/layout/radial6"/>
    <dgm:cxn modelId="{E85ED94E-3F10-44C1-8628-ACF4BEAC2A85}" type="presParOf" srcId="{ACA644DA-9CAE-49C2-847A-252C742A4F64}" destId="{10096C15-F674-45DB-B958-EBC74211C40C}" srcOrd="11" destOrd="0" presId="urn:microsoft.com/office/officeart/2005/8/layout/radial6"/>
    <dgm:cxn modelId="{EE5DFDC5-91BB-4496-A1B4-EBEE105F20CE}" type="presParOf" srcId="{ACA644DA-9CAE-49C2-847A-252C742A4F64}" destId="{ED6C1818-EAD0-4004-99A9-5AFB88C0CE5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1F6F73E-AC87-470C-A075-152DCA37B102}" type="doc">
      <dgm:prSet loTypeId="urn:microsoft.com/office/officeart/2005/8/layout/radial6" loCatId="cycle" qsTypeId="urn:microsoft.com/office/officeart/2005/8/quickstyle/3d2" qsCatId="3D" csTypeId="urn:microsoft.com/office/officeart/2005/8/colors/colorful1#9" csCatId="colorful" phldr="1"/>
      <dgm:spPr/>
      <dgm:t>
        <a:bodyPr/>
        <a:lstStyle/>
        <a:p>
          <a:endParaRPr lang="es-ES"/>
        </a:p>
      </dgm:t>
    </dgm:pt>
    <dgm:pt modelId="{18C5F582-2141-440A-A8D6-C9211222EB48}">
      <dgm:prSet phldrT="[Texto]"/>
      <dgm:spPr/>
      <dgm:t>
        <a:bodyPr/>
        <a:lstStyle/>
        <a:p>
          <a:r>
            <a:rPr lang="es-ES" dirty="0" smtClean="0"/>
            <a:t>Insumos</a:t>
          </a:r>
          <a:endParaRPr lang="es-ES" dirty="0"/>
        </a:p>
      </dgm:t>
    </dgm:pt>
    <dgm:pt modelId="{E1E52557-18A7-4D38-9992-168DA72CCBE6}" type="parTrans" cxnId="{79626B31-4E17-4945-BDA6-9329C0AFA7A6}">
      <dgm:prSet/>
      <dgm:spPr/>
      <dgm:t>
        <a:bodyPr/>
        <a:lstStyle/>
        <a:p>
          <a:endParaRPr lang="es-ES"/>
        </a:p>
      </dgm:t>
    </dgm:pt>
    <dgm:pt modelId="{24994742-939D-42AC-8A8E-3C17EA9D3CE4}" type="sibTrans" cxnId="{79626B31-4E17-4945-BDA6-9329C0AFA7A6}">
      <dgm:prSet/>
      <dgm:spPr/>
      <dgm:t>
        <a:bodyPr/>
        <a:lstStyle/>
        <a:p>
          <a:endParaRPr lang="es-ES"/>
        </a:p>
      </dgm:t>
    </dgm:pt>
    <dgm:pt modelId="{055CD4AB-65A1-40A7-A76D-FFBF3A20D1C9}">
      <dgm:prSet phldrT="[Texto]"/>
      <dgm:spPr/>
      <dgm:t>
        <a:bodyPr/>
        <a:lstStyle/>
        <a:p>
          <a:r>
            <a:rPr lang="es-ES" dirty="0" smtClean="0"/>
            <a:t>Aula Organizada en pequeños grupos </a:t>
          </a:r>
          <a:endParaRPr lang="es-ES" dirty="0"/>
        </a:p>
      </dgm:t>
    </dgm:pt>
    <dgm:pt modelId="{4C38A70A-6808-4FCE-803D-64945F176F48}" type="parTrans" cxnId="{ED3155B0-BA8C-40B5-9BC7-01D44256C956}">
      <dgm:prSet/>
      <dgm:spPr/>
      <dgm:t>
        <a:bodyPr/>
        <a:lstStyle/>
        <a:p>
          <a:endParaRPr lang="es-ES"/>
        </a:p>
      </dgm:t>
    </dgm:pt>
    <dgm:pt modelId="{815B9A0C-85A3-41D0-A094-31FF6E258A77}" type="sibTrans" cxnId="{ED3155B0-BA8C-40B5-9BC7-01D44256C956}">
      <dgm:prSet/>
      <dgm:spPr/>
      <dgm:t>
        <a:bodyPr/>
        <a:lstStyle/>
        <a:p>
          <a:endParaRPr lang="es-ES"/>
        </a:p>
      </dgm:t>
    </dgm:pt>
    <dgm:pt modelId="{E0F12557-E999-461C-9481-C9CF32A9DBE3}">
      <dgm:prSet phldrT="[Texto]"/>
      <dgm:spPr/>
      <dgm:t>
        <a:bodyPr/>
        <a:lstStyle/>
        <a:p>
          <a:r>
            <a:rPr lang="es-ES" dirty="0" smtClean="0"/>
            <a:t>Rincones de aprendizaje en el aula</a:t>
          </a:r>
          <a:endParaRPr lang="es-ES" dirty="0"/>
        </a:p>
      </dgm:t>
    </dgm:pt>
    <dgm:pt modelId="{F8EDAD13-9FAA-49BE-AF19-1ED5F287FC7E}" type="parTrans" cxnId="{89DE0274-D9A5-46AB-B625-EC901FFF9610}">
      <dgm:prSet/>
      <dgm:spPr/>
      <dgm:t>
        <a:bodyPr/>
        <a:lstStyle/>
        <a:p>
          <a:endParaRPr lang="es-ES"/>
        </a:p>
      </dgm:t>
    </dgm:pt>
    <dgm:pt modelId="{3CE0F20B-1CEA-449D-AF83-C9E44B896E33}" type="sibTrans" cxnId="{89DE0274-D9A5-46AB-B625-EC901FFF9610}">
      <dgm:prSet/>
      <dgm:spPr/>
      <dgm:t>
        <a:bodyPr/>
        <a:lstStyle/>
        <a:p>
          <a:endParaRPr lang="es-ES"/>
        </a:p>
      </dgm:t>
    </dgm:pt>
    <dgm:pt modelId="{EBE1EEFF-6391-4BB8-8C37-BE3FA1808495}" type="pres">
      <dgm:prSet presAssocID="{C1F6F73E-AC87-470C-A075-152DCA37B102}" presName="Name0" presStyleCnt="0">
        <dgm:presLayoutVars>
          <dgm:chMax val="1"/>
          <dgm:dir/>
          <dgm:animLvl val="ctr"/>
          <dgm:resizeHandles val="exact"/>
        </dgm:presLayoutVars>
      </dgm:prSet>
      <dgm:spPr/>
      <dgm:t>
        <a:bodyPr/>
        <a:lstStyle/>
        <a:p>
          <a:endParaRPr lang="es-ES"/>
        </a:p>
      </dgm:t>
    </dgm:pt>
    <dgm:pt modelId="{2ABBF392-1464-43E9-8934-647FD9E5BFED}" type="pres">
      <dgm:prSet presAssocID="{18C5F582-2141-440A-A8D6-C9211222EB48}" presName="centerShape" presStyleLbl="node0" presStyleIdx="0" presStyleCnt="1"/>
      <dgm:spPr/>
      <dgm:t>
        <a:bodyPr/>
        <a:lstStyle/>
        <a:p>
          <a:endParaRPr lang="es-ES"/>
        </a:p>
      </dgm:t>
    </dgm:pt>
    <dgm:pt modelId="{8A801731-708E-4756-9CD4-91BBDD371AAA}" type="pres">
      <dgm:prSet presAssocID="{055CD4AB-65A1-40A7-A76D-FFBF3A20D1C9}" presName="node" presStyleLbl="node1" presStyleIdx="0" presStyleCnt="2">
        <dgm:presLayoutVars>
          <dgm:bulletEnabled val="1"/>
        </dgm:presLayoutVars>
      </dgm:prSet>
      <dgm:spPr/>
      <dgm:t>
        <a:bodyPr/>
        <a:lstStyle/>
        <a:p>
          <a:endParaRPr lang="es-ES"/>
        </a:p>
      </dgm:t>
    </dgm:pt>
    <dgm:pt modelId="{0345E117-5684-47B2-99E4-CE5F0F40563D}" type="pres">
      <dgm:prSet presAssocID="{055CD4AB-65A1-40A7-A76D-FFBF3A20D1C9}" presName="dummy" presStyleCnt="0"/>
      <dgm:spPr/>
      <dgm:t>
        <a:bodyPr/>
        <a:lstStyle/>
        <a:p>
          <a:endParaRPr lang="es-ES"/>
        </a:p>
      </dgm:t>
    </dgm:pt>
    <dgm:pt modelId="{AD11CAF4-6D36-4ED1-B45D-359F12D140CE}" type="pres">
      <dgm:prSet presAssocID="{815B9A0C-85A3-41D0-A094-31FF6E258A77}" presName="sibTrans" presStyleLbl="sibTrans2D1" presStyleIdx="0" presStyleCnt="2"/>
      <dgm:spPr/>
      <dgm:t>
        <a:bodyPr/>
        <a:lstStyle/>
        <a:p>
          <a:endParaRPr lang="es-ES"/>
        </a:p>
      </dgm:t>
    </dgm:pt>
    <dgm:pt modelId="{40D5C30B-959C-40B9-A652-E696FFC926D6}" type="pres">
      <dgm:prSet presAssocID="{E0F12557-E999-461C-9481-C9CF32A9DBE3}" presName="node" presStyleLbl="node1" presStyleIdx="1" presStyleCnt="2">
        <dgm:presLayoutVars>
          <dgm:bulletEnabled val="1"/>
        </dgm:presLayoutVars>
      </dgm:prSet>
      <dgm:spPr/>
      <dgm:t>
        <a:bodyPr/>
        <a:lstStyle/>
        <a:p>
          <a:endParaRPr lang="es-ES"/>
        </a:p>
      </dgm:t>
    </dgm:pt>
    <dgm:pt modelId="{04AB73DA-DC77-4F89-9843-669A6F06EFF7}" type="pres">
      <dgm:prSet presAssocID="{E0F12557-E999-461C-9481-C9CF32A9DBE3}" presName="dummy" presStyleCnt="0"/>
      <dgm:spPr/>
      <dgm:t>
        <a:bodyPr/>
        <a:lstStyle/>
        <a:p>
          <a:endParaRPr lang="es-ES"/>
        </a:p>
      </dgm:t>
    </dgm:pt>
    <dgm:pt modelId="{A54E89D0-C5F8-43BE-8D33-0E72D537913E}" type="pres">
      <dgm:prSet presAssocID="{3CE0F20B-1CEA-449D-AF83-C9E44B896E33}" presName="sibTrans" presStyleLbl="sibTrans2D1" presStyleIdx="1" presStyleCnt="2"/>
      <dgm:spPr/>
      <dgm:t>
        <a:bodyPr/>
        <a:lstStyle/>
        <a:p>
          <a:endParaRPr lang="es-ES"/>
        </a:p>
      </dgm:t>
    </dgm:pt>
  </dgm:ptLst>
  <dgm:cxnLst>
    <dgm:cxn modelId="{ED3155B0-BA8C-40B5-9BC7-01D44256C956}" srcId="{18C5F582-2141-440A-A8D6-C9211222EB48}" destId="{055CD4AB-65A1-40A7-A76D-FFBF3A20D1C9}" srcOrd="0" destOrd="0" parTransId="{4C38A70A-6808-4FCE-803D-64945F176F48}" sibTransId="{815B9A0C-85A3-41D0-A094-31FF6E258A77}"/>
    <dgm:cxn modelId="{79626B31-4E17-4945-BDA6-9329C0AFA7A6}" srcId="{C1F6F73E-AC87-470C-A075-152DCA37B102}" destId="{18C5F582-2141-440A-A8D6-C9211222EB48}" srcOrd="0" destOrd="0" parTransId="{E1E52557-18A7-4D38-9992-168DA72CCBE6}" sibTransId="{24994742-939D-42AC-8A8E-3C17EA9D3CE4}"/>
    <dgm:cxn modelId="{8B3757CD-55BE-43D7-A554-6C5429478283}" type="presOf" srcId="{055CD4AB-65A1-40A7-A76D-FFBF3A20D1C9}" destId="{8A801731-708E-4756-9CD4-91BBDD371AAA}" srcOrd="0" destOrd="0" presId="urn:microsoft.com/office/officeart/2005/8/layout/radial6"/>
    <dgm:cxn modelId="{89DE0274-D9A5-46AB-B625-EC901FFF9610}" srcId="{18C5F582-2141-440A-A8D6-C9211222EB48}" destId="{E0F12557-E999-461C-9481-C9CF32A9DBE3}" srcOrd="1" destOrd="0" parTransId="{F8EDAD13-9FAA-49BE-AF19-1ED5F287FC7E}" sibTransId="{3CE0F20B-1CEA-449D-AF83-C9E44B896E33}"/>
    <dgm:cxn modelId="{893ED0BB-C1EB-41CF-BBFE-081AC06C8796}" type="presOf" srcId="{E0F12557-E999-461C-9481-C9CF32A9DBE3}" destId="{40D5C30B-959C-40B9-A652-E696FFC926D6}" srcOrd="0" destOrd="0" presId="urn:microsoft.com/office/officeart/2005/8/layout/radial6"/>
    <dgm:cxn modelId="{774018F8-F6DA-452F-B6A1-F923306E1D55}" type="presOf" srcId="{3CE0F20B-1CEA-449D-AF83-C9E44B896E33}" destId="{A54E89D0-C5F8-43BE-8D33-0E72D537913E}" srcOrd="0" destOrd="0" presId="urn:microsoft.com/office/officeart/2005/8/layout/radial6"/>
    <dgm:cxn modelId="{A8100C05-B9C2-4F36-A4BF-8F5DD5A1D656}" type="presOf" srcId="{815B9A0C-85A3-41D0-A094-31FF6E258A77}" destId="{AD11CAF4-6D36-4ED1-B45D-359F12D140CE}" srcOrd="0" destOrd="0" presId="urn:microsoft.com/office/officeart/2005/8/layout/radial6"/>
    <dgm:cxn modelId="{8A337B73-6F7B-4CAB-9F8F-039AE2ADE129}" type="presOf" srcId="{C1F6F73E-AC87-470C-A075-152DCA37B102}" destId="{EBE1EEFF-6391-4BB8-8C37-BE3FA1808495}" srcOrd="0" destOrd="0" presId="urn:microsoft.com/office/officeart/2005/8/layout/radial6"/>
    <dgm:cxn modelId="{2F22E7CD-A800-4EE5-8281-16F1CC4A8BD2}" type="presOf" srcId="{18C5F582-2141-440A-A8D6-C9211222EB48}" destId="{2ABBF392-1464-43E9-8934-647FD9E5BFED}" srcOrd="0" destOrd="0" presId="urn:microsoft.com/office/officeart/2005/8/layout/radial6"/>
    <dgm:cxn modelId="{1C72C09B-091F-41D3-B308-F9FBEBFA45EC}" type="presParOf" srcId="{EBE1EEFF-6391-4BB8-8C37-BE3FA1808495}" destId="{2ABBF392-1464-43E9-8934-647FD9E5BFED}" srcOrd="0" destOrd="0" presId="urn:microsoft.com/office/officeart/2005/8/layout/radial6"/>
    <dgm:cxn modelId="{567F10E5-71EA-424B-A2A9-FFF622EB05A8}" type="presParOf" srcId="{EBE1EEFF-6391-4BB8-8C37-BE3FA1808495}" destId="{8A801731-708E-4756-9CD4-91BBDD371AAA}" srcOrd="1" destOrd="0" presId="urn:microsoft.com/office/officeart/2005/8/layout/radial6"/>
    <dgm:cxn modelId="{94EACEB8-FBB5-46CB-86B9-1524E60AFA60}" type="presParOf" srcId="{EBE1EEFF-6391-4BB8-8C37-BE3FA1808495}" destId="{0345E117-5684-47B2-99E4-CE5F0F40563D}" srcOrd="2" destOrd="0" presId="urn:microsoft.com/office/officeart/2005/8/layout/radial6"/>
    <dgm:cxn modelId="{190D4BDF-C7EF-48AA-96A7-CAA11D100263}" type="presParOf" srcId="{EBE1EEFF-6391-4BB8-8C37-BE3FA1808495}" destId="{AD11CAF4-6D36-4ED1-B45D-359F12D140CE}" srcOrd="3" destOrd="0" presId="urn:microsoft.com/office/officeart/2005/8/layout/radial6"/>
    <dgm:cxn modelId="{D21CC82E-D08D-4635-B75C-80B7818278C5}" type="presParOf" srcId="{EBE1EEFF-6391-4BB8-8C37-BE3FA1808495}" destId="{40D5C30B-959C-40B9-A652-E696FFC926D6}" srcOrd="4" destOrd="0" presId="urn:microsoft.com/office/officeart/2005/8/layout/radial6"/>
    <dgm:cxn modelId="{0F955B72-2C8D-4DC3-8080-209992AADA5F}" type="presParOf" srcId="{EBE1EEFF-6391-4BB8-8C37-BE3FA1808495}" destId="{04AB73DA-DC77-4F89-9843-669A6F06EFF7}" srcOrd="5" destOrd="0" presId="urn:microsoft.com/office/officeart/2005/8/layout/radial6"/>
    <dgm:cxn modelId="{8A92AD35-739C-472F-BF86-0D5E64049288}" type="presParOf" srcId="{EBE1EEFF-6391-4BB8-8C37-BE3FA1808495}" destId="{A54E89D0-C5F8-43BE-8D33-0E72D537913E}" srcOrd="6"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37B6A3A-446A-4DBB-9471-E6E0112BC642}" type="doc">
      <dgm:prSet loTypeId="urn:microsoft.com/office/officeart/2005/8/layout/radial6" loCatId="cycle" qsTypeId="urn:microsoft.com/office/officeart/2005/8/quickstyle/3d2" qsCatId="3D" csTypeId="urn:microsoft.com/office/officeart/2005/8/colors/colorful4" csCatId="colorful" phldr="1"/>
      <dgm:spPr/>
      <dgm:t>
        <a:bodyPr/>
        <a:lstStyle/>
        <a:p>
          <a:endParaRPr lang="es-ES"/>
        </a:p>
      </dgm:t>
    </dgm:pt>
    <dgm:pt modelId="{7367B884-670C-4CC6-B0B1-A3A1DC0B59FB}">
      <dgm:prSet phldrT="[Texto]" custT="1"/>
      <dgm:spPr/>
      <dgm:t>
        <a:bodyPr/>
        <a:lstStyle/>
        <a:p>
          <a:r>
            <a:rPr lang="es-ES" sz="2400" b="1" dirty="0" smtClean="0">
              <a:effectLst>
                <a:outerShdw blurRad="38100" dist="38100" dir="2700000" algn="tl">
                  <a:srgbClr val="000000">
                    <a:alpha val="43137"/>
                  </a:srgbClr>
                </a:outerShdw>
              </a:effectLst>
            </a:rPr>
            <a:t>Docente</a:t>
          </a:r>
          <a:endParaRPr lang="es-ES" sz="2400" b="1" dirty="0">
            <a:effectLst>
              <a:outerShdw blurRad="38100" dist="38100" dir="2700000" algn="tl">
                <a:srgbClr val="000000">
                  <a:alpha val="43137"/>
                </a:srgbClr>
              </a:outerShdw>
            </a:effectLst>
          </a:endParaRPr>
        </a:p>
      </dgm:t>
    </dgm:pt>
    <dgm:pt modelId="{8A4BF62B-9E7B-4F2E-AF9D-ECE8A2F06940}" type="parTrans" cxnId="{6EA1C1D6-8F76-46AD-A20E-F58BC9CDB6A1}">
      <dgm:prSet/>
      <dgm:spPr/>
      <dgm:t>
        <a:bodyPr/>
        <a:lstStyle/>
        <a:p>
          <a:endParaRPr lang="es-ES" sz="1400"/>
        </a:p>
      </dgm:t>
    </dgm:pt>
    <dgm:pt modelId="{3E40F69F-4F6F-46C0-AE02-058710609F42}" type="sibTrans" cxnId="{6EA1C1D6-8F76-46AD-A20E-F58BC9CDB6A1}">
      <dgm:prSet/>
      <dgm:spPr/>
      <dgm:t>
        <a:bodyPr/>
        <a:lstStyle/>
        <a:p>
          <a:endParaRPr lang="es-ES" sz="1400"/>
        </a:p>
      </dgm:t>
    </dgm:pt>
    <dgm:pt modelId="{535F5428-0C24-4C29-8922-2C4DFFB0378B}">
      <dgm:prSet phldrT="[Texto]" custT="1"/>
      <dgm:spPr/>
      <dgm:t>
        <a:bodyPr/>
        <a:lstStyle/>
        <a:p>
          <a:r>
            <a:rPr lang="es-ES" sz="1400" dirty="0" smtClean="0"/>
            <a:t>Evaluación Permanente</a:t>
          </a:r>
          <a:endParaRPr lang="es-ES" sz="1400" dirty="0"/>
        </a:p>
      </dgm:t>
    </dgm:pt>
    <dgm:pt modelId="{87817C8C-A972-414D-ABA6-6D1F8DC3C405}" type="parTrans" cxnId="{F827A534-10DF-4EF3-ADD6-B5FBB5379AB4}">
      <dgm:prSet/>
      <dgm:spPr/>
      <dgm:t>
        <a:bodyPr/>
        <a:lstStyle/>
        <a:p>
          <a:endParaRPr lang="es-ES" sz="1400"/>
        </a:p>
      </dgm:t>
    </dgm:pt>
    <dgm:pt modelId="{7D32B2EA-6604-4E9C-AE78-BBEE7D41188D}" type="sibTrans" cxnId="{F827A534-10DF-4EF3-ADD6-B5FBB5379AB4}">
      <dgm:prSet/>
      <dgm:spPr/>
      <dgm:t>
        <a:bodyPr/>
        <a:lstStyle/>
        <a:p>
          <a:endParaRPr lang="es-ES" sz="1400"/>
        </a:p>
      </dgm:t>
    </dgm:pt>
    <dgm:pt modelId="{CE978DD8-4F20-42AA-B5E1-5EE1832B20BB}">
      <dgm:prSet phldrT="[Texto]" custT="1"/>
      <dgm:spPr/>
      <dgm:t>
        <a:bodyPr/>
        <a:lstStyle/>
        <a:p>
          <a:r>
            <a:rPr lang="es-ES" sz="1400" dirty="0" smtClean="0"/>
            <a:t>Autores de Material Educativo</a:t>
          </a:r>
          <a:endParaRPr lang="es-ES" sz="1400" dirty="0"/>
        </a:p>
      </dgm:t>
    </dgm:pt>
    <dgm:pt modelId="{A64D7D80-4DDD-47AB-A857-3DAF6F7FED79}" type="parTrans" cxnId="{6C4D3AB2-8321-410C-84BC-78CCF22A7970}">
      <dgm:prSet/>
      <dgm:spPr/>
      <dgm:t>
        <a:bodyPr/>
        <a:lstStyle/>
        <a:p>
          <a:endParaRPr lang="es-ES" sz="1400"/>
        </a:p>
      </dgm:t>
    </dgm:pt>
    <dgm:pt modelId="{92535469-4746-4674-8443-B06126E6E382}" type="sibTrans" cxnId="{6C4D3AB2-8321-410C-84BC-78CCF22A7970}">
      <dgm:prSet/>
      <dgm:spPr/>
      <dgm:t>
        <a:bodyPr/>
        <a:lstStyle/>
        <a:p>
          <a:endParaRPr lang="es-ES" sz="1400"/>
        </a:p>
      </dgm:t>
    </dgm:pt>
    <dgm:pt modelId="{3652DFDF-BF9B-479B-A064-4C270DC3703A}">
      <dgm:prSet phldrT="[Texto]" custT="1"/>
      <dgm:spPr/>
      <dgm:t>
        <a:bodyPr/>
        <a:lstStyle/>
        <a:p>
          <a:r>
            <a:rPr lang="es-ES" sz="1400" dirty="0" smtClean="0"/>
            <a:t>Fortalecimiento de conocimiento</a:t>
          </a:r>
          <a:endParaRPr lang="es-ES" sz="1400" dirty="0"/>
        </a:p>
      </dgm:t>
    </dgm:pt>
    <dgm:pt modelId="{26A5547F-A757-4FB0-9FF9-A2B1041FBACC}" type="parTrans" cxnId="{69E291F9-5A18-4DD4-BF54-A6CC9652C10B}">
      <dgm:prSet/>
      <dgm:spPr/>
      <dgm:t>
        <a:bodyPr/>
        <a:lstStyle/>
        <a:p>
          <a:endParaRPr lang="es-ES" sz="1400"/>
        </a:p>
      </dgm:t>
    </dgm:pt>
    <dgm:pt modelId="{4312C5A5-20D0-4623-8BA7-187818040F09}" type="sibTrans" cxnId="{69E291F9-5A18-4DD4-BF54-A6CC9652C10B}">
      <dgm:prSet/>
      <dgm:spPr/>
      <dgm:t>
        <a:bodyPr/>
        <a:lstStyle/>
        <a:p>
          <a:endParaRPr lang="es-ES" sz="1400"/>
        </a:p>
      </dgm:t>
    </dgm:pt>
    <dgm:pt modelId="{A5DA492A-93B5-40B3-B9E5-652F300360A0}">
      <dgm:prSet phldrT="[Texto]" custT="1"/>
      <dgm:spPr/>
      <dgm:t>
        <a:bodyPr/>
        <a:lstStyle/>
        <a:p>
          <a:r>
            <a:rPr lang="es-ES" sz="1400" dirty="0" smtClean="0"/>
            <a:t>Inter-aprendizaje</a:t>
          </a:r>
          <a:endParaRPr lang="es-ES" sz="1400" dirty="0"/>
        </a:p>
      </dgm:t>
    </dgm:pt>
    <dgm:pt modelId="{ECC9CC34-40EA-4E1F-9E69-DA07918B950E}" type="parTrans" cxnId="{4B68E992-00AB-4802-8422-EA8033827393}">
      <dgm:prSet/>
      <dgm:spPr/>
      <dgm:t>
        <a:bodyPr/>
        <a:lstStyle/>
        <a:p>
          <a:endParaRPr lang="es-ES" sz="1400"/>
        </a:p>
      </dgm:t>
    </dgm:pt>
    <dgm:pt modelId="{5C3ABD67-2409-4B88-8465-470986ADAAD1}" type="sibTrans" cxnId="{4B68E992-00AB-4802-8422-EA8033827393}">
      <dgm:prSet/>
      <dgm:spPr/>
      <dgm:t>
        <a:bodyPr/>
        <a:lstStyle/>
        <a:p>
          <a:endParaRPr lang="es-ES" sz="1400"/>
        </a:p>
      </dgm:t>
    </dgm:pt>
    <dgm:pt modelId="{9461470A-D281-485C-8CD0-03A594C68C4F}" type="pres">
      <dgm:prSet presAssocID="{137B6A3A-446A-4DBB-9471-E6E0112BC642}" presName="Name0" presStyleCnt="0">
        <dgm:presLayoutVars>
          <dgm:chMax val="1"/>
          <dgm:dir/>
          <dgm:animLvl val="ctr"/>
          <dgm:resizeHandles val="exact"/>
        </dgm:presLayoutVars>
      </dgm:prSet>
      <dgm:spPr/>
      <dgm:t>
        <a:bodyPr/>
        <a:lstStyle/>
        <a:p>
          <a:endParaRPr lang="es-ES"/>
        </a:p>
      </dgm:t>
    </dgm:pt>
    <dgm:pt modelId="{5D735E5D-152F-4954-A93E-C16C1776C10F}" type="pres">
      <dgm:prSet presAssocID="{7367B884-670C-4CC6-B0B1-A3A1DC0B59FB}" presName="centerShape" presStyleLbl="node0" presStyleIdx="0" presStyleCnt="1"/>
      <dgm:spPr/>
      <dgm:t>
        <a:bodyPr/>
        <a:lstStyle/>
        <a:p>
          <a:endParaRPr lang="es-ES"/>
        </a:p>
      </dgm:t>
    </dgm:pt>
    <dgm:pt modelId="{328BE60A-90D9-4A69-A9D2-9E1FAB22411F}" type="pres">
      <dgm:prSet presAssocID="{535F5428-0C24-4C29-8922-2C4DFFB0378B}" presName="node" presStyleLbl="node1" presStyleIdx="0" presStyleCnt="4">
        <dgm:presLayoutVars>
          <dgm:bulletEnabled val="1"/>
        </dgm:presLayoutVars>
      </dgm:prSet>
      <dgm:spPr/>
      <dgm:t>
        <a:bodyPr/>
        <a:lstStyle/>
        <a:p>
          <a:endParaRPr lang="es-ES"/>
        </a:p>
      </dgm:t>
    </dgm:pt>
    <dgm:pt modelId="{4B34C0CA-0BE5-4D75-AD2B-C36EBB845F01}" type="pres">
      <dgm:prSet presAssocID="{535F5428-0C24-4C29-8922-2C4DFFB0378B}" presName="dummy" presStyleCnt="0"/>
      <dgm:spPr/>
      <dgm:t>
        <a:bodyPr/>
        <a:lstStyle/>
        <a:p>
          <a:endParaRPr lang="es-ES"/>
        </a:p>
      </dgm:t>
    </dgm:pt>
    <dgm:pt modelId="{7190AAAC-E288-408C-B939-32DAA13678DB}" type="pres">
      <dgm:prSet presAssocID="{7D32B2EA-6604-4E9C-AE78-BBEE7D41188D}" presName="sibTrans" presStyleLbl="sibTrans2D1" presStyleIdx="0" presStyleCnt="4"/>
      <dgm:spPr/>
      <dgm:t>
        <a:bodyPr/>
        <a:lstStyle/>
        <a:p>
          <a:endParaRPr lang="es-ES"/>
        </a:p>
      </dgm:t>
    </dgm:pt>
    <dgm:pt modelId="{A4B1BEFF-2008-43A2-95F2-F00B09BDC7E4}" type="pres">
      <dgm:prSet presAssocID="{CE978DD8-4F20-42AA-B5E1-5EE1832B20BB}" presName="node" presStyleLbl="node1" presStyleIdx="1" presStyleCnt="4">
        <dgm:presLayoutVars>
          <dgm:bulletEnabled val="1"/>
        </dgm:presLayoutVars>
      </dgm:prSet>
      <dgm:spPr/>
      <dgm:t>
        <a:bodyPr/>
        <a:lstStyle/>
        <a:p>
          <a:endParaRPr lang="es-ES"/>
        </a:p>
      </dgm:t>
    </dgm:pt>
    <dgm:pt modelId="{7B44079D-946F-4EBC-A198-CBB22628D4CB}" type="pres">
      <dgm:prSet presAssocID="{CE978DD8-4F20-42AA-B5E1-5EE1832B20BB}" presName="dummy" presStyleCnt="0"/>
      <dgm:spPr/>
      <dgm:t>
        <a:bodyPr/>
        <a:lstStyle/>
        <a:p>
          <a:endParaRPr lang="es-ES"/>
        </a:p>
      </dgm:t>
    </dgm:pt>
    <dgm:pt modelId="{4CC7F9B2-8B61-46D4-9B9A-52BB85FE887C}" type="pres">
      <dgm:prSet presAssocID="{92535469-4746-4674-8443-B06126E6E382}" presName="sibTrans" presStyleLbl="sibTrans2D1" presStyleIdx="1" presStyleCnt="4"/>
      <dgm:spPr/>
      <dgm:t>
        <a:bodyPr/>
        <a:lstStyle/>
        <a:p>
          <a:endParaRPr lang="es-ES"/>
        </a:p>
      </dgm:t>
    </dgm:pt>
    <dgm:pt modelId="{69C11ADA-3E8B-49E8-8CE5-E6F2C1064565}" type="pres">
      <dgm:prSet presAssocID="{3652DFDF-BF9B-479B-A064-4C270DC3703A}" presName="node" presStyleLbl="node1" presStyleIdx="2" presStyleCnt="4" custScaleX="124745" custScaleY="100289">
        <dgm:presLayoutVars>
          <dgm:bulletEnabled val="1"/>
        </dgm:presLayoutVars>
      </dgm:prSet>
      <dgm:spPr/>
      <dgm:t>
        <a:bodyPr/>
        <a:lstStyle/>
        <a:p>
          <a:endParaRPr lang="es-ES"/>
        </a:p>
      </dgm:t>
    </dgm:pt>
    <dgm:pt modelId="{5FDD9E3E-E2B4-4742-BB64-10F436181891}" type="pres">
      <dgm:prSet presAssocID="{3652DFDF-BF9B-479B-A064-4C270DC3703A}" presName="dummy" presStyleCnt="0"/>
      <dgm:spPr/>
      <dgm:t>
        <a:bodyPr/>
        <a:lstStyle/>
        <a:p>
          <a:endParaRPr lang="es-ES"/>
        </a:p>
      </dgm:t>
    </dgm:pt>
    <dgm:pt modelId="{1AF29421-9A5E-4BB0-9260-12AC405D8D85}" type="pres">
      <dgm:prSet presAssocID="{4312C5A5-20D0-4623-8BA7-187818040F09}" presName="sibTrans" presStyleLbl="sibTrans2D1" presStyleIdx="2" presStyleCnt="4"/>
      <dgm:spPr/>
      <dgm:t>
        <a:bodyPr/>
        <a:lstStyle/>
        <a:p>
          <a:endParaRPr lang="es-ES"/>
        </a:p>
      </dgm:t>
    </dgm:pt>
    <dgm:pt modelId="{CD29172A-E287-4FF2-9646-2D2CF2D68E1A}" type="pres">
      <dgm:prSet presAssocID="{A5DA492A-93B5-40B3-B9E5-652F300360A0}" presName="node" presStyleLbl="node1" presStyleIdx="3" presStyleCnt="4">
        <dgm:presLayoutVars>
          <dgm:bulletEnabled val="1"/>
        </dgm:presLayoutVars>
      </dgm:prSet>
      <dgm:spPr/>
      <dgm:t>
        <a:bodyPr/>
        <a:lstStyle/>
        <a:p>
          <a:endParaRPr lang="es-ES"/>
        </a:p>
      </dgm:t>
    </dgm:pt>
    <dgm:pt modelId="{42623D1E-3304-4998-BCCD-1560B90EE967}" type="pres">
      <dgm:prSet presAssocID="{A5DA492A-93B5-40B3-B9E5-652F300360A0}" presName="dummy" presStyleCnt="0"/>
      <dgm:spPr/>
      <dgm:t>
        <a:bodyPr/>
        <a:lstStyle/>
        <a:p>
          <a:endParaRPr lang="es-ES"/>
        </a:p>
      </dgm:t>
    </dgm:pt>
    <dgm:pt modelId="{7A1762B6-8E14-4762-9AB5-AE67D59EEC8F}" type="pres">
      <dgm:prSet presAssocID="{5C3ABD67-2409-4B88-8465-470986ADAAD1}" presName="sibTrans" presStyleLbl="sibTrans2D1" presStyleIdx="3" presStyleCnt="4"/>
      <dgm:spPr/>
      <dgm:t>
        <a:bodyPr/>
        <a:lstStyle/>
        <a:p>
          <a:endParaRPr lang="es-ES"/>
        </a:p>
      </dgm:t>
    </dgm:pt>
  </dgm:ptLst>
  <dgm:cxnLst>
    <dgm:cxn modelId="{4452DEFF-42AF-438B-8157-8A5DADAC0C2D}" type="presOf" srcId="{7D32B2EA-6604-4E9C-AE78-BBEE7D41188D}" destId="{7190AAAC-E288-408C-B939-32DAA13678DB}" srcOrd="0" destOrd="0" presId="urn:microsoft.com/office/officeart/2005/8/layout/radial6"/>
    <dgm:cxn modelId="{69E291F9-5A18-4DD4-BF54-A6CC9652C10B}" srcId="{7367B884-670C-4CC6-B0B1-A3A1DC0B59FB}" destId="{3652DFDF-BF9B-479B-A064-4C270DC3703A}" srcOrd="2" destOrd="0" parTransId="{26A5547F-A757-4FB0-9FF9-A2B1041FBACC}" sibTransId="{4312C5A5-20D0-4623-8BA7-187818040F09}"/>
    <dgm:cxn modelId="{FB262E81-57CC-48E7-B2B4-28FEFB84C668}" type="presOf" srcId="{4312C5A5-20D0-4623-8BA7-187818040F09}" destId="{1AF29421-9A5E-4BB0-9260-12AC405D8D85}" srcOrd="0" destOrd="0" presId="urn:microsoft.com/office/officeart/2005/8/layout/radial6"/>
    <dgm:cxn modelId="{F159017A-1CBB-4361-B522-A7E3138EA667}" type="presOf" srcId="{5C3ABD67-2409-4B88-8465-470986ADAAD1}" destId="{7A1762B6-8E14-4762-9AB5-AE67D59EEC8F}" srcOrd="0" destOrd="0" presId="urn:microsoft.com/office/officeart/2005/8/layout/radial6"/>
    <dgm:cxn modelId="{6EA1C1D6-8F76-46AD-A20E-F58BC9CDB6A1}" srcId="{137B6A3A-446A-4DBB-9471-E6E0112BC642}" destId="{7367B884-670C-4CC6-B0B1-A3A1DC0B59FB}" srcOrd="0" destOrd="0" parTransId="{8A4BF62B-9E7B-4F2E-AF9D-ECE8A2F06940}" sibTransId="{3E40F69F-4F6F-46C0-AE02-058710609F42}"/>
    <dgm:cxn modelId="{B36F8125-564B-44BB-81FE-15121DB205E5}" type="presOf" srcId="{CE978DD8-4F20-42AA-B5E1-5EE1832B20BB}" destId="{A4B1BEFF-2008-43A2-95F2-F00B09BDC7E4}" srcOrd="0" destOrd="0" presId="urn:microsoft.com/office/officeart/2005/8/layout/radial6"/>
    <dgm:cxn modelId="{F827A534-10DF-4EF3-ADD6-B5FBB5379AB4}" srcId="{7367B884-670C-4CC6-B0B1-A3A1DC0B59FB}" destId="{535F5428-0C24-4C29-8922-2C4DFFB0378B}" srcOrd="0" destOrd="0" parTransId="{87817C8C-A972-414D-ABA6-6D1F8DC3C405}" sibTransId="{7D32B2EA-6604-4E9C-AE78-BBEE7D41188D}"/>
    <dgm:cxn modelId="{143E1899-F9EA-4246-B52B-84E03E51E45D}" type="presOf" srcId="{92535469-4746-4674-8443-B06126E6E382}" destId="{4CC7F9B2-8B61-46D4-9B9A-52BB85FE887C}" srcOrd="0" destOrd="0" presId="urn:microsoft.com/office/officeart/2005/8/layout/radial6"/>
    <dgm:cxn modelId="{D45333AE-6A1E-43A0-9E21-457D94D3839E}" type="presOf" srcId="{7367B884-670C-4CC6-B0B1-A3A1DC0B59FB}" destId="{5D735E5D-152F-4954-A93E-C16C1776C10F}" srcOrd="0" destOrd="0" presId="urn:microsoft.com/office/officeart/2005/8/layout/radial6"/>
    <dgm:cxn modelId="{687F214F-C5DF-4A3A-906B-4913044EC82F}" type="presOf" srcId="{137B6A3A-446A-4DBB-9471-E6E0112BC642}" destId="{9461470A-D281-485C-8CD0-03A594C68C4F}" srcOrd="0" destOrd="0" presId="urn:microsoft.com/office/officeart/2005/8/layout/radial6"/>
    <dgm:cxn modelId="{4B68E992-00AB-4802-8422-EA8033827393}" srcId="{7367B884-670C-4CC6-B0B1-A3A1DC0B59FB}" destId="{A5DA492A-93B5-40B3-B9E5-652F300360A0}" srcOrd="3" destOrd="0" parTransId="{ECC9CC34-40EA-4E1F-9E69-DA07918B950E}" sibTransId="{5C3ABD67-2409-4B88-8465-470986ADAAD1}"/>
    <dgm:cxn modelId="{1E2D27A1-B6A0-4AD0-BC1A-97B51D29A95F}" type="presOf" srcId="{3652DFDF-BF9B-479B-A064-4C270DC3703A}" destId="{69C11ADA-3E8B-49E8-8CE5-E6F2C1064565}" srcOrd="0" destOrd="0" presId="urn:microsoft.com/office/officeart/2005/8/layout/radial6"/>
    <dgm:cxn modelId="{5B234869-4C42-4DEA-8179-C1705623C4EB}" type="presOf" srcId="{A5DA492A-93B5-40B3-B9E5-652F300360A0}" destId="{CD29172A-E287-4FF2-9646-2D2CF2D68E1A}" srcOrd="0" destOrd="0" presId="urn:microsoft.com/office/officeart/2005/8/layout/radial6"/>
    <dgm:cxn modelId="{6C4D3AB2-8321-410C-84BC-78CCF22A7970}" srcId="{7367B884-670C-4CC6-B0B1-A3A1DC0B59FB}" destId="{CE978DD8-4F20-42AA-B5E1-5EE1832B20BB}" srcOrd="1" destOrd="0" parTransId="{A64D7D80-4DDD-47AB-A857-3DAF6F7FED79}" sibTransId="{92535469-4746-4674-8443-B06126E6E382}"/>
    <dgm:cxn modelId="{B1BC056C-9CA0-433E-8967-73BD125F128D}" type="presOf" srcId="{535F5428-0C24-4C29-8922-2C4DFFB0378B}" destId="{328BE60A-90D9-4A69-A9D2-9E1FAB22411F}" srcOrd="0" destOrd="0" presId="urn:microsoft.com/office/officeart/2005/8/layout/radial6"/>
    <dgm:cxn modelId="{188E4159-9B1D-4302-BA19-F8800CF00A02}" type="presParOf" srcId="{9461470A-D281-485C-8CD0-03A594C68C4F}" destId="{5D735E5D-152F-4954-A93E-C16C1776C10F}" srcOrd="0" destOrd="0" presId="urn:microsoft.com/office/officeart/2005/8/layout/radial6"/>
    <dgm:cxn modelId="{E45A03A8-3DE8-4D6A-83E5-930FDFCB825C}" type="presParOf" srcId="{9461470A-D281-485C-8CD0-03A594C68C4F}" destId="{328BE60A-90D9-4A69-A9D2-9E1FAB22411F}" srcOrd="1" destOrd="0" presId="urn:microsoft.com/office/officeart/2005/8/layout/radial6"/>
    <dgm:cxn modelId="{DB6EA204-791B-4806-B577-DE0E7EC88BC2}" type="presParOf" srcId="{9461470A-D281-485C-8CD0-03A594C68C4F}" destId="{4B34C0CA-0BE5-4D75-AD2B-C36EBB845F01}" srcOrd="2" destOrd="0" presId="urn:microsoft.com/office/officeart/2005/8/layout/radial6"/>
    <dgm:cxn modelId="{FE3D9A94-B337-48DF-A70A-C31F5613B628}" type="presParOf" srcId="{9461470A-D281-485C-8CD0-03A594C68C4F}" destId="{7190AAAC-E288-408C-B939-32DAA13678DB}" srcOrd="3" destOrd="0" presId="urn:microsoft.com/office/officeart/2005/8/layout/radial6"/>
    <dgm:cxn modelId="{5A59AEC0-5594-4B88-9163-224F2F4D1630}" type="presParOf" srcId="{9461470A-D281-485C-8CD0-03A594C68C4F}" destId="{A4B1BEFF-2008-43A2-95F2-F00B09BDC7E4}" srcOrd="4" destOrd="0" presId="urn:microsoft.com/office/officeart/2005/8/layout/radial6"/>
    <dgm:cxn modelId="{6CA19033-E711-4391-BB1B-63E760BDC63A}" type="presParOf" srcId="{9461470A-D281-485C-8CD0-03A594C68C4F}" destId="{7B44079D-946F-4EBC-A198-CBB22628D4CB}" srcOrd="5" destOrd="0" presId="urn:microsoft.com/office/officeart/2005/8/layout/radial6"/>
    <dgm:cxn modelId="{7634D1B1-CF4D-4C31-94D4-50199710B019}" type="presParOf" srcId="{9461470A-D281-485C-8CD0-03A594C68C4F}" destId="{4CC7F9B2-8B61-46D4-9B9A-52BB85FE887C}" srcOrd="6" destOrd="0" presId="urn:microsoft.com/office/officeart/2005/8/layout/radial6"/>
    <dgm:cxn modelId="{9DDD4F63-AE8A-4C36-A0ED-BA430AAA2484}" type="presParOf" srcId="{9461470A-D281-485C-8CD0-03A594C68C4F}" destId="{69C11ADA-3E8B-49E8-8CE5-E6F2C1064565}" srcOrd="7" destOrd="0" presId="urn:microsoft.com/office/officeart/2005/8/layout/radial6"/>
    <dgm:cxn modelId="{FF73F4B7-6727-4301-9D3B-903571F47AED}" type="presParOf" srcId="{9461470A-D281-485C-8CD0-03A594C68C4F}" destId="{5FDD9E3E-E2B4-4742-BB64-10F436181891}" srcOrd="8" destOrd="0" presId="urn:microsoft.com/office/officeart/2005/8/layout/radial6"/>
    <dgm:cxn modelId="{F30294E8-F897-47AA-B960-1528DF9EC098}" type="presParOf" srcId="{9461470A-D281-485C-8CD0-03A594C68C4F}" destId="{1AF29421-9A5E-4BB0-9260-12AC405D8D85}" srcOrd="9" destOrd="0" presId="urn:microsoft.com/office/officeart/2005/8/layout/radial6"/>
    <dgm:cxn modelId="{FDD66CFF-644F-487B-B1A5-EF390529AB2C}" type="presParOf" srcId="{9461470A-D281-485C-8CD0-03A594C68C4F}" destId="{CD29172A-E287-4FF2-9646-2D2CF2D68E1A}" srcOrd="10" destOrd="0" presId="urn:microsoft.com/office/officeart/2005/8/layout/radial6"/>
    <dgm:cxn modelId="{48C616EF-41ED-447B-AEBA-13D2E2256556}" type="presParOf" srcId="{9461470A-D281-485C-8CD0-03A594C68C4F}" destId="{42623D1E-3304-4998-BCCD-1560B90EE967}" srcOrd="11" destOrd="0" presId="urn:microsoft.com/office/officeart/2005/8/layout/radial6"/>
    <dgm:cxn modelId="{705BC074-6682-4DC2-AC22-9E9CDEFD5A6A}" type="presParOf" srcId="{9461470A-D281-485C-8CD0-03A594C68C4F}" destId="{7A1762B6-8E14-4762-9AB5-AE67D59EEC8F}"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3A3880-DC83-4EA3-A61A-03926AEFDB0E}" type="doc">
      <dgm:prSet loTypeId="urn:microsoft.com/office/officeart/2005/8/layout/list1" loCatId="list" qsTypeId="urn:microsoft.com/office/officeart/2005/8/quickstyle/3d2" qsCatId="3D" csTypeId="urn:microsoft.com/office/officeart/2005/8/colors/colorful1#2" csCatId="colorful" phldr="1"/>
      <dgm:spPr/>
      <dgm:t>
        <a:bodyPr/>
        <a:lstStyle/>
        <a:p>
          <a:endParaRPr lang="es-ES"/>
        </a:p>
      </dgm:t>
    </dgm:pt>
    <dgm:pt modelId="{925404E8-4E90-47F1-9F79-596B1777AFC3}">
      <dgm:prSet phldrT="[Texto]" custT="1"/>
      <dgm:spPr/>
      <dgm:t>
        <a:bodyPr/>
        <a:lstStyle/>
        <a:p>
          <a:pPr algn="ctr"/>
          <a:r>
            <a:rPr lang="es-ES" sz="3200" b="1" dirty="0" smtClean="0">
              <a:effectLst>
                <a:outerShdw blurRad="38100" dist="38100" dir="2700000" algn="tl">
                  <a:srgbClr val="000000">
                    <a:alpha val="43137"/>
                  </a:srgbClr>
                </a:outerShdw>
              </a:effectLst>
              <a:latin typeface="Monotype Corsiva" pitchFamily="66" charset="0"/>
            </a:rPr>
            <a:t>Problema de Investigación </a:t>
          </a:r>
          <a:endParaRPr lang="es-ES" sz="3200" b="1" dirty="0">
            <a:effectLst>
              <a:outerShdw blurRad="38100" dist="38100" dir="2700000" algn="tl">
                <a:srgbClr val="000000">
                  <a:alpha val="43137"/>
                </a:srgbClr>
              </a:outerShdw>
            </a:effectLst>
            <a:latin typeface="Monotype Corsiva" pitchFamily="66" charset="0"/>
          </a:endParaRPr>
        </a:p>
      </dgm:t>
    </dgm:pt>
    <dgm:pt modelId="{ADB2DF6A-7B10-4E02-9E69-B53FEE5AF1DF}" type="parTrans" cxnId="{0834ABAF-B955-4A97-8A56-F6A9CE37C499}">
      <dgm:prSet/>
      <dgm:spPr/>
      <dgm:t>
        <a:bodyPr/>
        <a:lstStyle/>
        <a:p>
          <a:endParaRPr lang="es-ES" sz="2000"/>
        </a:p>
      </dgm:t>
    </dgm:pt>
    <dgm:pt modelId="{4A10E120-995A-47B2-B3AF-3DF3784F1F1A}" type="sibTrans" cxnId="{0834ABAF-B955-4A97-8A56-F6A9CE37C499}">
      <dgm:prSet/>
      <dgm:spPr/>
      <dgm:t>
        <a:bodyPr/>
        <a:lstStyle/>
        <a:p>
          <a:endParaRPr lang="es-ES" sz="2000"/>
        </a:p>
      </dgm:t>
    </dgm:pt>
    <dgm:pt modelId="{E86F1167-E7F5-4B15-A259-280C7164B2FF}">
      <dgm:prSet custT="1"/>
      <dgm:spPr/>
      <dgm:t>
        <a:bodyPr/>
        <a:lstStyle/>
        <a:p>
          <a:r>
            <a:rPr lang="es-EC" sz="2000" dirty="0" smtClean="0"/>
            <a:t>¿Cómo influye la aplicación del material educativo en la implementación de  las metodologías activas en los niños?</a:t>
          </a:r>
          <a:endParaRPr lang="es-ES" sz="2000" dirty="0"/>
        </a:p>
      </dgm:t>
    </dgm:pt>
    <dgm:pt modelId="{3B51090E-DD9C-4184-981C-86AF1791A366}" type="parTrans" cxnId="{D5855D73-1DF6-4A1A-A8DC-4DDB7FAFD75F}">
      <dgm:prSet/>
      <dgm:spPr/>
      <dgm:t>
        <a:bodyPr/>
        <a:lstStyle/>
        <a:p>
          <a:endParaRPr lang="es-ES" sz="2000"/>
        </a:p>
      </dgm:t>
    </dgm:pt>
    <dgm:pt modelId="{00DE38CD-A34B-47AE-87C6-D320FBCF6464}" type="sibTrans" cxnId="{D5855D73-1DF6-4A1A-A8DC-4DDB7FAFD75F}">
      <dgm:prSet/>
      <dgm:spPr/>
      <dgm:t>
        <a:bodyPr/>
        <a:lstStyle/>
        <a:p>
          <a:endParaRPr lang="es-ES" sz="2000"/>
        </a:p>
      </dgm:t>
    </dgm:pt>
    <dgm:pt modelId="{28A7D271-BB09-4FFE-8307-C2C242D48274}" type="pres">
      <dgm:prSet presAssocID="{C83A3880-DC83-4EA3-A61A-03926AEFDB0E}" presName="linear" presStyleCnt="0">
        <dgm:presLayoutVars>
          <dgm:dir/>
          <dgm:animLvl val="lvl"/>
          <dgm:resizeHandles val="exact"/>
        </dgm:presLayoutVars>
      </dgm:prSet>
      <dgm:spPr/>
      <dgm:t>
        <a:bodyPr/>
        <a:lstStyle/>
        <a:p>
          <a:endParaRPr lang="es-ES"/>
        </a:p>
      </dgm:t>
    </dgm:pt>
    <dgm:pt modelId="{46CE25C8-B0F3-4DA7-90D3-7E14980421E2}" type="pres">
      <dgm:prSet presAssocID="{925404E8-4E90-47F1-9F79-596B1777AFC3}" presName="parentLin" presStyleCnt="0"/>
      <dgm:spPr/>
      <dgm:t>
        <a:bodyPr/>
        <a:lstStyle/>
        <a:p>
          <a:endParaRPr lang="es-ES"/>
        </a:p>
      </dgm:t>
    </dgm:pt>
    <dgm:pt modelId="{6E04658B-8F12-430B-96D8-B8C2EDF26082}" type="pres">
      <dgm:prSet presAssocID="{925404E8-4E90-47F1-9F79-596B1777AFC3}" presName="parentLeftMargin" presStyleLbl="node1" presStyleIdx="0" presStyleCnt="1"/>
      <dgm:spPr/>
      <dgm:t>
        <a:bodyPr/>
        <a:lstStyle/>
        <a:p>
          <a:endParaRPr lang="es-ES"/>
        </a:p>
      </dgm:t>
    </dgm:pt>
    <dgm:pt modelId="{CECB679D-5002-47E6-B89C-84AD0DC99F85}" type="pres">
      <dgm:prSet presAssocID="{925404E8-4E90-47F1-9F79-596B1777AFC3}" presName="parentText" presStyleLbl="node1" presStyleIdx="0" presStyleCnt="1" custScaleX="55506" custScaleY="80542" custLinFactNeighborX="-20226" custLinFactNeighborY="2258">
        <dgm:presLayoutVars>
          <dgm:chMax val="0"/>
          <dgm:bulletEnabled val="1"/>
        </dgm:presLayoutVars>
      </dgm:prSet>
      <dgm:spPr/>
      <dgm:t>
        <a:bodyPr/>
        <a:lstStyle/>
        <a:p>
          <a:endParaRPr lang="es-ES"/>
        </a:p>
      </dgm:t>
    </dgm:pt>
    <dgm:pt modelId="{E548899D-E661-44D6-8862-3661FEAE2038}" type="pres">
      <dgm:prSet presAssocID="{925404E8-4E90-47F1-9F79-596B1777AFC3}" presName="negativeSpace" presStyleCnt="0"/>
      <dgm:spPr/>
      <dgm:t>
        <a:bodyPr/>
        <a:lstStyle/>
        <a:p>
          <a:endParaRPr lang="es-ES"/>
        </a:p>
      </dgm:t>
    </dgm:pt>
    <dgm:pt modelId="{649C709E-A50E-4C98-8D8E-08C8419943B0}" type="pres">
      <dgm:prSet presAssocID="{925404E8-4E90-47F1-9F79-596B1777AFC3}" presName="childText" presStyleLbl="conFgAcc1" presStyleIdx="0" presStyleCnt="1" custLinFactY="14041" custLinFactNeighborX="2703" custLinFactNeighborY="100000">
        <dgm:presLayoutVars>
          <dgm:bulletEnabled val="1"/>
        </dgm:presLayoutVars>
      </dgm:prSet>
      <dgm:spPr/>
      <dgm:t>
        <a:bodyPr/>
        <a:lstStyle/>
        <a:p>
          <a:endParaRPr lang="es-ES"/>
        </a:p>
      </dgm:t>
    </dgm:pt>
  </dgm:ptLst>
  <dgm:cxnLst>
    <dgm:cxn modelId="{D5855D73-1DF6-4A1A-A8DC-4DDB7FAFD75F}" srcId="{925404E8-4E90-47F1-9F79-596B1777AFC3}" destId="{E86F1167-E7F5-4B15-A259-280C7164B2FF}" srcOrd="0" destOrd="0" parTransId="{3B51090E-DD9C-4184-981C-86AF1791A366}" sibTransId="{00DE38CD-A34B-47AE-87C6-D320FBCF6464}"/>
    <dgm:cxn modelId="{4FF8E8B1-2491-4904-8AF3-63A88DDAA315}" type="presOf" srcId="{925404E8-4E90-47F1-9F79-596B1777AFC3}" destId="{CECB679D-5002-47E6-B89C-84AD0DC99F85}" srcOrd="1" destOrd="0" presId="urn:microsoft.com/office/officeart/2005/8/layout/list1"/>
    <dgm:cxn modelId="{6BAB524D-B6C2-40E1-B55D-B886153ABD1A}" type="presOf" srcId="{E86F1167-E7F5-4B15-A259-280C7164B2FF}" destId="{649C709E-A50E-4C98-8D8E-08C8419943B0}" srcOrd="0" destOrd="0" presId="urn:microsoft.com/office/officeart/2005/8/layout/list1"/>
    <dgm:cxn modelId="{1DE87C0D-7257-47BC-AF8D-5FC38D44ED46}" type="presOf" srcId="{925404E8-4E90-47F1-9F79-596B1777AFC3}" destId="{6E04658B-8F12-430B-96D8-B8C2EDF26082}" srcOrd="0" destOrd="0" presId="urn:microsoft.com/office/officeart/2005/8/layout/list1"/>
    <dgm:cxn modelId="{0834ABAF-B955-4A97-8A56-F6A9CE37C499}" srcId="{C83A3880-DC83-4EA3-A61A-03926AEFDB0E}" destId="{925404E8-4E90-47F1-9F79-596B1777AFC3}" srcOrd="0" destOrd="0" parTransId="{ADB2DF6A-7B10-4E02-9E69-B53FEE5AF1DF}" sibTransId="{4A10E120-995A-47B2-B3AF-3DF3784F1F1A}"/>
    <dgm:cxn modelId="{8C94EF70-64BC-4CCA-8EC9-A869ACFE0243}" type="presOf" srcId="{C83A3880-DC83-4EA3-A61A-03926AEFDB0E}" destId="{28A7D271-BB09-4FFE-8307-C2C242D48274}" srcOrd="0" destOrd="0" presId="urn:microsoft.com/office/officeart/2005/8/layout/list1"/>
    <dgm:cxn modelId="{B4F51E9D-26E9-4B16-9A6A-1BBABF9B23FB}" type="presParOf" srcId="{28A7D271-BB09-4FFE-8307-C2C242D48274}" destId="{46CE25C8-B0F3-4DA7-90D3-7E14980421E2}" srcOrd="0" destOrd="0" presId="urn:microsoft.com/office/officeart/2005/8/layout/list1"/>
    <dgm:cxn modelId="{802AF65E-9F5C-4E7C-8A11-8CCCA10903C0}" type="presParOf" srcId="{46CE25C8-B0F3-4DA7-90D3-7E14980421E2}" destId="{6E04658B-8F12-430B-96D8-B8C2EDF26082}" srcOrd="0" destOrd="0" presId="urn:microsoft.com/office/officeart/2005/8/layout/list1"/>
    <dgm:cxn modelId="{F9703F76-9B01-47F9-A114-E6E97CF37F73}" type="presParOf" srcId="{46CE25C8-B0F3-4DA7-90D3-7E14980421E2}" destId="{CECB679D-5002-47E6-B89C-84AD0DC99F85}" srcOrd="1" destOrd="0" presId="urn:microsoft.com/office/officeart/2005/8/layout/list1"/>
    <dgm:cxn modelId="{93AFD718-3A91-475F-BE86-44B18033D381}" type="presParOf" srcId="{28A7D271-BB09-4FFE-8307-C2C242D48274}" destId="{E548899D-E661-44D6-8862-3661FEAE2038}" srcOrd="1" destOrd="0" presId="urn:microsoft.com/office/officeart/2005/8/layout/list1"/>
    <dgm:cxn modelId="{17EB03E2-FE12-4690-996A-FB04ED7DE9C1}" type="presParOf" srcId="{28A7D271-BB09-4FFE-8307-C2C242D48274}" destId="{649C709E-A50E-4C98-8D8E-08C8419943B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718AC09-4983-491D-819E-470CB162E0F5}" type="doc">
      <dgm:prSet loTypeId="urn:microsoft.com/office/officeart/2005/8/layout/gear1" loCatId="process" qsTypeId="urn:microsoft.com/office/officeart/2005/8/quickstyle/3d2" qsCatId="3D" csTypeId="urn:microsoft.com/office/officeart/2005/8/colors/colorful4" csCatId="colorful" phldr="1"/>
      <dgm:spPr/>
      <dgm:t>
        <a:bodyPr/>
        <a:lstStyle/>
        <a:p>
          <a:endParaRPr lang="es-ES"/>
        </a:p>
      </dgm:t>
    </dgm:pt>
    <dgm:pt modelId="{B8336108-2ACC-4A0F-B8D3-8836D4119280}">
      <dgm:prSet phldrT="[Texto]" custT="1"/>
      <dgm:spPr/>
      <dgm:t>
        <a:bodyPr/>
        <a:lstStyle/>
        <a:p>
          <a:r>
            <a:rPr lang="es-EC" sz="3600" b="1" dirty="0" smtClean="0"/>
            <a:t>ABP</a:t>
          </a:r>
          <a:endParaRPr lang="es-ES" sz="3600" dirty="0"/>
        </a:p>
      </dgm:t>
    </dgm:pt>
    <dgm:pt modelId="{D1E2404F-7219-477E-9CB7-03A2FD60FAC8}" type="parTrans" cxnId="{D64129B5-747B-4CFE-9EC3-4C2D20A4BDB2}">
      <dgm:prSet/>
      <dgm:spPr/>
      <dgm:t>
        <a:bodyPr/>
        <a:lstStyle/>
        <a:p>
          <a:endParaRPr lang="es-ES" sz="1100"/>
        </a:p>
      </dgm:t>
    </dgm:pt>
    <dgm:pt modelId="{5F97286C-CE6F-4802-ACA0-EF4157E59AA6}" type="sibTrans" cxnId="{D64129B5-747B-4CFE-9EC3-4C2D20A4BDB2}">
      <dgm:prSet/>
      <dgm:spPr/>
      <dgm:t>
        <a:bodyPr/>
        <a:lstStyle/>
        <a:p>
          <a:endParaRPr lang="es-ES" sz="1100"/>
        </a:p>
      </dgm:t>
    </dgm:pt>
    <dgm:pt modelId="{8FD0925F-A77E-4B8A-9A2F-769025496BFA}">
      <dgm:prSet phldrT="[Texto]" custT="1"/>
      <dgm:spPr/>
      <dgm:t>
        <a:bodyPr/>
        <a:lstStyle/>
        <a:p>
          <a:r>
            <a:rPr lang="es-ES" sz="2400" dirty="0" smtClean="0"/>
            <a:t>ABPY</a:t>
          </a:r>
          <a:endParaRPr lang="es-ES" sz="2400" dirty="0"/>
        </a:p>
      </dgm:t>
    </dgm:pt>
    <dgm:pt modelId="{FB23500A-FEB9-454B-A863-13FD1CD0329B}" type="parTrans" cxnId="{88B2D6E6-B67A-492C-990D-35B12E0C8A40}">
      <dgm:prSet/>
      <dgm:spPr/>
      <dgm:t>
        <a:bodyPr/>
        <a:lstStyle/>
        <a:p>
          <a:endParaRPr lang="es-ES" sz="1100"/>
        </a:p>
      </dgm:t>
    </dgm:pt>
    <dgm:pt modelId="{4C7ED892-AE57-48BA-A7A6-CF80051F6D11}" type="sibTrans" cxnId="{88B2D6E6-B67A-492C-990D-35B12E0C8A40}">
      <dgm:prSet/>
      <dgm:spPr/>
      <dgm:t>
        <a:bodyPr/>
        <a:lstStyle/>
        <a:p>
          <a:endParaRPr lang="es-ES" sz="1100"/>
        </a:p>
      </dgm:t>
    </dgm:pt>
    <dgm:pt modelId="{17C82DE8-7964-4463-B502-D561987B25B8}">
      <dgm:prSet custT="1"/>
      <dgm:spPr/>
      <dgm:t>
        <a:bodyPr/>
        <a:lstStyle/>
        <a:p>
          <a:r>
            <a:rPr lang="es-ES" sz="1200" smtClean="0"/>
            <a:t>Se establece un problema como inicio y un proceso para llegar a la solución  </a:t>
          </a:r>
          <a:endParaRPr lang="es-ES" sz="1200" dirty="0"/>
        </a:p>
      </dgm:t>
    </dgm:pt>
    <dgm:pt modelId="{2A65CA81-E909-4319-8D9D-CC49CDA4E059}" type="parTrans" cxnId="{91104683-AB8D-47BF-98F7-57DA9EC396FE}">
      <dgm:prSet/>
      <dgm:spPr/>
      <dgm:t>
        <a:bodyPr/>
        <a:lstStyle/>
        <a:p>
          <a:endParaRPr lang="es-ES" sz="1100"/>
        </a:p>
      </dgm:t>
    </dgm:pt>
    <dgm:pt modelId="{E679291B-7993-4CB9-A85A-570FC8C77D64}" type="sibTrans" cxnId="{91104683-AB8D-47BF-98F7-57DA9EC396FE}">
      <dgm:prSet/>
      <dgm:spPr/>
      <dgm:t>
        <a:bodyPr/>
        <a:lstStyle/>
        <a:p>
          <a:endParaRPr lang="es-ES" sz="1100"/>
        </a:p>
      </dgm:t>
    </dgm:pt>
    <dgm:pt modelId="{40CB6845-3530-4CA7-AB4A-903AA87F6060}">
      <dgm:prSet custT="1"/>
      <dgm:spPr/>
      <dgm:t>
        <a:bodyPr/>
        <a:lstStyle/>
        <a:p>
          <a:r>
            <a:rPr lang="es-ES" sz="2400" dirty="0" smtClean="0"/>
            <a:t>MDC</a:t>
          </a:r>
          <a:endParaRPr lang="es-ES" sz="2400" dirty="0"/>
        </a:p>
      </dgm:t>
    </dgm:pt>
    <dgm:pt modelId="{8E7F5509-C30A-4B5B-A22E-2AB30586BAA7}" type="parTrans" cxnId="{57869125-72E7-4BEA-B9CF-04AF38F21DAC}">
      <dgm:prSet/>
      <dgm:spPr/>
      <dgm:t>
        <a:bodyPr/>
        <a:lstStyle/>
        <a:p>
          <a:endParaRPr lang="es-ES" sz="1100"/>
        </a:p>
      </dgm:t>
    </dgm:pt>
    <dgm:pt modelId="{274507B2-6ABA-4B59-97E3-2A88C6F8D0A1}" type="sibTrans" cxnId="{57869125-72E7-4BEA-B9CF-04AF38F21DAC}">
      <dgm:prSet/>
      <dgm:spPr/>
      <dgm:t>
        <a:bodyPr/>
        <a:lstStyle/>
        <a:p>
          <a:endParaRPr lang="es-ES" sz="1100"/>
        </a:p>
      </dgm:t>
    </dgm:pt>
    <dgm:pt modelId="{BB160F83-F6E1-4ED3-9752-1FE5393FE5EF}">
      <dgm:prSet custT="1"/>
      <dgm:spPr/>
      <dgm:t>
        <a:bodyPr/>
        <a:lstStyle/>
        <a:p>
          <a:r>
            <a:rPr lang="es-ES" sz="1400" dirty="0" smtClean="0"/>
            <a:t>El niño posee aprendizajes previos</a:t>
          </a:r>
          <a:endParaRPr lang="es-ES" sz="1400" dirty="0"/>
        </a:p>
      </dgm:t>
    </dgm:pt>
    <dgm:pt modelId="{0595F9AB-D1AB-4CAD-9B93-BABCD19178E4}" type="parTrans" cxnId="{516B4BE4-CB56-46B2-A50E-486CE29CA298}">
      <dgm:prSet/>
      <dgm:spPr/>
      <dgm:t>
        <a:bodyPr/>
        <a:lstStyle/>
        <a:p>
          <a:endParaRPr lang="es-ES" sz="1100"/>
        </a:p>
      </dgm:t>
    </dgm:pt>
    <dgm:pt modelId="{305A27B2-BBF7-4755-8C92-9DA37A3975F5}" type="sibTrans" cxnId="{516B4BE4-CB56-46B2-A50E-486CE29CA298}">
      <dgm:prSet/>
      <dgm:spPr/>
      <dgm:t>
        <a:bodyPr/>
        <a:lstStyle/>
        <a:p>
          <a:endParaRPr lang="es-ES" sz="1100"/>
        </a:p>
      </dgm:t>
    </dgm:pt>
    <dgm:pt modelId="{239ACE7A-7583-4A53-8C67-5265600B2C43}">
      <dgm:prSet custT="1"/>
      <dgm:spPr/>
      <dgm:t>
        <a:bodyPr/>
        <a:lstStyle/>
        <a:p>
          <a:r>
            <a:rPr lang="es-ES" sz="1400" dirty="0" smtClean="0"/>
            <a:t>Se utiliza diferentes conceptos de la asignatura</a:t>
          </a:r>
          <a:endParaRPr lang="es-ES" sz="1400" dirty="0"/>
        </a:p>
      </dgm:t>
    </dgm:pt>
    <dgm:pt modelId="{75964B40-5C6D-4E49-97B9-B4E6DD9D9D43}" type="parTrans" cxnId="{D280D493-F521-49BC-AA88-0D9D94041D94}">
      <dgm:prSet/>
      <dgm:spPr/>
      <dgm:t>
        <a:bodyPr/>
        <a:lstStyle/>
        <a:p>
          <a:endParaRPr lang="es-ES" sz="1100"/>
        </a:p>
      </dgm:t>
    </dgm:pt>
    <dgm:pt modelId="{BB6813A2-D5DB-4C34-A1C0-8A97BAD0D83C}" type="sibTrans" cxnId="{D280D493-F521-49BC-AA88-0D9D94041D94}">
      <dgm:prSet/>
      <dgm:spPr/>
      <dgm:t>
        <a:bodyPr/>
        <a:lstStyle/>
        <a:p>
          <a:endParaRPr lang="es-ES" sz="1100"/>
        </a:p>
      </dgm:t>
    </dgm:pt>
    <dgm:pt modelId="{CC0B335E-96BC-4C11-8C49-F95DAB9C04C6}" type="pres">
      <dgm:prSet presAssocID="{5718AC09-4983-491D-819E-470CB162E0F5}" presName="composite" presStyleCnt="0">
        <dgm:presLayoutVars>
          <dgm:chMax val="3"/>
          <dgm:animLvl val="lvl"/>
          <dgm:resizeHandles val="exact"/>
        </dgm:presLayoutVars>
      </dgm:prSet>
      <dgm:spPr/>
      <dgm:t>
        <a:bodyPr/>
        <a:lstStyle/>
        <a:p>
          <a:endParaRPr lang="es-ES"/>
        </a:p>
      </dgm:t>
    </dgm:pt>
    <dgm:pt modelId="{4B67928C-CF73-4510-80E3-BC84E45FD7C9}" type="pres">
      <dgm:prSet presAssocID="{B8336108-2ACC-4A0F-B8D3-8836D4119280}" presName="gear1" presStyleLbl="node1" presStyleIdx="0" presStyleCnt="3">
        <dgm:presLayoutVars>
          <dgm:chMax val="1"/>
          <dgm:bulletEnabled val="1"/>
        </dgm:presLayoutVars>
      </dgm:prSet>
      <dgm:spPr/>
      <dgm:t>
        <a:bodyPr/>
        <a:lstStyle/>
        <a:p>
          <a:endParaRPr lang="es-ES"/>
        </a:p>
      </dgm:t>
    </dgm:pt>
    <dgm:pt modelId="{99D1375F-BC91-43BE-AE84-30B3DEE3E129}" type="pres">
      <dgm:prSet presAssocID="{B8336108-2ACC-4A0F-B8D3-8836D4119280}" presName="gear1srcNode" presStyleLbl="node1" presStyleIdx="0" presStyleCnt="3"/>
      <dgm:spPr/>
      <dgm:t>
        <a:bodyPr/>
        <a:lstStyle/>
        <a:p>
          <a:endParaRPr lang="es-ES"/>
        </a:p>
      </dgm:t>
    </dgm:pt>
    <dgm:pt modelId="{EEBBB6B1-F3C3-428C-8A74-96221A4698FB}" type="pres">
      <dgm:prSet presAssocID="{B8336108-2ACC-4A0F-B8D3-8836D4119280}" presName="gear1dstNode" presStyleLbl="node1" presStyleIdx="0" presStyleCnt="3"/>
      <dgm:spPr/>
      <dgm:t>
        <a:bodyPr/>
        <a:lstStyle/>
        <a:p>
          <a:endParaRPr lang="es-ES"/>
        </a:p>
      </dgm:t>
    </dgm:pt>
    <dgm:pt modelId="{E44B710A-26E7-4FAA-A39F-74BE848EA911}" type="pres">
      <dgm:prSet presAssocID="{B8336108-2ACC-4A0F-B8D3-8836D4119280}" presName="gear1ch" presStyleLbl="fgAcc1" presStyleIdx="0" presStyleCnt="3">
        <dgm:presLayoutVars>
          <dgm:chMax val="0"/>
          <dgm:bulletEnabled val="1"/>
        </dgm:presLayoutVars>
      </dgm:prSet>
      <dgm:spPr/>
      <dgm:t>
        <a:bodyPr/>
        <a:lstStyle/>
        <a:p>
          <a:endParaRPr lang="es-ES"/>
        </a:p>
      </dgm:t>
    </dgm:pt>
    <dgm:pt modelId="{7E1E3B19-291D-494E-9819-464C9D237E62}" type="pres">
      <dgm:prSet presAssocID="{40CB6845-3530-4CA7-AB4A-903AA87F6060}" presName="gear2" presStyleLbl="node1" presStyleIdx="1" presStyleCnt="3">
        <dgm:presLayoutVars>
          <dgm:chMax val="1"/>
          <dgm:bulletEnabled val="1"/>
        </dgm:presLayoutVars>
      </dgm:prSet>
      <dgm:spPr/>
      <dgm:t>
        <a:bodyPr/>
        <a:lstStyle/>
        <a:p>
          <a:endParaRPr lang="es-ES"/>
        </a:p>
      </dgm:t>
    </dgm:pt>
    <dgm:pt modelId="{1842EF43-EFD4-4124-A569-4B5F4B3A4D98}" type="pres">
      <dgm:prSet presAssocID="{40CB6845-3530-4CA7-AB4A-903AA87F6060}" presName="gear2srcNode" presStyleLbl="node1" presStyleIdx="1" presStyleCnt="3"/>
      <dgm:spPr/>
      <dgm:t>
        <a:bodyPr/>
        <a:lstStyle/>
        <a:p>
          <a:endParaRPr lang="es-ES"/>
        </a:p>
      </dgm:t>
    </dgm:pt>
    <dgm:pt modelId="{81AEE0FA-4B14-4985-BE72-EEA23A356418}" type="pres">
      <dgm:prSet presAssocID="{40CB6845-3530-4CA7-AB4A-903AA87F6060}" presName="gear2dstNode" presStyleLbl="node1" presStyleIdx="1" presStyleCnt="3"/>
      <dgm:spPr/>
      <dgm:t>
        <a:bodyPr/>
        <a:lstStyle/>
        <a:p>
          <a:endParaRPr lang="es-ES"/>
        </a:p>
      </dgm:t>
    </dgm:pt>
    <dgm:pt modelId="{BAB85E70-EFB5-448B-A12B-742DE4384E48}" type="pres">
      <dgm:prSet presAssocID="{40CB6845-3530-4CA7-AB4A-903AA87F6060}" presName="gear2ch" presStyleLbl="fgAcc1" presStyleIdx="1" presStyleCnt="3">
        <dgm:presLayoutVars>
          <dgm:chMax val="0"/>
          <dgm:bulletEnabled val="1"/>
        </dgm:presLayoutVars>
      </dgm:prSet>
      <dgm:spPr/>
      <dgm:t>
        <a:bodyPr/>
        <a:lstStyle/>
        <a:p>
          <a:endParaRPr lang="es-ES"/>
        </a:p>
      </dgm:t>
    </dgm:pt>
    <dgm:pt modelId="{A21C0506-9836-4908-B928-C6DC5AE11D57}" type="pres">
      <dgm:prSet presAssocID="{8FD0925F-A77E-4B8A-9A2F-769025496BFA}" presName="gear3" presStyleLbl="node1" presStyleIdx="2" presStyleCnt="3"/>
      <dgm:spPr/>
      <dgm:t>
        <a:bodyPr/>
        <a:lstStyle/>
        <a:p>
          <a:endParaRPr lang="es-ES"/>
        </a:p>
      </dgm:t>
    </dgm:pt>
    <dgm:pt modelId="{67B5135E-5637-4070-BA55-72F77CD2D97F}" type="pres">
      <dgm:prSet presAssocID="{8FD0925F-A77E-4B8A-9A2F-769025496BFA}" presName="gear3tx" presStyleLbl="node1" presStyleIdx="2" presStyleCnt="3">
        <dgm:presLayoutVars>
          <dgm:chMax val="1"/>
          <dgm:bulletEnabled val="1"/>
        </dgm:presLayoutVars>
      </dgm:prSet>
      <dgm:spPr/>
      <dgm:t>
        <a:bodyPr/>
        <a:lstStyle/>
        <a:p>
          <a:endParaRPr lang="es-ES"/>
        </a:p>
      </dgm:t>
    </dgm:pt>
    <dgm:pt modelId="{F6E656F5-DA21-4388-B656-3F7AEC2FD638}" type="pres">
      <dgm:prSet presAssocID="{8FD0925F-A77E-4B8A-9A2F-769025496BFA}" presName="gear3srcNode" presStyleLbl="node1" presStyleIdx="2" presStyleCnt="3"/>
      <dgm:spPr/>
      <dgm:t>
        <a:bodyPr/>
        <a:lstStyle/>
        <a:p>
          <a:endParaRPr lang="es-ES"/>
        </a:p>
      </dgm:t>
    </dgm:pt>
    <dgm:pt modelId="{BE590DDF-CE7A-40FC-A509-91611E4D69B0}" type="pres">
      <dgm:prSet presAssocID="{8FD0925F-A77E-4B8A-9A2F-769025496BFA}" presName="gear3dstNode" presStyleLbl="node1" presStyleIdx="2" presStyleCnt="3"/>
      <dgm:spPr/>
      <dgm:t>
        <a:bodyPr/>
        <a:lstStyle/>
        <a:p>
          <a:endParaRPr lang="es-ES"/>
        </a:p>
      </dgm:t>
    </dgm:pt>
    <dgm:pt modelId="{1E3AEC5C-BC80-415A-98FC-08F07852AA7E}" type="pres">
      <dgm:prSet presAssocID="{8FD0925F-A77E-4B8A-9A2F-769025496BFA}" presName="gear3ch" presStyleLbl="fgAcc1" presStyleIdx="2" presStyleCnt="3">
        <dgm:presLayoutVars>
          <dgm:chMax val="0"/>
          <dgm:bulletEnabled val="1"/>
        </dgm:presLayoutVars>
      </dgm:prSet>
      <dgm:spPr/>
      <dgm:t>
        <a:bodyPr/>
        <a:lstStyle/>
        <a:p>
          <a:endParaRPr lang="es-ES"/>
        </a:p>
      </dgm:t>
    </dgm:pt>
    <dgm:pt modelId="{9CD03079-8FA6-43DE-9B89-FFCA25CCDC02}" type="pres">
      <dgm:prSet presAssocID="{5F97286C-CE6F-4802-ACA0-EF4157E59AA6}" presName="connector1" presStyleLbl="sibTrans2D1" presStyleIdx="0" presStyleCnt="3"/>
      <dgm:spPr/>
      <dgm:t>
        <a:bodyPr/>
        <a:lstStyle/>
        <a:p>
          <a:endParaRPr lang="es-ES"/>
        </a:p>
      </dgm:t>
    </dgm:pt>
    <dgm:pt modelId="{BD3A0724-4862-47FF-BA71-2ED9E5F7ACB5}" type="pres">
      <dgm:prSet presAssocID="{274507B2-6ABA-4B59-97E3-2A88C6F8D0A1}" presName="connector2" presStyleLbl="sibTrans2D1" presStyleIdx="1" presStyleCnt="3"/>
      <dgm:spPr/>
      <dgm:t>
        <a:bodyPr/>
        <a:lstStyle/>
        <a:p>
          <a:endParaRPr lang="es-ES"/>
        </a:p>
      </dgm:t>
    </dgm:pt>
    <dgm:pt modelId="{6FD51063-9B65-4420-B857-CBE29B37177E}" type="pres">
      <dgm:prSet presAssocID="{4C7ED892-AE57-48BA-A7A6-CF80051F6D11}" presName="connector3" presStyleLbl="sibTrans2D1" presStyleIdx="2" presStyleCnt="3"/>
      <dgm:spPr/>
      <dgm:t>
        <a:bodyPr/>
        <a:lstStyle/>
        <a:p>
          <a:endParaRPr lang="es-ES"/>
        </a:p>
      </dgm:t>
    </dgm:pt>
  </dgm:ptLst>
  <dgm:cxnLst>
    <dgm:cxn modelId="{065BC9D9-74E8-494E-8F97-6C730A79BCF5}" type="presOf" srcId="{274507B2-6ABA-4B59-97E3-2A88C6F8D0A1}" destId="{BD3A0724-4862-47FF-BA71-2ED9E5F7ACB5}" srcOrd="0" destOrd="0" presId="urn:microsoft.com/office/officeart/2005/8/layout/gear1"/>
    <dgm:cxn modelId="{BC04482C-89F0-4F5B-B028-52181207E8B1}" type="presOf" srcId="{B8336108-2ACC-4A0F-B8D3-8836D4119280}" destId="{4B67928C-CF73-4510-80E3-BC84E45FD7C9}" srcOrd="0" destOrd="0" presId="urn:microsoft.com/office/officeart/2005/8/layout/gear1"/>
    <dgm:cxn modelId="{60EDBDA5-632E-4185-9761-EB834CA4679C}" type="presOf" srcId="{8FD0925F-A77E-4B8A-9A2F-769025496BFA}" destId="{67B5135E-5637-4070-BA55-72F77CD2D97F}" srcOrd="1" destOrd="0" presId="urn:microsoft.com/office/officeart/2005/8/layout/gear1"/>
    <dgm:cxn modelId="{91104683-AB8D-47BF-98F7-57DA9EC396FE}" srcId="{B8336108-2ACC-4A0F-B8D3-8836D4119280}" destId="{17C82DE8-7964-4463-B502-D561987B25B8}" srcOrd="0" destOrd="0" parTransId="{2A65CA81-E909-4319-8D9D-CC49CDA4E059}" sibTransId="{E679291B-7993-4CB9-A85A-570FC8C77D64}"/>
    <dgm:cxn modelId="{F427D1FB-BE20-418A-9B7B-98F232EC3F83}" type="presOf" srcId="{5F97286C-CE6F-4802-ACA0-EF4157E59AA6}" destId="{9CD03079-8FA6-43DE-9B89-FFCA25CCDC02}" srcOrd="0" destOrd="0" presId="urn:microsoft.com/office/officeart/2005/8/layout/gear1"/>
    <dgm:cxn modelId="{D280D493-F521-49BC-AA88-0D9D94041D94}" srcId="{8FD0925F-A77E-4B8A-9A2F-769025496BFA}" destId="{239ACE7A-7583-4A53-8C67-5265600B2C43}" srcOrd="0" destOrd="0" parTransId="{75964B40-5C6D-4E49-97B9-B4E6DD9D9D43}" sibTransId="{BB6813A2-D5DB-4C34-A1C0-8A97BAD0D83C}"/>
    <dgm:cxn modelId="{57869125-72E7-4BEA-B9CF-04AF38F21DAC}" srcId="{5718AC09-4983-491D-819E-470CB162E0F5}" destId="{40CB6845-3530-4CA7-AB4A-903AA87F6060}" srcOrd="1" destOrd="0" parTransId="{8E7F5509-C30A-4B5B-A22E-2AB30586BAA7}" sibTransId="{274507B2-6ABA-4B59-97E3-2A88C6F8D0A1}"/>
    <dgm:cxn modelId="{D653A80F-B6CF-4FDB-92DF-9690F4172E4F}" type="presOf" srcId="{40CB6845-3530-4CA7-AB4A-903AA87F6060}" destId="{81AEE0FA-4B14-4985-BE72-EEA23A356418}" srcOrd="2" destOrd="0" presId="urn:microsoft.com/office/officeart/2005/8/layout/gear1"/>
    <dgm:cxn modelId="{D64129B5-747B-4CFE-9EC3-4C2D20A4BDB2}" srcId="{5718AC09-4983-491D-819E-470CB162E0F5}" destId="{B8336108-2ACC-4A0F-B8D3-8836D4119280}" srcOrd="0" destOrd="0" parTransId="{D1E2404F-7219-477E-9CB7-03A2FD60FAC8}" sibTransId="{5F97286C-CE6F-4802-ACA0-EF4157E59AA6}"/>
    <dgm:cxn modelId="{EFD0DC27-E271-49D0-AE8B-581E735D0D91}" type="presOf" srcId="{17C82DE8-7964-4463-B502-D561987B25B8}" destId="{E44B710A-26E7-4FAA-A39F-74BE848EA911}" srcOrd="0" destOrd="0" presId="urn:microsoft.com/office/officeart/2005/8/layout/gear1"/>
    <dgm:cxn modelId="{E4C5169F-ADA2-4D37-9353-85B80025FF78}" type="presOf" srcId="{40CB6845-3530-4CA7-AB4A-903AA87F6060}" destId="{7E1E3B19-291D-494E-9819-464C9D237E62}" srcOrd="0" destOrd="0" presId="urn:microsoft.com/office/officeart/2005/8/layout/gear1"/>
    <dgm:cxn modelId="{88B2D6E6-B67A-492C-990D-35B12E0C8A40}" srcId="{5718AC09-4983-491D-819E-470CB162E0F5}" destId="{8FD0925F-A77E-4B8A-9A2F-769025496BFA}" srcOrd="2" destOrd="0" parTransId="{FB23500A-FEB9-454B-A863-13FD1CD0329B}" sibTransId="{4C7ED892-AE57-48BA-A7A6-CF80051F6D11}"/>
    <dgm:cxn modelId="{D6AFED8A-FCAF-48B4-9471-69FC138E4E37}" type="presOf" srcId="{8FD0925F-A77E-4B8A-9A2F-769025496BFA}" destId="{BE590DDF-CE7A-40FC-A509-91611E4D69B0}" srcOrd="3" destOrd="0" presId="urn:microsoft.com/office/officeart/2005/8/layout/gear1"/>
    <dgm:cxn modelId="{64DDDAA6-F208-4AE5-8BCE-EA4A6B7A61F8}" type="presOf" srcId="{BB160F83-F6E1-4ED3-9752-1FE5393FE5EF}" destId="{BAB85E70-EFB5-448B-A12B-742DE4384E48}" srcOrd="0" destOrd="0" presId="urn:microsoft.com/office/officeart/2005/8/layout/gear1"/>
    <dgm:cxn modelId="{516B4BE4-CB56-46B2-A50E-486CE29CA298}" srcId="{40CB6845-3530-4CA7-AB4A-903AA87F6060}" destId="{BB160F83-F6E1-4ED3-9752-1FE5393FE5EF}" srcOrd="0" destOrd="0" parTransId="{0595F9AB-D1AB-4CAD-9B93-BABCD19178E4}" sibTransId="{305A27B2-BBF7-4755-8C92-9DA37A3975F5}"/>
    <dgm:cxn modelId="{235040F8-FC97-47FB-B76E-CB947B916DDF}" type="presOf" srcId="{239ACE7A-7583-4A53-8C67-5265600B2C43}" destId="{1E3AEC5C-BC80-415A-98FC-08F07852AA7E}" srcOrd="0" destOrd="0" presId="urn:microsoft.com/office/officeart/2005/8/layout/gear1"/>
    <dgm:cxn modelId="{19399DBD-1F45-4CA0-8063-CE185045FC7B}" type="presOf" srcId="{B8336108-2ACC-4A0F-B8D3-8836D4119280}" destId="{99D1375F-BC91-43BE-AE84-30B3DEE3E129}" srcOrd="1" destOrd="0" presId="urn:microsoft.com/office/officeart/2005/8/layout/gear1"/>
    <dgm:cxn modelId="{066F8A29-46D7-44D7-94A7-61376344B859}" type="presOf" srcId="{4C7ED892-AE57-48BA-A7A6-CF80051F6D11}" destId="{6FD51063-9B65-4420-B857-CBE29B37177E}" srcOrd="0" destOrd="0" presId="urn:microsoft.com/office/officeart/2005/8/layout/gear1"/>
    <dgm:cxn modelId="{CF988896-B07D-448E-B150-4D1DA22C2504}" type="presOf" srcId="{8FD0925F-A77E-4B8A-9A2F-769025496BFA}" destId="{A21C0506-9836-4908-B928-C6DC5AE11D57}" srcOrd="0" destOrd="0" presId="urn:microsoft.com/office/officeart/2005/8/layout/gear1"/>
    <dgm:cxn modelId="{9E312EF9-7417-4FC1-9C81-0645BB90DD3E}" type="presOf" srcId="{40CB6845-3530-4CA7-AB4A-903AA87F6060}" destId="{1842EF43-EFD4-4124-A569-4B5F4B3A4D98}" srcOrd="1" destOrd="0" presId="urn:microsoft.com/office/officeart/2005/8/layout/gear1"/>
    <dgm:cxn modelId="{E109ECD0-A352-4677-8586-358B901301F6}" type="presOf" srcId="{8FD0925F-A77E-4B8A-9A2F-769025496BFA}" destId="{F6E656F5-DA21-4388-B656-3F7AEC2FD638}" srcOrd="2" destOrd="0" presId="urn:microsoft.com/office/officeart/2005/8/layout/gear1"/>
    <dgm:cxn modelId="{668DC8D9-DBF9-4302-9B07-CB4F4A3F862D}" type="presOf" srcId="{B8336108-2ACC-4A0F-B8D3-8836D4119280}" destId="{EEBBB6B1-F3C3-428C-8A74-96221A4698FB}" srcOrd="2" destOrd="0" presId="urn:microsoft.com/office/officeart/2005/8/layout/gear1"/>
    <dgm:cxn modelId="{72A74EE0-3377-4382-BA03-37834E1DA2EA}" type="presOf" srcId="{5718AC09-4983-491D-819E-470CB162E0F5}" destId="{CC0B335E-96BC-4C11-8C49-F95DAB9C04C6}" srcOrd="0" destOrd="0" presId="urn:microsoft.com/office/officeart/2005/8/layout/gear1"/>
    <dgm:cxn modelId="{B2A1C5A7-C09B-4649-A5C0-CE03889974EC}" type="presParOf" srcId="{CC0B335E-96BC-4C11-8C49-F95DAB9C04C6}" destId="{4B67928C-CF73-4510-80E3-BC84E45FD7C9}" srcOrd="0" destOrd="0" presId="urn:microsoft.com/office/officeart/2005/8/layout/gear1"/>
    <dgm:cxn modelId="{1F04B3FA-1E21-42FD-A606-D843EF11B41D}" type="presParOf" srcId="{CC0B335E-96BC-4C11-8C49-F95DAB9C04C6}" destId="{99D1375F-BC91-43BE-AE84-30B3DEE3E129}" srcOrd="1" destOrd="0" presId="urn:microsoft.com/office/officeart/2005/8/layout/gear1"/>
    <dgm:cxn modelId="{F1ACD193-C8F6-42A2-8CE0-98935B16F483}" type="presParOf" srcId="{CC0B335E-96BC-4C11-8C49-F95DAB9C04C6}" destId="{EEBBB6B1-F3C3-428C-8A74-96221A4698FB}" srcOrd="2" destOrd="0" presId="urn:microsoft.com/office/officeart/2005/8/layout/gear1"/>
    <dgm:cxn modelId="{6D6C2DD2-1EB7-4B67-84A5-4D5006875C35}" type="presParOf" srcId="{CC0B335E-96BC-4C11-8C49-F95DAB9C04C6}" destId="{E44B710A-26E7-4FAA-A39F-74BE848EA911}" srcOrd="3" destOrd="0" presId="urn:microsoft.com/office/officeart/2005/8/layout/gear1"/>
    <dgm:cxn modelId="{9AC1F823-5FD3-4576-A59F-2EF734D7D643}" type="presParOf" srcId="{CC0B335E-96BC-4C11-8C49-F95DAB9C04C6}" destId="{7E1E3B19-291D-494E-9819-464C9D237E62}" srcOrd="4" destOrd="0" presId="urn:microsoft.com/office/officeart/2005/8/layout/gear1"/>
    <dgm:cxn modelId="{20F2C14E-57B0-40F8-9627-DD6D74ADD830}" type="presParOf" srcId="{CC0B335E-96BC-4C11-8C49-F95DAB9C04C6}" destId="{1842EF43-EFD4-4124-A569-4B5F4B3A4D98}" srcOrd="5" destOrd="0" presId="urn:microsoft.com/office/officeart/2005/8/layout/gear1"/>
    <dgm:cxn modelId="{379728DE-5C33-48D6-B90F-EF03DC8DC8A0}" type="presParOf" srcId="{CC0B335E-96BC-4C11-8C49-F95DAB9C04C6}" destId="{81AEE0FA-4B14-4985-BE72-EEA23A356418}" srcOrd="6" destOrd="0" presId="urn:microsoft.com/office/officeart/2005/8/layout/gear1"/>
    <dgm:cxn modelId="{1DE9100D-1B11-4A32-A242-0BFB7FD785CC}" type="presParOf" srcId="{CC0B335E-96BC-4C11-8C49-F95DAB9C04C6}" destId="{BAB85E70-EFB5-448B-A12B-742DE4384E48}" srcOrd="7" destOrd="0" presId="urn:microsoft.com/office/officeart/2005/8/layout/gear1"/>
    <dgm:cxn modelId="{A7AF8D28-25E3-4C1D-B2FF-4E975258BA81}" type="presParOf" srcId="{CC0B335E-96BC-4C11-8C49-F95DAB9C04C6}" destId="{A21C0506-9836-4908-B928-C6DC5AE11D57}" srcOrd="8" destOrd="0" presId="urn:microsoft.com/office/officeart/2005/8/layout/gear1"/>
    <dgm:cxn modelId="{D15A1FCC-63CA-4966-BE7D-4BDF41146696}" type="presParOf" srcId="{CC0B335E-96BC-4C11-8C49-F95DAB9C04C6}" destId="{67B5135E-5637-4070-BA55-72F77CD2D97F}" srcOrd="9" destOrd="0" presId="urn:microsoft.com/office/officeart/2005/8/layout/gear1"/>
    <dgm:cxn modelId="{F94CEF76-9E2F-4B8B-9CE9-6F64D2C3EB10}" type="presParOf" srcId="{CC0B335E-96BC-4C11-8C49-F95DAB9C04C6}" destId="{F6E656F5-DA21-4388-B656-3F7AEC2FD638}" srcOrd="10" destOrd="0" presId="urn:microsoft.com/office/officeart/2005/8/layout/gear1"/>
    <dgm:cxn modelId="{505A256D-AC16-4D5E-B9C4-7471A3561171}" type="presParOf" srcId="{CC0B335E-96BC-4C11-8C49-F95DAB9C04C6}" destId="{BE590DDF-CE7A-40FC-A509-91611E4D69B0}" srcOrd="11" destOrd="0" presId="urn:microsoft.com/office/officeart/2005/8/layout/gear1"/>
    <dgm:cxn modelId="{02791DD1-5564-4E18-A927-963D8D39B4C1}" type="presParOf" srcId="{CC0B335E-96BC-4C11-8C49-F95DAB9C04C6}" destId="{1E3AEC5C-BC80-415A-98FC-08F07852AA7E}" srcOrd="12" destOrd="0" presId="urn:microsoft.com/office/officeart/2005/8/layout/gear1"/>
    <dgm:cxn modelId="{34C604B7-6C0A-4778-916F-AC912BBAEC46}" type="presParOf" srcId="{CC0B335E-96BC-4C11-8C49-F95DAB9C04C6}" destId="{9CD03079-8FA6-43DE-9B89-FFCA25CCDC02}" srcOrd="13" destOrd="0" presId="urn:microsoft.com/office/officeart/2005/8/layout/gear1"/>
    <dgm:cxn modelId="{EFF08866-B19B-40ED-A695-8121A2DE20A0}" type="presParOf" srcId="{CC0B335E-96BC-4C11-8C49-F95DAB9C04C6}" destId="{BD3A0724-4862-47FF-BA71-2ED9E5F7ACB5}" srcOrd="14" destOrd="0" presId="urn:microsoft.com/office/officeart/2005/8/layout/gear1"/>
    <dgm:cxn modelId="{44C663A3-DCE3-42AF-92AB-2AB0D63D725C}" type="presParOf" srcId="{CC0B335E-96BC-4C11-8C49-F95DAB9C04C6}" destId="{6FD51063-9B65-4420-B857-CBE29B37177E}"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7F46318-9C95-4233-A373-21078C0014C2}" type="doc">
      <dgm:prSet loTypeId="urn:microsoft.com/office/officeart/2005/8/layout/bProcess2" loCatId="process" qsTypeId="urn:microsoft.com/office/officeart/2005/8/quickstyle/3d2" qsCatId="3D" csTypeId="urn:microsoft.com/office/officeart/2005/8/colors/colorful1#10" csCatId="colorful" phldr="1"/>
      <dgm:spPr/>
      <dgm:t>
        <a:bodyPr/>
        <a:lstStyle/>
        <a:p>
          <a:endParaRPr lang="es-ES"/>
        </a:p>
      </dgm:t>
    </dgm:pt>
    <dgm:pt modelId="{686687BD-6A09-48A4-B050-CAD6E97ADEE9}">
      <dgm:prSet phldrT="[Texto]" custT="1"/>
      <dgm:spPr/>
      <dgm:t>
        <a:bodyPr/>
        <a:lstStyle/>
        <a:p>
          <a:r>
            <a:rPr lang="es-ES" sz="1600" b="1" dirty="0" smtClean="0">
              <a:effectLst>
                <a:outerShdw blurRad="38100" dist="38100" dir="2700000" algn="tl">
                  <a:srgbClr val="000000">
                    <a:alpha val="43137"/>
                  </a:srgbClr>
                </a:outerShdw>
              </a:effectLst>
              <a:latin typeface="+mn-lt"/>
            </a:rPr>
            <a:t>Importancia de las Metodologías Activas</a:t>
          </a:r>
          <a:endParaRPr lang="es-ES" sz="1600" b="1" dirty="0">
            <a:effectLst>
              <a:outerShdw blurRad="38100" dist="38100" dir="2700000" algn="tl">
                <a:srgbClr val="000000">
                  <a:alpha val="43137"/>
                </a:srgbClr>
              </a:outerShdw>
            </a:effectLst>
            <a:latin typeface="+mn-lt"/>
          </a:endParaRPr>
        </a:p>
      </dgm:t>
    </dgm:pt>
    <dgm:pt modelId="{8F234D28-989C-4CAF-A95A-EB591370BB6B}" type="parTrans" cxnId="{1B626929-21C9-481E-B5CA-76E425359254}">
      <dgm:prSet/>
      <dgm:spPr/>
      <dgm:t>
        <a:bodyPr/>
        <a:lstStyle/>
        <a:p>
          <a:endParaRPr lang="es-ES" sz="1600"/>
        </a:p>
      </dgm:t>
    </dgm:pt>
    <dgm:pt modelId="{4FFEC069-31EC-409F-A1AB-4F1AD7E4671D}" type="sibTrans" cxnId="{1B626929-21C9-481E-B5CA-76E425359254}">
      <dgm:prSet/>
      <dgm:spPr/>
      <dgm:t>
        <a:bodyPr/>
        <a:lstStyle/>
        <a:p>
          <a:endParaRPr lang="es-ES" sz="1600"/>
        </a:p>
      </dgm:t>
    </dgm:pt>
    <dgm:pt modelId="{A86D26EF-4486-4B08-B2D5-9FC6138B2BAE}">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sz="1600" dirty="0" smtClean="0"/>
            <a:t>De una enseñanza que forme niños pasivos</a:t>
          </a:r>
          <a:endParaRPr lang="es-ES" sz="1600" dirty="0"/>
        </a:p>
      </dgm:t>
    </dgm:pt>
    <dgm:pt modelId="{C3882D73-1F82-464F-AC32-BF278F184B8E}" type="parTrans" cxnId="{AAC23BD8-72A4-4351-923C-0C74027999BE}">
      <dgm:prSet/>
      <dgm:spPr/>
      <dgm:t>
        <a:bodyPr/>
        <a:lstStyle/>
        <a:p>
          <a:endParaRPr lang="es-ES" sz="1600"/>
        </a:p>
      </dgm:t>
    </dgm:pt>
    <dgm:pt modelId="{22273C16-C8A0-487B-8443-42DE97B27545}" type="sibTrans" cxnId="{AAC23BD8-72A4-4351-923C-0C74027999BE}">
      <dgm:prSet/>
      <dgm:spPr/>
      <dgm:t>
        <a:bodyPr/>
        <a:lstStyle/>
        <a:p>
          <a:endParaRPr lang="es-ES" sz="1600"/>
        </a:p>
      </dgm:t>
    </dgm:pt>
    <dgm:pt modelId="{EA4C75FF-F4AE-45CA-A28F-82D9B66E09D4}">
      <dgm:prSet phldrT="[Texto]" custT="1"/>
      <dgm:spPr/>
      <dgm:t>
        <a:bodyPr/>
        <a:lstStyle/>
        <a:p>
          <a:r>
            <a:rPr lang="es-EC" sz="1600" dirty="0" smtClean="0"/>
            <a:t>A un aprendizaje que</a:t>
          </a:r>
          <a:endParaRPr lang="es-ES" sz="1600" dirty="0"/>
        </a:p>
      </dgm:t>
    </dgm:pt>
    <dgm:pt modelId="{5F2C2D1C-B9D0-4E3B-A5DA-9C0046EAAE6F}" type="parTrans" cxnId="{A626C77F-786E-414A-9E65-0F78386282AE}">
      <dgm:prSet/>
      <dgm:spPr/>
      <dgm:t>
        <a:bodyPr/>
        <a:lstStyle/>
        <a:p>
          <a:endParaRPr lang="es-ES" sz="1600"/>
        </a:p>
      </dgm:t>
    </dgm:pt>
    <dgm:pt modelId="{F424B614-9A20-4A21-9121-3E5579FBAC05}" type="sibTrans" cxnId="{A626C77F-786E-414A-9E65-0F78386282AE}">
      <dgm:prSet/>
      <dgm:spPr/>
      <dgm:t>
        <a:bodyPr/>
        <a:lstStyle/>
        <a:p>
          <a:endParaRPr lang="es-ES" sz="1600"/>
        </a:p>
      </dgm:t>
    </dgm:pt>
    <dgm:pt modelId="{E1B72E8F-A9FC-4DCF-ACD2-0F3DB0C9CF69}">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C" sz="1600" dirty="0" smtClean="0"/>
            <a:t>Desarrollan la memoria y la comprensión</a:t>
          </a:r>
          <a:endParaRPr lang="es-ES" sz="1600" dirty="0"/>
        </a:p>
      </dgm:t>
    </dgm:pt>
    <dgm:pt modelId="{D7AFC55E-C089-43FE-9A14-6A2A071B59AC}" type="parTrans" cxnId="{8B0B6C22-17B1-4D99-B6C2-3FC1DA1C3081}">
      <dgm:prSet/>
      <dgm:spPr/>
      <dgm:t>
        <a:bodyPr/>
        <a:lstStyle/>
        <a:p>
          <a:endParaRPr lang="es-ES" sz="1600"/>
        </a:p>
      </dgm:t>
    </dgm:pt>
    <dgm:pt modelId="{206ED553-93FF-47EC-932F-099DA9A6E163}" type="sibTrans" cxnId="{8B0B6C22-17B1-4D99-B6C2-3FC1DA1C3081}">
      <dgm:prSet/>
      <dgm:spPr/>
      <dgm:t>
        <a:bodyPr/>
        <a:lstStyle/>
        <a:p>
          <a:endParaRPr lang="es-ES" sz="1600"/>
        </a:p>
      </dgm:t>
    </dgm:pt>
    <dgm:pt modelId="{CC8DA433-3D46-464D-831B-17C64F4728A5}">
      <dgm:prSet custT="1"/>
      <dgm:spPr/>
      <dgm:t>
        <a:bodyPr/>
        <a:lstStyle/>
        <a:p>
          <a:r>
            <a:rPr lang="es-EC" sz="1600" dirty="0" smtClean="0"/>
            <a:t>El  niño sea protagonista de su aprendizaje</a:t>
          </a:r>
          <a:endParaRPr lang="es-ES" sz="1600" dirty="0"/>
        </a:p>
      </dgm:t>
    </dgm:pt>
    <dgm:pt modelId="{3F3BD02B-E9E8-4E76-AD76-C189F79BBFDE}" type="parTrans" cxnId="{6B0FA100-B855-474F-98B5-B513F0CBF095}">
      <dgm:prSet/>
      <dgm:spPr/>
      <dgm:t>
        <a:bodyPr/>
        <a:lstStyle/>
        <a:p>
          <a:endParaRPr lang="es-ES" sz="1600"/>
        </a:p>
      </dgm:t>
    </dgm:pt>
    <dgm:pt modelId="{06E075BA-FDFB-492C-B97F-2D02D0B212C1}" type="sibTrans" cxnId="{6B0FA100-B855-474F-98B5-B513F0CBF095}">
      <dgm:prSet/>
      <dgm:spPr/>
      <dgm:t>
        <a:bodyPr/>
        <a:lstStyle/>
        <a:p>
          <a:endParaRPr lang="es-ES" sz="1600"/>
        </a:p>
      </dgm:t>
    </dgm:pt>
    <dgm:pt modelId="{2031D584-7FF5-4C97-B125-617F0AE0291A}" type="pres">
      <dgm:prSet presAssocID="{77F46318-9C95-4233-A373-21078C0014C2}" presName="diagram" presStyleCnt="0">
        <dgm:presLayoutVars>
          <dgm:dir/>
          <dgm:resizeHandles/>
        </dgm:presLayoutVars>
      </dgm:prSet>
      <dgm:spPr/>
      <dgm:t>
        <a:bodyPr/>
        <a:lstStyle/>
        <a:p>
          <a:endParaRPr lang="es-ES"/>
        </a:p>
      </dgm:t>
    </dgm:pt>
    <dgm:pt modelId="{091EFDAF-4EC2-42FE-A99C-3E5291208BD1}" type="pres">
      <dgm:prSet presAssocID="{686687BD-6A09-48A4-B050-CAD6E97ADEE9}" presName="firstNode" presStyleLbl="node1" presStyleIdx="0" presStyleCnt="5" custScaleX="101681" custScaleY="104742">
        <dgm:presLayoutVars>
          <dgm:bulletEnabled val="1"/>
        </dgm:presLayoutVars>
      </dgm:prSet>
      <dgm:spPr/>
      <dgm:t>
        <a:bodyPr/>
        <a:lstStyle/>
        <a:p>
          <a:endParaRPr lang="es-ES"/>
        </a:p>
      </dgm:t>
    </dgm:pt>
    <dgm:pt modelId="{D111409D-7A01-4304-9F9A-16BB352B5960}" type="pres">
      <dgm:prSet presAssocID="{4FFEC069-31EC-409F-A1AB-4F1AD7E4671D}" presName="sibTrans" presStyleLbl="sibTrans2D1" presStyleIdx="0" presStyleCnt="4"/>
      <dgm:spPr/>
      <dgm:t>
        <a:bodyPr/>
        <a:lstStyle/>
        <a:p>
          <a:endParaRPr lang="es-ES"/>
        </a:p>
      </dgm:t>
    </dgm:pt>
    <dgm:pt modelId="{5A4A1F99-4AFD-476D-A07C-6D54C9798CE3}" type="pres">
      <dgm:prSet presAssocID="{A86D26EF-4486-4B08-B2D5-9FC6138B2BAE}" presName="middleNode" presStyleCnt="0"/>
      <dgm:spPr/>
      <dgm:t>
        <a:bodyPr/>
        <a:lstStyle/>
        <a:p>
          <a:endParaRPr lang="es-ES"/>
        </a:p>
      </dgm:t>
    </dgm:pt>
    <dgm:pt modelId="{2A966A0C-3884-438A-B504-6EFF677F7463}" type="pres">
      <dgm:prSet presAssocID="{A86D26EF-4486-4B08-B2D5-9FC6138B2BAE}" presName="padding" presStyleLbl="node1" presStyleIdx="0" presStyleCnt="5"/>
      <dgm:spPr/>
      <dgm:t>
        <a:bodyPr/>
        <a:lstStyle/>
        <a:p>
          <a:endParaRPr lang="es-ES"/>
        </a:p>
      </dgm:t>
    </dgm:pt>
    <dgm:pt modelId="{493D5945-AD06-4FD7-8DA8-71B583FFD5E0}" type="pres">
      <dgm:prSet presAssocID="{A86D26EF-4486-4B08-B2D5-9FC6138B2BAE}" presName="shape" presStyleLbl="node1" presStyleIdx="1" presStyleCnt="5" custScaleX="138649" custScaleY="136662">
        <dgm:presLayoutVars>
          <dgm:bulletEnabled val="1"/>
        </dgm:presLayoutVars>
      </dgm:prSet>
      <dgm:spPr/>
      <dgm:t>
        <a:bodyPr/>
        <a:lstStyle/>
        <a:p>
          <a:endParaRPr lang="es-ES"/>
        </a:p>
      </dgm:t>
    </dgm:pt>
    <dgm:pt modelId="{2B5A22B8-DAD2-4D16-837F-7AE35E3238C6}" type="pres">
      <dgm:prSet presAssocID="{22273C16-C8A0-487B-8443-42DE97B27545}" presName="sibTrans" presStyleLbl="sibTrans2D1" presStyleIdx="1" presStyleCnt="4"/>
      <dgm:spPr/>
      <dgm:t>
        <a:bodyPr/>
        <a:lstStyle/>
        <a:p>
          <a:endParaRPr lang="es-ES"/>
        </a:p>
      </dgm:t>
    </dgm:pt>
    <dgm:pt modelId="{D7487DCC-5CBF-4AE9-891B-6FC8F3650557}" type="pres">
      <dgm:prSet presAssocID="{E1B72E8F-A9FC-4DCF-ACD2-0F3DB0C9CF69}" presName="middleNode" presStyleCnt="0"/>
      <dgm:spPr/>
      <dgm:t>
        <a:bodyPr/>
        <a:lstStyle/>
        <a:p>
          <a:endParaRPr lang="es-ES"/>
        </a:p>
      </dgm:t>
    </dgm:pt>
    <dgm:pt modelId="{496EFB27-B1BD-4012-BAA2-8A15217A61E4}" type="pres">
      <dgm:prSet presAssocID="{E1B72E8F-A9FC-4DCF-ACD2-0F3DB0C9CF69}" presName="padding" presStyleLbl="node1" presStyleIdx="1" presStyleCnt="5"/>
      <dgm:spPr/>
      <dgm:t>
        <a:bodyPr/>
        <a:lstStyle/>
        <a:p>
          <a:endParaRPr lang="es-ES"/>
        </a:p>
      </dgm:t>
    </dgm:pt>
    <dgm:pt modelId="{0F87AD65-A647-4EB3-84F0-E292FC536433}" type="pres">
      <dgm:prSet presAssocID="{E1B72E8F-A9FC-4DCF-ACD2-0F3DB0C9CF69}" presName="shape" presStyleLbl="node1" presStyleIdx="2" presStyleCnt="5" custScaleX="138649" custScaleY="123913" custLinFactNeighborX="5886">
        <dgm:presLayoutVars>
          <dgm:bulletEnabled val="1"/>
        </dgm:presLayoutVars>
      </dgm:prSet>
      <dgm:spPr/>
      <dgm:t>
        <a:bodyPr/>
        <a:lstStyle/>
        <a:p>
          <a:endParaRPr lang="es-ES"/>
        </a:p>
      </dgm:t>
    </dgm:pt>
    <dgm:pt modelId="{86A6556B-5E16-4505-8FD0-1BD181B78A70}" type="pres">
      <dgm:prSet presAssocID="{206ED553-93FF-47EC-932F-099DA9A6E163}" presName="sibTrans" presStyleLbl="sibTrans2D1" presStyleIdx="2" presStyleCnt="4"/>
      <dgm:spPr/>
      <dgm:t>
        <a:bodyPr/>
        <a:lstStyle/>
        <a:p>
          <a:endParaRPr lang="es-ES"/>
        </a:p>
      </dgm:t>
    </dgm:pt>
    <dgm:pt modelId="{160934B9-7728-4FAB-8CA3-AD3569538AE5}" type="pres">
      <dgm:prSet presAssocID="{EA4C75FF-F4AE-45CA-A28F-82D9B66E09D4}" presName="middleNode" presStyleCnt="0"/>
      <dgm:spPr/>
      <dgm:t>
        <a:bodyPr/>
        <a:lstStyle/>
        <a:p>
          <a:endParaRPr lang="es-ES"/>
        </a:p>
      </dgm:t>
    </dgm:pt>
    <dgm:pt modelId="{1DC5F267-E6A5-48AB-835B-481632F8D8E3}" type="pres">
      <dgm:prSet presAssocID="{EA4C75FF-F4AE-45CA-A28F-82D9B66E09D4}" presName="padding" presStyleLbl="node1" presStyleIdx="2" presStyleCnt="5"/>
      <dgm:spPr/>
      <dgm:t>
        <a:bodyPr/>
        <a:lstStyle/>
        <a:p>
          <a:endParaRPr lang="es-ES"/>
        </a:p>
      </dgm:t>
    </dgm:pt>
    <dgm:pt modelId="{96F265A7-CCBD-4D5D-A6F7-64564D76EBD7}" type="pres">
      <dgm:prSet presAssocID="{EA4C75FF-F4AE-45CA-A28F-82D9B66E09D4}" presName="shape" presStyleLbl="node1" presStyleIdx="3" presStyleCnt="5" custScaleX="129399" custScaleY="142256">
        <dgm:presLayoutVars>
          <dgm:bulletEnabled val="1"/>
        </dgm:presLayoutVars>
      </dgm:prSet>
      <dgm:spPr/>
      <dgm:t>
        <a:bodyPr/>
        <a:lstStyle/>
        <a:p>
          <a:endParaRPr lang="es-ES"/>
        </a:p>
      </dgm:t>
    </dgm:pt>
    <dgm:pt modelId="{E543E5DB-C678-4D1C-A56B-5C77FE14F06E}" type="pres">
      <dgm:prSet presAssocID="{F424B614-9A20-4A21-9121-3E5579FBAC05}" presName="sibTrans" presStyleLbl="sibTrans2D1" presStyleIdx="3" presStyleCnt="4"/>
      <dgm:spPr/>
      <dgm:t>
        <a:bodyPr/>
        <a:lstStyle/>
        <a:p>
          <a:endParaRPr lang="es-ES"/>
        </a:p>
      </dgm:t>
    </dgm:pt>
    <dgm:pt modelId="{9B976853-BB11-422E-9EA4-3C8357E1C945}" type="pres">
      <dgm:prSet presAssocID="{CC8DA433-3D46-464D-831B-17C64F4728A5}" presName="lastNode" presStyleLbl="node1" presStyleIdx="4" presStyleCnt="5">
        <dgm:presLayoutVars>
          <dgm:bulletEnabled val="1"/>
        </dgm:presLayoutVars>
      </dgm:prSet>
      <dgm:spPr/>
      <dgm:t>
        <a:bodyPr/>
        <a:lstStyle/>
        <a:p>
          <a:endParaRPr lang="es-ES"/>
        </a:p>
      </dgm:t>
    </dgm:pt>
  </dgm:ptLst>
  <dgm:cxnLst>
    <dgm:cxn modelId="{D3D2CC09-33F1-44E9-A2EB-BA574C2E3D98}" type="presOf" srcId="{EA4C75FF-F4AE-45CA-A28F-82D9B66E09D4}" destId="{96F265A7-CCBD-4D5D-A6F7-64564D76EBD7}" srcOrd="0" destOrd="0" presId="urn:microsoft.com/office/officeart/2005/8/layout/bProcess2"/>
    <dgm:cxn modelId="{6B0FA100-B855-474F-98B5-B513F0CBF095}" srcId="{77F46318-9C95-4233-A373-21078C0014C2}" destId="{CC8DA433-3D46-464D-831B-17C64F4728A5}" srcOrd="4" destOrd="0" parTransId="{3F3BD02B-E9E8-4E76-AD76-C189F79BBFDE}" sibTransId="{06E075BA-FDFB-492C-B97F-2D02D0B212C1}"/>
    <dgm:cxn modelId="{EA59C8F4-DEC0-46E0-9E00-F4F85E99C52A}" type="presOf" srcId="{22273C16-C8A0-487B-8443-42DE97B27545}" destId="{2B5A22B8-DAD2-4D16-837F-7AE35E3238C6}" srcOrd="0" destOrd="0" presId="urn:microsoft.com/office/officeart/2005/8/layout/bProcess2"/>
    <dgm:cxn modelId="{C343B066-6BDE-4A14-83CC-70BD3A1B0CBE}" type="presOf" srcId="{A86D26EF-4486-4B08-B2D5-9FC6138B2BAE}" destId="{493D5945-AD06-4FD7-8DA8-71B583FFD5E0}" srcOrd="0" destOrd="0" presId="urn:microsoft.com/office/officeart/2005/8/layout/bProcess2"/>
    <dgm:cxn modelId="{1B626929-21C9-481E-B5CA-76E425359254}" srcId="{77F46318-9C95-4233-A373-21078C0014C2}" destId="{686687BD-6A09-48A4-B050-CAD6E97ADEE9}" srcOrd="0" destOrd="0" parTransId="{8F234D28-989C-4CAF-A95A-EB591370BB6B}" sibTransId="{4FFEC069-31EC-409F-A1AB-4F1AD7E4671D}"/>
    <dgm:cxn modelId="{5622585A-137A-47D8-858D-7264116EC48E}" type="presOf" srcId="{686687BD-6A09-48A4-B050-CAD6E97ADEE9}" destId="{091EFDAF-4EC2-42FE-A99C-3E5291208BD1}" srcOrd="0" destOrd="0" presId="urn:microsoft.com/office/officeart/2005/8/layout/bProcess2"/>
    <dgm:cxn modelId="{8AC9313E-5343-4295-B21B-327F44A21AD4}" type="presOf" srcId="{206ED553-93FF-47EC-932F-099DA9A6E163}" destId="{86A6556B-5E16-4505-8FD0-1BD181B78A70}" srcOrd="0" destOrd="0" presId="urn:microsoft.com/office/officeart/2005/8/layout/bProcess2"/>
    <dgm:cxn modelId="{A626C77F-786E-414A-9E65-0F78386282AE}" srcId="{77F46318-9C95-4233-A373-21078C0014C2}" destId="{EA4C75FF-F4AE-45CA-A28F-82D9B66E09D4}" srcOrd="3" destOrd="0" parTransId="{5F2C2D1C-B9D0-4E3B-A5DA-9C0046EAAE6F}" sibTransId="{F424B614-9A20-4A21-9121-3E5579FBAC05}"/>
    <dgm:cxn modelId="{410AE160-71E5-4001-9E67-E0F731D6B8FF}" type="presOf" srcId="{F424B614-9A20-4A21-9121-3E5579FBAC05}" destId="{E543E5DB-C678-4D1C-A56B-5C77FE14F06E}" srcOrd="0" destOrd="0" presId="urn:microsoft.com/office/officeart/2005/8/layout/bProcess2"/>
    <dgm:cxn modelId="{AAC23BD8-72A4-4351-923C-0C74027999BE}" srcId="{77F46318-9C95-4233-A373-21078C0014C2}" destId="{A86D26EF-4486-4B08-B2D5-9FC6138B2BAE}" srcOrd="1" destOrd="0" parTransId="{C3882D73-1F82-464F-AC32-BF278F184B8E}" sibTransId="{22273C16-C8A0-487B-8443-42DE97B27545}"/>
    <dgm:cxn modelId="{03694BB0-AAFF-4C87-85C7-B21DBC46AB0B}" type="presOf" srcId="{4FFEC069-31EC-409F-A1AB-4F1AD7E4671D}" destId="{D111409D-7A01-4304-9F9A-16BB352B5960}" srcOrd="0" destOrd="0" presId="urn:microsoft.com/office/officeart/2005/8/layout/bProcess2"/>
    <dgm:cxn modelId="{61C24834-A3A2-4CD4-87E1-77315C728357}" type="presOf" srcId="{CC8DA433-3D46-464D-831B-17C64F4728A5}" destId="{9B976853-BB11-422E-9EA4-3C8357E1C945}" srcOrd="0" destOrd="0" presId="urn:microsoft.com/office/officeart/2005/8/layout/bProcess2"/>
    <dgm:cxn modelId="{B26E64E9-4BF3-43EA-9DFC-8F4225C537BD}" type="presOf" srcId="{77F46318-9C95-4233-A373-21078C0014C2}" destId="{2031D584-7FF5-4C97-B125-617F0AE0291A}" srcOrd="0" destOrd="0" presId="urn:microsoft.com/office/officeart/2005/8/layout/bProcess2"/>
    <dgm:cxn modelId="{8B0B6C22-17B1-4D99-B6C2-3FC1DA1C3081}" srcId="{77F46318-9C95-4233-A373-21078C0014C2}" destId="{E1B72E8F-A9FC-4DCF-ACD2-0F3DB0C9CF69}" srcOrd="2" destOrd="0" parTransId="{D7AFC55E-C089-43FE-9A14-6A2A071B59AC}" sibTransId="{206ED553-93FF-47EC-932F-099DA9A6E163}"/>
    <dgm:cxn modelId="{A79E163B-1B6A-4558-BED7-B9FB97B3C303}" type="presOf" srcId="{E1B72E8F-A9FC-4DCF-ACD2-0F3DB0C9CF69}" destId="{0F87AD65-A647-4EB3-84F0-E292FC536433}" srcOrd="0" destOrd="0" presId="urn:microsoft.com/office/officeart/2005/8/layout/bProcess2"/>
    <dgm:cxn modelId="{38956B2B-D036-4301-856D-96B41AB73C78}" type="presParOf" srcId="{2031D584-7FF5-4C97-B125-617F0AE0291A}" destId="{091EFDAF-4EC2-42FE-A99C-3E5291208BD1}" srcOrd="0" destOrd="0" presId="urn:microsoft.com/office/officeart/2005/8/layout/bProcess2"/>
    <dgm:cxn modelId="{8B695B2A-6A4A-4DDD-B0BA-C8FBEE2AC832}" type="presParOf" srcId="{2031D584-7FF5-4C97-B125-617F0AE0291A}" destId="{D111409D-7A01-4304-9F9A-16BB352B5960}" srcOrd="1" destOrd="0" presId="urn:microsoft.com/office/officeart/2005/8/layout/bProcess2"/>
    <dgm:cxn modelId="{22092B95-DC1B-414E-A60D-E96FA91DB03F}" type="presParOf" srcId="{2031D584-7FF5-4C97-B125-617F0AE0291A}" destId="{5A4A1F99-4AFD-476D-A07C-6D54C9798CE3}" srcOrd="2" destOrd="0" presId="urn:microsoft.com/office/officeart/2005/8/layout/bProcess2"/>
    <dgm:cxn modelId="{8B796B75-BC47-46B3-B93C-2FA62E3069E5}" type="presParOf" srcId="{5A4A1F99-4AFD-476D-A07C-6D54C9798CE3}" destId="{2A966A0C-3884-438A-B504-6EFF677F7463}" srcOrd="0" destOrd="0" presId="urn:microsoft.com/office/officeart/2005/8/layout/bProcess2"/>
    <dgm:cxn modelId="{EF50A146-E7B1-40C0-9757-493D5405A417}" type="presParOf" srcId="{5A4A1F99-4AFD-476D-A07C-6D54C9798CE3}" destId="{493D5945-AD06-4FD7-8DA8-71B583FFD5E0}" srcOrd="1" destOrd="0" presId="urn:microsoft.com/office/officeart/2005/8/layout/bProcess2"/>
    <dgm:cxn modelId="{A23E0722-30BF-4BEC-A75F-61AB1F6F660B}" type="presParOf" srcId="{2031D584-7FF5-4C97-B125-617F0AE0291A}" destId="{2B5A22B8-DAD2-4D16-837F-7AE35E3238C6}" srcOrd="3" destOrd="0" presId="urn:microsoft.com/office/officeart/2005/8/layout/bProcess2"/>
    <dgm:cxn modelId="{323D59D2-8F84-4609-B55A-8D397AE98A3E}" type="presParOf" srcId="{2031D584-7FF5-4C97-B125-617F0AE0291A}" destId="{D7487DCC-5CBF-4AE9-891B-6FC8F3650557}" srcOrd="4" destOrd="0" presId="urn:microsoft.com/office/officeart/2005/8/layout/bProcess2"/>
    <dgm:cxn modelId="{DBE69048-9824-4EC8-8A85-DC3E2BD59C13}" type="presParOf" srcId="{D7487DCC-5CBF-4AE9-891B-6FC8F3650557}" destId="{496EFB27-B1BD-4012-BAA2-8A15217A61E4}" srcOrd="0" destOrd="0" presId="urn:microsoft.com/office/officeart/2005/8/layout/bProcess2"/>
    <dgm:cxn modelId="{F576D136-DC24-4E6C-8397-FB4844EDCFAB}" type="presParOf" srcId="{D7487DCC-5CBF-4AE9-891B-6FC8F3650557}" destId="{0F87AD65-A647-4EB3-84F0-E292FC536433}" srcOrd="1" destOrd="0" presId="urn:microsoft.com/office/officeart/2005/8/layout/bProcess2"/>
    <dgm:cxn modelId="{87B37D3A-1A4D-4AAF-BF4F-48DFF5654638}" type="presParOf" srcId="{2031D584-7FF5-4C97-B125-617F0AE0291A}" destId="{86A6556B-5E16-4505-8FD0-1BD181B78A70}" srcOrd="5" destOrd="0" presId="urn:microsoft.com/office/officeart/2005/8/layout/bProcess2"/>
    <dgm:cxn modelId="{64640FB7-760E-4B41-BA66-1B6E385ACC34}" type="presParOf" srcId="{2031D584-7FF5-4C97-B125-617F0AE0291A}" destId="{160934B9-7728-4FAB-8CA3-AD3569538AE5}" srcOrd="6" destOrd="0" presId="urn:microsoft.com/office/officeart/2005/8/layout/bProcess2"/>
    <dgm:cxn modelId="{9E1B9862-7B3F-4487-9764-3A0FE0F2973A}" type="presParOf" srcId="{160934B9-7728-4FAB-8CA3-AD3569538AE5}" destId="{1DC5F267-E6A5-48AB-835B-481632F8D8E3}" srcOrd="0" destOrd="0" presId="urn:microsoft.com/office/officeart/2005/8/layout/bProcess2"/>
    <dgm:cxn modelId="{AE8AC01D-4799-48C2-A955-ED5EDDA906A5}" type="presParOf" srcId="{160934B9-7728-4FAB-8CA3-AD3569538AE5}" destId="{96F265A7-CCBD-4D5D-A6F7-64564D76EBD7}" srcOrd="1" destOrd="0" presId="urn:microsoft.com/office/officeart/2005/8/layout/bProcess2"/>
    <dgm:cxn modelId="{52C9F569-5ED6-4F98-BFEA-F05D6957DD25}" type="presParOf" srcId="{2031D584-7FF5-4C97-B125-617F0AE0291A}" destId="{E543E5DB-C678-4D1C-A56B-5C77FE14F06E}" srcOrd="7" destOrd="0" presId="urn:microsoft.com/office/officeart/2005/8/layout/bProcess2"/>
    <dgm:cxn modelId="{BC267CBA-2059-41A8-A1AF-530202910297}" type="presParOf" srcId="{2031D584-7FF5-4C97-B125-617F0AE0291A}" destId="{9B976853-BB11-422E-9EA4-3C8357E1C945}" srcOrd="8"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4C9F377-BF75-4178-9AAE-83E3A339E4A0}" type="doc">
      <dgm:prSet loTypeId="urn:microsoft.com/office/officeart/2005/8/layout/cycle7" loCatId="cycle" qsTypeId="urn:microsoft.com/office/officeart/2005/8/quickstyle/3d2" qsCatId="3D" csTypeId="urn:microsoft.com/office/officeart/2005/8/colors/colorful1#11" csCatId="colorful" phldr="1"/>
      <dgm:spPr/>
      <dgm:t>
        <a:bodyPr/>
        <a:lstStyle/>
        <a:p>
          <a:endParaRPr lang="es-ES"/>
        </a:p>
      </dgm:t>
    </dgm:pt>
    <dgm:pt modelId="{A2F43FF7-5D80-413A-91EB-C65795118EB6}">
      <dgm:prSet phldrT="[Texto]" custT="1"/>
      <dgm:spPr/>
      <dgm:t>
        <a:bodyPr/>
        <a:lstStyle/>
        <a:p>
          <a:r>
            <a:rPr lang="es-ES" sz="1600" dirty="0" smtClean="0"/>
            <a:t>El niño buscara soluciones a los problemas</a:t>
          </a:r>
          <a:endParaRPr lang="es-ES" sz="2400" dirty="0">
            <a:effectLst>
              <a:outerShdw blurRad="38100" dist="38100" dir="2700000" algn="tl">
                <a:srgbClr val="000000">
                  <a:alpha val="43137"/>
                </a:srgbClr>
              </a:outerShdw>
            </a:effectLst>
          </a:endParaRPr>
        </a:p>
      </dgm:t>
    </dgm:pt>
    <dgm:pt modelId="{E6830C5D-55C0-4C8C-8A7A-6F5B60CAD3A3}" type="parTrans" cxnId="{D47E342F-A3A1-4BCB-8324-C86E280232E9}">
      <dgm:prSet/>
      <dgm:spPr/>
      <dgm:t>
        <a:bodyPr/>
        <a:lstStyle/>
        <a:p>
          <a:endParaRPr lang="es-ES" sz="1600"/>
        </a:p>
      </dgm:t>
    </dgm:pt>
    <dgm:pt modelId="{1380BA61-BEEF-4386-9D01-F19D196A3912}" type="sibTrans" cxnId="{D47E342F-A3A1-4BCB-8324-C86E280232E9}">
      <dgm:prSet/>
      <dgm:spPr/>
      <dgm:t>
        <a:bodyPr/>
        <a:lstStyle/>
        <a:p>
          <a:endParaRPr lang="es-ES" sz="1600"/>
        </a:p>
      </dgm:t>
    </dgm:pt>
    <dgm:pt modelId="{F2EDC4D3-60C6-4484-85E4-F9648FB3EF74}">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800" dirty="0" smtClean="0"/>
            <a:t>Fomenta el trabajo cooperativo</a:t>
          </a:r>
          <a:endParaRPr lang="es-ES" dirty="0"/>
        </a:p>
      </dgm:t>
    </dgm:pt>
    <dgm:pt modelId="{30097B36-ED59-4B51-8FC3-B8A78364D13F}" type="parTrans" cxnId="{72BFC8DB-9B4C-4E2B-8C03-68861676C489}">
      <dgm:prSet/>
      <dgm:spPr/>
      <dgm:t>
        <a:bodyPr/>
        <a:lstStyle/>
        <a:p>
          <a:endParaRPr lang="es-ES"/>
        </a:p>
      </dgm:t>
    </dgm:pt>
    <dgm:pt modelId="{F92E0C00-E97A-4F49-AE90-8C4404B4999E}" type="sibTrans" cxnId="{72BFC8DB-9B4C-4E2B-8C03-68861676C489}">
      <dgm:prSet/>
      <dgm:spPr/>
      <dgm:t>
        <a:bodyPr/>
        <a:lstStyle/>
        <a:p>
          <a:endParaRPr lang="es-ES"/>
        </a:p>
      </dgm:t>
    </dgm:pt>
    <dgm:pt modelId="{9A1F6E5D-5167-4B7E-9861-34057949BCD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800" dirty="0" smtClean="0"/>
            <a:t>Permite la interacción con su entorno</a:t>
          </a:r>
          <a:endParaRPr lang="es-ES" dirty="0"/>
        </a:p>
      </dgm:t>
    </dgm:pt>
    <dgm:pt modelId="{0BD79E8C-84BE-446F-A98B-B8E5F24010BB}" type="parTrans" cxnId="{E469CA8D-4458-4EED-A896-D9994235E1D4}">
      <dgm:prSet/>
      <dgm:spPr/>
      <dgm:t>
        <a:bodyPr/>
        <a:lstStyle/>
        <a:p>
          <a:endParaRPr lang="es-ES"/>
        </a:p>
      </dgm:t>
    </dgm:pt>
    <dgm:pt modelId="{5838D655-ADD9-451E-936F-9C9C55FC3345}" type="sibTrans" cxnId="{E469CA8D-4458-4EED-A896-D9994235E1D4}">
      <dgm:prSet/>
      <dgm:spPr/>
      <dgm:t>
        <a:bodyPr/>
        <a:lstStyle/>
        <a:p>
          <a:endParaRPr lang="es-ES"/>
        </a:p>
      </dgm:t>
    </dgm:pt>
    <dgm:pt modelId="{62A66E55-3C6F-464D-93AD-BE6D983B21B8}" type="pres">
      <dgm:prSet presAssocID="{C4C9F377-BF75-4178-9AAE-83E3A339E4A0}" presName="Name0" presStyleCnt="0">
        <dgm:presLayoutVars>
          <dgm:dir/>
          <dgm:resizeHandles val="exact"/>
        </dgm:presLayoutVars>
      </dgm:prSet>
      <dgm:spPr/>
      <dgm:t>
        <a:bodyPr/>
        <a:lstStyle/>
        <a:p>
          <a:endParaRPr lang="es-ES"/>
        </a:p>
      </dgm:t>
    </dgm:pt>
    <dgm:pt modelId="{757B47E9-2651-4417-B6A9-9F8BFCF1F23A}" type="pres">
      <dgm:prSet presAssocID="{9A1F6E5D-5167-4B7E-9861-34057949BCD6}" presName="node" presStyleLbl="node1" presStyleIdx="0" presStyleCnt="3">
        <dgm:presLayoutVars>
          <dgm:bulletEnabled val="1"/>
        </dgm:presLayoutVars>
      </dgm:prSet>
      <dgm:spPr/>
      <dgm:t>
        <a:bodyPr/>
        <a:lstStyle/>
        <a:p>
          <a:endParaRPr lang="es-ES"/>
        </a:p>
      </dgm:t>
    </dgm:pt>
    <dgm:pt modelId="{67F71FD8-AAA8-4905-BBED-1FE5D2FE7A9F}" type="pres">
      <dgm:prSet presAssocID="{5838D655-ADD9-451E-936F-9C9C55FC3345}" presName="sibTrans" presStyleLbl="sibTrans2D1" presStyleIdx="0" presStyleCnt="3"/>
      <dgm:spPr/>
      <dgm:t>
        <a:bodyPr/>
        <a:lstStyle/>
        <a:p>
          <a:endParaRPr lang="es-ES"/>
        </a:p>
      </dgm:t>
    </dgm:pt>
    <dgm:pt modelId="{53B204C9-35C6-49EE-A9E3-822AACD96B55}" type="pres">
      <dgm:prSet presAssocID="{5838D655-ADD9-451E-936F-9C9C55FC3345}" presName="connectorText" presStyleLbl="sibTrans2D1" presStyleIdx="0" presStyleCnt="3"/>
      <dgm:spPr/>
      <dgm:t>
        <a:bodyPr/>
        <a:lstStyle/>
        <a:p>
          <a:endParaRPr lang="es-ES"/>
        </a:p>
      </dgm:t>
    </dgm:pt>
    <dgm:pt modelId="{F649E274-680C-4DC5-8E77-C8BF8422BB9D}" type="pres">
      <dgm:prSet presAssocID="{F2EDC4D3-60C6-4484-85E4-F9648FB3EF74}" presName="node" presStyleLbl="node1" presStyleIdx="1" presStyleCnt="3">
        <dgm:presLayoutVars>
          <dgm:bulletEnabled val="1"/>
        </dgm:presLayoutVars>
      </dgm:prSet>
      <dgm:spPr/>
      <dgm:t>
        <a:bodyPr/>
        <a:lstStyle/>
        <a:p>
          <a:endParaRPr lang="es-ES"/>
        </a:p>
      </dgm:t>
    </dgm:pt>
    <dgm:pt modelId="{0F285D19-2D5B-4D25-8C32-DA323BD266FC}" type="pres">
      <dgm:prSet presAssocID="{F92E0C00-E97A-4F49-AE90-8C4404B4999E}" presName="sibTrans" presStyleLbl="sibTrans2D1" presStyleIdx="1" presStyleCnt="3"/>
      <dgm:spPr/>
      <dgm:t>
        <a:bodyPr/>
        <a:lstStyle/>
        <a:p>
          <a:endParaRPr lang="es-ES"/>
        </a:p>
      </dgm:t>
    </dgm:pt>
    <dgm:pt modelId="{36E5FC13-376A-4FC4-A89B-08DAB16F82BA}" type="pres">
      <dgm:prSet presAssocID="{F92E0C00-E97A-4F49-AE90-8C4404B4999E}" presName="connectorText" presStyleLbl="sibTrans2D1" presStyleIdx="1" presStyleCnt="3"/>
      <dgm:spPr/>
      <dgm:t>
        <a:bodyPr/>
        <a:lstStyle/>
        <a:p>
          <a:endParaRPr lang="es-ES"/>
        </a:p>
      </dgm:t>
    </dgm:pt>
    <dgm:pt modelId="{1E2E7CC8-BF86-4EE6-A16E-3EB367A7C7C2}" type="pres">
      <dgm:prSet presAssocID="{A2F43FF7-5D80-413A-91EB-C65795118EB6}" presName="node" presStyleLbl="node1" presStyleIdx="2" presStyleCnt="3">
        <dgm:presLayoutVars>
          <dgm:bulletEnabled val="1"/>
        </dgm:presLayoutVars>
      </dgm:prSet>
      <dgm:spPr/>
      <dgm:t>
        <a:bodyPr/>
        <a:lstStyle/>
        <a:p>
          <a:endParaRPr lang="es-ES"/>
        </a:p>
      </dgm:t>
    </dgm:pt>
    <dgm:pt modelId="{6805540B-8539-4699-B3E7-64D24ACD260A}" type="pres">
      <dgm:prSet presAssocID="{1380BA61-BEEF-4386-9D01-F19D196A3912}" presName="sibTrans" presStyleLbl="sibTrans2D1" presStyleIdx="2" presStyleCnt="3"/>
      <dgm:spPr/>
      <dgm:t>
        <a:bodyPr/>
        <a:lstStyle/>
        <a:p>
          <a:endParaRPr lang="es-ES"/>
        </a:p>
      </dgm:t>
    </dgm:pt>
    <dgm:pt modelId="{A231667E-18A0-4DA4-9A92-9EF396D309BB}" type="pres">
      <dgm:prSet presAssocID="{1380BA61-BEEF-4386-9D01-F19D196A3912}" presName="connectorText" presStyleLbl="sibTrans2D1" presStyleIdx="2" presStyleCnt="3"/>
      <dgm:spPr/>
      <dgm:t>
        <a:bodyPr/>
        <a:lstStyle/>
        <a:p>
          <a:endParaRPr lang="es-ES"/>
        </a:p>
      </dgm:t>
    </dgm:pt>
  </dgm:ptLst>
  <dgm:cxnLst>
    <dgm:cxn modelId="{4B82B793-492E-433D-9A0D-F9D476FAF789}" type="presOf" srcId="{5838D655-ADD9-451E-936F-9C9C55FC3345}" destId="{67F71FD8-AAA8-4905-BBED-1FE5D2FE7A9F}" srcOrd="0" destOrd="0" presId="urn:microsoft.com/office/officeart/2005/8/layout/cycle7"/>
    <dgm:cxn modelId="{5C245880-8D9A-425F-8929-E26AADB48BAA}" type="presOf" srcId="{1380BA61-BEEF-4386-9D01-F19D196A3912}" destId="{6805540B-8539-4699-B3E7-64D24ACD260A}" srcOrd="0" destOrd="0" presId="urn:microsoft.com/office/officeart/2005/8/layout/cycle7"/>
    <dgm:cxn modelId="{E469CA8D-4458-4EED-A896-D9994235E1D4}" srcId="{C4C9F377-BF75-4178-9AAE-83E3A339E4A0}" destId="{9A1F6E5D-5167-4B7E-9861-34057949BCD6}" srcOrd="0" destOrd="0" parTransId="{0BD79E8C-84BE-446F-A98B-B8E5F24010BB}" sibTransId="{5838D655-ADD9-451E-936F-9C9C55FC3345}"/>
    <dgm:cxn modelId="{26F13C75-848F-48BB-8B3A-FE5BFB88A820}" type="presOf" srcId="{C4C9F377-BF75-4178-9AAE-83E3A339E4A0}" destId="{62A66E55-3C6F-464D-93AD-BE6D983B21B8}" srcOrd="0" destOrd="0" presId="urn:microsoft.com/office/officeart/2005/8/layout/cycle7"/>
    <dgm:cxn modelId="{72BFC8DB-9B4C-4E2B-8C03-68861676C489}" srcId="{C4C9F377-BF75-4178-9AAE-83E3A339E4A0}" destId="{F2EDC4D3-60C6-4484-85E4-F9648FB3EF74}" srcOrd="1" destOrd="0" parTransId="{30097B36-ED59-4B51-8FC3-B8A78364D13F}" sibTransId="{F92E0C00-E97A-4F49-AE90-8C4404B4999E}"/>
    <dgm:cxn modelId="{C3B4203E-DAC5-4D65-B374-A412E40CCB52}" type="presOf" srcId="{1380BA61-BEEF-4386-9D01-F19D196A3912}" destId="{A231667E-18A0-4DA4-9A92-9EF396D309BB}" srcOrd="1" destOrd="0" presId="urn:microsoft.com/office/officeart/2005/8/layout/cycle7"/>
    <dgm:cxn modelId="{9435ED59-2A74-4A3F-961E-C1CD61841591}" type="presOf" srcId="{F92E0C00-E97A-4F49-AE90-8C4404B4999E}" destId="{0F285D19-2D5B-4D25-8C32-DA323BD266FC}" srcOrd="0" destOrd="0" presId="urn:microsoft.com/office/officeart/2005/8/layout/cycle7"/>
    <dgm:cxn modelId="{073BFE2F-8F1C-4A3F-A1F2-725218FD77B1}" type="presOf" srcId="{9A1F6E5D-5167-4B7E-9861-34057949BCD6}" destId="{757B47E9-2651-4417-B6A9-9F8BFCF1F23A}" srcOrd="0" destOrd="0" presId="urn:microsoft.com/office/officeart/2005/8/layout/cycle7"/>
    <dgm:cxn modelId="{03EF9E61-5054-4C6C-A3B0-83554C5047AD}" type="presOf" srcId="{5838D655-ADD9-451E-936F-9C9C55FC3345}" destId="{53B204C9-35C6-49EE-A9E3-822AACD96B55}" srcOrd="1" destOrd="0" presId="urn:microsoft.com/office/officeart/2005/8/layout/cycle7"/>
    <dgm:cxn modelId="{DC2E3B83-D5C9-4F15-8D54-71345A6768B9}" type="presOf" srcId="{A2F43FF7-5D80-413A-91EB-C65795118EB6}" destId="{1E2E7CC8-BF86-4EE6-A16E-3EB367A7C7C2}" srcOrd="0" destOrd="0" presId="urn:microsoft.com/office/officeart/2005/8/layout/cycle7"/>
    <dgm:cxn modelId="{4650C211-21D8-4E82-9104-F708008C8410}" type="presOf" srcId="{F2EDC4D3-60C6-4484-85E4-F9648FB3EF74}" destId="{F649E274-680C-4DC5-8E77-C8BF8422BB9D}" srcOrd="0" destOrd="0" presId="urn:microsoft.com/office/officeart/2005/8/layout/cycle7"/>
    <dgm:cxn modelId="{83847A1E-03C2-499C-AE62-A2E683B7623D}" type="presOf" srcId="{F92E0C00-E97A-4F49-AE90-8C4404B4999E}" destId="{36E5FC13-376A-4FC4-A89B-08DAB16F82BA}" srcOrd="1" destOrd="0" presId="urn:microsoft.com/office/officeart/2005/8/layout/cycle7"/>
    <dgm:cxn modelId="{D47E342F-A3A1-4BCB-8324-C86E280232E9}" srcId="{C4C9F377-BF75-4178-9AAE-83E3A339E4A0}" destId="{A2F43FF7-5D80-413A-91EB-C65795118EB6}" srcOrd="2" destOrd="0" parTransId="{E6830C5D-55C0-4C8C-8A7A-6F5B60CAD3A3}" sibTransId="{1380BA61-BEEF-4386-9D01-F19D196A3912}"/>
    <dgm:cxn modelId="{E35EFA79-8C88-429A-9B57-2C2C6977BD96}" type="presParOf" srcId="{62A66E55-3C6F-464D-93AD-BE6D983B21B8}" destId="{757B47E9-2651-4417-B6A9-9F8BFCF1F23A}" srcOrd="0" destOrd="0" presId="urn:microsoft.com/office/officeart/2005/8/layout/cycle7"/>
    <dgm:cxn modelId="{A43322A2-ED39-4E9B-A5F0-4ED68B1464B4}" type="presParOf" srcId="{62A66E55-3C6F-464D-93AD-BE6D983B21B8}" destId="{67F71FD8-AAA8-4905-BBED-1FE5D2FE7A9F}" srcOrd="1" destOrd="0" presId="urn:microsoft.com/office/officeart/2005/8/layout/cycle7"/>
    <dgm:cxn modelId="{13F7124D-36E0-4598-BDBE-305DD2221CC6}" type="presParOf" srcId="{67F71FD8-AAA8-4905-BBED-1FE5D2FE7A9F}" destId="{53B204C9-35C6-49EE-A9E3-822AACD96B55}" srcOrd="0" destOrd="0" presId="urn:microsoft.com/office/officeart/2005/8/layout/cycle7"/>
    <dgm:cxn modelId="{34B8AF80-CE96-4DFF-BDB5-9D3197A89E84}" type="presParOf" srcId="{62A66E55-3C6F-464D-93AD-BE6D983B21B8}" destId="{F649E274-680C-4DC5-8E77-C8BF8422BB9D}" srcOrd="2" destOrd="0" presId="urn:microsoft.com/office/officeart/2005/8/layout/cycle7"/>
    <dgm:cxn modelId="{DB1E6BFC-9658-4E58-9FC9-28FAE4124B02}" type="presParOf" srcId="{62A66E55-3C6F-464D-93AD-BE6D983B21B8}" destId="{0F285D19-2D5B-4D25-8C32-DA323BD266FC}" srcOrd="3" destOrd="0" presId="urn:microsoft.com/office/officeart/2005/8/layout/cycle7"/>
    <dgm:cxn modelId="{E2CDCB21-E303-4635-AAD2-2443AEF0B552}" type="presParOf" srcId="{0F285D19-2D5B-4D25-8C32-DA323BD266FC}" destId="{36E5FC13-376A-4FC4-A89B-08DAB16F82BA}" srcOrd="0" destOrd="0" presId="urn:microsoft.com/office/officeart/2005/8/layout/cycle7"/>
    <dgm:cxn modelId="{474D8BE7-6A89-44BF-9F28-6B84E9E97651}" type="presParOf" srcId="{62A66E55-3C6F-464D-93AD-BE6D983B21B8}" destId="{1E2E7CC8-BF86-4EE6-A16E-3EB367A7C7C2}" srcOrd="4" destOrd="0" presId="urn:microsoft.com/office/officeart/2005/8/layout/cycle7"/>
    <dgm:cxn modelId="{13660781-D876-48CC-B790-64511DE938BB}" type="presParOf" srcId="{62A66E55-3C6F-464D-93AD-BE6D983B21B8}" destId="{6805540B-8539-4699-B3E7-64D24ACD260A}" srcOrd="5" destOrd="0" presId="urn:microsoft.com/office/officeart/2005/8/layout/cycle7"/>
    <dgm:cxn modelId="{05E2708D-21BE-48D8-9983-63605D9D77A4}" type="presParOf" srcId="{6805540B-8539-4699-B3E7-64D24ACD260A}" destId="{A231667E-18A0-4DA4-9A92-9EF396D309BB}"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886641D-3152-491F-B06E-53D85EE42C01}" type="doc">
      <dgm:prSet loTypeId="urn:microsoft.com/office/officeart/2005/8/layout/default#1" loCatId="list" qsTypeId="urn:microsoft.com/office/officeart/2005/8/quickstyle/3d2" qsCatId="3D" csTypeId="urn:microsoft.com/office/officeart/2005/8/colors/colorful1#12" csCatId="colorful" phldr="1"/>
      <dgm:spPr/>
      <dgm:t>
        <a:bodyPr/>
        <a:lstStyle/>
        <a:p>
          <a:endParaRPr lang="es-EC"/>
        </a:p>
      </dgm:t>
    </dgm:pt>
    <dgm:pt modelId="{FFAAFBE3-389C-4B53-A18E-5B06A51FADA0}">
      <dgm:prSet phldrT="[Texto]"/>
      <dgm:spPr/>
      <dgm:t>
        <a:bodyPr/>
        <a:lstStyle/>
        <a:p>
          <a:r>
            <a:rPr lang="es-EC" dirty="0" smtClean="0"/>
            <a:t>Procesos y necesidades de Desarrollo</a:t>
          </a:r>
          <a:endParaRPr lang="es-EC" dirty="0"/>
        </a:p>
      </dgm:t>
    </dgm:pt>
    <dgm:pt modelId="{6E0318C7-8750-4077-838E-FB3221BD71FA}" type="parTrans" cxnId="{D2465F75-0400-4EED-A87D-E78544B3A432}">
      <dgm:prSet/>
      <dgm:spPr/>
      <dgm:t>
        <a:bodyPr/>
        <a:lstStyle/>
        <a:p>
          <a:endParaRPr lang="es-EC"/>
        </a:p>
      </dgm:t>
    </dgm:pt>
    <dgm:pt modelId="{6E517958-4CA3-4BD9-AADE-312635D12000}" type="sibTrans" cxnId="{D2465F75-0400-4EED-A87D-E78544B3A432}">
      <dgm:prSet/>
      <dgm:spPr/>
      <dgm:t>
        <a:bodyPr/>
        <a:lstStyle/>
        <a:p>
          <a:endParaRPr lang="es-EC"/>
        </a:p>
      </dgm:t>
    </dgm:pt>
    <dgm:pt modelId="{A2067C40-5445-45BD-B59C-44DEDE3E4603}">
      <dgm:prSet phldrT="[Texto]"/>
      <dgm:spPr/>
      <dgm:t>
        <a:bodyPr/>
        <a:lstStyle/>
        <a:p>
          <a:r>
            <a:rPr lang="es-EC" dirty="0" smtClean="0"/>
            <a:t>Desarrollo Cerebral</a:t>
          </a:r>
          <a:endParaRPr lang="es-EC" dirty="0"/>
        </a:p>
      </dgm:t>
    </dgm:pt>
    <dgm:pt modelId="{F6FF54B8-AA59-45E0-B7B8-800FFC66454A}" type="parTrans" cxnId="{3F21367D-BE7F-4AE1-A1CF-D5887CFF1298}">
      <dgm:prSet/>
      <dgm:spPr/>
      <dgm:t>
        <a:bodyPr/>
        <a:lstStyle/>
        <a:p>
          <a:endParaRPr lang="es-EC"/>
        </a:p>
      </dgm:t>
    </dgm:pt>
    <dgm:pt modelId="{16DF4EC4-7562-4D64-AD2E-667C696B475D}" type="sibTrans" cxnId="{3F21367D-BE7F-4AE1-A1CF-D5887CFF1298}">
      <dgm:prSet/>
      <dgm:spPr/>
      <dgm:t>
        <a:bodyPr/>
        <a:lstStyle/>
        <a:p>
          <a:endParaRPr lang="es-EC"/>
        </a:p>
      </dgm:t>
    </dgm:pt>
    <dgm:pt modelId="{442914A1-4204-4ED6-9672-06C916D834AC}">
      <dgm:prSet phldrT="[Texto]"/>
      <dgm:spPr/>
      <dgm:t>
        <a:bodyPr/>
        <a:lstStyle/>
        <a:p>
          <a:r>
            <a:rPr lang="es-EC" dirty="0" smtClean="0"/>
            <a:t>Desarrollo Cognitivo</a:t>
          </a:r>
          <a:endParaRPr lang="es-EC" dirty="0"/>
        </a:p>
      </dgm:t>
    </dgm:pt>
    <dgm:pt modelId="{5C169BD6-1831-4E8C-B3DB-E3A1A194AE07}" type="parTrans" cxnId="{6BEC466E-E2BE-4894-80D1-98769D3DAE6E}">
      <dgm:prSet/>
      <dgm:spPr/>
      <dgm:t>
        <a:bodyPr/>
        <a:lstStyle/>
        <a:p>
          <a:endParaRPr lang="es-EC"/>
        </a:p>
      </dgm:t>
    </dgm:pt>
    <dgm:pt modelId="{BE1B1A38-EC59-4F9A-BD00-327D42807728}" type="sibTrans" cxnId="{6BEC466E-E2BE-4894-80D1-98769D3DAE6E}">
      <dgm:prSet/>
      <dgm:spPr/>
      <dgm:t>
        <a:bodyPr/>
        <a:lstStyle/>
        <a:p>
          <a:endParaRPr lang="es-EC"/>
        </a:p>
      </dgm:t>
    </dgm:pt>
    <dgm:pt modelId="{74981B7D-8673-4A16-B2D2-20271D7A5F0A}">
      <dgm:prSet phldrT="[Texto]"/>
      <dgm:spPr/>
      <dgm:t>
        <a:bodyPr/>
        <a:lstStyle/>
        <a:p>
          <a:r>
            <a:rPr lang="es-EC" dirty="0" smtClean="0"/>
            <a:t>Desarrollo Neurológico</a:t>
          </a:r>
          <a:endParaRPr lang="es-EC" dirty="0"/>
        </a:p>
      </dgm:t>
    </dgm:pt>
    <dgm:pt modelId="{AE772CC4-B769-47CF-B386-CA12DEAB8942}" type="parTrans" cxnId="{56461CC4-6B9E-46D6-BABA-DF7DDB272266}">
      <dgm:prSet/>
      <dgm:spPr/>
      <dgm:t>
        <a:bodyPr/>
        <a:lstStyle/>
        <a:p>
          <a:endParaRPr lang="es-EC"/>
        </a:p>
      </dgm:t>
    </dgm:pt>
    <dgm:pt modelId="{E3FC5DE7-2FAB-4831-BEE5-C5246C06479A}" type="sibTrans" cxnId="{56461CC4-6B9E-46D6-BABA-DF7DDB272266}">
      <dgm:prSet/>
      <dgm:spPr/>
      <dgm:t>
        <a:bodyPr/>
        <a:lstStyle/>
        <a:p>
          <a:endParaRPr lang="es-EC"/>
        </a:p>
      </dgm:t>
    </dgm:pt>
    <dgm:pt modelId="{12092A62-0AB1-46BB-A910-D677AEF87E07}">
      <dgm:prSet phldrT="[Texto]"/>
      <dgm:spPr/>
      <dgm:t>
        <a:bodyPr/>
        <a:lstStyle/>
        <a:p>
          <a:r>
            <a:rPr lang="es-EC" dirty="0" smtClean="0"/>
            <a:t>Desarrollo del Lenguaje</a:t>
          </a:r>
          <a:endParaRPr lang="es-EC" dirty="0"/>
        </a:p>
      </dgm:t>
    </dgm:pt>
    <dgm:pt modelId="{3D652D33-9CED-4B3E-A52E-FACC3E1A6200}" type="parTrans" cxnId="{CDE59925-F304-4819-A82B-7507CBCB20D9}">
      <dgm:prSet/>
      <dgm:spPr/>
      <dgm:t>
        <a:bodyPr/>
        <a:lstStyle/>
        <a:p>
          <a:endParaRPr lang="es-EC"/>
        </a:p>
      </dgm:t>
    </dgm:pt>
    <dgm:pt modelId="{17BCA1BB-333B-45C2-9A25-A5CD640F670B}" type="sibTrans" cxnId="{CDE59925-F304-4819-A82B-7507CBCB20D9}">
      <dgm:prSet/>
      <dgm:spPr/>
      <dgm:t>
        <a:bodyPr/>
        <a:lstStyle/>
        <a:p>
          <a:endParaRPr lang="es-EC"/>
        </a:p>
      </dgm:t>
    </dgm:pt>
    <dgm:pt modelId="{3AB203DD-606D-4EA8-8A91-4315411BEF61}">
      <dgm:prSet phldrT="[Texto]"/>
      <dgm:spPr/>
      <dgm:t>
        <a:bodyPr/>
        <a:lstStyle/>
        <a:p>
          <a:r>
            <a:rPr lang="es-EC" dirty="0" smtClean="0"/>
            <a:t>Desarrollo Socio Afectivo</a:t>
          </a:r>
          <a:endParaRPr lang="es-EC" dirty="0"/>
        </a:p>
      </dgm:t>
    </dgm:pt>
    <dgm:pt modelId="{1E12E430-D279-49E1-8ADC-A6CD45AD59FF}" type="parTrans" cxnId="{E43F7ACA-8173-4FF0-904F-EEE78B9441FC}">
      <dgm:prSet/>
      <dgm:spPr/>
      <dgm:t>
        <a:bodyPr/>
        <a:lstStyle/>
        <a:p>
          <a:endParaRPr lang="es-EC"/>
        </a:p>
      </dgm:t>
    </dgm:pt>
    <dgm:pt modelId="{3C93AF49-4629-4B0A-9664-47BF8E66CC13}" type="sibTrans" cxnId="{E43F7ACA-8173-4FF0-904F-EEE78B9441FC}">
      <dgm:prSet/>
      <dgm:spPr/>
      <dgm:t>
        <a:bodyPr/>
        <a:lstStyle/>
        <a:p>
          <a:endParaRPr lang="es-EC"/>
        </a:p>
      </dgm:t>
    </dgm:pt>
    <dgm:pt modelId="{34CA020C-36F6-400D-9D80-C37108E708A2}" type="pres">
      <dgm:prSet presAssocID="{4886641D-3152-491F-B06E-53D85EE42C01}" presName="diagram" presStyleCnt="0">
        <dgm:presLayoutVars>
          <dgm:dir/>
          <dgm:resizeHandles val="exact"/>
        </dgm:presLayoutVars>
      </dgm:prSet>
      <dgm:spPr/>
      <dgm:t>
        <a:bodyPr/>
        <a:lstStyle/>
        <a:p>
          <a:endParaRPr lang="es-ES"/>
        </a:p>
      </dgm:t>
    </dgm:pt>
    <dgm:pt modelId="{B1AA7922-9861-4CDF-892C-99F4502E7AB0}" type="pres">
      <dgm:prSet presAssocID="{FFAAFBE3-389C-4B53-A18E-5B06A51FADA0}" presName="node" presStyleLbl="node1" presStyleIdx="0" presStyleCnt="6">
        <dgm:presLayoutVars>
          <dgm:bulletEnabled val="1"/>
        </dgm:presLayoutVars>
      </dgm:prSet>
      <dgm:spPr/>
      <dgm:t>
        <a:bodyPr/>
        <a:lstStyle/>
        <a:p>
          <a:endParaRPr lang="es-EC"/>
        </a:p>
      </dgm:t>
    </dgm:pt>
    <dgm:pt modelId="{CF63EC1D-BBDA-4CBD-9F5E-C6B3F6D71AE2}" type="pres">
      <dgm:prSet presAssocID="{6E517958-4CA3-4BD9-AADE-312635D12000}" presName="sibTrans" presStyleCnt="0"/>
      <dgm:spPr/>
      <dgm:t>
        <a:bodyPr/>
        <a:lstStyle/>
        <a:p>
          <a:endParaRPr lang="es-ES"/>
        </a:p>
      </dgm:t>
    </dgm:pt>
    <dgm:pt modelId="{E90FA08B-0BB6-46CC-A839-4823C6D2E20A}" type="pres">
      <dgm:prSet presAssocID="{A2067C40-5445-45BD-B59C-44DEDE3E4603}" presName="node" presStyleLbl="node1" presStyleIdx="1" presStyleCnt="6">
        <dgm:presLayoutVars>
          <dgm:bulletEnabled val="1"/>
        </dgm:presLayoutVars>
      </dgm:prSet>
      <dgm:spPr/>
      <dgm:t>
        <a:bodyPr/>
        <a:lstStyle/>
        <a:p>
          <a:endParaRPr lang="es-EC"/>
        </a:p>
      </dgm:t>
    </dgm:pt>
    <dgm:pt modelId="{EC385938-9885-4D13-8456-CCAC62ACD8E5}" type="pres">
      <dgm:prSet presAssocID="{16DF4EC4-7562-4D64-AD2E-667C696B475D}" presName="sibTrans" presStyleCnt="0"/>
      <dgm:spPr/>
      <dgm:t>
        <a:bodyPr/>
        <a:lstStyle/>
        <a:p>
          <a:endParaRPr lang="es-ES"/>
        </a:p>
      </dgm:t>
    </dgm:pt>
    <dgm:pt modelId="{5A5FD8A7-5F4F-4C5C-92B3-AEC189369C60}" type="pres">
      <dgm:prSet presAssocID="{442914A1-4204-4ED6-9672-06C916D834AC}" presName="node" presStyleLbl="node1" presStyleIdx="2" presStyleCnt="6">
        <dgm:presLayoutVars>
          <dgm:bulletEnabled val="1"/>
        </dgm:presLayoutVars>
      </dgm:prSet>
      <dgm:spPr/>
      <dgm:t>
        <a:bodyPr/>
        <a:lstStyle/>
        <a:p>
          <a:endParaRPr lang="es-EC"/>
        </a:p>
      </dgm:t>
    </dgm:pt>
    <dgm:pt modelId="{C3ACB785-6536-4303-9647-07A80716E8BB}" type="pres">
      <dgm:prSet presAssocID="{BE1B1A38-EC59-4F9A-BD00-327D42807728}" presName="sibTrans" presStyleCnt="0"/>
      <dgm:spPr/>
      <dgm:t>
        <a:bodyPr/>
        <a:lstStyle/>
        <a:p>
          <a:endParaRPr lang="es-ES"/>
        </a:p>
      </dgm:t>
    </dgm:pt>
    <dgm:pt modelId="{BCAD87D7-F247-43F2-B9CA-A39C0D5CA11B}" type="pres">
      <dgm:prSet presAssocID="{74981B7D-8673-4A16-B2D2-20271D7A5F0A}" presName="node" presStyleLbl="node1" presStyleIdx="3" presStyleCnt="6">
        <dgm:presLayoutVars>
          <dgm:bulletEnabled val="1"/>
        </dgm:presLayoutVars>
      </dgm:prSet>
      <dgm:spPr/>
      <dgm:t>
        <a:bodyPr/>
        <a:lstStyle/>
        <a:p>
          <a:endParaRPr lang="es-EC"/>
        </a:p>
      </dgm:t>
    </dgm:pt>
    <dgm:pt modelId="{318D38D4-2855-4A44-978E-14A4163327ED}" type="pres">
      <dgm:prSet presAssocID="{E3FC5DE7-2FAB-4831-BEE5-C5246C06479A}" presName="sibTrans" presStyleCnt="0"/>
      <dgm:spPr/>
      <dgm:t>
        <a:bodyPr/>
        <a:lstStyle/>
        <a:p>
          <a:endParaRPr lang="es-ES"/>
        </a:p>
      </dgm:t>
    </dgm:pt>
    <dgm:pt modelId="{F16A511A-067C-4B1D-A359-A11AAAD12990}" type="pres">
      <dgm:prSet presAssocID="{12092A62-0AB1-46BB-A910-D677AEF87E07}" presName="node" presStyleLbl="node1" presStyleIdx="4" presStyleCnt="6">
        <dgm:presLayoutVars>
          <dgm:bulletEnabled val="1"/>
        </dgm:presLayoutVars>
      </dgm:prSet>
      <dgm:spPr/>
      <dgm:t>
        <a:bodyPr/>
        <a:lstStyle/>
        <a:p>
          <a:endParaRPr lang="es-EC"/>
        </a:p>
      </dgm:t>
    </dgm:pt>
    <dgm:pt modelId="{F2DA0366-C340-40C4-8108-3D37A47487EB}" type="pres">
      <dgm:prSet presAssocID="{17BCA1BB-333B-45C2-9A25-A5CD640F670B}" presName="sibTrans" presStyleCnt="0"/>
      <dgm:spPr/>
      <dgm:t>
        <a:bodyPr/>
        <a:lstStyle/>
        <a:p>
          <a:endParaRPr lang="es-ES"/>
        </a:p>
      </dgm:t>
    </dgm:pt>
    <dgm:pt modelId="{A3D65426-2AC9-4EB1-A455-10D4ADC30ABD}" type="pres">
      <dgm:prSet presAssocID="{3AB203DD-606D-4EA8-8A91-4315411BEF61}" presName="node" presStyleLbl="node1" presStyleIdx="5" presStyleCnt="6">
        <dgm:presLayoutVars>
          <dgm:bulletEnabled val="1"/>
        </dgm:presLayoutVars>
      </dgm:prSet>
      <dgm:spPr/>
      <dgm:t>
        <a:bodyPr/>
        <a:lstStyle/>
        <a:p>
          <a:endParaRPr lang="es-EC"/>
        </a:p>
      </dgm:t>
    </dgm:pt>
  </dgm:ptLst>
  <dgm:cxnLst>
    <dgm:cxn modelId="{87A18C49-4922-462E-9789-3C3B5BC46E18}" type="presOf" srcId="{442914A1-4204-4ED6-9672-06C916D834AC}" destId="{5A5FD8A7-5F4F-4C5C-92B3-AEC189369C60}" srcOrd="0" destOrd="0" presId="urn:microsoft.com/office/officeart/2005/8/layout/default#1"/>
    <dgm:cxn modelId="{9F7471E4-9A1F-42F3-ACAF-DD27770B9D47}" type="presOf" srcId="{3AB203DD-606D-4EA8-8A91-4315411BEF61}" destId="{A3D65426-2AC9-4EB1-A455-10D4ADC30ABD}" srcOrd="0" destOrd="0" presId="urn:microsoft.com/office/officeart/2005/8/layout/default#1"/>
    <dgm:cxn modelId="{9DF3E00F-AC09-471F-B7FE-29FDBD97F6C1}" type="presOf" srcId="{74981B7D-8673-4A16-B2D2-20271D7A5F0A}" destId="{BCAD87D7-F247-43F2-B9CA-A39C0D5CA11B}" srcOrd="0" destOrd="0" presId="urn:microsoft.com/office/officeart/2005/8/layout/default#1"/>
    <dgm:cxn modelId="{5D0D9612-A2AD-44E3-8A74-D426DB0A97A2}" type="presOf" srcId="{4886641D-3152-491F-B06E-53D85EE42C01}" destId="{34CA020C-36F6-400D-9D80-C37108E708A2}" srcOrd="0" destOrd="0" presId="urn:microsoft.com/office/officeart/2005/8/layout/default#1"/>
    <dgm:cxn modelId="{6BEC466E-E2BE-4894-80D1-98769D3DAE6E}" srcId="{4886641D-3152-491F-B06E-53D85EE42C01}" destId="{442914A1-4204-4ED6-9672-06C916D834AC}" srcOrd="2" destOrd="0" parTransId="{5C169BD6-1831-4E8C-B3DB-E3A1A194AE07}" sibTransId="{BE1B1A38-EC59-4F9A-BD00-327D42807728}"/>
    <dgm:cxn modelId="{E43F7ACA-8173-4FF0-904F-EEE78B9441FC}" srcId="{4886641D-3152-491F-B06E-53D85EE42C01}" destId="{3AB203DD-606D-4EA8-8A91-4315411BEF61}" srcOrd="5" destOrd="0" parTransId="{1E12E430-D279-49E1-8ADC-A6CD45AD59FF}" sibTransId="{3C93AF49-4629-4B0A-9664-47BF8E66CC13}"/>
    <dgm:cxn modelId="{CBB5C9FE-8321-4A64-B427-731049DC2F2D}" type="presOf" srcId="{FFAAFBE3-389C-4B53-A18E-5B06A51FADA0}" destId="{B1AA7922-9861-4CDF-892C-99F4502E7AB0}" srcOrd="0" destOrd="0" presId="urn:microsoft.com/office/officeart/2005/8/layout/default#1"/>
    <dgm:cxn modelId="{9EAF6BCC-3CF5-4B11-8D17-FC678159BA08}" type="presOf" srcId="{A2067C40-5445-45BD-B59C-44DEDE3E4603}" destId="{E90FA08B-0BB6-46CC-A839-4823C6D2E20A}" srcOrd="0" destOrd="0" presId="urn:microsoft.com/office/officeart/2005/8/layout/default#1"/>
    <dgm:cxn modelId="{2BFFE8CE-0635-4902-9DAB-D653DABCDCED}" type="presOf" srcId="{12092A62-0AB1-46BB-A910-D677AEF87E07}" destId="{F16A511A-067C-4B1D-A359-A11AAAD12990}" srcOrd="0" destOrd="0" presId="urn:microsoft.com/office/officeart/2005/8/layout/default#1"/>
    <dgm:cxn modelId="{D2465F75-0400-4EED-A87D-E78544B3A432}" srcId="{4886641D-3152-491F-B06E-53D85EE42C01}" destId="{FFAAFBE3-389C-4B53-A18E-5B06A51FADA0}" srcOrd="0" destOrd="0" parTransId="{6E0318C7-8750-4077-838E-FB3221BD71FA}" sibTransId="{6E517958-4CA3-4BD9-AADE-312635D12000}"/>
    <dgm:cxn modelId="{3F21367D-BE7F-4AE1-A1CF-D5887CFF1298}" srcId="{4886641D-3152-491F-B06E-53D85EE42C01}" destId="{A2067C40-5445-45BD-B59C-44DEDE3E4603}" srcOrd="1" destOrd="0" parTransId="{F6FF54B8-AA59-45E0-B7B8-800FFC66454A}" sibTransId="{16DF4EC4-7562-4D64-AD2E-667C696B475D}"/>
    <dgm:cxn modelId="{56461CC4-6B9E-46D6-BABA-DF7DDB272266}" srcId="{4886641D-3152-491F-B06E-53D85EE42C01}" destId="{74981B7D-8673-4A16-B2D2-20271D7A5F0A}" srcOrd="3" destOrd="0" parTransId="{AE772CC4-B769-47CF-B386-CA12DEAB8942}" sibTransId="{E3FC5DE7-2FAB-4831-BEE5-C5246C06479A}"/>
    <dgm:cxn modelId="{CDE59925-F304-4819-A82B-7507CBCB20D9}" srcId="{4886641D-3152-491F-B06E-53D85EE42C01}" destId="{12092A62-0AB1-46BB-A910-D677AEF87E07}" srcOrd="4" destOrd="0" parTransId="{3D652D33-9CED-4B3E-A52E-FACC3E1A6200}" sibTransId="{17BCA1BB-333B-45C2-9A25-A5CD640F670B}"/>
    <dgm:cxn modelId="{BA32DFB8-95D3-4289-A788-7DDA3557EFD0}" type="presParOf" srcId="{34CA020C-36F6-400D-9D80-C37108E708A2}" destId="{B1AA7922-9861-4CDF-892C-99F4502E7AB0}" srcOrd="0" destOrd="0" presId="urn:microsoft.com/office/officeart/2005/8/layout/default#1"/>
    <dgm:cxn modelId="{DCEEFD6A-CD5D-4ABC-A129-29AF7CFC8A2B}" type="presParOf" srcId="{34CA020C-36F6-400D-9D80-C37108E708A2}" destId="{CF63EC1D-BBDA-4CBD-9F5E-C6B3F6D71AE2}" srcOrd="1" destOrd="0" presId="urn:microsoft.com/office/officeart/2005/8/layout/default#1"/>
    <dgm:cxn modelId="{7E163D70-3C95-4D9F-B6E6-2D9AEB3CA626}" type="presParOf" srcId="{34CA020C-36F6-400D-9D80-C37108E708A2}" destId="{E90FA08B-0BB6-46CC-A839-4823C6D2E20A}" srcOrd="2" destOrd="0" presId="urn:microsoft.com/office/officeart/2005/8/layout/default#1"/>
    <dgm:cxn modelId="{8602DD75-190D-4BD8-820E-F5F1256B3D67}" type="presParOf" srcId="{34CA020C-36F6-400D-9D80-C37108E708A2}" destId="{EC385938-9885-4D13-8456-CCAC62ACD8E5}" srcOrd="3" destOrd="0" presId="urn:microsoft.com/office/officeart/2005/8/layout/default#1"/>
    <dgm:cxn modelId="{C8DF6B90-DE50-4F74-B4F1-CFB847806F9C}" type="presParOf" srcId="{34CA020C-36F6-400D-9D80-C37108E708A2}" destId="{5A5FD8A7-5F4F-4C5C-92B3-AEC189369C60}" srcOrd="4" destOrd="0" presId="urn:microsoft.com/office/officeart/2005/8/layout/default#1"/>
    <dgm:cxn modelId="{4D609ED4-EF26-4508-AC6B-57977814DABB}" type="presParOf" srcId="{34CA020C-36F6-400D-9D80-C37108E708A2}" destId="{C3ACB785-6536-4303-9647-07A80716E8BB}" srcOrd="5" destOrd="0" presId="urn:microsoft.com/office/officeart/2005/8/layout/default#1"/>
    <dgm:cxn modelId="{E63A9AC0-A102-43B5-8FB9-58AEA8C81747}" type="presParOf" srcId="{34CA020C-36F6-400D-9D80-C37108E708A2}" destId="{BCAD87D7-F247-43F2-B9CA-A39C0D5CA11B}" srcOrd="6" destOrd="0" presId="urn:microsoft.com/office/officeart/2005/8/layout/default#1"/>
    <dgm:cxn modelId="{E4A9D58D-517D-427F-B8FE-53DA22B86366}" type="presParOf" srcId="{34CA020C-36F6-400D-9D80-C37108E708A2}" destId="{318D38D4-2855-4A44-978E-14A4163327ED}" srcOrd="7" destOrd="0" presId="urn:microsoft.com/office/officeart/2005/8/layout/default#1"/>
    <dgm:cxn modelId="{3DF74D0A-EA89-4673-990E-5F8FE2F9D35D}" type="presParOf" srcId="{34CA020C-36F6-400D-9D80-C37108E708A2}" destId="{F16A511A-067C-4B1D-A359-A11AAAD12990}" srcOrd="8" destOrd="0" presId="urn:microsoft.com/office/officeart/2005/8/layout/default#1"/>
    <dgm:cxn modelId="{74C74DDC-3DF7-4D6D-BBD5-B6749A00E51F}" type="presParOf" srcId="{34CA020C-36F6-400D-9D80-C37108E708A2}" destId="{F2DA0366-C340-40C4-8108-3D37A47487EB}" srcOrd="9" destOrd="0" presId="urn:microsoft.com/office/officeart/2005/8/layout/default#1"/>
    <dgm:cxn modelId="{3013DBF9-E2FE-461C-8C2E-F0C6B7BF98EF}" type="presParOf" srcId="{34CA020C-36F6-400D-9D80-C37108E708A2}" destId="{A3D65426-2AC9-4EB1-A455-10D4ADC30ABD}" srcOrd="10" destOrd="0" presId="urn:microsoft.com/office/officeart/2005/8/layout/defaul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861E097-CC5C-4E72-9DE9-9B8000FE5307}" type="doc">
      <dgm:prSet loTypeId="urn:microsoft.com/office/officeart/2005/8/layout/process5" loCatId="process" qsTypeId="urn:microsoft.com/office/officeart/2005/8/quickstyle/3d2" qsCatId="3D" csTypeId="urn:microsoft.com/office/officeart/2005/8/colors/colorful1#13" csCatId="colorful" phldr="1"/>
      <dgm:spPr/>
      <dgm:t>
        <a:bodyPr/>
        <a:lstStyle/>
        <a:p>
          <a:endParaRPr lang="es-ES"/>
        </a:p>
      </dgm:t>
    </dgm:pt>
    <dgm:pt modelId="{0BDBC40A-36BA-44EA-8EF7-1CF9634450E1}">
      <dgm:prSet phldrT="[Texto]"/>
      <dgm:spPr/>
      <dgm:t>
        <a:bodyPr/>
        <a:lstStyle/>
        <a:p>
          <a:r>
            <a:rPr lang="es-EC" dirty="0" smtClean="0"/>
            <a:t>Es relevante considerar el espacio </a:t>
          </a:r>
          <a:endParaRPr lang="es-ES" dirty="0"/>
        </a:p>
      </dgm:t>
    </dgm:pt>
    <dgm:pt modelId="{48686767-2699-45A5-95FE-4722C960EAAF}" type="parTrans" cxnId="{CC892A50-7840-4B6F-8715-F4DF552BDA7D}">
      <dgm:prSet/>
      <dgm:spPr/>
      <dgm:t>
        <a:bodyPr/>
        <a:lstStyle/>
        <a:p>
          <a:endParaRPr lang="es-ES"/>
        </a:p>
      </dgm:t>
    </dgm:pt>
    <dgm:pt modelId="{5615F8FC-2874-485C-928C-BA4F12BE9289}" type="sibTrans" cxnId="{CC892A50-7840-4B6F-8715-F4DF552BDA7D}">
      <dgm:prSet/>
      <dgm:spPr/>
      <dgm:t>
        <a:bodyPr/>
        <a:lstStyle/>
        <a:p>
          <a:endParaRPr lang="es-ES"/>
        </a:p>
      </dgm:t>
    </dgm:pt>
    <dgm:pt modelId="{8BACB524-5859-44A4-99A9-C45C2FE44DE6}">
      <dgm:prSet phldrT="[Texto]"/>
      <dgm:spPr/>
      <dgm:t>
        <a:bodyPr/>
        <a:lstStyle/>
        <a:p>
          <a:r>
            <a:rPr lang="es-EC" dirty="0" smtClean="0"/>
            <a:t>la distribución del mobiliario </a:t>
          </a:r>
          <a:endParaRPr lang="es-ES" dirty="0"/>
        </a:p>
      </dgm:t>
    </dgm:pt>
    <dgm:pt modelId="{66C3BB92-F55A-497F-9497-898BD3ABAF0C}" type="parTrans" cxnId="{59D642EA-58D4-4E48-A708-E0EF25274769}">
      <dgm:prSet/>
      <dgm:spPr/>
      <dgm:t>
        <a:bodyPr/>
        <a:lstStyle/>
        <a:p>
          <a:endParaRPr lang="es-ES"/>
        </a:p>
      </dgm:t>
    </dgm:pt>
    <dgm:pt modelId="{CEFCCFBF-53B9-4F1B-9838-8D275CA5A32E}" type="sibTrans" cxnId="{59D642EA-58D4-4E48-A708-E0EF25274769}">
      <dgm:prSet/>
      <dgm:spPr/>
      <dgm:t>
        <a:bodyPr/>
        <a:lstStyle/>
        <a:p>
          <a:endParaRPr lang="es-ES"/>
        </a:p>
      </dgm:t>
    </dgm:pt>
    <dgm:pt modelId="{0F030E00-6463-4B51-80C5-0AB857131AC8}">
      <dgm:prSet phldrT="[Texto]"/>
      <dgm:spPr/>
      <dgm:t>
        <a:bodyPr/>
        <a:lstStyle/>
        <a:p>
          <a:r>
            <a:rPr lang="es-EC" dirty="0" smtClean="0"/>
            <a:t> relaciones interpersonales que se dan dentro del aula </a:t>
          </a:r>
          <a:endParaRPr lang="es-ES" dirty="0"/>
        </a:p>
      </dgm:t>
    </dgm:pt>
    <dgm:pt modelId="{B7755E3B-DB17-43A4-A9F6-5AD69017A9CB}" type="parTrans" cxnId="{18F7B658-E559-4AF9-9552-2FBF5DAA7ED8}">
      <dgm:prSet/>
      <dgm:spPr/>
      <dgm:t>
        <a:bodyPr/>
        <a:lstStyle/>
        <a:p>
          <a:endParaRPr lang="es-ES"/>
        </a:p>
      </dgm:t>
    </dgm:pt>
    <dgm:pt modelId="{1675E0E6-62B8-4ED0-8117-16FA6AF61022}" type="sibTrans" cxnId="{18F7B658-E559-4AF9-9552-2FBF5DAA7ED8}">
      <dgm:prSet/>
      <dgm:spPr/>
      <dgm:t>
        <a:bodyPr/>
        <a:lstStyle/>
        <a:p>
          <a:endParaRPr lang="es-ES"/>
        </a:p>
      </dgm:t>
    </dgm:pt>
    <dgm:pt modelId="{BBD49F3B-07CB-4DF8-89C2-FA8FD73203E2}">
      <dgm:prSet phldrT="[Texto]"/>
      <dgm:spPr/>
      <dgm:t>
        <a:bodyPr/>
        <a:lstStyle/>
        <a:p>
          <a:r>
            <a:rPr lang="es-EC" dirty="0" smtClean="0"/>
            <a:t>favorecen la construcción del conocimiento</a:t>
          </a:r>
          <a:endParaRPr lang="es-ES" dirty="0"/>
        </a:p>
      </dgm:t>
    </dgm:pt>
    <dgm:pt modelId="{D46C7CBF-0FD6-4416-96D0-0CCFC0F3F9D7}" type="parTrans" cxnId="{9DFBE429-F18E-4A22-9559-0011AEEBA8BD}">
      <dgm:prSet/>
      <dgm:spPr/>
      <dgm:t>
        <a:bodyPr/>
        <a:lstStyle/>
        <a:p>
          <a:endParaRPr lang="es-ES"/>
        </a:p>
      </dgm:t>
    </dgm:pt>
    <dgm:pt modelId="{5A82A768-E3C0-4E55-BED4-315AAD6D6AC2}" type="sibTrans" cxnId="{9DFBE429-F18E-4A22-9559-0011AEEBA8BD}">
      <dgm:prSet/>
      <dgm:spPr/>
      <dgm:t>
        <a:bodyPr/>
        <a:lstStyle/>
        <a:p>
          <a:endParaRPr lang="es-ES"/>
        </a:p>
      </dgm:t>
    </dgm:pt>
    <dgm:pt modelId="{0051569F-4DB8-4318-B866-D31412B8C202}">
      <dgm:prSet phldrT="[Texto]"/>
      <dgm:spPr/>
      <dgm:t>
        <a:bodyPr/>
        <a:lstStyle/>
        <a:p>
          <a:r>
            <a:rPr lang="es-EC" dirty="0" smtClean="0"/>
            <a:t>colaboran con el éxito de las situaciones de aprendizaje.</a:t>
          </a:r>
          <a:endParaRPr lang="es-ES" dirty="0"/>
        </a:p>
      </dgm:t>
    </dgm:pt>
    <dgm:pt modelId="{ED2107E8-E03C-43FD-A65F-808C78377173}" type="parTrans" cxnId="{EB74A7A3-97EF-402A-B69E-580C712F8785}">
      <dgm:prSet/>
      <dgm:spPr/>
      <dgm:t>
        <a:bodyPr/>
        <a:lstStyle/>
        <a:p>
          <a:endParaRPr lang="es-ES"/>
        </a:p>
      </dgm:t>
    </dgm:pt>
    <dgm:pt modelId="{E9264A92-3276-45A3-872E-94510BF48E84}" type="sibTrans" cxnId="{EB74A7A3-97EF-402A-B69E-580C712F8785}">
      <dgm:prSet/>
      <dgm:spPr/>
      <dgm:t>
        <a:bodyPr/>
        <a:lstStyle/>
        <a:p>
          <a:endParaRPr lang="es-ES"/>
        </a:p>
      </dgm:t>
    </dgm:pt>
    <dgm:pt modelId="{250806FE-E003-4D1F-8776-BB2520482E25}" type="pres">
      <dgm:prSet presAssocID="{4861E097-CC5C-4E72-9DE9-9B8000FE5307}" presName="diagram" presStyleCnt="0">
        <dgm:presLayoutVars>
          <dgm:dir/>
          <dgm:resizeHandles val="exact"/>
        </dgm:presLayoutVars>
      </dgm:prSet>
      <dgm:spPr/>
      <dgm:t>
        <a:bodyPr/>
        <a:lstStyle/>
        <a:p>
          <a:endParaRPr lang="es-ES"/>
        </a:p>
      </dgm:t>
    </dgm:pt>
    <dgm:pt modelId="{D5E3125F-0521-4DCD-A173-DE37ECDEE800}" type="pres">
      <dgm:prSet presAssocID="{0BDBC40A-36BA-44EA-8EF7-1CF9634450E1}" presName="node" presStyleLbl="node1" presStyleIdx="0" presStyleCnt="5">
        <dgm:presLayoutVars>
          <dgm:bulletEnabled val="1"/>
        </dgm:presLayoutVars>
      </dgm:prSet>
      <dgm:spPr/>
      <dgm:t>
        <a:bodyPr/>
        <a:lstStyle/>
        <a:p>
          <a:endParaRPr lang="es-ES"/>
        </a:p>
      </dgm:t>
    </dgm:pt>
    <dgm:pt modelId="{45A19D6C-BD22-4AF6-B3CB-CAE804503433}" type="pres">
      <dgm:prSet presAssocID="{5615F8FC-2874-485C-928C-BA4F12BE9289}" presName="sibTrans" presStyleLbl="sibTrans2D1" presStyleIdx="0" presStyleCnt="4"/>
      <dgm:spPr/>
      <dgm:t>
        <a:bodyPr/>
        <a:lstStyle/>
        <a:p>
          <a:endParaRPr lang="es-ES"/>
        </a:p>
      </dgm:t>
    </dgm:pt>
    <dgm:pt modelId="{9FD2EAB8-468F-494B-8ECE-D524E65F1DC3}" type="pres">
      <dgm:prSet presAssocID="{5615F8FC-2874-485C-928C-BA4F12BE9289}" presName="connectorText" presStyleLbl="sibTrans2D1" presStyleIdx="0" presStyleCnt="4"/>
      <dgm:spPr/>
      <dgm:t>
        <a:bodyPr/>
        <a:lstStyle/>
        <a:p>
          <a:endParaRPr lang="es-ES"/>
        </a:p>
      </dgm:t>
    </dgm:pt>
    <dgm:pt modelId="{35E2E233-5903-41B5-AE97-BA6983BB5122}" type="pres">
      <dgm:prSet presAssocID="{8BACB524-5859-44A4-99A9-C45C2FE44DE6}" presName="node" presStyleLbl="node1" presStyleIdx="1" presStyleCnt="5">
        <dgm:presLayoutVars>
          <dgm:bulletEnabled val="1"/>
        </dgm:presLayoutVars>
      </dgm:prSet>
      <dgm:spPr/>
      <dgm:t>
        <a:bodyPr/>
        <a:lstStyle/>
        <a:p>
          <a:endParaRPr lang="es-ES"/>
        </a:p>
      </dgm:t>
    </dgm:pt>
    <dgm:pt modelId="{8626A7E6-66C9-4DA8-8A37-BE9CD80804EA}" type="pres">
      <dgm:prSet presAssocID="{CEFCCFBF-53B9-4F1B-9838-8D275CA5A32E}" presName="sibTrans" presStyleLbl="sibTrans2D1" presStyleIdx="1" presStyleCnt="4"/>
      <dgm:spPr/>
      <dgm:t>
        <a:bodyPr/>
        <a:lstStyle/>
        <a:p>
          <a:endParaRPr lang="es-ES"/>
        </a:p>
      </dgm:t>
    </dgm:pt>
    <dgm:pt modelId="{54D2F138-697C-43B2-B904-A8D70983845A}" type="pres">
      <dgm:prSet presAssocID="{CEFCCFBF-53B9-4F1B-9838-8D275CA5A32E}" presName="connectorText" presStyleLbl="sibTrans2D1" presStyleIdx="1" presStyleCnt="4"/>
      <dgm:spPr/>
      <dgm:t>
        <a:bodyPr/>
        <a:lstStyle/>
        <a:p>
          <a:endParaRPr lang="es-ES"/>
        </a:p>
      </dgm:t>
    </dgm:pt>
    <dgm:pt modelId="{9598518D-DB59-45D3-AD1A-A530237E9144}" type="pres">
      <dgm:prSet presAssocID="{0F030E00-6463-4B51-80C5-0AB857131AC8}" presName="node" presStyleLbl="node1" presStyleIdx="2" presStyleCnt="5">
        <dgm:presLayoutVars>
          <dgm:bulletEnabled val="1"/>
        </dgm:presLayoutVars>
      </dgm:prSet>
      <dgm:spPr/>
      <dgm:t>
        <a:bodyPr/>
        <a:lstStyle/>
        <a:p>
          <a:endParaRPr lang="es-ES"/>
        </a:p>
      </dgm:t>
    </dgm:pt>
    <dgm:pt modelId="{098E3552-2CB0-4C1E-9013-F522D2208125}" type="pres">
      <dgm:prSet presAssocID="{1675E0E6-62B8-4ED0-8117-16FA6AF61022}" presName="sibTrans" presStyleLbl="sibTrans2D1" presStyleIdx="2" presStyleCnt="4"/>
      <dgm:spPr/>
      <dgm:t>
        <a:bodyPr/>
        <a:lstStyle/>
        <a:p>
          <a:endParaRPr lang="es-ES"/>
        </a:p>
      </dgm:t>
    </dgm:pt>
    <dgm:pt modelId="{1F5A1C7D-8E1E-4A99-BA2A-E0126B6A8B69}" type="pres">
      <dgm:prSet presAssocID="{1675E0E6-62B8-4ED0-8117-16FA6AF61022}" presName="connectorText" presStyleLbl="sibTrans2D1" presStyleIdx="2" presStyleCnt="4"/>
      <dgm:spPr/>
      <dgm:t>
        <a:bodyPr/>
        <a:lstStyle/>
        <a:p>
          <a:endParaRPr lang="es-ES"/>
        </a:p>
      </dgm:t>
    </dgm:pt>
    <dgm:pt modelId="{F759B7C4-E0F9-4AFF-B183-F290C64DA280}" type="pres">
      <dgm:prSet presAssocID="{BBD49F3B-07CB-4DF8-89C2-FA8FD73203E2}" presName="node" presStyleLbl="node1" presStyleIdx="3" presStyleCnt="5">
        <dgm:presLayoutVars>
          <dgm:bulletEnabled val="1"/>
        </dgm:presLayoutVars>
      </dgm:prSet>
      <dgm:spPr/>
      <dgm:t>
        <a:bodyPr/>
        <a:lstStyle/>
        <a:p>
          <a:endParaRPr lang="es-ES"/>
        </a:p>
      </dgm:t>
    </dgm:pt>
    <dgm:pt modelId="{5F1A644B-0CFE-4515-8BE2-D70F1F35BC75}" type="pres">
      <dgm:prSet presAssocID="{5A82A768-E3C0-4E55-BED4-315AAD6D6AC2}" presName="sibTrans" presStyleLbl="sibTrans2D1" presStyleIdx="3" presStyleCnt="4"/>
      <dgm:spPr/>
      <dgm:t>
        <a:bodyPr/>
        <a:lstStyle/>
        <a:p>
          <a:endParaRPr lang="es-ES"/>
        </a:p>
      </dgm:t>
    </dgm:pt>
    <dgm:pt modelId="{A2EBC47F-2F2B-48A8-93F5-BEF1EE98DF0C}" type="pres">
      <dgm:prSet presAssocID="{5A82A768-E3C0-4E55-BED4-315AAD6D6AC2}" presName="connectorText" presStyleLbl="sibTrans2D1" presStyleIdx="3" presStyleCnt="4"/>
      <dgm:spPr/>
      <dgm:t>
        <a:bodyPr/>
        <a:lstStyle/>
        <a:p>
          <a:endParaRPr lang="es-ES"/>
        </a:p>
      </dgm:t>
    </dgm:pt>
    <dgm:pt modelId="{EC6FA76C-3B7F-46CA-8DD6-A71C4A1C65B6}" type="pres">
      <dgm:prSet presAssocID="{0051569F-4DB8-4318-B866-D31412B8C202}" presName="node" presStyleLbl="node1" presStyleIdx="4" presStyleCnt="5">
        <dgm:presLayoutVars>
          <dgm:bulletEnabled val="1"/>
        </dgm:presLayoutVars>
      </dgm:prSet>
      <dgm:spPr/>
      <dgm:t>
        <a:bodyPr/>
        <a:lstStyle/>
        <a:p>
          <a:endParaRPr lang="es-ES"/>
        </a:p>
      </dgm:t>
    </dgm:pt>
  </dgm:ptLst>
  <dgm:cxnLst>
    <dgm:cxn modelId="{18F7B658-E559-4AF9-9552-2FBF5DAA7ED8}" srcId="{4861E097-CC5C-4E72-9DE9-9B8000FE5307}" destId="{0F030E00-6463-4B51-80C5-0AB857131AC8}" srcOrd="2" destOrd="0" parTransId="{B7755E3B-DB17-43A4-A9F6-5AD69017A9CB}" sibTransId="{1675E0E6-62B8-4ED0-8117-16FA6AF61022}"/>
    <dgm:cxn modelId="{EB74A7A3-97EF-402A-B69E-580C712F8785}" srcId="{4861E097-CC5C-4E72-9DE9-9B8000FE5307}" destId="{0051569F-4DB8-4318-B866-D31412B8C202}" srcOrd="4" destOrd="0" parTransId="{ED2107E8-E03C-43FD-A65F-808C78377173}" sibTransId="{E9264A92-3276-45A3-872E-94510BF48E84}"/>
    <dgm:cxn modelId="{0C8B9210-D347-4333-B082-FBCD13CEF7EA}" type="presOf" srcId="{0051569F-4DB8-4318-B866-D31412B8C202}" destId="{EC6FA76C-3B7F-46CA-8DD6-A71C4A1C65B6}" srcOrd="0" destOrd="0" presId="urn:microsoft.com/office/officeart/2005/8/layout/process5"/>
    <dgm:cxn modelId="{6073FA04-2AE7-4929-9973-822A5481BFA2}" type="presOf" srcId="{BBD49F3B-07CB-4DF8-89C2-FA8FD73203E2}" destId="{F759B7C4-E0F9-4AFF-B183-F290C64DA280}" srcOrd="0" destOrd="0" presId="urn:microsoft.com/office/officeart/2005/8/layout/process5"/>
    <dgm:cxn modelId="{67107B20-4426-4B7D-8347-1A23F7BEFC80}" type="presOf" srcId="{CEFCCFBF-53B9-4F1B-9838-8D275CA5A32E}" destId="{8626A7E6-66C9-4DA8-8A37-BE9CD80804EA}" srcOrd="0" destOrd="0" presId="urn:microsoft.com/office/officeart/2005/8/layout/process5"/>
    <dgm:cxn modelId="{5FFF59ED-67A3-490E-9204-DE75532866F1}" type="presOf" srcId="{5A82A768-E3C0-4E55-BED4-315AAD6D6AC2}" destId="{5F1A644B-0CFE-4515-8BE2-D70F1F35BC75}" srcOrd="0" destOrd="0" presId="urn:microsoft.com/office/officeart/2005/8/layout/process5"/>
    <dgm:cxn modelId="{838EB9B5-5AE6-453B-9677-51306DE47522}" type="presOf" srcId="{1675E0E6-62B8-4ED0-8117-16FA6AF61022}" destId="{1F5A1C7D-8E1E-4A99-BA2A-E0126B6A8B69}" srcOrd="1" destOrd="0" presId="urn:microsoft.com/office/officeart/2005/8/layout/process5"/>
    <dgm:cxn modelId="{9DFBE429-F18E-4A22-9559-0011AEEBA8BD}" srcId="{4861E097-CC5C-4E72-9DE9-9B8000FE5307}" destId="{BBD49F3B-07CB-4DF8-89C2-FA8FD73203E2}" srcOrd="3" destOrd="0" parTransId="{D46C7CBF-0FD6-4416-96D0-0CCFC0F3F9D7}" sibTransId="{5A82A768-E3C0-4E55-BED4-315AAD6D6AC2}"/>
    <dgm:cxn modelId="{4835EA7B-C742-4798-9633-CDA2EEC8B0F0}" type="presOf" srcId="{5615F8FC-2874-485C-928C-BA4F12BE9289}" destId="{9FD2EAB8-468F-494B-8ECE-D524E65F1DC3}" srcOrd="1" destOrd="0" presId="urn:microsoft.com/office/officeart/2005/8/layout/process5"/>
    <dgm:cxn modelId="{6785A938-E88B-4386-A4BF-D620AC23829C}" type="presOf" srcId="{5A82A768-E3C0-4E55-BED4-315AAD6D6AC2}" destId="{A2EBC47F-2F2B-48A8-93F5-BEF1EE98DF0C}" srcOrd="1" destOrd="0" presId="urn:microsoft.com/office/officeart/2005/8/layout/process5"/>
    <dgm:cxn modelId="{DD3C5533-DBDD-4417-9CB1-A1D00914FA52}" type="presOf" srcId="{1675E0E6-62B8-4ED0-8117-16FA6AF61022}" destId="{098E3552-2CB0-4C1E-9013-F522D2208125}" srcOrd="0" destOrd="0" presId="urn:microsoft.com/office/officeart/2005/8/layout/process5"/>
    <dgm:cxn modelId="{CC892A50-7840-4B6F-8715-F4DF552BDA7D}" srcId="{4861E097-CC5C-4E72-9DE9-9B8000FE5307}" destId="{0BDBC40A-36BA-44EA-8EF7-1CF9634450E1}" srcOrd="0" destOrd="0" parTransId="{48686767-2699-45A5-95FE-4722C960EAAF}" sibTransId="{5615F8FC-2874-485C-928C-BA4F12BE9289}"/>
    <dgm:cxn modelId="{59D642EA-58D4-4E48-A708-E0EF25274769}" srcId="{4861E097-CC5C-4E72-9DE9-9B8000FE5307}" destId="{8BACB524-5859-44A4-99A9-C45C2FE44DE6}" srcOrd="1" destOrd="0" parTransId="{66C3BB92-F55A-497F-9497-898BD3ABAF0C}" sibTransId="{CEFCCFBF-53B9-4F1B-9838-8D275CA5A32E}"/>
    <dgm:cxn modelId="{7FEC5C4A-7D61-4867-846E-181A99640BE8}" type="presOf" srcId="{0BDBC40A-36BA-44EA-8EF7-1CF9634450E1}" destId="{D5E3125F-0521-4DCD-A173-DE37ECDEE800}" srcOrd="0" destOrd="0" presId="urn:microsoft.com/office/officeart/2005/8/layout/process5"/>
    <dgm:cxn modelId="{91FC53DF-9E7A-4253-B5B2-1731F6855110}" type="presOf" srcId="{4861E097-CC5C-4E72-9DE9-9B8000FE5307}" destId="{250806FE-E003-4D1F-8776-BB2520482E25}" srcOrd="0" destOrd="0" presId="urn:microsoft.com/office/officeart/2005/8/layout/process5"/>
    <dgm:cxn modelId="{7E36F6CB-D139-4E3F-9F4D-F14C73A4C3AF}" type="presOf" srcId="{0F030E00-6463-4B51-80C5-0AB857131AC8}" destId="{9598518D-DB59-45D3-AD1A-A530237E9144}" srcOrd="0" destOrd="0" presId="urn:microsoft.com/office/officeart/2005/8/layout/process5"/>
    <dgm:cxn modelId="{9ECBEE6A-7DAF-4B2C-BB02-5265DF5A06B6}" type="presOf" srcId="{CEFCCFBF-53B9-4F1B-9838-8D275CA5A32E}" destId="{54D2F138-697C-43B2-B904-A8D70983845A}" srcOrd="1" destOrd="0" presId="urn:microsoft.com/office/officeart/2005/8/layout/process5"/>
    <dgm:cxn modelId="{2610FA07-AE9F-452D-9A0A-D90B65411C78}" type="presOf" srcId="{5615F8FC-2874-485C-928C-BA4F12BE9289}" destId="{45A19D6C-BD22-4AF6-B3CB-CAE804503433}" srcOrd="0" destOrd="0" presId="urn:microsoft.com/office/officeart/2005/8/layout/process5"/>
    <dgm:cxn modelId="{012EA9A0-3174-44DA-B7FF-81A9F78C5376}" type="presOf" srcId="{8BACB524-5859-44A4-99A9-C45C2FE44DE6}" destId="{35E2E233-5903-41B5-AE97-BA6983BB5122}" srcOrd="0" destOrd="0" presId="urn:microsoft.com/office/officeart/2005/8/layout/process5"/>
    <dgm:cxn modelId="{F4AA885B-E911-48E3-8C04-F6B4D7D7AA66}" type="presParOf" srcId="{250806FE-E003-4D1F-8776-BB2520482E25}" destId="{D5E3125F-0521-4DCD-A173-DE37ECDEE800}" srcOrd="0" destOrd="0" presId="urn:microsoft.com/office/officeart/2005/8/layout/process5"/>
    <dgm:cxn modelId="{E18B6E8E-8B64-4AE9-ABF5-19FCC9CBC14F}" type="presParOf" srcId="{250806FE-E003-4D1F-8776-BB2520482E25}" destId="{45A19D6C-BD22-4AF6-B3CB-CAE804503433}" srcOrd="1" destOrd="0" presId="urn:microsoft.com/office/officeart/2005/8/layout/process5"/>
    <dgm:cxn modelId="{AB1132BA-E946-4EB0-B2F7-ADBC49E2EF96}" type="presParOf" srcId="{45A19D6C-BD22-4AF6-B3CB-CAE804503433}" destId="{9FD2EAB8-468F-494B-8ECE-D524E65F1DC3}" srcOrd="0" destOrd="0" presId="urn:microsoft.com/office/officeart/2005/8/layout/process5"/>
    <dgm:cxn modelId="{4480A90A-849F-4F3D-B286-56BBC2E29B8A}" type="presParOf" srcId="{250806FE-E003-4D1F-8776-BB2520482E25}" destId="{35E2E233-5903-41B5-AE97-BA6983BB5122}" srcOrd="2" destOrd="0" presId="urn:microsoft.com/office/officeart/2005/8/layout/process5"/>
    <dgm:cxn modelId="{89AC1D85-BC46-45E5-B544-E2F974496A5E}" type="presParOf" srcId="{250806FE-E003-4D1F-8776-BB2520482E25}" destId="{8626A7E6-66C9-4DA8-8A37-BE9CD80804EA}" srcOrd="3" destOrd="0" presId="urn:microsoft.com/office/officeart/2005/8/layout/process5"/>
    <dgm:cxn modelId="{FB37B88E-7B19-4D80-8786-3BF30461A743}" type="presParOf" srcId="{8626A7E6-66C9-4DA8-8A37-BE9CD80804EA}" destId="{54D2F138-697C-43B2-B904-A8D70983845A}" srcOrd="0" destOrd="0" presId="urn:microsoft.com/office/officeart/2005/8/layout/process5"/>
    <dgm:cxn modelId="{1074253E-4FEC-4133-968F-FD8143AD84F9}" type="presParOf" srcId="{250806FE-E003-4D1F-8776-BB2520482E25}" destId="{9598518D-DB59-45D3-AD1A-A530237E9144}" srcOrd="4" destOrd="0" presId="urn:microsoft.com/office/officeart/2005/8/layout/process5"/>
    <dgm:cxn modelId="{ACAE3D24-D232-4611-B50E-5CB6DC00C56A}" type="presParOf" srcId="{250806FE-E003-4D1F-8776-BB2520482E25}" destId="{098E3552-2CB0-4C1E-9013-F522D2208125}" srcOrd="5" destOrd="0" presId="urn:microsoft.com/office/officeart/2005/8/layout/process5"/>
    <dgm:cxn modelId="{2E66D7D2-B9CA-4D84-A877-2C0134A1ED5B}" type="presParOf" srcId="{098E3552-2CB0-4C1E-9013-F522D2208125}" destId="{1F5A1C7D-8E1E-4A99-BA2A-E0126B6A8B69}" srcOrd="0" destOrd="0" presId="urn:microsoft.com/office/officeart/2005/8/layout/process5"/>
    <dgm:cxn modelId="{54009B1C-EFCA-406B-B710-CDF553AB6A70}" type="presParOf" srcId="{250806FE-E003-4D1F-8776-BB2520482E25}" destId="{F759B7C4-E0F9-4AFF-B183-F290C64DA280}" srcOrd="6" destOrd="0" presId="urn:microsoft.com/office/officeart/2005/8/layout/process5"/>
    <dgm:cxn modelId="{EA14CE1A-2D81-4C7D-9CA7-62627DD6B482}" type="presParOf" srcId="{250806FE-E003-4D1F-8776-BB2520482E25}" destId="{5F1A644B-0CFE-4515-8BE2-D70F1F35BC75}" srcOrd="7" destOrd="0" presId="urn:microsoft.com/office/officeart/2005/8/layout/process5"/>
    <dgm:cxn modelId="{B92D50C3-D8F4-4861-879D-F0ED94FCA53E}" type="presParOf" srcId="{5F1A644B-0CFE-4515-8BE2-D70F1F35BC75}" destId="{A2EBC47F-2F2B-48A8-93F5-BEF1EE98DF0C}" srcOrd="0" destOrd="0" presId="urn:microsoft.com/office/officeart/2005/8/layout/process5"/>
    <dgm:cxn modelId="{77C750C4-0472-4804-B562-683F299190E9}" type="presParOf" srcId="{250806FE-E003-4D1F-8776-BB2520482E25}" destId="{EC6FA76C-3B7F-46CA-8DD6-A71C4A1C65B6}"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27713D5-D6B1-4390-A64F-6DA21048C014}" type="doc">
      <dgm:prSet loTypeId="urn:microsoft.com/office/officeart/2005/8/layout/cycle6" loCatId="cycle" qsTypeId="urn:microsoft.com/office/officeart/2005/8/quickstyle/3d2" qsCatId="3D" csTypeId="urn:microsoft.com/office/officeart/2005/8/colors/colorful1#14" csCatId="colorful" phldr="1"/>
      <dgm:spPr/>
      <dgm:t>
        <a:bodyPr/>
        <a:lstStyle/>
        <a:p>
          <a:endParaRPr lang="es-ES"/>
        </a:p>
      </dgm:t>
    </dgm:pt>
    <dgm:pt modelId="{6109911C-4301-4695-A325-90D02D7109F7}">
      <dgm:prSet phldrT="[Texto]"/>
      <dgm:spPr/>
      <dgm:t>
        <a:bodyPr/>
        <a:lstStyle/>
        <a:p>
          <a:r>
            <a:rPr lang="es-ES" b="1" dirty="0" smtClean="0">
              <a:effectLst>
                <a:outerShdw blurRad="38100" dist="38100" dir="2700000" algn="tl">
                  <a:srgbClr val="000000">
                    <a:alpha val="43137"/>
                  </a:srgbClr>
                </a:outerShdw>
              </a:effectLst>
            </a:rPr>
            <a:t>Hermanas Agazzi</a:t>
          </a:r>
          <a:endParaRPr lang="es-ES" b="1" dirty="0">
            <a:effectLst>
              <a:outerShdw blurRad="38100" dist="38100" dir="2700000" algn="tl">
                <a:srgbClr val="000000">
                  <a:alpha val="43137"/>
                </a:srgbClr>
              </a:outerShdw>
            </a:effectLst>
          </a:endParaRPr>
        </a:p>
      </dgm:t>
    </dgm:pt>
    <dgm:pt modelId="{0A6D36D4-5BF5-41D9-A3FC-0C7194378ED4}" type="parTrans" cxnId="{7C63B383-EA9F-4F24-B7D5-ED230C6DC7C3}">
      <dgm:prSet/>
      <dgm:spPr/>
      <dgm:t>
        <a:bodyPr/>
        <a:lstStyle/>
        <a:p>
          <a:endParaRPr lang="es-ES"/>
        </a:p>
      </dgm:t>
    </dgm:pt>
    <dgm:pt modelId="{CEF318EB-789B-4DD1-A38C-C6113FD08241}" type="sibTrans" cxnId="{7C63B383-EA9F-4F24-B7D5-ED230C6DC7C3}">
      <dgm:prSet/>
      <dgm:spPr/>
      <dgm:t>
        <a:bodyPr/>
        <a:lstStyle/>
        <a:p>
          <a:endParaRPr lang="es-ES"/>
        </a:p>
      </dgm:t>
    </dgm:pt>
    <dgm:pt modelId="{4D4144F4-04F0-47AF-AA14-C71F039B6B8A}">
      <dgm:prSet phldrT="[Texto]"/>
      <dgm:spPr/>
      <dgm:t>
        <a:bodyPr/>
        <a:lstStyle/>
        <a:p>
          <a:r>
            <a:rPr lang="es-ES" dirty="0" smtClean="0"/>
            <a:t>La higiene</a:t>
          </a:r>
          <a:endParaRPr lang="es-ES" dirty="0"/>
        </a:p>
      </dgm:t>
    </dgm:pt>
    <dgm:pt modelId="{7D4AACC7-24E6-4D3D-A7DF-696FAD94B168}" type="parTrans" cxnId="{CFF7EA71-D084-4806-B6EB-1120EE372CCE}">
      <dgm:prSet/>
      <dgm:spPr/>
      <dgm:t>
        <a:bodyPr/>
        <a:lstStyle/>
        <a:p>
          <a:endParaRPr lang="es-ES"/>
        </a:p>
      </dgm:t>
    </dgm:pt>
    <dgm:pt modelId="{65AB7A38-390E-4F91-9131-8B28493B1546}" type="sibTrans" cxnId="{CFF7EA71-D084-4806-B6EB-1120EE372CCE}">
      <dgm:prSet/>
      <dgm:spPr/>
      <dgm:t>
        <a:bodyPr/>
        <a:lstStyle/>
        <a:p>
          <a:endParaRPr lang="es-ES"/>
        </a:p>
      </dgm:t>
    </dgm:pt>
    <dgm:pt modelId="{C6577431-B5D0-4708-A94E-84FC46C7FF7B}">
      <dgm:prSet/>
      <dgm:spPr/>
      <dgm:t>
        <a:bodyPr/>
        <a:lstStyle/>
        <a:p>
          <a:r>
            <a:rPr lang="es-ES" dirty="0" smtClean="0"/>
            <a:t>Buena ventilación  </a:t>
          </a:r>
          <a:endParaRPr lang="es-ES" dirty="0"/>
        </a:p>
      </dgm:t>
    </dgm:pt>
    <dgm:pt modelId="{17C779D7-80CF-4FDA-B81C-130E35E7E5A8}" type="parTrans" cxnId="{86AD1D6D-67FA-4C0A-85A5-DE35C31A4023}">
      <dgm:prSet/>
      <dgm:spPr/>
      <dgm:t>
        <a:bodyPr/>
        <a:lstStyle/>
        <a:p>
          <a:endParaRPr lang="es-ES"/>
        </a:p>
      </dgm:t>
    </dgm:pt>
    <dgm:pt modelId="{96A47E81-E17D-44EC-81D3-8983F573758B}" type="sibTrans" cxnId="{86AD1D6D-67FA-4C0A-85A5-DE35C31A4023}">
      <dgm:prSet/>
      <dgm:spPr/>
      <dgm:t>
        <a:bodyPr/>
        <a:lstStyle/>
        <a:p>
          <a:endParaRPr lang="es-ES"/>
        </a:p>
      </dgm:t>
    </dgm:pt>
    <dgm:pt modelId="{D08E815D-4EAA-4873-9C75-98273C11F01C}">
      <dgm:prSet/>
      <dgm:spPr/>
      <dgm:t>
        <a:bodyPr/>
        <a:lstStyle/>
        <a:p>
          <a:r>
            <a:rPr lang="es-ES" dirty="0" smtClean="0"/>
            <a:t>Iluminación  </a:t>
          </a:r>
          <a:endParaRPr lang="es-ES" dirty="0"/>
        </a:p>
      </dgm:t>
    </dgm:pt>
    <dgm:pt modelId="{5DB2954C-F142-4B52-AB37-7877DAA4E349}" type="parTrans" cxnId="{8272224C-3717-4E93-B2CD-B9F4B4CA9F94}">
      <dgm:prSet/>
      <dgm:spPr/>
      <dgm:t>
        <a:bodyPr/>
        <a:lstStyle/>
        <a:p>
          <a:endParaRPr lang="es-ES"/>
        </a:p>
      </dgm:t>
    </dgm:pt>
    <dgm:pt modelId="{3C09EB80-EC9F-4D74-BF20-EFF8A151356F}" type="sibTrans" cxnId="{8272224C-3717-4E93-B2CD-B9F4B4CA9F94}">
      <dgm:prSet/>
      <dgm:spPr/>
      <dgm:t>
        <a:bodyPr/>
        <a:lstStyle/>
        <a:p>
          <a:endParaRPr lang="es-ES"/>
        </a:p>
      </dgm:t>
    </dgm:pt>
    <dgm:pt modelId="{B26E7966-9B5D-4E92-AD2A-7B6CD69F672F}" type="pres">
      <dgm:prSet presAssocID="{F27713D5-D6B1-4390-A64F-6DA21048C014}" presName="cycle" presStyleCnt="0">
        <dgm:presLayoutVars>
          <dgm:dir/>
          <dgm:resizeHandles val="exact"/>
        </dgm:presLayoutVars>
      </dgm:prSet>
      <dgm:spPr/>
      <dgm:t>
        <a:bodyPr/>
        <a:lstStyle/>
        <a:p>
          <a:endParaRPr lang="es-ES"/>
        </a:p>
      </dgm:t>
    </dgm:pt>
    <dgm:pt modelId="{20A154B3-7CB5-4640-94CA-8B97CE5E524A}" type="pres">
      <dgm:prSet presAssocID="{6109911C-4301-4695-A325-90D02D7109F7}" presName="node" presStyleLbl="node1" presStyleIdx="0" presStyleCnt="4">
        <dgm:presLayoutVars>
          <dgm:bulletEnabled val="1"/>
        </dgm:presLayoutVars>
      </dgm:prSet>
      <dgm:spPr/>
      <dgm:t>
        <a:bodyPr/>
        <a:lstStyle/>
        <a:p>
          <a:endParaRPr lang="es-ES"/>
        </a:p>
      </dgm:t>
    </dgm:pt>
    <dgm:pt modelId="{8281AB42-0D5D-4FC7-9F46-B08C165D7F24}" type="pres">
      <dgm:prSet presAssocID="{6109911C-4301-4695-A325-90D02D7109F7}" presName="spNode" presStyleCnt="0"/>
      <dgm:spPr/>
    </dgm:pt>
    <dgm:pt modelId="{F84CB92E-A767-46D5-BAF4-8264F0B68C6E}" type="pres">
      <dgm:prSet presAssocID="{CEF318EB-789B-4DD1-A38C-C6113FD08241}" presName="sibTrans" presStyleLbl="sibTrans1D1" presStyleIdx="0" presStyleCnt="4"/>
      <dgm:spPr/>
      <dgm:t>
        <a:bodyPr/>
        <a:lstStyle/>
        <a:p>
          <a:endParaRPr lang="es-ES"/>
        </a:p>
      </dgm:t>
    </dgm:pt>
    <dgm:pt modelId="{6DE3DB2C-0D99-42B3-A953-72CD4AD2AA6D}" type="pres">
      <dgm:prSet presAssocID="{4D4144F4-04F0-47AF-AA14-C71F039B6B8A}" presName="node" presStyleLbl="node1" presStyleIdx="1" presStyleCnt="4">
        <dgm:presLayoutVars>
          <dgm:bulletEnabled val="1"/>
        </dgm:presLayoutVars>
      </dgm:prSet>
      <dgm:spPr/>
      <dgm:t>
        <a:bodyPr/>
        <a:lstStyle/>
        <a:p>
          <a:endParaRPr lang="es-ES"/>
        </a:p>
      </dgm:t>
    </dgm:pt>
    <dgm:pt modelId="{790F53DB-E184-44D3-BE55-792F5CA1C8C9}" type="pres">
      <dgm:prSet presAssocID="{4D4144F4-04F0-47AF-AA14-C71F039B6B8A}" presName="spNode" presStyleCnt="0"/>
      <dgm:spPr/>
    </dgm:pt>
    <dgm:pt modelId="{A6484283-D65B-42A5-994B-503C9E8E3122}" type="pres">
      <dgm:prSet presAssocID="{65AB7A38-390E-4F91-9131-8B28493B1546}" presName="sibTrans" presStyleLbl="sibTrans1D1" presStyleIdx="1" presStyleCnt="4"/>
      <dgm:spPr/>
      <dgm:t>
        <a:bodyPr/>
        <a:lstStyle/>
        <a:p>
          <a:endParaRPr lang="es-ES"/>
        </a:p>
      </dgm:t>
    </dgm:pt>
    <dgm:pt modelId="{6050B657-A890-4F28-855F-93D6AFE61103}" type="pres">
      <dgm:prSet presAssocID="{C6577431-B5D0-4708-A94E-84FC46C7FF7B}" presName="node" presStyleLbl="node1" presStyleIdx="2" presStyleCnt="4">
        <dgm:presLayoutVars>
          <dgm:bulletEnabled val="1"/>
        </dgm:presLayoutVars>
      </dgm:prSet>
      <dgm:spPr/>
      <dgm:t>
        <a:bodyPr/>
        <a:lstStyle/>
        <a:p>
          <a:endParaRPr lang="es-ES"/>
        </a:p>
      </dgm:t>
    </dgm:pt>
    <dgm:pt modelId="{CDAFC2F8-B78C-4775-8BF7-265319DD313A}" type="pres">
      <dgm:prSet presAssocID="{C6577431-B5D0-4708-A94E-84FC46C7FF7B}" presName="spNode" presStyleCnt="0"/>
      <dgm:spPr/>
    </dgm:pt>
    <dgm:pt modelId="{721A0170-2DDE-48C3-BACD-874E5ED81754}" type="pres">
      <dgm:prSet presAssocID="{96A47E81-E17D-44EC-81D3-8983F573758B}" presName="sibTrans" presStyleLbl="sibTrans1D1" presStyleIdx="2" presStyleCnt="4"/>
      <dgm:spPr/>
      <dgm:t>
        <a:bodyPr/>
        <a:lstStyle/>
        <a:p>
          <a:endParaRPr lang="es-ES"/>
        </a:p>
      </dgm:t>
    </dgm:pt>
    <dgm:pt modelId="{E976D90F-E391-4A61-8D38-782409F727AD}" type="pres">
      <dgm:prSet presAssocID="{D08E815D-4EAA-4873-9C75-98273C11F01C}" presName="node" presStyleLbl="node1" presStyleIdx="3" presStyleCnt="4">
        <dgm:presLayoutVars>
          <dgm:bulletEnabled val="1"/>
        </dgm:presLayoutVars>
      </dgm:prSet>
      <dgm:spPr/>
      <dgm:t>
        <a:bodyPr/>
        <a:lstStyle/>
        <a:p>
          <a:endParaRPr lang="es-ES"/>
        </a:p>
      </dgm:t>
    </dgm:pt>
    <dgm:pt modelId="{2D0601A1-C3CA-4D2D-BEF2-D8D80F01EF11}" type="pres">
      <dgm:prSet presAssocID="{D08E815D-4EAA-4873-9C75-98273C11F01C}" presName="spNode" presStyleCnt="0"/>
      <dgm:spPr/>
    </dgm:pt>
    <dgm:pt modelId="{6A485E3B-C9D2-4509-AF34-82FE59243AB5}" type="pres">
      <dgm:prSet presAssocID="{3C09EB80-EC9F-4D74-BF20-EFF8A151356F}" presName="sibTrans" presStyleLbl="sibTrans1D1" presStyleIdx="3" presStyleCnt="4"/>
      <dgm:spPr/>
      <dgm:t>
        <a:bodyPr/>
        <a:lstStyle/>
        <a:p>
          <a:endParaRPr lang="es-ES"/>
        </a:p>
      </dgm:t>
    </dgm:pt>
  </dgm:ptLst>
  <dgm:cxnLst>
    <dgm:cxn modelId="{EA881ADE-06C9-401A-BFF2-80B99D7D6D6B}" type="presOf" srcId="{D08E815D-4EAA-4873-9C75-98273C11F01C}" destId="{E976D90F-E391-4A61-8D38-782409F727AD}" srcOrd="0" destOrd="0" presId="urn:microsoft.com/office/officeart/2005/8/layout/cycle6"/>
    <dgm:cxn modelId="{7D102F2E-23BF-4BA6-805E-6612F6FFE444}" type="presOf" srcId="{F27713D5-D6B1-4390-A64F-6DA21048C014}" destId="{B26E7966-9B5D-4E92-AD2A-7B6CD69F672F}" srcOrd="0" destOrd="0" presId="urn:microsoft.com/office/officeart/2005/8/layout/cycle6"/>
    <dgm:cxn modelId="{2DA919D4-B4B6-4CE6-A290-A53201BC11CB}" type="presOf" srcId="{96A47E81-E17D-44EC-81D3-8983F573758B}" destId="{721A0170-2DDE-48C3-BACD-874E5ED81754}" srcOrd="0" destOrd="0" presId="urn:microsoft.com/office/officeart/2005/8/layout/cycle6"/>
    <dgm:cxn modelId="{AFEA1FE9-6FA7-4252-97B1-D195F6DFC835}" type="presOf" srcId="{6109911C-4301-4695-A325-90D02D7109F7}" destId="{20A154B3-7CB5-4640-94CA-8B97CE5E524A}" srcOrd="0" destOrd="0" presId="urn:microsoft.com/office/officeart/2005/8/layout/cycle6"/>
    <dgm:cxn modelId="{CFF7EA71-D084-4806-B6EB-1120EE372CCE}" srcId="{F27713D5-D6B1-4390-A64F-6DA21048C014}" destId="{4D4144F4-04F0-47AF-AA14-C71F039B6B8A}" srcOrd="1" destOrd="0" parTransId="{7D4AACC7-24E6-4D3D-A7DF-696FAD94B168}" sibTransId="{65AB7A38-390E-4F91-9131-8B28493B1546}"/>
    <dgm:cxn modelId="{86AD1D6D-67FA-4C0A-85A5-DE35C31A4023}" srcId="{F27713D5-D6B1-4390-A64F-6DA21048C014}" destId="{C6577431-B5D0-4708-A94E-84FC46C7FF7B}" srcOrd="2" destOrd="0" parTransId="{17C779D7-80CF-4FDA-B81C-130E35E7E5A8}" sibTransId="{96A47E81-E17D-44EC-81D3-8983F573758B}"/>
    <dgm:cxn modelId="{7BE7A742-40CF-4287-8D2A-0C2C901CFA21}" type="presOf" srcId="{C6577431-B5D0-4708-A94E-84FC46C7FF7B}" destId="{6050B657-A890-4F28-855F-93D6AFE61103}" srcOrd="0" destOrd="0" presId="urn:microsoft.com/office/officeart/2005/8/layout/cycle6"/>
    <dgm:cxn modelId="{6404EFF8-7F06-4345-B950-C5A4333D0E04}" type="presOf" srcId="{65AB7A38-390E-4F91-9131-8B28493B1546}" destId="{A6484283-D65B-42A5-994B-503C9E8E3122}" srcOrd="0" destOrd="0" presId="urn:microsoft.com/office/officeart/2005/8/layout/cycle6"/>
    <dgm:cxn modelId="{3BDB1E6D-FF70-4F85-95BF-3FE16C12FC62}" type="presOf" srcId="{3C09EB80-EC9F-4D74-BF20-EFF8A151356F}" destId="{6A485E3B-C9D2-4509-AF34-82FE59243AB5}" srcOrd="0" destOrd="0" presId="urn:microsoft.com/office/officeart/2005/8/layout/cycle6"/>
    <dgm:cxn modelId="{8272224C-3717-4E93-B2CD-B9F4B4CA9F94}" srcId="{F27713D5-D6B1-4390-A64F-6DA21048C014}" destId="{D08E815D-4EAA-4873-9C75-98273C11F01C}" srcOrd="3" destOrd="0" parTransId="{5DB2954C-F142-4B52-AB37-7877DAA4E349}" sibTransId="{3C09EB80-EC9F-4D74-BF20-EFF8A151356F}"/>
    <dgm:cxn modelId="{78ED1885-4B6E-4595-A957-AC94098B8799}" type="presOf" srcId="{CEF318EB-789B-4DD1-A38C-C6113FD08241}" destId="{F84CB92E-A767-46D5-BAF4-8264F0B68C6E}" srcOrd="0" destOrd="0" presId="urn:microsoft.com/office/officeart/2005/8/layout/cycle6"/>
    <dgm:cxn modelId="{808B770B-DD94-45D8-B432-75E20D091B67}" type="presOf" srcId="{4D4144F4-04F0-47AF-AA14-C71F039B6B8A}" destId="{6DE3DB2C-0D99-42B3-A953-72CD4AD2AA6D}" srcOrd="0" destOrd="0" presId="urn:microsoft.com/office/officeart/2005/8/layout/cycle6"/>
    <dgm:cxn modelId="{7C63B383-EA9F-4F24-B7D5-ED230C6DC7C3}" srcId="{F27713D5-D6B1-4390-A64F-6DA21048C014}" destId="{6109911C-4301-4695-A325-90D02D7109F7}" srcOrd="0" destOrd="0" parTransId="{0A6D36D4-5BF5-41D9-A3FC-0C7194378ED4}" sibTransId="{CEF318EB-789B-4DD1-A38C-C6113FD08241}"/>
    <dgm:cxn modelId="{45073EBF-FA12-468C-ADF8-8FD552428DEA}" type="presParOf" srcId="{B26E7966-9B5D-4E92-AD2A-7B6CD69F672F}" destId="{20A154B3-7CB5-4640-94CA-8B97CE5E524A}" srcOrd="0" destOrd="0" presId="urn:microsoft.com/office/officeart/2005/8/layout/cycle6"/>
    <dgm:cxn modelId="{FA96AE3E-0DA5-4714-9657-C531D7F17147}" type="presParOf" srcId="{B26E7966-9B5D-4E92-AD2A-7B6CD69F672F}" destId="{8281AB42-0D5D-4FC7-9F46-B08C165D7F24}" srcOrd="1" destOrd="0" presId="urn:microsoft.com/office/officeart/2005/8/layout/cycle6"/>
    <dgm:cxn modelId="{D1CFD277-2E4C-4EB3-B41F-28AB8E66E624}" type="presParOf" srcId="{B26E7966-9B5D-4E92-AD2A-7B6CD69F672F}" destId="{F84CB92E-A767-46D5-BAF4-8264F0B68C6E}" srcOrd="2" destOrd="0" presId="urn:microsoft.com/office/officeart/2005/8/layout/cycle6"/>
    <dgm:cxn modelId="{94BF133A-FBEF-4A20-ABB9-E725625E0A87}" type="presParOf" srcId="{B26E7966-9B5D-4E92-AD2A-7B6CD69F672F}" destId="{6DE3DB2C-0D99-42B3-A953-72CD4AD2AA6D}" srcOrd="3" destOrd="0" presId="urn:microsoft.com/office/officeart/2005/8/layout/cycle6"/>
    <dgm:cxn modelId="{87A9AD3B-E9E2-4E19-937F-A3430CFF036F}" type="presParOf" srcId="{B26E7966-9B5D-4E92-AD2A-7B6CD69F672F}" destId="{790F53DB-E184-44D3-BE55-792F5CA1C8C9}" srcOrd="4" destOrd="0" presId="urn:microsoft.com/office/officeart/2005/8/layout/cycle6"/>
    <dgm:cxn modelId="{2DFA132E-B3FE-4823-AEC9-E3403288332F}" type="presParOf" srcId="{B26E7966-9B5D-4E92-AD2A-7B6CD69F672F}" destId="{A6484283-D65B-42A5-994B-503C9E8E3122}" srcOrd="5" destOrd="0" presId="urn:microsoft.com/office/officeart/2005/8/layout/cycle6"/>
    <dgm:cxn modelId="{82B24C0B-5A6E-4A0A-8596-AD045439F580}" type="presParOf" srcId="{B26E7966-9B5D-4E92-AD2A-7B6CD69F672F}" destId="{6050B657-A890-4F28-855F-93D6AFE61103}" srcOrd="6" destOrd="0" presId="urn:microsoft.com/office/officeart/2005/8/layout/cycle6"/>
    <dgm:cxn modelId="{52B09E3F-9344-4C61-8F21-CDFFCDCB69F8}" type="presParOf" srcId="{B26E7966-9B5D-4E92-AD2A-7B6CD69F672F}" destId="{CDAFC2F8-B78C-4775-8BF7-265319DD313A}" srcOrd="7" destOrd="0" presId="urn:microsoft.com/office/officeart/2005/8/layout/cycle6"/>
    <dgm:cxn modelId="{8F3F247A-BCB1-468D-A31D-C4D5BDFBC711}" type="presParOf" srcId="{B26E7966-9B5D-4E92-AD2A-7B6CD69F672F}" destId="{721A0170-2DDE-48C3-BACD-874E5ED81754}" srcOrd="8" destOrd="0" presId="urn:microsoft.com/office/officeart/2005/8/layout/cycle6"/>
    <dgm:cxn modelId="{EE2448C7-03D8-46EF-8020-1076F5D8EDC8}" type="presParOf" srcId="{B26E7966-9B5D-4E92-AD2A-7B6CD69F672F}" destId="{E976D90F-E391-4A61-8D38-782409F727AD}" srcOrd="9" destOrd="0" presId="urn:microsoft.com/office/officeart/2005/8/layout/cycle6"/>
    <dgm:cxn modelId="{B7984D19-C54F-41E2-9ED9-0C3297B4B47C}" type="presParOf" srcId="{B26E7966-9B5D-4E92-AD2A-7B6CD69F672F}" destId="{2D0601A1-C3CA-4D2D-BEF2-D8D80F01EF11}" srcOrd="10" destOrd="0" presId="urn:microsoft.com/office/officeart/2005/8/layout/cycle6"/>
    <dgm:cxn modelId="{120B7D85-4B7F-48E3-9356-6A84B2F894AA}" type="presParOf" srcId="{B26E7966-9B5D-4E92-AD2A-7B6CD69F672F}" destId="{6A485E3B-C9D2-4509-AF34-82FE59243AB5}"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72CAA1D-FEC3-4FB0-A318-F1D59E14D649}" type="doc">
      <dgm:prSet loTypeId="urn:microsoft.com/office/officeart/2005/8/layout/cycle6" loCatId="cycle" qsTypeId="urn:microsoft.com/office/officeart/2005/8/quickstyle/3d2" qsCatId="3D" csTypeId="urn:microsoft.com/office/officeart/2005/8/colors/colorful2" csCatId="colorful" phldr="1"/>
      <dgm:spPr/>
      <dgm:t>
        <a:bodyPr/>
        <a:lstStyle/>
        <a:p>
          <a:endParaRPr lang="es-ES"/>
        </a:p>
      </dgm:t>
    </dgm:pt>
    <dgm:pt modelId="{ED822524-E8A8-4074-B5B5-1FAD09DA6935}">
      <dgm:prSet phldrT="[Texto]"/>
      <dgm:spPr/>
      <dgm:t>
        <a:bodyPr/>
        <a:lstStyle/>
        <a:p>
          <a:r>
            <a:rPr lang="es-ES" b="1" dirty="0" smtClean="0">
              <a:effectLst>
                <a:outerShdw blurRad="38100" dist="38100" dir="2700000" algn="tl">
                  <a:srgbClr val="000000">
                    <a:alpha val="43137"/>
                  </a:srgbClr>
                </a:outerShdw>
              </a:effectLst>
            </a:rPr>
            <a:t>Montessori</a:t>
          </a:r>
          <a:endParaRPr lang="es-ES" b="1" dirty="0">
            <a:effectLst>
              <a:outerShdw blurRad="38100" dist="38100" dir="2700000" algn="tl">
                <a:srgbClr val="000000">
                  <a:alpha val="43137"/>
                </a:srgbClr>
              </a:outerShdw>
            </a:effectLst>
          </a:endParaRPr>
        </a:p>
      </dgm:t>
    </dgm:pt>
    <dgm:pt modelId="{EA146F55-8F5D-4AB9-B42B-5B5F5ACC55F3}" type="parTrans" cxnId="{F116BAB7-1DE5-45C5-9B55-4417A419FBB4}">
      <dgm:prSet/>
      <dgm:spPr/>
      <dgm:t>
        <a:bodyPr/>
        <a:lstStyle/>
        <a:p>
          <a:endParaRPr lang="es-ES"/>
        </a:p>
      </dgm:t>
    </dgm:pt>
    <dgm:pt modelId="{B9CCE1A1-E5CE-4BEC-89DA-4F68C10BB49B}" type="sibTrans" cxnId="{F116BAB7-1DE5-45C5-9B55-4417A419FBB4}">
      <dgm:prSet/>
      <dgm:spPr/>
      <dgm:t>
        <a:bodyPr/>
        <a:lstStyle/>
        <a:p>
          <a:endParaRPr lang="es-ES"/>
        </a:p>
      </dgm:t>
    </dgm:pt>
    <dgm:pt modelId="{DFEC12D7-3C72-40AD-8985-03195A1CD2F3}">
      <dgm:prSet phldrT="[Texto]"/>
      <dgm:spPr/>
      <dgm:t>
        <a:bodyPr/>
        <a:lstStyle/>
        <a:p>
          <a:r>
            <a:rPr lang="es-ES" dirty="0" smtClean="0"/>
            <a:t>Liviano</a:t>
          </a:r>
          <a:endParaRPr lang="es-ES" dirty="0"/>
        </a:p>
      </dgm:t>
    </dgm:pt>
    <dgm:pt modelId="{00ACF523-28DB-4D33-9E03-38FC296DFFA1}" type="parTrans" cxnId="{CE7DF95E-5BAD-4442-87B6-276932C946C8}">
      <dgm:prSet/>
      <dgm:spPr/>
      <dgm:t>
        <a:bodyPr/>
        <a:lstStyle/>
        <a:p>
          <a:endParaRPr lang="es-ES"/>
        </a:p>
      </dgm:t>
    </dgm:pt>
    <dgm:pt modelId="{BF07F5B3-0275-4059-A21F-2C750C9A1D96}" type="sibTrans" cxnId="{CE7DF95E-5BAD-4442-87B6-276932C946C8}">
      <dgm:prSet/>
      <dgm:spPr/>
      <dgm:t>
        <a:bodyPr/>
        <a:lstStyle/>
        <a:p>
          <a:endParaRPr lang="es-ES"/>
        </a:p>
      </dgm:t>
    </dgm:pt>
    <dgm:pt modelId="{1A74891F-87C5-4ADD-AA07-6F8BE59657E0}">
      <dgm:prSet/>
      <dgm:spPr/>
      <dgm:t>
        <a:bodyPr/>
        <a:lstStyle/>
        <a:p>
          <a:r>
            <a:rPr lang="es-ES" dirty="0" smtClean="0"/>
            <a:t>Debe favorecer al niño</a:t>
          </a:r>
          <a:endParaRPr lang="es-ES" dirty="0"/>
        </a:p>
      </dgm:t>
    </dgm:pt>
    <dgm:pt modelId="{207EF8A3-33F0-418A-9757-D6CF050F28A8}" type="parTrans" cxnId="{C6ED1D5B-5DB4-40E0-969D-896B055F94C5}">
      <dgm:prSet/>
      <dgm:spPr/>
      <dgm:t>
        <a:bodyPr/>
        <a:lstStyle/>
        <a:p>
          <a:endParaRPr lang="es-ES"/>
        </a:p>
      </dgm:t>
    </dgm:pt>
    <dgm:pt modelId="{8B134B1B-CF6B-424C-BB5B-329BDC371E88}" type="sibTrans" cxnId="{C6ED1D5B-5DB4-40E0-969D-896B055F94C5}">
      <dgm:prSet/>
      <dgm:spPr/>
      <dgm:t>
        <a:bodyPr/>
        <a:lstStyle/>
        <a:p>
          <a:endParaRPr lang="es-ES"/>
        </a:p>
      </dgm:t>
    </dgm:pt>
    <dgm:pt modelId="{C5E52F5A-1263-4582-90B8-CA1ED56ED3B4}">
      <dgm:prSet/>
      <dgm:spPr/>
      <dgm:t>
        <a:bodyPr/>
        <a:lstStyle/>
        <a:p>
          <a:r>
            <a:rPr lang="es-ES" dirty="0" smtClean="0"/>
            <a:t>Ayuda a su independencia</a:t>
          </a:r>
          <a:endParaRPr lang="es-ES" dirty="0"/>
        </a:p>
      </dgm:t>
    </dgm:pt>
    <dgm:pt modelId="{D3EEB672-3457-4938-BD96-D233E236803F}" type="parTrans" cxnId="{B4527201-95D6-4B86-BC49-3606406125D4}">
      <dgm:prSet/>
      <dgm:spPr/>
      <dgm:t>
        <a:bodyPr/>
        <a:lstStyle/>
        <a:p>
          <a:endParaRPr lang="es-ES"/>
        </a:p>
      </dgm:t>
    </dgm:pt>
    <dgm:pt modelId="{04529E4F-8946-4386-83BF-6C53C306C7D9}" type="sibTrans" cxnId="{B4527201-95D6-4B86-BC49-3606406125D4}">
      <dgm:prSet/>
      <dgm:spPr/>
      <dgm:t>
        <a:bodyPr/>
        <a:lstStyle/>
        <a:p>
          <a:endParaRPr lang="es-ES"/>
        </a:p>
      </dgm:t>
    </dgm:pt>
    <dgm:pt modelId="{8B86847A-379F-4459-A62B-D1C530191655}" type="pres">
      <dgm:prSet presAssocID="{F72CAA1D-FEC3-4FB0-A318-F1D59E14D649}" presName="cycle" presStyleCnt="0">
        <dgm:presLayoutVars>
          <dgm:dir/>
          <dgm:resizeHandles val="exact"/>
        </dgm:presLayoutVars>
      </dgm:prSet>
      <dgm:spPr/>
      <dgm:t>
        <a:bodyPr/>
        <a:lstStyle/>
        <a:p>
          <a:endParaRPr lang="es-ES"/>
        </a:p>
      </dgm:t>
    </dgm:pt>
    <dgm:pt modelId="{E36C8A85-3FD3-46DE-9130-F73CB0383810}" type="pres">
      <dgm:prSet presAssocID="{ED822524-E8A8-4074-B5B5-1FAD09DA6935}" presName="node" presStyleLbl="node1" presStyleIdx="0" presStyleCnt="4">
        <dgm:presLayoutVars>
          <dgm:bulletEnabled val="1"/>
        </dgm:presLayoutVars>
      </dgm:prSet>
      <dgm:spPr/>
      <dgm:t>
        <a:bodyPr/>
        <a:lstStyle/>
        <a:p>
          <a:endParaRPr lang="es-ES"/>
        </a:p>
      </dgm:t>
    </dgm:pt>
    <dgm:pt modelId="{7915E8CD-8650-46D8-BD19-BA5365D2BE2E}" type="pres">
      <dgm:prSet presAssocID="{ED822524-E8A8-4074-B5B5-1FAD09DA6935}" presName="spNode" presStyleCnt="0"/>
      <dgm:spPr/>
    </dgm:pt>
    <dgm:pt modelId="{861375CD-0FED-4921-9ED8-2B649B9E7C56}" type="pres">
      <dgm:prSet presAssocID="{B9CCE1A1-E5CE-4BEC-89DA-4F68C10BB49B}" presName="sibTrans" presStyleLbl="sibTrans1D1" presStyleIdx="0" presStyleCnt="4"/>
      <dgm:spPr/>
      <dgm:t>
        <a:bodyPr/>
        <a:lstStyle/>
        <a:p>
          <a:endParaRPr lang="es-ES"/>
        </a:p>
      </dgm:t>
    </dgm:pt>
    <dgm:pt modelId="{8D36D4BD-8F33-488E-BC7F-365D678D0479}" type="pres">
      <dgm:prSet presAssocID="{DFEC12D7-3C72-40AD-8985-03195A1CD2F3}" presName="node" presStyleLbl="node1" presStyleIdx="1" presStyleCnt="4">
        <dgm:presLayoutVars>
          <dgm:bulletEnabled val="1"/>
        </dgm:presLayoutVars>
      </dgm:prSet>
      <dgm:spPr/>
      <dgm:t>
        <a:bodyPr/>
        <a:lstStyle/>
        <a:p>
          <a:endParaRPr lang="es-ES"/>
        </a:p>
      </dgm:t>
    </dgm:pt>
    <dgm:pt modelId="{24839FAA-54A5-4ABA-992F-989A8D5EF07B}" type="pres">
      <dgm:prSet presAssocID="{DFEC12D7-3C72-40AD-8985-03195A1CD2F3}" presName="spNode" presStyleCnt="0"/>
      <dgm:spPr/>
    </dgm:pt>
    <dgm:pt modelId="{F774AF5F-43CE-4C5F-8965-5F5E1919E2B6}" type="pres">
      <dgm:prSet presAssocID="{BF07F5B3-0275-4059-A21F-2C750C9A1D96}" presName="sibTrans" presStyleLbl="sibTrans1D1" presStyleIdx="1" presStyleCnt="4"/>
      <dgm:spPr/>
      <dgm:t>
        <a:bodyPr/>
        <a:lstStyle/>
        <a:p>
          <a:endParaRPr lang="es-ES"/>
        </a:p>
      </dgm:t>
    </dgm:pt>
    <dgm:pt modelId="{35854DC6-1D96-403A-ABB0-97797A8214E2}" type="pres">
      <dgm:prSet presAssocID="{C5E52F5A-1263-4582-90B8-CA1ED56ED3B4}" presName="node" presStyleLbl="node1" presStyleIdx="2" presStyleCnt="4">
        <dgm:presLayoutVars>
          <dgm:bulletEnabled val="1"/>
        </dgm:presLayoutVars>
      </dgm:prSet>
      <dgm:spPr/>
      <dgm:t>
        <a:bodyPr/>
        <a:lstStyle/>
        <a:p>
          <a:endParaRPr lang="es-ES"/>
        </a:p>
      </dgm:t>
    </dgm:pt>
    <dgm:pt modelId="{D4A2C764-A750-4B1D-9153-110906F843F1}" type="pres">
      <dgm:prSet presAssocID="{C5E52F5A-1263-4582-90B8-CA1ED56ED3B4}" presName="spNode" presStyleCnt="0"/>
      <dgm:spPr/>
    </dgm:pt>
    <dgm:pt modelId="{5646C37B-ADA9-45E9-A1CC-7375AF5BCAC2}" type="pres">
      <dgm:prSet presAssocID="{04529E4F-8946-4386-83BF-6C53C306C7D9}" presName="sibTrans" presStyleLbl="sibTrans1D1" presStyleIdx="2" presStyleCnt="4"/>
      <dgm:spPr/>
      <dgm:t>
        <a:bodyPr/>
        <a:lstStyle/>
        <a:p>
          <a:endParaRPr lang="es-ES"/>
        </a:p>
      </dgm:t>
    </dgm:pt>
    <dgm:pt modelId="{1DADA73C-1CD6-4673-9AB8-7EF05A024A87}" type="pres">
      <dgm:prSet presAssocID="{1A74891F-87C5-4ADD-AA07-6F8BE59657E0}" presName="node" presStyleLbl="node1" presStyleIdx="3" presStyleCnt="4">
        <dgm:presLayoutVars>
          <dgm:bulletEnabled val="1"/>
        </dgm:presLayoutVars>
      </dgm:prSet>
      <dgm:spPr/>
      <dgm:t>
        <a:bodyPr/>
        <a:lstStyle/>
        <a:p>
          <a:endParaRPr lang="es-ES"/>
        </a:p>
      </dgm:t>
    </dgm:pt>
    <dgm:pt modelId="{EB5CA389-6E0F-4D8D-8005-4EBAA44FCAEF}" type="pres">
      <dgm:prSet presAssocID="{1A74891F-87C5-4ADD-AA07-6F8BE59657E0}" presName="spNode" presStyleCnt="0"/>
      <dgm:spPr/>
    </dgm:pt>
    <dgm:pt modelId="{F542016E-B706-4DF6-9B9E-AC04AAFA7ABD}" type="pres">
      <dgm:prSet presAssocID="{8B134B1B-CF6B-424C-BB5B-329BDC371E88}" presName="sibTrans" presStyleLbl="sibTrans1D1" presStyleIdx="3" presStyleCnt="4"/>
      <dgm:spPr/>
      <dgm:t>
        <a:bodyPr/>
        <a:lstStyle/>
        <a:p>
          <a:endParaRPr lang="es-ES"/>
        </a:p>
      </dgm:t>
    </dgm:pt>
  </dgm:ptLst>
  <dgm:cxnLst>
    <dgm:cxn modelId="{DEFFC372-E7D9-4FAC-A5EC-D6D4FECC1DBC}" type="presOf" srcId="{1A74891F-87C5-4ADD-AA07-6F8BE59657E0}" destId="{1DADA73C-1CD6-4673-9AB8-7EF05A024A87}" srcOrd="0" destOrd="0" presId="urn:microsoft.com/office/officeart/2005/8/layout/cycle6"/>
    <dgm:cxn modelId="{9D100FC5-7816-465E-8A4A-4894876B0D82}" type="presOf" srcId="{BF07F5B3-0275-4059-A21F-2C750C9A1D96}" destId="{F774AF5F-43CE-4C5F-8965-5F5E1919E2B6}" srcOrd="0" destOrd="0" presId="urn:microsoft.com/office/officeart/2005/8/layout/cycle6"/>
    <dgm:cxn modelId="{510F7FA3-5E56-45D3-93D2-12CB1015C073}" type="presOf" srcId="{B9CCE1A1-E5CE-4BEC-89DA-4F68C10BB49B}" destId="{861375CD-0FED-4921-9ED8-2B649B9E7C56}" srcOrd="0" destOrd="0" presId="urn:microsoft.com/office/officeart/2005/8/layout/cycle6"/>
    <dgm:cxn modelId="{E1AA21FD-6373-4611-A54E-9C377C221D3E}" type="presOf" srcId="{C5E52F5A-1263-4582-90B8-CA1ED56ED3B4}" destId="{35854DC6-1D96-403A-ABB0-97797A8214E2}" srcOrd="0" destOrd="0" presId="urn:microsoft.com/office/officeart/2005/8/layout/cycle6"/>
    <dgm:cxn modelId="{F31C72BA-415D-4E03-9DEB-8BE27300EE21}" type="presOf" srcId="{04529E4F-8946-4386-83BF-6C53C306C7D9}" destId="{5646C37B-ADA9-45E9-A1CC-7375AF5BCAC2}" srcOrd="0" destOrd="0" presId="urn:microsoft.com/office/officeart/2005/8/layout/cycle6"/>
    <dgm:cxn modelId="{30184DA6-47B9-4322-BB9B-FB7D843ECEF4}" type="presOf" srcId="{8B134B1B-CF6B-424C-BB5B-329BDC371E88}" destId="{F542016E-B706-4DF6-9B9E-AC04AAFA7ABD}" srcOrd="0" destOrd="0" presId="urn:microsoft.com/office/officeart/2005/8/layout/cycle6"/>
    <dgm:cxn modelId="{C4A86BEA-36EE-48DD-98E5-0505EDEBB5AA}" type="presOf" srcId="{F72CAA1D-FEC3-4FB0-A318-F1D59E14D649}" destId="{8B86847A-379F-4459-A62B-D1C530191655}" srcOrd="0" destOrd="0" presId="urn:microsoft.com/office/officeart/2005/8/layout/cycle6"/>
    <dgm:cxn modelId="{AF996C02-551F-4A6A-9CAC-9AA6488B93CC}" type="presOf" srcId="{ED822524-E8A8-4074-B5B5-1FAD09DA6935}" destId="{E36C8A85-3FD3-46DE-9130-F73CB0383810}" srcOrd="0" destOrd="0" presId="urn:microsoft.com/office/officeart/2005/8/layout/cycle6"/>
    <dgm:cxn modelId="{F116BAB7-1DE5-45C5-9B55-4417A419FBB4}" srcId="{F72CAA1D-FEC3-4FB0-A318-F1D59E14D649}" destId="{ED822524-E8A8-4074-B5B5-1FAD09DA6935}" srcOrd="0" destOrd="0" parTransId="{EA146F55-8F5D-4AB9-B42B-5B5F5ACC55F3}" sibTransId="{B9CCE1A1-E5CE-4BEC-89DA-4F68C10BB49B}"/>
    <dgm:cxn modelId="{B4527201-95D6-4B86-BC49-3606406125D4}" srcId="{F72CAA1D-FEC3-4FB0-A318-F1D59E14D649}" destId="{C5E52F5A-1263-4582-90B8-CA1ED56ED3B4}" srcOrd="2" destOrd="0" parTransId="{D3EEB672-3457-4938-BD96-D233E236803F}" sibTransId="{04529E4F-8946-4386-83BF-6C53C306C7D9}"/>
    <dgm:cxn modelId="{6697D141-F97C-4AFF-ADE3-FD2217C5C2A7}" type="presOf" srcId="{DFEC12D7-3C72-40AD-8985-03195A1CD2F3}" destId="{8D36D4BD-8F33-488E-BC7F-365D678D0479}" srcOrd="0" destOrd="0" presId="urn:microsoft.com/office/officeart/2005/8/layout/cycle6"/>
    <dgm:cxn modelId="{CE7DF95E-5BAD-4442-87B6-276932C946C8}" srcId="{F72CAA1D-FEC3-4FB0-A318-F1D59E14D649}" destId="{DFEC12D7-3C72-40AD-8985-03195A1CD2F3}" srcOrd="1" destOrd="0" parTransId="{00ACF523-28DB-4D33-9E03-38FC296DFFA1}" sibTransId="{BF07F5B3-0275-4059-A21F-2C750C9A1D96}"/>
    <dgm:cxn modelId="{C6ED1D5B-5DB4-40E0-969D-896B055F94C5}" srcId="{F72CAA1D-FEC3-4FB0-A318-F1D59E14D649}" destId="{1A74891F-87C5-4ADD-AA07-6F8BE59657E0}" srcOrd="3" destOrd="0" parTransId="{207EF8A3-33F0-418A-9757-D6CF050F28A8}" sibTransId="{8B134B1B-CF6B-424C-BB5B-329BDC371E88}"/>
    <dgm:cxn modelId="{BFE693CE-A1B2-4032-8CCF-ABE210EA63DA}" type="presParOf" srcId="{8B86847A-379F-4459-A62B-D1C530191655}" destId="{E36C8A85-3FD3-46DE-9130-F73CB0383810}" srcOrd="0" destOrd="0" presId="urn:microsoft.com/office/officeart/2005/8/layout/cycle6"/>
    <dgm:cxn modelId="{501E517F-730C-4412-B9E2-EDE5A145C433}" type="presParOf" srcId="{8B86847A-379F-4459-A62B-D1C530191655}" destId="{7915E8CD-8650-46D8-BD19-BA5365D2BE2E}" srcOrd="1" destOrd="0" presId="urn:microsoft.com/office/officeart/2005/8/layout/cycle6"/>
    <dgm:cxn modelId="{47F21760-7158-475E-8ADF-7B3F303D3FDE}" type="presParOf" srcId="{8B86847A-379F-4459-A62B-D1C530191655}" destId="{861375CD-0FED-4921-9ED8-2B649B9E7C56}" srcOrd="2" destOrd="0" presId="urn:microsoft.com/office/officeart/2005/8/layout/cycle6"/>
    <dgm:cxn modelId="{E7E9EC2C-A383-4105-9AC6-B66183815EC3}" type="presParOf" srcId="{8B86847A-379F-4459-A62B-D1C530191655}" destId="{8D36D4BD-8F33-488E-BC7F-365D678D0479}" srcOrd="3" destOrd="0" presId="urn:microsoft.com/office/officeart/2005/8/layout/cycle6"/>
    <dgm:cxn modelId="{C2CE57AD-044F-4B13-BF95-2E347E947C35}" type="presParOf" srcId="{8B86847A-379F-4459-A62B-D1C530191655}" destId="{24839FAA-54A5-4ABA-992F-989A8D5EF07B}" srcOrd="4" destOrd="0" presId="urn:microsoft.com/office/officeart/2005/8/layout/cycle6"/>
    <dgm:cxn modelId="{D6B2DA44-06D9-40A1-8492-54445FE9B237}" type="presParOf" srcId="{8B86847A-379F-4459-A62B-D1C530191655}" destId="{F774AF5F-43CE-4C5F-8965-5F5E1919E2B6}" srcOrd="5" destOrd="0" presId="urn:microsoft.com/office/officeart/2005/8/layout/cycle6"/>
    <dgm:cxn modelId="{AD621A28-7C9E-4712-847E-6267BE5F0F08}" type="presParOf" srcId="{8B86847A-379F-4459-A62B-D1C530191655}" destId="{35854DC6-1D96-403A-ABB0-97797A8214E2}" srcOrd="6" destOrd="0" presId="urn:microsoft.com/office/officeart/2005/8/layout/cycle6"/>
    <dgm:cxn modelId="{81B4222A-A0EA-431A-848D-3E127E0052B4}" type="presParOf" srcId="{8B86847A-379F-4459-A62B-D1C530191655}" destId="{D4A2C764-A750-4B1D-9153-110906F843F1}" srcOrd="7" destOrd="0" presId="urn:microsoft.com/office/officeart/2005/8/layout/cycle6"/>
    <dgm:cxn modelId="{0520D71B-754A-487A-A45F-0E1222983127}" type="presParOf" srcId="{8B86847A-379F-4459-A62B-D1C530191655}" destId="{5646C37B-ADA9-45E9-A1CC-7375AF5BCAC2}" srcOrd="8" destOrd="0" presId="urn:microsoft.com/office/officeart/2005/8/layout/cycle6"/>
    <dgm:cxn modelId="{1E6F75BF-31AC-4F05-9EAC-D02D98346A4A}" type="presParOf" srcId="{8B86847A-379F-4459-A62B-D1C530191655}" destId="{1DADA73C-1CD6-4673-9AB8-7EF05A024A87}" srcOrd="9" destOrd="0" presId="urn:microsoft.com/office/officeart/2005/8/layout/cycle6"/>
    <dgm:cxn modelId="{A5855B06-8578-4724-9AFB-7AFFD20578EF}" type="presParOf" srcId="{8B86847A-379F-4459-A62B-D1C530191655}" destId="{EB5CA389-6E0F-4D8D-8005-4EBAA44FCAEF}" srcOrd="10" destOrd="0" presId="urn:microsoft.com/office/officeart/2005/8/layout/cycle6"/>
    <dgm:cxn modelId="{C1D3F21C-F4C5-470A-B4D1-6446360876DC}" type="presParOf" srcId="{8B86847A-379F-4459-A62B-D1C530191655}" destId="{F542016E-B706-4DF6-9B9E-AC04AAFA7AB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7AC28BBF-0744-49C5-85AA-86C19DE3D318}" type="doc">
      <dgm:prSet loTypeId="urn:microsoft.com/office/officeart/2005/8/layout/radial5" loCatId="relationship" qsTypeId="urn:microsoft.com/office/officeart/2005/8/quickstyle/3d2" qsCatId="3D" csTypeId="urn:microsoft.com/office/officeart/2005/8/colors/colorful2" csCatId="colorful" phldr="1"/>
      <dgm:spPr/>
      <dgm:t>
        <a:bodyPr/>
        <a:lstStyle/>
        <a:p>
          <a:endParaRPr lang="es-ES"/>
        </a:p>
      </dgm:t>
    </dgm:pt>
    <dgm:pt modelId="{0F7B307E-2263-4B51-A1B5-C3752764089A}">
      <dgm:prSet phldrT="[Texto]" custT="1"/>
      <dgm:spPr/>
      <dgm:t>
        <a:bodyPr/>
        <a:lstStyle/>
        <a:p>
          <a:r>
            <a:rPr lang="es-EC" sz="1200" dirty="0" smtClean="0"/>
            <a:t>La independencia </a:t>
          </a:r>
          <a:endParaRPr lang="es-ES" sz="1200" dirty="0"/>
        </a:p>
      </dgm:t>
    </dgm:pt>
    <dgm:pt modelId="{93D124C7-A899-4638-B1BA-E53921B3E54D}" type="parTrans" cxnId="{7B07EDDB-B7D8-496B-972B-BDD69722F9F9}">
      <dgm:prSet custT="1"/>
      <dgm:spPr/>
      <dgm:t>
        <a:bodyPr/>
        <a:lstStyle/>
        <a:p>
          <a:endParaRPr lang="es-ES" sz="1200"/>
        </a:p>
      </dgm:t>
    </dgm:pt>
    <dgm:pt modelId="{B3BECD6C-C0BC-40DB-85D3-EE7E935BDD31}" type="sibTrans" cxnId="{7B07EDDB-B7D8-496B-972B-BDD69722F9F9}">
      <dgm:prSet/>
      <dgm:spPr/>
      <dgm:t>
        <a:bodyPr/>
        <a:lstStyle/>
        <a:p>
          <a:endParaRPr lang="es-ES" sz="1200"/>
        </a:p>
      </dgm:t>
    </dgm:pt>
    <dgm:pt modelId="{060D7937-0B7F-4A17-AF41-CFA1D930676C}">
      <dgm:prSet phldrT="[Texto]"/>
      <dgm:spPr/>
      <dgm:t>
        <a:bodyPr/>
        <a:lstStyle/>
        <a:p>
          <a:endParaRPr lang="es-ES" sz="1200" dirty="0"/>
        </a:p>
      </dgm:t>
    </dgm:pt>
    <dgm:pt modelId="{95E086A6-7D90-4A4D-B41C-2A777694112A}" type="parTrans" cxnId="{7271FF8D-2E29-4E9A-B7F0-90121E776B71}">
      <dgm:prSet/>
      <dgm:spPr/>
      <dgm:t>
        <a:bodyPr/>
        <a:lstStyle/>
        <a:p>
          <a:endParaRPr lang="es-ES" sz="1200"/>
        </a:p>
      </dgm:t>
    </dgm:pt>
    <dgm:pt modelId="{020BFD67-A1F1-43DB-A8E7-7378DF948D68}" type="sibTrans" cxnId="{7271FF8D-2E29-4E9A-B7F0-90121E776B71}">
      <dgm:prSet/>
      <dgm:spPr/>
      <dgm:t>
        <a:bodyPr/>
        <a:lstStyle/>
        <a:p>
          <a:endParaRPr lang="es-ES" sz="1200"/>
        </a:p>
      </dgm:t>
    </dgm:pt>
    <dgm:pt modelId="{13687E6B-AE83-4DF2-8D2B-4A1103AFC1F7}">
      <dgm:prSet phldrT="[Texto]"/>
      <dgm:spPr/>
      <dgm:t>
        <a:bodyPr/>
        <a:lstStyle/>
        <a:p>
          <a:endParaRPr lang="es-ES"/>
        </a:p>
      </dgm:t>
    </dgm:pt>
    <dgm:pt modelId="{8038ADBF-A34C-482B-8AFE-BFDB73763C61}" type="parTrans" cxnId="{0A2B5854-682D-4511-91E5-A75A76AF0687}">
      <dgm:prSet/>
      <dgm:spPr/>
      <dgm:t>
        <a:bodyPr/>
        <a:lstStyle/>
        <a:p>
          <a:endParaRPr lang="es-ES" sz="1200"/>
        </a:p>
      </dgm:t>
    </dgm:pt>
    <dgm:pt modelId="{AAB4C81B-4A70-4AEE-A16E-724B9BF23570}" type="sibTrans" cxnId="{0A2B5854-682D-4511-91E5-A75A76AF0687}">
      <dgm:prSet/>
      <dgm:spPr/>
      <dgm:t>
        <a:bodyPr/>
        <a:lstStyle/>
        <a:p>
          <a:endParaRPr lang="es-ES" sz="1200"/>
        </a:p>
      </dgm:t>
    </dgm:pt>
    <dgm:pt modelId="{2EE6AB78-3DEC-4661-9119-4C1B56446850}">
      <dgm:prSet/>
      <dgm:spPr/>
      <dgm:t>
        <a:bodyPr/>
        <a:lstStyle/>
        <a:p>
          <a:endParaRPr lang="es-ES"/>
        </a:p>
      </dgm:t>
    </dgm:pt>
    <dgm:pt modelId="{99B538FB-B791-4F72-97F0-F11E8324F234}" type="parTrans" cxnId="{631BD78C-7AAB-459F-823D-F10AEE0C69B5}">
      <dgm:prSet/>
      <dgm:spPr/>
      <dgm:t>
        <a:bodyPr/>
        <a:lstStyle/>
        <a:p>
          <a:endParaRPr lang="es-ES" sz="1200"/>
        </a:p>
      </dgm:t>
    </dgm:pt>
    <dgm:pt modelId="{E13ABEF8-7D42-4E38-8732-FE760A6D7C60}" type="sibTrans" cxnId="{631BD78C-7AAB-459F-823D-F10AEE0C69B5}">
      <dgm:prSet/>
      <dgm:spPr/>
      <dgm:t>
        <a:bodyPr/>
        <a:lstStyle/>
        <a:p>
          <a:endParaRPr lang="es-ES" sz="1200"/>
        </a:p>
      </dgm:t>
    </dgm:pt>
    <dgm:pt modelId="{0DBC8DF9-5A0A-400E-92EB-149973608F46}">
      <dgm:prSet/>
      <dgm:spPr/>
      <dgm:t>
        <a:bodyPr/>
        <a:lstStyle/>
        <a:p>
          <a:pPr defTabSz="800100">
            <a:lnSpc>
              <a:spcPct val="90000"/>
            </a:lnSpc>
            <a:spcBef>
              <a:spcPct val="0"/>
            </a:spcBef>
            <a:spcAft>
              <a:spcPct val="35000"/>
            </a:spcAft>
          </a:pPr>
          <a:endParaRPr lang="es-ES" sz="1200" dirty="0"/>
        </a:p>
      </dgm:t>
    </dgm:pt>
    <dgm:pt modelId="{12A04551-98F3-426F-89E7-B83D13DABFCC}" type="parTrans" cxnId="{7C198A60-06A0-4609-8F5A-189DC04A08D7}">
      <dgm:prSet/>
      <dgm:spPr/>
      <dgm:t>
        <a:bodyPr/>
        <a:lstStyle/>
        <a:p>
          <a:endParaRPr lang="es-ES" sz="1200"/>
        </a:p>
      </dgm:t>
    </dgm:pt>
    <dgm:pt modelId="{704A290C-00E3-4E74-A55B-9023095B5EA4}" type="sibTrans" cxnId="{7C198A60-06A0-4609-8F5A-189DC04A08D7}">
      <dgm:prSet/>
      <dgm:spPr/>
      <dgm:t>
        <a:bodyPr/>
        <a:lstStyle/>
        <a:p>
          <a:endParaRPr lang="es-ES" sz="1200"/>
        </a:p>
      </dgm:t>
    </dgm:pt>
    <dgm:pt modelId="{A4148C48-7E3E-4331-9C11-10E6DC8733B8}">
      <dgm:prSet custT="1"/>
      <dgm:spPr/>
      <dgm:t>
        <a:bodyPr/>
        <a:lstStyle/>
        <a:p>
          <a:r>
            <a:rPr lang="es-ES" sz="2000" b="1" dirty="0" smtClean="0">
              <a:effectLst>
                <a:outerShdw blurRad="38100" dist="38100" dir="2700000" algn="tl">
                  <a:srgbClr val="000000">
                    <a:alpha val="43137"/>
                  </a:srgbClr>
                </a:outerShdw>
              </a:effectLst>
              <a:latin typeface="Monotype Corsiva" pitchFamily="66" charset="0"/>
            </a:rPr>
            <a:t>Favorece en el niño </a:t>
          </a:r>
          <a:endParaRPr lang="es-ES" sz="2000" dirty="0"/>
        </a:p>
      </dgm:t>
    </dgm:pt>
    <dgm:pt modelId="{63AC5FEC-AC40-41B4-BA38-227A4C0380BD}" type="parTrans" cxnId="{72CDC10F-54CF-419C-83FB-1C5F6880CFBC}">
      <dgm:prSet/>
      <dgm:spPr/>
      <dgm:t>
        <a:bodyPr/>
        <a:lstStyle/>
        <a:p>
          <a:endParaRPr lang="es-ES" sz="1200"/>
        </a:p>
      </dgm:t>
    </dgm:pt>
    <dgm:pt modelId="{FF1021A3-16F0-4E28-B270-1DF68A403B5D}" type="sibTrans" cxnId="{72CDC10F-54CF-419C-83FB-1C5F6880CFBC}">
      <dgm:prSet/>
      <dgm:spPr/>
      <dgm:t>
        <a:bodyPr/>
        <a:lstStyle/>
        <a:p>
          <a:endParaRPr lang="es-ES" sz="1200"/>
        </a:p>
      </dgm:t>
    </dgm:pt>
    <dgm:pt modelId="{8507709D-F0AC-41CD-AC0F-27658DB1CEB8}">
      <dgm:prSet custT="1"/>
      <dgm:spPr/>
      <dgm:t>
        <a:bodyPr/>
        <a:lstStyle/>
        <a:p>
          <a:r>
            <a:rPr lang="es-EC" sz="1200" dirty="0" smtClean="0"/>
            <a:t>La concentración </a:t>
          </a:r>
          <a:endParaRPr lang="es-ES" sz="1200" dirty="0"/>
        </a:p>
      </dgm:t>
    </dgm:pt>
    <dgm:pt modelId="{C806AA06-A78F-4E9A-875B-904FD18C92BE}" type="parTrans" cxnId="{C98C93D0-2AB8-4EB8-8F25-2732C495D263}">
      <dgm:prSet custT="1"/>
      <dgm:spPr/>
      <dgm:t>
        <a:bodyPr/>
        <a:lstStyle/>
        <a:p>
          <a:endParaRPr lang="es-ES" sz="1200"/>
        </a:p>
      </dgm:t>
    </dgm:pt>
    <dgm:pt modelId="{05F04F3A-8F80-462C-A335-C9602156523A}" type="sibTrans" cxnId="{C98C93D0-2AB8-4EB8-8F25-2732C495D263}">
      <dgm:prSet/>
      <dgm:spPr/>
      <dgm:t>
        <a:bodyPr/>
        <a:lstStyle/>
        <a:p>
          <a:endParaRPr lang="es-ES" sz="1200"/>
        </a:p>
      </dgm:t>
    </dgm:pt>
    <dgm:pt modelId="{00DBB45E-E6CA-4C68-B2EF-9B762D836DA0}">
      <dgm:prSet phldrT="[Texto]" custT="1"/>
      <dgm:spPr/>
      <dgm:t>
        <a:bodyPr/>
        <a:lstStyle/>
        <a:p>
          <a:pPr marR="0" eaLnBrk="1" fontAlgn="auto" latinLnBrk="0" hangingPunct="1">
            <a:buClrTx/>
            <a:buSzTx/>
            <a:buFontTx/>
            <a:tabLst/>
            <a:defRPr/>
          </a:pPr>
          <a:r>
            <a:rPr lang="es-EC" sz="1200" dirty="0" smtClean="0"/>
            <a:t>La organización</a:t>
          </a:r>
          <a:endParaRPr lang="es-ES" sz="1200" dirty="0"/>
        </a:p>
      </dgm:t>
    </dgm:pt>
    <dgm:pt modelId="{4B520FA8-1B63-47CF-B39E-E8960E759C33}" type="parTrans" cxnId="{AE6F5AF5-C48B-42A9-AAC5-F6603EB0CADB}">
      <dgm:prSet custT="1"/>
      <dgm:spPr/>
      <dgm:t>
        <a:bodyPr/>
        <a:lstStyle/>
        <a:p>
          <a:endParaRPr lang="es-ES" sz="1200"/>
        </a:p>
      </dgm:t>
    </dgm:pt>
    <dgm:pt modelId="{2073E6BD-208E-437F-9DAA-F35ABE3052CD}" type="sibTrans" cxnId="{AE6F5AF5-C48B-42A9-AAC5-F6603EB0CADB}">
      <dgm:prSet/>
      <dgm:spPr/>
      <dgm:t>
        <a:bodyPr/>
        <a:lstStyle/>
        <a:p>
          <a:endParaRPr lang="es-ES" sz="1200"/>
        </a:p>
      </dgm:t>
    </dgm:pt>
    <dgm:pt modelId="{BFB8DA9A-1269-495B-A854-220361F2DC49}">
      <dgm:prSet phldrT="[Texto]" custT="1"/>
      <dgm:spPr/>
      <dgm:t>
        <a:bodyPr/>
        <a:lstStyle/>
        <a:p>
          <a:r>
            <a:rPr lang="es-EC" sz="1200" dirty="0" smtClean="0"/>
            <a:t>La responsabilidad </a:t>
          </a:r>
          <a:endParaRPr lang="es-ES" sz="1200" dirty="0"/>
        </a:p>
      </dgm:t>
    </dgm:pt>
    <dgm:pt modelId="{821402CE-FD9C-46E0-9118-FBC2552EED9F}" type="parTrans" cxnId="{A241AE08-27ED-43C1-8509-D0A83F03C05C}">
      <dgm:prSet custT="1"/>
      <dgm:spPr/>
      <dgm:t>
        <a:bodyPr/>
        <a:lstStyle/>
        <a:p>
          <a:endParaRPr lang="es-ES" sz="1200"/>
        </a:p>
      </dgm:t>
    </dgm:pt>
    <dgm:pt modelId="{C1C8D236-91D3-43B7-A55C-3B30DFC71566}" type="sibTrans" cxnId="{A241AE08-27ED-43C1-8509-D0A83F03C05C}">
      <dgm:prSet/>
      <dgm:spPr/>
      <dgm:t>
        <a:bodyPr/>
        <a:lstStyle/>
        <a:p>
          <a:endParaRPr lang="es-ES" sz="1200"/>
        </a:p>
      </dgm:t>
    </dgm:pt>
    <dgm:pt modelId="{CC1DBD26-EEC5-4E2F-88C0-11D5EC410F44}">
      <dgm:prSet phldrT="[Texto]" custT="1"/>
      <dgm:spPr/>
      <dgm:t>
        <a:bodyPr/>
        <a:lstStyle/>
        <a:p>
          <a:r>
            <a:rPr lang="es-EC" sz="1200" dirty="0" smtClean="0"/>
            <a:t>La autonomía </a:t>
          </a:r>
          <a:endParaRPr lang="es-ES" sz="1200" dirty="0"/>
        </a:p>
      </dgm:t>
    </dgm:pt>
    <dgm:pt modelId="{306F965B-6940-4963-A5CD-0F6F0B67ADA3}" type="parTrans" cxnId="{48E3C1BD-8504-4DA2-BDE0-2E350BBDCAD7}">
      <dgm:prSet custT="1"/>
      <dgm:spPr/>
      <dgm:t>
        <a:bodyPr/>
        <a:lstStyle/>
        <a:p>
          <a:endParaRPr lang="es-ES" sz="1200"/>
        </a:p>
      </dgm:t>
    </dgm:pt>
    <dgm:pt modelId="{8F37B4AC-E51F-48F2-BFD3-82DCAF9316CD}" type="sibTrans" cxnId="{48E3C1BD-8504-4DA2-BDE0-2E350BBDCAD7}">
      <dgm:prSet/>
      <dgm:spPr/>
      <dgm:t>
        <a:bodyPr/>
        <a:lstStyle/>
        <a:p>
          <a:endParaRPr lang="es-ES" sz="1200"/>
        </a:p>
      </dgm:t>
    </dgm:pt>
    <dgm:pt modelId="{7BAD5A80-7E6C-4255-9D6E-76DB0E8BEA5A}">
      <dgm:prSet phldrT="[Texto]" custT="1"/>
      <dgm:spPr/>
      <dgm:t>
        <a:bodyPr/>
        <a:lstStyle/>
        <a:p>
          <a:pPr marR="0" eaLnBrk="1" fontAlgn="auto" latinLnBrk="0" hangingPunct="1">
            <a:buClrTx/>
            <a:buSzTx/>
            <a:buFontTx/>
            <a:tabLst/>
            <a:defRPr/>
          </a:pPr>
          <a:r>
            <a:rPr lang="es-EC" sz="1200" dirty="0" smtClean="0"/>
            <a:t>La cooperación </a:t>
          </a:r>
          <a:endParaRPr lang="es-ES" sz="1200" dirty="0"/>
        </a:p>
      </dgm:t>
    </dgm:pt>
    <dgm:pt modelId="{9A840021-19DF-4270-B6C9-44B0BC903467}" type="parTrans" cxnId="{702EEEF7-E9DE-4507-B997-263EFD6D458C}">
      <dgm:prSet custT="1"/>
      <dgm:spPr/>
      <dgm:t>
        <a:bodyPr/>
        <a:lstStyle/>
        <a:p>
          <a:endParaRPr lang="es-ES" sz="1200"/>
        </a:p>
      </dgm:t>
    </dgm:pt>
    <dgm:pt modelId="{9E3F5980-F152-4A85-BAF3-8D21A13B1BEF}" type="sibTrans" cxnId="{702EEEF7-E9DE-4507-B997-263EFD6D458C}">
      <dgm:prSet/>
      <dgm:spPr/>
      <dgm:t>
        <a:bodyPr/>
        <a:lstStyle/>
        <a:p>
          <a:endParaRPr lang="es-ES" sz="1200"/>
        </a:p>
      </dgm:t>
    </dgm:pt>
    <dgm:pt modelId="{7510C509-2EC8-4B36-B67F-B1B079B63330}" type="pres">
      <dgm:prSet presAssocID="{7AC28BBF-0744-49C5-85AA-86C19DE3D318}" presName="Name0" presStyleCnt="0">
        <dgm:presLayoutVars>
          <dgm:chMax val="1"/>
          <dgm:dir/>
          <dgm:animLvl val="ctr"/>
          <dgm:resizeHandles val="exact"/>
        </dgm:presLayoutVars>
      </dgm:prSet>
      <dgm:spPr/>
      <dgm:t>
        <a:bodyPr/>
        <a:lstStyle/>
        <a:p>
          <a:endParaRPr lang="es-ES"/>
        </a:p>
      </dgm:t>
    </dgm:pt>
    <dgm:pt modelId="{47744176-B143-49AE-A47D-47893D21EFF6}" type="pres">
      <dgm:prSet presAssocID="{A4148C48-7E3E-4331-9C11-10E6DC8733B8}" presName="centerShape" presStyleLbl="node0" presStyleIdx="0" presStyleCnt="1" custScaleX="87078" custScaleY="83310"/>
      <dgm:spPr/>
      <dgm:t>
        <a:bodyPr/>
        <a:lstStyle/>
        <a:p>
          <a:endParaRPr lang="es-ES"/>
        </a:p>
      </dgm:t>
    </dgm:pt>
    <dgm:pt modelId="{53BAEDE6-7392-40F4-B8C6-3E41A4590365}" type="pres">
      <dgm:prSet presAssocID="{306F965B-6940-4963-A5CD-0F6F0B67ADA3}" presName="parTrans" presStyleLbl="sibTrans2D1" presStyleIdx="0" presStyleCnt="6"/>
      <dgm:spPr/>
      <dgm:t>
        <a:bodyPr/>
        <a:lstStyle/>
        <a:p>
          <a:endParaRPr lang="es-ES"/>
        </a:p>
      </dgm:t>
    </dgm:pt>
    <dgm:pt modelId="{FC58499F-E28E-4B7B-A85B-8181BEDAA460}" type="pres">
      <dgm:prSet presAssocID="{306F965B-6940-4963-A5CD-0F6F0B67ADA3}" presName="connectorText" presStyleLbl="sibTrans2D1" presStyleIdx="0" presStyleCnt="6"/>
      <dgm:spPr/>
      <dgm:t>
        <a:bodyPr/>
        <a:lstStyle/>
        <a:p>
          <a:endParaRPr lang="es-ES"/>
        </a:p>
      </dgm:t>
    </dgm:pt>
    <dgm:pt modelId="{47F44A04-F6EE-4CC4-8469-24127AEC88C4}" type="pres">
      <dgm:prSet presAssocID="{CC1DBD26-EEC5-4E2F-88C0-11D5EC410F44}" presName="node" presStyleLbl="node1" presStyleIdx="0" presStyleCnt="6">
        <dgm:presLayoutVars>
          <dgm:bulletEnabled val="1"/>
        </dgm:presLayoutVars>
      </dgm:prSet>
      <dgm:spPr/>
      <dgm:t>
        <a:bodyPr/>
        <a:lstStyle/>
        <a:p>
          <a:endParaRPr lang="es-ES"/>
        </a:p>
      </dgm:t>
    </dgm:pt>
    <dgm:pt modelId="{21840D19-8CB4-426D-97F4-2C13E3267380}" type="pres">
      <dgm:prSet presAssocID="{9A840021-19DF-4270-B6C9-44B0BC903467}" presName="parTrans" presStyleLbl="sibTrans2D1" presStyleIdx="1" presStyleCnt="6"/>
      <dgm:spPr/>
      <dgm:t>
        <a:bodyPr/>
        <a:lstStyle/>
        <a:p>
          <a:endParaRPr lang="es-ES"/>
        </a:p>
      </dgm:t>
    </dgm:pt>
    <dgm:pt modelId="{C83901BF-1C1C-4436-A4DC-DEF121298E31}" type="pres">
      <dgm:prSet presAssocID="{9A840021-19DF-4270-B6C9-44B0BC903467}" presName="connectorText" presStyleLbl="sibTrans2D1" presStyleIdx="1" presStyleCnt="6"/>
      <dgm:spPr/>
      <dgm:t>
        <a:bodyPr/>
        <a:lstStyle/>
        <a:p>
          <a:endParaRPr lang="es-ES"/>
        </a:p>
      </dgm:t>
    </dgm:pt>
    <dgm:pt modelId="{306463EE-9030-4A1A-B40A-24521E86DFD8}" type="pres">
      <dgm:prSet presAssocID="{7BAD5A80-7E6C-4255-9D6E-76DB0E8BEA5A}" presName="node" presStyleLbl="node1" presStyleIdx="1" presStyleCnt="6">
        <dgm:presLayoutVars>
          <dgm:bulletEnabled val="1"/>
        </dgm:presLayoutVars>
      </dgm:prSet>
      <dgm:spPr/>
      <dgm:t>
        <a:bodyPr/>
        <a:lstStyle/>
        <a:p>
          <a:endParaRPr lang="es-ES"/>
        </a:p>
      </dgm:t>
    </dgm:pt>
    <dgm:pt modelId="{4B5D77B2-9497-4F44-848B-5AFC84D3E3D1}" type="pres">
      <dgm:prSet presAssocID="{821402CE-FD9C-46E0-9118-FBC2552EED9F}" presName="parTrans" presStyleLbl="sibTrans2D1" presStyleIdx="2" presStyleCnt="6"/>
      <dgm:spPr/>
      <dgm:t>
        <a:bodyPr/>
        <a:lstStyle/>
        <a:p>
          <a:endParaRPr lang="es-ES"/>
        </a:p>
      </dgm:t>
    </dgm:pt>
    <dgm:pt modelId="{7A315DFD-819A-44F1-998E-24C1C72FD8C3}" type="pres">
      <dgm:prSet presAssocID="{821402CE-FD9C-46E0-9118-FBC2552EED9F}" presName="connectorText" presStyleLbl="sibTrans2D1" presStyleIdx="2" presStyleCnt="6"/>
      <dgm:spPr/>
      <dgm:t>
        <a:bodyPr/>
        <a:lstStyle/>
        <a:p>
          <a:endParaRPr lang="es-ES"/>
        </a:p>
      </dgm:t>
    </dgm:pt>
    <dgm:pt modelId="{20D86175-21F9-4408-90DA-F016E4130592}" type="pres">
      <dgm:prSet presAssocID="{BFB8DA9A-1269-495B-A854-220361F2DC49}" presName="node" presStyleLbl="node1" presStyleIdx="2" presStyleCnt="6">
        <dgm:presLayoutVars>
          <dgm:bulletEnabled val="1"/>
        </dgm:presLayoutVars>
      </dgm:prSet>
      <dgm:spPr/>
      <dgm:t>
        <a:bodyPr/>
        <a:lstStyle/>
        <a:p>
          <a:endParaRPr lang="es-ES"/>
        </a:p>
      </dgm:t>
    </dgm:pt>
    <dgm:pt modelId="{8E13270D-C616-4021-88CF-C4B34B6CC651}" type="pres">
      <dgm:prSet presAssocID="{4B520FA8-1B63-47CF-B39E-E8960E759C33}" presName="parTrans" presStyleLbl="sibTrans2D1" presStyleIdx="3" presStyleCnt="6"/>
      <dgm:spPr/>
      <dgm:t>
        <a:bodyPr/>
        <a:lstStyle/>
        <a:p>
          <a:endParaRPr lang="es-ES"/>
        </a:p>
      </dgm:t>
    </dgm:pt>
    <dgm:pt modelId="{9953BA15-2F93-4445-88C2-0E25F1F03688}" type="pres">
      <dgm:prSet presAssocID="{4B520FA8-1B63-47CF-B39E-E8960E759C33}" presName="connectorText" presStyleLbl="sibTrans2D1" presStyleIdx="3" presStyleCnt="6"/>
      <dgm:spPr/>
      <dgm:t>
        <a:bodyPr/>
        <a:lstStyle/>
        <a:p>
          <a:endParaRPr lang="es-ES"/>
        </a:p>
      </dgm:t>
    </dgm:pt>
    <dgm:pt modelId="{E95358B1-AD33-4264-AA0D-5A2A2D7E0AB8}" type="pres">
      <dgm:prSet presAssocID="{00DBB45E-E6CA-4C68-B2EF-9B762D836DA0}" presName="node" presStyleLbl="node1" presStyleIdx="3" presStyleCnt="6">
        <dgm:presLayoutVars>
          <dgm:bulletEnabled val="1"/>
        </dgm:presLayoutVars>
      </dgm:prSet>
      <dgm:spPr/>
      <dgm:t>
        <a:bodyPr/>
        <a:lstStyle/>
        <a:p>
          <a:endParaRPr lang="es-ES"/>
        </a:p>
      </dgm:t>
    </dgm:pt>
    <dgm:pt modelId="{7F4D2BC4-7645-4D0E-A71F-6336BF0D5F6A}" type="pres">
      <dgm:prSet presAssocID="{C806AA06-A78F-4E9A-875B-904FD18C92BE}" presName="parTrans" presStyleLbl="sibTrans2D1" presStyleIdx="4" presStyleCnt="6"/>
      <dgm:spPr/>
      <dgm:t>
        <a:bodyPr/>
        <a:lstStyle/>
        <a:p>
          <a:endParaRPr lang="es-ES"/>
        </a:p>
      </dgm:t>
    </dgm:pt>
    <dgm:pt modelId="{F0F25A26-1F39-4538-B9F6-B158A5DE59AC}" type="pres">
      <dgm:prSet presAssocID="{C806AA06-A78F-4E9A-875B-904FD18C92BE}" presName="connectorText" presStyleLbl="sibTrans2D1" presStyleIdx="4" presStyleCnt="6"/>
      <dgm:spPr/>
      <dgm:t>
        <a:bodyPr/>
        <a:lstStyle/>
        <a:p>
          <a:endParaRPr lang="es-ES"/>
        </a:p>
      </dgm:t>
    </dgm:pt>
    <dgm:pt modelId="{C6E88D36-DF03-4D87-886A-B6B5A650283A}" type="pres">
      <dgm:prSet presAssocID="{8507709D-F0AC-41CD-AC0F-27658DB1CEB8}" presName="node" presStyleLbl="node1" presStyleIdx="4" presStyleCnt="6">
        <dgm:presLayoutVars>
          <dgm:bulletEnabled val="1"/>
        </dgm:presLayoutVars>
      </dgm:prSet>
      <dgm:spPr/>
      <dgm:t>
        <a:bodyPr/>
        <a:lstStyle/>
        <a:p>
          <a:endParaRPr lang="es-ES"/>
        </a:p>
      </dgm:t>
    </dgm:pt>
    <dgm:pt modelId="{4C82ABE1-400A-4ACA-9BE0-BBBFC0F0356D}" type="pres">
      <dgm:prSet presAssocID="{93D124C7-A899-4638-B1BA-E53921B3E54D}" presName="parTrans" presStyleLbl="sibTrans2D1" presStyleIdx="5" presStyleCnt="6"/>
      <dgm:spPr/>
      <dgm:t>
        <a:bodyPr/>
        <a:lstStyle/>
        <a:p>
          <a:endParaRPr lang="es-ES"/>
        </a:p>
      </dgm:t>
    </dgm:pt>
    <dgm:pt modelId="{650F3921-395A-4E6A-9B2F-7A802A80941A}" type="pres">
      <dgm:prSet presAssocID="{93D124C7-A899-4638-B1BA-E53921B3E54D}" presName="connectorText" presStyleLbl="sibTrans2D1" presStyleIdx="5" presStyleCnt="6"/>
      <dgm:spPr/>
      <dgm:t>
        <a:bodyPr/>
        <a:lstStyle/>
        <a:p>
          <a:endParaRPr lang="es-ES"/>
        </a:p>
      </dgm:t>
    </dgm:pt>
    <dgm:pt modelId="{8A2BA16D-2A53-4E11-9864-DD276D25FA28}" type="pres">
      <dgm:prSet presAssocID="{0F7B307E-2263-4B51-A1B5-C3752764089A}" presName="node" presStyleLbl="node1" presStyleIdx="5" presStyleCnt="6">
        <dgm:presLayoutVars>
          <dgm:bulletEnabled val="1"/>
        </dgm:presLayoutVars>
      </dgm:prSet>
      <dgm:spPr/>
      <dgm:t>
        <a:bodyPr/>
        <a:lstStyle/>
        <a:p>
          <a:endParaRPr lang="es-ES"/>
        </a:p>
      </dgm:t>
    </dgm:pt>
  </dgm:ptLst>
  <dgm:cxnLst>
    <dgm:cxn modelId="{109414D8-8EB2-40FD-9449-086B7DF2810D}" type="presOf" srcId="{306F965B-6940-4963-A5CD-0F6F0B67ADA3}" destId="{53BAEDE6-7392-40F4-B8C6-3E41A4590365}" srcOrd="0" destOrd="0" presId="urn:microsoft.com/office/officeart/2005/8/layout/radial5"/>
    <dgm:cxn modelId="{3EAC0F72-29A7-448D-A7AB-9EACCF3EFA77}" type="presOf" srcId="{7AC28BBF-0744-49C5-85AA-86C19DE3D318}" destId="{7510C509-2EC8-4B36-B67F-B1B079B63330}" srcOrd="0" destOrd="0" presId="urn:microsoft.com/office/officeart/2005/8/layout/radial5"/>
    <dgm:cxn modelId="{93BF99C7-1693-42EF-92C6-E93577D521D4}" type="presOf" srcId="{4B520FA8-1B63-47CF-B39E-E8960E759C33}" destId="{8E13270D-C616-4021-88CF-C4B34B6CC651}" srcOrd="0" destOrd="0" presId="urn:microsoft.com/office/officeart/2005/8/layout/radial5"/>
    <dgm:cxn modelId="{B4A6FF58-C8E6-497B-826E-6A04D2E8139B}" type="presOf" srcId="{C806AA06-A78F-4E9A-875B-904FD18C92BE}" destId="{7F4D2BC4-7645-4D0E-A71F-6336BF0D5F6A}" srcOrd="0" destOrd="0" presId="urn:microsoft.com/office/officeart/2005/8/layout/radial5"/>
    <dgm:cxn modelId="{C98C93D0-2AB8-4EB8-8F25-2732C495D263}" srcId="{A4148C48-7E3E-4331-9C11-10E6DC8733B8}" destId="{8507709D-F0AC-41CD-AC0F-27658DB1CEB8}" srcOrd="4" destOrd="0" parTransId="{C806AA06-A78F-4E9A-875B-904FD18C92BE}" sibTransId="{05F04F3A-8F80-462C-A335-C9602156523A}"/>
    <dgm:cxn modelId="{AE6F5AF5-C48B-42A9-AAC5-F6603EB0CADB}" srcId="{A4148C48-7E3E-4331-9C11-10E6DC8733B8}" destId="{00DBB45E-E6CA-4C68-B2EF-9B762D836DA0}" srcOrd="3" destOrd="0" parTransId="{4B520FA8-1B63-47CF-B39E-E8960E759C33}" sibTransId="{2073E6BD-208E-437F-9DAA-F35ABE3052CD}"/>
    <dgm:cxn modelId="{C2A1D1C9-8644-4496-B8AA-B4A4DFB7B7F6}" type="presOf" srcId="{C806AA06-A78F-4E9A-875B-904FD18C92BE}" destId="{F0F25A26-1F39-4538-B9F6-B158A5DE59AC}" srcOrd="1" destOrd="0" presId="urn:microsoft.com/office/officeart/2005/8/layout/radial5"/>
    <dgm:cxn modelId="{72CDC10F-54CF-419C-83FB-1C5F6880CFBC}" srcId="{7AC28BBF-0744-49C5-85AA-86C19DE3D318}" destId="{A4148C48-7E3E-4331-9C11-10E6DC8733B8}" srcOrd="0" destOrd="0" parTransId="{63AC5FEC-AC40-41B4-BA38-227A4C0380BD}" sibTransId="{FF1021A3-16F0-4E28-B270-1DF68A403B5D}"/>
    <dgm:cxn modelId="{B281C7BD-AACD-46E7-81A3-369998AB40E1}" type="presOf" srcId="{9A840021-19DF-4270-B6C9-44B0BC903467}" destId="{21840D19-8CB4-426D-97F4-2C13E3267380}" srcOrd="0" destOrd="0" presId="urn:microsoft.com/office/officeart/2005/8/layout/radial5"/>
    <dgm:cxn modelId="{7802AEC3-EFDC-4D57-AC98-B9D3E1B3B466}" type="presOf" srcId="{00DBB45E-E6CA-4C68-B2EF-9B762D836DA0}" destId="{E95358B1-AD33-4264-AA0D-5A2A2D7E0AB8}" srcOrd="0" destOrd="0" presId="urn:microsoft.com/office/officeart/2005/8/layout/radial5"/>
    <dgm:cxn modelId="{3C58AFCF-E3A9-46B8-ABF5-57CA8FDD3140}" type="presOf" srcId="{821402CE-FD9C-46E0-9118-FBC2552EED9F}" destId="{7A315DFD-819A-44F1-998E-24C1C72FD8C3}" srcOrd="1" destOrd="0" presId="urn:microsoft.com/office/officeart/2005/8/layout/radial5"/>
    <dgm:cxn modelId="{A241AE08-27ED-43C1-8509-D0A83F03C05C}" srcId="{A4148C48-7E3E-4331-9C11-10E6DC8733B8}" destId="{BFB8DA9A-1269-495B-A854-220361F2DC49}" srcOrd="2" destOrd="0" parTransId="{821402CE-FD9C-46E0-9118-FBC2552EED9F}" sibTransId="{C1C8D236-91D3-43B7-A55C-3B30DFC71566}"/>
    <dgm:cxn modelId="{7271FF8D-2E29-4E9A-B7F0-90121E776B71}" srcId="{7AC28BBF-0744-49C5-85AA-86C19DE3D318}" destId="{060D7937-0B7F-4A17-AF41-CFA1D930676C}" srcOrd="1" destOrd="0" parTransId="{95E086A6-7D90-4A4D-B41C-2A777694112A}" sibTransId="{020BFD67-A1F1-43DB-A8E7-7378DF948D68}"/>
    <dgm:cxn modelId="{631BD78C-7AAB-459F-823D-F10AEE0C69B5}" srcId="{7AC28BBF-0744-49C5-85AA-86C19DE3D318}" destId="{2EE6AB78-3DEC-4661-9119-4C1B56446850}" srcOrd="3" destOrd="0" parTransId="{99B538FB-B791-4F72-97F0-F11E8324F234}" sibTransId="{E13ABEF8-7D42-4E38-8732-FE760A6D7C60}"/>
    <dgm:cxn modelId="{48E3C1BD-8504-4DA2-BDE0-2E350BBDCAD7}" srcId="{A4148C48-7E3E-4331-9C11-10E6DC8733B8}" destId="{CC1DBD26-EEC5-4E2F-88C0-11D5EC410F44}" srcOrd="0" destOrd="0" parTransId="{306F965B-6940-4963-A5CD-0F6F0B67ADA3}" sibTransId="{8F37B4AC-E51F-48F2-BFD3-82DCAF9316CD}"/>
    <dgm:cxn modelId="{41C7673C-2D4C-4D84-A5B5-BBF1203B68D8}" type="presOf" srcId="{BFB8DA9A-1269-495B-A854-220361F2DC49}" destId="{20D86175-21F9-4408-90DA-F016E4130592}" srcOrd="0" destOrd="0" presId="urn:microsoft.com/office/officeart/2005/8/layout/radial5"/>
    <dgm:cxn modelId="{0B96E9E4-DA05-416F-901A-140E6DAFF93A}" type="presOf" srcId="{0F7B307E-2263-4B51-A1B5-C3752764089A}" destId="{8A2BA16D-2A53-4E11-9864-DD276D25FA28}" srcOrd="0" destOrd="0" presId="urn:microsoft.com/office/officeart/2005/8/layout/radial5"/>
    <dgm:cxn modelId="{67EA0FDF-79A1-43D6-A3DD-19C5C2A7EA33}" type="presOf" srcId="{9A840021-19DF-4270-B6C9-44B0BC903467}" destId="{C83901BF-1C1C-4436-A4DC-DEF121298E31}" srcOrd="1" destOrd="0" presId="urn:microsoft.com/office/officeart/2005/8/layout/radial5"/>
    <dgm:cxn modelId="{4973EE8E-86FB-41BB-BCAC-78747F1924E4}" type="presOf" srcId="{7BAD5A80-7E6C-4255-9D6E-76DB0E8BEA5A}" destId="{306463EE-9030-4A1A-B40A-24521E86DFD8}" srcOrd="0" destOrd="0" presId="urn:microsoft.com/office/officeart/2005/8/layout/radial5"/>
    <dgm:cxn modelId="{FC8E2125-6EC9-448B-9AC3-C880F2296290}" type="presOf" srcId="{8507709D-F0AC-41CD-AC0F-27658DB1CEB8}" destId="{C6E88D36-DF03-4D87-886A-B6B5A650283A}" srcOrd="0" destOrd="0" presId="urn:microsoft.com/office/officeart/2005/8/layout/radial5"/>
    <dgm:cxn modelId="{7C198A60-06A0-4609-8F5A-189DC04A08D7}" srcId="{7AC28BBF-0744-49C5-85AA-86C19DE3D318}" destId="{0DBC8DF9-5A0A-400E-92EB-149973608F46}" srcOrd="4" destOrd="0" parTransId="{12A04551-98F3-426F-89E7-B83D13DABFCC}" sibTransId="{704A290C-00E3-4E74-A55B-9023095B5EA4}"/>
    <dgm:cxn modelId="{702EEEF7-E9DE-4507-B997-263EFD6D458C}" srcId="{A4148C48-7E3E-4331-9C11-10E6DC8733B8}" destId="{7BAD5A80-7E6C-4255-9D6E-76DB0E8BEA5A}" srcOrd="1" destOrd="0" parTransId="{9A840021-19DF-4270-B6C9-44B0BC903467}" sibTransId="{9E3F5980-F152-4A85-BAF3-8D21A13B1BEF}"/>
    <dgm:cxn modelId="{90B2DC9C-2760-46E4-96A0-D514E2338BDB}" type="presOf" srcId="{306F965B-6940-4963-A5CD-0F6F0B67ADA3}" destId="{FC58499F-E28E-4B7B-A85B-8181BEDAA460}" srcOrd="1" destOrd="0" presId="urn:microsoft.com/office/officeart/2005/8/layout/radial5"/>
    <dgm:cxn modelId="{28449028-8A54-40C0-8802-0A3F0B512392}" type="presOf" srcId="{4B520FA8-1B63-47CF-B39E-E8960E759C33}" destId="{9953BA15-2F93-4445-88C2-0E25F1F03688}" srcOrd="1" destOrd="0" presId="urn:microsoft.com/office/officeart/2005/8/layout/radial5"/>
    <dgm:cxn modelId="{7082EA18-CF0A-4927-923D-355F718376D7}" type="presOf" srcId="{A4148C48-7E3E-4331-9C11-10E6DC8733B8}" destId="{47744176-B143-49AE-A47D-47893D21EFF6}" srcOrd="0" destOrd="0" presId="urn:microsoft.com/office/officeart/2005/8/layout/radial5"/>
    <dgm:cxn modelId="{780E64A4-3449-43E5-83C0-8B69F51B226A}" type="presOf" srcId="{CC1DBD26-EEC5-4E2F-88C0-11D5EC410F44}" destId="{47F44A04-F6EE-4CC4-8469-24127AEC88C4}" srcOrd="0" destOrd="0" presId="urn:microsoft.com/office/officeart/2005/8/layout/radial5"/>
    <dgm:cxn modelId="{605D2BCE-5EED-4CBA-8E36-3359D7E0A3B4}" type="presOf" srcId="{93D124C7-A899-4638-B1BA-E53921B3E54D}" destId="{650F3921-395A-4E6A-9B2F-7A802A80941A}" srcOrd="1" destOrd="0" presId="urn:microsoft.com/office/officeart/2005/8/layout/radial5"/>
    <dgm:cxn modelId="{0A2B5854-682D-4511-91E5-A75A76AF0687}" srcId="{7AC28BBF-0744-49C5-85AA-86C19DE3D318}" destId="{13687E6B-AE83-4DF2-8D2B-4A1103AFC1F7}" srcOrd="2" destOrd="0" parTransId="{8038ADBF-A34C-482B-8AFE-BFDB73763C61}" sibTransId="{AAB4C81B-4A70-4AEE-A16E-724B9BF23570}"/>
    <dgm:cxn modelId="{7B07EDDB-B7D8-496B-972B-BDD69722F9F9}" srcId="{A4148C48-7E3E-4331-9C11-10E6DC8733B8}" destId="{0F7B307E-2263-4B51-A1B5-C3752764089A}" srcOrd="5" destOrd="0" parTransId="{93D124C7-A899-4638-B1BA-E53921B3E54D}" sibTransId="{B3BECD6C-C0BC-40DB-85D3-EE7E935BDD31}"/>
    <dgm:cxn modelId="{C8DAC141-9D8F-482E-800E-46859A89E02D}" type="presOf" srcId="{93D124C7-A899-4638-B1BA-E53921B3E54D}" destId="{4C82ABE1-400A-4ACA-9BE0-BBBFC0F0356D}" srcOrd="0" destOrd="0" presId="urn:microsoft.com/office/officeart/2005/8/layout/radial5"/>
    <dgm:cxn modelId="{3649BEB4-6795-4D05-9184-7686ABDCF014}" type="presOf" srcId="{821402CE-FD9C-46E0-9118-FBC2552EED9F}" destId="{4B5D77B2-9497-4F44-848B-5AFC84D3E3D1}" srcOrd="0" destOrd="0" presId="urn:microsoft.com/office/officeart/2005/8/layout/radial5"/>
    <dgm:cxn modelId="{D1DBC350-34F2-41E2-9957-C69E96A2F377}" type="presParOf" srcId="{7510C509-2EC8-4B36-B67F-B1B079B63330}" destId="{47744176-B143-49AE-A47D-47893D21EFF6}" srcOrd="0" destOrd="0" presId="urn:microsoft.com/office/officeart/2005/8/layout/radial5"/>
    <dgm:cxn modelId="{DD709756-2ACA-425B-B7D6-B788EACA3074}" type="presParOf" srcId="{7510C509-2EC8-4B36-B67F-B1B079B63330}" destId="{53BAEDE6-7392-40F4-B8C6-3E41A4590365}" srcOrd="1" destOrd="0" presId="urn:microsoft.com/office/officeart/2005/8/layout/radial5"/>
    <dgm:cxn modelId="{606782E3-2873-4425-A594-7F9AB265738B}" type="presParOf" srcId="{53BAEDE6-7392-40F4-B8C6-3E41A4590365}" destId="{FC58499F-E28E-4B7B-A85B-8181BEDAA460}" srcOrd="0" destOrd="0" presId="urn:microsoft.com/office/officeart/2005/8/layout/radial5"/>
    <dgm:cxn modelId="{E805FBDE-43EA-4E83-B2FA-3CC8D01DCD80}" type="presParOf" srcId="{7510C509-2EC8-4B36-B67F-B1B079B63330}" destId="{47F44A04-F6EE-4CC4-8469-24127AEC88C4}" srcOrd="2" destOrd="0" presId="urn:microsoft.com/office/officeart/2005/8/layout/radial5"/>
    <dgm:cxn modelId="{2D21CBD1-1FC6-4075-B5D4-38B9D72AE211}" type="presParOf" srcId="{7510C509-2EC8-4B36-B67F-B1B079B63330}" destId="{21840D19-8CB4-426D-97F4-2C13E3267380}" srcOrd="3" destOrd="0" presId="urn:microsoft.com/office/officeart/2005/8/layout/radial5"/>
    <dgm:cxn modelId="{48803F0D-3CE7-414A-BDB5-15FAAF260EAF}" type="presParOf" srcId="{21840D19-8CB4-426D-97F4-2C13E3267380}" destId="{C83901BF-1C1C-4436-A4DC-DEF121298E31}" srcOrd="0" destOrd="0" presId="urn:microsoft.com/office/officeart/2005/8/layout/radial5"/>
    <dgm:cxn modelId="{C7D80AB0-E26B-4735-80AC-57CA70CFC06D}" type="presParOf" srcId="{7510C509-2EC8-4B36-B67F-B1B079B63330}" destId="{306463EE-9030-4A1A-B40A-24521E86DFD8}" srcOrd="4" destOrd="0" presId="urn:microsoft.com/office/officeart/2005/8/layout/radial5"/>
    <dgm:cxn modelId="{EFE10D12-B2F0-464B-B8C1-B211C140A90F}" type="presParOf" srcId="{7510C509-2EC8-4B36-B67F-B1B079B63330}" destId="{4B5D77B2-9497-4F44-848B-5AFC84D3E3D1}" srcOrd="5" destOrd="0" presId="urn:microsoft.com/office/officeart/2005/8/layout/radial5"/>
    <dgm:cxn modelId="{0B8B990D-1265-4AE5-A1D1-17637740C8EB}" type="presParOf" srcId="{4B5D77B2-9497-4F44-848B-5AFC84D3E3D1}" destId="{7A315DFD-819A-44F1-998E-24C1C72FD8C3}" srcOrd="0" destOrd="0" presId="urn:microsoft.com/office/officeart/2005/8/layout/radial5"/>
    <dgm:cxn modelId="{EB962006-BEAA-42B4-8AD8-7EAB9318C652}" type="presParOf" srcId="{7510C509-2EC8-4B36-B67F-B1B079B63330}" destId="{20D86175-21F9-4408-90DA-F016E4130592}" srcOrd="6" destOrd="0" presId="urn:microsoft.com/office/officeart/2005/8/layout/radial5"/>
    <dgm:cxn modelId="{AC13B154-4166-4B44-A907-DC91EB161FB4}" type="presParOf" srcId="{7510C509-2EC8-4B36-B67F-B1B079B63330}" destId="{8E13270D-C616-4021-88CF-C4B34B6CC651}" srcOrd="7" destOrd="0" presId="urn:microsoft.com/office/officeart/2005/8/layout/radial5"/>
    <dgm:cxn modelId="{C901766B-18CD-4897-B12C-1EF3E7577014}" type="presParOf" srcId="{8E13270D-C616-4021-88CF-C4B34B6CC651}" destId="{9953BA15-2F93-4445-88C2-0E25F1F03688}" srcOrd="0" destOrd="0" presId="urn:microsoft.com/office/officeart/2005/8/layout/radial5"/>
    <dgm:cxn modelId="{944D4934-05CF-4DF8-A668-0B2CC9F3049E}" type="presParOf" srcId="{7510C509-2EC8-4B36-B67F-B1B079B63330}" destId="{E95358B1-AD33-4264-AA0D-5A2A2D7E0AB8}" srcOrd="8" destOrd="0" presId="urn:microsoft.com/office/officeart/2005/8/layout/radial5"/>
    <dgm:cxn modelId="{C87791FA-82A4-424E-AE39-4257570733B7}" type="presParOf" srcId="{7510C509-2EC8-4B36-B67F-B1B079B63330}" destId="{7F4D2BC4-7645-4D0E-A71F-6336BF0D5F6A}" srcOrd="9" destOrd="0" presId="urn:microsoft.com/office/officeart/2005/8/layout/radial5"/>
    <dgm:cxn modelId="{51ED40AF-D79C-46EE-B322-D470FE98AA05}" type="presParOf" srcId="{7F4D2BC4-7645-4D0E-A71F-6336BF0D5F6A}" destId="{F0F25A26-1F39-4538-B9F6-B158A5DE59AC}" srcOrd="0" destOrd="0" presId="urn:microsoft.com/office/officeart/2005/8/layout/radial5"/>
    <dgm:cxn modelId="{36C92D83-10EB-4C20-980C-FE133A069D0E}" type="presParOf" srcId="{7510C509-2EC8-4B36-B67F-B1B079B63330}" destId="{C6E88D36-DF03-4D87-886A-B6B5A650283A}" srcOrd="10" destOrd="0" presId="urn:microsoft.com/office/officeart/2005/8/layout/radial5"/>
    <dgm:cxn modelId="{1C046096-2587-4A72-BBC3-87D1A7BE92BC}" type="presParOf" srcId="{7510C509-2EC8-4B36-B67F-B1B079B63330}" destId="{4C82ABE1-400A-4ACA-9BE0-BBBFC0F0356D}" srcOrd="11" destOrd="0" presId="urn:microsoft.com/office/officeart/2005/8/layout/radial5"/>
    <dgm:cxn modelId="{27090188-98DD-4970-9D1D-0F0AB9E19CE6}" type="presParOf" srcId="{4C82ABE1-400A-4ACA-9BE0-BBBFC0F0356D}" destId="{650F3921-395A-4E6A-9B2F-7A802A80941A}" srcOrd="0" destOrd="0" presId="urn:microsoft.com/office/officeart/2005/8/layout/radial5"/>
    <dgm:cxn modelId="{268D5116-25C3-4906-A154-5E8077B4F827}" type="presParOf" srcId="{7510C509-2EC8-4B36-B67F-B1B079B63330}" destId="{8A2BA16D-2A53-4E11-9864-DD276D25FA28}"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50A87E8F-A9F8-4121-A217-A6F2956F2868}" type="doc">
      <dgm:prSet loTypeId="urn:microsoft.com/office/officeart/2005/8/layout/radial1" loCatId="cycle" qsTypeId="urn:microsoft.com/office/officeart/2005/8/quickstyle/3d2" qsCatId="3D" csTypeId="urn:microsoft.com/office/officeart/2005/8/colors/colorful2" csCatId="colorful" phldr="1"/>
      <dgm:spPr/>
      <dgm:t>
        <a:bodyPr/>
        <a:lstStyle/>
        <a:p>
          <a:endParaRPr lang="es-ES"/>
        </a:p>
      </dgm:t>
    </dgm:pt>
    <dgm:pt modelId="{DBC9F9F0-FEE1-42DA-ADFB-A5CE263657AF}">
      <dgm:prSet phldrT="[Texto]" custT="1"/>
      <dgm:spPr/>
      <dgm:t>
        <a:bodyPr/>
        <a:lstStyle/>
        <a:p>
          <a:r>
            <a:rPr lang="es-ES" sz="3200" b="1" dirty="0" smtClean="0">
              <a:effectLst>
                <a:outerShdw blurRad="38100" dist="38100" dir="2700000" algn="tl">
                  <a:srgbClr val="000000">
                    <a:alpha val="43137"/>
                  </a:srgbClr>
                </a:outerShdw>
              </a:effectLst>
              <a:latin typeface="Monotype Corsiva" pitchFamily="66" charset="0"/>
            </a:rPr>
            <a:t>Áreas </a:t>
          </a:r>
          <a:endParaRPr lang="es-ES" sz="3200" b="1" dirty="0">
            <a:effectLst>
              <a:outerShdw blurRad="38100" dist="38100" dir="2700000" algn="tl">
                <a:srgbClr val="000000">
                  <a:alpha val="43137"/>
                </a:srgbClr>
              </a:outerShdw>
            </a:effectLst>
            <a:latin typeface="Monotype Corsiva" pitchFamily="66" charset="0"/>
          </a:endParaRPr>
        </a:p>
      </dgm:t>
    </dgm:pt>
    <dgm:pt modelId="{7DD622A2-EC2E-4F97-862A-A992E5D6259B}" type="parTrans" cxnId="{AFE9E1D4-8AC4-4874-873A-AE05B9F09131}">
      <dgm:prSet/>
      <dgm:spPr/>
      <dgm:t>
        <a:bodyPr/>
        <a:lstStyle/>
        <a:p>
          <a:endParaRPr lang="es-ES" sz="1600"/>
        </a:p>
      </dgm:t>
    </dgm:pt>
    <dgm:pt modelId="{976B86B8-5E73-45D0-94C4-89791BCB9B74}" type="sibTrans" cxnId="{AFE9E1D4-8AC4-4874-873A-AE05B9F09131}">
      <dgm:prSet/>
      <dgm:spPr/>
      <dgm:t>
        <a:bodyPr/>
        <a:lstStyle/>
        <a:p>
          <a:endParaRPr lang="es-ES" sz="1600"/>
        </a:p>
      </dgm:t>
    </dgm:pt>
    <dgm:pt modelId="{4B5BB8D2-EBB7-41A3-84B0-669409E29BB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600" dirty="0" smtClean="0"/>
            <a:t>Juegos tranquilos</a:t>
          </a:r>
          <a:endParaRPr lang="es-ES" sz="1600" dirty="0"/>
        </a:p>
      </dgm:t>
    </dgm:pt>
    <dgm:pt modelId="{0DE2951C-E7E6-43EB-92E1-EF52438A3912}" type="parTrans" cxnId="{CC87E0AF-6E10-4E80-ACCE-6B85833A1D59}">
      <dgm:prSet custT="1"/>
      <dgm:spPr/>
      <dgm:t>
        <a:bodyPr/>
        <a:lstStyle/>
        <a:p>
          <a:endParaRPr lang="es-ES" sz="1600"/>
        </a:p>
      </dgm:t>
    </dgm:pt>
    <dgm:pt modelId="{3499E3CD-AC8B-410E-807C-2D383825F8D0}" type="sibTrans" cxnId="{CC87E0AF-6E10-4E80-ACCE-6B85833A1D59}">
      <dgm:prSet/>
      <dgm:spPr/>
      <dgm:t>
        <a:bodyPr/>
        <a:lstStyle/>
        <a:p>
          <a:endParaRPr lang="es-ES" sz="1600"/>
        </a:p>
      </dgm:t>
    </dgm:pt>
    <dgm:pt modelId="{2C485064-14B7-46EE-9999-328A29F83E3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600" dirty="0" smtClean="0"/>
            <a:t> Artes plásticas</a:t>
          </a:r>
          <a:endParaRPr lang="es-ES" sz="1600" dirty="0" smtClean="0"/>
        </a:p>
        <a:p>
          <a:endParaRPr lang="es-ES" sz="1600" dirty="0"/>
        </a:p>
      </dgm:t>
    </dgm:pt>
    <dgm:pt modelId="{7A2CF38F-82B3-4C44-A1B0-68D668BBC9C3}" type="parTrans" cxnId="{BCC97294-BBD9-4883-8D83-A28F4B54722A}">
      <dgm:prSet custT="1"/>
      <dgm:spPr/>
      <dgm:t>
        <a:bodyPr/>
        <a:lstStyle/>
        <a:p>
          <a:endParaRPr lang="es-ES" sz="1600"/>
        </a:p>
      </dgm:t>
    </dgm:pt>
    <dgm:pt modelId="{9887D4E0-2C24-464C-A109-DE03FFAB95AE}" type="sibTrans" cxnId="{BCC97294-BBD9-4883-8D83-A28F4B54722A}">
      <dgm:prSet/>
      <dgm:spPr/>
      <dgm:t>
        <a:bodyPr/>
        <a:lstStyle/>
        <a:p>
          <a:endParaRPr lang="es-ES" sz="1600"/>
        </a:p>
      </dgm:t>
    </dgm:pt>
    <dgm:pt modelId="{F30C380C-C1A8-4BAD-B0FE-FEC56052FF88}">
      <dgm:prSet phldrT="[Texto]" custT="1"/>
      <dgm:spPr/>
      <dgm:t>
        <a:bodyPr/>
        <a:lstStyle/>
        <a:p>
          <a:r>
            <a:rPr lang="es-EC" sz="1600" dirty="0" smtClean="0"/>
            <a:t>Dramatización</a:t>
          </a:r>
          <a:endParaRPr lang="es-ES" sz="1600" dirty="0"/>
        </a:p>
      </dgm:t>
    </dgm:pt>
    <dgm:pt modelId="{C57A22F6-7DF6-4CEA-9048-6B511873C360}" type="parTrans" cxnId="{B90C165A-FE92-478F-96F6-45F9F3D42B39}">
      <dgm:prSet custT="1"/>
      <dgm:spPr/>
      <dgm:t>
        <a:bodyPr/>
        <a:lstStyle/>
        <a:p>
          <a:endParaRPr lang="es-ES" sz="1600"/>
        </a:p>
      </dgm:t>
    </dgm:pt>
    <dgm:pt modelId="{5FE5C782-6E63-4E57-9629-3463F755A6A4}" type="sibTrans" cxnId="{B90C165A-FE92-478F-96F6-45F9F3D42B39}">
      <dgm:prSet/>
      <dgm:spPr/>
      <dgm:t>
        <a:bodyPr/>
        <a:lstStyle/>
        <a:p>
          <a:endParaRPr lang="es-ES" sz="1600"/>
        </a:p>
      </dgm:t>
    </dgm:pt>
    <dgm:pt modelId="{B4629569-4C69-4131-9553-FFC694AF851D}">
      <dgm:prSet phldrT="[Texto]" custT="1"/>
      <dgm:spPr/>
      <dgm:t>
        <a:bodyPr/>
        <a:lstStyle/>
        <a:p>
          <a:r>
            <a:rPr lang="es-EC" sz="1600" dirty="0" smtClean="0"/>
            <a:t>Construcción </a:t>
          </a:r>
          <a:endParaRPr lang="es-ES" sz="1600" dirty="0"/>
        </a:p>
      </dgm:t>
    </dgm:pt>
    <dgm:pt modelId="{3F0EBD53-BF56-479F-AB00-8016DCB014BF}" type="parTrans" cxnId="{112C2D25-C24F-4E62-9F19-C964FE286AB9}">
      <dgm:prSet custT="1"/>
      <dgm:spPr/>
      <dgm:t>
        <a:bodyPr/>
        <a:lstStyle/>
        <a:p>
          <a:endParaRPr lang="es-ES" sz="1600"/>
        </a:p>
      </dgm:t>
    </dgm:pt>
    <dgm:pt modelId="{9012A672-3D1C-463D-BFBE-7B0FD004DE97}" type="sibTrans" cxnId="{112C2D25-C24F-4E62-9F19-C964FE286AB9}">
      <dgm:prSet/>
      <dgm:spPr/>
      <dgm:t>
        <a:bodyPr/>
        <a:lstStyle/>
        <a:p>
          <a:endParaRPr lang="es-ES" sz="1600"/>
        </a:p>
      </dgm:t>
    </dgm:pt>
    <dgm:pt modelId="{D81DFD0B-7100-40AB-BC54-3DC491D65AD6}" type="pres">
      <dgm:prSet presAssocID="{50A87E8F-A9F8-4121-A217-A6F2956F2868}" presName="cycle" presStyleCnt="0">
        <dgm:presLayoutVars>
          <dgm:chMax val="1"/>
          <dgm:dir/>
          <dgm:animLvl val="ctr"/>
          <dgm:resizeHandles val="exact"/>
        </dgm:presLayoutVars>
      </dgm:prSet>
      <dgm:spPr/>
      <dgm:t>
        <a:bodyPr/>
        <a:lstStyle/>
        <a:p>
          <a:endParaRPr lang="es-ES"/>
        </a:p>
      </dgm:t>
    </dgm:pt>
    <dgm:pt modelId="{D8BD6257-E9A1-4598-925E-E826DB4184E4}" type="pres">
      <dgm:prSet presAssocID="{DBC9F9F0-FEE1-42DA-ADFB-A5CE263657AF}" presName="centerShape" presStyleLbl="node0" presStyleIdx="0" presStyleCnt="1"/>
      <dgm:spPr/>
      <dgm:t>
        <a:bodyPr/>
        <a:lstStyle/>
        <a:p>
          <a:endParaRPr lang="es-ES"/>
        </a:p>
      </dgm:t>
    </dgm:pt>
    <dgm:pt modelId="{0EE8261E-9E3C-4D31-8B68-4FFC21F63B74}" type="pres">
      <dgm:prSet presAssocID="{0DE2951C-E7E6-43EB-92E1-EF52438A3912}" presName="Name9" presStyleLbl="parChTrans1D2" presStyleIdx="0" presStyleCnt="4"/>
      <dgm:spPr/>
      <dgm:t>
        <a:bodyPr/>
        <a:lstStyle/>
        <a:p>
          <a:endParaRPr lang="es-ES"/>
        </a:p>
      </dgm:t>
    </dgm:pt>
    <dgm:pt modelId="{5E8EE5D5-187D-4C2A-AD82-D78CD658CDDB}" type="pres">
      <dgm:prSet presAssocID="{0DE2951C-E7E6-43EB-92E1-EF52438A3912}" presName="connTx" presStyleLbl="parChTrans1D2" presStyleIdx="0" presStyleCnt="4"/>
      <dgm:spPr/>
      <dgm:t>
        <a:bodyPr/>
        <a:lstStyle/>
        <a:p>
          <a:endParaRPr lang="es-ES"/>
        </a:p>
      </dgm:t>
    </dgm:pt>
    <dgm:pt modelId="{E2871860-5203-4DD7-ADDE-1E6551E197EE}" type="pres">
      <dgm:prSet presAssocID="{4B5BB8D2-EBB7-41A3-84B0-669409E29BB6}" presName="node" presStyleLbl="node1" presStyleIdx="0" presStyleCnt="4">
        <dgm:presLayoutVars>
          <dgm:bulletEnabled val="1"/>
        </dgm:presLayoutVars>
      </dgm:prSet>
      <dgm:spPr/>
      <dgm:t>
        <a:bodyPr/>
        <a:lstStyle/>
        <a:p>
          <a:endParaRPr lang="es-ES"/>
        </a:p>
      </dgm:t>
    </dgm:pt>
    <dgm:pt modelId="{6568F46D-B03B-4572-8A38-ED86E3D000BD}" type="pres">
      <dgm:prSet presAssocID="{7A2CF38F-82B3-4C44-A1B0-68D668BBC9C3}" presName="Name9" presStyleLbl="parChTrans1D2" presStyleIdx="1" presStyleCnt="4"/>
      <dgm:spPr/>
      <dgm:t>
        <a:bodyPr/>
        <a:lstStyle/>
        <a:p>
          <a:endParaRPr lang="es-ES"/>
        </a:p>
      </dgm:t>
    </dgm:pt>
    <dgm:pt modelId="{A1B181FD-B617-4796-B066-C358AD607D36}" type="pres">
      <dgm:prSet presAssocID="{7A2CF38F-82B3-4C44-A1B0-68D668BBC9C3}" presName="connTx" presStyleLbl="parChTrans1D2" presStyleIdx="1" presStyleCnt="4"/>
      <dgm:spPr/>
      <dgm:t>
        <a:bodyPr/>
        <a:lstStyle/>
        <a:p>
          <a:endParaRPr lang="es-ES"/>
        </a:p>
      </dgm:t>
    </dgm:pt>
    <dgm:pt modelId="{C1FBBF5E-380F-4E63-BAD6-AF2093EDD402}" type="pres">
      <dgm:prSet presAssocID="{2C485064-14B7-46EE-9999-328A29F83E3E}" presName="node" presStyleLbl="node1" presStyleIdx="1" presStyleCnt="4">
        <dgm:presLayoutVars>
          <dgm:bulletEnabled val="1"/>
        </dgm:presLayoutVars>
      </dgm:prSet>
      <dgm:spPr/>
      <dgm:t>
        <a:bodyPr/>
        <a:lstStyle/>
        <a:p>
          <a:endParaRPr lang="es-ES"/>
        </a:p>
      </dgm:t>
    </dgm:pt>
    <dgm:pt modelId="{AE0930C6-CE0A-4C96-8882-3D763B41E59A}" type="pres">
      <dgm:prSet presAssocID="{C57A22F6-7DF6-4CEA-9048-6B511873C360}" presName="Name9" presStyleLbl="parChTrans1D2" presStyleIdx="2" presStyleCnt="4"/>
      <dgm:spPr/>
      <dgm:t>
        <a:bodyPr/>
        <a:lstStyle/>
        <a:p>
          <a:endParaRPr lang="es-ES"/>
        </a:p>
      </dgm:t>
    </dgm:pt>
    <dgm:pt modelId="{933E5D05-A16A-4ACF-9A03-6F657166FBC1}" type="pres">
      <dgm:prSet presAssocID="{C57A22F6-7DF6-4CEA-9048-6B511873C360}" presName="connTx" presStyleLbl="parChTrans1D2" presStyleIdx="2" presStyleCnt="4"/>
      <dgm:spPr/>
      <dgm:t>
        <a:bodyPr/>
        <a:lstStyle/>
        <a:p>
          <a:endParaRPr lang="es-ES"/>
        </a:p>
      </dgm:t>
    </dgm:pt>
    <dgm:pt modelId="{D8D316C4-A13A-4917-8A5E-2C56E903AD18}" type="pres">
      <dgm:prSet presAssocID="{F30C380C-C1A8-4BAD-B0FE-FEC56052FF88}" presName="node" presStyleLbl="node1" presStyleIdx="2" presStyleCnt="4" custScaleX="112901">
        <dgm:presLayoutVars>
          <dgm:bulletEnabled val="1"/>
        </dgm:presLayoutVars>
      </dgm:prSet>
      <dgm:spPr/>
      <dgm:t>
        <a:bodyPr/>
        <a:lstStyle/>
        <a:p>
          <a:endParaRPr lang="es-ES"/>
        </a:p>
      </dgm:t>
    </dgm:pt>
    <dgm:pt modelId="{21BF0276-6D5F-49E3-B14A-21ABD4325708}" type="pres">
      <dgm:prSet presAssocID="{3F0EBD53-BF56-479F-AB00-8016DCB014BF}" presName="Name9" presStyleLbl="parChTrans1D2" presStyleIdx="3" presStyleCnt="4"/>
      <dgm:spPr/>
      <dgm:t>
        <a:bodyPr/>
        <a:lstStyle/>
        <a:p>
          <a:endParaRPr lang="es-ES"/>
        </a:p>
      </dgm:t>
    </dgm:pt>
    <dgm:pt modelId="{8BD22829-871E-4579-B745-56D210783EB9}" type="pres">
      <dgm:prSet presAssocID="{3F0EBD53-BF56-479F-AB00-8016DCB014BF}" presName="connTx" presStyleLbl="parChTrans1D2" presStyleIdx="3" presStyleCnt="4"/>
      <dgm:spPr/>
      <dgm:t>
        <a:bodyPr/>
        <a:lstStyle/>
        <a:p>
          <a:endParaRPr lang="es-ES"/>
        </a:p>
      </dgm:t>
    </dgm:pt>
    <dgm:pt modelId="{6891CC23-E0D8-4749-A0C5-901E521162B0}" type="pres">
      <dgm:prSet presAssocID="{B4629569-4C69-4131-9553-FFC694AF851D}" presName="node" presStyleLbl="node1" presStyleIdx="3" presStyleCnt="4" custScaleX="109060" custScaleY="109043">
        <dgm:presLayoutVars>
          <dgm:bulletEnabled val="1"/>
        </dgm:presLayoutVars>
      </dgm:prSet>
      <dgm:spPr/>
      <dgm:t>
        <a:bodyPr/>
        <a:lstStyle/>
        <a:p>
          <a:endParaRPr lang="es-ES"/>
        </a:p>
      </dgm:t>
    </dgm:pt>
  </dgm:ptLst>
  <dgm:cxnLst>
    <dgm:cxn modelId="{E5E93CFB-26D6-468B-84D0-5B1D1F513074}" type="presOf" srcId="{3F0EBD53-BF56-479F-AB00-8016DCB014BF}" destId="{8BD22829-871E-4579-B745-56D210783EB9}" srcOrd="1" destOrd="0" presId="urn:microsoft.com/office/officeart/2005/8/layout/radial1"/>
    <dgm:cxn modelId="{3E7D914D-4995-4EB6-A6BA-48D0A02600A7}" type="presOf" srcId="{4B5BB8D2-EBB7-41A3-84B0-669409E29BB6}" destId="{E2871860-5203-4DD7-ADDE-1E6551E197EE}" srcOrd="0" destOrd="0" presId="urn:microsoft.com/office/officeart/2005/8/layout/radial1"/>
    <dgm:cxn modelId="{CC87E0AF-6E10-4E80-ACCE-6B85833A1D59}" srcId="{DBC9F9F0-FEE1-42DA-ADFB-A5CE263657AF}" destId="{4B5BB8D2-EBB7-41A3-84B0-669409E29BB6}" srcOrd="0" destOrd="0" parTransId="{0DE2951C-E7E6-43EB-92E1-EF52438A3912}" sibTransId="{3499E3CD-AC8B-410E-807C-2D383825F8D0}"/>
    <dgm:cxn modelId="{03C62939-2A43-420F-8AD6-98F9DCE32071}" type="presOf" srcId="{DBC9F9F0-FEE1-42DA-ADFB-A5CE263657AF}" destId="{D8BD6257-E9A1-4598-925E-E826DB4184E4}" srcOrd="0" destOrd="0" presId="urn:microsoft.com/office/officeart/2005/8/layout/radial1"/>
    <dgm:cxn modelId="{42C750A4-4899-469E-BF81-BBE1A390AD11}" type="presOf" srcId="{0DE2951C-E7E6-43EB-92E1-EF52438A3912}" destId="{0EE8261E-9E3C-4D31-8B68-4FFC21F63B74}" srcOrd="0" destOrd="0" presId="urn:microsoft.com/office/officeart/2005/8/layout/radial1"/>
    <dgm:cxn modelId="{28BE1CBE-831C-45C5-BA46-1D7FAD20D497}" type="presOf" srcId="{0DE2951C-E7E6-43EB-92E1-EF52438A3912}" destId="{5E8EE5D5-187D-4C2A-AD82-D78CD658CDDB}" srcOrd="1" destOrd="0" presId="urn:microsoft.com/office/officeart/2005/8/layout/radial1"/>
    <dgm:cxn modelId="{3AF07085-7384-492D-9956-2C80FDF4D4A8}" type="presOf" srcId="{F30C380C-C1A8-4BAD-B0FE-FEC56052FF88}" destId="{D8D316C4-A13A-4917-8A5E-2C56E903AD18}" srcOrd="0" destOrd="0" presId="urn:microsoft.com/office/officeart/2005/8/layout/radial1"/>
    <dgm:cxn modelId="{AD79D767-6A2C-41AC-9E5B-047F7FB6EE5D}" type="presOf" srcId="{C57A22F6-7DF6-4CEA-9048-6B511873C360}" destId="{933E5D05-A16A-4ACF-9A03-6F657166FBC1}" srcOrd="1" destOrd="0" presId="urn:microsoft.com/office/officeart/2005/8/layout/radial1"/>
    <dgm:cxn modelId="{9B0D2F0F-E14A-41B6-98D4-30E06970BD15}" type="presOf" srcId="{B4629569-4C69-4131-9553-FFC694AF851D}" destId="{6891CC23-E0D8-4749-A0C5-901E521162B0}" srcOrd="0" destOrd="0" presId="urn:microsoft.com/office/officeart/2005/8/layout/radial1"/>
    <dgm:cxn modelId="{AFE9E1D4-8AC4-4874-873A-AE05B9F09131}" srcId="{50A87E8F-A9F8-4121-A217-A6F2956F2868}" destId="{DBC9F9F0-FEE1-42DA-ADFB-A5CE263657AF}" srcOrd="0" destOrd="0" parTransId="{7DD622A2-EC2E-4F97-862A-A992E5D6259B}" sibTransId="{976B86B8-5E73-45D0-94C4-89791BCB9B74}"/>
    <dgm:cxn modelId="{885A4270-A134-4DD9-A826-8520925AF80F}" type="presOf" srcId="{C57A22F6-7DF6-4CEA-9048-6B511873C360}" destId="{AE0930C6-CE0A-4C96-8882-3D763B41E59A}" srcOrd="0" destOrd="0" presId="urn:microsoft.com/office/officeart/2005/8/layout/radial1"/>
    <dgm:cxn modelId="{1A1C3E20-F185-4B27-9518-BA209277BCDE}" type="presOf" srcId="{7A2CF38F-82B3-4C44-A1B0-68D668BBC9C3}" destId="{A1B181FD-B617-4796-B066-C358AD607D36}" srcOrd="1" destOrd="0" presId="urn:microsoft.com/office/officeart/2005/8/layout/radial1"/>
    <dgm:cxn modelId="{112C2D25-C24F-4E62-9F19-C964FE286AB9}" srcId="{DBC9F9F0-FEE1-42DA-ADFB-A5CE263657AF}" destId="{B4629569-4C69-4131-9553-FFC694AF851D}" srcOrd="3" destOrd="0" parTransId="{3F0EBD53-BF56-479F-AB00-8016DCB014BF}" sibTransId="{9012A672-3D1C-463D-BFBE-7B0FD004DE97}"/>
    <dgm:cxn modelId="{B90C165A-FE92-478F-96F6-45F9F3D42B39}" srcId="{DBC9F9F0-FEE1-42DA-ADFB-A5CE263657AF}" destId="{F30C380C-C1A8-4BAD-B0FE-FEC56052FF88}" srcOrd="2" destOrd="0" parTransId="{C57A22F6-7DF6-4CEA-9048-6B511873C360}" sibTransId="{5FE5C782-6E63-4E57-9629-3463F755A6A4}"/>
    <dgm:cxn modelId="{74A6F915-C370-4A96-84E7-7261C8F4519A}" type="presOf" srcId="{50A87E8F-A9F8-4121-A217-A6F2956F2868}" destId="{D81DFD0B-7100-40AB-BC54-3DC491D65AD6}" srcOrd="0" destOrd="0" presId="urn:microsoft.com/office/officeart/2005/8/layout/radial1"/>
    <dgm:cxn modelId="{ED1DD98C-9969-4E95-A490-3CFA65391948}" type="presOf" srcId="{3F0EBD53-BF56-479F-AB00-8016DCB014BF}" destId="{21BF0276-6D5F-49E3-B14A-21ABD4325708}" srcOrd="0" destOrd="0" presId="urn:microsoft.com/office/officeart/2005/8/layout/radial1"/>
    <dgm:cxn modelId="{03271E30-236C-4368-8B7D-6828407250CA}" type="presOf" srcId="{2C485064-14B7-46EE-9999-328A29F83E3E}" destId="{C1FBBF5E-380F-4E63-BAD6-AF2093EDD402}" srcOrd="0" destOrd="0" presId="urn:microsoft.com/office/officeart/2005/8/layout/radial1"/>
    <dgm:cxn modelId="{BCC97294-BBD9-4883-8D83-A28F4B54722A}" srcId="{DBC9F9F0-FEE1-42DA-ADFB-A5CE263657AF}" destId="{2C485064-14B7-46EE-9999-328A29F83E3E}" srcOrd="1" destOrd="0" parTransId="{7A2CF38F-82B3-4C44-A1B0-68D668BBC9C3}" sibTransId="{9887D4E0-2C24-464C-A109-DE03FFAB95AE}"/>
    <dgm:cxn modelId="{A45E9A52-4AEF-4389-B67E-F52A8F4026DD}" type="presOf" srcId="{7A2CF38F-82B3-4C44-A1B0-68D668BBC9C3}" destId="{6568F46D-B03B-4572-8A38-ED86E3D000BD}" srcOrd="0" destOrd="0" presId="urn:microsoft.com/office/officeart/2005/8/layout/radial1"/>
    <dgm:cxn modelId="{D0057743-E345-4535-B5AB-E8AF59F06549}" type="presParOf" srcId="{D81DFD0B-7100-40AB-BC54-3DC491D65AD6}" destId="{D8BD6257-E9A1-4598-925E-E826DB4184E4}" srcOrd="0" destOrd="0" presId="urn:microsoft.com/office/officeart/2005/8/layout/radial1"/>
    <dgm:cxn modelId="{2DE0722E-2231-41B3-981F-6B913BBC63BA}" type="presParOf" srcId="{D81DFD0B-7100-40AB-BC54-3DC491D65AD6}" destId="{0EE8261E-9E3C-4D31-8B68-4FFC21F63B74}" srcOrd="1" destOrd="0" presId="urn:microsoft.com/office/officeart/2005/8/layout/radial1"/>
    <dgm:cxn modelId="{699B324F-BBDE-4AAA-B4A7-8436E72D07A6}" type="presParOf" srcId="{0EE8261E-9E3C-4D31-8B68-4FFC21F63B74}" destId="{5E8EE5D5-187D-4C2A-AD82-D78CD658CDDB}" srcOrd="0" destOrd="0" presId="urn:microsoft.com/office/officeart/2005/8/layout/radial1"/>
    <dgm:cxn modelId="{95026F72-6CC6-4282-A906-91D4673DE1E0}" type="presParOf" srcId="{D81DFD0B-7100-40AB-BC54-3DC491D65AD6}" destId="{E2871860-5203-4DD7-ADDE-1E6551E197EE}" srcOrd="2" destOrd="0" presId="urn:microsoft.com/office/officeart/2005/8/layout/radial1"/>
    <dgm:cxn modelId="{0453F04C-D9F6-4284-A70F-0651FA2160E5}" type="presParOf" srcId="{D81DFD0B-7100-40AB-BC54-3DC491D65AD6}" destId="{6568F46D-B03B-4572-8A38-ED86E3D000BD}" srcOrd="3" destOrd="0" presId="urn:microsoft.com/office/officeart/2005/8/layout/radial1"/>
    <dgm:cxn modelId="{EB38BAD1-92CC-4D23-B59E-61898634DD1F}" type="presParOf" srcId="{6568F46D-B03B-4572-8A38-ED86E3D000BD}" destId="{A1B181FD-B617-4796-B066-C358AD607D36}" srcOrd="0" destOrd="0" presId="urn:microsoft.com/office/officeart/2005/8/layout/radial1"/>
    <dgm:cxn modelId="{CA8B6F06-10E2-40AB-961D-60BCBB957145}" type="presParOf" srcId="{D81DFD0B-7100-40AB-BC54-3DC491D65AD6}" destId="{C1FBBF5E-380F-4E63-BAD6-AF2093EDD402}" srcOrd="4" destOrd="0" presId="urn:microsoft.com/office/officeart/2005/8/layout/radial1"/>
    <dgm:cxn modelId="{0D2EE498-6E87-4A81-B72A-522EB97FABEE}" type="presParOf" srcId="{D81DFD0B-7100-40AB-BC54-3DC491D65AD6}" destId="{AE0930C6-CE0A-4C96-8882-3D763B41E59A}" srcOrd="5" destOrd="0" presId="urn:microsoft.com/office/officeart/2005/8/layout/radial1"/>
    <dgm:cxn modelId="{8ED97E0E-11D4-41FD-B595-CB9623D2F708}" type="presParOf" srcId="{AE0930C6-CE0A-4C96-8882-3D763B41E59A}" destId="{933E5D05-A16A-4ACF-9A03-6F657166FBC1}" srcOrd="0" destOrd="0" presId="urn:microsoft.com/office/officeart/2005/8/layout/radial1"/>
    <dgm:cxn modelId="{E0EA7204-A7B1-4D16-998A-30C727F5D7A6}" type="presParOf" srcId="{D81DFD0B-7100-40AB-BC54-3DC491D65AD6}" destId="{D8D316C4-A13A-4917-8A5E-2C56E903AD18}" srcOrd="6" destOrd="0" presId="urn:microsoft.com/office/officeart/2005/8/layout/radial1"/>
    <dgm:cxn modelId="{8D607573-95CB-4EA4-945C-6E3F27447414}" type="presParOf" srcId="{D81DFD0B-7100-40AB-BC54-3DC491D65AD6}" destId="{21BF0276-6D5F-49E3-B14A-21ABD4325708}" srcOrd="7" destOrd="0" presId="urn:microsoft.com/office/officeart/2005/8/layout/radial1"/>
    <dgm:cxn modelId="{6A2A4215-EE40-4875-9B38-C534839F66BE}" type="presParOf" srcId="{21BF0276-6D5F-49E3-B14A-21ABD4325708}" destId="{8BD22829-871E-4579-B745-56D210783EB9}" srcOrd="0" destOrd="0" presId="urn:microsoft.com/office/officeart/2005/8/layout/radial1"/>
    <dgm:cxn modelId="{CE501EAA-405C-4F16-BAB5-61482D2B57F4}" type="presParOf" srcId="{D81DFD0B-7100-40AB-BC54-3DC491D65AD6}" destId="{6891CC23-E0D8-4749-A0C5-901E521162B0}"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818BF85-A97E-435C-A21E-01330A86AA53}" type="doc">
      <dgm:prSet loTypeId="urn:microsoft.com/office/officeart/2005/8/layout/list1" loCatId="list" qsTypeId="urn:microsoft.com/office/officeart/2005/8/quickstyle/3d2" qsCatId="3D" csTypeId="urn:microsoft.com/office/officeart/2005/8/colors/colorful2" csCatId="colorful" phldr="1"/>
      <dgm:spPr/>
      <dgm:t>
        <a:bodyPr/>
        <a:lstStyle/>
        <a:p>
          <a:endParaRPr lang="es-ES"/>
        </a:p>
      </dgm:t>
    </dgm:pt>
    <dgm:pt modelId="{9317F9B5-BF98-4C59-88F7-C02048435387}">
      <dgm:prSet phldrT="[Texto]" custT="1"/>
      <dgm:spPr/>
      <dgm:t>
        <a:bodyPr/>
        <a:lstStyle/>
        <a:p>
          <a:r>
            <a:rPr lang="es-ES" sz="2800" b="1" dirty="0" smtClean="0"/>
            <a:t>Variable Dependiente</a:t>
          </a:r>
          <a:endParaRPr lang="es-ES" sz="2800" b="1" dirty="0"/>
        </a:p>
      </dgm:t>
    </dgm:pt>
    <dgm:pt modelId="{BEF479F0-624A-4A5E-A1F4-90F3ACA142DC}" type="parTrans" cxnId="{A48748C2-35C6-4002-AFB2-D3C07712AE21}">
      <dgm:prSet/>
      <dgm:spPr/>
      <dgm:t>
        <a:bodyPr/>
        <a:lstStyle/>
        <a:p>
          <a:endParaRPr lang="es-ES" sz="2800"/>
        </a:p>
      </dgm:t>
    </dgm:pt>
    <dgm:pt modelId="{6B22CDFA-AE53-4589-9988-A2BDA9760CE2}" type="sibTrans" cxnId="{A48748C2-35C6-4002-AFB2-D3C07712AE21}">
      <dgm:prSet/>
      <dgm:spPr/>
      <dgm:t>
        <a:bodyPr/>
        <a:lstStyle/>
        <a:p>
          <a:endParaRPr lang="es-ES" sz="2800"/>
        </a:p>
      </dgm:t>
    </dgm:pt>
    <dgm:pt modelId="{4B9CFF22-959A-4975-9A9E-F984DDA208B6}">
      <dgm:prSet phldrT="[Texto]" custT="1"/>
      <dgm:spPr/>
      <dgm:t>
        <a:bodyPr/>
        <a:lstStyle/>
        <a:p>
          <a:r>
            <a:rPr lang="es-ES" sz="2800" b="1" dirty="0" smtClean="0"/>
            <a:t>Variable Independiente</a:t>
          </a:r>
          <a:endParaRPr lang="es-ES" sz="2800" b="1" dirty="0"/>
        </a:p>
      </dgm:t>
    </dgm:pt>
    <dgm:pt modelId="{FCA1623A-0FF9-4C9D-8A30-6A41B879075F}" type="parTrans" cxnId="{5654DBF5-4742-4009-96B9-C3B0644E337D}">
      <dgm:prSet/>
      <dgm:spPr/>
      <dgm:t>
        <a:bodyPr/>
        <a:lstStyle/>
        <a:p>
          <a:endParaRPr lang="es-ES" sz="2800"/>
        </a:p>
      </dgm:t>
    </dgm:pt>
    <dgm:pt modelId="{A500987C-D5C0-48CF-BDD5-31A2981F4400}" type="sibTrans" cxnId="{5654DBF5-4742-4009-96B9-C3B0644E337D}">
      <dgm:prSet/>
      <dgm:spPr/>
      <dgm:t>
        <a:bodyPr/>
        <a:lstStyle/>
        <a:p>
          <a:endParaRPr lang="es-ES" sz="2800"/>
        </a:p>
      </dgm:t>
    </dgm:pt>
    <dgm:pt modelId="{E4338F44-54BC-4794-B89F-67D85FC52C5D}">
      <dgm:prSet custT="1"/>
      <dgm:spPr/>
      <dgm:t>
        <a:bodyPr/>
        <a:lstStyle/>
        <a:p>
          <a:r>
            <a:rPr lang="es-ES" sz="2800" dirty="0" smtClean="0"/>
            <a:t>Material Educativo</a:t>
          </a:r>
          <a:endParaRPr lang="es-ES" sz="2800" dirty="0"/>
        </a:p>
      </dgm:t>
    </dgm:pt>
    <dgm:pt modelId="{42352385-B4D7-465A-ACD0-9FCD2863A577}" type="parTrans" cxnId="{9D0B88B9-55FB-4693-939E-0D30870EE243}">
      <dgm:prSet/>
      <dgm:spPr/>
      <dgm:t>
        <a:bodyPr/>
        <a:lstStyle/>
        <a:p>
          <a:endParaRPr lang="es-ES" sz="2800"/>
        </a:p>
      </dgm:t>
    </dgm:pt>
    <dgm:pt modelId="{0A0E62F1-2888-459B-B07A-6A1178C211C5}" type="sibTrans" cxnId="{9D0B88B9-55FB-4693-939E-0D30870EE243}">
      <dgm:prSet/>
      <dgm:spPr/>
      <dgm:t>
        <a:bodyPr/>
        <a:lstStyle/>
        <a:p>
          <a:endParaRPr lang="es-ES" sz="2800"/>
        </a:p>
      </dgm:t>
    </dgm:pt>
    <dgm:pt modelId="{25C29186-3630-4487-86EF-650152B51650}">
      <dgm:prSet custT="1"/>
      <dgm:spPr/>
      <dgm:t>
        <a:bodyPr/>
        <a:lstStyle/>
        <a:p>
          <a:r>
            <a:rPr lang="es-ES" sz="2800" dirty="0" smtClean="0"/>
            <a:t>Metodologías Activas</a:t>
          </a:r>
          <a:endParaRPr lang="es-ES" sz="2800" dirty="0"/>
        </a:p>
      </dgm:t>
    </dgm:pt>
    <dgm:pt modelId="{83B62B65-C17A-4307-A94A-B1663F6403D6}" type="parTrans" cxnId="{8727FD06-F7B8-4D9D-9C66-152AB3C01374}">
      <dgm:prSet/>
      <dgm:spPr/>
      <dgm:t>
        <a:bodyPr/>
        <a:lstStyle/>
        <a:p>
          <a:endParaRPr lang="es-ES" sz="2800"/>
        </a:p>
      </dgm:t>
    </dgm:pt>
    <dgm:pt modelId="{40B39909-6C2B-422B-BEF0-E45F25B92EB7}" type="sibTrans" cxnId="{8727FD06-F7B8-4D9D-9C66-152AB3C01374}">
      <dgm:prSet/>
      <dgm:spPr/>
      <dgm:t>
        <a:bodyPr/>
        <a:lstStyle/>
        <a:p>
          <a:endParaRPr lang="es-ES" sz="2800"/>
        </a:p>
      </dgm:t>
    </dgm:pt>
    <dgm:pt modelId="{88763E63-A6C9-439E-9269-CAF75BC13373}" type="pres">
      <dgm:prSet presAssocID="{0818BF85-A97E-435C-A21E-01330A86AA53}" presName="linear" presStyleCnt="0">
        <dgm:presLayoutVars>
          <dgm:dir/>
          <dgm:animLvl val="lvl"/>
          <dgm:resizeHandles val="exact"/>
        </dgm:presLayoutVars>
      </dgm:prSet>
      <dgm:spPr/>
      <dgm:t>
        <a:bodyPr/>
        <a:lstStyle/>
        <a:p>
          <a:endParaRPr lang="es-ES"/>
        </a:p>
      </dgm:t>
    </dgm:pt>
    <dgm:pt modelId="{57DEC13D-D338-4396-ABCE-848FBB98384C}" type="pres">
      <dgm:prSet presAssocID="{9317F9B5-BF98-4C59-88F7-C02048435387}" presName="parentLin" presStyleCnt="0"/>
      <dgm:spPr/>
      <dgm:t>
        <a:bodyPr/>
        <a:lstStyle/>
        <a:p>
          <a:endParaRPr lang="es-ES"/>
        </a:p>
      </dgm:t>
    </dgm:pt>
    <dgm:pt modelId="{8F68C72C-A562-44A9-AFDC-182502754C3B}" type="pres">
      <dgm:prSet presAssocID="{9317F9B5-BF98-4C59-88F7-C02048435387}" presName="parentLeftMargin" presStyleLbl="node1" presStyleIdx="0" presStyleCnt="2"/>
      <dgm:spPr/>
      <dgm:t>
        <a:bodyPr/>
        <a:lstStyle/>
        <a:p>
          <a:endParaRPr lang="es-ES"/>
        </a:p>
      </dgm:t>
    </dgm:pt>
    <dgm:pt modelId="{CBE859AE-510F-4EE2-B906-EE411EB0AAB4}" type="pres">
      <dgm:prSet presAssocID="{9317F9B5-BF98-4C59-88F7-C02048435387}" presName="parentText" presStyleLbl="node1" presStyleIdx="0" presStyleCnt="2">
        <dgm:presLayoutVars>
          <dgm:chMax val="0"/>
          <dgm:bulletEnabled val="1"/>
        </dgm:presLayoutVars>
      </dgm:prSet>
      <dgm:spPr/>
      <dgm:t>
        <a:bodyPr/>
        <a:lstStyle/>
        <a:p>
          <a:endParaRPr lang="es-ES"/>
        </a:p>
      </dgm:t>
    </dgm:pt>
    <dgm:pt modelId="{77599A59-5B82-496F-AD68-64BA48444AFA}" type="pres">
      <dgm:prSet presAssocID="{9317F9B5-BF98-4C59-88F7-C02048435387}" presName="negativeSpace" presStyleCnt="0"/>
      <dgm:spPr/>
      <dgm:t>
        <a:bodyPr/>
        <a:lstStyle/>
        <a:p>
          <a:endParaRPr lang="es-ES"/>
        </a:p>
      </dgm:t>
    </dgm:pt>
    <dgm:pt modelId="{92067671-ACE9-4330-BC33-D4224A99B603}" type="pres">
      <dgm:prSet presAssocID="{9317F9B5-BF98-4C59-88F7-C02048435387}" presName="childText" presStyleLbl="conFgAcc1" presStyleIdx="0" presStyleCnt="2">
        <dgm:presLayoutVars>
          <dgm:bulletEnabled val="1"/>
        </dgm:presLayoutVars>
      </dgm:prSet>
      <dgm:spPr/>
      <dgm:t>
        <a:bodyPr/>
        <a:lstStyle/>
        <a:p>
          <a:endParaRPr lang="es-ES"/>
        </a:p>
      </dgm:t>
    </dgm:pt>
    <dgm:pt modelId="{11B17843-5D51-4D18-9A0E-21F8CE1765DC}" type="pres">
      <dgm:prSet presAssocID="{6B22CDFA-AE53-4589-9988-A2BDA9760CE2}" presName="spaceBetweenRectangles" presStyleCnt="0"/>
      <dgm:spPr/>
      <dgm:t>
        <a:bodyPr/>
        <a:lstStyle/>
        <a:p>
          <a:endParaRPr lang="es-ES"/>
        </a:p>
      </dgm:t>
    </dgm:pt>
    <dgm:pt modelId="{0D0D8609-DC8F-48C7-9672-DFA6DC4C2EE2}" type="pres">
      <dgm:prSet presAssocID="{4B9CFF22-959A-4975-9A9E-F984DDA208B6}" presName="parentLin" presStyleCnt="0"/>
      <dgm:spPr/>
      <dgm:t>
        <a:bodyPr/>
        <a:lstStyle/>
        <a:p>
          <a:endParaRPr lang="es-ES"/>
        </a:p>
      </dgm:t>
    </dgm:pt>
    <dgm:pt modelId="{2AD10022-5EFC-4107-A1D2-7B31DE3D6E10}" type="pres">
      <dgm:prSet presAssocID="{4B9CFF22-959A-4975-9A9E-F984DDA208B6}" presName="parentLeftMargin" presStyleLbl="node1" presStyleIdx="0" presStyleCnt="2"/>
      <dgm:spPr/>
      <dgm:t>
        <a:bodyPr/>
        <a:lstStyle/>
        <a:p>
          <a:endParaRPr lang="es-ES"/>
        </a:p>
      </dgm:t>
    </dgm:pt>
    <dgm:pt modelId="{644E11E3-896A-46DF-8BD9-2347400EB447}" type="pres">
      <dgm:prSet presAssocID="{4B9CFF22-959A-4975-9A9E-F984DDA208B6}" presName="parentText" presStyleLbl="node1" presStyleIdx="1" presStyleCnt="2">
        <dgm:presLayoutVars>
          <dgm:chMax val="0"/>
          <dgm:bulletEnabled val="1"/>
        </dgm:presLayoutVars>
      </dgm:prSet>
      <dgm:spPr/>
      <dgm:t>
        <a:bodyPr/>
        <a:lstStyle/>
        <a:p>
          <a:endParaRPr lang="es-ES"/>
        </a:p>
      </dgm:t>
    </dgm:pt>
    <dgm:pt modelId="{AFB6A63B-0A32-412B-9626-395EF4FEE178}" type="pres">
      <dgm:prSet presAssocID="{4B9CFF22-959A-4975-9A9E-F984DDA208B6}" presName="negativeSpace" presStyleCnt="0"/>
      <dgm:spPr/>
      <dgm:t>
        <a:bodyPr/>
        <a:lstStyle/>
        <a:p>
          <a:endParaRPr lang="es-ES"/>
        </a:p>
      </dgm:t>
    </dgm:pt>
    <dgm:pt modelId="{3CFFBA96-7F59-4FF0-A7B1-66B07FF19B73}" type="pres">
      <dgm:prSet presAssocID="{4B9CFF22-959A-4975-9A9E-F984DDA208B6}" presName="childText" presStyleLbl="conFgAcc1" presStyleIdx="1" presStyleCnt="2">
        <dgm:presLayoutVars>
          <dgm:bulletEnabled val="1"/>
        </dgm:presLayoutVars>
      </dgm:prSet>
      <dgm:spPr/>
      <dgm:t>
        <a:bodyPr/>
        <a:lstStyle/>
        <a:p>
          <a:endParaRPr lang="es-ES"/>
        </a:p>
      </dgm:t>
    </dgm:pt>
  </dgm:ptLst>
  <dgm:cxnLst>
    <dgm:cxn modelId="{1032E64D-2196-45AA-986A-90A96DEC14A7}" type="presOf" srcId="{E4338F44-54BC-4794-B89F-67D85FC52C5D}" destId="{92067671-ACE9-4330-BC33-D4224A99B603}" srcOrd="0" destOrd="0" presId="urn:microsoft.com/office/officeart/2005/8/layout/list1"/>
    <dgm:cxn modelId="{B7B6DD78-FE5A-48B3-AB5C-9A7110FF85D3}" type="presOf" srcId="{9317F9B5-BF98-4C59-88F7-C02048435387}" destId="{8F68C72C-A562-44A9-AFDC-182502754C3B}" srcOrd="0" destOrd="0" presId="urn:microsoft.com/office/officeart/2005/8/layout/list1"/>
    <dgm:cxn modelId="{43D6FF49-932E-4C2D-8BAC-3ACBDE5FCDEA}" type="presOf" srcId="{25C29186-3630-4487-86EF-650152B51650}" destId="{3CFFBA96-7F59-4FF0-A7B1-66B07FF19B73}" srcOrd="0" destOrd="0" presId="urn:microsoft.com/office/officeart/2005/8/layout/list1"/>
    <dgm:cxn modelId="{8727FD06-F7B8-4D9D-9C66-152AB3C01374}" srcId="{4B9CFF22-959A-4975-9A9E-F984DDA208B6}" destId="{25C29186-3630-4487-86EF-650152B51650}" srcOrd="0" destOrd="0" parTransId="{83B62B65-C17A-4307-A94A-B1663F6403D6}" sibTransId="{40B39909-6C2B-422B-BEF0-E45F25B92EB7}"/>
    <dgm:cxn modelId="{1FE7B9FD-9E3B-4E33-A90D-5C01BB174AF2}" type="presOf" srcId="{9317F9B5-BF98-4C59-88F7-C02048435387}" destId="{CBE859AE-510F-4EE2-B906-EE411EB0AAB4}" srcOrd="1" destOrd="0" presId="urn:microsoft.com/office/officeart/2005/8/layout/list1"/>
    <dgm:cxn modelId="{5654DBF5-4742-4009-96B9-C3B0644E337D}" srcId="{0818BF85-A97E-435C-A21E-01330A86AA53}" destId="{4B9CFF22-959A-4975-9A9E-F984DDA208B6}" srcOrd="1" destOrd="0" parTransId="{FCA1623A-0FF9-4C9D-8A30-6A41B879075F}" sibTransId="{A500987C-D5C0-48CF-BDD5-31A2981F4400}"/>
    <dgm:cxn modelId="{D0F986A5-C289-49BE-BD9B-82B374B3A126}" type="presOf" srcId="{4B9CFF22-959A-4975-9A9E-F984DDA208B6}" destId="{644E11E3-896A-46DF-8BD9-2347400EB447}" srcOrd="1" destOrd="0" presId="urn:microsoft.com/office/officeart/2005/8/layout/list1"/>
    <dgm:cxn modelId="{9D0B88B9-55FB-4693-939E-0D30870EE243}" srcId="{9317F9B5-BF98-4C59-88F7-C02048435387}" destId="{E4338F44-54BC-4794-B89F-67D85FC52C5D}" srcOrd="0" destOrd="0" parTransId="{42352385-B4D7-465A-ACD0-9FCD2863A577}" sibTransId="{0A0E62F1-2888-459B-B07A-6A1178C211C5}"/>
    <dgm:cxn modelId="{A48748C2-35C6-4002-AFB2-D3C07712AE21}" srcId="{0818BF85-A97E-435C-A21E-01330A86AA53}" destId="{9317F9B5-BF98-4C59-88F7-C02048435387}" srcOrd="0" destOrd="0" parTransId="{BEF479F0-624A-4A5E-A1F4-90F3ACA142DC}" sibTransId="{6B22CDFA-AE53-4589-9988-A2BDA9760CE2}"/>
    <dgm:cxn modelId="{63FA48DB-9777-4062-AB5D-6DF4F83EE643}" type="presOf" srcId="{4B9CFF22-959A-4975-9A9E-F984DDA208B6}" destId="{2AD10022-5EFC-4107-A1D2-7B31DE3D6E10}" srcOrd="0" destOrd="0" presId="urn:microsoft.com/office/officeart/2005/8/layout/list1"/>
    <dgm:cxn modelId="{B1064398-8146-413F-AE69-B2C9603B2E3C}" type="presOf" srcId="{0818BF85-A97E-435C-A21E-01330A86AA53}" destId="{88763E63-A6C9-439E-9269-CAF75BC13373}" srcOrd="0" destOrd="0" presId="urn:microsoft.com/office/officeart/2005/8/layout/list1"/>
    <dgm:cxn modelId="{BCCA60FD-B4DD-4BCB-AC83-B1278DB09B6A}" type="presParOf" srcId="{88763E63-A6C9-439E-9269-CAF75BC13373}" destId="{57DEC13D-D338-4396-ABCE-848FBB98384C}" srcOrd="0" destOrd="0" presId="urn:microsoft.com/office/officeart/2005/8/layout/list1"/>
    <dgm:cxn modelId="{42916285-4E6E-4FD8-8050-F15CB575BAC5}" type="presParOf" srcId="{57DEC13D-D338-4396-ABCE-848FBB98384C}" destId="{8F68C72C-A562-44A9-AFDC-182502754C3B}" srcOrd="0" destOrd="0" presId="urn:microsoft.com/office/officeart/2005/8/layout/list1"/>
    <dgm:cxn modelId="{25D7204D-FB6E-4EC5-B3A3-3EB8DCD64E26}" type="presParOf" srcId="{57DEC13D-D338-4396-ABCE-848FBB98384C}" destId="{CBE859AE-510F-4EE2-B906-EE411EB0AAB4}" srcOrd="1" destOrd="0" presId="urn:microsoft.com/office/officeart/2005/8/layout/list1"/>
    <dgm:cxn modelId="{F72491EB-7D13-47FE-88AF-77E162ABC4FA}" type="presParOf" srcId="{88763E63-A6C9-439E-9269-CAF75BC13373}" destId="{77599A59-5B82-496F-AD68-64BA48444AFA}" srcOrd="1" destOrd="0" presId="urn:microsoft.com/office/officeart/2005/8/layout/list1"/>
    <dgm:cxn modelId="{8F8300D6-8526-46F5-BA93-C1544495424B}" type="presParOf" srcId="{88763E63-A6C9-439E-9269-CAF75BC13373}" destId="{92067671-ACE9-4330-BC33-D4224A99B603}" srcOrd="2" destOrd="0" presId="urn:microsoft.com/office/officeart/2005/8/layout/list1"/>
    <dgm:cxn modelId="{713786CC-85FB-4637-8B68-88FCAC643BFF}" type="presParOf" srcId="{88763E63-A6C9-439E-9269-CAF75BC13373}" destId="{11B17843-5D51-4D18-9A0E-21F8CE1765DC}" srcOrd="3" destOrd="0" presId="urn:microsoft.com/office/officeart/2005/8/layout/list1"/>
    <dgm:cxn modelId="{9F7DAA54-A396-4720-B629-CF5DE9339FEA}" type="presParOf" srcId="{88763E63-A6C9-439E-9269-CAF75BC13373}" destId="{0D0D8609-DC8F-48C7-9672-DFA6DC4C2EE2}" srcOrd="4" destOrd="0" presId="urn:microsoft.com/office/officeart/2005/8/layout/list1"/>
    <dgm:cxn modelId="{4CBEB74D-E413-4D8B-884C-585F00A54A77}" type="presParOf" srcId="{0D0D8609-DC8F-48C7-9672-DFA6DC4C2EE2}" destId="{2AD10022-5EFC-4107-A1D2-7B31DE3D6E10}" srcOrd="0" destOrd="0" presId="urn:microsoft.com/office/officeart/2005/8/layout/list1"/>
    <dgm:cxn modelId="{B43B3EA7-8E36-4481-ADD0-001D9BFB1DD3}" type="presParOf" srcId="{0D0D8609-DC8F-48C7-9672-DFA6DC4C2EE2}" destId="{644E11E3-896A-46DF-8BD9-2347400EB447}" srcOrd="1" destOrd="0" presId="urn:microsoft.com/office/officeart/2005/8/layout/list1"/>
    <dgm:cxn modelId="{94F7ADEA-778A-4E81-AD89-ED7B85DB8C3E}" type="presParOf" srcId="{88763E63-A6C9-439E-9269-CAF75BC13373}" destId="{AFB6A63B-0A32-412B-9626-395EF4FEE178}" srcOrd="5" destOrd="0" presId="urn:microsoft.com/office/officeart/2005/8/layout/list1"/>
    <dgm:cxn modelId="{4A6AC2DB-F046-42ED-AB16-61B2B1642F81}" type="presParOf" srcId="{88763E63-A6C9-439E-9269-CAF75BC13373}" destId="{3CFFBA96-7F59-4FF0-A7B1-66B07FF19B7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CDD3B5-087F-439A-BA6B-A4D373AF5037}" type="doc">
      <dgm:prSet loTypeId="urn:microsoft.com/office/officeart/2005/8/layout/chevron2" loCatId="list" qsTypeId="urn:microsoft.com/office/officeart/2005/8/quickstyle/3d2" qsCatId="3D" csTypeId="urn:microsoft.com/office/officeart/2005/8/colors/colorful1#3" csCatId="colorful" phldr="1"/>
      <dgm:spPr/>
      <dgm:t>
        <a:bodyPr/>
        <a:lstStyle/>
        <a:p>
          <a:endParaRPr lang="es-ES"/>
        </a:p>
      </dgm:t>
    </dgm:pt>
    <dgm:pt modelId="{C9E2E229-1DEE-4FEC-9841-2714CD3A009D}">
      <dgm:prSet phldrT="[Texto]" phldr="1"/>
      <dgm:spPr/>
      <dgm:t>
        <a:bodyPr/>
        <a:lstStyle/>
        <a:p>
          <a:endParaRPr lang="es-ES" dirty="0"/>
        </a:p>
      </dgm:t>
    </dgm:pt>
    <dgm:pt modelId="{EA94AA3A-0CCB-4320-A11D-FE00058CA895}" type="parTrans" cxnId="{BD47DFB7-942F-406A-9B6F-0C7E3F9F8910}">
      <dgm:prSet/>
      <dgm:spPr/>
      <dgm:t>
        <a:bodyPr/>
        <a:lstStyle/>
        <a:p>
          <a:endParaRPr lang="es-ES"/>
        </a:p>
      </dgm:t>
    </dgm:pt>
    <dgm:pt modelId="{35A627DB-6202-41D3-9306-F4916E7CD781}" type="sibTrans" cxnId="{BD47DFB7-942F-406A-9B6F-0C7E3F9F8910}">
      <dgm:prSet/>
      <dgm:spPr/>
      <dgm:t>
        <a:bodyPr/>
        <a:lstStyle/>
        <a:p>
          <a:endParaRPr lang="es-ES"/>
        </a:p>
      </dgm:t>
    </dgm:pt>
    <dgm:pt modelId="{0AF573B4-84A4-45E2-9F78-A404F1FE4F78}">
      <dgm:prSet phldrT="[Texto]" phldr="1"/>
      <dgm:spPr/>
      <dgm:t>
        <a:bodyPr/>
        <a:lstStyle/>
        <a:p>
          <a:endParaRPr lang="es-ES"/>
        </a:p>
      </dgm:t>
    </dgm:pt>
    <dgm:pt modelId="{1D0FF40D-CE2A-439F-81ED-CC50C3BEF3F8}" type="parTrans" cxnId="{DBCA19C9-0682-48D2-9977-985149BBB60A}">
      <dgm:prSet/>
      <dgm:spPr/>
      <dgm:t>
        <a:bodyPr/>
        <a:lstStyle/>
        <a:p>
          <a:endParaRPr lang="es-ES"/>
        </a:p>
      </dgm:t>
    </dgm:pt>
    <dgm:pt modelId="{9055A21A-E021-4691-B2DA-B1842531F959}" type="sibTrans" cxnId="{DBCA19C9-0682-48D2-9977-985149BBB60A}">
      <dgm:prSet/>
      <dgm:spPr/>
      <dgm:t>
        <a:bodyPr/>
        <a:lstStyle/>
        <a:p>
          <a:endParaRPr lang="es-ES"/>
        </a:p>
      </dgm:t>
    </dgm:pt>
    <dgm:pt modelId="{C008ACE6-BC53-427C-A784-C3EFF42AA6A5}">
      <dgm:prSet/>
      <dgm:spPr/>
      <dgm:t>
        <a:bodyPr/>
        <a:lstStyle/>
        <a:p>
          <a:r>
            <a:rPr lang="es-EC" dirty="0" smtClean="0"/>
            <a:t>¿Cumple el Centro Infantil con los estándares de calidad sobre el material educativo?</a:t>
          </a:r>
          <a:endParaRPr lang="es-ES" dirty="0"/>
        </a:p>
      </dgm:t>
    </dgm:pt>
    <dgm:pt modelId="{B86837C0-8094-4AFF-BB2D-5B117514D92B}" type="parTrans" cxnId="{1E72AB59-351E-4447-B708-B1966954B5BE}">
      <dgm:prSet/>
      <dgm:spPr/>
      <dgm:t>
        <a:bodyPr/>
        <a:lstStyle/>
        <a:p>
          <a:endParaRPr lang="es-ES"/>
        </a:p>
      </dgm:t>
    </dgm:pt>
    <dgm:pt modelId="{B56389A3-95CA-43F3-BE15-290011F25167}" type="sibTrans" cxnId="{1E72AB59-351E-4447-B708-B1966954B5BE}">
      <dgm:prSet/>
      <dgm:spPr/>
      <dgm:t>
        <a:bodyPr/>
        <a:lstStyle/>
        <a:p>
          <a:endParaRPr lang="es-ES"/>
        </a:p>
      </dgm:t>
    </dgm:pt>
    <dgm:pt modelId="{A426B87F-97C2-4695-91DF-8D533DF58EFD}">
      <dgm:prSet/>
      <dgm:spPr/>
      <dgm:t>
        <a:bodyPr/>
        <a:lstStyle/>
        <a:p>
          <a:r>
            <a:rPr lang="es-EC" dirty="0" smtClean="0"/>
            <a:t>¿Qué nivel de preparación tienen las docentes del centro infantil, para actuar frente a las metodologías activas?</a:t>
          </a:r>
          <a:endParaRPr lang="es-ES" dirty="0"/>
        </a:p>
      </dgm:t>
    </dgm:pt>
    <dgm:pt modelId="{C4F82C13-B58E-4BDC-8BBB-F2471E0030A9}" type="parTrans" cxnId="{5C2A2705-51C4-4FF5-881E-D665629210B9}">
      <dgm:prSet/>
      <dgm:spPr/>
      <dgm:t>
        <a:bodyPr/>
        <a:lstStyle/>
        <a:p>
          <a:endParaRPr lang="es-ES"/>
        </a:p>
      </dgm:t>
    </dgm:pt>
    <dgm:pt modelId="{038CD7ED-9D87-4428-BEDE-EC897AB69D3D}" type="sibTrans" cxnId="{5C2A2705-51C4-4FF5-881E-D665629210B9}">
      <dgm:prSet/>
      <dgm:spPr/>
      <dgm:t>
        <a:bodyPr/>
        <a:lstStyle/>
        <a:p>
          <a:endParaRPr lang="es-ES"/>
        </a:p>
      </dgm:t>
    </dgm:pt>
    <dgm:pt modelId="{8D52FE3E-84B3-42FA-A792-D6ABBAA2004C}">
      <dgm:prSet/>
      <dgm:spPr/>
      <dgm:t>
        <a:bodyPr/>
        <a:lstStyle/>
        <a:p>
          <a:r>
            <a:rPr lang="es-EC" dirty="0" smtClean="0"/>
            <a:t>¿Cuenta el centro infantil con material educativo para los niños/as de 4 a 5 años?</a:t>
          </a:r>
          <a:endParaRPr lang="es-ES" dirty="0"/>
        </a:p>
      </dgm:t>
    </dgm:pt>
    <dgm:pt modelId="{E2E595B3-2BDF-4EEF-BC66-CDF1450119C9}" type="parTrans" cxnId="{CF15BC79-B521-478A-8340-0742FA9D632D}">
      <dgm:prSet/>
      <dgm:spPr/>
      <dgm:t>
        <a:bodyPr/>
        <a:lstStyle/>
        <a:p>
          <a:endParaRPr lang="es-ES"/>
        </a:p>
      </dgm:t>
    </dgm:pt>
    <dgm:pt modelId="{535E976E-05BF-481E-BA6B-C94018BE6C79}" type="sibTrans" cxnId="{CF15BC79-B521-478A-8340-0742FA9D632D}">
      <dgm:prSet/>
      <dgm:spPr/>
      <dgm:t>
        <a:bodyPr/>
        <a:lstStyle/>
        <a:p>
          <a:endParaRPr lang="es-ES"/>
        </a:p>
      </dgm:t>
    </dgm:pt>
    <dgm:pt modelId="{CA3E7786-6E32-4F16-87AD-E5FD25718901}">
      <dgm:prSet/>
      <dgm:spPr/>
      <dgm:t>
        <a:bodyPr/>
        <a:lstStyle/>
        <a:p>
          <a:endParaRPr lang="es-ES"/>
        </a:p>
      </dgm:t>
    </dgm:pt>
    <dgm:pt modelId="{51F30EE4-19E7-4B5B-96FE-0A1D586499E1}" type="parTrans" cxnId="{B84330DA-9873-49BA-8A37-B40D983C92B2}">
      <dgm:prSet/>
      <dgm:spPr/>
      <dgm:t>
        <a:bodyPr/>
        <a:lstStyle/>
        <a:p>
          <a:endParaRPr lang="es-ES"/>
        </a:p>
      </dgm:t>
    </dgm:pt>
    <dgm:pt modelId="{A7F1EB73-8055-435B-ACFD-FB760F404492}" type="sibTrans" cxnId="{B84330DA-9873-49BA-8A37-B40D983C92B2}">
      <dgm:prSet/>
      <dgm:spPr/>
      <dgm:t>
        <a:bodyPr/>
        <a:lstStyle/>
        <a:p>
          <a:endParaRPr lang="es-ES"/>
        </a:p>
      </dgm:t>
    </dgm:pt>
    <dgm:pt modelId="{FBDE9183-DE1E-46FC-9B34-054E24EBB3A7}">
      <dgm:prSet/>
      <dgm:spPr/>
      <dgm:t>
        <a:bodyPr/>
        <a:lstStyle/>
        <a:p>
          <a:r>
            <a:rPr lang="es-EC" dirty="0" smtClean="0"/>
            <a:t>¿Cuentan las docentes con un manual de apoyo  sobre el material para las nuevas metodologías activas?</a:t>
          </a:r>
          <a:endParaRPr lang="es-ES" dirty="0"/>
        </a:p>
      </dgm:t>
    </dgm:pt>
    <dgm:pt modelId="{67CA396A-2807-4F70-AFDE-15C96582C630}" type="parTrans" cxnId="{2E7D20A0-AAC7-436A-ACB3-1FF62C624182}">
      <dgm:prSet/>
      <dgm:spPr/>
      <dgm:t>
        <a:bodyPr/>
        <a:lstStyle/>
        <a:p>
          <a:endParaRPr lang="es-ES"/>
        </a:p>
      </dgm:t>
    </dgm:pt>
    <dgm:pt modelId="{C1076DA4-C553-498F-954A-AD9946F705E6}" type="sibTrans" cxnId="{2E7D20A0-AAC7-436A-ACB3-1FF62C624182}">
      <dgm:prSet/>
      <dgm:spPr/>
      <dgm:t>
        <a:bodyPr/>
        <a:lstStyle/>
        <a:p>
          <a:endParaRPr lang="es-ES"/>
        </a:p>
      </dgm:t>
    </dgm:pt>
    <dgm:pt modelId="{E111863C-4598-46A7-ADF7-0B7350099AAB}">
      <dgm:prSet phldrT="[Texto]" phldr="1"/>
      <dgm:spPr/>
      <dgm:t>
        <a:bodyPr/>
        <a:lstStyle/>
        <a:p>
          <a:endParaRPr lang="es-ES"/>
        </a:p>
      </dgm:t>
    </dgm:pt>
    <dgm:pt modelId="{0E810262-726C-43E0-94D9-088FB519DB6E}" type="sibTrans" cxnId="{E17D1FF2-AB5C-440C-9E7E-D543FFD6B717}">
      <dgm:prSet/>
      <dgm:spPr/>
      <dgm:t>
        <a:bodyPr/>
        <a:lstStyle/>
        <a:p>
          <a:endParaRPr lang="es-ES"/>
        </a:p>
      </dgm:t>
    </dgm:pt>
    <dgm:pt modelId="{D969CC28-7527-4175-B95E-E258D16ECC1E}" type="parTrans" cxnId="{E17D1FF2-AB5C-440C-9E7E-D543FFD6B717}">
      <dgm:prSet/>
      <dgm:spPr/>
      <dgm:t>
        <a:bodyPr/>
        <a:lstStyle/>
        <a:p>
          <a:endParaRPr lang="es-ES"/>
        </a:p>
      </dgm:t>
    </dgm:pt>
    <dgm:pt modelId="{D1C72A97-E504-4BEF-9823-9E48CB4E8CBC}" type="pres">
      <dgm:prSet presAssocID="{D7CDD3B5-087F-439A-BA6B-A4D373AF5037}" presName="linearFlow" presStyleCnt="0">
        <dgm:presLayoutVars>
          <dgm:dir/>
          <dgm:animLvl val="lvl"/>
          <dgm:resizeHandles val="exact"/>
        </dgm:presLayoutVars>
      </dgm:prSet>
      <dgm:spPr/>
      <dgm:t>
        <a:bodyPr/>
        <a:lstStyle/>
        <a:p>
          <a:endParaRPr lang="es-ES"/>
        </a:p>
      </dgm:t>
    </dgm:pt>
    <dgm:pt modelId="{37883D74-C1E7-4B9E-BE91-EB61C9312820}" type="pres">
      <dgm:prSet presAssocID="{C9E2E229-1DEE-4FEC-9841-2714CD3A009D}" presName="composite" presStyleCnt="0"/>
      <dgm:spPr/>
      <dgm:t>
        <a:bodyPr/>
        <a:lstStyle/>
        <a:p>
          <a:endParaRPr lang="es-ES"/>
        </a:p>
      </dgm:t>
    </dgm:pt>
    <dgm:pt modelId="{ACA1DC8B-73A9-4D19-8A19-CD68E7A47DE0}" type="pres">
      <dgm:prSet presAssocID="{C9E2E229-1DEE-4FEC-9841-2714CD3A009D}" presName="parentText" presStyleLbl="alignNode1" presStyleIdx="0" presStyleCnt="4">
        <dgm:presLayoutVars>
          <dgm:chMax val="1"/>
          <dgm:bulletEnabled val="1"/>
        </dgm:presLayoutVars>
      </dgm:prSet>
      <dgm:spPr/>
      <dgm:t>
        <a:bodyPr/>
        <a:lstStyle/>
        <a:p>
          <a:endParaRPr lang="es-ES"/>
        </a:p>
      </dgm:t>
    </dgm:pt>
    <dgm:pt modelId="{38B7A398-335D-4C37-A1D4-7884B0764DB6}" type="pres">
      <dgm:prSet presAssocID="{C9E2E229-1DEE-4FEC-9841-2714CD3A009D}" presName="descendantText" presStyleLbl="alignAcc1" presStyleIdx="0" presStyleCnt="4">
        <dgm:presLayoutVars>
          <dgm:bulletEnabled val="1"/>
        </dgm:presLayoutVars>
      </dgm:prSet>
      <dgm:spPr/>
      <dgm:t>
        <a:bodyPr/>
        <a:lstStyle/>
        <a:p>
          <a:endParaRPr lang="es-ES"/>
        </a:p>
      </dgm:t>
    </dgm:pt>
    <dgm:pt modelId="{D7811F91-3CA8-4C3C-BBC1-1EEDA67C3066}" type="pres">
      <dgm:prSet presAssocID="{35A627DB-6202-41D3-9306-F4916E7CD781}" presName="sp" presStyleCnt="0"/>
      <dgm:spPr/>
      <dgm:t>
        <a:bodyPr/>
        <a:lstStyle/>
        <a:p>
          <a:endParaRPr lang="es-ES"/>
        </a:p>
      </dgm:t>
    </dgm:pt>
    <dgm:pt modelId="{18FE8403-0FD7-4596-B670-A7E612119F44}" type="pres">
      <dgm:prSet presAssocID="{E111863C-4598-46A7-ADF7-0B7350099AAB}" presName="composite" presStyleCnt="0"/>
      <dgm:spPr/>
      <dgm:t>
        <a:bodyPr/>
        <a:lstStyle/>
        <a:p>
          <a:endParaRPr lang="es-ES"/>
        </a:p>
      </dgm:t>
    </dgm:pt>
    <dgm:pt modelId="{F1553774-6370-4F19-8794-2CDC8BC3A4B6}" type="pres">
      <dgm:prSet presAssocID="{E111863C-4598-46A7-ADF7-0B7350099AAB}" presName="parentText" presStyleLbl="alignNode1" presStyleIdx="1" presStyleCnt="4">
        <dgm:presLayoutVars>
          <dgm:chMax val="1"/>
          <dgm:bulletEnabled val="1"/>
        </dgm:presLayoutVars>
      </dgm:prSet>
      <dgm:spPr/>
      <dgm:t>
        <a:bodyPr/>
        <a:lstStyle/>
        <a:p>
          <a:endParaRPr lang="es-ES"/>
        </a:p>
      </dgm:t>
    </dgm:pt>
    <dgm:pt modelId="{D7740D4D-ABD7-48E8-BE24-ABD0FD61BD28}" type="pres">
      <dgm:prSet presAssocID="{E111863C-4598-46A7-ADF7-0B7350099AAB}" presName="descendantText" presStyleLbl="alignAcc1" presStyleIdx="1" presStyleCnt="4">
        <dgm:presLayoutVars>
          <dgm:bulletEnabled val="1"/>
        </dgm:presLayoutVars>
      </dgm:prSet>
      <dgm:spPr/>
      <dgm:t>
        <a:bodyPr/>
        <a:lstStyle/>
        <a:p>
          <a:endParaRPr lang="es-ES"/>
        </a:p>
      </dgm:t>
    </dgm:pt>
    <dgm:pt modelId="{D6F92817-70CD-4878-82A3-FC84E05CC76D}" type="pres">
      <dgm:prSet presAssocID="{0E810262-726C-43E0-94D9-088FB519DB6E}" presName="sp" presStyleCnt="0"/>
      <dgm:spPr/>
      <dgm:t>
        <a:bodyPr/>
        <a:lstStyle/>
        <a:p>
          <a:endParaRPr lang="es-ES"/>
        </a:p>
      </dgm:t>
    </dgm:pt>
    <dgm:pt modelId="{E67A49B0-CED6-4408-99A3-C66783CAA07F}" type="pres">
      <dgm:prSet presAssocID="{0AF573B4-84A4-45E2-9F78-A404F1FE4F78}" presName="composite" presStyleCnt="0"/>
      <dgm:spPr/>
      <dgm:t>
        <a:bodyPr/>
        <a:lstStyle/>
        <a:p>
          <a:endParaRPr lang="es-ES"/>
        </a:p>
      </dgm:t>
    </dgm:pt>
    <dgm:pt modelId="{A6CBC7F6-A9CB-439D-8B1E-B6AF8D52ACA3}" type="pres">
      <dgm:prSet presAssocID="{0AF573B4-84A4-45E2-9F78-A404F1FE4F78}" presName="parentText" presStyleLbl="alignNode1" presStyleIdx="2" presStyleCnt="4">
        <dgm:presLayoutVars>
          <dgm:chMax val="1"/>
          <dgm:bulletEnabled val="1"/>
        </dgm:presLayoutVars>
      </dgm:prSet>
      <dgm:spPr/>
      <dgm:t>
        <a:bodyPr/>
        <a:lstStyle/>
        <a:p>
          <a:endParaRPr lang="es-ES"/>
        </a:p>
      </dgm:t>
    </dgm:pt>
    <dgm:pt modelId="{3A58A8D7-5DDB-485E-919E-0E97909F6764}" type="pres">
      <dgm:prSet presAssocID="{0AF573B4-84A4-45E2-9F78-A404F1FE4F78}" presName="descendantText" presStyleLbl="alignAcc1" presStyleIdx="2" presStyleCnt="4">
        <dgm:presLayoutVars>
          <dgm:bulletEnabled val="1"/>
        </dgm:presLayoutVars>
      </dgm:prSet>
      <dgm:spPr/>
      <dgm:t>
        <a:bodyPr/>
        <a:lstStyle/>
        <a:p>
          <a:endParaRPr lang="es-ES"/>
        </a:p>
      </dgm:t>
    </dgm:pt>
    <dgm:pt modelId="{B209BBE7-48A2-405B-B27D-0E9C8E9DA1B5}" type="pres">
      <dgm:prSet presAssocID="{9055A21A-E021-4691-B2DA-B1842531F959}" presName="sp" presStyleCnt="0"/>
      <dgm:spPr/>
      <dgm:t>
        <a:bodyPr/>
        <a:lstStyle/>
        <a:p>
          <a:endParaRPr lang="es-ES"/>
        </a:p>
      </dgm:t>
    </dgm:pt>
    <dgm:pt modelId="{C83A70FE-CC6D-4D67-A9EC-79E00BD71ECE}" type="pres">
      <dgm:prSet presAssocID="{CA3E7786-6E32-4F16-87AD-E5FD25718901}" presName="composite" presStyleCnt="0"/>
      <dgm:spPr/>
      <dgm:t>
        <a:bodyPr/>
        <a:lstStyle/>
        <a:p>
          <a:endParaRPr lang="es-ES"/>
        </a:p>
      </dgm:t>
    </dgm:pt>
    <dgm:pt modelId="{24660392-50C4-47F6-8E29-D2789683AD8B}" type="pres">
      <dgm:prSet presAssocID="{CA3E7786-6E32-4F16-87AD-E5FD25718901}" presName="parentText" presStyleLbl="alignNode1" presStyleIdx="3" presStyleCnt="4">
        <dgm:presLayoutVars>
          <dgm:chMax val="1"/>
          <dgm:bulletEnabled val="1"/>
        </dgm:presLayoutVars>
      </dgm:prSet>
      <dgm:spPr/>
      <dgm:t>
        <a:bodyPr/>
        <a:lstStyle/>
        <a:p>
          <a:endParaRPr lang="es-ES"/>
        </a:p>
      </dgm:t>
    </dgm:pt>
    <dgm:pt modelId="{B8947F00-9AB9-4C15-832F-DFD1AFC8DEED}" type="pres">
      <dgm:prSet presAssocID="{CA3E7786-6E32-4F16-87AD-E5FD25718901}" presName="descendantText" presStyleLbl="alignAcc1" presStyleIdx="3" presStyleCnt="4">
        <dgm:presLayoutVars>
          <dgm:bulletEnabled val="1"/>
        </dgm:presLayoutVars>
      </dgm:prSet>
      <dgm:spPr/>
      <dgm:t>
        <a:bodyPr/>
        <a:lstStyle/>
        <a:p>
          <a:endParaRPr lang="es-ES"/>
        </a:p>
      </dgm:t>
    </dgm:pt>
  </dgm:ptLst>
  <dgm:cxnLst>
    <dgm:cxn modelId="{5C2A2705-51C4-4FF5-881E-D665629210B9}" srcId="{E111863C-4598-46A7-ADF7-0B7350099AAB}" destId="{A426B87F-97C2-4695-91DF-8D533DF58EFD}" srcOrd="0" destOrd="0" parTransId="{C4F82C13-B58E-4BDC-8BBB-F2471E0030A9}" sibTransId="{038CD7ED-9D87-4428-BEDE-EC897AB69D3D}"/>
    <dgm:cxn modelId="{1E72AB59-351E-4447-B708-B1966954B5BE}" srcId="{C9E2E229-1DEE-4FEC-9841-2714CD3A009D}" destId="{C008ACE6-BC53-427C-A784-C3EFF42AA6A5}" srcOrd="0" destOrd="0" parTransId="{B86837C0-8094-4AFF-BB2D-5B117514D92B}" sibTransId="{B56389A3-95CA-43F3-BE15-290011F25167}"/>
    <dgm:cxn modelId="{72FD8A64-3460-49ED-8C87-80A3494B47D3}" type="presOf" srcId="{FBDE9183-DE1E-46FC-9B34-054E24EBB3A7}" destId="{B8947F00-9AB9-4C15-832F-DFD1AFC8DEED}" srcOrd="0" destOrd="0" presId="urn:microsoft.com/office/officeart/2005/8/layout/chevron2"/>
    <dgm:cxn modelId="{7FBB06FA-6BC6-4707-B612-C272E196DBA3}" type="presOf" srcId="{CA3E7786-6E32-4F16-87AD-E5FD25718901}" destId="{24660392-50C4-47F6-8E29-D2789683AD8B}" srcOrd="0" destOrd="0" presId="urn:microsoft.com/office/officeart/2005/8/layout/chevron2"/>
    <dgm:cxn modelId="{2E7D20A0-AAC7-436A-ACB3-1FF62C624182}" srcId="{CA3E7786-6E32-4F16-87AD-E5FD25718901}" destId="{FBDE9183-DE1E-46FC-9B34-054E24EBB3A7}" srcOrd="0" destOrd="0" parTransId="{67CA396A-2807-4F70-AFDE-15C96582C630}" sibTransId="{C1076DA4-C553-498F-954A-AD9946F705E6}"/>
    <dgm:cxn modelId="{BD47DFB7-942F-406A-9B6F-0C7E3F9F8910}" srcId="{D7CDD3B5-087F-439A-BA6B-A4D373AF5037}" destId="{C9E2E229-1DEE-4FEC-9841-2714CD3A009D}" srcOrd="0" destOrd="0" parTransId="{EA94AA3A-0CCB-4320-A11D-FE00058CA895}" sibTransId="{35A627DB-6202-41D3-9306-F4916E7CD781}"/>
    <dgm:cxn modelId="{7221B5AD-1086-4882-8C1C-B2177ACC1503}" type="presOf" srcId="{0AF573B4-84A4-45E2-9F78-A404F1FE4F78}" destId="{A6CBC7F6-A9CB-439D-8B1E-B6AF8D52ACA3}" srcOrd="0" destOrd="0" presId="urn:microsoft.com/office/officeart/2005/8/layout/chevron2"/>
    <dgm:cxn modelId="{CF15BC79-B521-478A-8340-0742FA9D632D}" srcId="{0AF573B4-84A4-45E2-9F78-A404F1FE4F78}" destId="{8D52FE3E-84B3-42FA-A792-D6ABBAA2004C}" srcOrd="0" destOrd="0" parTransId="{E2E595B3-2BDF-4EEF-BC66-CDF1450119C9}" sibTransId="{535E976E-05BF-481E-BA6B-C94018BE6C79}"/>
    <dgm:cxn modelId="{DBCA19C9-0682-48D2-9977-985149BBB60A}" srcId="{D7CDD3B5-087F-439A-BA6B-A4D373AF5037}" destId="{0AF573B4-84A4-45E2-9F78-A404F1FE4F78}" srcOrd="2" destOrd="0" parTransId="{1D0FF40D-CE2A-439F-81ED-CC50C3BEF3F8}" sibTransId="{9055A21A-E021-4691-B2DA-B1842531F959}"/>
    <dgm:cxn modelId="{A3CDBE75-BB82-460A-B735-03567F1CF8AF}" type="presOf" srcId="{8D52FE3E-84B3-42FA-A792-D6ABBAA2004C}" destId="{3A58A8D7-5DDB-485E-919E-0E97909F6764}" srcOrd="0" destOrd="0" presId="urn:microsoft.com/office/officeart/2005/8/layout/chevron2"/>
    <dgm:cxn modelId="{ABD4B02F-E6AB-455F-A6A7-940D2EDCD13A}" type="presOf" srcId="{A426B87F-97C2-4695-91DF-8D533DF58EFD}" destId="{D7740D4D-ABD7-48E8-BE24-ABD0FD61BD28}" srcOrd="0" destOrd="0" presId="urn:microsoft.com/office/officeart/2005/8/layout/chevron2"/>
    <dgm:cxn modelId="{4FCBD920-DC68-456F-8216-7286C5526376}" type="presOf" srcId="{D7CDD3B5-087F-439A-BA6B-A4D373AF5037}" destId="{D1C72A97-E504-4BEF-9823-9E48CB4E8CBC}" srcOrd="0" destOrd="0" presId="urn:microsoft.com/office/officeart/2005/8/layout/chevron2"/>
    <dgm:cxn modelId="{B84330DA-9873-49BA-8A37-B40D983C92B2}" srcId="{D7CDD3B5-087F-439A-BA6B-A4D373AF5037}" destId="{CA3E7786-6E32-4F16-87AD-E5FD25718901}" srcOrd="3" destOrd="0" parTransId="{51F30EE4-19E7-4B5B-96FE-0A1D586499E1}" sibTransId="{A7F1EB73-8055-435B-ACFD-FB760F404492}"/>
    <dgm:cxn modelId="{4B3C35CA-D41A-4E2A-9109-7DC35F2DD43B}" type="presOf" srcId="{C008ACE6-BC53-427C-A784-C3EFF42AA6A5}" destId="{38B7A398-335D-4C37-A1D4-7884B0764DB6}" srcOrd="0" destOrd="0" presId="urn:microsoft.com/office/officeart/2005/8/layout/chevron2"/>
    <dgm:cxn modelId="{F07AE7A8-195D-497B-9E09-EBB2A9626E9B}" type="presOf" srcId="{C9E2E229-1DEE-4FEC-9841-2714CD3A009D}" destId="{ACA1DC8B-73A9-4D19-8A19-CD68E7A47DE0}" srcOrd="0" destOrd="0" presId="urn:microsoft.com/office/officeart/2005/8/layout/chevron2"/>
    <dgm:cxn modelId="{42A33038-ED65-4723-BDB9-1FE7B13780FA}" type="presOf" srcId="{E111863C-4598-46A7-ADF7-0B7350099AAB}" destId="{F1553774-6370-4F19-8794-2CDC8BC3A4B6}" srcOrd="0" destOrd="0" presId="urn:microsoft.com/office/officeart/2005/8/layout/chevron2"/>
    <dgm:cxn modelId="{E17D1FF2-AB5C-440C-9E7E-D543FFD6B717}" srcId="{D7CDD3B5-087F-439A-BA6B-A4D373AF5037}" destId="{E111863C-4598-46A7-ADF7-0B7350099AAB}" srcOrd="1" destOrd="0" parTransId="{D969CC28-7527-4175-B95E-E258D16ECC1E}" sibTransId="{0E810262-726C-43E0-94D9-088FB519DB6E}"/>
    <dgm:cxn modelId="{89016F90-B1D7-44AD-A5A0-9D02C0012806}" type="presParOf" srcId="{D1C72A97-E504-4BEF-9823-9E48CB4E8CBC}" destId="{37883D74-C1E7-4B9E-BE91-EB61C9312820}" srcOrd="0" destOrd="0" presId="urn:microsoft.com/office/officeart/2005/8/layout/chevron2"/>
    <dgm:cxn modelId="{B758BCCE-6E0B-408A-966B-8CBF5D8E3E24}" type="presParOf" srcId="{37883D74-C1E7-4B9E-BE91-EB61C9312820}" destId="{ACA1DC8B-73A9-4D19-8A19-CD68E7A47DE0}" srcOrd="0" destOrd="0" presId="urn:microsoft.com/office/officeart/2005/8/layout/chevron2"/>
    <dgm:cxn modelId="{98AEC15A-49F0-4140-9AB3-D5406058DD5E}" type="presParOf" srcId="{37883D74-C1E7-4B9E-BE91-EB61C9312820}" destId="{38B7A398-335D-4C37-A1D4-7884B0764DB6}" srcOrd="1" destOrd="0" presId="urn:microsoft.com/office/officeart/2005/8/layout/chevron2"/>
    <dgm:cxn modelId="{51555735-9EDF-4BEA-B16D-5EF752E9EE6B}" type="presParOf" srcId="{D1C72A97-E504-4BEF-9823-9E48CB4E8CBC}" destId="{D7811F91-3CA8-4C3C-BBC1-1EEDA67C3066}" srcOrd="1" destOrd="0" presId="urn:microsoft.com/office/officeart/2005/8/layout/chevron2"/>
    <dgm:cxn modelId="{87E0DCA6-880F-4A9A-A8E3-F733DB7A4C6A}" type="presParOf" srcId="{D1C72A97-E504-4BEF-9823-9E48CB4E8CBC}" destId="{18FE8403-0FD7-4596-B670-A7E612119F44}" srcOrd="2" destOrd="0" presId="urn:microsoft.com/office/officeart/2005/8/layout/chevron2"/>
    <dgm:cxn modelId="{F5567E9B-D5F0-4D2E-95FF-035F19F19FDE}" type="presParOf" srcId="{18FE8403-0FD7-4596-B670-A7E612119F44}" destId="{F1553774-6370-4F19-8794-2CDC8BC3A4B6}" srcOrd="0" destOrd="0" presId="urn:microsoft.com/office/officeart/2005/8/layout/chevron2"/>
    <dgm:cxn modelId="{7692FEBA-D4A7-4204-A513-4177D9198427}" type="presParOf" srcId="{18FE8403-0FD7-4596-B670-A7E612119F44}" destId="{D7740D4D-ABD7-48E8-BE24-ABD0FD61BD28}" srcOrd="1" destOrd="0" presId="urn:microsoft.com/office/officeart/2005/8/layout/chevron2"/>
    <dgm:cxn modelId="{C1767E75-4F86-4995-AE17-44C7C4D611F1}" type="presParOf" srcId="{D1C72A97-E504-4BEF-9823-9E48CB4E8CBC}" destId="{D6F92817-70CD-4878-82A3-FC84E05CC76D}" srcOrd="3" destOrd="0" presId="urn:microsoft.com/office/officeart/2005/8/layout/chevron2"/>
    <dgm:cxn modelId="{97BC5920-E5ED-49A3-A116-EB251DEF4337}" type="presParOf" srcId="{D1C72A97-E504-4BEF-9823-9E48CB4E8CBC}" destId="{E67A49B0-CED6-4408-99A3-C66783CAA07F}" srcOrd="4" destOrd="0" presId="urn:microsoft.com/office/officeart/2005/8/layout/chevron2"/>
    <dgm:cxn modelId="{4411FF4A-8A68-49EE-A87C-45881A026E00}" type="presParOf" srcId="{E67A49B0-CED6-4408-99A3-C66783CAA07F}" destId="{A6CBC7F6-A9CB-439D-8B1E-B6AF8D52ACA3}" srcOrd="0" destOrd="0" presId="urn:microsoft.com/office/officeart/2005/8/layout/chevron2"/>
    <dgm:cxn modelId="{B61F4FC6-EFDD-4745-A8E4-357E8ED8D7C9}" type="presParOf" srcId="{E67A49B0-CED6-4408-99A3-C66783CAA07F}" destId="{3A58A8D7-5DDB-485E-919E-0E97909F6764}" srcOrd="1" destOrd="0" presId="urn:microsoft.com/office/officeart/2005/8/layout/chevron2"/>
    <dgm:cxn modelId="{42993EC3-0DAF-4B93-B738-27A40B69CB0C}" type="presParOf" srcId="{D1C72A97-E504-4BEF-9823-9E48CB4E8CBC}" destId="{B209BBE7-48A2-405B-B27D-0E9C8E9DA1B5}" srcOrd="5" destOrd="0" presId="urn:microsoft.com/office/officeart/2005/8/layout/chevron2"/>
    <dgm:cxn modelId="{B8E3AF22-DD26-4077-8A03-3B5AE5045BFD}" type="presParOf" srcId="{D1C72A97-E504-4BEF-9823-9E48CB4E8CBC}" destId="{C83A70FE-CC6D-4D67-A9EC-79E00BD71ECE}" srcOrd="6" destOrd="0" presId="urn:microsoft.com/office/officeart/2005/8/layout/chevron2"/>
    <dgm:cxn modelId="{9E9C6F51-B727-4C63-A2DC-7736B4FAE1A6}" type="presParOf" srcId="{C83A70FE-CC6D-4D67-A9EC-79E00BD71ECE}" destId="{24660392-50C4-47F6-8E29-D2789683AD8B}" srcOrd="0" destOrd="0" presId="urn:microsoft.com/office/officeart/2005/8/layout/chevron2"/>
    <dgm:cxn modelId="{8165CC18-5489-4024-B702-B3EFE1BFBFD7}" type="presParOf" srcId="{C83A70FE-CC6D-4D67-A9EC-79E00BD71ECE}" destId="{B8947F00-9AB9-4C15-832F-DFD1AFC8DEE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0ED5373-E732-4559-A1C4-52F1C1CE710F}" type="doc">
      <dgm:prSet loTypeId="urn:microsoft.com/office/officeart/2005/8/layout/chevron1" loCatId="process" qsTypeId="urn:microsoft.com/office/officeart/2005/8/quickstyle/3d2" qsCatId="3D" csTypeId="urn:microsoft.com/office/officeart/2005/8/colors/colorful2" csCatId="colorful" phldr="1"/>
      <dgm:spPr/>
    </dgm:pt>
    <dgm:pt modelId="{96E40C5D-D165-4578-AF0C-BC5F4378DE7E}">
      <dgm:prSet phldrT="[Texto]" custT="1"/>
      <dgm:spPr/>
      <dgm:t>
        <a:bodyPr/>
        <a:lstStyle/>
        <a:p>
          <a:pPr algn="ctr"/>
          <a:r>
            <a:rPr lang="es-ES" sz="1800" b="1" i="0" dirty="0" smtClean="0">
              <a:latin typeface="+mn-lt"/>
            </a:rPr>
            <a:t>Tipo de investigación </a:t>
          </a:r>
          <a:endParaRPr lang="es-ES" sz="1800" b="1" i="0" dirty="0">
            <a:latin typeface="+mn-lt"/>
          </a:endParaRPr>
        </a:p>
      </dgm:t>
    </dgm:pt>
    <dgm:pt modelId="{FB2A2434-4B5B-422F-9710-22AB9ABF6E79}" type="parTrans" cxnId="{D3E9B3A7-DB41-47B0-9C7E-C1846FDE29C3}">
      <dgm:prSet/>
      <dgm:spPr/>
      <dgm:t>
        <a:bodyPr/>
        <a:lstStyle/>
        <a:p>
          <a:endParaRPr lang="es-ES" sz="1800" i="0">
            <a:solidFill>
              <a:schemeClr val="tx1"/>
            </a:solidFill>
            <a:latin typeface="+mn-lt"/>
          </a:endParaRPr>
        </a:p>
      </dgm:t>
    </dgm:pt>
    <dgm:pt modelId="{630AAB65-3A6E-414A-A8E6-AC484F542C7B}" type="sibTrans" cxnId="{D3E9B3A7-DB41-47B0-9C7E-C1846FDE29C3}">
      <dgm:prSet/>
      <dgm:spPr/>
      <dgm:t>
        <a:bodyPr/>
        <a:lstStyle/>
        <a:p>
          <a:endParaRPr lang="es-ES" sz="1800" i="0">
            <a:solidFill>
              <a:schemeClr val="tx1"/>
            </a:solidFill>
            <a:latin typeface="+mn-lt"/>
          </a:endParaRPr>
        </a:p>
      </dgm:t>
    </dgm:pt>
    <dgm:pt modelId="{D328E238-C0CA-4687-9078-D76B8692B383}">
      <dgm:prSet phldrT="[Texto]" custT="1"/>
      <dgm:spPr/>
      <dgm:t>
        <a:bodyPr/>
        <a:lstStyle/>
        <a:p>
          <a:r>
            <a:rPr lang="es-ES" sz="1800" i="0" smtClean="0">
              <a:latin typeface="+mn-lt"/>
            </a:rPr>
            <a:t>Bibliográfica </a:t>
          </a:r>
          <a:endParaRPr lang="es-ES" sz="1800" i="0" dirty="0">
            <a:latin typeface="+mn-lt"/>
          </a:endParaRPr>
        </a:p>
      </dgm:t>
    </dgm:pt>
    <dgm:pt modelId="{B03F8C48-364A-4D76-86B4-949C515ABEC1}" type="parTrans" cxnId="{01C89F75-BCAA-4746-A67D-DBDE64213EB3}">
      <dgm:prSet/>
      <dgm:spPr/>
      <dgm:t>
        <a:bodyPr/>
        <a:lstStyle/>
        <a:p>
          <a:endParaRPr lang="es-ES" sz="1800" i="0">
            <a:solidFill>
              <a:schemeClr val="tx1"/>
            </a:solidFill>
            <a:latin typeface="+mn-lt"/>
          </a:endParaRPr>
        </a:p>
      </dgm:t>
    </dgm:pt>
    <dgm:pt modelId="{8038346A-BF98-4DD5-B02B-F21061A4B075}" type="sibTrans" cxnId="{01C89F75-BCAA-4746-A67D-DBDE64213EB3}">
      <dgm:prSet/>
      <dgm:spPr/>
      <dgm:t>
        <a:bodyPr/>
        <a:lstStyle/>
        <a:p>
          <a:endParaRPr lang="es-ES" sz="1800" i="0">
            <a:solidFill>
              <a:schemeClr val="tx1"/>
            </a:solidFill>
            <a:latin typeface="+mn-lt"/>
          </a:endParaRPr>
        </a:p>
      </dgm:t>
    </dgm:pt>
    <dgm:pt modelId="{35E4B957-790B-4C16-AE70-B70AD5AB88CC}">
      <dgm:prSet phldrT="[Texto]" custT="1"/>
      <dgm:spPr/>
      <dgm:t>
        <a:bodyPr/>
        <a:lstStyle/>
        <a:p>
          <a:pPr>
            <a:lnSpc>
              <a:spcPct val="100000"/>
            </a:lnSpc>
            <a:spcAft>
              <a:spcPts val="0"/>
            </a:spcAft>
          </a:pPr>
          <a:r>
            <a:rPr lang="es-ES" sz="1800" i="0" u="sng" smtClean="0">
              <a:latin typeface="+mn-lt"/>
            </a:rPr>
            <a:t>Metodología </a:t>
          </a:r>
        </a:p>
        <a:p>
          <a:pPr>
            <a:lnSpc>
              <a:spcPct val="100000"/>
            </a:lnSpc>
            <a:spcAft>
              <a:spcPts val="0"/>
            </a:spcAft>
          </a:pPr>
          <a:r>
            <a:rPr lang="es-ES" sz="1800" i="0" u="none" smtClean="0">
              <a:latin typeface="+mn-lt"/>
            </a:rPr>
            <a:t>Descriptiva</a:t>
          </a:r>
        </a:p>
        <a:p>
          <a:pPr>
            <a:lnSpc>
              <a:spcPct val="100000"/>
            </a:lnSpc>
            <a:spcAft>
              <a:spcPts val="0"/>
            </a:spcAft>
          </a:pPr>
          <a:r>
            <a:rPr lang="es-ES" sz="1800" i="0" u="sng" smtClean="0">
              <a:latin typeface="+mn-lt"/>
            </a:rPr>
            <a:t>Método </a:t>
          </a:r>
          <a:r>
            <a:rPr lang="es-ES" sz="1800" i="0" u="none" smtClean="0">
              <a:latin typeface="+mn-lt"/>
            </a:rPr>
            <a:t>   </a:t>
          </a:r>
        </a:p>
        <a:p>
          <a:pPr>
            <a:lnSpc>
              <a:spcPct val="100000"/>
            </a:lnSpc>
            <a:spcAft>
              <a:spcPts val="0"/>
            </a:spcAft>
          </a:pPr>
          <a:r>
            <a:rPr lang="es-ES" sz="1800" i="0" u="none" smtClean="0">
              <a:latin typeface="+mn-lt"/>
            </a:rPr>
            <a:t>Cualitativo</a:t>
          </a:r>
          <a:endParaRPr lang="es-ES" sz="1800" i="0" u="none" dirty="0">
            <a:latin typeface="+mn-lt"/>
          </a:endParaRPr>
        </a:p>
      </dgm:t>
    </dgm:pt>
    <dgm:pt modelId="{45E20D28-D8B3-438D-87C0-31C49E47E55E}" type="parTrans" cxnId="{AFB09A90-3337-4D63-B9FF-F9190FAB8EF0}">
      <dgm:prSet/>
      <dgm:spPr/>
      <dgm:t>
        <a:bodyPr/>
        <a:lstStyle/>
        <a:p>
          <a:endParaRPr lang="es-ES" sz="1800" i="0">
            <a:solidFill>
              <a:schemeClr val="tx1"/>
            </a:solidFill>
            <a:latin typeface="+mn-lt"/>
          </a:endParaRPr>
        </a:p>
      </dgm:t>
    </dgm:pt>
    <dgm:pt modelId="{841A56FE-855B-41A5-BA5F-D1C1181FBAE3}" type="sibTrans" cxnId="{AFB09A90-3337-4D63-B9FF-F9190FAB8EF0}">
      <dgm:prSet/>
      <dgm:spPr/>
      <dgm:t>
        <a:bodyPr/>
        <a:lstStyle/>
        <a:p>
          <a:endParaRPr lang="es-ES" sz="1800" i="0">
            <a:solidFill>
              <a:schemeClr val="tx1"/>
            </a:solidFill>
            <a:latin typeface="+mn-lt"/>
          </a:endParaRPr>
        </a:p>
      </dgm:t>
    </dgm:pt>
    <dgm:pt modelId="{3856F340-EBB9-4F7E-8B6F-EBDB13F178F6}" type="pres">
      <dgm:prSet presAssocID="{F0ED5373-E732-4559-A1C4-52F1C1CE710F}" presName="Name0" presStyleCnt="0">
        <dgm:presLayoutVars>
          <dgm:dir/>
          <dgm:animLvl val="lvl"/>
          <dgm:resizeHandles val="exact"/>
        </dgm:presLayoutVars>
      </dgm:prSet>
      <dgm:spPr/>
    </dgm:pt>
    <dgm:pt modelId="{1088A42C-7867-4FD4-9FDA-EE7941A208E1}" type="pres">
      <dgm:prSet presAssocID="{96E40C5D-D165-4578-AF0C-BC5F4378DE7E}" presName="parTxOnly" presStyleLbl="node1" presStyleIdx="0" presStyleCnt="3" custScaleX="114961">
        <dgm:presLayoutVars>
          <dgm:chMax val="0"/>
          <dgm:chPref val="0"/>
          <dgm:bulletEnabled val="1"/>
        </dgm:presLayoutVars>
      </dgm:prSet>
      <dgm:spPr/>
      <dgm:t>
        <a:bodyPr/>
        <a:lstStyle/>
        <a:p>
          <a:endParaRPr lang="es-ES"/>
        </a:p>
      </dgm:t>
    </dgm:pt>
    <dgm:pt modelId="{8FB4BDCB-6ABC-4586-82A4-1419D0B9C37D}" type="pres">
      <dgm:prSet presAssocID="{630AAB65-3A6E-414A-A8E6-AC484F542C7B}" presName="parTxOnlySpace" presStyleCnt="0"/>
      <dgm:spPr/>
    </dgm:pt>
    <dgm:pt modelId="{80AA6C33-A52E-44E8-8388-F0A398C78226}" type="pres">
      <dgm:prSet presAssocID="{D328E238-C0CA-4687-9078-D76B8692B383}" presName="parTxOnly" presStyleLbl="node1" presStyleIdx="1" presStyleCnt="3">
        <dgm:presLayoutVars>
          <dgm:chMax val="0"/>
          <dgm:chPref val="0"/>
          <dgm:bulletEnabled val="1"/>
        </dgm:presLayoutVars>
      </dgm:prSet>
      <dgm:spPr/>
      <dgm:t>
        <a:bodyPr/>
        <a:lstStyle/>
        <a:p>
          <a:endParaRPr lang="es-ES"/>
        </a:p>
      </dgm:t>
    </dgm:pt>
    <dgm:pt modelId="{51115D38-86CE-4BA4-BA78-66B85E415297}" type="pres">
      <dgm:prSet presAssocID="{8038346A-BF98-4DD5-B02B-F21061A4B075}" presName="parTxOnlySpace" presStyleCnt="0"/>
      <dgm:spPr/>
    </dgm:pt>
    <dgm:pt modelId="{83393556-A50C-4B17-86D9-D32886D20B26}" type="pres">
      <dgm:prSet presAssocID="{35E4B957-790B-4C16-AE70-B70AD5AB88CC}" presName="parTxOnly" presStyleLbl="node1" presStyleIdx="2" presStyleCnt="3" custScaleX="125952" custScaleY="113964">
        <dgm:presLayoutVars>
          <dgm:chMax val="0"/>
          <dgm:chPref val="0"/>
          <dgm:bulletEnabled val="1"/>
        </dgm:presLayoutVars>
      </dgm:prSet>
      <dgm:spPr/>
      <dgm:t>
        <a:bodyPr/>
        <a:lstStyle/>
        <a:p>
          <a:endParaRPr lang="es-ES"/>
        </a:p>
      </dgm:t>
    </dgm:pt>
  </dgm:ptLst>
  <dgm:cxnLst>
    <dgm:cxn modelId="{22830770-E40C-48BE-9CEE-1F758C3DC60F}" type="presOf" srcId="{F0ED5373-E732-4559-A1C4-52F1C1CE710F}" destId="{3856F340-EBB9-4F7E-8B6F-EBDB13F178F6}" srcOrd="0" destOrd="0" presId="urn:microsoft.com/office/officeart/2005/8/layout/chevron1"/>
    <dgm:cxn modelId="{5619496E-D9AE-443F-ABC8-32E1330535F4}" type="presOf" srcId="{35E4B957-790B-4C16-AE70-B70AD5AB88CC}" destId="{83393556-A50C-4B17-86D9-D32886D20B26}" srcOrd="0" destOrd="0" presId="urn:microsoft.com/office/officeart/2005/8/layout/chevron1"/>
    <dgm:cxn modelId="{D3E9B3A7-DB41-47B0-9C7E-C1846FDE29C3}" srcId="{F0ED5373-E732-4559-A1C4-52F1C1CE710F}" destId="{96E40C5D-D165-4578-AF0C-BC5F4378DE7E}" srcOrd="0" destOrd="0" parTransId="{FB2A2434-4B5B-422F-9710-22AB9ABF6E79}" sibTransId="{630AAB65-3A6E-414A-A8E6-AC484F542C7B}"/>
    <dgm:cxn modelId="{27B3E518-AE01-4D68-BB41-CEED7F688E38}" type="presOf" srcId="{D328E238-C0CA-4687-9078-D76B8692B383}" destId="{80AA6C33-A52E-44E8-8388-F0A398C78226}" srcOrd="0" destOrd="0" presId="urn:microsoft.com/office/officeart/2005/8/layout/chevron1"/>
    <dgm:cxn modelId="{01C89F75-BCAA-4746-A67D-DBDE64213EB3}" srcId="{F0ED5373-E732-4559-A1C4-52F1C1CE710F}" destId="{D328E238-C0CA-4687-9078-D76B8692B383}" srcOrd="1" destOrd="0" parTransId="{B03F8C48-364A-4D76-86B4-949C515ABEC1}" sibTransId="{8038346A-BF98-4DD5-B02B-F21061A4B075}"/>
    <dgm:cxn modelId="{6E1193FA-EBD7-492C-BF28-AAC88576806E}" type="presOf" srcId="{96E40C5D-D165-4578-AF0C-BC5F4378DE7E}" destId="{1088A42C-7867-4FD4-9FDA-EE7941A208E1}" srcOrd="0" destOrd="0" presId="urn:microsoft.com/office/officeart/2005/8/layout/chevron1"/>
    <dgm:cxn modelId="{AFB09A90-3337-4D63-B9FF-F9190FAB8EF0}" srcId="{F0ED5373-E732-4559-A1C4-52F1C1CE710F}" destId="{35E4B957-790B-4C16-AE70-B70AD5AB88CC}" srcOrd="2" destOrd="0" parTransId="{45E20D28-D8B3-438D-87C0-31C49E47E55E}" sibTransId="{841A56FE-855B-41A5-BA5F-D1C1181FBAE3}"/>
    <dgm:cxn modelId="{0C54FB51-05C0-4A90-81D5-2539B6C3A911}" type="presParOf" srcId="{3856F340-EBB9-4F7E-8B6F-EBDB13F178F6}" destId="{1088A42C-7867-4FD4-9FDA-EE7941A208E1}" srcOrd="0" destOrd="0" presId="urn:microsoft.com/office/officeart/2005/8/layout/chevron1"/>
    <dgm:cxn modelId="{0C10B668-0009-4759-88E9-AD98A9A325C6}" type="presParOf" srcId="{3856F340-EBB9-4F7E-8B6F-EBDB13F178F6}" destId="{8FB4BDCB-6ABC-4586-82A4-1419D0B9C37D}" srcOrd="1" destOrd="0" presId="urn:microsoft.com/office/officeart/2005/8/layout/chevron1"/>
    <dgm:cxn modelId="{D9D38BCA-09B1-4B8A-9B4D-D535071C46FA}" type="presParOf" srcId="{3856F340-EBB9-4F7E-8B6F-EBDB13F178F6}" destId="{80AA6C33-A52E-44E8-8388-F0A398C78226}" srcOrd="2" destOrd="0" presId="urn:microsoft.com/office/officeart/2005/8/layout/chevron1"/>
    <dgm:cxn modelId="{6DC96E4F-EA63-4AE0-9FF3-06436877145C}" type="presParOf" srcId="{3856F340-EBB9-4F7E-8B6F-EBDB13F178F6}" destId="{51115D38-86CE-4BA4-BA78-66B85E415297}" srcOrd="3" destOrd="0" presId="urn:microsoft.com/office/officeart/2005/8/layout/chevron1"/>
    <dgm:cxn modelId="{2F301E18-E081-462E-9854-F3BBC621F0B3}" type="presParOf" srcId="{3856F340-EBB9-4F7E-8B6F-EBDB13F178F6}" destId="{83393556-A50C-4B17-86D9-D32886D20B26}"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0ED5373-E732-4559-A1C4-52F1C1CE710F}" type="doc">
      <dgm:prSet loTypeId="urn:microsoft.com/office/officeart/2005/8/layout/chevron1" loCatId="process" qsTypeId="urn:microsoft.com/office/officeart/2005/8/quickstyle/3d2" qsCatId="3D" csTypeId="urn:microsoft.com/office/officeart/2005/8/colors/colorful2" csCatId="colorful" phldr="1"/>
      <dgm:spPr/>
    </dgm:pt>
    <dgm:pt modelId="{96E40C5D-D165-4578-AF0C-BC5F4378DE7E}">
      <dgm:prSet phldrT="[Texto]" custT="1"/>
      <dgm:spPr/>
      <dgm:t>
        <a:bodyPr/>
        <a:lstStyle/>
        <a:p>
          <a:pPr algn="ctr"/>
          <a:r>
            <a:rPr lang="es-ES" sz="2000" b="1" smtClean="0">
              <a:latin typeface="+mn-lt"/>
            </a:rPr>
            <a:t>Modalidad de recolección de datos</a:t>
          </a:r>
          <a:endParaRPr lang="es-ES" sz="2000" b="1" dirty="0">
            <a:latin typeface="+mn-lt"/>
          </a:endParaRPr>
        </a:p>
      </dgm:t>
    </dgm:pt>
    <dgm:pt modelId="{FB2A2434-4B5B-422F-9710-22AB9ABF6E79}" type="parTrans" cxnId="{D3E9B3A7-DB41-47B0-9C7E-C1846FDE29C3}">
      <dgm:prSet/>
      <dgm:spPr/>
      <dgm:t>
        <a:bodyPr/>
        <a:lstStyle/>
        <a:p>
          <a:endParaRPr lang="es-ES" sz="2000">
            <a:solidFill>
              <a:schemeClr val="tx1"/>
            </a:solidFill>
            <a:latin typeface="+mn-lt"/>
          </a:endParaRPr>
        </a:p>
      </dgm:t>
    </dgm:pt>
    <dgm:pt modelId="{630AAB65-3A6E-414A-A8E6-AC484F542C7B}" type="sibTrans" cxnId="{D3E9B3A7-DB41-47B0-9C7E-C1846FDE29C3}">
      <dgm:prSet/>
      <dgm:spPr/>
      <dgm:t>
        <a:bodyPr/>
        <a:lstStyle/>
        <a:p>
          <a:endParaRPr lang="es-ES" sz="2000">
            <a:solidFill>
              <a:schemeClr val="tx1"/>
            </a:solidFill>
            <a:latin typeface="+mn-lt"/>
          </a:endParaRPr>
        </a:p>
      </dgm:t>
    </dgm:pt>
    <dgm:pt modelId="{3D6B2B9C-F679-45BC-8C0D-1D77F03688F4}">
      <dgm:prSet phldrT="[Texto]" custT="1"/>
      <dgm:spPr/>
      <dgm:t>
        <a:bodyPr/>
        <a:lstStyle/>
        <a:p>
          <a:r>
            <a:rPr lang="es-ES" sz="2000" dirty="0" smtClean="0">
              <a:latin typeface="+mn-lt"/>
            </a:rPr>
            <a:t>Estudio de campo</a:t>
          </a:r>
          <a:endParaRPr lang="es-ES" sz="2000" dirty="0">
            <a:latin typeface="+mn-lt"/>
          </a:endParaRPr>
        </a:p>
      </dgm:t>
    </dgm:pt>
    <dgm:pt modelId="{4D521888-9C26-4420-B2E2-E09416FECD74}" type="parTrans" cxnId="{16E3F1E5-58CD-497D-9D40-60851CF56BB3}">
      <dgm:prSet/>
      <dgm:spPr/>
      <dgm:t>
        <a:bodyPr/>
        <a:lstStyle/>
        <a:p>
          <a:endParaRPr lang="es-ES" sz="2000">
            <a:solidFill>
              <a:schemeClr val="tx1"/>
            </a:solidFill>
            <a:latin typeface="+mn-lt"/>
          </a:endParaRPr>
        </a:p>
      </dgm:t>
    </dgm:pt>
    <dgm:pt modelId="{C16E4AF5-80DC-4EC0-84B0-FC32058CCE48}" type="sibTrans" cxnId="{16E3F1E5-58CD-497D-9D40-60851CF56BB3}">
      <dgm:prSet/>
      <dgm:spPr/>
      <dgm:t>
        <a:bodyPr/>
        <a:lstStyle/>
        <a:p>
          <a:endParaRPr lang="es-ES" sz="2000">
            <a:solidFill>
              <a:schemeClr val="tx1"/>
            </a:solidFill>
            <a:latin typeface="+mn-lt"/>
          </a:endParaRPr>
        </a:p>
      </dgm:t>
    </dgm:pt>
    <dgm:pt modelId="{3856F340-EBB9-4F7E-8B6F-EBDB13F178F6}" type="pres">
      <dgm:prSet presAssocID="{F0ED5373-E732-4559-A1C4-52F1C1CE710F}" presName="Name0" presStyleCnt="0">
        <dgm:presLayoutVars>
          <dgm:dir/>
          <dgm:animLvl val="lvl"/>
          <dgm:resizeHandles val="exact"/>
        </dgm:presLayoutVars>
      </dgm:prSet>
      <dgm:spPr/>
    </dgm:pt>
    <dgm:pt modelId="{1088A42C-7867-4FD4-9FDA-EE7941A208E1}" type="pres">
      <dgm:prSet presAssocID="{96E40C5D-D165-4578-AF0C-BC5F4378DE7E}" presName="parTxOnly" presStyleLbl="node1" presStyleIdx="0" presStyleCnt="2" custScaleX="104510">
        <dgm:presLayoutVars>
          <dgm:chMax val="0"/>
          <dgm:chPref val="0"/>
          <dgm:bulletEnabled val="1"/>
        </dgm:presLayoutVars>
      </dgm:prSet>
      <dgm:spPr/>
      <dgm:t>
        <a:bodyPr/>
        <a:lstStyle/>
        <a:p>
          <a:endParaRPr lang="es-ES"/>
        </a:p>
      </dgm:t>
    </dgm:pt>
    <dgm:pt modelId="{8FB4BDCB-6ABC-4586-82A4-1419D0B9C37D}" type="pres">
      <dgm:prSet presAssocID="{630AAB65-3A6E-414A-A8E6-AC484F542C7B}" presName="parTxOnlySpace" presStyleCnt="0"/>
      <dgm:spPr/>
    </dgm:pt>
    <dgm:pt modelId="{4C25C3EA-3F32-4E9B-AE1C-143E3BC3BBE1}" type="pres">
      <dgm:prSet presAssocID="{3D6B2B9C-F679-45BC-8C0D-1D77F03688F4}" presName="parTxOnly" presStyleLbl="node1" presStyleIdx="1" presStyleCnt="2" custScaleX="100000" custLinFactNeighborX="6963" custLinFactNeighborY="2308">
        <dgm:presLayoutVars>
          <dgm:chMax val="0"/>
          <dgm:chPref val="0"/>
          <dgm:bulletEnabled val="1"/>
        </dgm:presLayoutVars>
      </dgm:prSet>
      <dgm:spPr/>
      <dgm:t>
        <a:bodyPr/>
        <a:lstStyle/>
        <a:p>
          <a:endParaRPr lang="es-ES"/>
        </a:p>
      </dgm:t>
    </dgm:pt>
  </dgm:ptLst>
  <dgm:cxnLst>
    <dgm:cxn modelId="{517EB3EA-68E6-4424-ACE4-A3C5AC25E8B1}" type="presOf" srcId="{96E40C5D-D165-4578-AF0C-BC5F4378DE7E}" destId="{1088A42C-7867-4FD4-9FDA-EE7941A208E1}" srcOrd="0" destOrd="0" presId="urn:microsoft.com/office/officeart/2005/8/layout/chevron1"/>
    <dgm:cxn modelId="{16E3F1E5-58CD-497D-9D40-60851CF56BB3}" srcId="{F0ED5373-E732-4559-A1C4-52F1C1CE710F}" destId="{3D6B2B9C-F679-45BC-8C0D-1D77F03688F4}" srcOrd="1" destOrd="0" parTransId="{4D521888-9C26-4420-B2E2-E09416FECD74}" sibTransId="{C16E4AF5-80DC-4EC0-84B0-FC32058CCE48}"/>
    <dgm:cxn modelId="{E284872C-F72B-4BE9-BA9C-7E89AFC75B23}" type="presOf" srcId="{F0ED5373-E732-4559-A1C4-52F1C1CE710F}" destId="{3856F340-EBB9-4F7E-8B6F-EBDB13F178F6}" srcOrd="0" destOrd="0" presId="urn:microsoft.com/office/officeart/2005/8/layout/chevron1"/>
    <dgm:cxn modelId="{C6F12396-C431-48E2-8909-DD79CF80C9A7}" type="presOf" srcId="{3D6B2B9C-F679-45BC-8C0D-1D77F03688F4}" destId="{4C25C3EA-3F32-4E9B-AE1C-143E3BC3BBE1}" srcOrd="0" destOrd="0" presId="urn:microsoft.com/office/officeart/2005/8/layout/chevron1"/>
    <dgm:cxn modelId="{D3E9B3A7-DB41-47B0-9C7E-C1846FDE29C3}" srcId="{F0ED5373-E732-4559-A1C4-52F1C1CE710F}" destId="{96E40C5D-D165-4578-AF0C-BC5F4378DE7E}" srcOrd="0" destOrd="0" parTransId="{FB2A2434-4B5B-422F-9710-22AB9ABF6E79}" sibTransId="{630AAB65-3A6E-414A-A8E6-AC484F542C7B}"/>
    <dgm:cxn modelId="{13705F9A-987B-446A-9D52-CB27D61F3D6E}" type="presParOf" srcId="{3856F340-EBB9-4F7E-8B6F-EBDB13F178F6}" destId="{1088A42C-7867-4FD4-9FDA-EE7941A208E1}" srcOrd="0" destOrd="0" presId="urn:microsoft.com/office/officeart/2005/8/layout/chevron1"/>
    <dgm:cxn modelId="{D2A606E7-D732-4F81-8947-2699A086E88C}" type="presParOf" srcId="{3856F340-EBB9-4F7E-8B6F-EBDB13F178F6}" destId="{8FB4BDCB-6ABC-4586-82A4-1419D0B9C37D}" srcOrd="1" destOrd="0" presId="urn:microsoft.com/office/officeart/2005/8/layout/chevron1"/>
    <dgm:cxn modelId="{CA86FC90-6983-4E71-9CD1-7F484250D59D}" type="presParOf" srcId="{3856F340-EBB9-4F7E-8B6F-EBDB13F178F6}" destId="{4C25C3EA-3F32-4E9B-AE1C-143E3BC3BBE1}"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ED5373-E732-4559-A1C4-52F1C1CE710F}" type="doc">
      <dgm:prSet loTypeId="urn:microsoft.com/office/officeart/2005/8/layout/chevron1" loCatId="process" qsTypeId="urn:microsoft.com/office/officeart/2005/8/quickstyle/3d2" qsCatId="3D" csTypeId="urn:microsoft.com/office/officeart/2005/8/colors/colorful2" csCatId="colorful" phldr="1"/>
      <dgm:spPr/>
    </dgm:pt>
    <dgm:pt modelId="{96E40C5D-D165-4578-AF0C-BC5F4378DE7E}">
      <dgm:prSet phldrT="[Texto]" custT="1"/>
      <dgm:spPr/>
      <dgm:t>
        <a:bodyPr/>
        <a:lstStyle/>
        <a:p>
          <a:pPr algn="ctr"/>
          <a:r>
            <a:rPr lang="es-ES" sz="1800" b="1" smtClean="0">
              <a:latin typeface="+mj-lt"/>
            </a:rPr>
            <a:t>Población y muestra </a:t>
          </a:r>
          <a:endParaRPr lang="es-ES" sz="1800" b="1" dirty="0">
            <a:latin typeface="+mj-lt"/>
          </a:endParaRPr>
        </a:p>
      </dgm:t>
    </dgm:pt>
    <dgm:pt modelId="{FB2A2434-4B5B-422F-9710-22AB9ABF6E79}" type="parTrans" cxnId="{D3E9B3A7-DB41-47B0-9C7E-C1846FDE29C3}">
      <dgm:prSet/>
      <dgm:spPr/>
      <dgm:t>
        <a:bodyPr/>
        <a:lstStyle/>
        <a:p>
          <a:endParaRPr lang="es-ES" sz="1800">
            <a:solidFill>
              <a:schemeClr val="tx1"/>
            </a:solidFill>
            <a:latin typeface="+mj-lt"/>
          </a:endParaRPr>
        </a:p>
      </dgm:t>
    </dgm:pt>
    <dgm:pt modelId="{630AAB65-3A6E-414A-A8E6-AC484F542C7B}" type="sibTrans" cxnId="{D3E9B3A7-DB41-47B0-9C7E-C1846FDE29C3}">
      <dgm:prSet/>
      <dgm:spPr/>
      <dgm:t>
        <a:bodyPr/>
        <a:lstStyle/>
        <a:p>
          <a:endParaRPr lang="es-ES" sz="1800">
            <a:solidFill>
              <a:schemeClr val="tx1"/>
            </a:solidFill>
            <a:latin typeface="+mj-lt"/>
          </a:endParaRPr>
        </a:p>
      </dgm:t>
    </dgm:pt>
    <dgm:pt modelId="{3D6B2B9C-F679-45BC-8C0D-1D77F03688F4}">
      <dgm:prSet phldrT="[Texto]" custT="1"/>
      <dgm:spPr/>
      <dgm:t>
        <a:bodyPr/>
        <a:lstStyle/>
        <a:p>
          <a:r>
            <a:rPr lang="es-EC" sz="1800" smtClean="0">
              <a:latin typeface="+mj-lt"/>
            </a:rPr>
            <a:t>Centros de Desarrollo Infantil del Cantón Ruminahui</a:t>
          </a:r>
          <a:endParaRPr lang="es-ES" sz="1800" dirty="0">
            <a:latin typeface="+mj-lt"/>
          </a:endParaRPr>
        </a:p>
      </dgm:t>
    </dgm:pt>
    <dgm:pt modelId="{4D521888-9C26-4420-B2E2-E09416FECD74}" type="parTrans" cxnId="{16E3F1E5-58CD-497D-9D40-60851CF56BB3}">
      <dgm:prSet/>
      <dgm:spPr/>
      <dgm:t>
        <a:bodyPr/>
        <a:lstStyle/>
        <a:p>
          <a:endParaRPr lang="es-ES" sz="1800">
            <a:solidFill>
              <a:schemeClr val="tx1"/>
            </a:solidFill>
            <a:latin typeface="+mj-lt"/>
          </a:endParaRPr>
        </a:p>
      </dgm:t>
    </dgm:pt>
    <dgm:pt modelId="{C16E4AF5-80DC-4EC0-84B0-FC32058CCE48}" type="sibTrans" cxnId="{16E3F1E5-58CD-497D-9D40-60851CF56BB3}">
      <dgm:prSet/>
      <dgm:spPr/>
      <dgm:t>
        <a:bodyPr/>
        <a:lstStyle/>
        <a:p>
          <a:endParaRPr lang="es-ES" sz="1800">
            <a:solidFill>
              <a:schemeClr val="tx1"/>
            </a:solidFill>
            <a:latin typeface="+mj-lt"/>
          </a:endParaRPr>
        </a:p>
      </dgm:t>
    </dgm:pt>
    <dgm:pt modelId="{D328E238-C0CA-4687-9078-D76B8692B383}">
      <dgm:prSet phldrT="[Texto]" custT="1"/>
      <dgm:spPr/>
      <dgm:t>
        <a:bodyPr/>
        <a:lstStyle/>
        <a:p>
          <a:r>
            <a:rPr lang="es-ES" sz="1800" dirty="0" smtClean="0">
              <a:latin typeface="+mj-lt"/>
            </a:rPr>
            <a:t>60 niños(as)</a:t>
          </a:r>
        </a:p>
        <a:p>
          <a:r>
            <a:rPr lang="es-ES" sz="1800" dirty="0" smtClean="0">
              <a:latin typeface="+mj-lt"/>
            </a:rPr>
            <a:t>10 Maestras  </a:t>
          </a:r>
          <a:endParaRPr lang="es-ES" sz="1800" dirty="0">
            <a:latin typeface="+mj-lt"/>
          </a:endParaRPr>
        </a:p>
      </dgm:t>
    </dgm:pt>
    <dgm:pt modelId="{B03F8C48-364A-4D76-86B4-949C515ABEC1}" type="parTrans" cxnId="{01C89F75-BCAA-4746-A67D-DBDE64213EB3}">
      <dgm:prSet/>
      <dgm:spPr/>
      <dgm:t>
        <a:bodyPr/>
        <a:lstStyle/>
        <a:p>
          <a:endParaRPr lang="es-ES" sz="1800">
            <a:solidFill>
              <a:schemeClr val="tx1"/>
            </a:solidFill>
            <a:latin typeface="+mj-lt"/>
          </a:endParaRPr>
        </a:p>
      </dgm:t>
    </dgm:pt>
    <dgm:pt modelId="{8038346A-BF98-4DD5-B02B-F21061A4B075}" type="sibTrans" cxnId="{01C89F75-BCAA-4746-A67D-DBDE64213EB3}">
      <dgm:prSet/>
      <dgm:spPr/>
      <dgm:t>
        <a:bodyPr/>
        <a:lstStyle/>
        <a:p>
          <a:endParaRPr lang="es-ES" sz="1800">
            <a:solidFill>
              <a:schemeClr val="tx1"/>
            </a:solidFill>
            <a:latin typeface="+mj-lt"/>
          </a:endParaRPr>
        </a:p>
      </dgm:t>
    </dgm:pt>
    <dgm:pt modelId="{3856F340-EBB9-4F7E-8B6F-EBDB13F178F6}" type="pres">
      <dgm:prSet presAssocID="{F0ED5373-E732-4559-A1C4-52F1C1CE710F}" presName="Name0" presStyleCnt="0">
        <dgm:presLayoutVars>
          <dgm:dir/>
          <dgm:animLvl val="lvl"/>
          <dgm:resizeHandles val="exact"/>
        </dgm:presLayoutVars>
      </dgm:prSet>
      <dgm:spPr/>
    </dgm:pt>
    <dgm:pt modelId="{1088A42C-7867-4FD4-9FDA-EE7941A208E1}" type="pres">
      <dgm:prSet presAssocID="{96E40C5D-D165-4578-AF0C-BC5F4378DE7E}" presName="parTxOnly" presStyleLbl="node1" presStyleIdx="0" presStyleCnt="3" custScaleX="93301">
        <dgm:presLayoutVars>
          <dgm:chMax val="0"/>
          <dgm:chPref val="0"/>
          <dgm:bulletEnabled val="1"/>
        </dgm:presLayoutVars>
      </dgm:prSet>
      <dgm:spPr/>
      <dgm:t>
        <a:bodyPr/>
        <a:lstStyle/>
        <a:p>
          <a:endParaRPr lang="es-ES"/>
        </a:p>
      </dgm:t>
    </dgm:pt>
    <dgm:pt modelId="{8FB4BDCB-6ABC-4586-82A4-1419D0B9C37D}" type="pres">
      <dgm:prSet presAssocID="{630AAB65-3A6E-414A-A8E6-AC484F542C7B}" presName="parTxOnlySpace" presStyleCnt="0"/>
      <dgm:spPr/>
    </dgm:pt>
    <dgm:pt modelId="{4C25C3EA-3F32-4E9B-AE1C-143E3BC3BBE1}" type="pres">
      <dgm:prSet presAssocID="{3D6B2B9C-F679-45BC-8C0D-1D77F03688F4}" presName="parTxOnly" presStyleLbl="node1" presStyleIdx="1" presStyleCnt="3">
        <dgm:presLayoutVars>
          <dgm:chMax val="0"/>
          <dgm:chPref val="0"/>
          <dgm:bulletEnabled val="1"/>
        </dgm:presLayoutVars>
      </dgm:prSet>
      <dgm:spPr/>
      <dgm:t>
        <a:bodyPr/>
        <a:lstStyle/>
        <a:p>
          <a:endParaRPr lang="es-ES"/>
        </a:p>
      </dgm:t>
    </dgm:pt>
    <dgm:pt modelId="{C343610F-8E25-47DD-A16B-98CE39D2EE94}" type="pres">
      <dgm:prSet presAssocID="{C16E4AF5-80DC-4EC0-84B0-FC32058CCE48}" presName="parTxOnlySpace" presStyleCnt="0"/>
      <dgm:spPr/>
    </dgm:pt>
    <dgm:pt modelId="{80AA6C33-A52E-44E8-8388-F0A398C78226}" type="pres">
      <dgm:prSet presAssocID="{D328E238-C0CA-4687-9078-D76B8692B383}" presName="parTxOnly" presStyleLbl="node1" presStyleIdx="2" presStyleCnt="3" custScaleX="107105" custLinFactNeighborX="23519">
        <dgm:presLayoutVars>
          <dgm:chMax val="0"/>
          <dgm:chPref val="0"/>
          <dgm:bulletEnabled val="1"/>
        </dgm:presLayoutVars>
      </dgm:prSet>
      <dgm:spPr/>
      <dgm:t>
        <a:bodyPr/>
        <a:lstStyle/>
        <a:p>
          <a:endParaRPr lang="es-ES"/>
        </a:p>
      </dgm:t>
    </dgm:pt>
  </dgm:ptLst>
  <dgm:cxnLst>
    <dgm:cxn modelId="{16E3F1E5-58CD-497D-9D40-60851CF56BB3}" srcId="{F0ED5373-E732-4559-A1C4-52F1C1CE710F}" destId="{3D6B2B9C-F679-45BC-8C0D-1D77F03688F4}" srcOrd="1" destOrd="0" parTransId="{4D521888-9C26-4420-B2E2-E09416FECD74}" sibTransId="{C16E4AF5-80DC-4EC0-84B0-FC32058CCE48}"/>
    <dgm:cxn modelId="{0F782910-72CB-4F07-A001-79489717DF9C}" type="presOf" srcId="{D328E238-C0CA-4687-9078-D76B8692B383}" destId="{80AA6C33-A52E-44E8-8388-F0A398C78226}" srcOrd="0" destOrd="0" presId="urn:microsoft.com/office/officeart/2005/8/layout/chevron1"/>
    <dgm:cxn modelId="{D3E9B3A7-DB41-47B0-9C7E-C1846FDE29C3}" srcId="{F0ED5373-E732-4559-A1C4-52F1C1CE710F}" destId="{96E40C5D-D165-4578-AF0C-BC5F4378DE7E}" srcOrd="0" destOrd="0" parTransId="{FB2A2434-4B5B-422F-9710-22AB9ABF6E79}" sibTransId="{630AAB65-3A6E-414A-A8E6-AC484F542C7B}"/>
    <dgm:cxn modelId="{46DABA09-17D4-4DFF-AEE2-8A35740A0357}" type="presOf" srcId="{96E40C5D-D165-4578-AF0C-BC5F4378DE7E}" destId="{1088A42C-7867-4FD4-9FDA-EE7941A208E1}" srcOrd="0" destOrd="0" presId="urn:microsoft.com/office/officeart/2005/8/layout/chevron1"/>
    <dgm:cxn modelId="{B58A0D5C-94B0-4450-9E03-E500CFD0E8D2}" type="presOf" srcId="{3D6B2B9C-F679-45BC-8C0D-1D77F03688F4}" destId="{4C25C3EA-3F32-4E9B-AE1C-143E3BC3BBE1}" srcOrd="0" destOrd="0" presId="urn:microsoft.com/office/officeart/2005/8/layout/chevron1"/>
    <dgm:cxn modelId="{01C89F75-BCAA-4746-A67D-DBDE64213EB3}" srcId="{F0ED5373-E732-4559-A1C4-52F1C1CE710F}" destId="{D328E238-C0CA-4687-9078-D76B8692B383}" srcOrd="2" destOrd="0" parTransId="{B03F8C48-364A-4D76-86B4-949C515ABEC1}" sibTransId="{8038346A-BF98-4DD5-B02B-F21061A4B075}"/>
    <dgm:cxn modelId="{ACE75A4D-ACB4-4871-A55C-3563D8836501}" type="presOf" srcId="{F0ED5373-E732-4559-A1C4-52F1C1CE710F}" destId="{3856F340-EBB9-4F7E-8B6F-EBDB13F178F6}" srcOrd="0" destOrd="0" presId="urn:microsoft.com/office/officeart/2005/8/layout/chevron1"/>
    <dgm:cxn modelId="{9196DD5E-F134-44C7-890D-4E94B61037F2}" type="presParOf" srcId="{3856F340-EBB9-4F7E-8B6F-EBDB13F178F6}" destId="{1088A42C-7867-4FD4-9FDA-EE7941A208E1}" srcOrd="0" destOrd="0" presId="urn:microsoft.com/office/officeart/2005/8/layout/chevron1"/>
    <dgm:cxn modelId="{67D1C48B-1349-481F-919F-EF521D58137A}" type="presParOf" srcId="{3856F340-EBB9-4F7E-8B6F-EBDB13F178F6}" destId="{8FB4BDCB-6ABC-4586-82A4-1419D0B9C37D}" srcOrd="1" destOrd="0" presId="urn:microsoft.com/office/officeart/2005/8/layout/chevron1"/>
    <dgm:cxn modelId="{B55E77F3-8D72-4CD8-AEA9-6B49EFCC5059}" type="presParOf" srcId="{3856F340-EBB9-4F7E-8B6F-EBDB13F178F6}" destId="{4C25C3EA-3F32-4E9B-AE1C-143E3BC3BBE1}" srcOrd="2" destOrd="0" presId="urn:microsoft.com/office/officeart/2005/8/layout/chevron1"/>
    <dgm:cxn modelId="{22A99C62-461C-4756-B0CB-54E58AC74FD6}" type="presParOf" srcId="{3856F340-EBB9-4F7E-8B6F-EBDB13F178F6}" destId="{C343610F-8E25-47DD-A16B-98CE39D2EE94}" srcOrd="3" destOrd="0" presId="urn:microsoft.com/office/officeart/2005/8/layout/chevron1"/>
    <dgm:cxn modelId="{2578D622-B779-4607-9F9D-28272129C158}" type="presParOf" srcId="{3856F340-EBB9-4F7E-8B6F-EBDB13F178F6}" destId="{80AA6C33-A52E-44E8-8388-F0A398C78226}" srcOrd="4" destOrd="0" presId="urn:microsoft.com/office/officeart/2005/8/layout/chevr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81024EAE-4526-49D1-A4D5-3581D36E6EFC}" type="doc">
      <dgm:prSet loTypeId="urn:microsoft.com/office/officeart/2005/8/layout/cycle6" loCatId="cycle" qsTypeId="urn:microsoft.com/office/officeart/2005/8/quickstyle/3d2" qsCatId="3D" csTypeId="urn:microsoft.com/office/officeart/2005/8/colors/colorful2" csCatId="colorful" phldr="1"/>
      <dgm:spPr/>
      <dgm:t>
        <a:bodyPr/>
        <a:lstStyle/>
        <a:p>
          <a:endParaRPr lang="es-ES"/>
        </a:p>
      </dgm:t>
    </dgm:pt>
    <dgm:pt modelId="{974671EC-BD8D-4E03-90BC-80575DA38208}">
      <dgm:prSet phldrT="[Texto]"/>
      <dgm:spPr/>
      <dgm:t>
        <a:bodyPr/>
        <a:lstStyle/>
        <a:p>
          <a:r>
            <a:rPr lang="es-ES" dirty="0" smtClean="0"/>
            <a:t>Albornoz</a:t>
          </a:r>
          <a:endParaRPr lang="es-ES" dirty="0"/>
        </a:p>
      </dgm:t>
    </dgm:pt>
    <dgm:pt modelId="{C616463F-0EB5-484C-B6CB-143ADC3FAB7F}" type="parTrans" cxnId="{64D82355-9CAF-4F3D-B881-837D47816D0A}">
      <dgm:prSet/>
      <dgm:spPr/>
      <dgm:t>
        <a:bodyPr/>
        <a:lstStyle/>
        <a:p>
          <a:endParaRPr lang="es-ES"/>
        </a:p>
      </dgm:t>
    </dgm:pt>
    <dgm:pt modelId="{A6568A23-0F6E-4BCA-B9D5-97BB70D69294}" type="sibTrans" cxnId="{64D82355-9CAF-4F3D-B881-837D47816D0A}">
      <dgm:prSet/>
      <dgm:spPr/>
      <dgm:t>
        <a:bodyPr/>
        <a:lstStyle/>
        <a:p>
          <a:endParaRPr lang="es-ES"/>
        </a:p>
      </dgm:t>
    </dgm:pt>
    <dgm:pt modelId="{49B1DB08-D5F7-46F1-85BF-28C6F2616BA4}">
      <dgm:prSet phldrT="[Texto]"/>
      <dgm:spPr/>
      <dgm:t>
        <a:bodyPr/>
        <a:lstStyle/>
        <a:p>
          <a:r>
            <a:rPr lang="es-ES" dirty="0" smtClean="0"/>
            <a:t>Cotogchoa</a:t>
          </a:r>
          <a:endParaRPr lang="es-ES" dirty="0"/>
        </a:p>
      </dgm:t>
    </dgm:pt>
    <dgm:pt modelId="{D76C7D69-545E-4EB6-8A92-F8D560246F92}" type="parTrans" cxnId="{AEE0907E-E106-4CAC-8F0D-73454546FCD2}">
      <dgm:prSet/>
      <dgm:spPr/>
      <dgm:t>
        <a:bodyPr/>
        <a:lstStyle/>
        <a:p>
          <a:endParaRPr lang="es-ES"/>
        </a:p>
      </dgm:t>
    </dgm:pt>
    <dgm:pt modelId="{ABED29BB-34CF-4084-A26D-B7EE46B5DD3C}" type="sibTrans" cxnId="{AEE0907E-E106-4CAC-8F0D-73454546FCD2}">
      <dgm:prSet/>
      <dgm:spPr/>
      <dgm:t>
        <a:bodyPr/>
        <a:lstStyle/>
        <a:p>
          <a:endParaRPr lang="es-ES"/>
        </a:p>
      </dgm:t>
    </dgm:pt>
    <dgm:pt modelId="{993AD005-1D7A-4C9C-8261-5CDEE30396BC}">
      <dgm:prSet phldrT="[Texto]"/>
      <dgm:spPr/>
      <dgm:t>
        <a:bodyPr/>
        <a:lstStyle/>
        <a:p>
          <a:r>
            <a:rPr lang="es-ES" dirty="0" smtClean="0"/>
            <a:t>Rumiloma</a:t>
          </a:r>
          <a:endParaRPr lang="es-ES" dirty="0"/>
        </a:p>
      </dgm:t>
    </dgm:pt>
    <dgm:pt modelId="{E0B41110-9A2E-4A3D-B81E-DA178975528E}" type="parTrans" cxnId="{59198442-D260-4BC6-BA48-D0F969BA1359}">
      <dgm:prSet/>
      <dgm:spPr/>
      <dgm:t>
        <a:bodyPr/>
        <a:lstStyle/>
        <a:p>
          <a:endParaRPr lang="es-ES"/>
        </a:p>
      </dgm:t>
    </dgm:pt>
    <dgm:pt modelId="{8AE224C1-AF01-477A-898D-E5B1BD49F955}" type="sibTrans" cxnId="{59198442-D260-4BC6-BA48-D0F969BA1359}">
      <dgm:prSet/>
      <dgm:spPr/>
      <dgm:t>
        <a:bodyPr/>
        <a:lstStyle/>
        <a:p>
          <a:endParaRPr lang="es-ES"/>
        </a:p>
      </dgm:t>
    </dgm:pt>
    <dgm:pt modelId="{D61A0326-868C-44DE-BE36-621A4F72CD26}">
      <dgm:prSet phldrT="[Texto]"/>
      <dgm:spPr/>
      <dgm:t>
        <a:bodyPr/>
        <a:lstStyle/>
        <a:p>
          <a:r>
            <a:rPr lang="es-ES" dirty="0" smtClean="0"/>
            <a:t>San Pedro</a:t>
          </a:r>
          <a:endParaRPr lang="es-ES" dirty="0"/>
        </a:p>
      </dgm:t>
    </dgm:pt>
    <dgm:pt modelId="{5693E223-223E-448B-A0A9-58949D4E0A6B}" type="parTrans" cxnId="{3DA6C945-9E42-48B0-9C81-28EADDC75EDF}">
      <dgm:prSet/>
      <dgm:spPr/>
      <dgm:t>
        <a:bodyPr/>
        <a:lstStyle/>
        <a:p>
          <a:endParaRPr lang="es-ES"/>
        </a:p>
      </dgm:t>
    </dgm:pt>
    <dgm:pt modelId="{F812574C-3FB0-4410-AD16-B43640171329}" type="sibTrans" cxnId="{3DA6C945-9E42-48B0-9C81-28EADDC75EDF}">
      <dgm:prSet/>
      <dgm:spPr/>
      <dgm:t>
        <a:bodyPr/>
        <a:lstStyle/>
        <a:p>
          <a:endParaRPr lang="es-ES"/>
        </a:p>
      </dgm:t>
    </dgm:pt>
    <dgm:pt modelId="{C9B4BD99-5B91-4583-BF39-3D2E44008B4B}">
      <dgm:prSet phldrT="[Texto]"/>
      <dgm:spPr/>
      <dgm:t>
        <a:bodyPr/>
        <a:lstStyle/>
        <a:p>
          <a:r>
            <a:rPr lang="es-ES" dirty="0" smtClean="0"/>
            <a:t>Inchalillo</a:t>
          </a:r>
          <a:endParaRPr lang="es-ES" dirty="0"/>
        </a:p>
      </dgm:t>
    </dgm:pt>
    <dgm:pt modelId="{995F9C82-4CC5-4E1E-A19D-C0AD45BB0288}" type="parTrans" cxnId="{4B5161AE-9B18-4744-B328-1A54BD4A388C}">
      <dgm:prSet/>
      <dgm:spPr/>
      <dgm:t>
        <a:bodyPr/>
        <a:lstStyle/>
        <a:p>
          <a:endParaRPr lang="es-ES"/>
        </a:p>
      </dgm:t>
    </dgm:pt>
    <dgm:pt modelId="{6AF687CE-5360-46D2-9174-F632D91761C3}" type="sibTrans" cxnId="{4B5161AE-9B18-4744-B328-1A54BD4A388C}">
      <dgm:prSet/>
      <dgm:spPr/>
      <dgm:t>
        <a:bodyPr/>
        <a:lstStyle/>
        <a:p>
          <a:endParaRPr lang="es-ES"/>
        </a:p>
      </dgm:t>
    </dgm:pt>
    <dgm:pt modelId="{CD6CE4D3-AAA2-40F6-AF0F-26E73BF7767C}" type="pres">
      <dgm:prSet presAssocID="{81024EAE-4526-49D1-A4D5-3581D36E6EFC}" presName="cycle" presStyleCnt="0">
        <dgm:presLayoutVars>
          <dgm:dir/>
          <dgm:resizeHandles val="exact"/>
        </dgm:presLayoutVars>
      </dgm:prSet>
      <dgm:spPr/>
      <dgm:t>
        <a:bodyPr/>
        <a:lstStyle/>
        <a:p>
          <a:endParaRPr lang="es-ES"/>
        </a:p>
      </dgm:t>
    </dgm:pt>
    <dgm:pt modelId="{10719510-9601-40D7-BA06-F9A4E5DF824A}" type="pres">
      <dgm:prSet presAssocID="{974671EC-BD8D-4E03-90BC-80575DA38208}" presName="node" presStyleLbl="node1" presStyleIdx="0" presStyleCnt="5">
        <dgm:presLayoutVars>
          <dgm:bulletEnabled val="1"/>
        </dgm:presLayoutVars>
      </dgm:prSet>
      <dgm:spPr/>
      <dgm:t>
        <a:bodyPr/>
        <a:lstStyle/>
        <a:p>
          <a:endParaRPr lang="es-ES"/>
        </a:p>
      </dgm:t>
    </dgm:pt>
    <dgm:pt modelId="{0B1860FD-4DFA-4777-9B51-C4DD222A87F4}" type="pres">
      <dgm:prSet presAssocID="{974671EC-BD8D-4E03-90BC-80575DA38208}" presName="spNode" presStyleCnt="0"/>
      <dgm:spPr/>
    </dgm:pt>
    <dgm:pt modelId="{2AF67F34-28D3-4260-8A2C-5199470C3292}" type="pres">
      <dgm:prSet presAssocID="{A6568A23-0F6E-4BCA-B9D5-97BB70D69294}" presName="sibTrans" presStyleLbl="sibTrans1D1" presStyleIdx="0" presStyleCnt="5"/>
      <dgm:spPr/>
      <dgm:t>
        <a:bodyPr/>
        <a:lstStyle/>
        <a:p>
          <a:endParaRPr lang="es-ES"/>
        </a:p>
      </dgm:t>
    </dgm:pt>
    <dgm:pt modelId="{2B2B3C77-0B00-4B0D-A91D-639D57D18BA3}" type="pres">
      <dgm:prSet presAssocID="{49B1DB08-D5F7-46F1-85BF-28C6F2616BA4}" presName="node" presStyleLbl="node1" presStyleIdx="1" presStyleCnt="5">
        <dgm:presLayoutVars>
          <dgm:bulletEnabled val="1"/>
        </dgm:presLayoutVars>
      </dgm:prSet>
      <dgm:spPr/>
      <dgm:t>
        <a:bodyPr/>
        <a:lstStyle/>
        <a:p>
          <a:endParaRPr lang="es-ES"/>
        </a:p>
      </dgm:t>
    </dgm:pt>
    <dgm:pt modelId="{32FBC77A-E8C1-42EF-A9E0-002B92310148}" type="pres">
      <dgm:prSet presAssocID="{49B1DB08-D5F7-46F1-85BF-28C6F2616BA4}" presName="spNode" presStyleCnt="0"/>
      <dgm:spPr/>
    </dgm:pt>
    <dgm:pt modelId="{CF05692C-38EE-4293-87BD-A7D88719B876}" type="pres">
      <dgm:prSet presAssocID="{ABED29BB-34CF-4084-A26D-B7EE46B5DD3C}" presName="sibTrans" presStyleLbl="sibTrans1D1" presStyleIdx="1" presStyleCnt="5"/>
      <dgm:spPr/>
      <dgm:t>
        <a:bodyPr/>
        <a:lstStyle/>
        <a:p>
          <a:endParaRPr lang="es-ES"/>
        </a:p>
      </dgm:t>
    </dgm:pt>
    <dgm:pt modelId="{86FA52C2-35F7-4CCE-8F64-913A8C6303FC}" type="pres">
      <dgm:prSet presAssocID="{993AD005-1D7A-4C9C-8261-5CDEE30396BC}" presName="node" presStyleLbl="node1" presStyleIdx="2" presStyleCnt="5">
        <dgm:presLayoutVars>
          <dgm:bulletEnabled val="1"/>
        </dgm:presLayoutVars>
      </dgm:prSet>
      <dgm:spPr/>
      <dgm:t>
        <a:bodyPr/>
        <a:lstStyle/>
        <a:p>
          <a:endParaRPr lang="es-ES"/>
        </a:p>
      </dgm:t>
    </dgm:pt>
    <dgm:pt modelId="{454AD225-6267-4D6A-8BFD-DE8E67E4C4D9}" type="pres">
      <dgm:prSet presAssocID="{993AD005-1D7A-4C9C-8261-5CDEE30396BC}" presName="spNode" presStyleCnt="0"/>
      <dgm:spPr/>
    </dgm:pt>
    <dgm:pt modelId="{C7DE1979-9A08-4DFD-8BB7-76C4D13862B7}" type="pres">
      <dgm:prSet presAssocID="{8AE224C1-AF01-477A-898D-E5B1BD49F955}" presName="sibTrans" presStyleLbl="sibTrans1D1" presStyleIdx="2" presStyleCnt="5"/>
      <dgm:spPr/>
      <dgm:t>
        <a:bodyPr/>
        <a:lstStyle/>
        <a:p>
          <a:endParaRPr lang="es-ES"/>
        </a:p>
      </dgm:t>
    </dgm:pt>
    <dgm:pt modelId="{F7495502-6197-4FD2-8DC3-06573069D936}" type="pres">
      <dgm:prSet presAssocID="{D61A0326-868C-44DE-BE36-621A4F72CD26}" presName="node" presStyleLbl="node1" presStyleIdx="3" presStyleCnt="5">
        <dgm:presLayoutVars>
          <dgm:bulletEnabled val="1"/>
        </dgm:presLayoutVars>
      </dgm:prSet>
      <dgm:spPr/>
      <dgm:t>
        <a:bodyPr/>
        <a:lstStyle/>
        <a:p>
          <a:endParaRPr lang="es-ES"/>
        </a:p>
      </dgm:t>
    </dgm:pt>
    <dgm:pt modelId="{05E39702-B4DF-4A78-AB08-8597810AA6CE}" type="pres">
      <dgm:prSet presAssocID="{D61A0326-868C-44DE-BE36-621A4F72CD26}" presName="spNode" presStyleCnt="0"/>
      <dgm:spPr/>
    </dgm:pt>
    <dgm:pt modelId="{E8F794AE-8E82-4CC9-BE8F-58E849AADD63}" type="pres">
      <dgm:prSet presAssocID="{F812574C-3FB0-4410-AD16-B43640171329}" presName="sibTrans" presStyleLbl="sibTrans1D1" presStyleIdx="3" presStyleCnt="5"/>
      <dgm:spPr/>
      <dgm:t>
        <a:bodyPr/>
        <a:lstStyle/>
        <a:p>
          <a:endParaRPr lang="es-ES"/>
        </a:p>
      </dgm:t>
    </dgm:pt>
    <dgm:pt modelId="{8BD7A0C4-8B94-47CF-8DEB-C83F72BFA3A8}" type="pres">
      <dgm:prSet presAssocID="{C9B4BD99-5B91-4583-BF39-3D2E44008B4B}" presName="node" presStyleLbl="node1" presStyleIdx="4" presStyleCnt="5">
        <dgm:presLayoutVars>
          <dgm:bulletEnabled val="1"/>
        </dgm:presLayoutVars>
      </dgm:prSet>
      <dgm:spPr/>
      <dgm:t>
        <a:bodyPr/>
        <a:lstStyle/>
        <a:p>
          <a:endParaRPr lang="es-ES"/>
        </a:p>
      </dgm:t>
    </dgm:pt>
    <dgm:pt modelId="{432C75D4-0B33-4DB8-B909-9A84E07ABD81}" type="pres">
      <dgm:prSet presAssocID="{C9B4BD99-5B91-4583-BF39-3D2E44008B4B}" presName="spNode" presStyleCnt="0"/>
      <dgm:spPr/>
    </dgm:pt>
    <dgm:pt modelId="{7608011D-589D-46D9-A4C1-240B028415D2}" type="pres">
      <dgm:prSet presAssocID="{6AF687CE-5360-46D2-9174-F632D91761C3}" presName="sibTrans" presStyleLbl="sibTrans1D1" presStyleIdx="4" presStyleCnt="5"/>
      <dgm:spPr/>
      <dgm:t>
        <a:bodyPr/>
        <a:lstStyle/>
        <a:p>
          <a:endParaRPr lang="es-ES"/>
        </a:p>
      </dgm:t>
    </dgm:pt>
  </dgm:ptLst>
  <dgm:cxnLst>
    <dgm:cxn modelId="{4B5161AE-9B18-4744-B328-1A54BD4A388C}" srcId="{81024EAE-4526-49D1-A4D5-3581D36E6EFC}" destId="{C9B4BD99-5B91-4583-BF39-3D2E44008B4B}" srcOrd="4" destOrd="0" parTransId="{995F9C82-4CC5-4E1E-A19D-C0AD45BB0288}" sibTransId="{6AF687CE-5360-46D2-9174-F632D91761C3}"/>
    <dgm:cxn modelId="{B035E4EE-ECBD-40B6-9C07-FB0EF11E5960}" type="presOf" srcId="{49B1DB08-D5F7-46F1-85BF-28C6F2616BA4}" destId="{2B2B3C77-0B00-4B0D-A91D-639D57D18BA3}" srcOrd="0" destOrd="0" presId="urn:microsoft.com/office/officeart/2005/8/layout/cycle6"/>
    <dgm:cxn modelId="{E9173651-1355-46FE-90E5-DA8032568DA0}" type="presOf" srcId="{993AD005-1D7A-4C9C-8261-5CDEE30396BC}" destId="{86FA52C2-35F7-4CCE-8F64-913A8C6303FC}" srcOrd="0" destOrd="0" presId="urn:microsoft.com/office/officeart/2005/8/layout/cycle6"/>
    <dgm:cxn modelId="{59198442-D260-4BC6-BA48-D0F969BA1359}" srcId="{81024EAE-4526-49D1-A4D5-3581D36E6EFC}" destId="{993AD005-1D7A-4C9C-8261-5CDEE30396BC}" srcOrd="2" destOrd="0" parTransId="{E0B41110-9A2E-4A3D-B81E-DA178975528E}" sibTransId="{8AE224C1-AF01-477A-898D-E5B1BD49F955}"/>
    <dgm:cxn modelId="{286C6B72-CCFD-4719-9B06-4C77FF3ED6D9}" type="presOf" srcId="{8AE224C1-AF01-477A-898D-E5B1BD49F955}" destId="{C7DE1979-9A08-4DFD-8BB7-76C4D13862B7}" srcOrd="0" destOrd="0" presId="urn:microsoft.com/office/officeart/2005/8/layout/cycle6"/>
    <dgm:cxn modelId="{3DA6C945-9E42-48B0-9C81-28EADDC75EDF}" srcId="{81024EAE-4526-49D1-A4D5-3581D36E6EFC}" destId="{D61A0326-868C-44DE-BE36-621A4F72CD26}" srcOrd="3" destOrd="0" parTransId="{5693E223-223E-448B-A0A9-58949D4E0A6B}" sibTransId="{F812574C-3FB0-4410-AD16-B43640171329}"/>
    <dgm:cxn modelId="{BFAAF698-828D-4618-A3ED-7A693EA4F152}" type="presOf" srcId="{6AF687CE-5360-46D2-9174-F632D91761C3}" destId="{7608011D-589D-46D9-A4C1-240B028415D2}" srcOrd="0" destOrd="0" presId="urn:microsoft.com/office/officeart/2005/8/layout/cycle6"/>
    <dgm:cxn modelId="{EF7BDBC6-C891-4394-9983-39B6D8BC1420}" type="presOf" srcId="{81024EAE-4526-49D1-A4D5-3581D36E6EFC}" destId="{CD6CE4D3-AAA2-40F6-AF0F-26E73BF7767C}" srcOrd="0" destOrd="0" presId="urn:microsoft.com/office/officeart/2005/8/layout/cycle6"/>
    <dgm:cxn modelId="{35BC3D75-A67A-48DA-954D-46901EB514EC}" type="presOf" srcId="{A6568A23-0F6E-4BCA-B9D5-97BB70D69294}" destId="{2AF67F34-28D3-4260-8A2C-5199470C3292}" srcOrd="0" destOrd="0" presId="urn:microsoft.com/office/officeart/2005/8/layout/cycle6"/>
    <dgm:cxn modelId="{567D03B3-43D1-46FA-BAFC-F7141C176657}" type="presOf" srcId="{D61A0326-868C-44DE-BE36-621A4F72CD26}" destId="{F7495502-6197-4FD2-8DC3-06573069D936}" srcOrd="0" destOrd="0" presId="urn:microsoft.com/office/officeart/2005/8/layout/cycle6"/>
    <dgm:cxn modelId="{AEE0907E-E106-4CAC-8F0D-73454546FCD2}" srcId="{81024EAE-4526-49D1-A4D5-3581D36E6EFC}" destId="{49B1DB08-D5F7-46F1-85BF-28C6F2616BA4}" srcOrd="1" destOrd="0" parTransId="{D76C7D69-545E-4EB6-8A92-F8D560246F92}" sibTransId="{ABED29BB-34CF-4084-A26D-B7EE46B5DD3C}"/>
    <dgm:cxn modelId="{F496E625-F837-4C9E-BB09-E8707E229DA0}" type="presOf" srcId="{974671EC-BD8D-4E03-90BC-80575DA38208}" destId="{10719510-9601-40D7-BA06-F9A4E5DF824A}" srcOrd="0" destOrd="0" presId="urn:microsoft.com/office/officeart/2005/8/layout/cycle6"/>
    <dgm:cxn modelId="{64D82355-9CAF-4F3D-B881-837D47816D0A}" srcId="{81024EAE-4526-49D1-A4D5-3581D36E6EFC}" destId="{974671EC-BD8D-4E03-90BC-80575DA38208}" srcOrd="0" destOrd="0" parTransId="{C616463F-0EB5-484C-B6CB-143ADC3FAB7F}" sibTransId="{A6568A23-0F6E-4BCA-B9D5-97BB70D69294}"/>
    <dgm:cxn modelId="{CD849067-6C3A-4235-BCA4-3AD108FA66DE}" type="presOf" srcId="{ABED29BB-34CF-4084-A26D-B7EE46B5DD3C}" destId="{CF05692C-38EE-4293-87BD-A7D88719B876}" srcOrd="0" destOrd="0" presId="urn:microsoft.com/office/officeart/2005/8/layout/cycle6"/>
    <dgm:cxn modelId="{FE876FA5-3579-4432-9BE2-86A642FB53DF}" type="presOf" srcId="{C9B4BD99-5B91-4583-BF39-3D2E44008B4B}" destId="{8BD7A0C4-8B94-47CF-8DEB-C83F72BFA3A8}" srcOrd="0" destOrd="0" presId="urn:microsoft.com/office/officeart/2005/8/layout/cycle6"/>
    <dgm:cxn modelId="{415A9C29-CD70-4996-A259-17D9F1618791}" type="presOf" srcId="{F812574C-3FB0-4410-AD16-B43640171329}" destId="{E8F794AE-8E82-4CC9-BE8F-58E849AADD63}" srcOrd="0" destOrd="0" presId="urn:microsoft.com/office/officeart/2005/8/layout/cycle6"/>
    <dgm:cxn modelId="{C4C443A0-9966-4156-827B-A1E81DA8407E}" type="presParOf" srcId="{CD6CE4D3-AAA2-40F6-AF0F-26E73BF7767C}" destId="{10719510-9601-40D7-BA06-F9A4E5DF824A}" srcOrd="0" destOrd="0" presId="urn:microsoft.com/office/officeart/2005/8/layout/cycle6"/>
    <dgm:cxn modelId="{D24F0835-4887-4622-80A8-375121F83E9A}" type="presParOf" srcId="{CD6CE4D3-AAA2-40F6-AF0F-26E73BF7767C}" destId="{0B1860FD-4DFA-4777-9B51-C4DD222A87F4}" srcOrd="1" destOrd="0" presId="urn:microsoft.com/office/officeart/2005/8/layout/cycle6"/>
    <dgm:cxn modelId="{DE1272B5-F665-4400-9FAC-23F586AB02B8}" type="presParOf" srcId="{CD6CE4D3-AAA2-40F6-AF0F-26E73BF7767C}" destId="{2AF67F34-28D3-4260-8A2C-5199470C3292}" srcOrd="2" destOrd="0" presId="urn:microsoft.com/office/officeart/2005/8/layout/cycle6"/>
    <dgm:cxn modelId="{AD7670B2-418A-4BCD-B396-4CB3A4EB76DA}" type="presParOf" srcId="{CD6CE4D3-AAA2-40F6-AF0F-26E73BF7767C}" destId="{2B2B3C77-0B00-4B0D-A91D-639D57D18BA3}" srcOrd="3" destOrd="0" presId="urn:microsoft.com/office/officeart/2005/8/layout/cycle6"/>
    <dgm:cxn modelId="{DC4F0C99-BEDE-4C0A-8074-1BBB134F3153}" type="presParOf" srcId="{CD6CE4D3-AAA2-40F6-AF0F-26E73BF7767C}" destId="{32FBC77A-E8C1-42EF-A9E0-002B92310148}" srcOrd="4" destOrd="0" presId="urn:microsoft.com/office/officeart/2005/8/layout/cycle6"/>
    <dgm:cxn modelId="{FE20C918-6142-499A-940A-92520F50F56B}" type="presParOf" srcId="{CD6CE4D3-AAA2-40F6-AF0F-26E73BF7767C}" destId="{CF05692C-38EE-4293-87BD-A7D88719B876}" srcOrd="5" destOrd="0" presId="urn:microsoft.com/office/officeart/2005/8/layout/cycle6"/>
    <dgm:cxn modelId="{7FABCC04-8943-4643-9A0B-2CA3A9AC55EB}" type="presParOf" srcId="{CD6CE4D3-AAA2-40F6-AF0F-26E73BF7767C}" destId="{86FA52C2-35F7-4CCE-8F64-913A8C6303FC}" srcOrd="6" destOrd="0" presId="urn:microsoft.com/office/officeart/2005/8/layout/cycle6"/>
    <dgm:cxn modelId="{50117B3B-B0C2-46BC-9BDB-F951121C48EC}" type="presParOf" srcId="{CD6CE4D3-AAA2-40F6-AF0F-26E73BF7767C}" destId="{454AD225-6267-4D6A-8BFD-DE8E67E4C4D9}" srcOrd="7" destOrd="0" presId="urn:microsoft.com/office/officeart/2005/8/layout/cycle6"/>
    <dgm:cxn modelId="{FB2250C9-CE27-403F-8F43-589B6F8A60F6}" type="presParOf" srcId="{CD6CE4D3-AAA2-40F6-AF0F-26E73BF7767C}" destId="{C7DE1979-9A08-4DFD-8BB7-76C4D13862B7}" srcOrd="8" destOrd="0" presId="urn:microsoft.com/office/officeart/2005/8/layout/cycle6"/>
    <dgm:cxn modelId="{48B73FEE-6E0C-405D-9E5A-4BC668FE9D3B}" type="presParOf" srcId="{CD6CE4D3-AAA2-40F6-AF0F-26E73BF7767C}" destId="{F7495502-6197-4FD2-8DC3-06573069D936}" srcOrd="9" destOrd="0" presId="urn:microsoft.com/office/officeart/2005/8/layout/cycle6"/>
    <dgm:cxn modelId="{874A0206-91BC-4109-B356-1C63A84A80FD}" type="presParOf" srcId="{CD6CE4D3-AAA2-40F6-AF0F-26E73BF7767C}" destId="{05E39702-B4DF-4A78-AB08-8597810AA6CE}" srcOrd="10" destOrd="0" presId="urn:microsoft.com/office/officeart/2005/8/layout/cycle6"/>
    <dgm:cxn modelId="{1F5851A5-FE09-4508-9E34-1FCDE8094D59}" type="presParOf" srcId="{CD6CE4D3-AAA2-40F6-AF0F-26E73BF7767C}" destId="{E8F794AE-8E82-4CC9-BE8F-58E849AADD63}" srcOrd="11" destOrd="0" presId="urn:microsoft.com/office/officeart/2005/8/layout/cycle6"/>
    <dgm:cxn modelId="{23B5629B-9559-47EE-B99E-1403FE52FC5C}" type="presParOf" srcId="{CD6CE4D3-AAA2-40F6-AF0F-26E73BF7767C}" destId="{8BD7A0C4-8B94-47CF-8DEB-C83F72BFA3A8}" srcOrd="12" destOrd="0" presId="urn:microsoft.com/office/officeart/2005/8/layout/cycle6"/>
    <dgm:cxn modelId="{20B992B7-0228-42B0-B4D8-60FA684E8BB4}" type="presParOf" srcId="{CD6CE4D3-AAA2-40F6-AF0F-26E73BF7767C}" destId="{432C75D4-0B33-4DB8-B909-9A84E07ABD81}" srcOrd="13" destOrd="0" presId="urn:microsoft.com/office/officeart/2005/8/layout/cycle6"/>
    <dgm:cxn modelId="{461B5947-344D-48B7-94A0-31B411A1B4FE}" type="presParOf" srcId="{CD6CE4D3-AAA2-40F6-AF0F-26E73BF7767C}" destId="{7608011D-589D-46D9-A4C1-240B028415D2}"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56D75CC8-62C9-4F8A-88C7-B67FB3A5FD93}" type="doc">
      <dgm:prSet loTypeId="urn:microsoft.com/office/officeart/2005/8/layout/chevron2" loCatId="list" qsTypeId="urn:microsoft.com/office/officeart/2005/8/quickstyle/3d2" qsCatId="3D" csTypeId="urn:microsoft.com/office/officeart/2005/8/colors/colorful1#17" csCatId="colorful" phldr="1"/>
      <dgm:spPr/>
      <dgm:t>
        <a:bodyPr/>
        <a:lstStyle/>
        <a:p>
          <a:endParaRPr lang="es-ES"/>
        </a:p>
      </dgm:t>
    </dgm:pt>
    <dgm:pt modelId="{9E43425B-1F5F-47C3-8D68-B11BD99E2385}">
      <dgm:prSet phldrT="[Texto]" phldr="1"/>
      <dgm:spPr/>
      <dgm:t>
        <a:bodyPr/>
        <a:lstStyle/>
        <a:p>
          <a:endParaRPr lang="es-ES"/>
        </a:p>
      </dgm:t>
    </dgm:pt>
    <dgm:pt modelId="{DED06A7B-BF77-4231-B697-CAC0EB160825}" type="parTrans" cxnId="{E5258620-1B04-4D93-864B-B9AB9932935D}">
      <dgm:prSet/>
      <dgm:spPr/>
      <dgm:t>
        <a:bodyPr/>
        <a:lstStyle/>
        <a:p>
          <a:endParaRPr lang="es-ES"/>
        </a:p>
      </dgm:t>
    </dgm:pt>
    <dgm:pt modelId="{D952F566-014D-40B6-B169-9E77936B2FA2}" type="sibTrans" cxnId="{E5258620-1B04-4D93-864B-B9AB9932935D}">
      <dgm:prSet/>
      <dgm:spPr/>
      <dgm:t>
        <a:bodyPr/>
        <a:lstStyle/>
        <a:p>
          <a:endParaRPr lang="es-ES"/>
        </a:p>
      </dgm:t>
    </dgm:pt>
    <dgm:pt modelId="{43DB9764-4551-4977-83E0-7E5519D2A1B8}">
      <dgm:prSet phldrT="[Texto]"/>
      <dgm:spPr/>
      <dgm:t>
        <a:bodyPr/>
        <a:lstStyle/>
        <a:p>
          <a:r>
            <a:rPr lang="es-ES" dirty="0" smtClean="0"/>
            <a:t>Los centros no poseen adecuados materiales para el aprendizaje, ya que la mayoría de maestras utilizan el libro de actividades.</a:t>
          </a:r>
          <a:endParaRPr lang="es-ES" dirty="0"/>
        </a:p>
      </dgm:t>
    </dgm:pt>
    <dgm:pt modelId="{2CFB5BD9-499E-4F56-A6BB-141F4A816373}" type="parTrans" cxnId="{5816BE2B-221C-451B-8497-78D48F04FE7B}">
      <dgm:prSet/>
      <dgm:spPr/>
      <dgm:t>
        <a:bodyPr/>
        <a:lstStyle/>
        <a:p>
          <a:endParaRPr lang="es-ES"/>
        </a:p>
      </dgm:t>
    </dgm:pt>
    <dgm:pt modelId="{5201A323-B306-4A95-861B-590311391E3C}" type="sibTrans" cxnId="{5816BE2B-221C-451B-8497-78D48F04FE7B}">
      <dgm:prSet/>
      <dgm:spPr/>
      <dgm:t>
        <a:bodyPr/>
        <a:lstStyle/>
        <a:p>
          <a:endParaRPr lang="es-ES"/>
        </a:p>
      </dgm:t>
    </dgm:pt>
    <dgm:pt modelId="{C41E5591-D516-4F7A-B7A8-B826850895BA}">
      <dgm:prSet phldrT="[Texto]" phldr="1"/>
      <dgm:spPr/>
      <dgm:t>
        <a:bodyPr/>
        <a:lstStyle/>
        <a:p>
          <a:endParaRPr lang="es-ES"/>
        </a:p>
      </dgm:t>
    </dgm:pt>
    <dgm:pt modelId="{6ABA8EA7-5D43-4109-A514-FF94D11E33B8}" type="parTrans" cxnId="{8471EDB1-35B4-423C-A44E-58E8A6855536}">
      <dgm:prSet/>
      <dgm:spPr/>
      <dgm:t>
        <a:bodyPr/>
        <a:lstStyle/>
        <a:p>
          <a:endParaRPr lang="es-ES"/>
        </a:p>
      </dgm:t>
    </dgm:pt>
    <dgm:pt modelId="{36354DE3-A660-4304-82BF-B327CC11EE27}" type="sibTrans" cxnId="{8471EDB1-35B4-423C-A44E-58E8A6855536}">
      <dgm:prSet/>
      <dgm:spPr/>
      <dgm:t>
        <a:bodyPr/>
        <a:lstStyle/>
        <a:p>
          <a:endParaRPr lang="es-ES"/>
        </a:p>
      </dgm:t>
    </dgm:pt>
    <dgm:pt modelId="{D43300AC-FBB6-48C7-970C-4F084ED5E21D}">
      <dgm:prSet phldrT="[Texto]"/>
      <dgm:spPr/>
      <dgm:t>
        <a:bodyPr/>
        <a:lstStyle/>
        <a:p>
          <a:r>
            <a:rPr lang="es-ES" dirty="0" smtClean="0"/>
            <a:t>Las maestras no conocen muy a fondo lo que en realidad son las metodologías activas y eso les perjudica para poner en práctica estas metodologías</a:t>
          </a:r>
          <a:endParaRPr lang="es-ES" dirty="0"/>
        </a:p>
      </dgm:t>
    </dgm:pt>
    <dgm:pt modelId="{6B4E54FB-A2EE-4B9D-A271-9B2613BFBFA2}" type="parTrans" cxnId="{8C9F9D92-5F53-402C-98D9-F5C92008BD55}">
      <dgm:prSet/>
      <dgm:spPr/>
      <dgm:t>
        <a:bodyPr/>
        <a:lstStyle/>
        <a:p>
          <a:endParaRPr lang="es-ES"/>
        </a:p>
      </dgm:t>
    </dgm:pt>
    <dgm:pt modelId="{45DD6F87-2F38-4729-823D-BA55515B7F75}" type="sibTrans" cxnId="{8C9F9D92-5F53-402C-98D9-F5C92008BD55}">
      <dgm:prSet/>
      <dgm:spPr/>
      <dgm:t>
        <a:bodyPr/>
        <a:lstStyle/>
        <a:p>
          <a:endParaRPr lang="es-ES"/>
        </a:p>
      </dgm:t>
    </dgm:pt>
    <dgm:pt modelId="{52E5732F-1590-4A27-A4EA-1B49469723CE}">
      <dgm:prSet/>
      <dgm:spPr/>
      <dgm:t>
        <a:bodyPr/>
        <a:lstStyle/>
        <a:p>
          <a:endParaRPr lang="es-ES"/>
        </a:p>
      </dgm:t>
    </dgm:pt>
    <dgm:pt modelId="{0BC74A64-228D-4457-82B6-C86A0AAC22B9}" type="parTrans" cxnId="{9D337BBD-A47E-4E9E-8A3E-6BFD10EDF418}">
      <dgm:prSet/>
      <dgm:spPr/>
      <dgm:t>
        <a:bodyPr/>
        <a:lstStyle/>
        <a:p>
          <a:endParaRPr lang="es-ES"/>
        </a:p>
      </dgm:t>
    </dgm:pt>
    <dgm:pt modelId="{B08B26EC-6D58-460E-8ED6-3F89EEA1A149}" type="sibTrans" cxnId="{9D337BBD-A47E-4E9E-8A3E-6BFD10EDF418}">
      <dgm:prSet/>
      <dgm:spPr/>
      <dgm:t>
        <a:bodyPr/>
        <a:lstStyle/>
        <a:p>
          <a:endParaRPr lang="es-ES"/>
        </a:p>
      </dgm:t>
    </dgm:pt>
    <dgm:pt modelId="{3EF25E00-0222-4640-BB41-9FBE9EBAEB38}">
      <dgm:prSet/>
      <dgm:spPr/>
      <dgm:t>
        <a:bodyPr/>
        <a:lstStyle/>
        <a:p>
          <a:r>
            <a:rPr lang="es-ES" dirty="0" smtClean="0"/>
            <a:t>Los centros no cuentan con materiales educativos que sean capaces de dar un desarrollo integral al  niño</a:t>
          </a:r>
          <a:endParaRPr lang="es-ES" dirty="0"/>
        </a:p>
      </dgm:t>
    </dgm:pt>
    <dgm:pt modelId="{DEBB7300-7986-411C-AD3A-E07F88835747}" type="parTrans" cxnId="{26DD94A9-2CE0-41B4-83FA-9E96E8E96240}">
      <dgm:prSet/>
      <dgm:spPr/>
      <dgm:t>
        <a:bodyPr/>
        <a:lstStyle/>
        <a:p>
          <a:endParaRPr lang="es-ES"/>
        </a:p>
      </dgm:t>
    </dgm:pt>
    <dgm:pt modelId="{C043936B-CC36-4149-BC9D-7E762B57DD4F}" type="sibTrans" cxnId="{26DD94A9-2CE0-41B4-83FA-9E96E8E96240}">
      <dgm:prSet/>
      <dgm:spPr/>
      <dgm:t>
        <a:bodyPr/>
        <a:lstStyle/>
        <a:p>
          <a:endParaRPr lang="es-ES"/>
        </a:p>
      </dgm:t>
    </dgm:pt>
    <dgm:pt modelId="{088BA278-6092-43EB-BF98-BD81B620DD6D}">
      <dgm:prSet/>
      <dgm:spPr/>
      <dgm:t>
        <a:bodyPr/>
        <a:lstStyle/>
        <a:p>
          <a:endParaRPr lang="es-ES"/>
        </a:p>
      </dgm:t>
    </dgm:pt>
    <dgm:pt modelId="{DF18E8FE-44DD-4AE7-B2D9-D055CB6E4433}" type="parTrans" cxnId="{8EE54680-EE97-4EA1-BC33-D6996D38C104}">
      <dgm:prSet/>
      <dgm:spPr/>
      <dgm:t>
        <a:bodyPr/>
        <a:lstStyle/>
        <a:p>
          <a:endParaRPr lang="es-ES"/>
        </a:p>
      </dgm:t>
    </dgm:pt>
    <dgm:pt modelId="{6A8F84F8-3AEC-4F9C-8E1F-AF621BE4C0E9}" type="sibTrans" cxnId="{8EE54680-EE97-4EA1-BC33-D6996D38C104}">
      <dgm:prSet/>
      <dgm:spPr/>
      <dgm:t>
        <a:bodyPr/>
        <a:lstStyle/>
        <a:p>
          <a:endParaRPr lang="es-ES"/>
        </a:p>
      </dgm:t>
    </dgm:pt>
    <dgm:pt modelId="{9AB92F6E-6629-4964-AC95-79DCF9968166}">
      <dgm:prSet/>
      <dgm:spPr/>
      <dgm:t>
        <a:bodyPr/>
        <a:lstStyle/>
        <a:p>
          <a:r>
            <a:rPr lang="es-ES" dirty="0" smtClean="0"/>
            <a:t>El apoyo de las autoridades no es suficiente en cuanto a  la educación del Cantón ya que los centros infantiles no poseen adecuados materiales educativos para lograr un desarrollo integral en los niños y así tener a futuro  una educación de calidad</a:t>
          </a:r>
          <a:endParaRPr lang="es-ES" dirty="0"/>
        </a:p>
      </dgm:t>
    </dgm:pt>
    <dgm:pt modelId="{08280386-40C9-4589-84CF-1A3F851A763A}" type="parTrans" cxnId="{393E7608-9032-4263-A77B-6A9BE5DEAB89}">
      <dgm:prSet/>
      <dgm:spPr/>
      <dgm:t>
        <a:bodyPr/>
        <a:lstStyle/>
        <a:p>
          <a:endParaRPr lang="es-ES"/>
        </a:p>
      </dgm:t>
    </dgm:pt>
    <dgm:pt modelId="{B797F3DF-9DC5-425E-B19D-2E90C7369D10}" type="sibTrans" cxnId="{393E7608-9032-4263-A77B-6A9BE5DEAB89}">
      <dgm:prSet/>
      <dgm:spPr/>
      <dgm:t>
        <a:bodyPr/>
        <a:lstStyle/>
        <a:p>
          <a:endParaRPr lang="es-ES"/>
        </a:p>
      </dgm:t>
    </dgm:pt>
    <dgm:pt modelId="{945AF67F-491E-4784-906F-5EEF14D55B43}">
      <dgm:prSet/>
      <dgm:spPr/>
      <dgm:t>
        <a:bodyPr/>
        <a:lstStyle/>
        <a:p>
          <a:endParaRPr lang="es-ES"/>
        </a:p>
      </dgm:t>
    </dgm:pt>
    <dgm:pt modelId="{2A0F5629-5E2A-43A0-9D2E-7D1DECFDB65A}" type="parTrans" cxnId="{8F6C7229-AD64-4D9E-81F5-7FB63CD2967E}">
      <dgm:prSet/>
      <dgm:spPr/>
      <dgm:t>
        <a:bodyPr/>
        <a:lstStyle/>
        <a:p>
          <a:endParaRPr lang="es-ES"/>
        </a:p>
      </dgm:t>
    </dgm:pt>
    <dgm:pt modelId="{C7C1BAE5-12FA-40B1-91CC-50E6FF878304}" type="sibTrans" cxnId="{8F6C7229-AD64-4D9E-81F5-7FB63CD2967E}">
      <dgm:prSet/>
      <dgm:spPr/>
      <dgm:t>
        <a:bodyPr/>
        <a:lstStyle/>
        <a:p>
          <a:endParaRPr lang="es-ES"/>
        </a:p>
      </dgm:t>
    </dgm:pt>
    <dgm:pt modelId="{9E052C3C-7023-4F23-B485-CE9ADD536130}">
      <dgm:prSet/>
      <dgm:spPr/>
      <dgm:t>
        <a:bodyPr/>
        <a:lstStyle/>
        <a:p>
          <a:r>
            <a:rPr lang="es-ES" dirty="0" smtClean="0"/>
            <a:t>Las maestras al no tener suficiente capacitación sobre los materiales educativos no saben cómo combinarlos con las metodologías activas</a:t>
          </a:r>
          <a:endParaRPr lang="es-ES" dirty="0"/>
        </a:p>
      </dgm:t>
    </dgm:pt>
    <dgm:pt modelId="{9B19ECAD-76B1-4F81-8369-0CCEB4E190F6}" type="parTrans" cxnId="{9E4382EB-B4D1-430E-9EDE-93DA43173961}">
      <dgm:prSet/>
      <dgm:spPr/>
      <dgm:t>
        <a:bodyPr/>
        <a:lstStyle/>
        <a:p>
          <a:endParaRPr lang="es-ES"/>
        </a:p>
      </dgm:t>
    </dgm:pt>
    <dgm:pt modelId="{246C62B3-C688-4BA3-83BC-0B93213DFD15}" type="sibTrans" cxnId="{9E4382EB-B4D1-430E-9EDE-93DA43173961}">
      <dgm:prSet/>
      <dgm:spPr/>
      <dgm:t>
        <a:bodyPr/>
        <a:lstStyle/>
        <a:p>
          <a:endParaRPr lang="es-ES"/>
        </a:p>
      </dgm:t>
    </dgm:pt>
    <dgm:pt modelId="{3D8DEFB4-09DF-46A4-AFA2-942AB5A21C9F}" type="pres">
      <dgm:prSet presAssocID="{56D75CC8-62C9-4F8A-88C7-B67FB3A5FD93}" presName="linearFlow" presStyleCnt="0">
        <dgm:presLayoutVars>
          <dgm:dir/>
          <dgm:animLvl val="lvl"/>
          <dgm:resizeHandles val="exact"/>
        </dgm:presLayoutVars>
      </dgm:prSet>
      <dgm:spPr/>
      <dgm:t>
        <a:bodyPr/>
        <a:lstStyle/>
        <a:p>
          <a:endParaRPr lang="es-ES"/>
        </a:p>
      </dgm:t>
    </dgm:pt>
    <dgm:pt modelId="{66D40D0A-5F3D-492F-9888-7085F29CD685}" type="pres">
      <dgm:prSet presAssocID="{9E43425B-1F5F-47C3-8D68-B11BD99E2385}" presName="composite" presStyleCnt="0"/>
      <dgm:spPr/>
      <dgm:t>
        <a:bodyPr/>
        <a:lstStyle/>
        <a:p>
          <a:endParaRPr lang="es-ES"/>
        </a:p>
      </dgm:t>
    </dgm:pt>
    <dgm:pt modelId="{269422FF-E7F4-4434-829D-B615CDAC2A5C}" type="pres">
      <dgm:prSet presAssocID="{9E43425B-1F5F-47C3-8D68-B11BD99E2385}" presName="parentText" presStyleLbl="alignNode1" presStyleIdx="0" presStyleCnt="5">
        <dgm:presLayoutVars>
          <dgm:chMax val="1"/>
          <dgm:bulletEnabled val="1"/>
        </dgm:presLayoutVars>
      </dgm:prSet>
      <dgm:spPr/>
      <dgm:t>
        <a:bodyPr/>
        <a:lstStyle/>
        <a:p>
          <a:endParaRPr lang="es-ES"/>
        </a:p>
      </dgm:t>
    </dgm:pt>
    <dgm:pt modelId="{007054EB-CE2E-4DA2-9215-E4D440A160B5}" type="pres">
      <dgm:prSet presAssocID="{9E43425B-1F5F-47C3-8D68-B11BD99E2385}" presName="descendantText" presStyleLbl="alignAcc1" presStyleIdx="0" presStyleCnt="5" custLinFactNeighborX="-110" custLinFactNeighborY="-10050">
        <dgm:presLayoutVars>
          <dgm:bulletEnabled val="1"/>
        </dgm:presLayoutVars>
      </dgm:prSet>
      <dgm:spPr/>
      <dgm:t>
        <a:bodyPr/>
        <a:lstStyle/>
        <a:p>
          <a:endParaRPr lang="es-ES"/>
        </a:p>
      </dgm:t>
    </dgm:pt>
    <dgm:pt modelId="{EF21324B-20FF-4E7A-8926-70ACDBF0DFBF}" type="pres">
      <dgm:prSet presAssocID="{D952F566-014D-40B6-B169-9E77936B2FA2}" presName="sp" presStyleCnt="0"/>
      <dgm:spPr/>
      <dgm:t>
        <a:bodyPr/>
        <a:lstStyle/>
        <a:p>
          <a:endParaRPr lang="es-ES"/>
        </a:p>
      </dgm:t>
    </dgm:pt>
    <dgm:pt modelId="{B0B4F5D1-E6F6-4C61-B760-F453C69F3306}" type="pres">
      <dgm:prSet presAssocID="{C41E5591-D516-4F7A-B7A8-B826850895BA}" presName="composite" presStyleCnt="0"/>
      <dgm:spPr/>
      <dgm:t>
        <a:bodyPr/>
        <a:lstStyle/>
        <a:p>
          <a:endParaRPr lang="es-ES"/>
        </a:p>
      </dgm:t>
    </dgm:pt>
    <dgm:pt modelId="{8641B804-D3B6-4980-81A8-EAA982CC24DB}" type="pres">
      <dgm:prSet presAssocID="{C41E5591-D516-4F7A-B7A8-B826850895BA}" presName="parentText" presStyleLbl="alignNode1" presStyleIdx="1" presStyleCnt="5">
        <dgm:presLayoutVars>
          <dgm:chMax val="1"/>
          <dgm:bulletEnabled val="1"/>
        </dgm:presLayoutVars>
      </dgm:prSet>
      <dgm:spPr/>
      <dgm:t>
        <a:bodyPr/>
        <a:lstStyle/>
        <a:p>
          <a:endParaRPr lang="es-ES"/>
        </a:p>
      </dgm:t>
    </dgm:pt>
    <dgm:pt modelId="{9BEAA685-0EC4-4002-803D-7E3EFF293943}" type="pres">
      <dgm:prSet presAssocID="{C41E5591-D516-4F7A-B7A8-B826850895BA}" presName="descendantText" presStyleLbl="alignAcc1" presStyleIdx="1" presStyleCnt="5">
        <dgm:presLayoutVars>
          <dgm:bulletEnabled val="1"/>
        </dgm:presLayoutVars>
      </dgm:prSet>
      <dgm:spPr/>
      <dgm:t>
        <a:bodyPr/>
        <a:lstStyle/>
        <a:p>
          <a:endParaRPr lang="es-ES"/>
        </a:p>
      </dgm:t>
    </dgm:pt>
    <dgm:pt modelId="{4E212FBD-B23C-4B31-AF90-0C83F699FBFD}" type="pres">
      <dgm:prSet presAssocID="{36354DE3-A660-4304-82BF-B327CC11EE27}" presName="sp" presStyleCnt="0"/>
      <dgm:spPr/>
      <dgm:t>
        <a:bodyPr/>
        <a:lstStyle/>
        <a:p>
          <a:endParaRPr lang="es-ES"/>
        </a:p>
      </dgm:t>
    </dgm:pt>
    <dgm:pt modelId="{4C6FC380-234B-4D73-A5BF-DC920D87E85E}" type="pres">
      <dgm:prSet presAssocID="{52E5732F-1590-4A27-A4EA-1B49469723CE}" presName="composite" presStyleCnt="0"/>
      <dgm:spPr/>
      <dgm:t>
        <a:bodyPr/>
        <a:lstStyle/>
        <a:p>
          <a:endParaRPr lang="es-ES"/>
        </a:p>
      </dgm:t>
    </dgm:pt>
    <dgm:pt modelId="{8F7E8972-DEEC-44A4-82A0-964930F46F0F}" type="pres">
      <dgm:prSet presAssocID="{52E5732F-1590-4A27-A4EA-1B49469723CE}" presName="parentText" presStyleLbl="alignNode1" presStyleIdx="2" presStyleCnt="5">
        <dgm:presLayoutVars>
          <dgm:chMax val="1"/>
          <dgm:bulletEnabled val="1"/>
        </dgm:presLayoutVars>
      </dgm:prSet>
      <dgm:spPr/>
      <dgm:t>
        <a:bodyPr/>
        <a:lstStyle/>
        <a:p>
          <a:endParaRPr lang="es-ES"/>
        </a:p>
      </dgm:t>
    </dgm:pt>
    <dgm:pt modelId="{A0816C3B-DE1F-43C5-AC91-E3891474AE13}" type="pres">
      <dgm:prSet presAssocID="{52E5732F-1590-4A27-A4EA-1B49469723CE}" presName="descendantText" presStyleLbl="alignAcc1" presStyleIdx="2" presStyleCnt="5">
        <dgm:presLayoutVars>
          <dgm:bulletEnabled val="1"/>
        </dgm:presLayoutVars>
      </dgm:prSet>
      <dgm:spPr/>
      <dgm:t>
        <a:bodyPr/>
        <a:lstStyle/>
        <a:p>
          <a:endParaRPr lang="es-ES"/>
        </a:p>
      </dgm:t>
    </dgm:pt>
    <dgm:pt modelId="{BB0213DC-B331-4B34-B184-A95735EFB249}" type="pres">
      <dgm:prSet presAssocID="{B08B26EC-6D58-460E-8ED6-3F89EEA1A149}" presName="sp" presStyleCnt="0"/>
      <dgm:spPr/>
      <dgm:t>
        <a:bodyPr/>
        <a:lstStyle/>
        <a:p>
          <a:endParaRPr lang="es-ES"/>
        </a:p>
      </dgm:t>
    </dgm:pt>
    <dgm:pt modelId="{3D205335-3200-422E-A9C6-F2A0D9752E6C}" type="pres">
      <dgm:prSet presAssocID="{945AF67F-491E-4784-906F-5EEF14D55B43}" presName="composite" presStyleCnt="0"/>
      <dgm:spPr/>
      <dgm:t>
        <a:bodyPr/>
        <a:lstStyle/>
        <a:p>
          <a:endParaRPr lang="es-ES"/>
        </a:p>
      </dgm:t>
    </dgm:pt>
    <dgm:pt modelId="{E501B85F-8D65-438C-A11B-C808C786EBE8}" type="pres">
      <dgm:prSet presAssocID="{945AF67F-491E-4784-906F-5EEF14D55B43}" presName="parentText" presStyleLbl="alignNode1" presStyleIdx="3" presStyleCnt="5">
        <dgm:presLayoutVars>
          <dgm:chMax val="1"/>
          <dgm:bulletEnabled val="1"/>
        </dgm:presLayoutVars>
      </dgm:prSet>
      <dgm:spPr/>
      <dgm:t>
        <a:bodyPr/>
        <a:lstStyle/>
        <a:p>
          <a:endParaRPr lang="es-ES"/>
        </a:p>
      </dgm:t>
    </dgm:pt>
    <dgm:pt modelId="{23752ABC-6174-42A4-BE61-ADA40AECDE02}" type="pres">
      <dgm:prSet presAssocID="{945AF67F-491E-4784-906F-5EEF14D55B43}" presName="descendantText" presStyleLbl="alignAcc1" presStyleIdx="3" presStyleCnt="5">
        <dgm:presLayoutVars>
          <dgm:bulletEnabled val="1"/>
        </dgm:presLayoutVars>
      </dgm:prSet>
      <dgm:spPr/>
      <dgm:t>
        <a:bodyPr/>
        <a:lstStyle/>
        <a:p>
          <a:endParaRPr lang="es-ES"/>
        </a:p>
      </dgm:t>
    </dgm:pt>
    <dgm:pt modelId="{990E16B7-8FF0-4EBF-98C0-DB0044A733FD}" type="pres">
      <dgm:prSet presAssocID="{C7C1BAE5-12FA-40B1-91CC-50E6FF878304}" presName="sp" presStyleCnt="0"/>
      <dgm:spPr/>
      <dgm:t>
        <a:bodyPr/>
        <a:lstStyle/>
        <a:p>
          <a:endParaRPr lang="es-ES"/>
        </a:p>
      </dgm:t>
    </dgm:pt>
    <dgm:pt modelId="{D029C50F-6EDD-4A0E-9E18-B0B1543DBA31}" type="pres">
      <dgm:prSet presAssocID="{088BA278-6092-43EB-BF98-BD81B620DD6D}" presName="composite" presStyleCnt="0"/>
      <dgm:spPr/>
      <dgm:t>
        <a:bodyPr/>
        <a:lstStyle/>
        <a:p>
          <a:endParaRPr lang="es-ES"/>
        </a:p>
      </dgm:t>
    </dgm:pt>
    <dgm:pt modelId="{C873D052-798F-4564-A30D-5ED9F58DC498}" type="pres">
      <dgm:prSet presAssocID="{088BA278-6092-43EB-BF98-BD81B620DD6D}" presName="parentText" presStyleLbl="alignNode1" presStyleIdx="4" presStyleCnt="5">
        <dgm:presLayoutVars>
          <dgm:chMax val="1"/>
          <dgm:bulletEnabled val="1"/>
        </dgm:presLayoutVars>
      </dgm:prSet>
      <dgm:spPr/>
      <dgm:t>
        <a:bodyPr/>
        <a:lstStyle/>
        <a:p>
          <a:endParaRPr lang="es-ES"/>
        </a:p>
      </dgm:t>
    </dgm:pt>
    <dgm:pt modelId="{360373D1-F876-4CA4-B8F6-3B48785B8F74}" type="pres">
      <dgm:prSet presAssocID="{088BA278-6092-43EB-BF98-BD81B620DD6D}" presName="descendantText" presStyleLbl="alignAcc1" presStyleIdx="4" presStyleCnt="5">
        <dgm:presLayoutVars>
          <dgm:bulletEnabled val="1"/>
        </dgm:presLayoutVars>
      </dgm:prSet>
      <dgm:spPr/>
      <dgm:t>
        <a:bodyPr/>
        <a:lstStyle/>
        <a:p>
          <a:endParaRPr lang="es-ES"/>
        </a:p>
      </dgm:t>
    </dgm:pt>
  </dgm:ptLst>
  <dgm:cxnLst>
    <dgm:cxn modelId="{8F6C7229-AD64-4D9E-81F5-7FB63CD2967E}" srcId="{56D75CC8-62C9-4F8A-88C7-B67FB3A5FD93}" destId="{945AF67F-491E-4784-906F-5EEF14D55B43}" srcOrd="3" destOrd="0" parTransId="{2A0F5629-5E2A-43A0-9D2E-7D1DECFDB65A}" sibTransId="{C7C1BAE5-12FA-40B1-91CC-50E6FF878304}"/>
    <dgm:cxn modelId="{E5258620-1B04-4D93-864B-B9AB9932935D}" srcId="{56D75CC8-62C9-4F8A-88C7-B67FB3A5FD93}" destId="{9E43425B-1F5F-47C3-8D68-B11BD99E2385}" srcOrd="0" destOrd="0" parTransId="{DED06A7B-BF77-4231-B697-CAC0EB160825}" sibTransId="{D952F566-014D-40B6-B169-9E77936B2FA2}"/>
    <dgm:cxn modelId="{C43C0D7C-81CF-4739-B102-3D26A19CB582}" type="presOf" srcId="{C41E5591-D516-4F7A-B7A8-B826850895BA}" destId="{8641B804-D3B6-4980-81A8-EAA982CC24DB}" srcOrd="0" destOrd="0" presId="urn:microsoft.com/office/officeart/2005/8/layout/chevron2"/>
    <dgm:cxn modelId="{68FCCEC5-7527-40E8-95D9-B1CDB3D3B867}" type="presOf" srcId="{945AF67F-491E-4784-906F-5EEF14D55B43}" destId="{E501B85F-8D65-438C-A11B-C808C786EBE8}" srcOrd="0" destOrd="0" presId="urn:microsoft.com/office/officeart/2005/8/layout/chevron2"/>
    <dgm:cxn modelId="{2500003A-478C-475F-9FDA-A623CC235E2B}" type="presOf" srcId="{D43300AC-FBB6-48C7-970C-4F084ED5E21D}" destId="{9BEAA685-0EC4-4002-803D-7E3EFF293943}" srcOrd="0" destOrd="0" presId="urn:microsoft.com/office/officeart/2005/8/layout/chevron2"/>
    <dgm:cxn modelId="{5816BE2B-221C-451B-8497-78D48F04FE7B}" srcId="{9E43425B-1F5F-47C3-8D68-B11BD99E2385}" destId="{43DB9764-4551-4977-83E0-7E5519D2A1B8}" srcOrd="0" destOrd="0" parTransId="{2CFB5BD9-499E-4F56-A6BB-141F4A816373}" sibTransId="{5201A323-B306-4A95-861B-590311391E3C}"/>
    <dgm:cxn modelId="{9D337BBD-A47E-4E9E-8A3E-6BFD10EDF418}" srcId="{56D75CC8-62C9-4F8A-88C7-B67FB3A5FD93}" destId="{52E5732F-1590-4A27-A4EA-1B49469723CE}" srcOrd="2" destOrd="0" parTransId="{0BC74A64-228D-4457-82B6-C86A0AAC22B9}" sibTransId="{B08B26EC-6D58-460E-8ED6-3F89EEA1A149}"/>
    <dgm:cxn modelId="{FBB994D7-050A-4BA0-A20C-AD40AB729E6C}" type="presOf" srcId="{9E43425B-1F5F-47C3-8D68-B11BD99E2385}" destId="{269422FF-E7F4-4434-829D-B615CDAC2A5C}" srcOrd="0" destOrd="0" presId="urn:microsoft.com/office/officeart/2005/8/layout/chevron2"/>
    <dgm:cxn modelId="{8471EDB1-35B4-423C-A44E-58E8A6855536}" srcId="{56D75CC8-62C9-4F8A-88C7-B67FB3A5FD93}" destId="{C41E5591-D516-4F7A-B7A8-B826850895BA}" srcOrd="1" destOrd="0" parTransId="{6ABA8EA7-5D43-4109-A514-FF94D11E33B8}" sibTransId="{36354DE3-A660-4304-82BF-B327CC11EE27}"/>
    <dgm:cxn modelId="{AF8E2A15-A1FA-47E5-961F-F7974475B18A}" type="presOf" srcId="{56D75CC8-62C9-4F8A-88C7-B67FB3A5FD93}" destId="{3D8DEFB4-09DF-46A4-AFA2-942AB5A21C9F}" srcOrd="0" destOrd="0" presId="urn:microsoft.com/office/officeart/2005/8/layout/chevron2"/>
    <dgm:cxn modelId="{CEAFB3A2-839B-4803-BB4A-7D421E16A6F8}" type="presOf" srcId="{9AB92F6E-6629-4964-AC95-79DCF9968166}" destId="{360373D1-F876-4CA4-B8F6-3B48785B8F74}" srcOrd="0" destOrd="0" presId="urn:microsoft.com/office/officeart/2005/8/layout/chevron2"/>
    <dgm:cxn modelId="{8C987839-FC36-4C83-841D-DC61CD4DDE0A}" type="presOf" srcId="{9E052C3C-7023-4F23-B485-CE9ADD536130}" destId="{23752ABC-6174-42A4-BE61-ADA40AECDE02}" srcOrd="0" destOrd="0" presId="urn:microsoft.com/office/officeart/2005/8/layout/chevron2"/>
    <dgm:cxn modelId="{8C9F9D92-5F53-402C-98D9-F5C92008BD55}" srcId="{C41E5591-D516-4F7A-B7A8-B826850895BA}" destId="{D43300AC-FBB6-48C7-970C-4F084ED5E21D}" srcOrd="0" destOrd="0" parTransId="{6B4E54FB-A2EE-4B9D-A271-9B2613BFBFA2}" sibTransId="{45DD6F87-2F38-4729-823D-BA55515B7F75}"/>
    <dgm:cxn modelId="{9E4382EB-B4D1-430E-9EDE-93DA43173961}" srcId="{945AF67F-491E-4784-906F-5EEF14D55B43}" destId="{9E052C3C-7023-4F23-B485-CE9ADD536130}" srcOrd="0" destOrd="0" parTransId="{9B19ECAD-76B1-4F81-8369-0CCEB4E190F6}" sibTransId="{246C62B3-C688-4BA3-83BC-0B93213DFD15}"/>
    <dgm:cxn modelId="{9C1ED7B3-6A8E-47A7-BC63-62E53E85E8DE}" type="presOf" srcId="{52E5732F-1590-4A27-A4EA-1B49469723CE}" destId="{8F7E8972-DEEC-44A4-82A0-964930F46F0F}" srcOrd="0" destOrd="0" presId="urn:microsoft.com/office/officeart/2005/8/layout/chevron2"/>
    <dgm:cxn modelId="{DDE4511E-11C8-4BE8-92AB-B6EE94C8BACA}" type="presOf" srcId="{43DB9764-4551-4977-83E0-7E5519D2A1B8}" destId="{007054EB-CE2E-4DA2-9215-E4D440A160B5}" srcOrd="0" destOrd="0" presId="urn:microsoft.com/office/officeart/2005/8/layout/chevron2"/>
    <dgm:cxn modelId="{CC8384C3-83AE-4BC3-864B-99C0C0A82D80}" type="presOf" srcId="{088BA278-6092-43EB-BF98-BD81B620DD6D}" destId="{C873D052-798F-4564-A30D-5ED9F58DC498}" srcOrd="0" destOrd="0" presId="urn:microsoft.com/office/officeart/2005/8/layout/chevron2"/>
    <dgm:cxn modelId="{393E7608-9032-4263-A77B-6A9BE5DEAB89}" srcId="{088BA278-6092-43EB-BF98-BD81B620DD6D}" destId="{9AB92F6E-6629-4964-AC95-79DCF9968166}" srcOrd="0" destOrd="0" parTransId="{08280386-40C9-4589-84CF-1A3F851A763A}" sibTransId="{B797F3DF-9DC5-425E-B19D-2E90C7369D10}"/>
    <dgm:cxn modelId="{CDC0FD43-559B-4F8B-9FC8-1A06BE0A6478}" type="presOf" srcId="{3EF25E00-0222-4640-BB41-9FBE9EBAEB38}" destId="{A0816C3B-DE1F-43C5-AC91-E3891474AE13}" srcOrd="0" destOrd="0" presId="urn:microsoft.com/office/officeart/2005/8/layout/chevron2"/>
    <dgm:cxn modelId="{8EE54680-EE97-4EA1-BC33-D6996D38C104}" srcId="{56D75CC8-62C9-4F8A-88C7-B67FB3A5FD93}" destId="{088BA278-6092-43EB-BF98-BD81B620DD6D}" srcOrd="4" destOrd="0" parTransId="{DF18E8FE-44DD-4AE7-B2D9-D055CB6E4433}" sibTransId="{6A8F84F8-3AEC-4F9C-8E1F-AF621BE4C0E9}"/>
    <dgm:cxn modelId="{26DD94A9-2CE0-41B4-83FA-9E96E8E96240}" srcId="{52E5732F-1590-4A27-A4EA-1B49469723CE}" destId="{3EF25E00-0222-4640-BB41-9FBE9EBAEB38}" srcOrd="0" destOrd="0" parTransId="{DEBB7300-7986-411C-AD3A-E07F88835747}" sibTransId="{C043936B-CC36-4149-BC9D-7E762B57DD4F}"/>
    <dgm:cxn modelId="{36DD0FEF-2FAA-4817-800C-8B0E79343A73}" type="presParOf" srcId="{3D8DEFB4-09DF-46A4-AFA2-942AB5A21C9F}" destId="{66D40D0A-5F3D-492F-9888-7085F29CD685}" srcOrd="0" destOrd="0" presId="urn:microsoft.com/office/officeart/2005/8/layout/chevron2"/>
    <dgm:cxn modelId="{EFA516A7-189D-45E4-9CE3-70B4B324A98B}" type="presParOf" srcId="{66D40D0A-5F3D-492F-9888-7085F29CD685}" destId="{269422FF-E7F4-4434-829D-B615CDAC2A5C}" srcOrd="0" destOrd="0" presId="urn:microsoft.com/office/officeart/2005/8/layout/chevron2"/>
    <dgm:cxn modelId="{1409635D-2588-4085-9B55-0613DD1C589C}" type="presParOf" srcId="{66D40D0A-5F3D-492F-9888-7085F29CD685}" destId="{007054EB-CE2E-4DA2-9215-E4D440A160B5}" srcOrd="1" destOrd="0" presId="urn:microsoft.com/office/officeart/2005/8/layout/chevron2"/>
    <dgm:cxn modelId="{49A4C6A7-3043-487B-8B42-FB5304AE6CC6}" type="presParOf" srcId="{3D8DEFB4-09DF-46A4-AFA2-942AB5A21C9F}" destId="{EF21324B-20FF-4E7A-8926-70ACDBF0DFBF}" srcOrd="1" destOrd="0" presId="urn:microsoft.com/office/officeart/2005/8/layout/chevron2"/>
    <dgm:cxn modelId="{673DAAE2-890A-4E54-9646-7B11723AB6FA}" type="presParOf" srcId="{3D8DEFB4-09DF-46A4-AFA2-942AB5A21C9F}" destId="{B0B4F5D1-E6F6-4C61-B760-F453C69F3306}" srcOrd="2" destOrd="0" presId="urn:microsoft.com/office/officeart/2005/8/layout/chevron2"/>
    <dgm:cxn modelId="{3A4682A8-C31F-402F-8F5F-7861DDFDFD98}" type="presParOf" srcId="{B0B4F5D1-E6F6-4C61-B760-F453C69F3306}" destId="{8641B804-D3B6-4980-81A8-EAA982CC24DB}" srcOrd="0" destOrd="0" presId="urn:microsoft.com/office/officeart/2005/8/layout/chevron2"/>
    <dgm:cxn modelId="{934303C0-6B58-4FC6-BDA9-8D2BD4903A5C}" type="presParOf" srcId="{B0B4F5D1-E6F6-4C61-B760-F453C69F3306}" destId="{9BEAA685-0EC4-4002-803D-7E3EFF293943}" srcOrd="1" destOrd="0" presId="urn:microsoft.com/office/officeart/2005/8/layout/chevron2"/>
    <dgm:cxn modelId="{F7617A51-BBA4-4161-8020-012BDE86E702}" type="presParOf" srcId="{3D8DEFB4-09DF-46A4-AFA2-942AB5A21C9F}" destId="{4E212FBD-B23C-4B31-AF90-0C83F699FBFD}" srcOrd="3" destOrd="0" presId="urn:microsoft.com/office/officeart/2005/8/layout/chevron2"/>
    <dgm:cxn modelId="{120F7EF9-2CA8-4C70-A492-FC970B81C33C}" type="presParOf" srcId="{3D8DEFB4-09DF-46A4-AFA2-942AB5A21C9F}" destId="{4C6FC380-234B-4D73-A5BF-DC920D87E85E}" srcOrd="4" destOrd="0" presId="urn:microsoft.com/office/officeart/2005/8/layout/chevron2"/>
    <dgm:cxn modelId="{1DB302DB-E5FF-4B44-B4DF-9BF37339D86F}" type="presParOf" srcId="{4C6FC380-234B-4D73-A5BF-DC920D87E85E}" destId="{8F7E8972-DEEC-44A4-82A0-964930F46F0F}" srcOrd="0" destOrd="0" presId="urn:microsoft.com/office/officeart/2005/8/layout/chevron2"/>
    <dgm:cxn modelId="{B65DB332-1372-4400-86F5-0B5AFEABF409}" type="presParOf" srcId="{4C6FC380-234B-4D73-A5BF-DC920D87E85E}" destId="{A0816C3B-DE1F-43C5-AC91-E3891474AE13}" srcOrd="1" destOrd="0" presId="urn:microsoft.com/office/officeart/2005/8/layout/chevron2"/>
    <dgm:cxn modelId="{E0E7591B-7E66-4F13-A886-CB67FBCC6A51}" type="presParOf" srcId="{3D8DEFB4-09DF-46A4-AFA2-942AB5A21C9F}" destId="{BB0213DC-B331-4B34-B184-A95735EFB249}" srcOrd="5" destOrd="0" presId="urn:microsoft.com/office/officeart/2005/8/layout/chevron2"/>
    <dgm:cxn modelId="{3892F4BC-0899-4B68-9708-5FA43A4ECF4D}" type="presParOf" srcId="{3D8DEFB4-09DF-46A4-AFA2-942AB5A21C9F}" destId="{3D205335-3200-422E-A9C6-F2A0D9752E6C}" srcOrd="6" destOrd="0" presId="urn:microsoft.com/office/officeart/2005/8/layout/chevron2"/>
    <dgm:cxn modelId="{297BDBBD-D3D8-4D25-A5D4-5638B1C839B4}" type="presParOf" srcId="{3D205335-3200-422E-A9C6-F2A0D9752E6C}" destId="{E501B85F-8D65-438C-A11B-C808C786EBE8}" srcOrd="0" destOrd="0" presId="urn:microsoft.com/office/officeart/2005/8/layout/chevron2"/>
    <dgm:cxn modelId="{3F886A09-4C93-4AE1-9CFE-EB1300358E8E}" type="presParOf" srcId="{3D205335-3200-422E-A9C6-F2A0D9752E6C}" destId="{23752ABC-6174-42A4-BE61-ADA40AECDE02}" srcOrd="1" destOrd="0" presId="urn:microsoft.com/office/officeart/2005/8/layout/chevron2"/>
    <dgm:cxn modelId="{8D973F09-DF1F-48FC-A5B7-E4BDA667C627}" type="presParOf" srcId="{3D8DEFB4-09DF-46A4-AFA2-942AB5A21C9F}" destId="{990E16B7-8FF0-4EBF-98C0-DB0044A733FD}" srcOrd="7" destOrd="0" presId="urn:microsoft.com/office/officeart/2005/8/layout/chevron2"/>
    <dgm:cxn modelId="{00C54E2A-C01C-4690-B29F-0D6FCB3296A3}" type="presParOf" srcId="{3D8DEFB4-09DF-46A4-AFA2-942AB5A21C9F}" destId="{D029C50F-6EDD-4A0E-9E18-B0B1543DBA31}" srcOrd="8" destOrd="0" presId="urn:microsoft.com/office/officeart/2005/8/layout/chevron2"/>
    <dgm:cxn modelId="{DB70FF9C-8A65-4FA8-AE3C-00530417D8C7}" type="presParOf" srcId="{D029C50F-6EDD-4A0E-9E18-B0B1543DBA31}" destId="{C873D052-798F-4564-A30D-5ED9F58DC498}" srcOrd="0" destOrd="0" presId="urn:microsoft.com/office/officeart/2005/8/layout/chevron2"/>
    <dgm:cxn modelId="{48E705C2-9F55-4A2E-9888-3FC5D339E966}" type="presParOf" srcId="{D029C50F-6EDD-4A0E-9E18-B0B1543DBA31}" destId="{360373D1-F876-4CA4-B8F6-3B48785B8F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AD0B15B-4E73-4225-998F-3FBA94CFB866}" type="doc">
      <dgm:prSet loTypeId="urn:microsoft.com/office/officeart/2005/8/layout/chevron2" loCatId="list" qsTypeId="urn:microsoft.com/office/officeart/2005/8/quickstyle/3d2" qsCatId="3D" csTypeId="urn:microsoft.com/office/officeart/2005/8/colors/colorful2" csCatId="colorful" phldr="1"/>
      <dgm:spPr/>
      <dgm:t>
        <a:bodyPr/>
        <a:lstStyle/>
        <a:p>
          <a:endParaRPr lang="es-ES"/>
        </a:p>
      </dgm:t>
    </dgm:pt>
    <dgm:pt modelId="{CD7006FA-47F2-4B1F-A47A-5477ABBAD0D7}">
      <dgm:prSet phldrT="[Texto]" phldr="1"/>
      <dgm:spPr/>
      <dgm:t>
        <a:bodyPr/>
        <a:lstStyle/>
        <a:p>
          <a:endParaRPr lang="es-ES"/>
        </a:p>
      </dgm:t>
    </dgm:pt>
    <dgm:pt modelId="{12987BF4-939B-4A52-86BD-C7C379768D40}" type="parTrans" cxnId="{882BA177-05E4-49DA-A550-A73FA40380CD}">
      <dgm:prSet/>
      <dgm:spPr/>
      <dgm:t>
        <a:bodyPr/>
        <a:lstStyle/>
        <a:p>
          <a:endParaRPr lang="es-ES"/>
        </a:p>
      </dgm:t>
    </dgm:pt>
    <dgm:pt modelId="{919531BC-FBE8-4DB2-B929-4ADBB37F112B}" type="sibTrans" cxnId="{882BA177-05E4-49DA-A550-A73FA40380CD}">
      <dgm:prSet/>
      <dgm:spPr/>
      <dgm:t>
        <a:bodyPr/>
        <a:lstStyle/>
        <a:p>
          <a:endParaRPr lang="es-ES"/>
        </a:p>
      </dgm:t>
    </dgm:pt>
    <dgm:pt modelId="{F3AED511-A85E-4780-BFC8-0797E97FA584}">
      <dgm:prSet phldrT="[Texto]"/>
      <dgm:spPr/>
      <dgm:t>
        <a:bodyPr/>
        <a:lstStyle/>
        <a:p>
          <a:r>
            <a:rPr lang="es-ES" dirty="0" smtClean="0"/>
            <a:t>Se recomienda a las maestras, utilizar las Metodologías Activas en las actividades diarias para que exista un inter-aprendizaje</a:t>
          </a:r>
          <a:endParaRPr lang="es-ES" dirty="0"/>
        </a:p>
      </dgm:t>
    </dgm:pt>
    <dgm:pt modelId="{82295F06-F858-451C-8F1F-9C2AB4C65E1F}" type="parTrans" cxnId="{D28B2FC2-1CF7-40D8-A60D-094DF0F8362D}">
      <dgm:prSet/>
      <dgm:spPr/>
      <dgm:t>
        <a:bodyPr/>
        <a:lstStyle/>
        <a:p>
          <a:endParaRPr lang="es-ES"/>
        </a:p>
      </dgm:t>
    </dgm:pt>
    <dgm:pt modelId="{FA4DF72C-F76B-4414-BF3C-67245040EBCB}" type="sibTrans" cxnId="{D28B2FC2-1CF7-40D8-A60D-094DF0F8362D}">
      <dgm:prSet/>
      <dgm:spPr/>
      <dgm:t>
        <a:bodyPr/>
        <a:lstStyle/>
        <a:p>
          <a:endParaRPr lang="es-ES"/>
        </a:p>
      </dgm:t>
    </dgm:pt>
    <dgm:pt modelId="{BBED973D-69CB-41C0-9A20-D1BCDBE8B833}">
      <dgm:prSet phldrT="[Texto]" phldr="1"/>
      <dgm:spPr/>
      <dgm:t>
        <a:bodyPr/>
        <a:lstStyle/>
        <a:p>
          <a:endParaRPr lang="es-ES"/>
        </a:p>
      </dgm:t>
    </dgm:pt>
    <dgm:pt modelId="{1AB44017-F727-4713-9438-B632E0AE52E4}" type="parTrans" cxnId="{4CA27D19-DA9B-4282-A1D3-92D954124743}">
      <dgm:prSet/>
      <dgm:spPr/>
      <dgm:t>
        <a:bodyPr/>
        <a:lstStyle/>
        <a:p>
          <a:endParaRPr lang="es-ES"/>
        </a:p>
      </dgm:t>
    </dgm:pt>
    <dgm:pt modelId="{BC4DC1AD-2609-4360-9705-E8CFFC8B2D07}" type="sibTrans" cxnId="{4CA27D19-DA9B-4282-A1D3-92D954124743}">
      <dgm:prSet/>
      <dgm:spPr/>
      <dgm:t>
        <a:bodyPr/>
        <a:lstStyle/>
        <a:p>
          <a:endParaRPr lang="es-ES"/>
        </a:p>
      </dgm:t>
    </dgm:pt>
    <dgm:pt modelId="{DEB363B0-6449-435A-A564-1C5A531977ED}">
      <dgm:prSet phldrT="[Texto]"/>
      <dgm:spPr/>
      <dgm:t>
        <a:bodyPr/>
        <a:lstStyle/>
        <a:p>
          <a:r>
            <a:rPr lang="es-ES" dirty="0" smtClean="0"/>
            <a:t>Es recomendable que las maestras reciban capacitaciones sobre las nuevas metodologías que se va implementando a la educación</a:t>
          </a:r>
          <a:endParaRPr lang="es-ES" dirty="0"/>
        </a:p>
      </dgm:t>
    </dgm:pt>
    <dgm:pt modelId="{10CE8CF0-A05A-45EA-9CA5-E4BFB5012026}" type="parTrans" cxnId="{A8BFAA95-DFE3-4CBA-AD72-21B4F40291F6}">
      <dgm:prSet/>
      <dgm:spPr/>
      <dgm:t>
        <a:bodyPr/>
        <a:lstStyle/>
        <a:p>
          <a:endParaRPr lang="es-ES"/>
        </a:p>
      </dgm:t>
    </dgm:pt>
    <dgm:pt modelId="{F0FEF73D-E13F-4374-B569-1430D29D1468}" type="sibTrans" cxnId="{A8BFAA95-DFE3-4CBA-AD72-21B4F40291F6}">
      <dgm:prSet/>
      <dgm:spPr/>
      <dgm:t>
        <a:bodyPr/>
        <a:lstStyle/>
        <a:p>
          <a:endParaRPr lang="es-ES"/>
        </a:p>
      </dgm:t>
    </dgm:pt>
    <dgm:pt modelId="{D32F1A03-B31F-459A-8396-C4312CBEE1AE}">
      <dgm:prSet phldrT="[Texto]" phldr="1"/>
      <dgm:spPr/>
      <dgm:t>
        <a:bodyPr/>
        <a:lstStyle/>
        <a:p>
          <a:endParaRPr lang="es-ES"/>
        </a:p>
      </dgm:t>
    </dgm:pt>
    <dgm:pt modelId="{9A678867-063B-4719-BECE-FEAF7031DC02}" type="parTrans" cxnId="{F02046D1-7E89-42EE-B7F4-2475EC1196C8}">
      <dgm:prSet/>
      <dgm:spPr/>
      <dgm:t>
        <a:bodyPr/>
        <a:lstStyle/>
        <a:p>
          <a:endParaRPr lang="es-ES"/>
        </a:p>
      </dgm:t>
    </dgm:pt>
    <dgm:pt modelId="{0262A46F-F5ED-4707-AC10-98ED45CD05F4}" type="sibTrans" cxnId="{F02046D1-7E89-42EE-B7F4-2475EC1196C8}">
      <dgm:prSet/>
      <dgm:spPr/>
      <dgm:t>
        <a:bodyPr/>
        <a:lstStyle/>
        <a:p>
          <a:endParaRPr lang="es-ES"/>
        </a:p>
      </dgm:t>
    </dgm:pt>
    <dgm:pt modelId="{0507786A-9878-4B1D-B548-8872EE36D7B6}">
      <dgm:prSet phldrT="[Texto]"/>
      <dgm:spPr/>
      <dgm:t>
        <a:bodyPr/>
        <a:lstStyle/>
        <a:p>
          <a:r>
            <a:rPr lang="es-EC" dirty="0" smtClean="0"/>
            <a:t>Se recomienda realizar material educativo con material reciclable para que así no sea tan costoso  para las maestras  </a:t>
          </a:r>
          <a:endParaRPr lang="es-ES" dirty="0"/>
        </a:p>
      </dgm:t>
    </dgm:pt>
    <dgm:pt modelId="{3EBB9FF0-43F2-4A37-A380-8D4AC3F88DC5}" type="parTrans" cxnId="{FB091A34-51B7-460F-918C-CF0BFBCCC8DB}">
      <dgm:prSet/>
      <dgm:spPr/>
      <dgm:t>
        <a:bodyPr/>
        <a:lstStyle/>
        <a:p>
          <a:endParaRPr lang="es-ES"/>
        </a:p>
      </dgm:t>
    </dgm:pt>
    <dgm:pt modelId="{F1B19CF9-4F63-493F-A57E-6DA8F05B2D5E}" type="sibTrans" cxnId="{FB091A34-51B7-460F-918C-CF0BFBCCC8DB}">
      <dgm:prSet/>
      <dgm:spPr/>
      <dgm:t>
        <a:bodyPr/>
        <a:lstStyle/>
        <a:p>
          <a:endParaRPr lang="es-ES"/>
        </a:p>
      </dgm:t>
    </dgm:pt>
    <dgm:pt modelId="{10F172BA-E742-4691-A39F-F897973EC892}">
      <dgm:prSet/>
      <dgm:spPr/>
      <dgm:t>
        <a:bodyPr/>
        <a:lstStyle/>
        <a:p>
          <a:endParaRPr lang="es-ES" dirty="0"/>
        </a:p>
      </dgm:t>
    </dgm:pt>
    <dgm:pt modelId="{420E55BB-28DF-4AAE-8624-2D98B5737255}" type="parTrans" cxnId="{F6FCEC87-B765-48EB-B41D-26F2642CF49C}">
      <dgm:prSet/>
      <dgm:spPr/>
      <dgm:t>
        <a:bodyPr/>
        <a:lstStyle/>
        <a:p>
          <a:endParaRPr lang="es-ES"/>
        </a:p>
      </dgm:t>
    </dgm:pt>
    <dgm:pt modelId="{FB92DB7A-0D46-478F-8771-35B9AA4CDACB}" type="sibTrans" cxnId="{F6FCEC87-B765-48EB-B41D-26F2642CF49C}">
      <dgm:prSet/>
      <dgm:spPr/>
      <dgm:t>
        <a:bodyPr/>
        <a:lstStyle/>
        <a:p>
          <a:endParaRPr lang="es-ES"/>
        </a:p>
      </dgm:t>
    </dgm:pt>
    <dgm:pt modelId="{58D435FB-05C5-40BC-8253-F3B754C9DBE9}">
      <dgm:prSet/>
      <dgm:spPr/>
      <dgm:t>
        <a:bodyPr/>
        <a:lstStyle/>
        <a:p>
          <a:r>
            <a:rPr lang="es-ES" dirty="0" smtClean="0"/>
            <a:t>Se recomienda a las maestras desarrollar un ambiente de trabajo optimo para que los niños puedan sentirse bien al momento de aprender</a:t>
          </a:r>
          <a:endParaRPr lang="es-ES" dirty="0"/>
        </a:p>
      </dgm:t>
    </dgm:pt>
    <dgm:pt modelId="{5D5C0D9D-930E-4E21-93E4-90CEC980C920}" type="parTrans" cxnId="{D7410070-45CE-433E-AE08-19BD77D269F4}">
      <dgm:prSet/>
      <dgm:spPr/>
      <dgm:t>
        <a:bodyPr/>
        <a:lstStyle/>
        <a:p>
          <a:endParaRPr lang="es-ES"/>
        </a:p>
      </dgm:t>
    </dgm:pt>
    <dgm:pt modelId="{4D54350D-39C2-4109-BBD8-99B7C3D917AD}" type="sibTrans" cxnId="{D7410070-45CE-433E-AE08-19BD77D269F4}">
      <dgm:prSet/>
      <dgm:spPr/>
      <dgm:t>
        <a:bodyPr/>
        <a:lstStyle/>
        <a:p>
          <a:endParaRPr lang="es-ES"/>
        </a:p>
      </dgm:t>
    </dgm:pt>
    <dgm:pt modelId="{D9C91F45-DB8B-496B-B8F1-1F36BBF09285}">
      <dgm:prSet/>
      <dgm:spPr/>
      <dgm:t>
        <a:bodyPr/>
        <a:lstStyle/>
        <a:p>
          <a:endParaRPr lang="es-ES"/>
        </a:p>
      </dgm:t>
    </dgm:pt>
    <dgm:pt modelId="{09D9BB7F-B663-4EDB-BCAD-AB6338BEB980}" type="parTrans" cxnId="{B85F535C-C598-4A70-A671-5A05B24E786D}">
      <dgm:prSet/>
      <dgm:spPr/>
      <dgm:t>
        <a:bodyPr/>
        <a:lstStyle/>
        <a:p>
          <a:endParaRPr lang="es-ES"/>
        </a:p>
      </dgm:t>
    </dgm:pt>
    <dgm:pt modelId="{1E01686B-6107-43E8-B88C-57DA4A89CF5C}" type="sibTrans" cxnId="{B85F535C-C598-4A70-A671-5A05B24E786D}">
      <dgm:prSet/>
      <dgm:spPr/>
      <dgm:t>
        <a:bodyPr/>
        <a:lstStyle/>
        <a:p>
          <a:endParaRPr lang="es-ES"/>
        </a:p>
      </dgm:t>
    </dgm:pt>
    <dgm:pt modelId="{FAD0EC12-084E-4BBD-BE92-53A9A094BE4A}">
      <dgm:prSet/>
      <dgm:spPr/>
      <dgm:t>
        <a:bodyPr/>
        <a:lstStyle/>
        <a:p>
          <a:r>
            <a:rPr lang="es-ES" dirty="0" smtClean="0"/>
            <a:t>Es recomendable que las maestras utilicen el “Manual de material educativo para fortalecer las metodologías activas” ya que con este manual podrán desarrollar material por ellas mismas solo deberán adaptarlos al tema que se trate en clases</a:t>
          </a:r>
          <a:endParaRPr lang="es-ES" dirty="0"/>
        </a:p>
      </dgm:t>
    </dgm:pt>
    <dgm:pt modelId="{73DBDB05-F5F6-4BFE-9672-7297BC49F9A4}" type="parTrans" cxnId="{4E922231-D9CC-4666-81FA-A61047A217D7}">
      <dgm:prSet/>
      <dgm:spPr/>
      <dgm:t>
        <a:bodyPr/>
        <a:lstStyle/>
        <a:p>
          <a:endParaRPr lang="es-ES"/>
        </a:p>
      </dgm:t>
    </dgm:pt>
    <dgm:pt modelId="{789ED549-6EF7-4B7F-A650-651A464D1730}" type="sibTrans" cxnId="{4E922231-D9CC-4666-81FA-A61047A217D7}">
      <dgm:prSet/>
      <dgm:spPr/>
      <dgm:t>
        <a:bodyPr/>
        <a:lstStyle/>
        <a:p>
          <a:endParaRPr lang="es-ES"/>
        </a:p>
      </dgm:t>
    </dgm:pt>
    <dgm:pt modelId="{E5D9BCC1-03C6-4C06-B773-11E4D13C00D7}" type="pres">
      <dgm:prSet presAssocID="{CAD0B15B-4E73-4225-998F-3FBA94CFB866}" presName="linearFlow" presStyleCnt="0">
        <dgm:presLayoutVars>
          <dgm:dir/>
          <dgm:animLvl val="lvl"/>
          <dgm:resizeHandles val="exact"/>
        </dgm:presLayoutVars>
      </dgm:prSet>
      <dgm:spPr/>
      <dgm:t>
        <a:bodyPr/>
        <a:lstStyle/>
        <a:p>
          <a:endParaRPr lang="es-ES"/>
        </a:p>
      </dgm:t>
    </dgm:pt>
    <dgm:pt modelId="{A73E0C6A-108B-4205-9CDA-215B87688E3C}" type="pres">
      <dgm:prSet presAssocID="{CD7006FA-47F2-4B1F-A47A-5477ABBAD0D7}" presName="composite" presStyleCnt="0"/>
      <dgm:spPr/>
      <dgm:t>
        <a:bodyPr/>
        <a:lstStyle/>
        <a:p>
          <a:endParaRPr lang="es-ES"/>
        </a:p>
      </dgm:t>
    </dgm:pt>
    <dgm:pt modelId="{D4434C45-A924-461C-9FCA-D93ABF467396}" type="pres">
      <dgm:prSet presAssocID="{CD7006FA-47F2-4B1F-A47A-5477ABBAD0D7}" presName="parentText" presStyleLbl="alignNode1" presStyleIdx="0" presStyleCnt="5">
        <dgm:presLayoutVars>
          <dgm:chMax val="1"/>
          <dgm:bulletEnabled val="1"/>
        </dgm:presLayoutVars>
      </dgm:prSet>
      <dgm:spPr/>
      <dgm:t>
        <a:bodyPr/>
        <a:lstStyle/>
        <a:p>
          <a:endParaRPr lang="es-ES"/>
        </a:p>
      </dgm:t>
    </dgm:pt>
    <dgm:pt modelId="{BFB74E95-E028-47FC-A9E2-406F4C84C40F}" type="pres">
      <dgm:prSet presAssocID="{CD7006FA-47F2-4B1F-A47A-5477ABBAD0D7}" presName="descendantText" presStyleLbl="alignAcc1" presStyleIdx="0" presStyleCnt="5">
        <dgm:presLayoutVars>
          <dgm:bulletEnabled val="1"/>
        </dgm:presLayoutVars>
      </dgm:prSet>
      <dgm:spPr/>
      <dgm:t>
        <a:bodyPr/>
        <a:lstStyle/>
        <a:p>
          <a:endParaRPr lang="es-ES"/>
        </a:p>
      </dgm:t>
    </dgm:pt>
    <dgm:pt modelId="{1F2889C4-D0E6-4DDF-9FCC-55088F0410D2}" type="pres">
      <dgm:prSet presAssocID="{919531BC-FBE8-4DB2-B929-4ADBB37F112B}" presName="sp" presStyleCnt="0"/>
      <dgm:spPr/>
      <dgm:t>
        <a:bodyPr/>
        <a:lstStyle/>
        <a:p>
          <a:endParaRPr lang="es-ES"/>
        </a:p>
      </dgm:t>
    </dgm:pt>
    <dgm:pt modelId="{020C3A82-26BA-49DD-B1C7-AE448E865C93}" type="pres">
      <dgm:prSet presAssocID="{BBED973D-69CB-41C0-9A20-D1BCDBE8B833}" presName="composite" presStyleCnt="0"/>
      <dgm:spPr/>
      <dgm:t>
        <a:bodyPr/>
        <a:lstStyle/>
        <a:p>
          <a:endParaRPr lang="es-ES"/>
        </a:p>
      </dgm:t>
    </dgm:pt>
    <dgm:pt modelId="{CA6B3EEB-688D-47B2-9EC0-56BD59C2A587}" type="pres">
      <dgm:prSet presAssocID="{BBED973D-69CB-41C0-9A20-D1BCDBE8B833}" presName="parentText" presStyleLbl="alignNode1" presStyleIdx="1" presStyleCnt="5">
        <dgm:presLayoutVars>
          <dgm:chMax val="1"/>
          <dgm:bulletEnabled val="1"/>
        </dgm:presLayoutVars>
      </dgm:prSet>
      <dgm:spPr/>
      <dgm:t>
        <a:bodyPr/>
        <a:lstStyle/>
        <a:p>
          <a:endParaRPr lang="es-ES"/>
        </a:p>
      </dgm:t>
    </dgm:pt>
    <dgm:pt modelId="{AA8236C5-6AA5-4EEC-883A-0D3A6A212D1D}" type="pres">
      <dgm:prSet presAssocID="{BBED973D-69CB-41C0-9A20-D1BCDBE8B833}" presName="descendantText" presStyleLbl="alignAcc1" presStyleIdx="1" presStyleCnt="5">
        <dgm:presLayoutVars>
          <dgm:bulletEnabled val="1"/>
        </dgm:presLayoutVars>
      </dgm:prSet>
      <dgm:spPr/>
      <dgm:t>
        <a:bodyPr/>
        <a:lstStyle/>
        <a:p>
          <a:endParaRPr lang="es-ES"/>
        </a:p>
      </dgm:t>
    </dgm:pt>
    <dgm:pt modelId="{E6ACC45B-BE45-4F1F-A80A-6F219AE40C97}" type="pres">
      <dgm:prSet presAssocID="{BC4DC1AD-2609-4360-9705-E8CFFC8B2D07}" presName="sp" presStyleCnt="0"/>
      <dgm:spPr/>
      <dgm:t>
        <a:bodyPr/>
        <a:lstStyle/>
        <a:p>
          <a:endParaRPr lang="es-ES"/>
        </a:p>
      </dgm:t>
    </dgm:pt>
    <dgm:pt modelId="{B4FDAC75-BEAE-457F-BCA0-12AC1AC701E9}" type="pres">
      <dgm:prSet presAssocID="{D32F1A03-B31F-459A-8396-C4312CBEE1AE}" presName="composite" presStyleCnt="0"/>
      <dgm:spPr/>
      <dgm:t>
        <a:bodyPr/>
        <a:lstStyle/>
        <a:p>
          <a:endParaRPr lang="es-ES"/>
        </a:p>
      </dgm:t>
    </dgm:pt>
    <dgm:pt modelId="{5B5765CB-B00F-4E64-A079-63BD36BD1D0F}" type="pres">
      <dgm:prSet presAssocID="{D32F1A03-B31F-459A-8396-C4312CBEE1AE}" presName="parentText" presStyleLbl="alignNode1" presStyleIdx="2" presStyleCnt="5">
        <dgm:presLayoutVars>
          <dgm:chMax val="1"/>
          <dgm:bulletEnabled val="1"/>
        </dgm:presLayoutVars>
      </dgm:prSet>
      <dgm:spPr/>
      <dgm:t>
        <a:bodyPr/>
        <a:lstStyle/>
        <a:p>
          <a:endParaRPr lang="es-ES"/>
        </a:p>
      </dgm:t>
    </dgm:pt>
    <dgm:pt modelId="{89773424-185C-4B64-812E-06850404AA62}" type="pres">
      <dgm:prSet presAssocID="{D32F1A03-B31F-459A-8396-C4312CBEE1AE}" presName="descendantText" presStyleLbl="alignAcc1" presStyleIdx="2" presStyleCnt="5">
        <dgm:presLayoutVars>
          <dgm:bulletEnabled val="1"/>
        </dgm:presLayoutVars>
      </dgm:prSet>
      <dgm:spPr/>
      <dgm:t>
        <a:bodyPr/>
        <a:lstStyle/>
        <a:p>
          <a:endParaRPr lang="es-ES"/>
        </a:p>
      </dgm:t>
    </dgm:pt>
    <dgm:pt modelId="{D650CF9A-9018-4415-941D-5CA5FF232847}" type="pres">
      <dgm:prSet presAssocID="{0262A46F-F5ED-4707-AC10-98ED45CD05F4}" presName="sp" presStyleCnt="0"/>
      <dgm:spPr/>
      <dgm:t>
        <a:bodyPr/>
        <a:lstStyle/>
        <a:p>
          <a:endParaRPr lang="es-ES"/>
        </a:p>
      </dgm:t>
    </dgm:pt>
    <dgm:pt modelId="{78943A02-DBE9-4216-BA6A-1DAA82BE392C}" type="pres">
      <dgm:prSet presAssocID="{10F172BA-E742-4691-A39F-F897973EC892}" presName="composite" presStyleCnt="0"/>
      <dgm:spPr/>
      <dgm:t>
        <a:bodyPr/>
        <a:lstStyle/>
        <a:p>
          <a:endParaRPr lang="es-ES"/>
        </a:p>
      </dgm:t>
    </dgm:pt>
    <dgm:pt modelId="{CB8CD031-E955-467D-9DC3-4C6AF51B47E4}" type="pres">
      <dgm:prSet presAssocID="{10F172BA-E742-4691-A39F-F897973EC892}" presName="parentText" presStyleLbl="alignNode1" presStyleIdx="3" presStyleCnt="5">
        <dgm:presLayoutVars>
          <dgm:chMax val="1"/>
          <dgm:bulletEnabled val="1"/>
        </dgm:presLayoutVars>
      </dgm:prSet>
      <dgm:spPr/>
      <dgm:t>
        <a:bodyPr/>
        <a:lstStyle/>
        <a:p>
          <a:endParaRPr lang="es-ES"/>
        </a:p>
      </dgm:t>
    </dgm:pt>
    <dgm:pt modelId="{0266E9F1-B239-419A-A56B-C807910111BF}" type="pres">
      <dgm:prSet presAssocID="{10F172BA-E742-4691-A39F-F897973EC892}" presName="descendantText" presStyleLbl="alignAcc1" presStyleIdx="3" presStyleCnt="5">
        <dgm:presLayoutVars>
          <dgm:bulletEnabled val="1"/>
        </dgm:presLayoutVars>
      </dgm:prSet>
      <dgm:spPr/>
      <dgm:t>
        <a:bodyPr/>
        <a:lstStyle/>
        <a:p>
          <a:endParaRPr lang="es-ES"/>
        </a:p>
      </dgm:t>
    </dgm:pt>
    <dgm:pt modelId="{B31C7E98-5221-46A4-AEA4-D35387A62A47}" type="pres">
      <dgm:prSet presAssocID="{FB92DB7A-0D46-478F-8771-35B9AA4CDACB}" presName="sp" presStyleCnt="0"/>
      <dgm:spPr/>
      <dgm:t>
        <a:bodyPr/>
        <a:lstStyle/>
        <a:p>
          <a:endParaRPr lang="es-ES"/>
        </a:p>
      </dgm:t>
    </dgm:pt>
    <dgm:pt modelId="{4F77ED1D-DFD0-479C-B5EC-40692D363CCC}" type="pres">
      <dgm:prSet presAssocID="{D9C91F45-DB8B-496B-B8F1-1F36BBF09285}" presName="composite" presStyleCnt="0"/>
      <dgm:spPr/>
      <dgm:t>
        <a:bodyPr/>
        <a:lstStyle/>
        <a:p>
          <a:endParaRPr lang="es-ES"/>
        </a:p>
      </dgm:t>
    </dgm:pt>
    <dgm:pt modelId="{7DB2877D-660E-4675-8911-94F423BDC042}" type="pres">
      <dgm:prSet presAssocID="{D9C91F45-DB8B-496B-B8F1-1F36BBF09285}" presName="parentText" presStyleLbl="alignNode1" presStyleIdx="4" presStyleCnt="5">
        <dgm:presLayoutVars>
          <dgm:chMax val="1"/>
          <dgm:bulletEnabled val="1"/>
        </dgm:presLayoutVars>
      </dgm:prSet>
      <dgm:spPr/>
      <dgm:t>
        <a:bodyPr/>
        <a:lstStyle/>
        <a:p>
          <a:endParaRPr lang="es-ES"/>
        </a:p>
      </dgm:t>
    </dgm:pt>
    <dgm:pt modelId="{06A76738-0719-4BE0-9C5A-88A9F2B7C2A5}" type="pres">
      <dgm:prSet presAssocID="{D9C91F45-DB8B-496B-B8F1-1F36BBF09285}" presName="descendantText" presStyleLbl="alignAcc1" presStyleIdx="4" presStyleCnt="5">
        <dgm:presLayoutVars>
          <dgm:bulletEnabled val="1"/>
        </dgm:presLayoutVars>
      </dgm:prSet>
      <dgm:spPr/>
      <dgm:t>
        <a:bodyPr/>
        <a:lstStyle/>
        <a:p>
          <a:endParaRPr lang="es-ES"/>
        </a:p>
      </dgm:t>
    </dgm:pt>
  </dgm:ptLst>
  <dgm:cxnLst>
    <dgm:cxn modelId="{A8BFAA95-DFE3-4CBA-AD72-21B4F40291F6}" srcId="{BBED973D-69CB-41C0-9A20-D1BCDBE8B833}" destId="{DEB363B0-6449-435A-A564-1C5A531977ED}" srcOrd="0" destOrd="0" parTransId="{10CE8CF0-A05A-45EA-9CA5-E4BFB5012026}" sibTransId="{F0FEF73D-E13F-4374-B569-1430D29D1468}"/>
    <dgm:cxn modelId="{FB091A34-51B7-460F-918C-CF0BFBCCC8DB}" srcId="{D32F1A03-B31F-459A-8396-C4312CBEE1AE}" destId="{0507786A-9878-4B1D-B548-8872EE36D7B6}" srcOrd="0" destOrd="0" parTransId="{3EBB9FF0-43F2-4A37-A380-8D4AC3F88DC5}" sibTransId="{F1B19CF9-4F63-493F-A57E-6DA8F05B2D5E}"/>
    <dgm:cxn modelId="{D28B2FC2-1CF7-40D8-A60D-094DF0F8362D}" srcId="{CD7006FA-47F2-4B1F-A47A-5477ABBAD0D7}" destId="{F3AED511-A85E-4780-BFC8-0797E97FA584}" srcOrd="0" destOrd="0" parTransId="{82295F06-F858-451C-8F1F-9C2AB4C65E1F}" sibTransId="{FA4DF72C-F76B-4414-BF3C-67245040EBCB}"/>
    <dgm:cxn modelId="{203A8859-092B-4446-AE68-60BC2659A4FD}" type="presOf" srcId="{10F172BA-E742-4691-A39F-F897973EC892}" destId="{CB8CD031-E955-467D-9DC3-4C6AF51B47E4}" srcOrd="0" destOrd="0" presId="urn:microsoft.com/office/officeart/2005/8/layout/chevron2"/>
    <dgm:cxn modelId="{820BC03A-FC0B-4137-BE75-AE25BF5F80E8}" type="presOf" srcId="{F3AED511-A85E-4780-BFC8-0797E97FA584}" destId="{BFB74E95-E028-47FC-A9E2-406F4C84C40F}" srcOrd="0" destOrd="0" presId="urn:microsoft.com/office/officeart/2005/8/layout/chevron2"/>
    <dgm:cxn modelId="{6EDA543C-5DAD-4CC2-AC4A-9ECDF96FD7D4}" type="presOf" srcId="{D9C91F45-DB8B-496B-B8F1-1F36BBF09285}" destId="{7DB2877D-660E-4675-8911-94F423BDC042}" srcOrd="0" destOrd="0" presId="urn:microsoft.com/office/officeart/2005/8/layout/chevron2"/>
    <dgm:cxn modelId="{51937F74-B2EE-4F64-A601-B72E3D4D49E6}" type="presOf" srcId="{FAD0EC12-084E-4BBD-BE92-53A9A094BE4A}" destId="{06A76738-0719-4BE0-9C5A-88A9F2B7C2A5}" srcOrd="0" destOrd="0" presId="urn:microsoft.com/office/officeart/2005/8/layout/chevron2"/>
    <dgm:cxn modelId="{90DF3077-926B-49C8-B95C-029467332DAE}" type="presOf" srcId="{CAD0B15B-4E73-4225-998F-3FBA94CFB866}" destId="{E5D9BCC1-03C6-4C06-B773-11E4D13C00D7}" srcOrd="0" destOrd="0" presId="urn:microsoft.com/office/officeart/2005/8/layout/chevron2"/>
    <dgm:cxn modelId="{4EA9423B-594F-4987-809B-387AB76068EB}" type="presOf" srcId="{58D435FB-05C5-40BC-8253-F3B754C9DBE9}" destId="{0266E9F1-B239-419A-A56B-C807910111BF}" srcOrd="0" destOrd="0" presId="urn:microsoft.com/office/officeart/2005/8/layout/chevron2"/>
    <dgm:cxn modelId="{4E922231-D9CC-4666-81FA-A61047A217D7}" srcId="{D9C91F45-DB8B-496B-B8F1-1F36BBF09285}" destId="{FAD0EC12-084E-4BBD-BE92-53A9A094BE4A}" srcOrd="0" destOrd="0" parTransId="{73DBDB05-F5F6-4BFE-9672-7297BC49F9A4}" sibTransId="{789ED549-6EF7-4B7F-A650-651A464D1730}"/>
    <dgm:cxn modelId="{F8B9EA69-2ABF-4B53-A484-B89DA86C037F}" type="presOf" srcId="{BBED973D-69CB-41C0-9A20-D1BCDBE8B833}" destId="{CA6B3EEB-688D-47B2-9EC0-56BD59C2A587}" srcOrd="0" destOrd="0" presId="urn:microsoft.com/office/officeart/2005/8/layout/chevron2"/>
    <dgm:cxn modelId="{D7410070-45CE-433E-AE08-19BD77D269F4}" srcId="{10F172BA-E742-4691-A39F-F897973EC892}" destId="{58D435FB-05C5-40BC-8253-F3B754C9DBE9}" srcOrd="0" destOrd="0" parTransId="{5D5C0D9D-930E-4E21-93E4-90CEC980C920}" sibTransId="{4D54350D-39C2-4109-BBD8-99B7C3D917AD}"/>
    <dgm:cxn modelId="{4CA27D19-DA9B-4282-A1D3-92D954124743}" srcId="{CAD0B15B-4E73-4225-998F-3FBA94CFB866}" destId="{BBED973D-69CB-41C0-9A20-D1BCDBE8B833}" srcOrd="1" destOrd="0" parTransId="{1AB44017-F727-4713-9438-B632E0AE52E4}" sibTransId="{BC4DC1AD-2609-4360-9705-E8CFFC8B2D07}"/>
    <dgm:cxn modelId="{EC848CFD-EC9C-4DDD-BBD1-FDFCA3D73E0E}" type="presOf" srcId="{D32F1A03-B31F-459A-8396-C4312CBEE1AE}" destId="{5B5765CB-B00F-4E64-A079-63BD36BD1D0F}" srcOrd="0" destOrd="0" presId="urn:microsoft.com/office/officeart/2005/8/layout/chevron2"/>
    <dgm:cxn modelId="{A3CA3C87-0417-44AE-81AB-7377F3AC4C53}" type="presOf" srcId="{DEB363B0-6449-435A-A564-1C5A531977ED}" destId="{AA8236C5-6AA5-4EEC-883A-0D3A6A212D1D}" srcOrd="0" destOrd="0" presId="urn:microsoft.com/office/officeart/2005/8/layout/chevron2"/>
    <dgm:cxn modelId="{F6FCEC87-B765-48EB-B41D-26F2642CF49C}" srcId="{CAD0B15B-4E73-4225-998F-3FBA94CFB866}" destId="{10F172BA-E742-4691-A39F-F897973EC892}" srcOrd="3" destOrd="0" parTransId="{420E55BB-28DF-4AAE-8624-2D98B5737255}" sibTransId="{FB92DB7A-0D46-478F-8771-35B9AA4CDACB}"/>
    <dgm:cxn modelId="{CD9245F2-05F1-4A93-8EEC-6EAB25BABF3A}" type="presOf" srcId="{CD7006FA-47F2-4B1F-A47A-5477ABBAD0D7}" destId="{D4434C45-A924-461C-9FCA-D93ABF467396}" srcOrd="0" destOrd="0" presId="urn:microsoft.com/office/officeart/2005/8/layout/chevron2"/>
    <dgm:cxn modelId="{B85F535C-C598-4A70-A671-5A05B24E786D}" srcId="{CAD0B15B-4E73-4225-998F-3FBA94CFB866}" destId="{D9C91F45-DB8B-496B-B8F1-1F36BBF09285}" srcOrd="4" destOrd="0" parTransId="{09D9BB7F-B663-4EDB-BCAD-AB6338BEB980}" sibTransId="{1E01686B-6107-43E8-B88C-57DA4A89CF5C}"/>
    <dgm:cxn modelId="{F02046D1-7E89-42EE-B7F4-2475EC1196C8}" srcId="{CAD0B15B-4E73-4225-998F-3FBA94CFB866}" destId="{D32F1A03-B31F-459A-8396-C4312CBEE1AE}" srcOrd="2" destOrd="0" parTransId="{9A678867-063B-4719-BECE-FEAF7031DC02}" sibTransId="{0262A46F-F5ED-4707-AC10-98ED45CD05F4}"/>
    <dgm:cxn modelId="{0239789B-3DD3-4A82-AC65-6AEA81F8BA4C}" type="presOf" srcId="{0507786A-9878-4B1D-B548-8872EE36D7B6}" destId="{89773424-185C-4B64-812E-06850404AA62}" srcOrd="0" destOrd="0" presId="urn:microsoft.com/office/officeart/2005/8/layout/chevron2"/>
    <dgm:cxn modelId="{882BA177-05E4-49DA-A550-A73FA40380CD}" srcId="{CAD0B15B-4E73-4225-998F-3FBA94CFB866}" destId="{CD7006FA-47F2-4B1F-A47A-5477ABBAD0D7}" srcOrd="0" destOrd="0" parTransId="{12987BF4-939B-4A52-86BD-C7C379768D40}" sibTransId="{919531BC-FBE8-4DB2-B929-4ADBB37F112B}"/>
    <dgm:cxn modelId="{3E32B1B5-33B7-4BDF-9BF8-582B6567F2FF}" type="presParOf" srcId="{E5D9BCC1-03C6-4C06-B773-11E4D13C00D7}" destId="{A73E0C6A-108B-4205-9CDA-215B87688E3C}" srcOrd="0" destOrd="0" presId="urn:microsoft.com/office/officeart/2005/8/layout/chevron2"/>
    <dgm:cxn modelId="{F1C98753-D2F6-46EF-A168-85BDF6B0A205}" type="presParOf" srcId="{A73E0C6A-108B-4205-9CDA-215B87688E3C}" destId="{D4434C45-A924-461C-9FCA-D93ABF467396}" srcOrd="0" destOrd="0" presId="urn:microsoft.com/office/officeart/2005/8/layout/chevron2"/>
    <dgm:cxn modelId="{83E4485A-90A6-4C47-9FFD-8A16A7F80779}" type="presParOf" srcId="{A73E0C6A-108B-4205-9CDA-215B87688E3C}" destId="{BFB74E95-E028-47FC-A9E2-406F4C84C40F}" srcOrd="1" destOrd="0" presId="urn:microsoft.com/office/officeart/2005/8/layout/chevron2"/>
    <dgm:cxn modelId="{409F1F85-11CA-4CC6-A6A3-AA04CB347AC8}" type="presParOf" srcId="{E5D9BCC1-03C6-4C06-B773-11E4D13C00D7}" destId="{1F2889C4-D0E6-4DDF-9FCC-55088F0410D2}" srcOrd="1" destOrd="0" presId="urn:microsoft.com/office/officeart/2005/8/layout/chevron2"/>
    <dgm:cxn modelId="{2DA1F9BD-6310-4CBF-BC95-832629BAA01B}" type="presParOf" srcId="{E5D9BCC1-03C6-4C06-B773-11E4D13C00D7}" destId="{020C3A82-26BA-49DD-B1C7-AE448E865C93}" srcOrd="2" destOrd="0" presId="urn:microsoft.com/office/officeart/2005/8/layout/chevron2"/>
    <dgm:cxn modelId="{6D62ECAA-071D-4E9E-871F-25CE05A9E965}" type="presParOf" srcId="{020C3A82-26BA-49DD-B1C7-AE448E865C93}" destId="{CA6B3EEB-688D-47B2-9EC0-56BD59C2A587}" srcOrd="0" destOrd="0" presId="urn:microsoft.com/office/officeart/2005/8/layout/chevron2"/>
    <dgm:cxn modelId="{B965F587-DD7F-4B0E-B98D-CE63E8DEFA62}" type="presParOf" srcId="{020C3A82-26BA-49DD-B1C7-AE448E865C93}" destId="{AA8236C5-6AA5-4EEC-883A-0D3A6A212D1D}" srcOrd="1" destOrd="0" presId="urn:microsoft.com/office/officeart/2005/8/layout/chevron2"/>
    <dgm:cxn modelId="{5C724D20-29EE-4981-B14C-EE5F462D1416}" type="presParOf" srcId="{E5D9BCC1-03C6-4C06-B773-11E4D13C00D7}" destId="{E6ACC45B-BE45-4F1F-A80A-6F219AE40C97}" srcOrd="3" destOrd="0" presId="urn:microsoft.com/office/officeart/2005/8/layout/chevron2"/>
    <dgm:cxn modelId="{0F80A8D7-6389-4F09-A5FE-B32AEFEFD6BA}" type="presParOf" srcId="{E5D9BCC1-03C6-4C06-B773-11E4D13C00D7}" destId="{B4FDAC75-BEAE-457F-BCA0-12AC1AC701E9}" srcOrd="4" destOrd="0" presId="urn:microsoft.com/office/officeart/2005/8/layout/chevron2"/>
    <dgm:cxn modelId="{30F5EB15-5885-4EE8-B9B8-F6520D3F98BF}" type="presParOf" srcId="{B4FDAC75-BEAE-457F-BCA0-12AC1AC701E9}" destId="{5B5765CB-B00F-4E64-A079-63BD36BD1D0F}" srcOrd="0" destOrd="0" presId="urn:microsoft.com/office/officeart/2005/8/layout/chevron2"/>
    <dgm:cxn modelId="{F4AAC189-AE50-4194-98D1-C2810A3A2470}" type="presParOf" srcId="{B4FDAC75-BEAE-457F-BCA0-12AC1AC701E9}" destId="{89773424-185C-4B64-812E-06850404AA62}" srcOrd="1" destOrd="0" presId="urn:microsoft.com/office/officeart/2005/8/layout/chevron2"/>
    <dgm:cxn modelId="{2C8F9AEC-9BDA-4963-A4E1-059776FBF466}" type="presParOf" srcId="{E5D9BCC1-03C6-4C06-B773-11E4D13C00D7}" destId="{D650CF9A-9018-4415-941D-5CA5FF232847}" srcOrd="5" destOrd="0" presId="urn:microsoft.com/office/officeart/2005/8/layout/chevron2"/>
    <dgm:cxn modelId="{E93E4434-7D78-4BAF-9D89-2894BE7EC162}" type="presParOf" srcId="{E5D9BCC1-03C6-4C06-B773-11E4D13C00D7}" destId="{78943A02-DBE9-4216-BA6A-1DAA82BE392C}" srcOrd="6" destOrd="0" presId="urn:microsoft.com/office/officeart/2005/8/layout/chevron2"/>
    <dgm:cxn modelId="{609A0CF2-AFB1-414E-9BC4-D1183D2D4829}" type="presParOf" srcId="{78943A02-DBE9-4216-BA6A-1DAA82BE392C}" destId="{CB8CD031-E955-467D-9DC3-4C6AF51B47E4}" srcOrd="0" destOrd="0" presId="urn:microsoft.com/office/officeart/2005/8/layout/chevron2"/>
    <dgm:cxn modelId="{33EA9611-C5A2-4D35-9778-1365B4123F63}" type="presParOf" srcId="{78943A02-DBE9-4216-BA6A-1DAA82BE392C}" destId="{0266E9F1-B239-419A-A56B-C807910111BF}" srcOrd="1" destOrd="0" presId="urn:microsoft.com/office/officeart/2005/8/layout/chevron2"/>
    <dgm:cxn modelId="{28441FFB-1DC8-427E-8EC8-6689B8EB10BD}" type="presParOf" srcId="{E5D9BCC1-03C6-4C06-B773-11E4D13C00D7}" destId="{B31C7E98-5221-46A4-AEA4-D35387A62A47}" srcOrd="7" destOrd="0" presId="urn:microsoft.com/office/officeart/2005/8/layout/chevron2"/>
    <dgm:cxn modelId="{AFA8187E-468D-42F0-89D2-508F258BE054}" type="presParOf" srcId="{E5D9BCC1-03C6-4C06-B773-11E4D13C00D7}" destId="{4F77ED1D-DFD0-479C-B5EC-40692D363CCC}" srcOrd="8" destOrd="0" presId="urn:microsoft.com/office/officeart/2005/8/layout/chevron2"/>
    <dgm:cxn modelId="{FEB9FCAC-FB06-4E5F-9CE6-6BBD6A3DA38A}" type="presParOf" srcId="{4F77ED1D-DFD0-479C-B5EC-40692D363CCC}" destId="{7DB2877D-660E-4675-8911-94F423BDC042}" srcOrd="0" destOrd="0" presId="urn:microsoft.com/office/officeart/2005/8/layout/chevron2"/>
    <dgm:cxn modelId="{59DF1350-EDAE-4C84-BB8A-8F51716E5028}" type="presParOf" srcId="{4F77ED1D-DFD0-479C-B5EC-40692D363CCC}" destId="{06A76738-0719-4BE0-9C5A-88A9F2B7C2A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14DA1218-698C-4BDB-BAD0-E2713CAF5345}" type="doc">
      <dgm:prSet loTypeId="urn:microsoft.com/office/officeart/2005/8/layout/bProcess4" loCatId="process" qsTypeId="urn:microsoft.com/office/officeart/2005/8/quickstyle/3d2" qsCatId="3D" csTypeId="urn:microsoft.com/office/officeart/2005/8/colors/colorful4" csCatId="colorful" phldr="1"/>
      <dgm:spPr/>
      <dgm:t>
        <a:bodyPr/>
        <a:lstStyle/>
        <a:p>
          <a:endParaRPr lang="es-ES"/>
        </a:p>
      </dgm:t>
    </dgm:pt>
    <dgm:pt modelId="{4E0FF13D-A632-4C89-944F-C9789DBDB674}">
      <dgm:prSet phldrT="[Texto]" custT="1"/>
      <dgm:spPr/>
      <dgm:t>
        <a:bodyPr/>
        <a:lstStyle/>
        <a:p>
          <a:r>
            <a:rPr lang="es-ES" sz="2400" b="1" dirty="0" smtClean="0">
              <a:effectLst>
                <a:outerShdw blurRad="38100" dist="38100" dir="2700000" algn="tl">
                  <a:srgbClr val="000000">
                    <a:alpha val="43137"/>
                  </a:srgbClr>
                </a:outerShdw>
              </a:effectLst>
            </a:rPr>
            <a:t>Justificación</a:t>
          </a:r>
          <a:endParaRPr lang="es-ES" sz="2400" b="1" dirty="0">
            <a:effectLst>
              <a:outerShdw blurRad="38100" dist="38100" dir="2700000" algn="tl">
                <a:srgbClr val="000000">
                  <a:alpha val="43137"/>
                </a:srgbClr>
              </a:outerShdw>
            </a:effectLst>
          </a:endParaRPr>
        </a:p>
      </dgm:t>
    </dgm:pt>
    <dgm:pt modelId="{3E85E0BF-D51B-4A6C-9906-E47E237AC2F1}" type="parTrans" cxnId="{90075EB2-E6DE-4BED-90FD-F4EFE281588D}">
      <dgm:prSet/>
      <dgm:spPr/>
      <dgm:t>
        <a:bodyPr/>
        <a:lstStyle/>
        <a:p>
          <a:endParaRPr lang="es-ES" sz="1600"/>
        </a:p>
      </dgm:t>
    </dgm:pt>
    <dgm:pt modelId="{253C4B93-FA22-49FB-A8F6-09C75BF49FBE}" type="sibTrans" cxnId="{90075EB2-E6DE-4BED-90FD-F4EFE281588D}">
      <dgm:prSet/>
      <dgm:spPr/>
      <dgm:t>
        <a:bodyPr/>
        <a:lstStyle/>
        <a:p>
          <a:endParaRPr lang="es-ES" sz="1600"/>
        </a:p>
      </dgm:t>
    </dgm:pt>
    <dgm:pt modelId="{EDB532E8-A10C-4053-AF0B-17002A30C8D3}">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t>La </a:t>
          </a:r>
          <a:r>
            <a:rPr lang="es-ES" sz="1600" dirty="0" smtClean="0"/>
            <a:t>propuesta será viable basándonos en los resultados de </a:t>
          </a:r>
          <a:r>
            <a:rPr lang="es-ES" sz="1600" dirty="0" smtClean="0"/>
            <a:t>los </a:t>
          </a:r>
          <a:r>
            <a:rPr lang="es-ES" sz="1600" dirty="0" smtClean="0"/>
            <a:t>instrumentos</a:t>
          </a:r>
        </a:p>
        <a:p>
          <a:endParaRPr lang="es-ES" sz="1600" dirty="0"/>
        </a:p>
      </dgm:t>
    </dgm:pt>
    <dgm:pt modelId="{3B40A344-9AB2-489F-991B-EC8E8E2454EE}" type="parTrans" cxnId="{F803E1AC-A5DE-44AE-B664-5721B66F9D69}">
      <dgm:prSet/>
      <dgm:spPr/>
      <dgm:t>
        <a:bodyPr/>
        <a:lstStyle/>
        <a:p>
          <a:endParaRPr lang="es-ES" sz="1600"/>
        </a:p>
      </dgm:t>
    </dgm:pt>
    <dgm:pt modelId="{F2498E1E-5AE9-46DA-BE22-DAB58D1D04E2}" type="sibTrans" cxnId="{F803E1AC-A5DE-44AE-B664-5721B66F9D69}">
      <dgm:prSet/>
      <dgm:spPr/>
      <dgm:t>
        <a:bodyPr/>
        <a:lstStyle/>
        <a:p>
          <a:endParaRPr lang="es-ES" sz="1600"/>
        </a:p>
      </dgm:t>
    </dgm:pt>
    <dgm:pt modelId="{6E20D269-90F9-4412-AD54-79E23E17906E}">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t>Ya que ayudara a las maestras a cambiar  la forma de aprendizaje</a:t>
          </a:r>
        </a:p>
        <a:p>
          <a:pPr defTabSz="533400">
            <a:lnSpc>
              <a:spcPct val="90000"/>
            </a:lnSpc>
            <a:spcBef>
              <a:spcPct val="0"/>
            </a:spcBef>
            <a:spcAft>
              <a:spcPct val="35000"/>
            </a:spcAft>
          </a:pPr>
          <a:endParaRPr lang="es-ES" sz="1600" dirty="0"/>
        </a:p>
      </dgm:t>
    </dgm:pt>
    <dgm:pt modelId="{1712EFEC-F58B-4D5C-AD4E-39BEFCBEA0E4}" type="parTrans" cxnId="{2C6D5EFC-CF3F-4AD9-AC2D-0E1C584B9BF8}">
      <dgm:prSet/>
      <dgm:spPr/>
      <dgm:t>
        <a:bodyPr/>
        <a:lstStyle/>
        <a:p>
          <a:endParaRPr lang="es-ES" sz="1600"/>
        </a:p>
      </dgm:t>
    </dgm:pt>
    <dgm:pt modelId="{67E96657-3FED-4BB5-89A3-E89D5759F9C3}" type="sibTrans" cxnId="{2C6D5EFC-CF3F-4AD9-AC2D-0E1C584B9BF8}">
      <dgm:prSet/>
      <dgm:spPr/>
      <dgm:t>
        <a:bodyPr/>
        <a:lstStyle/>
        <a:p>
          <a:endParaRPr lang="es-ES" sz="1600"/>
        </a:p>
      </dgm:t>
    </dgm:pt>
    <dgm:pt modelId="{9DBD24EC-4B99-4A87-8DD0-0EFC397F4F56}">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t>Del memorismo  pasar al activismo</a:t>
          </a:r>
        </a:p>
        <a:p>
          <a:pPr defTabSz="533400">
            <a:lnSpc>
              <a:spcPct val="90000"/>
            </a:lnSpc>
            <a:spcBef>
              <a:spcPct val="0"/>
            </a:spcBef>
            <a:spcAft>
              <a:spcPct val="35000"/>
            </a:spcAft>
          </a:pPr>
          <a:endParaRPr lang="es-ES" sz="1600" dirty="0"/>
        </a:p>
      </dgm:t>
    </dgm:pt>
    <dgm:pt modelId="{938F8EA1-9C26-429F-A0EE-4C2970671CBC}" type="parTrans" cxnId="{2AB7D9D8-6EDD-4F5E-BEDB-F8F09629976A}">
      <dgm:prSet/>
      <dgm:spPr/>
      <dgm:t>
        <a:bodyPr/>
        <a:lstStyle/>
        <a:p>
          <a:endParaRPr lang="es-ES" sz="1600"/>
        </a:p>
      </dgm:t>
    </dgm:pt>
    <dgm:pt modelId="{CDB6D52E-1F0E-4B3A-83B3-909454E75B5E}" type="sibTrans" cxnId="{2AB7D9D8-6EDD-4F5E-BEDB-F8F09629976A}">
      <dgm:prSet/>
      <dgm:spPr/>
      <dgm:t>
        <a:bodyPr/>
        <a:lstStyle/>
        <a:p>
          <a:endParaRPr lang="es-ES" sz="1600"/>
        </a:p>
      </dgm:t>
    </dgm:pt>
    <dgm:pt modelId="{7B1655D2-1620-46F9-8828-917214ED7A32}">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s-ES" sz="1600" dirty="0" smtClean="0"/>
        </a:p>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t>La observación que hicimos nos ayuda a determinar que este manual podrá cambiar la forma de enseñanza </a:t>
          </a:r>
        </a:p>
        <a:p>
          <a:pPr defTabSz="533400">
            <a:lnSpc>
              <a:spcPct val="90000"/>
            </a:lnSpc>
            <a:spcBef>
              <a:spcPct val="0"/>
            </a:spcBef>
            <a:spcAft>
              <a:spcPct val="35000"/>
            </a:spcAft>
          </a:pPr>
          <a:endParaRPr lang="es-ES" sz="1600" dirty="0"/>
        </a:p>
      </dgm:t>
    </dgm:pt>
    <dgm:pt modelId="{4EC0193F-0AF2-4103-9741-987651DE6D14}" type="parTrans" cxnId="{2AD99E64-F0B4-41D4-8175-AE718A978EF1}">
      <dgm:prSet/>
      <dgm:spPr/>
      <dgm:t>
        <a:bodyPr/>
        <a:lstStyle/>
        <a:p>
          <a:endParaRPr lang="es-ES" sz="1600"/>
        </a:p>
      </dgm:t>
    </dgm:pt>
    <dgm:pt modelId="{55EA5FDB-D6B9-4113-8033-652F755F2C22}" type="sibTrans" cxnId="{2AD99E64-F0B4-41D4-8175-AE718A978EF1}">
      <dgm:prSet/>
      <dgm:spPr/>
      <dgm:t>
        <a:bodyPr/>
        <a:lstStyle/>
        <a:p>
          <a:endParaRPr lang="es-ES" sz="1600"/>
        </a:p>
      </dgm:t>
    </dgm:pt>
    <dgm:pt modelId="{7C5AE68C-4F47-43B1-9E02-6EF77527FC9D}" type="pres">
      <dgm:prSet presAssocID="{14DA1218-698C-4BDB-BAD0-E2713CAF5345}" presName="Name0" presStyleCnt="0">
        <dgm:presLayoutVars>
          <dgm:dir/>
          <dgm:resizeHandles/>
        </dgm:presLayoutVars>
      </dgm:prSet>
      <dgm:spPr/>
      <dgm:t>
        <a:bodyPr/>
        <a:lstStyle/>
        <a:p>
          <a:endParaRPr lang="es-ES"/>
        </a:p>
      </dgm:t>
    </dgm:pt>
    <dgm:pt modelId="{558B8D13-6CC5-4696-A948-8DC019E15E23}" type="pres">
      <dgm:prSet presAssocID="{4E0FF13D-A632-4C89-944F-C9789DBDB674}" presName="compNode" presStyleCnt="0"/>
      <dgm:spPr/>
    </dgm:pt>
    <dgm:pt modelId="{DF44458E-CD22-44A8-B4FC-DE7E087DA120}" type="pres">
      <dgm:prSet presAssocID="{4E0FF13D-A632-4C89-944F-C9789DBDB674}" presName="dummyConnPt" presStyleCnt="0"/>
      <dgm:spPr/>
    </dgm:pt>
    <dgm:pt modelId="{0DB3CB52-22F6-4F57-9D08-BEA32C7F7093}" type="pres">
      <dgm:prSet presAssocID="{4E0FF13D-A632-4C89-944F-C9789DBDB674}" presName="node" presStyleLbl="node1" presStyleIdx="0" presStyleCnt="5">
        <dgm:presLayoutVars>
          <dgm:bulletEnabled val="1"/>
        </dgm:presLayoutVars>
      </dgm:prSet>
      <dgm:spPr/>
      <dgm:t>
        <a:bodyPr/>
        <a:lstStyle/>
        <a:p>
          <a:endParaRPr lang="es-ES"/>
        </a:p>
      </dgm:t>
    </dgm:pt>
    <dgm:pt modelId="{D0C2835D-80A3-423B-ACEC-E48A72AD258D}" type="pres">
      <dgm:prSet presAssocID="{253C4B93-FA22-49FB-A8F6-09C75BF49FBE}" presName="sibTrans" presStyleLbl="bgSibTrans2D1" presStyleIdx="0" presStyleCnt="4"/>
      <dgm:spPr/>
      <dgm:t>
        <a:bodyPr/>
        <a:lstStyle/>
        <a:p>
          <a:endParaRPr lang="es-ES"/>
        </a:p>
      </dgm:t>
    </dgm:pt>
    <dgm:pt modelId="{D37A42D9-40A8-40E3-8502-FC3F793F53F1}" type="pres">
      <dgm:prSet presAssocID="{7B1655D2-1620-46F9-8828-917214ED7A32}" presName="compNode" presStyleCnt="0"/>
      <dgm:spPr/>
    </dgm:pt>
    <dgm:pt modelId="{0D649814-7A4D-4262-AAB9-189822064128}" type="pres">
      <dgm:prSet presAssocID="{7B1655D2-1620-46F9-8828-917214ED7A32}" presName="dummyConnPt" presStyleCnt="0"/>
      <dgm:spPr/>
    </dgm:pt>
    <dgm:pt modelId="{CF79D5F8-B388-4C4B-ADAC-A54C4FF97C2C}" type="pres">
      <dgm:prSet presAssocID="{7B1655D2-1620-46F9-8828-917214ED7A32}" presName="node" presStyleLbl="node1" presStyleIdx="1" presStyleCnt="5">
        <dgm:presLayoutVars>
          <dgm:bulletEnabled val="1"/>
        </dgm:presLayoutVars>
      </dgm:prSet>
      <dgm:spPr/>
      <dgm:t>
        <a:bodyPr/>
        <a:lstStyle/>
        <a:p>
          <a:endParaRPr lang="es-ES"/>
        </a:p>
      </dgm:t>
    </dgm:pt>
    <dgm:pt modelId="{95FA6DAD-34A8-46F7-99E7-9A6F517B2518}" type="pres">
      <dgm:prSet presAssocID="{55EA5FDB-D6B9-4113-8033-652F755F2C22}" presName="sibTrans" presStyleLbl="bgSibTrans2D1" presStyleIdx="1" presStyleCnt="4"/>
      <dgm:spPr/>
      <dgm:t>
        <a:bodyPr/>
        <a:lstStyle/>
        <a:p>
          <a:endParaRPr lang="es-ES"/>
        </a:p>
      </dgm:t>
    </dgm:pt>
    <dgm:pt modelId="{E6E00F09-26E3-4F35-A7D1-A17688A08735}" type="pres">
      <dgm:prSet presAssocID="{EDB532E8-A10C-4053-AF0B-17002A30C8D3}" presName="compNode" presStyleCnt="0"/>
      <dgm:spPr/>
    </dgm:pt>
    <dgm:pt modelId="{F3C93FCA-B868-49D0-A247-5D487E146AD3}" type="pres">
      <dgm:prSet presAssocID="{EDB532E8-A10C-4053-AF0B-17002A30C8D3}" presName="dummyConnPt" presStyleCnt="0"/>
      <dgm:spPr/>
    </dgm:pt>
    <dgm:pt modelId="{6D3C2D29-7FFF-40CC-8C66-691D8203AF5B}" type="pres">
      <dgm:prSet presAssocID="{EDB532E8-A10C-4053-AF0B-17002A30C8D3}" presName="node" presStyleLbl="node1" presStyleIdx="2" presStyleCnt="5">
        <dgm:presLayoutVars>
          <dgm:bulletEnabled val="1"/>
        </dgm:presLayoutVars>
      </dgm:prSet>
      <dgm:spPr/>
      <dgm:t>
        <a:bodyPr/>
        <a:lstStyle/>
        <a:p>
          <a:endParaRPr lang="es-ES"/>
        </a:p>
      </dgm:t>
    </dgm:pt>
    <dgm:pt modelId="{DF5E85C5-45C3-48C9-BAA5-50C5D8E62FCA}" type="pres">
      <dgm:prSet presAssocID="{F2498E1E-5AE9-46DA-BE22-DAB58D1D04E2}" presName="sibTrans" presStyleLbl="bgSibTrans2D1" presStyleIdx="2" presStyleCnt="4"/>
      <dgm:spPr/>
      <dgm:t>
        <a:bodyPr/>
        <a:lstStyle/>
        <a:p>
          <a:endParaRPr lang="es-ES"/>
        </a:p>
      </dgm:t>
    </dgm:pt>
    <dgm:pt modelId="{5DDE9EB5-6DE9-4F06-AD55-D0533B0EF4AB}" type="pres">
      <dgm:prSet presAssocID="{6E20D269-90F9-4412-AD54-79E23E17906E}" presName="compNode" presStyleCnt="0"/>
      <dgm:spPr/>
    </dgm:pt>
    <dgm:pt modelId="{88A519F8-5944-4F12-B7B0-B6BEE3C458C5}" type="pres">
      <dgm:prSet presAssocID="{6E20D269-90F9-4412-AD54-79E23E17906E}" presName="dummyConnPt" presStyleCnt="0"/>
      <dgm:spPr/>
    </dgm:pt>
    <dgm:pt modelId="{D2C044F2-E49A-49AC-8A14-841D8FD5A41E}" type="pres">
      <dgm:prSet presAssocID="{6E20D269-90F9-4412-AD54-79E23E17906E}" presName="node" presStyleLbl="node1" presStyleIdx="3" presStyleCnt="5">
        <dgm:presLayoutVars>
          <dgm:bulletEnabled val="1"/>
        </dgm:presLayoutVars>
      </dgm:prSet>
      <dgm:spPr/>
      <dgm:t>
        <a:bodyPr/>
        <a:lstStyle/>
        <a:p>
          <a:endParaRPr lang="es-ES"/>
        </a:p>
      </dgm:t>
    </dgm:pt>
    <dgm:pt modelId="{DA8CE1E1-C913-43C0-94FD-194DADDD9323}" type="pres">
      <dgm:prSet presAssocID="{67E96657-3FED-4BB5-89A3-E89D5759F9C3}" presName="sibTrans" presStyleLbl="bgSibTrans2D1" presStyleIdx="3" presStyleCnt="4"/>
      <dgm:spPr/>
      <dgm:t>
        <a:bodyPr/>
        <a:lstStyle/>
        <a:p>
          <a:endParaRPr lang="es-ES"/>
        </a:p>
      </dgm:t>
    </dgm:pt>
    <dgm:pt modelId="{11214E53-EB38-4D54-A2ED-DAC3834E108C}" type="pres">
      <dgm:prSet presAssocID="{9DBD24EC-4B99-4A87-8DD0-0EFC397F4F56}" presName="compNode" presStyleCnt="0"/>
      <dgm:spPr/>
    </dgm:pt>
    <dgm:pt modelId="{EA21F63C-E0A9-4689-9135-BB1C833E8662}" type="pres">
      <dgm:prSet presAssocID="{9DBD24EC-4B99-4A87-8DD0-0EFC397F4F56}" presName="dummyConnPt" presStyleCnt="0"/>
      <dgm:spPr/>
    </dgm:pt>
    <dgm:pt modelId="{559C47FA-32D9-40C8-8565-FB7A000BB290}" type="pres">
      <dgm:prSet presAssocID="{9DBD24EC-4B99-4A87-8DD0-0EFC397F4F56}" presName="node" presStyleLbl="node1" presStyleIdx="4" presStyleCnt="5">
        <dgm:presLayoutVars>
          <dgm:bulletEnabled val="1"/>
        </dgm:presLayoutVars>
      </dgm:prSet>
      <dgm:spPr/>
      <dgm:t>
        <a:bodyPr/>
        <a:lstStyle/>
        <a:p>
          <a:endParaRPr lang="es-ES"/>
        </a:p>
      </dgm:t>
    </dgm:pt>
  </dgm:ptLst>
  <dgm:cxnLst>
    <dgm:cxn modelId="{AD4836AD-329B-452C-8AA6-0C267236C2CE}" type="presOf" srcId="{F2498E1E-5AE9-46DA-BE22-DAB58D1D04E2}" destId="{DF5E85C5-45C3-48C9-BAA5-50C5D8E62FCA}" srcOrd="0" destOrd="0" presId="urn:microsoft.com/office/officeart/2005/8/layout/bProcess4"/>
    <dgm:cxn modelId="{F1A87CDC-E667-4B31-8892-F46806869BB7}" type="presOf" srcId="{14DA1218-698C-4BDB-BAD0-E2713CAF5345}" destId="{7C5AE68C-4F47-43B1-9E02-6EF77527FC9D}" srcOrd="0" destOrd="0" presId="urn:microsoft.com/office/officeart/2005/8/layout/bProcess4"/>
    <dgm:cxn modelId="{2AB7D9D8-6EDD-4F5E-BEDB-F8F09629976A}" srcId="{14DA1218-698C-4BDB-BAD0-E2713CAF5345}" destId="{9DBD24EC-4B99-4A87-8DD0-0EFC397F4F56}" srcOrd="4" destOrd="0" parTransId="{938F8EA1-9C26-429F-A0EE-4C2970671CBC}" sibTransId="{CDB6D52E-1F0E-4B3A-83B3-909454E75B5E}"/>
    <dgm:cxn modelId="{AD3A69A4-7A67-4B51-AD37-A3C8CBFC610D}" type="presOf" srcId="{55EA5FDB-D6B9-4113-8033-652F755F2C22}" destId="{95FA6DAD-34A8-46F7-99E7-9A6F517B2518}" srcOrd="0" destOrd="0" presId="urn:microsoft.com/office/officeart/2005/8/layout/bProcess4"/>
    <dgm:cxn modelId="{93A97086-E3BF-4655-9364-C5A7AE624930}" type="presOf" srcId="{4E0FF13D-A632-4C89-944F-C9789DBDB674}" destId="{0DB3CB52-22F6-4F57-9D08-BEA32C7F7093}" srcOrd="0" destOrd="0" presId="urn:microsoft.com/office/officeart/2005/8/layout/bProcess4"/>
    <dgm:cxn modelId="{A99A1919-25AE-4FC0-A665-3B69759AD0BC}" type="presOf" srcId="{7B1655D2-1620-46F9-8828-917214ED7A32}" destId="{CF79D5F8-B388-4C4B-ADAC-A54C4FF97C2C}" srcOrd="0" destOrd="0" presId="urn:microsoft.com/office/officeart/2005/8/layout/bProcess4"/>
    <dgm:cxn modelId="{2AD99E64-F0B4-41D4-8175-AE718A978EF1}" srcId="{14DA1218-698C-4BDB-BAD0-E2713CAF5345}" destId="{7B1655D2-1620-46F9-8828-917214ED7A32}" srcOrd="1" destOrd="0" parTransId="{4EC0193F-0AF2-4103-9741-987651DE6D14}" sibTransId="{55EA5FDB-D6B9-4113-8033-652F755F2C22}"/>
    <dgm:cxn modelId="{3DF585DC-9B5E-4CA7-8245-802FA292631D}" type="presOf" srcId="{253C4B93-FA22-49FB-A8F6-09C75BF49FBE}" destId="{D0C2835D-80A3-423B-ACEC-E48A72AD258D}" srcOrd="0" destOrd="0" presId="urn:microsoft.com/office/officeart/2005/8/layout/bProcess4"/>
    <dgm:cxn modelId="{51726519-4E97-4F21-B4F5-CF3A86602BDB}" type="presOf" srcId="{67E96657-3FED-4BB5-89A3-E89D5759F9C3}" destId="{DA8CE1E1-C913-43C0-94FD-194DADDD9323}" srcOrd="0" destOrd="0" presId="urn:microsoft.com/office/officeart/2005/8/layout/bProcess4"/>
    <dgm:cxn modelId="{2C6D5EFC-CF3F-4AD9-AC2D-0E1C584B9BF8}" srcId="{14DA1218-698C-4BDB-BAD0-E2713CAF5345}" destId="{6E20D269-90F9-4412-AD54-79E23E17906E}" srcOrd="3" destOrd="0" parTransId="{1712EFEC-F58B-4D5C-AD4E-39BEFCBEA0E4}" sibTransId="{67E96657-3FED-4BB5-89A3-E89D5759F9C3}"/>
    <dgm:cxn modelId="{C720D2B7-DE24-4380-9F65-CAD99A6D5782}" type="presOf" srcId="{6E20D269-90F9-4412-AD54-79E23E17906E}" destId="{D2C044F2-E49A-49AC-8A14-841D8FD5A41E}" srcOrd="0" destOrd="0" presId="urn:microsoft.com/office/officeart/2005/8/layout/bProcess4"/>
    <dgm:cxn modelId="{90075EB2-E6DE-4BED-90FD-F4EFE281588D}" srcId="{14DA1218-698C-4BDB-BAD0-E2713CAF5345}" destId="{4E0FF13D-A632-4C89-944F-C9789DBDB674}" srcOrd="0" destOrd="0" parTransId="{3E85E0BF-D51B-4A6C-9906-E47E237AC2F1}" sibTransId="{253C4B93-FA22-49FB-A8F6-09C75BF49FBE}"/>
    <dgm:cxn modelId="{F803E1AC-A5DE-44AE-B664-5721B66F9D69}" srcId="{14DA1218-698C-4BDB-BAD0-E2713CAF5345}" destId="{EDB532E8-A10C-4053-AF0B-17002A30C8D3}" srcOrd="2" destOrd="0" parTransId="{3B40A344-9AB2-489F-991B-EC8E8E2454EE}" sibTransId="{F2498E1E-5AE9-46DA-BE22-DAB58D1D04E2}"/>
    <dgm:cxn modelId="{2B30FC88-7B62-4116-8746-ECAFE686C147}" type="presOf" srcId="{EDB532E8-A10C-4053-AF0B-17002A30C8D3}" destId="{6D3C2D29-7FFF-40CC-8C66-691D8203AF5B}" srcOrd="0" destOrd="0" presId="urn:microsoft.com/office/officeart/2005/8/layout/bProcess4"/>
    <dgm:cxn modelId="{7EBB3135-0C26-4E4E-8007-A06C787FD2AB}" type="presOf" srcId="{9DBD24EC-4B99-4A87-8DD0-0EFC397F4F56}" destId="{559C47FA-32D9-40C8-8565-FB7A000BB290}" srcOrd="0" destOrd="0" presId="urn:microsoft.com/office/officeart/2005/8/layout/bProcess4"/>
    <dgm:cxn modelId="{25F23348-416D-47DF-9BBD-AF134E7AA521}" type="presParOf" srcId="{7C5AE68C-4F47-43B1-9E02-6EF77527FC9D}" destId="{558B8D13-6CC5-4696-A948-8DC019E15E23}" srcOrd="0" destOrd="0" presId="urn:microsoft.com/office/officeart/2005/8/layout/bProcess4"/>
    <dgm:cxn modelId="{FDD6DCE2-4CA7-47AC-A659-BC5097867BB5}" type="presParOf" srcId="{558B8D13-6CC5-4696-A948-8DC019E15E23}" destId="{DF44458E-CD22-44A8-B4FC-DE7E087DA120}" srcOrd="0" destOrd="0" presId="urn:microsoft.com/office/officeart/2005/8/layout/bProcess4"/>
    <dgm:cxn modelId="{1D0F9221-1F9C-4A1F-AFB3-1546B4543A67}" type="presParOf" srcId="{558B8D13-6CC5-4696-A948-8DC019E15E23}" destId="{0DB3CB52-22F6-4F57-9D08-BEA32C7F7093}" srcOrd="1" destOrd="0" presId="urn:microsoft.com/office/officeart/2005/8/layout/bProcess4"/>
    <dgm:cxn modelId="{F08C7D53-9E40-4983-BC99-17AC8797B20D}" type="presParOf" srcId="{7C5AE68C-4F47-43B1-9E02-6EF77527FC9D}" destId="{D0C2835D-80A3-423B-ACEC-E48A72AD258D}" srcOrd="1" destOrd="0" presId="urn:microsoft.com/office/officeart/2005/8/layout/bProcess4"/>
    <dgm:cxn modelId="{C73D4337-7A0B-4470-BA45-E0FAA072F2B2}" type="presParOf" srcId="{7C5AE68C-4F47-43B1-9E02-6EF77527FC9D}" destId="{D37A42D9-40A8-40E3-8502-FC3F793F53F1}" srcOrd="2" destOrd="0" presId="urn:microsoft.com/office/officeart/2005/8/layout/bProcess4"/>
    <dgm:cxn modelId="{2ED7A2FA-C4A8-4064-9782-0FB2169ADDF2}" type="presParOf" srcId="{D37A42D9-40A8-40E3-8502-FC3F793F53F1}" destId="{0D649814-7A4D-4262-AAB9-189822064128}" srcOrd="0" destOrd="0" presId="urn:microsoft.com/office/officeart/2005/8/layout/bProcess4"/>
    <dgm:cxn modelId="{9A02CFA2-6A5D-40E3-941A-5225DC491798}" type="presParOf" srcId="{D37A42D9-40A8-40E3-8502-FC3F793F53F1}" destId="{CF79D5F8-B388-4C4B-ADAC-A54C4FF97C2C}" srcOrd="1" destOrd="0" presId="urn:microsoft.com/office/officeart/2005/8/layout/bProcess4"/>
    <dgm:cxn modelId="{88D67753-11C6-4AC7-A858-E64E02E05B60}" type="presParOf" srcId="{7C5AE68C-4F47-43B1-9E02-6EF77527FC9D}" destId="{95FA6DAD-34A8-46F7-99E7-9A6F517B2518}" srcOrd="3" destOrd="0" presId="urn:microsoft.com/office/officeart/2005/8/layout/bProcess4"/>
    <dgm:cxn modelId="{78AD6899-0BFF-467C-BD48-8C94D5949C54}" type="presParOf" srcId="{7C5AE68C-4F47-43B1-9E02-6EF77527FC9D}" destId="{E6E00F09-26E3-4F35-A7D1-A17688A08735}" srcOrd="4" destOrd="0" presId="urn:microsoft.com/office/officeart/2005/8/layout/bProcess4"/>
    <dgm:cxn modelId="{EEFF6198-81F8-4795-912D-7059E88F4E42}" type="presParOf" srcId="{E6E00F09-26E3-4F35-A7D1-A17688A08735}" destId="{F3C93FCA-B868-49D0-A247-5D487E146AD3}" srcOrd="0" destOrd="0" presId="urn:microsoft.com/office/officeart/2005/8/layout/bProcess4"/>
    <dgm:cxn modelId="{4C4C69D9-D7BF-46E6-8750-1A693E043768}" type="presParOf" srcId="{E6E00F09-26E3-4F35-A7D1-A17688A08735}" destId="{6D3C2D29-7FFF-40CC-8C66-691D8203AF5B}" srcOrd="1" destOrd="0" presId="urn:microsoft.com/office/officeart/2005/8/layout/bProcess4"/>
    <dgm:cxn modelId="{10673123-7CBC-4ED8-9095-98FDDACCEC81}" type="presParOf" srcId="{7C5AE68C-4F47-43B1-9E02-6EF77527FC9D}" destId="{DF5E85C5-45C3-48C9-BAA5-50C5D8E62FCA}" srcOrd="5" destOrd="0" presId="urn:microsoft.com/office/officeart/2005/8/layout/bProcess4"/>
    <dgm:cxn modelId="{F3223EAB-3690-4CF5-A12F-A57F1F02A262}" type="presParOf" srcId="{7C5AE68C-4F47-43B1-9E02-6EF77527FC9D}" destId="{5DDE9EB5-6DE9-4F06-AD55-D0533B0EF4AB}" srcOrd="6" destOrd="0" presId="urn:microsoft.com/office/officeart/2005/8/layout/bProcess4"/>
    <dgm:cxn modelId="{B75C524C-A81E-4715-9B65-944574E49797}" type="presParOf" srcId="{5DDE9EB5-6DE9-4F06-AD55-D0533B0EF4AB}" destId="{88A519F8-5944-4F12-B7B0-B6BEE3C458C5}" srcOrd="0" destOrd="0" presId="urn:microsoft.com/office/officeart/2005/8/layout/bProcess4"/>
    <dgm:cxn modelId="{0B6B5801-910E-4E08-89D2-3642C00E4879}" type="presParOf" srcId="{5DDE9EB5-6DE9-4F06-AD55-D0533B0EF4AB}" destId="{D2C044F2-E49A-49AC-8A14-841D8FD5A41E}" srcOrd="1" destOrd="0" presId="urn:microsoft.com/office/officeart/2005/8/layout/bProcess4"/>
    <dgm:cxn modelId="{65A3104B-5AC3-4050-94F4-8E9D1BC885D4}" type="presParOf" srcId="{7C5AE68C-4F47-43B1-9E02-6EF77527FC9D}" destId="{DA8CE1E1-C913-43C0-94FD-194DADDD9323}" srcOrd="7" destOrd="0" presId="urn:microsoft.com/office/officeart/2005/8/layout/bProcess4"/>
    <dgm:cxn modelId="{7E715FBC-CAD4-4518-BDDB-0E598408AC66}" type="presParOf" srcId="{7C5AE68C-4F47-43B1-9E02-6EF77527FC9D}" destId="{11214E53-EB38-4D54-A2ED-DAC3834E108C}" srcOrd="8" destOrd="0" presId="urn:microsoft.com/office/officeart/2005/8/layout/bProcess4"/>
    <dgm:cxn modelId="{2CB6B1EC-9572-4556-BC53-68C3E98CE1AE}" type="presParOf" srcId="{11214E53-EB38-4D54-A2ED-DAC3834E108C}" destId="{EA21F63C-E0A9-4689-9135-BB1C833E8662}" srcOrd="0" destOrd="0" presId="urn:microsoft.com/office/officeart/2005/8/layout/bProcess4"/>
    <dgm:cxn modelId="{1B41F8A9-31BF-4991-A910-4422C4919C91}" type="presParOf" srcId="{11214E53-EB38-4D54-A2ED-DAC3834E108C}" destId="{559C47FA-32D9-40C8-8565-FB7A000BB290}"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66B2D0B-3D58-4591-B5D2-64DE4C2A8FF8}" type="doc">
      <dgm:prSet loTypeId="urn:microsoft.com/office/officeart/2005/8/layout/cycle5" loCatId="cycle" qsTypeId="urn:microsoft.com/office/officeart/2005/8/quickstyle/3d2" qsCatId="3D" csTypeId="urn:microsoft.com/office/officeart/2005/8/colors/colorful1#18" csCatId="colorful" phldr="1"/>
      <dgm:spPr/>
      <dgm:t>
        <a:bodyPr/>
        <a:lstStyle/>
        <a:p>
          <a:endParaRPr lang="es-ES"/>
        </a:p>
      </dgm:t>
    </dgm:pt>
    <dgm:pt modelId="{28D4C562-A566-4A43-B1E9-46B200377F40}">
      <dgm:prSet phldrT="[Texto]" custT="1"/>
      <dgm:spPr/>
      <dgm: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C" sz="2800" b="1" i="0" u="none" strike="noStrike" cap="none" normalizeH="0" baseline="0" dirty="0" smtClean="0">
              <a:ln/>
              <a:effectLst>
                <a:outerShdw blurRad="38100" dist="38100" dir="2700000" algn="tl">
                  <a:srgbClr val="000000">
                    <a:alpha val="43137"/>
                  </a:srgbClr>
                </a:outerShdw>
              </a:effectLst>
              <a:latin typeface="+mn-lt"/>
              <a:ea typeface="Times New Roman" pitchFamily="18" charset="0"/>
              <a:cs typeface="Times New Roman" pitchFamily="18" charset="0"/>
            </a:rPr>
            <a:t>Objetivo</a:t>
          </a:r>
          <a:endParaRPr kumimoji="0" lang="en-US" sz="2800" b="1" i="0" u="none" strike="noStrike" cap="none" normalizeH="0" baseline="0" dirty="0" smtClean="0">
            <a:ln/>
            <a:effectLst>
              <a:outerShdw blurRad="38100" dist="38100" dir="2700000" algn="tl">
                <a:srgbClr val="000000">
                  <a:alpha val="43137"/>
                </a:srgbClr>
              </a:outerShdw>
            </a:effectLst>
            <a:latin typeface="+mn-lt"/>
            <a:cs typeface="Arial" pitchFamily="34" charset="0"/>
          </a:endParaRPr>
        </a:p>
        <a:p>
          <a:pPr algn="ctr"/>
          <a:endParaRPr lang="es-ES" sz="2800" dirty="0">
            <a:latin typeface="+mn-lt"/>
          </a:endParaRPr>
        </a:p>
      </dgm:t>
    </dgm:pt>
    <dgm:pt modelId="{0C553209-2028-4E25-883C-3771F8FAA846}" type="parTrans" cxnId="{79323F7E-A285-42D0-ADDB-DE1E12131715}">
      <dgm:prSet/>
      <dgm:spPr/>
      <dgm:t>
        <a:bodyPr/>
        <a:lstStyle/>
        <a:p>
          <a:endParaRPr lang="es-ES">
            <a:latin typeface="+mn-lt"/>
          </a:endParaRPr>
        </a:p>
      </dgm:t>
    </dgm:pt>
    <dgm:pt modelId="{2A7A7D89-8DFF-429A-853C-170A74084101}" type="sibTrans" cxnId="{79323F7E-A285-42D0-ADDB-DE1E12131715}">
      <dgm:prSet/>
      <dgm:spPr/>
      <dgm:t>
        <a:bodyPr/>
        <a:lstStyle/>
        <a:p>
          <a:endParaRPr lang="es-ES">
            <a:latin typeface="+mn-lt"/>
          </a:endParaRPr>
        </a:p>
      </dgm:t>
    </dgm:pt>
    <dgm:pt modelId="{AAAF7241-3E62-4491-8DF0-AF805D9156B3}">
      <dgm:prSet phldrT="[Texto]" custT="1"/>
      <dgm:spPr/>
      <dgm:t>
        <a:bodyPr/>
        <a:lstStyle/>
        <a:p>
          <a:r>
            <a:rPr lang="es-EC" sz="1600" b="0" smtClean="0">
              <a:latin typeface="+mn-lt"/>
              <a:ea typeface="Times New Roman"/>
              <a:cs typeface="Times New Roman"/>
            </a:rPr>
            <a:t>O</a:t>
          </a:r>
          <a:r>
            <a:rPr kumimoji="0" lang="es-EC" sz="1600" b="0" i="0" u="none" strike="noStrike" cap="none" normalizeH="0" baseline="0" smtClean="0">
              <a:ln/>
              <a:effectLst/>
              <a:latin typeface="+mn-lt"/>
              <a:ea typeface="Times New Roman" pitchFamily="18" charset="0"/>
              <a:cs typeface="Times New Roman" pitchFamily="18" charset="0"/>
            </a:rPr>
            <a:t>rientar e informar a las maestras a  tener un material educativo </a:t>
          </a:r>
          <a:endParaRPr lang="es-ES" sz="1600" dirty="0">
            <a:latin typeface="+mn-lt"/>
          </a:endParaRPr>
        </a:p>
      </dgm:t>
    </dgm:pt>
    <dgm:pt modelId="{6C1DB05D-DDF8-4B37-92E8-24F7107D437B}" type="parTrans" cxnId="{E20608DF-AE99-4DC0-96FF-FF444B414A63}">
      <dgm:prSet/>
      <dgm:spPr/>
      <dgm:t>
        <a:bodyPr/>
        <a:lstStyle/>
        <a:p>
          <a:endParaRPr lang="es-ES">
            <a:latin typeface="+mn-lt"/>
          </a:endParaRPr>
        </a:p>
      </dgm:t>
    </dgm:pt>
    <dgm:pt modelId="{2B224BA8-A9EA-4B48-B44A-9E15EDD8AFCB}" type="sibTrans" cxnId="{E20608DF-AE99-4DC0-96FF-FF444B414A63}">
      <dgm:prSet/>
      <dgm:spPr/>
      <dgm:t>
        <a:bodyPr/>
        <a:lstStyle/>
        <a:p>
          <a:endParaRPr lang="es-ES">
            <a:latin typeface="+mn-lt"/>
          </a:endParaRPr>
        </a:p>
      </dgm:t>
    </dgm:pt>
    <dgm:pt modelId="{35D7CB53-12BB-4297-A98C-4B16255490B4}">
      <dgm:prSet phldrT="[Texto]" custT="1"/>
      <dgm:spPr/>
      <dgm:t>
        <a:bodyPr/>
        <a:lstStyle/>
        <a:p>
          <a:r>
            <a:rPr kumimoji="0" lang="es-EC" sz="1800" b="0" i="0" u="none" strike="noStrike" cap="none" normalizeH="0" baseline="0" dirty="0" smtClean="0">
              <a:ln/>
              <a:effectLst/>
              <a:latin typeface="+mn-lt"/>
              <a:ea typeface="Times New Roman" pitchFamily="18" charset="0"/>
              <a:cs typeface="Times New Roman" pitchFamily="18" charset="0"/>
            </a:rPr>
            <a:t>Ayudar a desarrollar integralmente al niño</a:t>
          </a:r>
          <a:endParaRPr lang="es-ES" dirty="0">
            <a:latin typeface="+mn-lt"/>
          </a:endParaRPr>
        </a:p>
      </dgm:t>
    </dgm:pt>
    <dgm:pt modelId="{D826BD25-7574-496B-B3C3-AEC1782AD8AC}" type="parTrans" cxnId="{9E25FA96-CE31-4AF6-9A44-F12A479DA9B2}">
      <dgm:prSet/>
      <dgm:spPr/>
      <dgm:t>
        <a:bodyPr/>
        <a:lstStyle/>
        <a:p>
          <a:endParaRPr lang="es-ES">
            <a:latin typeface="+mn-lt"/>
          </a:endParaRPr>
        </a:p>
      </dgm:t>
    </dgm:pt>
    <dgm:pt modelId="{09E9243F-D961-4435-BC8E-A97BFADD61C6}" type="sibTrans" cxnId="{9E25FA96-CE31-4AF6-9A44-F12A479DA9B2}">
      <dgm:prSet/>
      <dgm:spPr/>
      <dgm:t>
        <a:bodyPr/>
        <a:lstStyle/>
        <a:p>
          <a:endParaRPr lang="es-ES">
            <a:latin typeface="+mn-lt"/>
          </a:endParaRPr>
        </a:p>
      </dgm:t>
    </dgm:pt>
    <dgm:pt modelId="{5A643C76-8CF2-453B-B19E-AC1FC8790C23}">
      <dgm:prSet phldrT="[Texto]" custT="1"/>
      <dgm:spPr/>
      <dgm:t>
        <a:bodyPr/>
        <a:lstStyle/>
        <a:p>
          <a:r>
            <a:rPr kumimoji="0" lang="es-EC" sz="1800" b="0" i="0" u="none" strike="noStrike" cap="none" normalizeH="0" baseline="0" dirty="0" smtClean="0">
              <a:ln/>
              <a:effectLst/>
              <a:latin typeface="+mn-lt"/>
              <a:ea typeface="Times New Roman" pitchFamily="18" charset="0"/>
              <a:cs typeface="Times New Roman" pitchFamily="18" charset="0"/>
            </a:rPr>
            <a:t>Teniendo en cuenta las metodologías activas </a:t>
          </a:r>
          <a:endParaRPr lang="es-ES" dirty="0">
            <a:latin typeface="+mn-lt"/>
          </a:endParaRPr>
        </a:p>
      </dgm:t>
    </dgm:pt>
    <dgm:pt modelId="{59806911-6E74-49D7-8C2C-EB98BFE0A001}" type="parTrans" cxnId="{C3F32798-B9CA-4822-8F0A-4AF17B39C54C}">
      <dgm:prSet/>
      <dgm:spPr/>
      <dgm:t>
        <a:bodyPr/>
        <a:lstStyle/>
        <a:p>
          <a:endParaRPr lang="es-ES">
            <a:latin typeface="+mn-lt"/>
          </a:endParaRPr>
        </a:p>
      </dgm:t>
    </dgm:pt>
    <dgm:pt modelId="{198D911B-9091-40D2-BFC2-3440939AAFF1}" type="sibTrans" cxnId="{C3F32798-B9CA-4822-8F0A-4AF17B39C54C}">
      <dgm:prSet/>
      <dgm:spPr/>
      <dgm:t>
        <a:bodyPr/>
        <a:lstStyle/>
        <a:p>
          <a:endParaRPr lang="es-ES">
            <a:latin typeface="+mn-lt"/>
          </a:endParaRPr>
        </a:p>
      </dgm:t>
    </dgm:pt>
    <dgm:pt modelId="{C03CF4EF-EC71-4F4F-BD75-73C631DB0036}">
      <dgm:prSet phldrT="[Texto]" custT="1"/>
      <dgm:spPr/>
      <dgm:t>
        <a:bodyPr/>
        <a:lstStyle/>
        <a:p>
          <a:r>
            <a:rPr kumimoji="0" lang="es-EC" sz="1800" b="0" i="0" u="none" strike="noStrike" cap="none" normalizeH="0" baseline="0" dirty="0" smtClean="0">
              <a:ln/>
              <a:effectLst/>
              <a:latin typeface="+mn-lt"/>
              <a:ea typeface="Times New Roman" pitchFamily="18" charset="0"/>
              <a:cs typeface="Times New Roman" pitchFamily="18" charset="0"/>
            </a:rPr>
            <a:t>Aprendizaje significativo</a:t>
          </a:r>
          <a:endParaRPr lang="es-ES" dirty="0">
            <a:latin typeface="+mn-lt"/>
          </a:endParaRPr>
        </a:p>
      </dgm:t>
    </dgm:pt>
    <dgm:pt modelId="{C867893A-05D0-4EA8-8562-09476181DEA1}" type="parTrans" cxnId="{D6B1B351-F598-4E12-9994-85C408BC9C69}">
      <dgm:prSet/>
      <dgm:spPr/>
      <dgm:t>
        <a:bodyPr/>
        <a:lstStyle/>
        <a:p>
          <a:endParaRPr lang="es-ES">
            <a:latin typeface="+mn-lt"/>
          </a:endParaRPr>
        </a:p>
      </dgm:t>
    </dgm:pt>
    <dgm:pt modelId="{162B3229-B8E7-44D6-85E3-AFFDDF8216F8}" type="sibTrans" cxnId="{D6B1B351-F598-4E12-9994-85C408BC9C69}">
      <dgm:prSet/>
      <dgm:spPr/>
      <dgm:t>
        <a:bodyPr/>
        <a:lstStyle/>
        <a:p>
          <a:endParaRPr lang="es-ES">
            <a:latin typeface="+mn-lt"/>
          </a:endParaRPr>
        </a:p>
      </dgm:t>
    </dgm:pt>
    <dgm:pt modelId="{6EB7FD9B-BA89-4D60-8D72-1294AEA51630}" type="pres">
      <dgm:prSet presAssocID="{466B2D0B-3D58-4591-B5D2-64DE4C2A8FF8}" presName="cycle" presStyleCnt="0">
        <dgm:presLayoutVars>
          <dgm:dir/>
          <dgm:resizeHandles val="exact"/>
        </dgm:presLayoutVars>
      </dgm:prSet>
      <dgm:spPr/>
      <dgm:t>
        <a:bodyPr/>
        <a:lstStyle/>
        <a:p>
          <a:endParaRPr lang="es-ES"/>
        </a:p>
      </dgm:t>
    </dgm:pt>
    <dgm:pt modelId="{152523CD-201D-4193-8424-F43D0988417D}" type="pres">
      <dgm:prSet presAssocID="{28D4C562-A566-4A43-B1E9-46B200377F40}" presName="node" presStyleLbl="node1" presStyleIdx="0" presStyleCnt="5">
        <dgm:presLayoutVars>
          <dgm:bulletEnabled val="1"/>
        </dgm:presLayoutVars>
      </dgm:prSet>
      <dgm:spPr/>
      <dgm:t>
        <a:bodyPr/>
        <a:lstStyle/>
        <a:p>
          <a:endParaRPr lang="es-ES"/>
        </a:p>
      </dgm:t>
    </dgm:pt>
    <dgm:pt modelId="{0AC3C699-531B-4FB4-95E9-1365AAD92D4F}" type="pres">
      <dgm:prSet presAssocID="{28D4C562-A566-4A43-B1E9-46B200377F40}" presName="spNode" presStyleCnt="0"/>
      <dgm:spPr/>
    </dgm:pt>
    <dgm:pt modelId="{5D3F74AA-AA2B-47BF-BB05-E4494F836CAD}" type="pres">
      <dgm:prSet presAssocID="{2A7A7D89-8DFF-429A-853C-170A74084101}" presName="sibTrans" presStyleLbl="sibTrans1D1" presStyleIdx="0" presStyleCnt="5"/>
      <dgm:spPr/>
      <dgm:t>
        <a:bodyPr/>
        <a:lstStyle/>
        <a:p>
          <a:endParaRPr lang="es-ES"/>
        </a:p>
      </dgm:t>
    </dgm:pt>
    <dgm:pt modelId="{C29173B4-E733-4B26-A639-BFD9284B50B5}" type="pres">
      <dgm:prSet presAssocID="{AAAF7241-3E62-4491-8DF0-AF805D9156B3}" presName="node" presStyleLbl="node1" presStyleIdx="1" presStyleCnt="5">
        <dgm:presLayoutVars>
          <dgm:bulletEnabled val="1"/>
        </dgm:presLayoutVars>
      </dgm:prSet>
      <dgm:spPr/>
      <dgm:t>
        <a:bodyPr/>
        <a:lstStyle/>
        <a:p>
          <a:endParaRPr lang="es-ES"/>
        </a:p>
      </dgm:t>
    </dgm:pt>
    <dgm:pt modelId="{524776F5-F82E-4DDC-B406-1584BE96D5C6}" type="pres">
      <dgm:prSet presAssocID="{AAAF7241-3E62-4491-8DF0-AF805D9156B3}" presName="spNode" presStyleCnt="0"/>
      <dgm:spPr/>
    </dgm:pt>
    <dgm:pt modelId="{21F89F9E-3791-4C71-A50B-587F6D6B999A}" type="pres">
      <dgm:prSet presAssocID="{2B224BA8-A9EA-4B48-B44A-9E15EDD8AFCB}" presName="sibTrans" presStyleLbl="sibTrans1D1" presStyleIdx="1" presStyleCnt="5"/>
      <dgm:spPr/>
      <dgm:t>
        <a:bodyPr/>
        <a:lstStyle/>
        <a:p>
          <a:endParaRPr lang="es-ES"/>
        </a:p>
      </dgm:t>
    </dgm:pt>
    <dgm:pt modelId="{553442A0-7614-4C6C-A7F3-FBC782F99E28}" type="pres">
      <dgm:prSet presAssocID="{35D7CB53-12BB-4297-A98C-4B16255490B4}" presName="node" presStyleLbl="node1" presStyleIdx="2" presStyleCnt="5">
        <dgm:presLayoutVars>
          <dgm:bulletEnabled val="1"/>
        </dgm:presLayoutVars>
      </dgm:prSet>
      <dgm:spPr/>
      <dgm:t>
        <a:bodyPr/>
        <a:lstStyle/>
        <a:p>
          <a:endParaRPr lang="es-ES"/>
        </a:p>
      </dgm:t>
    </dgm:pt>
    <dgm:pt modelId="{68EC5C6B-EC0B-489C-A1F1-0A758C29A97E}" type="pres">
      <dgm:prSet presAssocID="{35D7CB53-12BB-4297-A98C-4B16255490B4}" presName="spNode" presStyleCnt="0"/>
      <dgm:spPr/>
    </dgm:pt>
    <dgm:pt modelId="{AC5ED701-66A9-4483-BF65-22D5D463D2C5}" type="pres">
      <dgm:prSet presAssocID="{09E9243F-D961-4435-BC8E-A97BFADD61C6}" presName="sibTrans" presStyleLbl="sibTrans1D1" presStyleIdx="2" presStyleCnt="5"/>
      <dgm:spPr/>
      <dgm:t>
        <a:bodyPr/>
        <a:lstStyle/>
        <a:p>
          <a:endParaRPr lang="es-ES"/>
        </a:p>
      </dgm:t>
    </dgm:pt>
    <dgm:pt modelId="{B78E5613-8865-4B52-99D5-C27135DD350B}" type="pres">
      <dgm:prSet presAssocID="{5A643C76-8CF2-453B-B19E-AC1FC8790C23}" presName="node" presStyleLbl="node1" presStyleIdx="3" presStyleCnt="5">
        <dgm:presLayoutVars>
          <dgm:bulletEnabled val="1"/>
        </dgm:presLayoutVars>
      </dgm:prSet>
      <dgm:spPr/>
      <dgm:t>
        <a:bodyPr/>
        <a:lstStyle/>
        <a:p>
          <a:endParaRPr lang="es-ES"/>
        </a:p>
      </dgm:t>
    </dgm:pt>
    <dgm:pt modelId="{8E9A052A-C83F-4070-BB8A-39056C467B16}" type="pres">
      <dgm:prSet presAssocID="{5A643C76-8CF2-453B-B19E-AC1FC8790C23}" presName="spNode" presStyleCnt="0"/>
      <dgm:spPr/>
    </dgm:pt>
    <dgm:pt modelId="{07DBF200-C991-4A8B-9308-B28726228352}" type="pres">
      <dgm:prSet presAssocID="{198D911B-9091-40D2-BFC2-3440939AAFF1}" presName="sibTrans" presStyleLbl="sibTrans1D1" presStyleIdx="3" presStyleCnt="5"/>
      <dgm:spPr/>
      <dgm:t>
        <a:bodyPr/>
        <a:lstStyle/>
        <a:p>
          <a:endParaRPr lang="es-ES"/>
        </a:p>
      </dgm:t>
    </dgm:pt>
    <dgm:pt modelId="{E10674E7-E5BD-4696-88DF-83674706D639}" type="pres">
      <dgm:prSet presAssocID="{C03CF4EF-EC71-4F4F-BD75-73C631DB0036}" presName="node" presStyleLbl="node1" presStyleIdx="4" presStyleCnt="5">
        <dgm:presLayoutVars>
          <dgm:bulletEnabled val="1"/>
        </dgm:presLayoutVars>
      </dgm:prSet>
      <dgm:spPr/>
      <dgm:t>
        <a:bodyPr/>
        <a:lstStyle/>
        <a:p>
          <a:endParaRPr lang="es-ES"/>
        </a:p>
      </dgm:t>
    </dgm:pt>
    <dgm:pt modelId="{683EB43E-E7E9-4D61-87FB-2BB5EA61CBE2}" type="pres">
      <dgm:prSet presAssocID="{C03CF4EF-EC71-4F4F-BD75-73C631DB0036}" presName="spNode" presStyleCnt="0"/>
      <dgm:spPr/>
    </dgm:pt>
    <dgm:pt modelId="{8E21891D-4EE8-4705-A7BC-820A223A7117}" type="pres">
      <dgm:prSet presAssocID="{162B3229-B8E7-44D6-85E3-AFFDDF8216F8}" presName="sibTrans" presStyleLbl="sibTrans1D1" presStyleIdx="4" presStyleCnt="5"/>
      <dgm:spPr/>
      <dgm:t>
        <a:bodyPr/>
        <a:lstStyle/>
        <a:p>
          <a:endParaRPr lang="es-ES"/>
        </a:p>
      </dgm:t>
    </dgm:pt>
  </dgm:ptLst>
  <dgm:cxnLst>
    <dgm:cxn modelId="{A2EF2158-F275-44D4-9D5B-715DA3E87523}" type="presOf" srcId="{35D7CB53-12BB-4297-A98C-4B16255490B4}" destId="{553442A0-7614-4C6C-A7F3-FBC782F99E28}" srcOrd="0" destOrd="0" presId="urn:microsoft.com/office/officeart/2005/8/layout/cycle5"/>
    <dgm:cxn modelId="{7CF34D7D-9A61-44C5-8D99-7DBD8CFAD5F9}" type="presOf" srcId="{466B2D0B-3D58-4591-B5D2-64DE4C2A8FF8}" destId="{6EB7FD9B-BA89-4D60-8D72-1294AEA51630}" srcOrd="0" destOrd="0" presId="urn:microsoft.com/office/officeart/2005/8/layout/cycle5"/>
    <dgm:cxn modelId="{D6B1B351-F598-4E12-9994-85C408BC9C69}" srcId="{466B2D0B-3D58-4591-B5D2-64DE4C2A8FF8}" destId="{C03CF4EF-EC71-4F4F-BD75-73C631DB0036}" srcOrd="4" destOrd="0" parTransId="{C867893A-05D0-4EA8-8562-09476181DEA1}" sibTransId="{162B3229-B8E7-44D6-85E3-AFFDDF8216F8}"/>
    <dgm:cxn modelId="{EF49070C-6887-4FC6-820C-E1EFD4FBDB0C}" type="presOf" srcId="{C03CF4EF-EC71-4F4F-BD75-73C631DB0036}" destId="{E10674E7-E5BD-4696-88DF-83674706D639}" srcOrd="0" destOrd="0" presId="urn:microsoft.com/office/officeart/2005/8/layout/cycle5"/>
    <dgm:cxn modelId="{39D55681-52A2-4B89-8632-7D976AA0613A}" type="presOf" srcId="{162B3229-B8E7-44D6-85E3-AFFDDF8216F8}" destId="{8E21891D-4EE8-4705-A7BC-820A223A7117}" srcOrd="0" destOrd="0" presId="urn:microsoft.com/office/officeart/2005/8/layout/cycle5"/>
    <dgm:cxn modelId="{201C4FDE-F8FC-43BE-BFFB-542CA3CE3070}" type="presOf" srcId="{09E9243F-D961-4435-BC8E-A97BFADD61C6}" destId="{AC5ED701-66A9-4483-BF65-22D5D463D2C5}" srcOrd="0" destOrd="0" presId="urn:microsoft.com/office/officeart/2005/8/layout/cycle5"/>
    <dgm:cxn modelId="{E20608DF-AE99-4DC0-96FF-FF444B414A63}" srcId="{466B2D0B-3D58-4591-B5D2-64DE4C2A8FF8}" destId="{AAAF7241-3E62-4491-8DF0-AF805D9156B3}" srcOrd="1" destOrd="0" parTransId="{6C1DB05D-DDF8-4B37-92E8-24F7107D437B}" sibTransId="{2B224BA8-A9EA-4B48-B44A-9E15EDD8AFCB}"/>
    <dgm:cxn modelId="{C3F32798-B9CA-4822-8F0A-4AF17B39C54C}" srcId="{466B2D0B-3D58-4591-B5D2-64DE4C2A8FF8}" destId="{5A643C76-8CF2-453B-B19E-AC1FC8790C23}" srcOrd="3" destOrd="0" parTransId="{59806911-6E74-49D7-8C2C-EB98BFE0A001}" sibTransId="{198D911B-9091-40D2-BFC2-3440939AAFF1}"/>
    <dgm:cxn modelId="{00322C8E-37A6-4435-AB0C-83D67CAAFAF9}" type="presOf" srcId="{AAAF7241-3E62-4491-8DF0-AF805D9156B3}" destId="{C29173B4-E733-4B26-A639-BFD9284B50B5}" srcOrd="0" destOrd="0" presId="urn:microsoft.com/office/officeart/2005/8/layout/cycle5"/>
    <dgm:cxn modelId="{416FDDBF-C856-487B-B830-5A49B523CF31}" type="presOf" srcId="{198D911B-9091-40D2-BFC2-3440939AAFF1}" destId="{07DBF200-C991-4A8B-9308-B28726228352}" srcOrd="0" destOrd="0" presId="urn:microsoft.com/office/officeart/2005/8/layout/cycle5"/>
    <dgm:cxn modelId="{9E25FA96-CE31-4AF6-9A44-F12A479DA9B2}" srcId="{466B2D0B-3D58-4591-B5D2-64DE4C2A8FF8}" destId="{35D7CB53-12BB-4297-A98C-4B16255490B4}" srcOrd="2" destOrd="0" parTransId="{D826BD25-7574-496B-B3C3-AEC1782AD8AC}" sibTransId="{09E9243F-D961-4435-BC8E-A97BFADD61C6}"/>
    <dgm:cxn modelId="{EC2D2D26-E47A-4FE1-A1D0-DF802E6499BD}" type="presOf" srcId="{5A643C76-8CF2-453B-B19E-AC1FC8790C23}" destId="{B78E5613-8865-4B52-99D5-C27135DD350B}" srcOrd="0" destOrd="0" presId="urn:microsoft.com/office/officeart/2005/8/layout/cycle5"/>
    <dgm:cxn modelId="{79323F7E-A285-42D0-ADDB-DE1E12131715}" srcId="{466B2D0B-3D58-4591-B5D2-64DE4C2A8FF8}" destId="{28D4C562-A566-4A43-B1E9-46B200377F40}" srcOrd="0" destOrd="0" parTransId="{0C553209-2028-4E25-883C-3771F8FAA846}" sibTransId="{2A7A7D89-8DFF-429A-853C-170A74084101}"/>
    <dgm:cxn modelId="{E76BD69C-90D6-41EC-8F41-A90206F7B6D6}" type="presOf" srcId="{28D4C562-A566-4A43-B1E9-46B200377F40}" destId="{152523CD-201D-4193-8424-F43D0988417D}" srcOrd="0" destOrd="0" presId="urn:microsoft.com/office/officeart/2005/8/layout/cycle5"/>
    <dgm:cxn modelId="{89836468-0371-40D8-8EDE-17A133E8DC8E}" type="presOf" srcId="{2A7A7D89-8DFF-429A-853C-170A74084101}" destId="{5D3F74AA-AA2B-47BF-BB05-E4494F836CAD}" srcOrd="0" destOrd="0" presId="urn:microsoft.com/office/officeart/2005/8/layout/cycle5"/>
    <dgm:cxn modelId="{13F14763-EEA2-4471-A2C8-D80A38C67657}" type="presOf" srcId="{2B224BA8-A9EA-4B48-B44A-9E15EDD8AFCB}" destId="{21F89F9E-3791-4C71-A50B-587F6D6B999A}" srcOrd="0" destOrd="0" presId="urn:microsoft.com/office/officeart/2005/8/layout/cycle5"/>
    <dgm:cxn modelId="{A04A98EC-B53B-4160-AEDC-BB457FCACB3D}" type="presParOf" srcId="{6EB7FD9B-BA89-4D60-8D72-1294AEA51630}" destId="{152523CD-201D-4193-8424-F43D0988417D}" srcOrd="0" destOrd="0" presId="urn:microsoft.com/office/officeart/2005/8/layout/cycle5"/>
    <dgm:cxn modelId="{82E0A2F6-2221-4D30-A7A1-A83821D0EA52}" type="presParOf" srcId="{6EB7FD9B-BA89-4D60-8D72-1294AEA51630}" destId="{0AC3C699-531B-4FB4-95E9-1365AAD92D4F}" srcOrd="1" destOrd="0" presId="urn:microsoft.com/office/officeart/2005/8/layout/cycle5"/>
    <dgm:cxn modelId="{2106133F-BDA5-48E4-B3F9-7ABA32F0C065}" type="presParOf" srcId="{6EB7FD9B-BA89-4D60-8D72-1294AEA51630}" destId="{5D3F74AA-AA2B-47BF-BB05-E4494F836CAD}" srcOrd="2" destOrd="0" presId="urn:microsoft.com/office/officeart/2005/8/layout/cycle5"/>
    <dgm:cxn modelId="{3E9184D0-895E-4A43-A910-35F676DBE310}" type="presParOf" srcId="{6EB7FD9B-BA89-4D60-8D72-1294AEA51630}" destId="{C29173B4-E733-4B26-A639-BFD9284B50B5}" srcOrd="3" destOrd="0" presId="urn:microsoft.com/office/officeart/2005/8/layout/cycle5"/>
    <dgm:cxn modelId="{6ADB30EB-DEE4-41E0-AE78-20DEB7EE362E}" type="presParOf" srcId="{6EB7FD9B-BA89-4D60-8D72-1294AEA51630}" destId="{524776F5-F82E-4DDC-B406-1584BE96D5C6}" srcOrd="4" destOrd="0" presId="urn:microsoft.com/office/officeart/2005/8/layout/cycle5"/>
    <dgm:cxn modelId="{78F16B00-6623-4C33-8CF2-EDEBACB47940}" type="presParOf" srcId="{6EB7FD9B-BA89-4D60-8D72-1294AEA51630}" destId="{21F89F9E-3791-4C71-A50B-587F6D6B999A}" srcOrd="5" destOrd="0" presId="urn:microsoft.com/office/officeart/2005/8/layout/cycle5"/>
    <dgm:cxn modelId="{C29B3578-411F-4141-9BA2-FFD2268B96C6}" type="presParOf" srcId="{6EB7FD9B-BA89-4D60-8D72-1294AEA51630}" destId="{553442A0-7614-4C6C-A7F3-FBC782F99E28}" srcOrd="6" destOrd="0" presId="urn:microsoft.com/office/officeart/2005/8/layout/cycle5"/>
    <dgm:cxn modelId="{A43F55D3-2D2D-4D96-96C0-4669F489B7F1}" type="presParOf" srcId="{6EB7FD9B-BA89-4D60-8D72-1294AEA51630}" destId="{68EC5C6B-EC0B-489C-A1F1-0A758C29A97E}" srcOrd="7" destOrd="0" presId="urn:microsoft.com/office/officeart/2005/8/layout/cycle5"/>
    <dgm:cxn modelId="{56F9AC30-9EC7-41E9-8D98-76E92514C328}" type="presParOf" srcId="{6EB7FD9B-BA89-4D60-8D72-1294AEA51630}" destId="{AC5ED701-66A9-4483-BF65-22D5D463D2C5}" srcOrd="8" destOrd="0" presId="urn:microsoft.com/office/officeart/2005/8/layout/cycle5"/>
    <dgm:cxn modelId="{BDC23B54-F043-416F-9EF0-93C14B7C9C8C}" type="presParOf" srcId="{6EB7FD9B-BA89-4D60-8D72-1294AEA51630}" destId="{B78E5613-8865-4B52-99D5-C27135DD350B}" srcOrd="9" destOrd="0" presId="urn:microsoft.com/office/officeart/2005/8/layout/cycle5"/>
    <dgm:cxn modelId="{14FDC035-4375-4F55-B4EA-309A8BE84E86}" type="presParOf" srcId="{6EB7FD9B-BA89-4D60-8D72-1294AEA51630}" destId="{8E9A052A-C83F-4070-BB8A-39056C467B16}" srcOrd="10" destOrd="0" presId="urn:microsoft.com/office/officeart/2005/8/layout/cycle5"/>
    <dgm:cxn modelId="{392B3319-8EC1-43E0-8447-2D765C05A379}" type="presParOf" srcId="{6EB7FD9B-BA89-4D60-8D72-1294AEA51630}" destId="{07DBF200-C991-4A8B-9308-B28726228352}" srcOrd="11" destOrd="0" presId="urn:microsoft.com/office/officeart/2005/8/layout/cycle5"/>
    <dgm:cxn modelId="{23875EBA-548E-4549-9B88-26F195EFC78C}" type="presParOf" srcId="{6EB7FD9B-BA89-4D60-8D72-1294AEA51630}" destId="{E10674E7-E5BD-4696-88DF-83674706D639}" srcOrd="12" destOrd="0" presId="urn:microsoft.com/office/officeart/2005/8/layout/cycle5"/>
    <dgm:cxn modelId="{37EEE05D-C37F-469A-97FC-16DD528567AB}" type="presParOf" srcId="{6EB7FD9B-BA89-4D60-8D72-1294AEA51630}" destId="{683EB43E-E7E9-4D61-87FB-2BB5EA61CBE2}" srcOrd="13" destOrd="0" presId="urn:microsoft.com/office/officeart/2005/8/layout/cycle5"/>
    <dgm:cxn modelId="{27036345-3A26-41AA-80E9-356F84F88855}" type="presParOf" srcId="{6EB7FD9B-BA89-4D60-8D72-1294AEA51630}" destId="{8E21891D-4EE8-4705-A7BC-820A223A7117}"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64926CD-A2DB-427C-92DC-40B6777B592B}" type="doc">
      <dgm:prSet loTypeId="urn:microsoft.com/office/officeart/2005/8/layout/cycle4#1" loCatId="relationship" qsTypeId="urn:microsoft.com/office/officeart/2005/8/quickstyle/3d2" qsCatId="3D" csTypeId="urn:microsoft.com/office/officeart/2005/8/colors/colorful2" csCatId="colorful" phldr="1"/>
      <dgm:spPr/>
      <dgm:t>
        <a:bodyPr/>
        <a:lstStyle/>
        <a:p>
          <a:endParaRPr lang="es-ES"/>
        </a:p>
      </dgm:t>
    </dgm:pt>
    <dgm:pt modelId="{F3E830EC-865A-4A03-920D-D99D3C196F6F}">
      <dgm:prSet phldrT="[Texto]" custT="1"/>
      <dgm:spPr/>
      <dgm:t>
        <a:bodyPr/>
        <a:lstStyle/>
        <a:p>
          <a:r>
            <a:rPr lang="es-EC" sz="1800" dirty="0" smtClean="0">
              <a:latin typeface="Times New Roman" pitchFamily="18" charset="0"/>
              <a:cs typeface="Times New Roman" pitchFamily="18" charset="0"/>
            </a:rPr>
            <a:t>Favorecer el desarrollo integral</a:t>
          </a:r>
          <a:endParaRPr lang="es-ES" sz="1800" dirty="0">
            <a:latin typeface="Times New Roman" pitchFamily="18" charset="0"/>
            <a:cs typeface="Times New Roman" pitchFamily="18" charset="0"/>
          </a:endParaRPr>
        </a:p>
      </dgm:t>
    </dgm:pt>
    <dgm:pt modelId="{91128721-F8FA-4201-AAFA-A1E6C9406BF2}" type="parTrans" cxnId="{D46A2994-7DE1-4BFD-8E84-F124B6A76D6F}">
      <dgm:prSet/>
      <dgm:spPr/>
      <dgm:t>
        <a:bodyPr/>
        <a:lstStyle/>
        <a:p>
          <a:endParaRPr lang="es-ES" sz="1800">
            <a:latin typeface="Times New Roman" pitchFamily="18" charset="0"/>
            <a:cs typeface="Times New Roman" pitchFamily="18" charset="0"/>
          </a:endParaRPr>
        </a:p>
      </dgm:t>
    </dgm:pt>
    <dgm:pt modelId="{57599C40-325B-403D-86B7-D2ED059F2FCD}" type="sibTrans" cxnId="{D46A2994-7DE1-4BFD-8E84-F124B6A76D6F}">
      <dgm:prSet/>
      <dgm:spPr/>
      <dgm:t>
        <a:bodyPr/>
        <a:lstStyle/>
        <a:p>
          <a:endParaRPr lang="es-ES" sz="1800">
            <a:latin typeface="Times New Roman" pitchFamily="18" charset="0"/>
            <a:cs typeface="Times New Roman" pitchFamily="18" charset="0"/>
          </a:endParaRPr>
        </a:p>
      </dgm:t>
    </dgm:pt>
    <dgm:pt modelId="{D7AB0562-DAAD-4CF0-A857-CFBF68D3DC82}">
      <dgm:prSet phldrT="[Texto]" custT="1"/>
      <dgm:spPr/>
      <dgm:t>
        <a:bodyPr/>
        <a:lstStyle/>
        <a:p>
          <a:r>
            <a:rPr lang="es-EC" sz="1800" dirty="0" smtClean="0">
              <a:latin typeface="Times New Roman" pitchFamily="18" charset="0"/>
              <a:cs typeface="Times New Roman" pitchFamily="18" charset="0"/>
            </a:rPr>
            <a:t>Estimular el desarrollo psicomotor</a:t>
          </a:r>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dgm:t>
    </dgm:pt>
    <dgm:pt modelId="{DBA92FED-411B-4B5A-8541-27E07DBFBBBD}" type="parTrans" cxnId="{1C5F3708-283A-4C1B-9E13-85AAEB3876F5}">
      <dgm:prSet/>
      <dgm:spPr/>
      <dgm:t>
        <a:bodyPr/>
        <a:lstStyle/>
        <a:p>
          <a:endParaRPr lang="es-ES" sz="1800">
            <a:latin typeface="Times New Roman" pitchFamily="18" charset="0"/>
            <a:cs typeface="Times New Roman" pitchFamily="18" charset="0"/>
          </a:endParaRPr>
        </a:p>
      </dgm:t>
    </dgm:pt>
    <dgm:pt modelId="{09594675-C003-492B-A17D-0EE35A3802D1}" type="sibTrans" cxnId="{1C5F3708-283A-4C1B-9E13-85AAEB3876F5}">
      <dgm:prSet/>
      <dgm:spPr/>
      <dgm:t>
        <a:bodyPr/>
        <a:lstStyle/>
        <a:p>
          <a:endParaRPr lang="es-ES" sz="1800">
            <a:latin typeface="Times New Roman" pitchFamily="18" charset="0"/>
            <a:cs typeface="Times New Roman" pitchFamily="18" charset="0"/>
          </a:endParaRPr>
        </a:p>
      </dgm:t>
    </dgm:pt>
    <dgm:pt modelId="{B4CC4703-B0BC-4418-810D-4B3B07F732D2}">
      <dgm:prSet phldrT="[Texto]" custT="1"/>
      <dgm:spPr/>
      <dgm:t>
        <a:bodyPr/>
        <a:lstStyle/>
        <a:p>
          <a:endParaRPr lang="es-ES" sz="1800"/>
        </a:p>
      </dgm:t>
    </dgm:pt>
    <dgm:pt modelId="{74CC59AA-BDA4-49B5-9137-F3131EDB4A7B}" type="parTrans" cxnId="{17C434E9-8ED2-42C0-9A8D-DA5032B8DBE4}">
      <dgm:prSet/>
      <dgm:spPr/>
      <dgm:t>
        <a:bodyPr/>
        <a:lstStyle/>
        <a:p>
          <a:endParaRPr lang="es-ES" sz="1800">
            <a:latin typeface="Times New Roman" pitchFamily="18" charset="0"/>
            <a:cs typeface="Times New Roman" pitchFamily="18" charset="0"/>
          </a:endParaRPr>
        </a:p>
      </dgm:t>
    </dgm:pt>
    <dgm:pt modelId="{9829386A-BD95-43C5-89A2-4892843FF107}" type="sibTrans" cxnId="{17C434E9-8ED2-42C0-9A8D-DA5032B8DBE4}">
      <dgm:prSet/>
      <dgm:spPr/>
      <dgm:t>
        <a:bodyPr/>
        <a:lstStyle/>
        <a:p>
          <a:endParaRPr lang="es-ES" sz="1800">
            <a:latin typeface="Times New Roman" pitchFamily="18" charset="0"/>
            <a:cs typeface="Times New Roman" pitchFamily="18" charset="0"/>
          </a:endParaRPr>
        </a:p>
      </dgm:t>
    </dgm:pt>
    <dgm:pt modelId="{01CA21F2-3692-470D-AA29-DD25D443E6CD}">
      <dgm:prSet phldrT="[Texto]" custT="1"/>
      <dgm:spPr/>
      <dgm:t>
        <a:bodyPr/>
        <a:lstStyle/>
        <a:p>
          <a:pPr marL="57150" indent="0" defTabSz="444500">
            <a:lnSpc>
              <a:spcPct val="90000"/>
            </a:lnSpc>
            <a:spcBef>
              <a:spcPct val="0"/>
            </a:spcBef>
            <a:spcAft>
              <a:spcPct val="15000"/>
            </a:spcAft>
            <a:buNone/>
          </a:pPr>
          <a:r>
            <a:rPr lang="es-ES" sz="3200" b="1" smtClean="0">
              <a:effectLst>
                <a:outerShdw blurRad="38100" dist="38100" dir="2700000" algn="tl">
                  <a:srgbClr val="000000">
                    <a:alpha val="43137"/>
                  </a:srgbClr>
                </a:outerShdw>
              </a:effectLst>
              <a:latin typeface="Monotype Corsiva" pitchFamily="66" charset="0"/>
              <a:cs typeface="Times New Roman" pitchFamily="18" charset="0"/>
            </a:rPr>
            <a:t>Propósito del Material</a:t>
          </a:r>
          <a:endParaRPr lang="es-ES" sz="3200" b="1" dirty="0">
            <a:effectLst>
              <a:outerShdw blurRad="38100" dist="38100" dir="2700000" algn="tl">
                <a:srgbClr val="000000">
                  <a:alpha val="43137"/>
                </a:srgbClr>
              </a:outerShdw>
            </a:effectLst>
            <a:latin typeface="Monotype Corsiva" pitchFamily="66" charset="0"/>
            <a:cs typeface="Times New Roman" pitchFamily="18" charset="0"/>
          </a:endParaRPr>
        </a:p>
      </dgm:t>
    </dgm:pt>
    <dgm:pt modelId="{1874E520-3229-46DF-9BE0-E4F4F7DF8A06}" type="parTrans" cxnId="{53C46BF4-03EE-4183-A940-73869A49F019}">
      <dgm:prSet/>
      <dgm:spPr/>
      <dgm:t>
        <a:bodyPr/>
        <a:lstStyle/>
        <a:p>
          <a:endParaRPr lang="es-ES" sz="1800">
            <a:latin typeface="Times New Roman" pitchFamily="18" charset="0"/>
            <a:cs typeface="Times New Roman" pitchFamily="18" charset="0"/>
          </a:endParaRPr>
        </a:p>
      </dgm:t>
    </dgm:pt>
    <dgm:pt modelId="{9C037BAE-31BD-48E7-BF57-82DAAC020555}" type="sibTrans" cxnId="{53C46BF4-03EE-4183-A940-73869A49F019}">
      <dgm:prSet/>
      <dgm:spPr/>
      <dgm:t>
        <a:bodyPr/>
        <a:lstStyle/>
        <a:p>
          <a:endParaRPr lang="es-ES" sz="1800">
            <a:latin typeface="Times New Roman" pitchFamily="18" charset="0"/>
            <a:cs typeface="Times New Roman" pitchFamily="18" charset="0"/>
          </a:endParaRPr>
        </a:p>
      </dgm:t>
    </dgm:pt>
    <dgm:pt modelId="{1AFE0DB9-F549-436C-B76C-77EEEA02983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800" dirty="0" smtClean="0">
              <a:latin typeface="Times New Roman" pitchFamily="18" charset="0"/>
              <a:cs typeface="Times New Roman" pitchFamily="18" charset="0"/>
            </a:rPr>
            <a:t>La creatividad y estabilidad socio-emocional</a:t>
          </a:r>
          <a:endParaRPr lang="es-ES" sz="1800" dirty="0" smtClean="0">
            <a:latin typeface="Times New Roman" pitchFamily="18" charset="0"/>
            <a:cs typeface="Times New Roman" pitchFamily="18" charset="0"/>
          </a:endParaRPr>
        </a:p>
        <a:p>
          <a:endParaRPr lang="es-ES" sz="1800" dirty="0">
            <a:latin typeface="Times New Roman" pitchFamily="18" charset="0"/>
            <a:cs typeface="Times New Roman" pitchFamily="18" charset="0"/>
          </a:endParaRPr>
        </a:p>
      </dgm:t>
    </dgm:pt>
    <dgm:pt modelId="{2B88A119-61D4-4CA9-8BAA-FDD767DAE78D}" type="parTrans" cxnId="{B57110B2-629C-4CDC-BC1E-95886D4AEA63}">
      <dgm:prSet/>
      <dgm:spPr/>
      <dgm:t>
        <a:bodyPr/>
        <a:lstStyle/>
        <a:p>
          <a:endParaRPr lang="es-ES" sz="1800">
            <a:latin typeface="Times New Roman" pitchFamily="18" charset="0"/>
            <a:cs typeface="Times New Roman" pitchFamily="18" charset="0"/>
          </a:endParaRPr>
        </a:p>
      </dgm:t>
    </dgm:pt>
    <dgm:pt modelId="{1C1621D1-9688-43DF-A547-68FAA2E0E382}" type="sibTrans" cxnId="{B57110B2-629C-4CDC-BC1E-95886D4AEA63}">
      <dgm:prSet/>
      <dgm:spPr/>
      <dgm:t>
        <a:bodyPr/>
        <a:lstStyle/>
        <a:p>
          <a:endParaRPr lang="es-ES" sz="1800">
            <a:latin typeface="Times New Roman" pitchFamily="18" charset="0"/>
            <a:cs typeface="Times New Roman" pitchFamily="18" charset="0"/>
          </a:endParaRPr>
        </a:p>
      </dgm:t>
    </dgm:pt>
    <dgm:pt modelId="{04B5B6E7-7BC1-4A89-91EE-B0C4BF76F43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1800" dirty="0" smtClean="0">
              <a:latin typeface="Times New Roman" pitchFamily="18" charset="0"/>
              <a:cs typeface="Times New Roman" pitchFamily="18" charset="0"/>
            </a:rPr>
            <a:t>La expresión y la socialización</a:t>
          </a:r>
          <a:endParaRPr lang="es-ES" sz="1800" dirty="0">
            <a:latin typeface="Times New Roman" pitchFamily="18" charset="0"/>
            <a:cs typeface="Times New Roman" pitchFamily="18" charset="0"/>
          </a:endParaRPr>
        </a:p>
      </dgm:t>
    </dgm:pt>
    <dgm:pt modelId="{AE864CE4-80D9-466B-A86A-1835A9CA57BF}" type="parTrans" cxnId="{A5DAD062-B3BF-41FC-AA5D-AD87E0FAD9FA}">
      <dgm:prSet/>
      <dgm:spPr/>
      <dgm:t>
        <a:bodyPr/>
        <a:lstStyle/>
        <a:p>
          <a:endParaRPr lang="es-ES" sz="1800">
            <a:latin typeface="Times New Roman" pitchFamily="18" charset="0"/>
            <a:cs typeface="Times New Roman" pitchFamily="18" charset="0"/>
          </a:endParaRPr>
        </a:p>
      </dgm:t>
    </dgm:pt>
    <dgm:pt modelId="{0E51CD41-FE0F-4068-8A81-F23E6A00A0FD}" type="sibTrans" cxnId="{A5DAD062-B3BF-41FC-AA5D-AD87E0FAD9FA}">
      <dgm:prSet/>
      <dgm:spPr/>
      <dgm:t>
        <a:bodyPr/>
        <a:lstStyle/>
        <a:p>
          <a:endParaRPr lang="es-ES" sz="1800">
            <a:latin typeface="Times New Roman" pitchFamily="18" charset="0"/>
            <a:cs typeface="Times New Roman" pitchFamily="18" charset="0"/>
          </a:endParaRPr>
        </a:p>
      </dgm:t>
    </dgm:pt>
    <dgm:pt modelId="{B1F8FC93-771B-4AA8-882A-2BA647029AB9}" type="pres">
      <dgm:prSet presAssocID="{D64926CD-A2DB-427C-92DC-40B6777B592B}" presName="cycleMatrixDiagram" presStyleCnt="0">
        <dgm:presLayoutVars>
          <dgm:chMax val="1"/>
          <dgm:dir/>
          <dgm:animLvl val="lvl"/>
          <dgm:resizeHandles val="exact"/>
        </dgm:presLayoutVars>
      </dgm:prSet>
      <dgm:spPr/>
      <dgm:t>
        <a:bodyPr/>
        <a:lstStyle/>
        <a:p>
          <a:endParaRPr lang="es-ES"/>
        </a:p>
      </dgm:t>
    </dgm:pt>
    <dgm:pt modelId="{73CD8F4D-3204-4BE0-893A-95DEC4233CD2}" type="pres">
      <dgm:prSet presAssocID="{D64926CD-A2DB-427C-92DC-40B6777B592B}" presName="children" presStyleCnt="0"/>
      <dgm:spPr/>
      <dgm:t>
        <a:bodyPr/>
        <a:lstStyle/>
        <a:p>
          <a:endParaRPr lang="es-ES"/>
        </a:p>
      </dgm:t>
    </dgm:pt>
    <dgm:pt modelId="{0F7C5B8C-661A-44F4-81A0-7E0D1D9E63E7}" type="pres">
      <dgm:prSet presAssocID="{D64926CD-A2DB-427C-92DC-40B6777B592B}" presName="child1group" presStyleCnt="0"/>
      <dgm:spPr/>
      <dgm:t>
        <a:bodyPr/>
        <a:lstStyle/>
        <a:p>
          <a:endParaRPr lang="es-ES"/>
        </a:p>
      </dgm:t>
    </dgm:pt>
    <dgm:pt modelId="{46DCE9F3-1832-4FD7-B3E1-B51FB42020E6}" type="pres">
      <dgm:prSet presAssocID="{D64926CD-A2DB-427C-92DC-40B6777B592B}" presName="child1" presStyleLbl="bgAcc1" presStyleIdx="0" presStyleCnt="1"/>
      <dgm:spPr/>
      <dgm:t>
        <a:bodyPr/>
        <a:lstStyle/>
        <a:p>
          <a:endParaRPr lang="es-ES"/>
        </a:p>
      </dgm:t>
    </dgm:pt>
    <dgm:pt modelId="{CB05331A-D03C-4D6C-B7C8-8A05D95E2CA3}" type="pres">
      <dgm:prSet presAssocID="{D64926CD-A2DB-427C-92DC-40B6777B592B}" presName="child1Text" presStyleLbl="bgAcc1" presStyleIdx="0" presStyleCnt="1">
        <dgm:presLayoutVars>
          <dgm:bulletEnabled val="1"/>
        </dgm:presLayoutVars>
      </dgm:prSet>
      <dgm:spPr/>
      <dgm:t>
        <a:bodyPr/>
        <a:lstStyle/>
        <a:p>
          <a:endParaRPr lang="es-ES"/>
        </a:p>
      </dgm:t>
    </dgm:pt>
    <dgm:pt modelId="{8369CBD7-8783-484C-99F8-20FBD51FDAAA}" type="pres">
      <dgm:prSet presAssocID="{D64926CD-A2DB-427C-92DC-40B6777B592B}" presName="childPlaceholder" presStyleCnt="0"/>
      <dgm:spPr/>
      <dgm:t>
        <a:bodyPr/>
        <a:lstStyle/>
        <a:p>
          <a:endParaRPr lang="es-ES"/>
        </a:p>
      </dgm:t>
    </dgm:pt>
    <dgm:pt modelId="{518353CA-86BD-4F67-A2F8-925C81461168}" type="pres">
      <dgm:prSet presAssocID="{D64926CD-A2DB-427C-92DC-40B6777B592B}" presName="circle" presStyleCnt="0"/>
      <dgm:spPr/>
      <dgm:t>
        <a:bodyPr/>
        <a:lstStyle/>
        <a:p>
          <a:endParaRPr lang="es-ES"/>
        </a:p>
      </dgm:t>
    </dgm:pt>
    <dgm:pt modelId="{FC0C1FBE-5DC2-42A8-9D44-9C053046E922}" type="pres">
      <dgm:prSet presAssocID="{D64926CD-A2DB-427C-92DC-40B6777B592B}" presName="quadrant1" presStyleLbl="node1" presStyleIdx="0" presStyleCnt="4">
        <dgm:presLayoutVars>
          <dgm:chMax val="1"/>
          <dgm:bulletEnabled val="1"/>
        </dgm:presLayoutVars>
      </dgm:prSet>
      <dgm:spPr/>
      <dgm:t>
        <a:bodyPr/>
        <a:lstStyle/>
        <a:p>
          <a:endParaRPr lang="es-ES"/>
        </a:p>
      </dgm:t>
    </dgm:pt>
    <dgm:pt modelId="{2BFB2C1F-71D0-4CA9-BD01-6E78F09E4648}" type="pres">
      <dgm:prSet presAssocID="{D64926CD-A2DB-427C-92DC-40B6777B592B}" presName="quadrant2" presStyleLbl="node1" presStyleIdx="1" presStyleCnt="4">
        <dgm:presLayoutVars>
          <dgm:chMax val="1"/>
          <dgm:bulletEnabled val="1"/>
        </dgm:presLayoutVars>
      </dgm:prSet>
      <dgm:spPr/>
      <dgm:t>
        <a:bodyPr/>
        <a:lstStyle/>
        <a:p>
          <a:endParaRPr lang="es-ES"/>
        </a:p>
      </dgm:t>
    </dgm:pt>
    <dgm:pt modelId="{9ECD4143-137D-4B2B-B92B-37A031C84108}" type="pres">
      <dgm:prSet presAssocID="{D64926CD-A2DB-427C-92DC-40B6777B592B}" presName="quadrant3" presStyleLbl="node1" presStyleIdx="2" presStyleCnt="4">
        <dgm:presLayoutVars>
          <dgm:chMax val="1"/>
          <dgm:bulletEnabled val="1"/>
        </dgm:presLayoutVars>
      </dgm:prSet>
      <dgm:spPr/>
      <dgm:t>
        <a:bodyPr/>
        <a:lstStyle/>
        <a:p>
          <a:endParaRPr lang="es-ES"/>
        </a:p>
      </dgm:t>
    </dgm:pt>
    <dgm:pt modelId="{63B9CB61-096C-4BAA-BF8C-A33E14BE972C}" type="pres">
      <dgm:prSet presAssocID="{D64926CD-A2DB-427C-92DC-40B6777B592B}" presName="quadrant4" presStyleLbl="node1" presStyleIdx="3" presStyleCnt="4">
        <dgm:presLayoutVars>
          <dgm:chMax val="1"/>
          <dgm:bulletEnabled val="1"/>
        </dgm:presLayoutVars>
      </dgm:prSet>
      <dgm:spPr/>
      <dgm:t>
        <a:bodyPr/>
        <a:lstStyle/>
        <a:p>
          <a:endParaRPr lang="es-ES"/>
        </a:p>
      </dgm:t>
    </dgm:pt>
    <dgm:pt modelId="{32E2B8EE-8FBF-464D-A4C0-2A9F163A3B36}" type="pres">
      <dgm:prSet presAssocID="{D64926CD-A2DB-427C-92DC-40B6777B592B}" presName="quadrantPlaceholder" presStyleCnt="0"/>
      <dgm:spPr/>
      <dgm:t>
        <a:bodyPr/>
        <a:lstStyle/>
        <a:p>
          <a:endParaRPr lang="es-ES"/>
        </a:p>
      </dgm:t>
    </dgm:pt>
    <dgm:pt modelId="{CAFAFE38-BF44-4317-8D60-FF15FC9C6AC6}" type="pres">
      <dgm:prSet presAssocID="{D64926CD-A2DB-427C-92DC-40B6777B592B}" presName="center1" presStyleLbl="fgShp" presStyleIdx="0" presStyleCnt="2"/>
      <dgm:spPr/>
      <dgm:t>
        <a:bodyPr/>
        <a:lstStyle/>
        <a:p>
          <a:endParaRPr lang="es-ES"/>
        </a:p>
      </dgm:t>
    </dgm:pt>
    <dgm:pt modelId="{3BBAA641-2063-48C4-8002-8C8D5DD4F8D0}" type="pres">
      <dgm:prSet presAssocID="{D64926CD-A2DB-427C-92DC-40B6777B592B}" presName="center2" presStyleLbl="fgShp" presStyleIdx="1" presStyleCnt="2"/>
      <dgm:spPr/>
      <dgm:t>
        <a:bodyPr/>
        <a:lstStyle/>
        <a:p>
          <a:endParaRPr lang="es-ES"/>
        </a:p>
      </dgm:t>
    </dgm:pt>
  </dgm:ptLst>
  <dgm:cxnLst>
    <dgm:cxn modelId="{6F7B61A5-0D2E-457B-895A-49790C239A02}" type="presOf" srcId="{D64926CD-A2DB-427C-92DC-40B6777B592B}" destId="{B1F8FC93-771B-4AA8-882A-2BA647029AB9}" srcOrd="0" destOrd="0" presId="urn:microsoft.com/office/officeart/2005/8/layout/cycle4#1"/>
    <dgm:cxn modelId="{A5DAD062-B3BF-41FC-AA5D-AD87E0FAD9FA}" srcId="{D64926CD-A2DB-427C-92DC-40B6777B592B}" destId="{04B5B6E7-7BC1-4A89-91EE-B0C4BF76F433}" srcOrd="2" destOrd="0" parTransId="{AE864CE4-80D9-466B-A86A-1835A9CA57BF}" sibTransId="{0E51CD41-FE0F-4068-8A81-F23E6A00A0FD}"/>
    <dgm:cxn modelId="{69747918-F4D6-4809-91EE-7442BF31FA4A}" type="presOf" srcId="{F3E830EC-865A-4A03-920D-D99D3C196F6F}" destId="{FC0C1FBE-5DC2-42A8-9D44-9C053046E922}" srcOrd="0" destOrd="0" presId="urn:microsoft.com/office/officeart/2005/8/layout/cycle4#1"/>
    <dgm:cxn modelId="{E4A44F58-E33E-4877-B804-59DD15518179}" type="presOf" srcId="{1AFE0DB9-F549-436C-B76C-77EEEA029838}" destId="{63B9CB61-096C-4BAA-BF8C-A33E14BE972C}" srcOrd="0" destOrd="0" presId="urn:microsoft.com/office/officeart/2005/8/layout/cycle4#1"/>
    <dgm:cxn modelId="{B57110B2-629C-4CDC-BC1E-95886D4AEA63}" srcId="{D64926CD-A2DB-427C-92DC-40B6777B592B}" destId="{1AFE0DB9-F549-436C-B76C-77EEEA029838}" srcOrd="3" destOrd="0" parTransId="{2B88A119-61D4-4CA9-8BAA-FDD767DAE78D}" sibTransId="{1C1621D1-9688-43DF-A547-68FAA2E0E382}"/>
    <dgm:cxn modelId="{1C5F3708-283A-4C1B-9E13-85AAEB3876F5}" srcId="{D64926CD-A2DB-427C-92DC-40B6777B592B}" destId="{D7AB0562-DAAD-4CF0-A857-CFBF68D3DC82}" srcOrd="1" destOrd="0" parTransId="{DBA92FED-411B-4B5A-8541-27E07DBFBBBD}" sibTransId="{09594675-C003-492B-A17D-0EE35A3802D1}"/>
    <dgm:cxn modelId="{87568110-91E9-4051-840F-E15B34751A08}" type="presOf" srcId="{04B5B6E7-7BC1-4A89-91EE-B0C4BF76F433}" destId="{9ECD4143-137D-4B2B-B92B-37A031C84108}" srcOrd="0" destOrd="0" presId="urn:microsoft.com/office/officeart/2005/8/layout/cycle4#1"/>
    <dgm:cxn modelId="{53C46BF4-03EE-4183-A940-73869A49F019}" srcId="{F3E830EC-865A-4A03-920D-D99D3C196F6F}" destId="{01CA21F2-3692-470D-AA29-DD25D443E6CD}" srcOrd="0" destOrd="0" parTransId="{1874E520-3229-46DF-9BE0-E4F4F7DF8A06}" sibTransId="{9C037BAE-31BD-48E7-BF57-82DAAC020555}"/>
    <dgm:cxn modelId="{C00536EF-72D2-48C3-8E30-0F76519EC44F}" type="presOf" srcId="{D7AB0562-DAAD-4CF0-A857-CFBF68D3DC82}" destId="{2BFB2C1F-71D0-4CA9-BD01-6E78F09E4648}" srcOrd="0" destOrd="0" presId="urn:microsoft.com/office/officeart/2005/8/layout/cycle4#1"/>
    <dgm:cxn modelId="{7108E272-B7F8-44EF-92BB-3F2553F92CE8}" type="presOf" srcId="{01CA21F2-3692-470D-AA29-DD25D443E6CD}" destId="{CB05331A-D03C-4D6C-B7C8-8A05D95E2CA3}" srcOrd="1" destOrd="0" presId="urn:microsoft.com/office/officeart/2005/8/layout/cycle4#1"/>
    <dgm:cxn modelId="{F35E4673-E3EE-4B6A-987C-086CA014485C}" type="presOf" srcId="{01CA21F2-3692-470D-AA29-DD25D443E6CD}" destId="{46DCE9F3-1832-4FD7-B3E1-B51FB42020E6}" srcOrd="0" destOrd="0" presId="urn:microsoft.com/office/officeart/2005/8/layout/cycle4#1"/>
    <dgm:cxn modelId="{17C434E9-8ED2-42C0-9A8D-DA5032B8DBE4}" srcId="{D64926CD-A2DB-427C-92DC-40B6777B592B}" destId="{B4CC4703-B0BC-4418-810D-4B3B07F732D2}" srcOrd="4" destOrd="0" parTransId="{74CC59AA-BDA4-49B5-9137-F3131EDB4A7B}" sibTransId="{9829386A-BD95-43C5-89A2-4892843FF107}"/>
    <dgm:cxn modelId="{D46A2994-7DE1-4BFD-8E84-F124B6A76D6F}" srcId="{D64926CD-A2DB-427C-92DC-40B6777B592B}" destId="{F3E830EC-865A-4A03-920D-D99D3C196F6F}" srcOrd="0" destOrd="0" parTransId="{91128721-F8FA-4201-AAFA-A1E6C9406BF2}" sibTransId="{57599C40-325B-403D-86B7-D2ED059F2FCD}"/>
    <dgm:cxn modelId="{3D26B461-5045-4CB5-BB81-1831E192842B}" type="presParOf" srcId="{B1F8FC93-771B-4AA8-882A-2BA647029AB9}" destId="{73CD8F4D-3204-4BE0-893A-95DEC4233CD2}" srcOrd="0" destOrd="0" presId="urn:microsoft.com/office/officeart/2005/8/layout/cycle4#1"/>
    <dgm:cxn modelId="{5F756DEC-2195-4E21-BCAF-92A8908BCEA1}" type="presParOf" srcId="{73CD8F4D-3204-4BE0-893A-95DEC4233CD2}" destId="{0F7C5B8C-661A-44F4-81A0-7E0D1D9E63E7}" srcOrd="0" destOrd="0" presId="urn:microsoft.com/office/officeart/2005/8/layout/cycle4#1"/>
    <dgm:cxn modelId="{EA1F4A29-0AC5-4BDA-B965-73E8B65BB68D}" type="presParOf" srcId="{0F7C5B8C-661A-44F4-81A0-7E0D1D9E63E7}" destId="{46DCE9F3-1832-4FD7-B3E1-B51FB42020E6}" srcOrd="0" destOrd="0" presId="urn:microsoft.com/office/officeart/2005/8/layout/cycle4#1"/>
    <dgm:cxn modelId="{84AD84E7-FCD7-4D3E-AB60-591253B5DFA5}" type="presParOf" srcId="{0F7C5B8C-661A-44F4-81A0-7E0D1D9E63E7}" destId="{CB05331A-D03C-4D6C-B7C8-8A05D95E2CA3}" srcOrd="1" destOrd="0" presId="urn:microsoft.com/office/officeart/2005/8/layout/cycle4#1"/>
    <dgm:cxn modelId="{C07545CF-D893-4CC4-82CF-7EF236D34079}" type="presParOf" srcId="{73CD8F4D-3204-4BE0-893A-95DEC4233CD2}" destId="{8369CBD7-8783-484C-99F8-20FBD51FDAAA}" srcOrd="1" destOrd="0" presId="urn:microsoft.com/office/officeart/2005/8/layout/cycle4#1"/>
    <dgm:cxn modelId="{34F72D5E-F681-4799-AA05-7986575ADF90}" type="presParOf" srcId="{B1F8FC93-771B-4AA8-882A-2BA647029AB9}" destId="{518353CA-86BD-4F67-A2F8-925C81461168}" srcOrd="1" destOrd="0" presId="urn:microsoft.com/office/officeart/2005/8/layout/cycle4#1"/>
    <dgm:cxn modelId="{9D3BEBEF-B9E9-4BF8-8378-78DCA0CCE996}" type="presParOf" srcId="{518353CA-86BD-4F67-A2F8-925C81461168}" destId="{FC0C1FBE-5DC2-42A8-9D44-9C053046E922}" srcOrd="0" destOrd="0" presId="urn:microsoft.com/office/officeart/2005/8/layout/cycle4#1"/>
    <dgm:cxn modelId="{D96A4A74-798E-4600-ABAD-BED3D6008678}" type="presParOf" srcId="{518353CA-86BD-4F67-A2F8-925C81461168}" destId="{2BFB2C1F-71D0-4CA9-BD01-6E78F09E4648}" srcOrd="1" destOrd="0" presId="urn:microsoft.com/office/officeart/2005/8/layout/cycle4#1"/>
    <dgm:cxn modelId="{851E963E-740C-4012-9E2A-C9B122562E7B}" type="presParOf" srcId="{518353CA-86BD-4F67-A2F8-925C81461168}" destId="{9ECD4143-137D-4B2B-B92B-37A031C84108}" srcOrd="2" destOrd="0" presId="urn:microsoft.com/office/officeart/2005/8/layout/cycle4#1"/>
    <dgm:cxn modelId="{5B50C43B-A816-4ADE-AD42-7D8BB6C05900}" type="presParOf" srcId="{518353CA-86BD-4F67-A2F8-925C81461168}" destId="{63B9CB61-096C-4BAA-BF8C-A33E14BE972C}" srcOrd="3" destOrd="0" presId="urn:microsoft.com/office/officeart/2005/8/layout/cycle4#1"/>
    <dgm:cxn modelId="{6E342CCE-6A73-4314-8151-93E232C9B6CE}" type="presParOf" srcId="{518353CA-86BD-4F67-A2F8-925C81461168}" destId="{32E2B8EE-8FBF-464D-A4C0-2A9F163A3B36}" srcOrd="4" destOrd="0" presId="urn:microsoft.com/office/officeart/2005/8/layout/cycle4#1"/>
    <dgm:cxn modelId="{B0E93326-AC70-4717-A9FD-3E95E99BFFF8}" type="presParOf" srcId="{B1F8FC93-771B-4AA8-882A-2BA647029AB9}" destId="{CAFAFE38-BF44-4317-8D60-FF15FC9C6AC6}" srcOrd="2" destOrd="0" presId="urn:microsoft.com/office/officeart/2005/8/layout/cycle4#1"/>
    <dgm:cxn modelId="{3484BAFC-2642-4EA3-8303-171522FBBA74}" type="presParOf" srcId="{B1F8FC93-771B-4AA8-882A-2BA647029AB9}" destId="{3BBAA641-2063-48C4-8002-8C8D5DD4F8D0}"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F1BE3D3-5859-490C-B84A-69411E138F38}" type="doc">
      <dgm:prSet loTypeId="urn:microsoft.com/office/officeart/2005/8/layout/bProcess4" loCatId="process" qsTypeId="urn:microsoft.com/office/officeart/2005/8/quickstyle/3d2" qsCatId="3D" csTypeId="urn:microsoft.com/office/officeart/2005/8/colors/colorful5" csCatId="colorful" phldr="1"/>
      <dgm:spPr/>
      <dgm:t>
        <a:bodyPr/>
        <a:lstStyle/>
        <a:p>
          <a:endParaRPr lang="es-ES"/>
        </a:p>
      </dgm:t>
    </dgm:pt>
    <dgm:pt modelId="{678A0D8B-1C31-440E-B8FF-2EDFB31438D6}">
      <dgm:prSet custT="1"/>
      <dgm:spPr/>
      <dgm:t>
        <a:bodyPr/>
        <a:lstStyle/>
        <a:p>
          <a:pPr defTabSz="2489200">
            <a:lnSpc>
              <a:spcPct val="90000"/>
            </a:lnSpc>
            <a:spcBef>
              <a:spcPct val="0"/>
            </a:spcBef>
            <a:spcAft>
              <a:spcPct val="35000"/>
            </a:spcAft>
          </a:pPr>
          <a:endParaRPr lang="es-ES" sz="1800" dirty="0" smtClean="0"/>
        </a:p>
        <a:p>
          <a:r>
            <a:rPr lang="es-EC" sz="1800" b="1" dirty="0" smtClean="0">
              <a:latin typeface="Calibri" pitchFamily="34" charset="0"/>
              <a:ea typeface="Times New Roman" pitchFamily="18" charset="0"/>
              <a:cs typeface="Times New Roman" pitchFamily="18" charset="0"/>
            </a:rPr>
            <a:t>Educativo:</a:t>
          </a:r>
          <a:r>
            <a:rPr lang="es-EC" sz="1800" dirty="0" smtClean="0">
              <a:latin typeface="Calibri" pitchFamily="34" charset="0"/>
              <a:ea typeface="Times New Roman" pitchFamily="18" charset="0"/>
              <a:cs typeface="Times New Roman" pitchFamily="18" charset="0"/>
            </a:rPr>
            <a:t> debe estar enfocado al aprendizaje</a:t>
          </a:r>
          <a:endParaRPr lang="es-ES" sz="1800" dirty="0" smtClean="0">
            <a:latin typeface="Arial" pitchFamily="34" charset="0"/>
          </a:endParaRPr>
        </a:p>
        <a:p>
          <a:endParaRPr lang="es-ES" sz="1800" dirty="0"/>
        </a:p>
      </dgm:t>
    </dgm:pt>
    <dgm:pt modelId="{E779F47B-07AB-4C4F-8D6B-EFC90FD0BD81}" type="parTrans" cxnId="{564F6D9D-E2E5-4398-9300-DFFD9AAC4320}">
      <dgm:prSet/>
      <dgm:spPr/>
      <dgm:t>
        <a:bodyPr/>
        <a:lstStyle/>
        <a:p>
          <a:endParaRPr lang="es-ES" sz="1800"/>
        </a:p>
      </dgm:t>
    </dgm:pt>
    <dgm:pt modelId="{5FEB8D6F-0ED5-475C-B670-ED510FA6E86B}" type="sibTrans" cxnId="{564F6D9D-E2E5-4398-9300-DFFD9AAC4320}">
      <dgm:prSet custT="1"/>
      <dgm:spPr/>
      <dgm:t>
        <a:bodyPr/>
        <a:lstStyle/>
        <a:p>
          <a:endParaRPr lang="es-ES" sz="1800"/>
        </a:p>
      </dgm:t>
    </dgm:pt>
    <dgm:pt modelId="{35DE4EE9-5F2F-4968-BFCB-B2F713C3E7FF}">
      <dgm:prSet custT="1"/>
      <dgm:spPr/>
      <dgm:t>
        <a:bodyPr/>
        <a:lstStyle/>
        <a:p>
          <a:r>
            <a:rPr lang="es-ES" sz="2000" b="1" u="none" dirty="0" smtClean="0">
              <a:effectLst>
                <a:outerShdw blurRad="38100" dist="38100" dir="2700000" algn="tl">
                  <a:srgbClr val="000000">
                    <a:alpha val="43137"/>
                  </a:srgbClr>
                </a:outerShdw>
              </a:effectLst>
              <a:latin typeface="+mn-lt"/>
            </a:rPr>
            <a:t>Características de los materiales para los niños</a:t>
          </a:r>
          <a:endParaRPr lang="es-ES" sz="2000" b="1" u="none" dirty="0">
            <a:effectLst>
              <a:outerShdw blurRad="38100" dist="38100" dir="2700000" algn="tl">
                <a:srgbClr val="000000">
                  <a:alpha val="43137"/>
                </a:srgbClr>
              </a:outerShdw>
            </a:effectLst>
            <a:latin typeface="+mn-lt"/>
          </a:endParaRPr>
        </a:p>
      </dgm:t>
    </dgm:pt>
    <dgm:pt modelId="{36075EDC-C0CA-42E0-9A10-53B33C61B7C0}" type="parTrans" cxnId="{346A59DA-F80F-496E-81B1-33A8D3700337}">
      <dgm:prSet/>
      <dgm:spPr/>
      <dgm:t>
        <a:bodyPr/>
        <a:lstStyle/>
        <a:p>
          <a:endParaRPr lang="es-ES" sz="1800"/>
        </a:p>
      </dgm:t>
    </dgm:pt>
    <dgm:pt modelId="{DA72636A-22D9-4483-BF90-9D8C061E8E92}" type="sibTrans" cxnId="{346A59DA-F80F-496E-81B1-33A8D3700337}">
      <dgm:prSet custT="1"/>
      <dgm:spPr/>
      <dgm:t>
        <a:bodyPr/>
        <a:lstStyle/>
        <a:p>
          <a:endParaRPr lang="es-ES" sz="1800"/>
        </a:p>
      </dgm:t>
    </dgm:pt>
    <dgm:pt modelId="{0FA97548-292A-4FEB-9075-047E268CD4D1}">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kumimoji="0" lang="es-EC" sz="1800" b="1" i="0" u="none" strike="noStrike" cap="none" normalizeH="0" baseline="0" dirty="0" smtClean="0">
              <a:ln/>
              <a:effectLst/>
              <a:latin typeface="Calibri" pitchFamily="34" charset="0"/>
              <a:ea typeface="Times New Roman" pitchFamily="18" charset="0"/>
              <a:cs typeface="Times New Roman" pitchFamily="18" charset="0"/>
            </a:rPr>
            <a:t>Simples:</a:t>
          </a:r>
          <a:r>
            <a:rPr kumimoji="0" lang="es-EC" sz="1800" b="0" i="0" u="none" strike="noStrike" cap="none" normalizeH="0" baseline="0" dirty="0" smtClean="0">
              <a:ln/>
              <a:effectLst/>
              <a:latin typeface="Calibri" pitchFamily="34" charset="0"/>
              <a:ea typeface="Times New Roman" pitchFamily="18" charset="0"/>
              <a:cs typeface="Times New Roman" pitchFamily="18" charset="0"/>
            </a:rPr>
            <a:t> Varias posibilidades de uso y exploración</a:t>
          </a:r>
          <a:endParaRPr kumimoji="0" lang="es-ES" sz="1800" b="0" i="0" u="none" strike="noStrike" cap="none" normalizeH="0" baseline="0" dirty="0" smtClean="0">
            <a:ln/>
            <a:effectLst/>
            <a:latin typeface="Arial" pitchFamily="34" charset="0"/>
          </a:endParaRPr>
        </a:p>
        <a:p>
          <a:endParaRPr lang="es-ES" sz="1800" dirty="0"/>
        </a:p>
      </dgm:t>
    </dgm:pt>
    <dgm:pt modelId="{EE0CDC87-3615-4E8A-8097-3B19420073E8}" type="parTrans" cxnId="{C1B7BA81-41CF-4900-8442-5C01B2452724}">
      <dgm:prSet/>
      <dgm:spPr/>
      <dgm:t>
        <a:bodyPr/>
        <a:lstStyle/>
        <a:p>
          <a:endParaRPr lang="es-ES" sz="1800"/>
        </a:p>
      </dgm:t>
    </dgm:pt>
    <dgm:pt modelId="{F6EF4AA0-0A22-40DC-AB68-3DC39EEDFCC7}" type="sibTrans" cxnId="{C1B7BA81-41CF-4900-8442-5C01B2452724}">
      <dgm:prSet custT="1"/>
      <dgm:spPr/>
      <dgm:t>
        <a:bodyPr/>
        <a:lstStyle/>
        <a:p>
          <a:endParaRPr lang="es-ES" sz="1800"/>
        </a:p>
      </dgm:t>
    </dgm:pt>
    <dgm:pt modelId="{E3C988C1-A1BF-4453-ABE5-76ED3745065B}">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kumimoji="0" lang="es-EC" sz="1800" b="1" i="0" u="none" strike="noStrike" cap="none" normalizeH="0" baseline="0" dirty="0" smtClean="0">
              <a:ln/>
              <a:effectLst/>
              <a:latin typeface="Calibri" pitchFamily="34" charset="0"/>
              <a:ea typeface="Times New Roman" pitchFamily="18" charset="0"/>
              <a:cs typeface="Times New Roman" pitchFamily="18" charset="0"/>
            </a:rPr>
            <a:t>Manipulables:</a:t>
          </a:r>
          <a:r>
            <a:rPr kumimoji="0" lang="es-EC" sz="1800" b="0" i="0" u="none" strike="noStrike" cap="none" normalizeH="0" baseline="0" dirty="0" smtClean="0">
              <a:ln/>
              <a:effectLst/>
              <a:latin typeface="Calibri" pitchFamily="34" charset="0"/>
              <a:ea typeface="Times New Roman" pitchFamily="18" charset="0"/>
              <a:cs typeface="Times New Roman" pitchFamily="18" charset="0"/>
            </a:rPr>
            <a:t> Fáciles de manipular y transportar, </a:t>
          </a:r>
          <a:endParaRPr kumimoji="0" lang="es-ES" sz="1800" b="0" i="0" u="none" strike="noStrike" cap="none" normalizeH="0" baseline="0" dirty="0" smtClean="0">
            <a:ln/>
            <a:effectLst/>
            <a:latin typeface="Arial" pitchFamily="34" charset="0"/>
          </a:endParaRPr>
        </a:p>
        <a:p>
          <a:endParaRPr lang="es-ES" sz="1800" dirty="0"/>
        </a:p>
      </dgm:t>
    </dgm:pt>
    <dgm:pt modelId="{35BAAF39-E370-477E-9CBA-404D8B783CDD}" type="parTrans" cxnId="{198C83F1-E1DF-4FFA-8097-A838E27A3A38}">
      <dgm:prSet/>
      <dgm:spPr/>
      <dgm:t>
        <a:bodyPr/>
        <a:lstStyle/>
        <a:p>
          <a:endParaRPr lang="es-ES" sz="1800"/>
        </a:p>
      </dgm:t>
    </dgm:pt>
    <dgm:pt modelId="{E43C7AF9-69B7-44A8-8E77-EFA8123620C6}" type="sibTrans" cxnId="{198C83F1-E1DF-4FFA-8097-A838E27A3A38}">
      <dgm:prSet custT="1"/>
      <dgm:spPr/>
      <dgm:t>
        <a:bodyPr/>
        <a:lstStyle/>
        <a:p>
          <a:endParaRPr lang="es-ES" sz="1800"/>
        </a:p>
      </dgm:t>
    </dgm:pt>
    <dgm:pt modelId="{40745ED9-988C-49F3-8AEF-FA443DBB7844}">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kumimoji="0" lang="es-EC" sz="1800" b="1" i="0" u="none" strike="noStrike" cap="none" normalizeH="0" baseline="0" dirty="0" smtClean="0">
              <a:ln/>
              <a:effectLst/>
              <a:latin typeface="Calibri" pitchFamily="34" charset="0"/>
              <a:ea typeface="Times New Roman" pitchFamily="18" charset="0"/>
              <a:cs typeface="Times New Roman" pitchFamily="18" charset="0"/>
            </a:rPr>
            <a:t>Atractivos:</a:t>
          </a:r>
          <a:r>
            <a:rPr kumimoji="0" lang="es-EC" sz="1800" b="0" i="0" u="none" strike="noStrike" cap="none" normalizeH="0" baseline="0" dirty="0" smtClean="0">
              <a:ln/>
              <a:effectLst/>
              <a:latin typeface="Calibri" pitchFamily="34" charset="0"/>
              <a:ea typeface="Times New Roman" pitchFamily="18" charset="0"/>
              <a:cs typeface="Times New Roman" pitchFamily="18" charset="0"/>
            </a:rPr>
            <a:t> Colores llamativos que atraigan su curiosidad y atención</a:t>
          </a:r>
          <a:endParaRPr kumimoji="0" lang="es-ES" sz="1800" b="0" i="0" u="none" strike="noStrike" cap="none" normalizeH="0" baseline="0" dirty="0" smtClean="0">
            <a:ln/>
            <a:effectLst/>
            <a:latin typeface="Arial" pitchFamily="34" charset="0"/>
          </a:endParaRPr>
        </a:p>
        <a:p>
          <a:endParaRPr lang="es-ES" sz="1800" dirty="0"/>
        </a:p>
      </dgm:t>
    </dgm:pt>
    <dgm:pt modelId="{24E1B7A5-3B93-469E-B565-E047838F9CCB}" type="parTrans" cxnId="{EE785A0A-D285-4938-B83C-C8F96F8809C6}">
      <dgm:prSet/>
      <dgm:spPr/>
      <dgm:t>
        <a:bodyPr/>
        <a:lstStyle/>
        <a:p>
          <a:endParaRPr lang="es-ES" sz="1800"/>
        </a:p>
      </dgm:t>
    </dgm:pt>
    <dgm:pt modelId="{F33BDB7E-2F72-4439-9660-6EC0A111C6DE}" type="sibTrans" cxnId="{EE785A0A-D285-4938-B83C-C8F96F8809C6}">
      <dgm:prSet custT="1"/>
      <dgm:spPr/>
      <dgm:t>
        <a:bodyPr/>
        <a:lstStyle/>
        <a:p>
          <a:endParaRPr lang="es-ES" sz="1800"/>
        </a:p>
      </dgm:t>
    </dgm:pt>
    <dgm:pt modelId="{0EAE8ED0-0D06-44AB-8457-C90E0B011981}">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kumimoji="0" lang="es-EC" sz="1800" b="1" i="0" u="none" strike="noStrike" cap="none" normalizeH="0" baseline="0" dirty="0" smtClean="0">
              <a:ln/>
              <a:effectLst/>
              <a:latin typeface="Calibri" pitchFamily="34" charset="0"/>
              <a:ea typeface="Times New Roman" pitchFamily="18" charset="0"/>
              <a:cs typeface="Times New Roman" pitchFamily="18" charset="0"/>
            </a:rPr>
            <a:t>Sensoriales:</a:t>
          </a:r>
          <a:r>
            <a:rPr kumimoji="0" lang="es-EC" sz="1800" b="0" i="0" u="none" strike="noStrike" cap="none" normalizeH="0" baseline="0" dirty="0" smtClean="0">
              <a:ln/>
              <a:effectLst/>
              <a:latin typeface="Calibri" pitchFamily="34" charset="0"/>
              <a:ea typeface="Times New Roman" pitchFamily="18" charset="0"/>
              <a:cs typeface="Times New Roman" pitchFamily="18" charset="0"/>
            </a:rPr>
            <a:t> Permitan usar los sentidos: vista, olfato, gusto, tacto y oído</a:t>
          </a:r>
        </a:p>
        <a:p>
          <a:endParaRPr lang="es-ES" sz="1800" dirty="0"/>
        </a:p>
      </dgm:t>
    </dgm:pt>
    <dgm:pt modelId="{3E993A2E-7F9E-48D5-806E-37E66BED605E}" type="parTrans" cxnId="{03F60782-5703-4D9D-9992-71EE78E0E152}">
      <dgm:prSet/>
      <dgm:spPr/>
      <dgm:t>
        <a:bodyPr/>
        <a:lstStyle/>
        <a:p>
          <a:endParaRPr lang="es-ES" sz="1800"/>
        </a:p>
      </dgm:t>
    </dgm:pt>
    <dgm:pt modelId="{DAC05E27-4FFE-42AB-977C-6A5032580F93}" type="sibTrans" cxnId="{03F60782-5703-4D9D-9992-71EE78E0E152}">
      <dgm:prSet custT="1"/>
      <dgm:spPr/>
      <dgm:t>
        <a:bodyPr/>
        <a:lstStyle/>
        <a:p>
          <a:endParaRPr lang="es-ES" sz="1800"/>
        </a:p>
      </dgm:t>
    </dgm:pt>
    <dgm:pt modelId="{144D5E66-E577-447F-A735-03DE164179E6}" type="pres">
      <dgm:prSet presAssocID="{2F1BE3D3-5859-490C-B84A-69411E138F38}" presName="Name0" presStyleCnt="0">
        <dgm:presLayoutVars>
          <dgm:dir/>
          <dgm:resizeHandles/>
        </dgm:presLayoutVars>
      </dgm:prSet>
      <dgm:spPr/>
      <dgm:t>
        <a:bodyPr/>
        <a:lstStyle/>
        <a:p>
          <a:endParaRPr lang="es-ES"/>
        </a:p>
      </dgm:t>
    </dgm:pt>
    <dgm:pt modelId="{59EB6841-0889-4B84-8F7F-AE2303B3964E}" type="pres">
      <dgm:prSet presAssocID="{35DE4EE9-5F2F-4968-BFCB-B2F713C3E7FF}" presName="compNode" presStyleCnt="0"/>
      <dgm:spPr/>
      <dgm:t>
        <a:bodyPr/>
        <a:lstStyle/>
        <a:p>
          <a:endParaRPr lang="es-ES"/>
        </a:p>
      </dgm:t>
    </dgm:pt>
    <dgm:pt modelId="{194983C9-3C67-48D1-86C7-4F00ED4DE515}" type="pres">
      <dgm:prSet presAssocID="{35DE4EE9-5F2F-4968-BFCB-B2F713C3E7FF}" presName="dummyConnPt" presStyleCnt="0"/>
      <dgm:spPr/>
      <dgm:t>
        <a:bodyPr/>
        <a:lstStyle/>
        <a:p>
          <a:endParaRPr lang="es-ES"/>
        </a:p>
      </dgm:t>
    </dgm:pt>
    <dgm:pt modelId="{83771912-DF63-4711-A6CA-D0A0255A5B91}" type="pres">
      <dgm:prSet presAssocID="{35DE4EE9-5F2F-4968-BFCB-B2F713C3E7FF}" presName="node" presStyleLbl="node1" presStyleIdx="0" presStyleCnt="6">
        <dgm:presLayoutVars>
          <dgm:bulletEnabled val="1"/>
        </dgm:presLayoutVars>
      </dgm:prSet>
      <dgm:spPr/>
      <dgm:t>
        <a:bodyPr/>
        <a:lstStyle/>
        <a:p>
          <a:endParaRPr lang="es-ES"/>
        </a:p>
      </dgm:t>
    </dgm:pt>
    <dgm:pt modelId="{ED4D3847-7402-4BCE-921E-9DD4A2B2EDF1}" type="pres">
      <dgm:prSet presAssocID="{DA72636A-22D9-4483-BF90-9D8C061E8E92}" presName="sibTrans" presStyleLbl="bgSibTrans2D1" presStyleIdx="0" presStyleCnt="5"/>
      <dgm:spPr/>
      <dgm:t>
        <a:bodyPr/>
        <a:lstStyle/>
        <a:p>
          <a:endParaRPr lang="es-ES"/>
        </a:p>
      </dgm:t>
    </dgm:pt>
    <dgm:pt modelId="{B38DB6A6-956D-4ED7-8163-C4E3FA25CEEC}" type="pres">
      <dgm:prSet presAssocID="{0FA97548-292A-4FEB-9075-047E268CD4D1}" presName="compNode" presStyleCnt="0"/>
      <dgm:spPr/>
      <dgm:t>
        <a:bodyPr/>
        <a:lstStyle/>
        <a:p>
          <a:endParaRPr lang="es-ES"/>
        </a:p>
      </dgm:t>
    </dgm:pt>
    <dgm:pt modelId="{BD0AB0C4-52F6-4A92-A5A0-E876AF9E7F1E}" type="pres">
      <dgm:prSet presAssocID="{0FA97548-292A-4FEB-9075-047E268CD4D1}" presName="dummyConnPt" presStyleCnt="0"/>
      <dgm:spPr/>
      <dgm:t>
        <a:bodyPr/>
        <a:lstStyle/>
        <a:p>
          <a:endParaRPr lang="es-ES"/>
        </a:p>
      </dgm:t>
    </dgm:pt>
    <dgm:pt modelId="{05B4E578-45B1-4AD1-B627-AD0F26F72E2A}" type="pres">
      <dgm:prSet presAssocID="{0FA97548-292A-4FEB-9075-047E268CD4D1}" presName="node" presStyleLbl="node1" presStyleIdx="1" presStyleCnt="6">
        <dgm:presLayoutVars>
          <dgm:bulletEnabled val="1"/>
        </dgm:presLayoutVars>
      </dgm:prSet>
      <dgm:spPr/>
      <dgm:t>
        <a:bodyPr/>
        <a:lstStyle/>
        <a:p>
          <a:endParaRPr lang="es-ES"/>
        </a:p>
      </dgm:t>
    </dgm:pt>
    <dgm:pt modelId="{ECB0AEEE-2EEA-4722-9C88-F49D4E63A440}" type="pres">
      <dgm:prSet presAssocID="{F6EF4AA0-0A22-40DC-AB68-3DC39EEDFCC7}" presName="sibTrans" presStyleLbl="bgSibTrans2D1" presStyleIdx="1" presStyleCnt="5"/>
      <dgm:spPr/>
      <dgm:t>
        <a:bodyPr/>
        <a:lstStyle/>
        <a:p>
          <a:endParaRPr lang="es-ES"/>
        </a:p>
      </dgm:t>
    </dgm:pt>
    <dgm:pt modelId="{ED3D1265-734E-4FD8-B818-28A636AD1CBA}" type="pres">
      <dgm:prSet presAssocID="{678A0D8B-1C31-440E-B8FF-2EDFB31438D6}" presName="compNode" presStyleCnt="0"/>
      <dgm:spPr/>
      <dgm:t>
        <a:bodyPr/>
        <a:lstStyle/>
        <a:p>
          <a:endParaRPr lang="es-ES"/>
        </a:p>
      </dgm:t>
    </dgm:pt>
    <dgm:pt modelId="{FADB7056-09F4-4FF6-8E81-E2D46E6B3671}" type="pres">
      <dgm:prSet presAssocID="{678A0D8B-1C31-440E-B8FF-2EDFB31438D6}" presName="dummyConnPt" presStyleCnt="0"/>
      <dgm:spPr/>
      <dgm:t>
        <a:bodyPr/>
        <a:lstStyle/>
        <a:p>
          <a:endParaRPr lang="es-ES"/>
        </a:p>
      </dgm:t>
    </dgm:pt>
    <dgm:pt modelId="{3EE2989A-775A-4689-A9F4-6DDA67BAA3ED}" type="pres">
      <dgm:prSet presAssocID="{678A0D8B-1C31-440E-B8FF-2EDFB31438D6}" presName="node" presStyleLbl="node1" presStyleIdx="2" presStyleCnt="6">
        <dgm:presLayoutVars>
          <dgm:bulletEnabled val="1"/>
        </dgm:presLayoutVars>
      </dgm:prSet>
      <dgm:spPr/>
      <dgm:t>
        <a:bodyPr/>
        <a:lstStyle/>
        <a:p>
          <a:endParaRPr lang="es-ES"/>
        </a:p>
      </dgm:t>
    </dgm:pt>
    <dgm:pt modelId="{EB5B8BD2-EC14-4802-9B2E-509236D833C2}" type="pres">
      <dgm:prSet presAssocID="{5FEB8D6F-0ED5-475C-B670-ED510FA6E86B}" presName="sibTrans" presStyleLbl="bgSibTrans2D1" presStyleIdx="2" presStyleCnt="5"/>
      <dgm:spPr/>
      <dgm:t>
        <a:bodyPr/>
        <a:lstStyle/>
        <a:p>
          <a:endParaRPr lang="es-ES"/>
        </a:p>
      </dgm:t>
    </dgm:pt>
    <dgm:pt modelId="{A3A6A0AD-122F-40D4-A299-A1872312C602}" type="pres">
      <dgm:prSet presAssocID="{E3C988C1-A1BF-4453-ABE5-76ED3745065B}" presName="compNode" presStyleCnt="0"/>
      <dgm:spPr/>
      <dgm:t>
        <a:bodyPr/>
        <a:lstStyle/>
        <a:p>
          <a:endParaRPr lang="es-ES"/>
        </a:p>
      </dgm:t>
    </dgm:pt>
    <dgm:pt modelId="{3E8B01BC-4E8F-4E7D-99CE-5086AE9B9A86}" type="pres">
      <dgm:prSet presAssocID="{E3C988C1-A1BF-4453-ABE5-76ED3745065B}" presName="dummyConnPt" presStyleCnt="0"/>
      <dgm:spPr/>
      <dgm:t>
        <a:bodyPr/>
        <a:lstStyle/>
        <a:p>
          <a:endParaRPr lang="es-ES"/>
        </a:p>
      </dgm:t>
    </dgm:pt>
    <dgm:pt modelId="{823AA5D2-D275-4CDB-ABA2-883493875DCD}" type="pres">
      <dgm:prSet presAssocID="{E3C988C1-A1BF-4453-ABE5-76ED3745065B}" presName="node" presStyleLbl="node1" presStyleIdx="3" presStyleCnt="6">
        <dgm:presLayoutVars>
          <dgm:bulletEnabled val="1"/>
        </dgm:presLayoutVars>
      </dgm:prSet>
      <dgm:spPr/>
      <dgm:t>
        <a:bodyPr/>
        <a:lstStyle/>
        <a:p>
          <a:endParaRPr lang="es-ES"/>
        </a:p>
      </dgm:t>
    </dgm:pt>
    <dgm:pt modelId="{742BC495-DD35-46C1-ACD6-14B5DF618187}" type="pres">
      <dgm:prSet presAssocID="{E43C7AF9-69B7-44A8-8E77-EFA8123620C6}" presName="sibTrans" presStyleLbl="bgSibTrans2D1" presStyleIdx="3" presStyleCnt="5"/>
      <dgm:spPr/>
      <dgm:t>
        <a:bodyPr/>
        <a:lstStyle/>
        <a:p>
          <a:endParaRPr lang="es-ES"/>
        </a:p>
      </dgm:t>
    </dgm:pt>
    <dgm:pt modelId="{B23F5D30-B47C-4628-81E9-1A56B3096BA8}" type="pres">
      <dgm:prSet presAssocID="{0EAE8ED0-0D06-44AB-8457-C90E0B011981}" presName="compNode" presStyleCnt="0"/>
      <dgm:spPr/>
      <dgm:t>
        <a:bodyPr/>
        <a:lstStyle/>
        <a:p>
          <a:endParaRPr lang="es-ES"/>
        </a:p>
      </dgm:t>
    </dgm:pt>
    <dgm:pt modelId="{983618FC-2038-43E4-898D-6D0A3182ED9F}" type="pres">
      <dgm:prSet presAssocID="{0EAE8ED0-0D06-44AB-8457-C90E0B011981}" presName="dummyConnPt" presStyleCnt="0"/>
      <dgm:spPr/>
      <dgm:t>
        <a:bodyPr/>
        <a:lstStyle/>
        <a:p>
          <a:endParaRPr lang="es-ES"/>
        </a:p>
      </dgm:t>
    </dgm:pt>
    <dgm:pt modelId="{73998E8D-0043-4B57-BB6D-99DEB14FE1C2}" type="pres">
      <dgm:prSet presAssocID="{0EAE8ED0-0D06-44AB-8457-C90E0B011981}" presName="node" presStyleLbl="node1" presStyleIdx="4" presStyleCnt="6">
        <dgm:presLayoutVars>
          <dgm:bulletEnabled val="1"/>
        </dgm:presLayoutVars>
      </dgm:prSet>
      <dgm:spPr/>
      <dgm:t>
        <a:bodyPr/>
        <a:lstStyle/>
        <a:p>
          <a:endParaRPr lang="es-ES"/>
        </a:p>
      </dgm:t>
    </dgm:pt>
    <dgm:pt modelId="{9E0C15B0-B5AE-4E7F-92D4-9D97FAFE346F}" type="pres">
      <dgm:prSet presAssocID="{DAC05E27-4FFE-42AB-977C-6A5032580F93}" presName="sibTrans" presStyleLbl="bgSibTrans2D1" presStyleIdx="4" presStyleCnt="5"/>
      <dgm:spPr/>
      <dgm:t>
        <a:bodyPr/>
        <a:lstStyle/>
        <a:p>
          <a:endParaRPr lang="es-ES"/>
        </a:p>
      </dgm:t>
    </dgm:pt>
    <dgm:pt modelId="{BCA21C70-15E6-4D9D-B907-2BB700E8A271}" type="pres">
      <dgm:prSet presAssocID="{40745ED9-988C-49F3-8AEF-FA443DBB7844}" presName="compNode" presStyleCnt="0"/>
      <dgm:spPr/>
      <dgm:t>
        <a:bodyPr/>
        <a:lstStyle/>
        <a:p>
          <a:endParaRPr lang="es-ES"/>
        </a:p>
      </dgm:t>
    </dgm:pt>
    <dgm:pt modelId="{5BF0383B-FDC3-4961-8F57-DB14E07B3E74}" type="pres">
      <dgm:prSet presAssocID="{40745ED9-988C-49F3-8AEF-FA443DBB7844}" presName="dummyConnPt" presStyleCnt="0"/>
      <dgm:spPr/>
      <dgm:t>
        <a:bodyPr/>
        <a:lstStyle/>
        <a:p>
          <a:endParaRPr lang="es-ES"/>
        </a:p>
      </dgm:t>
    </dgm:pt>
    <dgm:pt modelId="{ACE00B66-C26E-4256-ABAF-898911C96910}" type="pres">
      <dgm:prSet presAssocID="{40745ED9-988C-49F3-8AEF-FA443DBB7844}" presName="node" presStyleLbl="node1" presStyleIdx="5" presStyleCnt="6">
        <dgm:presLayoutVars>
          <dgm:bulletEnabled val="1"/>
        </dgm:presLayoutVars>
      </dgm:prSet>
      <dgm:spPr/>
      <dgm:t>
        <a:bodyPr/>
        <a:lstStyle/>
        <a:p>
          <a:endParaRPr lang="es-ES"/>
        </a:p>
      </dgm:t>
    </dgm:pt>
  </dgm:ptLst>
  <dgm:cxnLst>
    <dgm:cxn modelId="{03F60782-5703-4D9D-9992-71EE78E0E152}" srcId="{2F1BE3D3-5859-490C-B84A-69411E138F38}" destId="{0EAE8ED0-0D06-44AB-8457-C90E0B011981}" srcOrd="4" destOrd="0" parTransId="{3E993A2E-7F9E-48D5-806E-37E66BED605E}" sibTransId="{DAC05E27-4FFE-42AB-977C-6A5032580F93}"/>
    <dgm:cxn modelId="{6D0ADDCA-04EB-4623-90E9-A7A8326B5E4F}" type="presOf" srcId="{F6EF4AA0-0A22-40DC-AB68-3DC39EEDFCC7}" destId="{ECB0AEEE-2EEA-4722-9C88-F49D4E63A440}" srcOrd="0" destOrd="0" presId="urn:microsoft.com/office/officeart/2005/8/layout/bProcess4"/>
    <dgm:cxn modelId="{346A59DA-F80F-496E-81B1-33A8D3700337}" srcId="{2F1BE3D3-5859-490C-B84A-69411E138F38}" destId="{35DE4EE9-5F2F-4968-BFCB-B2F713C3E7FF}" srcOrd="0" destOrd="0" parTransId="{36075EDC-C0CA-42E0-9A10-53B33C61B7C0}" sibTransId="{DA72636A-22D9-4483-BF90-9D8C061E8E92}"/>
    <dgm:cxn modelId="{AEFAC91B-B99B-4EEC-A131-D40C340083D5}" type="presOf" srcId="{E43C7AF9-69B7-44A8-8E77-EFA8123620C6}" destId="{742BC495-DD35-46C1-ACD6-14B5DF618187}" srcOrd="0" destOrd="0" presId="urn:microsoft.com/office/officeart/2005/8/layout/bProcess4"/>
    <dgm:cxn modelId="{8B5E3CE0-4A7E-4A2A-905D-80C820E00638}" type="presOf" srcId="{2F1BE3D3-5859-490C-B84A-69411E138F38}" destId="{144D5E66-E577-447F-A735-03DE164179E6}" srcOrd="0" destOrd="0" presId="urn:microsoft.com/office/officeart/2005/8/layout/bProcess4"/>
    <dgm:cxn modelId="{730098F9-7C68-4918-9D56-4BBD6508778C}" type="presOf" srcId="{5FEB8D6F-0ED5-475C-B670-ED510FA6E86B}" destId="{EB5B8BD2-EC14-4802-9B2E-509236D833C2}" srcOrd="0" destOrd="0" presId="urn:microsoft.com/office/officeart/2005/8/layout/bProcess4"/>
    <dgm:cxn modelId="{7E8F50B4-5F87-44E3-9F7C-4A8CAE2F91DD}" type="presOf" srcId="{0FA97548-292A-4FEB-9075-047E268CD4D1}" destId="{05B4E578-45B1-4AD1-B627-AD0F26F72E2A}" srcOrd="0" destOrd="0" presId="urn:microsoft.com/office/officeart/2005/8/layout/bProcess4"/>
    <dgm:cxn modelId="{3265433B-C300-4755-8AC4-195963CF5ADF}" type="presOf" srcId="{678A0D8B-1C31-440E-B8FF-2EDFB31438D6}" destId="{3EE2989A-775A-4689-A9F4-6DDA67BAA3ED}" srcOrd="0" destOrd="0" presId="urn:microsoft.com/office/officeart/2005/8/layout/bProcess4"/>
    <dgm:cxn modelId="{1AFBBC9D-A2FE-4D4E-BB7A-D8D541EB19F9}" type="presOf" srcId="{40745ED9-988C-49F3-8AEF-FA443DBB7844}" destId="{ACE00B66-C26E-4256-ABAF-898911C96910}" srcOrd="0" destOrd="0" presId="urn:microsoft.com/office/officeart/2005/8/layout/bProcess4"/>
    <dgm:cxn modelId="{C1B7BA81-41CF-4900-8442-5C01B2452724}" srcId="{2F1BE3D3-5859-490C-B84A-69411E138F38}" destId="{0FA97548-292A-4FEB-9075-047E268CD4D1}" srcOrd="1" destOrd="0" parTransId="{EE0CDC87-3615-4E8A-8097-3B19420073E8}" sibTransId="{F6EF4AA0-0A22-40DC-AB68-3DC39EEDFCC7}"/>
    <dgm:cxn modelId="{3E9D7224-89C6-4DF5-A41D-14BF55037441}" type="presOf" srcId="{E3C988C1-A1BF-4453-ABE5-76ED3745065B}" destId="{823AA5D2-D275-4CDB-ABA2-883493875DCD}" srcOrd="0" destOrd="0" presId="urn:microsoft.com/office/officeart/2005/8/layout/bProcess4"/>
    <dgm:cxn modelId="{4D2501C6-DF5B-4E09-97E7-6CE2FDE0A1CD}" type="presOf" srcId="{DA72636A-22D9-4483-BF90-9D8C061E8E92}" destId="{ED4D3847-7402-4BCE-921E-9DD4A2B2EDF1}" srcOrd="0" destOrd="0" presId="urn:microsoft.com/office/officeart/2005/8/layout/bProcess4"/>
    <dgm:cxn modelId="{198C83F1-E1DF-4FFA-8097-A838E27A3A38}" srcId="{2F1BE3D3-5859-490C-B84A-69411E138F38}" destId="{E3C988C1-A1BF-4453-ABE5-76ED3745065B}" srcOrd="3" destOrd="0" parTransId="{35BAAF39-E370-477E-9CBA-404D8B783CDD}" sibTransId="{E43C7AF9-69B7-44A8-8E77-EFA8123620C6}"/>
    <dgm:cxn modelId="{564F6D9D-E2E5-4398-9300-DFFD9AAC4320}" srcId="{2F1BE3D3-5859-490C-B84A-69411E138F38}" destId="{678A0D8B-1C31-440E-B8FF-2EDFB31438D6}" srcOrd="2" destOrd="0" parTransId="{E779F47B-07AB-4C4F-8D6B-EFC90FD0BD81}" sibTransId="{5FEB8D6F-0ED5-475C-B670-ED510FA6E86B}"/>
    <dgm:cxn modelId="{EE785A0A-D285-4938-B83C-C8F96F8809C6}" srcId="{2F1BE3D3-5859-490C-B84A-69411E138F38}" destId="{40745ED9-988C-49F3-8AEF-FA443DBB7844}" srcOrd="5" destOrd="0" parTransId="{24E1B7A5-3B93-469E-B565-E047838F9CCB}" sibTransId="{F33BDB7E-2F72-4439-9660-6EC0A111C6DE}"/>
    <dgm:cxn modelId="{73ACDE1C-86AB-4D5C-82B7-B98E9ED8EBE5}" type="presOf" srcId="{0EAE8ED0-0D06-44AB-8457-C90E0B011981}" destId="{73998E8D-0043-4B57-BB6D-99DEB14FE1C2}" srcOrd="0" destOrd="0" presId="urn:microsoft.com/office/officeart/2005/8/layout/bProcess4"/>
    <dgm:cxn modelId="{C3EE6C5A-C1CD-42E2-84A6-113BA61890A0}" type="presOf" srcId="{35DE4EE9-5F2F-4968-BFCB-B2F713C3E7FF}" destId="{83771912-DF63-4711-A6CA-D0A0255A5B91}" srcOrd="0" destOrd="0" presId="urn:microsoft.com/office/officeart/2005/8/layout/bProcess4"/>
    <dgm:cxn modelId="{385CBD45-BBB6-40D2-98C2-4BE0A9967292}" type="presOf" srcId="{DAC05E27-4FFE-42AB-977C-6A5032580F93}" destId="{9E0C15B0-B5AE-4E7F-92D4-9D97FAFE346F}" srcOrd="0" destOrd="0" presId="urn:microsoft.com/office/officeart/2005/8/layout/bProcess4"/>
    <dgm:cxn modelId="{6C8AFCFB-3FB9-4FD5-A8FC-18733E52783C}" type="presParOf" srcId="{144D5E66-E577-447F-A735-03DE164179E6}" destId="{59EB6841-0889-4B84-8F7F-AE2303B3964E}" srcOrd="0" destOrd="0" presId="urn:microsoft.com/office/officeart/2005/8/layout/bProcess4"/>
    <dgm:cxn modelId="{678AD60D-FFC4-412A-89A6-227B252575A6}" type="presParOf" srcId="{59EB6841-0889-4B84-8F7F-AE2303B3964E}" destId="{194983C9-3C67-48D1-86C7-4F00ED4DE515}" srcOrd="0" destOrd="0" presId="urn:microsoft.com/office/officeart/2005/8/layout/bProcess4"/>
    <dgm:cxn modelId="{E0EAF44D-BD51-4E73-8905-99D42211DA62}" type="presParOf" srcId="{59EB6841-0889-4B84-8F7F-AE2303B3964E}" destId="{83771912-DF63-4711-A6CA-D0A0255A5B91}" srcOrd="1" destOrd="0" presId="urn:microsoft.com/office/officeart/2005/8/layout/bProcess4"/>
    <dgm:cxn modelId="{2F50CCAB-15AD-44CC-A521-D3CB2756DA64}" type="presParOf" srcId="{144D5E66-E577-447F-A735-03DE164179E6}" destId="{ED4D3847-7402-4BCE-921E-9DD4A2B2EDF1}" srcOrd="1" destOrd="0" presId="urn:microsoft.com/office/officeart/2005/8/layout/bProcess4"/>
    <dgm:cxn modelId="{9968E469-B041-4DE3-8748-0AFE28054534}" type="presParOf" srcId="{144D5E66-E577-447F-A735-03DE164179E6}" destId="{B38DB6A6-956D-4ED7-8163-C4E3FA25CEEC}" srcOrd="2" destOrd="0" presId="urn:microsoft.com/office/officeart/2005/8/layout/bProcess4"/>
    <dgm:cxn modelId="{02C7B333-9982-46D9-BC4B-ACD04C92227E}" type="presParOf" srcId="{B38DB6A6-956D-4ED7-8163-C4E3FA25CEEC}" destId="{BD0AB0C4-52F6-4A92-A5A0-E876AF9E7F1E}" srcOrd="0" destOrd="0" presId="urn:microsoft.com/office/officeart/2005/8/layout/bProcess4"/>
    <dgm:cxn modelId="{BC54E09F-A067-4583-9889-8644DA01F8CF}" type="presParOf" srcId="{B38DB6A6-956D-4ED7-8163-C4E3FA25CEEC}" destId="{05B4E578-45B1-4AD1-B627-AD0F26F72E2A}" srcOrd="1" destOrd="0" presId="urn:microsoft.com/office/officeart/2005/8/layout/bProcess4"/>
    <dgm:cxn modelId="{952D18F7-954E-4E36-887C-3207C8E0A3E0}" type="presParOf" srcId="{144D5E66-E577-447F-A735-03DE164179E6}" destId="{ECB0AEEE-2EEA-4722-9C88-F49D4E63A440}" srcOrd="3" destOrd="0" presId="urn:microsoft.com/office/officeart/2005/8/layout/bProcess4"/>
    <dgm:cxn modelId="{2E4280EA-2473-4FCA-A8CF-818AF96C9792}" type="presParOf" srcId="{144D5E66-E577-447F-A735-03DE164179E6}" destId="{ED3D1265-734E-4FD8-B818-28A636AD1CBA}" srcOrd="4" destOrd="0" presId="urn:microsoft.com/office/officeart/2005/8/layout/bProcess4"/>
    <dgm:cxn modelId="{B7CC865E-A6FF-42C0-B082-EFD62139E585}" type="presParOf" srcId="{ED3D1265-734E-4FD8-B818-28A636AD1CBA}" destId="{FADB7056-09F4-4FF6-8E81-E2D46E6B3671}" srcOrd="0" destOrd="0" presId="urn:microsoft.com/office/officeart/2005/8/layout/bProcess4"/>
    <dgm:cxn modelId="{50F0C8A1-76E0-4C34-B830-8E0855F2A5CB}" type="presParOf" srcId="{ED3D1265-734E-4FD8-B818-28A636AD1CBA}" destId="{3EE2989A-775A-4689-A9F4-6DDA67BAA3ED}" srcOrd="1" destOrd="0" presId="urn:microsoft.com/office/officeart/2005/8/layout/bProcess4"/>
    <dgm:cxn modelId="{19F743CF-52D6-4128-A328-191BD8914397}" type="presParOf" srcId="{144D5E66-E577-447F-A735-03DE164179E6}" destId="{EB5B8BD2-EC14-4802-9B2E-509236D833C2}" srcOrd="5" destOrd="0" presId="urn:microsoft.com/office/officeart/2005/8/layout/bProcess4"/>
    <dgm:cxn modelId="{9310B616-9EF6-4CA7-8210-E4EE07746728}" type="presParOf" srcId="{144D5E66-E577-447F-A735-03DE164179E6}" destId="{A3A6A0AD-122F-40D4-A299-A1872312C602}" srcOrd="6" destOrd="0" presId="urn:microsoft.com/office/officeart/2005/8/layout/bProcess4"/>
    <dgm:cxn modelId="{7BD4894E-84D3-4020-8E24-3A8B3DA902F9}" type="presParOf" srcId="{A3A6A0AD-122F-40D4-A299-A1872312C602}" destId="{3E8B01BC-4E8F-4E7D-99CE-5086AE9B9A86}" srcOrd="0" destOrd="0" presId="urn:microsoft.com/office/officeart/2005/8/layout/bProcess4"/>
    <dgm:cxn modelId="{1479F955-6A32-4875-8A0C-341C7FEAF426}" type="presParOf" srcId="{A3A6A0AD-122F-40D4-A299-A1872312C602}" destId="{823AA5D2-D275-4CDB-ABA2-883493875DCD}" srcOrd="1" destOrd="0" presId="urn:microsoft.com/office/officeart/2005/8/layout/bProcess4"/>
    <dgm:cxn modelId="{833DCB27-8F60-436D-8282-BAA9CE841EF1}" type="presParOf" srcId="{144D5E66-E577-447F-A735-03DE164179E6}" destId="{742BC495-DD35-46C1-ACD6-14B5DF618187}" srcOrd="7" destOrd="0" presId="urn:microsoft.com/office/officeart/2005/8/layout/bProcess4"/>
    <dgm:cxn modelId="{4468017E-0B3B-4C38-BBC5-2CB3B01A7E40}" type="presParOf" srcId="{144D5E66-E577-447F-A735-03DE164179E6}" destId="{B23F5D30-B47C-4628-81E9-1A56B3096BA8}" srcOrd="8" destOrd="0" presId="urn:microsoft.com/office/officeart/2005/8/layout/bProcess4"/>
    <dgm:cxn modelId="{34AA243B-D6EA-49C0-AFF9-14E9CD7F5A35}" type="presParOf" srcId="{B23F5D30-B47C-4628-81E9-1A56B3096BA8}" destId="{983618FC-2038-43E4-898D-6D0A3182ED9F}" srcOrd="0" destOrd="0" presId="urn:microsoft.com/office/officeart/2005/8/layout/bProcess4"/>
    <dgm:cxn modelId="{49DF8414-2AF9-4ECD-82A8-4A61786C27B4}" type="presParOf" srcId="{B23F5D30-B47C-4628-81E9-1A56B3096BA8}" destId="{73998E8D-0043-4B57-BB6D-99DEB14FE1C2}" srcOrd="1" destOrd="0" presId="urn:microsoft.com/office/officeart/2005/8/layout/bProcess4"/>
    <dgm:cxn modelId="{4B41BA56-5643-4E05-9CEF-312A44FB1B02}" type="presParOf" srcId="{144D5E66-E577-447F-A735-03DE164179E6}" destId="{9E0C15B0-B5AE-4E7F-92D4-9D97FAFE346F}" srcOrd="9" destOrd="0" presId="urn:microsoft.com/office/officeart/2005/8/layout/bProcess4"/>
    <dgm:cxn modelId="{BD796FCE-9EB3-4AE1-80FC-FAAF66380A75}" type="presParOf" srcId="{144D5E66-E577-447F-A735-03DE164179E6}" destId="{BCA21C70-15E6-4D9D-B907-2BB700E8A271}" srcOrd="10" destOrd="0" presId="urn:microsoft.com/office/officeart/2005/8/layout/bProcess4"/>
    <dgm:cxn modelId="{33B1568C-5BDB-4B88-8AAF-4164309443F4}" type="presParOf" srcId="{BCA21C70-15E6-4D9D-B907-2BB700E8A271}" destId="{5BF0383B-FDC3-4961-8F57-DB14E07B3E74}" srcOrd="0" destOrd="0" presId="urn:microsoft.com/office/officeart/2005/8/layout/bProcess4"/>
    <dgm:cxn modelId="{FBD21C70-60A0-47B1-AF24-09BF545F8399}" type="presParOf" srcId="{BCA21C70-15E6-4D9D-B907-2BB700E8A271}" destId="{ACE00B66-C26E-4256-ABAF-898911C9691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D5655B-AEB8-46E8-900A-5869EF968BA9}" type="doc">
      <dgm:prSet loTypeId="urn:microsoft.com/office/officeart/2005/8/layout/target3" loCatId="list" qsTypeId="urn:microsoft.com/office/officeart/2005/8/quickstyle/3d2" qsCatId="3D" csTypeId="urn:microsoft.com/office/officeart/2005/8/colors/colorful2" csCatId="colorful" phldr="1"/>
      <dgm:spPr/>
      <dgm:t>
        <a:bodyPr/>
        <a:lstStyle/>
        <a:p>
          <a:endParaRPr lang="es-ES"/>
        </a:p>
      </dgm:t>
    </dgm:pt>
    <dgm:pt modelId="{7C914369-1D90-4990-AD98-DCAC8784963F}">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000" dirty="0" smtClean="0"/>
            <a:t>Personal de los Centros Infantiles </a:t>
          </a:r>
          <a:endParaRPr lang="es-ES" sz="2000" dirty="0" smtClean="0"/>
        </a:p>
        <a:p>
          <a:pPr defTabSz="1822450">
            <a:lnSpc>
              <a:spcPct val="90000"/>
            </a:lnSpc>
            <a:spcBef>
              <a:spcPct val="0"/>
            </a:spcBef>
            <a:spcAft>
              <a:spcPct val="35000"/>
            </a:spcAft>
          </a:pPr>
          <a:endParaRPr lang="es-ES" sz="2000" dirty="0">
            <a:latin typeface="Monotype Corsiva" pitchFamily="66" charset="0"/>
          </a:endParaRPr>
        </a:p>
      </dgm:t>
    </dgm:pt>
    <dgm:pt modelId="{3F7FE4C3-17AC-41F9-AFC8-9A153CB9A737}" type="parTrans" cxnId="{2124120E-4423-4791-B224-E37C935413B7}">
      <dgm:prSet/>
      <dgm:spPr/>
      <dgm:t>
        <a:bodyPr/>
        <a:lstStyle/>
        <a:p>
          <a:endParaRPr lang="es-ES" sz="2000"/>
        </a:p>
      </dgm:t>
    </dgm:pt>
    <dgm:pt modelId="{64EF467A-B323-40CE-833B-9A62A8EDB90D}" type="sibTrans" cxnId="{2124120E-4423-4791-B224-E37C935413B7}">
      <dgm:prSet/>
      <dgm:spPr/>
      <dgm:t>
        <a:bodyPr/>
        <a:lstStyle/>
        <a:p>
          <a:endParaRPr lang="es-ES" sz="2000"/>
        </a:p>
      </dgm:t>
    </dgm:pt>
    <dgm:pt modelId="{16838A0A-F6E1-4F3C-9B4A-0BC4562706D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000" dirty="0" smtClean="0"/>
            <a:t>Educadoras Infantiles</a:t>
          </a:r>
        </a:p>
        <a:p>
          <a:pPr defTabSz="1778000">
            <a:lnSpc>
              <a:spcPct val="90000"/>
            </a:lnSpc>
            <a:spcBef>
              <a:spcPct val="0"/>
            </a:spcBef>
            <a:spcAft>
              <a:spcPct val="35000"/>
            </a:spcAft>
          </a:pPr>
          <a:endParaRPr lang="es-ES" sz="2000" dirty="0"/>
        </a:p>
      </dgm:t>
    </dgm:pt>
    <dgm:pt modelId="{F2409D33-C800-40B8-9E1C-69497C230E7D}" type="parTrans" cxnId="{E2591DD3-1577-4477-9DD8-0C495DA90A4D}">
      <dgm:prSet/>
      <dgm:spPr/>
      <dgm:t>
        <a:bodyPr/>
        <a:lstStyle/>
        <a:p>
          <a:endParaRPr lang="es-ES" sz="2000"/>
        </a:p>
      </dgm:t>
    </dgm:pt>
    <dgm:pt modelId="{B97C2FA8-C699-4B81-A544-C5FB7B4C7767}" type="sibTrans" cxnId="{E2591DD3-1577-4477-9DD8-0C495DA90A4D}">
      <dgm:prSet/>
      <dgm:spPr/>
      <dgm:t>
        <a:bodyPr/>
        <a:lstStyle/>
        <a:p>
          <a:endParaRPr lang="es-ES" sz="2000"/>
        </a:p>
      </dgm:t>
    </dgm:pt>
    <dgm:pt modelId="{FD7E224E-B692-4CB9-B96F-B8E06BC0F366}">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C" sz="2000" dirty="0" smtClean="0"/>
            <a:t>Niños y niñas de 4 a 5 años</a:t>
          </a:r>
          <a:endParaRPr lang="es-ES" sz="2000" dirty="0" smtClean="0"/>
        </a:p>
        <a:p>
          <a:pPr defTabSz="1778000">
            <a:lnSpc>
              <a:spcPct val="90000"/>
            </a:lnSpc>
            <a:spcBef>
              <a:spcPct val="0"/>
            </a:spcBef>
            <a:spcAft>
              <a:spcPct val="35000"/>
            </a:spcAft>
          </a:pPr>
          <a:endParaRPr lang="es-ES" sz="2000" dirty="0"/>
        </a:p>
      </dgm:t>
    </dgm:pt>
    <dgm:pt modelId="{8D3E2789-4B39-40B0-85C6-890791DA3071}" type="parTrans" cxnId="{F9BB3040-DE46-47EB-9ACA-A4DA204019BF}">
      <dgm:prSet/>
      <dgm:spPr/>
      <dgm:t>
        <a:bodyPr/>
        <a:lstStyle/>
        <a:p>
          <a:endParaRPr lang="es-ES" sz="2000"/>
        </a:p>
      </dgm:t>
    </dgm:pt>
    <dgm:pt modelId="{F80EDC02-3321-4E1D-A2A8-1F5629F02A54}" type="sibTrans" cxnId="{F9BB3040-DE46-47EB-9ACA-A4DA204019BF}">
      <dgm:prSet/>
      <dgm:spPr/>
      <dgm:t>
        <a:bodyPr/>
        <a:lstStyle/>
        <a:p>
          <a:endParaRPr lang="es-ES" sz="2000"/>
        </a:p>
      </dgm:t>
    </dgm:pt>
    <dgm:pt modelId="{C07B6D9F-2D31-4BB4-9ACA-65CDE9A5DB2B}" type="pres">
      <dgm:prSet presAssocID="{71D5655B-AEB8-46E8-900A-5869EF968BA9}" presName="Name0" presStyleCnt="0">
        <dgm:presLayoutVars>
          <dgm:chMax val="7"/>
          <dgm:dir/>
          <dgm:animLvl val="lvl"/>
          <dgm:resizeHandles val="exact"/>
        </dgm:presLayoutVars>
      </dgm:prSet>
      <dgm:spPr/>
      <dgm:t>
        <a:bodyPr/>
        <a:lstStyle/>
        <a:p>
          <a:endParaRPr lang="es-ES"/>
        </a:p>
      </dgm:t>
    </dgm:pt>
    <dgm:pt modelId="{B7B504C0-2C81-46E8-BFE5-E3EE750E2589}" type="pres">
      <dgm:prSet presAssocID="{7C914369-1D90-4990-AD98-DCAC8784963F}" presName="circle1" presStyleLbl="node1" presStyleIdx="0" presStyleCnt="3"/>
      <dgm:spPr/>
      <dgm:t>
        <a:bodyPr/>
        <a:lstStyle/>
        <a:p>
          <a:endParaRPr lang="es-ES"/>
        </a:p>
      </dgm:t>
    </dgm:pt>
    <dgm:pt modelId="{C7EA22FC-913F-41E1-B710-A10AA1E30A94}" type="pres">
      <dgm:prSet presAssocID="{7C914369-1D90-4990-AD98-DCAC8784963F}" presName="space" presStyleCnt="0"/>
      <dgm:spPr/>
      <dgm:t>
        <a:bodyPr/>
        <a:lstStyle/>
        <a:p>
          <a:endParaRPr lang="es-ES"/>
        </a:p>
      </dgm:t>
    </dgm:pt>
    <dgm:pt modelId="{7E1A768A-6160-4081-9FD1-AB4AE33256BE}" type="pres">
      <dgm:prSet presAssocID="{7C914369-1D90-4990-AD98-DCAC8784963F}" presName="rect1" presStyleLbl="alignAcc1" presStyleIdx="0" presStyleCnt="3" custLinFactNeighborX="-1078" custLinFactNeighborY="-1101"/>
      <dgm:spPr/>
      <dgm:t>
        <a:bodyPr/>
        <a:lstStyle/>
        <a:p>
          <a:endParaRPr lang="es-ES"/>
        </a:p>
      </dgm:t>
    </dgm:pt>
    <dgm:pt modelId="{B057A556-FF65-41B3-9E92-C046E61467A2}" type="pres">
      <dgm:prSet presAssocID="{16838A0A-F6E1-4F3C-9B4A-0BC4562706DE}" presName="vertSpace2" presStyleLbl="node1" presStyleIdx="0" presStyleCnt="3"/>
      <dgm:spPr/>
      <dgm:t>
        <a:bodyPr/>
        <a:lstStyle/>
        <a:p>
          <a:endParaRPr lang="es-ES"/>
        </a:p>
      </dgm:t>
    </dgm:pt>
    <dgm:pt modelId="{365192F1-04CB-4F82-9153-458B22952BF5}" type="pres">
      <dgm:prSet presAssocID="{16838A0A-F6E1-4F3C-9B4A-0BC4562706DE}" presName="circle2" presStyleLbl="node1" presStyleIdx="1" presStyleCnt="3"/>
      <dgm:spPr/>
      <dgm:t>
        <a:bodyPr/>
        <a:lstStyle/>
        <a:p>
          <a:endParaRPr lang="es-ES"/>
        </a:p>
      </dgm:t>
    </dgm:pt>
    <dgm:pt modelId="{49835C1F-C15D-4C40-A7D4-DE001073874F}" type="pres">
      <dgm:prSet presAssocID="{16838A0A-F6E1-4F3C-9B4A-0BC4562706DE}" presName="rect2" presStyleLbl="alignAcc1" presStyleIdx="1" presStyleCnt="3"/>
      <dgm:spPr/>
      <dgm:t>
        <a:bodyPr/>
        <a:lstStyle/>
        <a:p>
          <a:endParaRPr lang="es-ES"/>
        </a:p>
      </dgm:t>
    </dgm:pt>
    <dgm:pt modelId="{4CA198E6-4E51-45B7-83D9-0C85FB9130E8}" type="pres">
      <dgm:prSet presAssocID="{FD7E224E-B692-4CB9-B96F-B8E06BC0F366}" presName="vertSpace3" presStyleLbl="node1" presStyleIdx="1" presStyleCnt="3"/>
      <dgm:spPr/>
      <dgm:t>
        <a:bodyPr/>
        <a:lstStyle/>
        <a:p>
          <a:endParaRPr lang="es-ES"/>
        </a:p>
      </dgm:t>
    </dgm:pt>
    <dgm:pt modelId="{B311CE8A-386C-482B-B773-25646FC9F7F8}" type="pres">
      <dgm:prSet presAssocID="{FD7E224E-B692-4CB9-B96F-B8E06BC0F366}" presName="circle3" presStyleLbl="node1" presStyleIdx="2" presStyleCnt="3"/>
      <dgm:spPr/>
      <dgm:t>
        <a:bodyPr/>
        <a:lstStyle/>
        <a:p>
          <a:endParaRPr lang="es-ES"/>
        </a:p>
      </dgm:t>
    </dgm:pt>
    <dgm:pt modelId="{56272B6F-924D-40DC-9895-CD0C7F0A577A}" type="pres">
      <dgm:prSet presAssocID="{FD7E224E-B692-4CB9-B96F-B8E06BC0F366}" presName="rect3" presStyleLbl="alignAcc1" presStyleIdx="2" presStyleCnt="3"/>
      <dgm:spPr/>
      <dgm:t>
        <a:bodyPr/>
        <a:lstStyle/>
        <a:p>
          <a:endParaRPr lang="es-ES"/>
        </a:p>
      </dgm:t>
    </dgm:pt>
    <dgm:pt modelId="{92C1A529-745B-453B-80FD-78719F0C4506}" type="pres">
      <dgm:prSet presAssocID="{7C914369-1D90-4990-AD98-DCAC8784963F}" presName="rect1ParTxNoCh" presStyleLbl="alignAcc1" presStyleIdx="2" presStyleCnt="3">
        <dgm:presLayoutVars>
          <dgm:chMax val="1"/>
          <dgm:bulletEnabled val="1"/>
        </dgm:presLayoutVars>
      </dgm:prSet>
      <dgm:spPr/>
      <dgm:t>
        <a:bodyPr/>
        <a:lstStyle/>
        <a:p>
          <a:endParaRPr lang="es-ES"/>
        </a:p>
      </dgm:t>
    </dgm:pt>
    <dgm:pt modelId="{CEB09400-26FB-4E2F-A7DB-6899E4C882FB}" type="pres">
      <dgm:prSet presAssocID="{16838A0A-F6E1-4F3C-9B4A-0BC4562706DE}" presName="rect2ParTxNoCh" presStyleLbl="alignAcc1" presStyleIdx="2" presStyleCnt="3">
        <dgm:presLayoutVars>
          <dgm:chMax val="1"/>
          <dgm:bulletEnabled val="1"/>
        </dgm:presLayoutVars>
      </dgm:prSet>
      <dgm:spPr/>
      <dgm:t>
        <a:bodyPr/>
        <a:lstStyle/>
        <a:p>
          <a:endParaRPr lang="es-ES"/>
        </a:p>
      </dgm:t>
    </dgm:pt>
    <dgm:pt modelId="{C0312A6E-1BA6-4D4D-861F-DD40D0B9B0E8}" type="pres">
      <dgm:prSet presAssocID="{FD7E224E-B692-4CB9-B96F-B8E06BC0F366}" presName="rect3ParTxNoCh" presStyleLbl="alignAcc1" presStyleIdx="2" presStyleCnt="3">
        <dgm:presLayoutVars>
          <dgm:chMax val="1"/>
          <dgm:bulletEnabled val="1"/>
        </dgm:presLayoutVars>
      </dgm:prSet>
      <dgm:spPr/>
      <dgm:t>
        <a:bodyPr/>
        <a:lstStyle/>
        <a:p>
          <a:endParaRPr lang="es-ES"/>
        </a:p>
      </dgm:t>
    </dgm:pt>
  </dgm:ptLst>
  <dgm:cxnLst>
    <dgm:cxn modelId="{78E5F10B-8AC0-4E4E-9865-B67FDA921AD9}" type="presOf" srcId="{71D5655B-AEB8-46E8-900A-5869EF968BA9}" destId="{C07B6D9F-2D31-4BB4-9ACA-65CDE9A5DB2B}" srcOrd="0" destOrd="0" presId="urn:microsoft.com/office/officeart/2005/8/layout/target3"/>
    <dgm:cxn modelId="{9802326B-950B-469A-AB6C-DBAF05B520D9}" type="presOf" srcId="{16838A0A-F6E1-4F3C-9B4A-0BC4562706DE}" destId="{CEB09400-26FB-4E2F-A7DB-6899E4C882FB}" srcOrd="1" destOrd="0" presId="urn:microsoft.com/office/officeart/2005/8/layout/target3"/>
    <dgm:cxn modelId="{F9BB3040-DE46-47EB-9ACA-A4DA204019BF}" srcId="{71D5655B-AEB8-46E8-900A-5869EF968BA9}" destId="{FD7E224E-B692-4CB9-B96F-B8E06BC0F366}" srcOrd="2" destOrd="0" parTransId="{8D3E2789-4B39-40B0-85C6-890791DA3071}" sibTransId="{F80EDC02-3321-4E1D-A2A8-1F5629F02A54}"/>
    <dgm:cxn modelId="{413EE50E-5FB4-4175-AA43-8DA2C04D7A45}" type="presOf" srcId="{7C914369-1D90-4990-AD98-DCAC8784963F}" destId="{92C1A529-745B-453B-80FD-78719F0C4506}" srcOrd="1" destOrd="0" presId="urn:microsoft.com/office/officeart/2005/8/layout/target3"/>
    <dgm:cxn modelId="{5F5D7604-F022-48B6-BD3F-C6DFE0A66B8A}" type="presOf" srcId="{FD7E224E-B692-4CB9-B96F-B8E06BC0F366}" destId="{C0312A6E-1BA6-4D4D-861F-DD40D0B9B0E8}" srcOrd="1" destOrd="0" presId="urn:microsoft.com/office/officeart/2005/8/layout/target3"/>
    <dgm:cxn modelId="{50B7EAE7-0EC7-48AB-A6D5-CA129D78E8B5}" type="presOf" srcId="{16838A0A-F6E1-4F3C-9B4A-0BC4562706DE}" destId="{49835C1F-C15D-4C40-A7D4-DE001073874F}" srcOrd="0" destOrd="0" presId="urn:microsoft.com/office/officeart/2005/8/layout/target3"/>
    <dgm:cxn modelId="{2124120E-4423-4791-B224-E37C935413B7}" srcId="{71D5655B-AEB8-46E8-900A-5869EF968BA9}" destId="{7C914369-1D90-4990-AD98-DCAC8784963F}" srcOrd="0" destOrd="0" parTransId="{3F7FE4C3-17AC-41F9-AFC8-9A153CB9A737}" sibTransId="{64EF467A-B323-40CE-833B-9A62A8EDB90D}"/>
    <dgm:cxn modelId="{2942209F-B070-4B94-B821-D32F3B0DF16B}" type="presOf" srcId="{7C914369-1D90-4990-AD98-DCAC8784963F}" destId="{7E1A768A-6160-4081-9FD1-AB4AE33256BE}" srcOrd="0" destOrd="0" presId="urn:microsoft.com/office/officeart/2005/8/layout/target3"/>
    <dgm:cxn modelId="{E2591DD3-1577-4477-9DD8-0C495DA90A4D}" srcId="{71D5655B-AEB8-46E8-900A-5869EF968BA9}" destId="{16838A0A-F6E1-4F3C-9B4A-0BC4562706DE}" srcOrd="1" destOrd="0" parTransId="{F2409D33-C800-40B8-9E1C-69497C230E7D}" sibTransId="{B97C2FA8-C699-4B81-A544-C5FB7B4C7767}"/>
    <dgm:cxn modelId="{CA165003-8B10-4265-9B33-CE99F9B416F9}" type="presOf" srcId="{FD7E224E-B692-4CB9-B96F-B8E06BC0F366}" destId="{56272B6F-924D-40DC-9895-CD0C7F0A577A}" srcOrd="0" destOrd="0" presId="urn:microsoft.com/office/officeart/2005/8/layout/target3"/>
    <dgm:cxn modelId="{ED89362F-D29C-49D7-8D2B-DBEC0CF1D352}" type="presParOf" srcId="{C07B6D9F-2D31-4BB4-9ACA-65CDE9A5DB2B}" destId="{B7B504C0-2C81-46E8-BFE5-E3EE750E2589}" srcOrd="0" destOrd="0" presId="urn:microsoft.com/office/officeart/2005/8/layout/target3"/>
    <dgm:cxn modelId="{FC0BFB90-FBE4-4D4C-85B4-26E6B8A9B6D6}" type="presParOf" srcId="{C07B6D9F-2D31-4BB4-9ACA-65CDE9A5DB2B}" destId="{C7EA22FC-913F-41E1-B710-A10AA1E30A94}" srcOrd="1" destOrd="0" presId="urn:microsoft.com/office/officeart/2005/8/layout/target3"/>
    <dgm:cxn modelId="{85CA4E0B-C835-4DC6-91B7-7206211C451B}" type="presParOf" srcId="{C07B6D9F-2D31-4BB4-9ACA-65CDE9A5DB2B}" destId="{7E1A768A-6160-4081-9FD1-AB4AE33256BE}" srcOrd="2" destOrd="0" presId="urn:microsoft.com/office/officeart/2005/8/layout/target3"/>
    <dgm:cxn modelId="{4D83CB2A-0765-4667-AEE0-B57F00E367B9}" type="presParOf" srcId="{C07B6D9F-2D31-4BB4-9ACA-65CDE9A5DB2B}" destId="{B057A556-FF65-41B3-9E92-C046E61467A2}" srcOrd="3" destOrd="0" presId="urn:microsoft.com/office/officeart/2005/8/layout/target3"/>
    <dgm:cxn modelId="{B59C4F4B-47E8-421A-A3DC-3DFA4288CA02}" type="presParOf" srcId="{C07B6D9F-2D31-4BB4-9ACA-65CDE9A5DB2B}" destId="{365192F1-04CB-4F82-9153-458B22952BF5}" srcOrd="4" destOrd="0" presId="urn:microsoft.com/office/officeart/2005/8/layout/target3"/>
    <dgm:cxn modelId="{5613C3F6-81A3-4E35-9C36-D16B0AEC9A55}" type="presParOf" srcId="{C07B6D9F-2D31-4BB4-9ACA-65CDE9A5DB2B}" destId="{49835C1F-C15D-4C40-A7D4-DE001073874F}" srcOrd="5" destOrd="0" presId="urn:microsoft.com/office/officeart/2005/8/layout/target3"/>
    <dgm:cxn modelId="{A00903F6-C317-4C76-85DD-BF2865358587}" type="presParOf" srcId="{C07B6D9F-2D31-4BB4-9ACA-65CDE9A5DB2B}" destId="{4CA198E6-4E51-45B7-83D9-0C85FB9130E8}" srcOrd="6" destOrd="0" presId="urn:microsoft.com/office/officeart/2005/8/layout/target3"/>
    <dgm:cxn modelId="{EF7A6A5D-F4D5-45BD-8175-CCE78C7BE8E3}" type="presParOf" srcId="{C07B6D9F-2D31-4BB4-9ACA-65CDE9A5DB2B}" destId="{B311CE8A-386C-482B-B773-25646FC9F7F8}" srcOrd="7" destOrd="0" presId="urn:microsoft.com/office/officeart/2005/8/layout/target3"/>
    <dgm:cxn modelId="{FC8CA96C-5A32-48D2-8992-2B6619DA34C0}" type="presParOf" srcId="{C07B6D9F-2D31-4BB4-9ACA-65CDE9A5DB2B}" destId="{56272B6F-924D-40DC-9895-CD0C7F0A577A}" srcOrd="8" destOrd="0" presId="urn:microsoft.com/office/officeart/2005/8/layout/target3"/>
    <dgm:cxn modelId="{E5324BE4-BBCE-4ABD-89EC-A06F98D450CA}" type="presParOf" srcId="{C07B6D9F-2D31-4BB4-9ACA-65CDE9A5DB2B}" destId="{92C1A529-745B-453B-80FD-78719F0C4506}" srcOrd="9" destOrd="0" presId="urn:microsoft.com/office/officeart/2005/8/layout/target3"/>
    <dgm:cxn modelId="{6CE0993D-D698-4A63-A0E2-C837807A8DCD}" type="presParOf" srcId="{C07B6D9F-2D31-4BB4-9ACA-65CDE9A5DB2B}" destId="{CEB09400-26FB-4E2F-A7DB-6899E4C882FB}" srcOrd="10" destOrd="0" presId="urn:microsoft.com/office/officeart/2005/8/layout/target3"/>
    <dgm:cxn modelId="{B532F291-B27B-4F37-91A2-B4FC2273E989}" type="presParOf" srcId="{C07B6D9F-2D31-4BB4-9ACA-65CDE9A5DB2B}" destId="{C0312A6E-1BA6-4D4D-861F-DD40D0B9B0E8}"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F7A735D0-1F2F-4B4C-ABDD-4FF2844E576B}" type="doc">
      <dgm:prSet loTypeId="urn:microsoft.com/office/officeart/2005/8/layout/radial1" loCatId="cycle" qsTypeId="urn:microsoft.com/office/officeart/2005/8/quickstyle/3d2" qsCatId="3D" csTypeId="urn:microsoft.com/office/officeart/2005/8/colors/colorful2" csCatId="colorful" phldr="1"/>
      <dgm:spPr/>
      <dgm:t>
        <a:bodyPr/>
        <a:lstStyle/>
        <a:p>
          <a:endParaRPr lang="es-ES"/>
        </a:p>
      </dgm:t>
    </dgm:pt>
    <dgm:pt modelId="{D3140F05-D545-49D1-9BE9-38B1B11867F2}">
      <dgm:prSet phldrT="[Texto]"/>
      <dgm:spPr/>
      <dgm:t>
        <a:bodyPr/>
        <a:lstStyle/>
        <a:p>
          <a:r>
            <a:rPr lang="es-ES" dirty="0" smtClean="0"/>
            <a:t>Áreas</a:t>
          </a:r>
          <a:endParaRPr lang="es-ES" dirty="0"/>
        </a:p>
      </dgm:t>
    </dgm:pt>
    <dgm:pt modelId="{704E9554-0A65-47AE-BAF8-8C7C34FBAAA6}" type="parTrans" cxnId="{5735980E-2EEE-4CF7-9E1E-4A517C46A4CF}">
      <dgm:prSet/>
      <dgm:spPr/>
      <dgm:t>
        <a:bodyPr/>
        <a:lstStyle/>
        <a:p>
          <a:endParaRPr lang="es-ES"/>
        </a:p>
      </dgm:t>
    </dgm:pt>
    <dgm:pt modelId="{C54306A1-3E9A-4571-97E9-7DE67C0C889B}" type="sibTrans" cxnId="{5735980E-2EEE-4CF7-9E1E-4A517C46A4CF}">
      <dgm:prSet/>
      <dgm:spPr/>
      <dgm:t>
        <a:bodyPr/>
        <a:lstStyle/>
        <a:p>
          <a:endParaRPr lang="es-ES"/>
        </a:p>
      </dgm:t>
    </dgm:pt>
    <dgm:pt modelId="{E1AEB594-C514-444A-808B-BC520BA2BBF2}">
      <dgm:prSet phldrT="[Texto]"/>
      <dgm:spPr/>
      <dgm:t>
        <a:bodyPr/>
        <a:lstStyle/>
        <a:p>
          <a:r>
            <a:rPr lang="es-ES" dirty="0" smtClean="0"/>
            <a:t>Cognitiva</a:t>
          </a:r>
          <a:endParaRPr lang="es-ES" dirty="0"/>
        </a:p>
      </dgm:t>
    </dgm:pt>
    <dgm:pt modelId="{A993980D-311D-42E0-8EBC-87594EBA1890}" type="parTrans" cxnId="{64B1B061-DB03-47E9-BAE2-ECDCC4974F07}">
      <dgm:prSet/>
      <dgm:spPr/>
      <dgm:t>
        <a:bodyPr/>
        <a:lstStyle/>
        <a:p>
          <a:endParaRPr lang="es-ES"/>
        </a:p>
      </dgm:t>
    </dgm:pt>
    <dgm:pt modelId="{AAED0096-07F6-48C8-9E05-8FE4B5FD8300}" type="sibTrans" cxnId="{64B1B061-DB03-47E9-BAE2-ECDCC4974F07}">
      <dgm:prSet/>
      <dgm:spPr/>
      <dgm:t>
        <a:bodyPr/>
        <a:lstStyle/>
        <a:p>
          <a:endParaRPr lang="es-ES"/>
        </a:p>
      </dgm:t>
    </dgm:pt>
    <dgm:pt modelId="{63CE3933-9B33-4D54-8AF1-568DE010DF09}">
      <dgm:prSet phldrT="[Texto]"/>
      <dgm:spPr/>
      <dgm:t>
        <a:bodyPr/>
        <a:lstStyle/>
        <a:p>
          <a:r>
            <a:rPr lang="es-ES" dirty="0" smtClean="0"/>
            <a:t>Motora</a:t>
          </a:r>
          <a:endParaRPr lang="es-ES" dirty="0"/>
        </a:p>
      </dgm:t>
    </dgm:pt>
    <dgm:pt modelId="{14CC0886-DD54-45BB-AFC6-3DBBFC743ED1}" type="parTrans" cxnId="{9F29AE17-0E4A-44B5-AB72-0CECECF7F535}">
      <dgm:prSet/>
      <dgm:spPr/>
      <dgm:t>
        <a:bodyPr/>
        <a:lstStyle/>
        <a:p>
          <a:endParaRPr lang="es-ES"/>
        </a:p>
      </dgm:t>
    </dgm:pt>
    <dgm:pt modelId="{04C4E260-F168-4CD2-B805-AF59572D1486}" type="sibTrans" cxnId="{9F29AE17-0E4A-44B5-AB72-0CECECF7F535}">
      <dgm:prSet/>
      <dgm:spPr/>
      <dgm:t>
        <a:bodyPr/>
        <a:lstStyle/>
        <a:p>
          <a:endParaRPr lang="es-ES"/>
        </a:p>
      </dgm:t>
    </dgm:pt>
    <dgm:pt modelId="{055B18DA-EC7E-494A-890C-1D7CFD3BAF27}">
      <dgm:prSet phldrT="[Texto]"/>
      <dgm:spPr/>
      <dgm:t>
        <a:bodyPr/>
        <a:lstStyle/>
        <a:p>
          <a:r>
            <a:rPr lang="es-ES" dirty="0" smtClean="0"/>
            <a:t>Afectiva</a:t>
          </a:r>
          <a:endParaRPr lang="es-ES" dirty="0"/>
        </a:p>
      </dgm:t>
    </dgm:pt>
    <dgm:pt modelId="{F3A753D3-215C-48D7-900A-72E6969FE04B}" type="parTrans" cxnId="{7638C6FE-AF31-4986-AFFB-5F0E20CBF793}">
      <dgm:prSet/>
      <dgm:spPr/>
      <dgm:t>
        <a:bodyPr/>
        <a:lstStyle/>
        <a:p>
          <a:endParaRPr lang="es-ES"/>
        </a:p>
      </dgm:t>
    </dgm:pt>
    <dgm:pt modelId="{9A15D4A9-6568-442C-932C-B57B9D439724}" type="sibTrans" cxnId="{7638C6FE-AF31-4986-AFFB-5F0E20CBF793}">
      <dgm:prSet/>
      <dgm:spPr/>
      <dgm:t>
        <a:bodyPr/>
        <a:lstStyle/>
        <a:p>
          <a:endParaRPr lang="es-ES"/>
        </a:p>
      </dgm:t>
    </dgm:pt>
    <dgm:pt modelId="{A6053D19-6246-432E-B9E4-D110A69C6E4A}">
      <dgm:prSet phldrT="[Texto]"/>
      <dgm:spPr/>
      <dgm:t>
        <a:bodyPr/>
        <a:lstStyle/>
        <a:p>
          <a:r>
            <a:rPr lang="es-ES" dirty="0" smtClean="0"/>
            <a:t>Lenguaje</a:t>
          </a:r>
          <a:endParaRPr lang="es-ES" dirty="0"/>
        </a:p>
      </dgm:t>
    </dgm:pt>
    <dgm:pt modelId="{270F35B4-67C7-48EF-8DD9-CC496A806C3C}" type="parTrans" cxnId="{D5B86C18-A649-44E0-9CF9-5541EBE8781E}">
      <dgm:prSet/>
      <dgm:spPr/>
      <dgm:t>
        <a:bodyPr/>
        <a:lstStyle/>
        <a:p>
          <a:endParaRPr lang="es-ES"/>
        </a:p>
      </dgm:t>
    </dgm:pt>
    <dgm:pt modelId="{346163B1-28FD-4F9C-A3FC-E406912FC8F6}" type="sibTrans" cxnId="{D5B86C18-A649-44E0-9CF9-5541EBE8781E}">
      <dgm:prSet/>
      <dgm:spPr/>
      <dgm:t>
        <a:bodyPr/>
        <a:lstStyle/>
        <a:p>
          <a:endParaRPr lang="es-ES"/>
        </a:p>
      </dgm:t>
    </dgm:pt>
    <dgm:pt modelId="{A2175D85-31BE-4686-A025-42DED252CF47}" type="pres">
      <dgm:prSet presAssocID="{F7A735D0-1F2F-4B4C-ABDD-4FF2844E576B}" presName="cycle" presStyleCnt="0">
        <dgm:presLayoutVars>
          <dgm:chMax val="1"/>
          <dgm:dir/>
          <dgm:animLvl val="ctr"/>
          <dgm:resizeHandles val="exact"/>
        </dgm:presLayoutVars>
      </dgm:prSet>
      <dgm:spPr/>
      <dgm:t>
        <a:bodyPr/>
        <a:lstStyle/>
        <a:p>
          <a:endParaRPr lang="es-ES"/>
        </a:p>
      </dgm:t>
    </dgm:pt>
    <dgm:pt modelId="{662D9212-0AE9-4C52-88A6-45330A84E963}" type="pres">
      <dgm:prSet presAssocID="{D3140F05-D545-49D1-9BE9-38B1B11867F2}" presName="centerShape" presStyleLbl="node0" presStyleIdx="0" presStyleCnt="1"/>
      <dgm:spPr/>
      <dgm:t>
        <a:bodyPr/>
        <a:lstStyle/>
        <a:p>
          <a:endParaRPr lang="es-ES"/>
        </a:p>
      </dgm:t>
    </dgm:pt>
    <dgm:pt modelId="{B640D40C-D6F1-47DF-82ED-147A04AAA323}" type="pres">
      <dgm:prSet presAssocID="{A993980D-311D-42E0-8EBC-87594EBA1890}" presName="Name9" presStyleLbl="parChTrans1D2" presStyleIdx="0" presStyleCnt="4"/>
      <dgm:spPr/>
      <dgm:t>
        <a:bodyPr/>
        <a:lstStyle/>
        <a:p>
          <a:endParaRPr lang="es-ES"/>
        </a:p>
      </dgm:t>
    </dgm:pt>
    <dgm:pt modelId="{54D45706-B35A-4BCD-858F-BE089D123773}" type="pres">
      <dgm:prSet presAssocID="{A993980D-311D-42E0-8EBC-87594EBA1890}" presName="connTx" presStyleLbl="parChTrans1D2" presStyleIdx="0" presStyleCnt="4"/>
      <dgm:spPr/>
      <dgm:t>
        <a:bodyPr/>
        <a:lstStyle/>
        <a:p>
          <a:endParaRPr lang="es-ES"/>
        </a:p>
      </dgm:t>
    </dgm:pt>
    <dgm:pt modelId="{A11FCA27-0636-4698-94B3-9B6C0F476C29}" type="pres">
      <dgm:prSet presAssocID="{E1AEB594-C514-444A-808B-BC520BA2BBF2}" presName="node" presStyleLbl="node1" presStyleIdx="0" presStyleCnt="4">
        <dgm:presLayoutVars>
          <dgm:bulletEnabled val="1"/>
        </dgm:presLayoutVars>
      </dgm:prSet>
      <dgm:spPr/>
      <dgm:t>
        <a:bodyPr/>
        <a:lstStyle/>
        <a:p>
          <a:endParaRPr lang="es-ES"/>
        </a:p>
      </dgm:t>
    </dgm:pt>
    <dgm:pt modelId="{7BA83DE3-EEB6-4571-B959-DA6033A2BE7A}" type="pres">
      <dgm:prSet presAssocID="{14CC0886-DD54-45BB-AFC6-3DBBFC743ED1}" presName="Name9" presStyleLbl="parChTrans1D2" presStyleIdx="1" presStyleCnt="4"/>
      <dgm:spPr/>
      <dgm:t>
        <a:bodyPr/>
        <a:lstStyle/>
        <a:p>
          <a:endParaRPr lang="es-ES"/>
        </a:p>
      </dgm:t>
    </dgm:pt>
    <dgm:pt modelId="{C4436C03-80A9-4E4F-9CE2-CB7F07F98FF3}" type="pres">
      <dgm:prSet presAssocID="{14CC0886-DD54-45BB-AFC6-3DBBFC743ED1}" presName="connTx" presStyleLbl="parChTrans1D2" presStyleIdx="1" presStyleCnt="4"/>
      <dgm:spPr/>
      <dgm:t>
        <a:bodyPr/>
        <a:lstStyle/>
        <a:p>
          <a:endParaRPr lang="es-ES"/>
        </a:p>
      </dgm:t>
    </dgm:pt>
    <dgm:pt modelId="{77E093EB-5BEB-44F0-B564-3553164785BA}" type="pres">
      <dgm:prSet presAssocID="{63CE3933-9B33-4D54-8AF1-568DE010DF09}" presName="node" presStyleLbl="node1" presStyleIdx="1" presStyleCnt="4">
        <dgm:presLayoutVars>
          <dgm:bulletEnabled val="1"/>
        </dgm:presLayoutVars>
      </dgm:prSet>
      <dgm:spPr/>
      <dgm:t>
        <a:bodyPr/>
        <a:lstStyle/>
        <a:p>
          <a:endParaRPr lang="es-ES"/>
        </a:p>
      </dgm:t>
    </dgm:pt>
    <dgm:pt modelId="{EEF53CD6-7A95-4641-9DCC-26697ABF193B}" type="pres">
      <dgm:prSet presAssocID="{F3A753D3-215C-48D7-900A-72E6969FE04B}" presName="Name9" presStyleLbl="parChTrans1D2" presStyleIdx="2" presStyleCnt="4"/>
      <dgm:spPr/>
      <dgm:t>
        <a:bodyPr/>
        <a:lstStyle/>
        <a:p>
          <a:endParaRPr lang="es-ES"/>
        </a:p>
      </dgm:t>
    </dgm:pt>
    <dgm:pt modelId="{3D6E7399-E133-4CC9-B409-4040E6DE6C99}" type="pres">
      <dgm:prSet presAssocID="{F3A753D3-215C-48D7-900A-72E6969FE04B}" presName="connTx" presStyleLbl="parChTrans1D2" presStyleIdx="2" presStyleCnt="4"/>
      <dgm:spPr/>
      <dgm:t>
        <a:bodyPr/>
        <a:lstStyle/>
        <a:p>
          <a:endParaRPr lang="es-ES"/>
        </a:p>
      </dgm:t>
    </dgm:pt>
    <dgm:pt modelId="{84CB4B63-5AD6-4F26-A985-1D591DB77A0B}" type="pres">
      <dgm:prSet presAssocID="{055B18DA-EC7E-494A-890C-1D7CFD3BAF27}" presName="node" presStyleLbl="node1" presStyleIdx="2" presStyleCnt="4">
        <dgm:presLayoutVars>
          <dgm:bulletEnabled val="1"/>
        </dgm:presLayoutVars>
      </dgm:prSet>
      <dgm:spPr/>
      <dgm:t>
        <a:bodyPr/>
        <a:lstStyle/>
        <a:p>
          <a:endParaRPr lang="es-ES"/>
        </a:p>
      </dgm:t>
    </dgm:pt>
    <dgm:pt modelId="{A7128D8E-92F5-49F5-879D-061C9E9C0C44}" type="pres">
      <dgm:prSet presAssocID="{270F35B4-67C7-48EF-8DD9-CC496A806C3C}" presName="Name9" presStyleLbl="parChTrans1D2" presStyleIdx="3" presStyleCnt="4"/>
      <dgm:spPr/>
      <dgm:t>
        <a:bodyPr/>
        <a:lstStyle/>
        <a:p>
          <a:endParaRPr lang="es-ES"/>
        </a:p>
      </dgm:t>
    </dgm:pt>
    <dgm:pt modelId="{99834345-FABC-4161-9C74-513A8A772940}" type="pres">
      <dgm:prSet presAssocID="{270F35B4-67C7-48EF-8DD9-CC496A806C3C}" presName="connTx" presStyleLbl="parChTrans1D2" presStyleIdx="3" presStyleCnt="4"/>
      <dgm:spPr/>
      <dgm:t>
        <a:bodyPr/>
        <a:lstStyle/>
        <a:p>
          <a:endParaRPr lang="es-ES"/>
        </a:p>
      </dgm:t>
    </dgm:pt>
    <dgm:pt modelId="{787B4E70-6903-4941-A3BE-484912534522}" type="pres">
      <dgm:prSet presAssocID="{A6053D19-6246-432E-B9E4-D110A69C6E4A}" presName="node" presStyleLbl="node1" presStyleIdx="3" presStyleCnt="4">
        <dgm:presLayoutVars>
          <dgm:bulletEnabled val="1"/>
        </dgm:presLayoutVars>
      </dgm:prSet>
      <dgm:spPr/>
      <dgm:t>
        <a:bodyPr/>
        <a:lstStyle/>
        <a:p>
          <a:endParaRPr lang="es-ES"/>
        </a:p>
      </dgm:t>
    </dgm:pt>
  </dgm:ptLst>
  <dgm:cxnLst>
    <dgm:cxn modelId="{5735980E-2EEE-4CF7-9E1E-4A517C46A4CF}" srcId="{F7A735D0-1F2F-4B4C-ABDD-4FF2844E576B}" destId="{D3140F05-D545-49D1-9BE9-38B1B11867F2}" srcOrd="0" destOrd="0" parTransId="{704E9554-0A65-47AE-BAF8-8C7C34FBAAA6}" sibTransId="{C54306A1-3E9A-4571-97E9-7DE67C0C889B}"/>
    <dgm:cxn modelId="{D5B86C18-A649-44E0-9CF9-5541EBE8781E}" srcId="{D3140F05-D545-49D1-9BE9-38B1B11867F2}" destId="{A6053D19-6246-432E-B9E4-D110A69C6E4A}" srcOrd="3" destOrd="0" parTransId="{270F35B4-67C7-48EF-8DD9-CC496A806C3C}" sibTransId="{346163B1-28FD-4F9C-A3FC-E406912FC8F6}"/>
    <dgm:cxn modelId="{3C6C570C-B79A-4E9C-9677-C057BB5BFB62}" type="presOf" srcId="{F7A735D0-1F2F-4B4C-ABDD-4FF2844E576B}" destId="{A2175D85-31BE-4686-A025-42DED252CF47}" srcOrd="0" destOrd="0" presId="urn:microsoft.com/office/officeart/2005/8/layout/radial1"/>
    <dgm:cxn modelId="{57E32B0B-A0B5-4992-BB39-2DB4BC950C4F}" type="presOf" srcId="{F3A753D3-215C-48D7-900A-72E6969FE04B}" destId="{EEF53CD6-7A95-4641-9DCC-26697ABF193B}" srcOrd="0" destOrd="0" presId="urn:microsoft.com/office/officeart/2005/8/layout/radial1"/>
    <dgm:cxn modelId="{1D92073B-43B1-4D62-916B-6398ABD2C961}" type="presOf" srcId="{A993980D-311D-42E0-8EBC-87594EBA1890}" destId="{B640D40C-D6F1-47DF-82ED-147A04AAA323}" srcOrd="0" destOrd="0" presId="urn:microsoft.com/office/officeart/2005/8/layout/radial1"/>
    <dgm:cxn modelId="{F4853DE1-C7A6-4CC5-85B5-F60C02E72C9C}" type="presOf" srcId="{63CE3933-9B33-4D54-8AF1-568DE010DF09}" destId="{77E093EB-5BEB-44F0-B564-3553164785BA}" srcOrd="0" destOrd="0" presId="urn:microsoft.com/office/officeart/2005/8/layout/radial1"/>
    <dgm:cxn modelId="{BCA21CC6-05C5-4CA4-86EA-519637991AA3}" type="presOf" srcId="{14CC0886-DD54-45BB-AFC6-3DBBFC743ED1}" destId="{7BA83DE3-EEB6-4571-B959-DA6033A2BE7A}" srcOrd="0" destOrd="0" presId="urn:microsoft.com/office/officeart/2005/8/layout/radial1"/>
    <dgm:cxn modelId="{9A0D69A1-D9AD-4626-ADD0-A0945DD947C1}" type="presOf" srcId="{270F35B4-67C7-48EF-8DD9-CC496A806C3C}" destId="{99834345-FABC-4161-9C74-513A8A772940}" srcOrd="1" destOrd="0" presId="urn:microsoft.com/office/officeart/2005/8/layout/radial1"/>
    <dgm:cxn modelId="{2D944BEE-A3B3-4D50-8F26-57454075F852}" type="presOf" srcId="{A6053D19-6246-432E-B9E4-D110A69C6E4A}" destId="{787B4E70-6903-4941-A3BE-484912534522}" srcOrd="0" destOrd="0" presId="urn:microsoft.com/office/officeart/2005/8/layout/radial1"/>
    <dgm:cxn modelId="{FDB63631-E303-4884-8539-FDE65E02B67E}" type="presOf" srcId="{14CC0886-DD54-45BB-AFC6-3DBBFC743ED1}" destId="{C4436C03-80A9-4E4F-9CE2-CB7F07F98FF3}" srcOrd="1" destOrd="0" presId="urn:microsoft.com/office/officeart/2005/8/layout/radial1"/>
    <dgm:cxn modelId="{72011AD2-18B7-46F3-91CA-920BF5E83252}" type="presOf" srcId="{270F35B4-67C7-48EF-8DD9-CC496A806C3C}" destId="{A7128D8E-92F5-49F5-879D-061C9E9C0C44}" srcOrd="0" destOrd="0" presId="urn:microsoft.com/office/officeart/2005/8/layout/radial1"/>
    <dgm:cxn modelId="{126D40CF-940B-4922-A372-62BB18F3D566}" type="presOf" srcId="{A993980D-311D-42E0-8EBC-87594EBA1890}" destId="{54D45706-B35A-4BCD-858F-BE089D123773}" srcOrd="1" destOrd="0" presId="urn:microsoft.com/office/officeart/2005/8/layout/radial1"/>
    <dgm:cxn modelId="{9F29AE17-0E4A-44B5-AB72-0CECECF7F535}" srcId="{D3140F05-D545-49D1-9BE9-38B1B11867F2}" destId="{63CE3933-9B33-4D54-8AF1-568DE010DF09}" srcOrd="1" destOrd="0" parTransId="{14CC0886-DD54-45BB-AFC6-3DBBFC743ED1}" sibTransId="{04C4E260-F168-4CD2-B805-AF59572D1486}"/>
    <dgm:cxn modelId="{DFA9189F-8D0C-4C32-B557-8C9748077CA9}" type="presOf" srcId="{E1AEB594-C514-444A-808B-BC520BA2BBF2}" destId="{A11FCA27-0636-4698-94B3-9B6C0F476C29}" srcOrd="0" destOrd="0" presId="urn:microsoft.com/office/officeart/2005/8/layout/radial1"/>
    <dgm:cxn modelId="{247C6F08-8D57-42A4-BA3F-C11928AD4847}" type="presOf" srcId="{F3A753D3-215C-48D7-900A-72E6969FE04B}" destId="{3D6E7399-E133-4CC9-B409-4040E6DE6C99}" srcOrd="1" destOrd="0" presId="urn:microsoft.com/office/officeart/2005/8/layout/radial1"/>
    <dgm:cxn modelId="{64B1B061-DB03-47E9-BAE2-ECDCC4974F07}" srcId="{D3140F05-D545-49D1-9BE9-38B1B11867F2}" destId="{E1AEB594-C514-444A-808B-BC520BA2BBF2}" srcOrd="0" destOrd="0" parTransId="{A993980D-311D-42E0-8EBC-87594EBA1890}" sibTransId="{AAED0096-07F6-48C8-9E05-8FE4B5FD8300}"/>
    <dgm:cxn modelId="{9AA71501-8C3A-41CF-837A-B102DD38F219}" type="presOf" srcId="{055B18DA-EC7E-494A-890C-1D7CFD3BAF27}" destId="{84CB4B63-5AD6-4F26-A985-1D591DB77A0B}" srcOrd="0" destOrd="0" presId="urn:microsoft.com/office/officeart/2005/8/layout/radial1"/>
    <dgm:cxn modelId="{7638C6FE-AF31-4986-AFFB-5F0E20CBF793}" srcId="{D3140F05-D545-49D1-9BE9-38B1B11867F2}" destId="{055B18DA-EC7E-494A-890C-1D7CFD3BAF27}" srcOrd="2" destOrd="0" parTransId="{F3A753D3-215C-48D7-900A-72E6969FE04B}" sibTransId="{9A15D4A9-6568-442C-932C-B57B9D439724}"/>
    <dgm:cxn modelId="{08118787-046E-475D-B176-FA33DF87E1E3}" type="presOf" srcId="{D3140F05-D545-49D1-9BE9-38B1B11867F2}" destId="{662D9212-0AE9-4C52-88A6-45330A84E963}" srcOrd="0" destOrd="0" presId="urn:microsoft.com/office/officeart/2005/8/layout/radial1"/>
    <dgm:cxn modelId="{618C7907-3559-4625-8EE3-350708713179}" type="presParOf" srcId="{A2175D85-31BE-4686-A025-42DED252CF47}" destId="{662D9212-0AE9-4C52-88A6-45330A84E963}" srcOrd="0" destOrd="0" presId="urn:microsoft.com/office/officeart/2005/8/layout/radial1"/>
    <dgm:cxn modelId="{869A4DCA-B5E2-45A1-8939-8C8743177177}" type="presParOf" srcId="{A2175D85-31BE-4686-A025-42DED252CF47}" destId="{B640D40C-D6F1-47DF-82ED-147A04AAA323}" srcOrd="1" destOrd="0" presId="urn:microsoft.com/office/officeart/2005/8/layout/radial1"/>
    <dgm:cxn modelId="{4636B708-D429-4BFB-AFC4-7439319B60A0}" type="presParOf" srcId="{B640D40C-D6F1-47DF-82ED-147A04AAA323}" destId="{54D45706-B35A-4BCD-858F-BE089D123773}" srcOrd="0" destOrd="0" presId="urn:microsoft.com/office/officeart/2005/8/layout/radial1"/>
    <dgm:cxn modelId="{F9CBEBD2-0967-459F-8E59-CC0BB698094D}" type="presParOf" srcId="{A2175D85-31BE-4686-A025-42DED252CF47}" destId="{A11FCA27-0636-4698-94B3-9B6C0F476C29}" srcOrd="2" destOrd="0" presId="urn:microsoft.com/office/officeart/2005/8/layout/radial1"/>
    <dgm:cxn modelId="{F2B55689-D530-41AA-BDE1-E10404C07148}" type="presParOf" srcId="{A2175D85-31BE-4686-A025-42DED252CF47}" destId="{7BA83DE3-EEB6-4571-B959-DA6033A2BE7A}" srcOrd="3" destOrd="0" presId="urn:microsoft.com/office/officeart/2005/8/layout/radial1"/>
    <dgm:cxn modelId="{F029503F-3181-4F35-9583-81D7D9F29216}" type="presParOf" srcId="{7BA83DE3-EEB6-4571-B959-DA6033A2BE7A}" destId="{C4436C03-80A9-4E4F-9CE2-CB7F07F98FF3}" srcOrd="0" destOrd="0" presId="urn:microsoft.com/office/officeart/2005/8/layout/radial1"/>
    <dgm:cxn modelId="{AA76F091-AAEB-48C7-9BC1-20A40B49E88B}" type="presParOf" srcId="{A2175D85-31BE-4686-A025-42DED252CF47}" destId="{77E093EB-5BEB-44F0-B564-3553164785BA}" srcOrd="4" destOrd="0" presId="urn:microsoft.com/office/officeart/2005/8/layout/radial1"/>
    <dgm:cxn modelId="{59962F6F-0686-4B38-87C3-B5F8F4EC3A60}" type="presParOf" srcId="{A2175D85-31BE-4686-A025-42DED252CF47}" destId="{EEF53CD6-7A95-4641-9DCC-26697ABF193B}" srcOrd="5" destOrd="0" presId="urn:microsoft.com/office/officeart/2005/8/layout/radial1"/>
    <dgm:cxn modelId="{77185E9F-8544-43C2-AB3E-FC94976DFFF6}" type="presParOf" srcId="{EEF53CD6-7A95-4641-9DCC-26697ABF193B}" destId="{3D6E7399-E133-4CC9-B409-4040E6DE6C99}" srcOrd="0" destOrd="0" presId="urn:microsoft.com/office/officeart/2005/8/layout/radial1"/>
    <dgm:cxn modelId="{97D49B80-DFD0-4C09-B726-4E0581167107}" type="presParOf" srcId="{A2175D85-31BE-4686-A025-42DED252CF47}" destId="{84CB4B63-5AD6-4F26-A985-1D591DB77A0B}" srcOrd="6" destOrd="0" presId="urn:microsoft.com/office/officeart/2005/8/layout/radial1"/>
    <dgm:cxn modelId="{22D4400C-30F2-46AF-8344-289B7708E31D}" type="presParOf" srcId="{A2175D85-31BE-4686-A025-42DED252CF47}" destId="{A7128D8E-92F5-49F5-879D-061C9E9C0C44}" srcOrd="7" destOrd="0" presId="urn:microsoft.com/office/officeart/2005/8/layout/radial1"/>
    <dgm:cxn modelId="{30A22206-A6BC-4705-8C8F-C826B86917A0}" type="presParOf" srcId="{A7128D8E-92F5-49F5-879D-061C9E9C0C44}" destId="{99834345-FABC-4161-9C74-513A8A772940}" srcOrd="0" destOrd="0" presId="urn:microsoft.com/office/officeart/2005/8/layout/radial1"/>
    <dgm:cxn modelId="{704EB050-0ED9-4A96-8129-7CEA579EA12B}" type="presParOf" srcId="{A2175D85-31BE-4686-A025-42DED252CF47}" destId="{787B4E70-6903-4941-A3BE-484912534522}"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6113F6-BC4A-4CE3-BF28-15981F220BAB}" type="doc">
      <dgm:prSet loTypeId="urn:microsoft.com/office/officeart/2005/8/layout/bProcess4" loCatId="process" qsTypeId="urn:microsoft.com/office/officeart/2005/8/quickstyle/3d2" qsCatId="3D" csTypeId="urn:microsoft.com/office/officeart/2005/8/colors/colorful1#4" csCatId="colorful" phldr="1"/>
      <dgm:spPr/>
      <dgm:t>
        <a:bodyPr/>
        <a:lstStyle/>
        <a:p>
          <a:endParaRPr lang="es-ES"/>
        </a:p>
      </dgm:t>
    </dgm:pt>
    <dgm:pt modelId="{505A7902-B245-45D3-B527-C53F95D5A4C1}">
      <dgm:prSet phldrT="[Texto]"/>
      <dgm:spPr/>
      <dgm:t>
        <a:bodyPr/>
        <a:lstStyle/>
        <a:p>
          <a:r>
            <a:rPr lang="es-EC" dirty="0" smtClean="0"/>
            <a:t>Siempre los materiales han sido subestimados</a:t>
          </a:r>
          <a:endParaRPr lang="es-ES" dirty="0"/>
        </a:p>
      </dgm:t>
    </dgm:pt>
    <dgm:pt modelId="{7B31A22E-85B6-458C-AE95-B42FFBF18763}" type="parTrans" cxnId="{7BC8C337-436B-4756-AEC5-A6F8E681B718}">
      <dgm:prSet/>
      <dgm:spPr/>
      <dgm:t>
        <a:bodyPr/>
        <a:lstStyle/>
        <a:p>
          <a:endParaRPr lang="es-ES"/>
        </a:p>
      </dgm:t>
    </dgm:pt>
    <dgm:pt modelId="{0DAD0299-9ED1-4C3C-9D91-335E2D4324CC}" type="sibTrans" cxnId="{7BC8C337-436B-4756-AEC5-A6F8E681B718}">
      <dgm:prSet/>
      <dgm:spPr/>
      <dgm:t>
        <a:bodyPr/>
        <a:lstStyle/>
        <a:p>
          <a:endParaRPr lang="es-ES"/>
        </a:p>
      </dgm:t>
    </dgm:pt>
    <dgm:pt modelId="{FCE3F873-6BA4-4EF7-948F-633D16DF4159}">
      <dgm:prSet phldrT="[Texto]"/>
      <dgm:spPr/>
      <dgm:t>
        <a:bodyPr/>
        <a:lstStyle/>
        <a:p>
          <a:r>
            <a:rPr lang="es-ES" dirty="0" smtClean="0"/>
            <a:t>Por desconocimiento de su adecuado uso</a:t>
          </a:r>
          <a:endParaRPr lang="es-ES" dirty="0"/>
        </a:p>
      </dgm:t>
    </dgm:pt>
    <dgm:pt modelId="{6A65F4A6-9E57-46D5-A80C-CCA2455B6B41}" type="parTrans" cxnId="{258CD6D5-B31A-41D1-99C2-8554B897DBD2}">
      <dgm:prSet/>
      <dgm:spPr/>
      <dgm:t>
        <a:bodyPr/>
        <a:lstStyle/>
        <a:p>
          <a:endParaRPr lang="es-ES"/>
        </a:p>
      </dgm:t>
    </dgm:pt>
    <dgm:pt modelId="{4943A4D0-3036-4FA6-85EE-471AC7F2E23B}" type="sibTrans" cxnId="{258CD6D5-B31A-41D1-99C2-8554B897DBD2}">
      <dgm:prSet/>
      <dgm:spPr/>
      <dgm:t>
        <a:bodyPr/>
        <a:lstStyle/>
        <a:p>
          <a:endParaRPr lang="es-ES"/>
        </a:p>
      </dgm:t>
    </dgm:pt>
    <dgm:pt modelId="{5FBAD2BA-E1EA-4BD6-8D44-BEB378B8017D}">
      <dgm:prSet phldrT="[Texto]"/>
      <dgm:spPr/>
      <dgm:t>
        <a:bodyPr/>
        <a:lstStyle/>
        <a:p>
          <a:r>
            <a:rPr lang="es-ES" dirty="0" smtClean="0"/>
            <a:t>Esto conlleva a un inadecuado desarrollo integral en los niños. </a:t>
          </a:r>
          <a:endParaRPr lang="es-ES" dirty="0"/>
        </a:p>
      </dgm:t>
    </dgm:pt>
    <dgm:pt modelId="{4569BF66-3FF8-4CF0-A85C-5FA60DB2C372}" type="parTrans" cxnId="{653429F9-F212-4594-8926-8208CFE5455E}">
      <dgm:prSet/>
      <dgm:spPr/>
      <dgm:t>
        <a:bodyPr/>
        <a:lstStyle/>
        <a:p>
          <a:endParaRPr lang="es-ES"/>
        </a:p>
      </dgm:t>
    </dgm:pt>
    <dgm:pt modelId="{30E64708-CDEB-4189-ACF7-76CD5497C493}" type="sibTrans" cxnId="{653429F9-F212-4594-8926-8208CFE5455E}">
      <dgm:prSet/>
      <dgm:spPr/>
      <dgm:t>
        <a:bodyPr/>
        <a:lstStyle/>
        <a:p>
          <a:endParaRPr lang="es-ES"/>
        </a:p>
      </dgm:t>
    </dgm:pt>
    <dgm:pt modelId="{25722043-2D65-4CF0-BEC6-E64BB6A2FE16}">
      <dgm:prSet phldrT="[Texto]"/>
      <dgm:spPr/>
      <dgm:t>
        <a:bodyPr/>
        <a:lstStyle/>
        <a:p>
          <a:r>
            <a:rPr lang="es-ES" dirty="0" smtClean="0"/>
            <a:t>Debemos tomar en cuenta que:</a:t>
          </a:r>
          <a:endParaRPr lang="es-ES" dirty="0"/>
        </a:p>
      </dgm:t>
    </dgm:pt>
    <dgm:pt modelId="{1DADC26E-6A94-452D-A86D-C652C23CECB8}" type="parTrans" cxnId="{54BF99F2-6214-4102-B103-F9440E8092D2}">
      <dgm:prSet/>
      <dgm:spPr/>
      <dgm:t>
        <a:bodyPr/>
        <a:lstStyle/>
        <a:p>
          <a:endParaRPr lang="es-ES"/>
        </a:p>
      </dgm:t>
    </dgm:pt>
    <dgm:pt modelId="{F6E10C12-A869-449B-9951-4EF1CE0A3A51}" type="sibTrans" cxnId="{54BF99F2-6214-4102-B103-F9440E8092D2}">
      <dgm:prSet/>
      <dgm:spPr/>
      <dgm:t>
        <a:bodyPr/>
        <a:lstStyle/>
        <a:p>
          <a:endParaRPr lang="es-ES"/>
        </a:p>
      </dgm:t>
    </dgm:pt>
    <dgm:pt modelId="{DF7A0D1E-18E4-43A3-859E-6350BD7482DB}">
      <dgm:prSet phldrT="[Texto]"/>
      <dgm:spPr/>
      <dgm:t>
        <a:bodyPr/>
        <a:lstStyle/>
        <a:p>
          <a:r>
            <a:rPr lang="es-ES" dirty="0" smtClean="0"/>
            <a:t>En la educación inicial se debe estimular un desarrollo integral</a:t>
          </a:r>
          <a:endParaRPr lang="es-ES" dirty="0"/>
        </a:p>
      </dgm:t>
    </dgm:pt>
    <dgm:pt modelId="{0F8405D6-A2DB-4ED5-89DD-EB4AACE10E70}" type="parTrans" cxnId="{663B49BD-1C68-4857-B17D-B60A2E03E3FB}">
      <dgm:prSet/>
      <dgm:spPr/>
      <dgm:t>
        <a:bodyPr/>
        <a:lstStyle/>
        <a:p>
          <a:endParaRPr lang="es-ES"/>
        </a:p>
      </dgm:t>
    </dgm:pt>
    <dgm:pt modelId="{CDA08EAC-28DE-4D74-9833-B4424218C0FE}" type="sibTrans" cxnId="{663B49BD-1C68-4857-B17D-B60A2E03E3FB}">
      <dgm:prSet/>
      <dgm:spPr/>
      <dgm:t>
        <a:bodyPr/>
        <a:lstStyle/>
        <a:p>
          <a:endParaRPr lang="es-ES"/>
        </a:p>
      </dgm:t>
    </dgm:pt>
    <dgm:pt modelId="{1BC0E5FA-CA55-4BE4-99A1-4198919B0182}">
      <dgm:prSet phldrT="[Texto]"/>
      <dgm:spPr/>
      <dgm:t>
        <a:bodyPr/>
        <a:lstStyle/>
        <a:p>
          <a:r>
            <a:rPr lang="es-ES" dirty="0" smtClean="0"/>
            <a:t>Para ello no solo se debe utilizar hojas de trabajo</a:t>
          </a:r>
          <a:endParaRPr lang="es-ES" dirty="0"/>
        </a:p>
      </dgm:t>
    </dgm:pt>
    <dgm:pt modelId="{CF70E783-BE47-4189-84CF-4E9EFC5FDA71}" type="parTrans" cxnId="{21122AD6-E748-4FDA-8B1D-24A686FB4CAE}">
      <dgm:prSet/>
      <dgm:spPr/>
      <dgm:t>
        <a:bodyPr/>
        <a:lstStyle/>
        <a:p>
          <a:endParaRPr lang="es-ES"/>
        </a:p>
      </dgm:t>
    </dgm:pt>
    <dgm:pt modelId="{32C7E541-A543-4C66-B05D-AD6C5269BD66}" type="sibTrans" cxnId="{21122AD6-E748-4FDA-8B1D-24A686FB4CAE}">
      <dgm:prSet/>
      <dgm:spPr/>
      <dgm:t>
        <a:bodyPr/>
        <a:lstStyle/>
        <a:p>
          <a:endParaRPr lang="es-ES"/>
        </a:p>
      </dgm:t>
    </dgm:pt>
    <dgm:pt modelId="{50C74245-B81F-4133-AB3E-2493E19AE98E}">
      <dgm:prSet custT="1"/>
      <dgm:spPr/>
      <dgm:t>
        <a:bodyPr/>
        <a:lstStyle/>
        <a:p>
          <a:r>
            <a:rPr lang="es-ES" sz="3200" b="1" dirty="0" smtClean="0">
              <a:effectLst>
                <a:outerShdw blurRad="38100" dist="38100" dir="2700000" algn="tl">
                  <a:srgbClr val="000000">
                    <a:alpha val="43137"/>
                  </a:srgbClr>
                </a:outerShdw>
              </a:effectLst>
              <a:latin typeface="Monotype Corsiva" pitchFamily="66" charset="0"/>
            </a:rPr>
            <a:t>Justificación</a:t>
          </a:r>
          <a:r>
            <a:rPr lang="es-ES" sz="1700" b="1" dirty="0" smtClean="0">
              <a:effectLst>
                <a:outerShdw blurRad="38100" dist="38100" dir="2700000" algn="tl">
                  <a:srgbClr val="000000">
                    <a:alpha val="43137"/>
                  </a:srgbClr>
                </a:outerShdw>
              </a:effectLst>
              <a:latin typeface="Monotype Corsiva" pitchFamily="66" charset="0"/>
            </a:rPr>
            <a:t> </a:t>
          </a:r>
          <a:endParaRPr lang="es-ES" sz="1700" b="1" dirty="0">
            <a:effectLst>
              <a:outerShdw blurRad="38100" dist="38100" dir="2700000" algn="tl">
                <a:srgbClr val="000000">
                  <a:alpha val="43137"/>
                </a:srgbClr>
              </a:outerShdw>
            </a:effectLst>
            <a:latin typeface="Monotype Corsiva" pitchFamily="66" charset="0"/>
          </a:endParaRPr>
        </a:p>
      </dgm:t>
    </dgm:pt>
    <dgm:pt modelId="{0873335A-8220-4177-911C-C93E6632023A}" type="parTrans" cxnId="{EE422CB3-610B-46D4-A742-532DFA004487}">
      <dgm:prSet/>
      <dgm:spPr/>
      <dgm:t>
        <a:bodyPr/>
        <a:lstStyle/>
        <a:p>
          <a:endParaRPr lang="es-ES"/>
        </a:p>
      </dgm:t>
    </dgm:pt>
    <dgm:pt modelId="{D5A077E7-51B4-4ECF-94B6-38CA0B8D6616}" type="sibTrans" cxnId="{EE422CB3-610B-46D4-A742-532DFA004487}">
      <dgm:prSet/>
      <dgm:spPr/>
      <dgm:t>
        <a:bodyPr/>
        <a:lstStyle/>
        <a:p>
          <a:endParaRPr lang="es-ES"/>
        </a:p>
      </dgm:t>
    </dgm:pt>
    <dgm:pt modelId="{245DBA31-94DE-4E03-B0B6-D125CA290C65}">
      <dgm:prSet/>
      <dgm:spPr/>
      <dgm:t>
        <a:bodyPr/>
        <a:lstStyle/>
        <a:p>
          <a:r>
            <a:rPr lang="es-ES" dirty="0" smtClean="0"/>
            <a:t>Un aprendizaje significativo mas no memorístico</a:t>
          </a:r>
          <a:endParaRPr lang="es-ES" dirty="0"/>
        </a:p>
      </dgm:t>
    </dgm:pt>
    <dgm:pt modelId="{44B138D0-4018-436B-B303-96C6A3B119E4}" type="parTrans" cxnId="{C896A246-AF5D-40E0-9CE9-CB047D9853B4}">
      <dgm:prSet/>
      <dgm:spPr/>
      <dgm:t>
        <a:bodyPr/>
        <a:lstStyle/>
        <a:p>
          <a:endParaRPr lang="es-ES"/>
        </a:p>
      </dgm:t>
    </dgm:pt>
    <dgm:pt modelId="{EBAF788B-28CE-458F-8977-A2ACC3E22DEB}" type="sibTrans" cxnId="{C896A246-AF5D-40E0-9CE9-CB047D9853B4}">
      <dgm:prSet/>
      <dgm:spPr/>
      <dgm:t>
        <a:bodyPr/>
        <a:lstStyle/>
        <a:p>
          <a:endParaRPr lang="es-ES"/>
        </a:p>
      </dgm:t>
    </dgm:pt>
    <dgm:pt modelId="{3E463BD6-21A4-4898-9079-D67DAF572392}" type="pres">
      <dgm:prSet presAssocID="{466113F6-BC4A-4CE3-BF28-15981F220BAB}" presName="Name0" presStyleCnt="0">
        <dgm:presLayoutVars>
          <dgm:dir/>
          <dgm:resizeHandles/>
        </dgm:presLayoutVars>
      </dgm:prSet>
      <dgm:spPr/>
      <dgm:t>
        <a:bodyPr/>
        <a:lstStyle/>
        <a:p>
          <a:endParaRPr lang="es-ES"/>
        </a:p>
      </dgm:t>
    </dgm:pt>
    <dgm:pt modelId="{980C6C9B-02CB-454C-A29C-8700ED458784}" type="pres">
      <dgm:prSet presAssocID="{50C74245-B81F-4133-AB3E-2493E19AE98E}" presName="compNode" presStyleCnt="0"/>
      <dgm:spPr/>
      <dgm:t>
        <a:bodyPr/>
        <a:lstStyle/>
        <a:p>
          <a:endParaRPr lang="es-ES"/>
        </a:p>
      </dgm:t>
    </dgm:pt>
    <dgm:pt modelId="{C47843E4-AF98-491F-8355-7D849703A3FE}" type="pres">
      <dgm:prSet presAssocID="{50C74245-B81F-4133-AB3E-2493E19AE98E}" presName="dummyConnPt" presStyleCnt="0"/>
      <dgm:spPr/>
      <dgm:t>
        <a:bodyPr/>
        <a:lstStyle/>
        <a:p>
          <a:endParaRPr lang="es-ES"/>
        </a:p>
      </dgm:t>
    </dgm:pt>
    <dgm:pt modelId="{3AF6A6EF-820C-4A78-B617-4C22FE529416}" type="pres">
      <dgm:prSet presAssocID="{50C74245-B81F-4133-AB3E-2493E19AE98E}" presName="node" presStyleLbl="node1" presStyleIdx="0" presStyleCnt="8">
        <dgm:presLayoutVars>
          <dgm:bulletEnabled val="1"/>
        </dgm:presLayoutVars>
      </dgm:prSet>
      <dgm:spPr/>
      <dgm:t>
        <a:bodyPr/>
        <a:lstStyle/>
        <a:p>
          <a:endParaRPr lang="es-ES"/>
        </a:p>
      </dgm:t>
    </dgm:pt>
    <dgm:pt modelId="{9C540EE4-32B9-45B5-A27C-B1CC67DBE2A7}" type="pres">
      <dgm:prSet presAssocID="{D5A077E7-51B4-4ECF-94B6-38CA0B8D6616}" presName="sibTrans" presStyleLbl="bgSibTrans2D1" presStyleIdx="0" presStyleCnt="7"/>
      <dgm:spPr/>
      <dgm:t>
        <a:bodyPr/>
        <a:lstStyle/>
        <a:p>
          <a:endParaRPr lang="es-ES"/>
        </a:p>
      </dgm:t>
    </dgm:pt>
    <dgm:pt modelId="{A5C42AB6-4E63-4E42-AF86-32ABFF40F960}" type="pres">
      <dgm:prSet presAssocID="{505A7902-B245-45D3-B527-C53F95D5A4C1}" presName="compNode" presStyleCnt="0"/>
      <dgm:spPr/>
      <dgm:t>
        <a:bodyPr/>
        <a:lstStyle/>
        <a:p>
          <a:endParaRPr lang="es-ES"/>
        </a:p>
      </dgm:t>
    </dgm:pt>
    <dgm:pt modelId="{3162ED2F-7E6B-4D9E-83B6-58F87438595F}" type="pres">
      <dgm:prSet presAssocID="{505A7902-B245-45D3-B527-C53F95D5A4C1}" presName="dummyConnPt" presStyleCnt="0"/>
      <dgm:spPr/>
      <dgm:t>
        <a:bodyPr/>
        <a:lstStyle/>
        <a:p>
          <a:endParaRPr lang="es-ES"/>
        </a:p>
      </dgm:t>
    </dgm:pt>
    <dgm:pt modelId="{A87DCD5E-9471-41A8-968C-E7AC620CB277}" type="pres">
      <dgm:prSet presAssocID="{505A7902-B245-45D3-B527-C53F95D5A4C1}" presName="node" presStyleLbl="node1" presStyleIdx="1" presStyleCnt="8">
        <dgm:presLayoutVars>
          <dgm:bulletEnabled val="1"/>
        </dgm:presLayoutVars>
      </dgm:prSet>
      <dgm:spPr/>
      <dgm:t>
        <a:bodyPr/>
        <a:lstStyle/>
        <a:p>
          <a:endParaRPr lang="es-ES"/>
        </a:p>
      </dgm:t>
    </dgm:pt>
    <dgm:pt modelId="{F00361B1-901F-4228-BC80-E85BC22B7072}" type="pres">
      <dgm:prSet presAssocID="{0DAD0299-9ED1-4C3C-9D91-335E2D4324CC}" presName="sibTrans" presStyleLbl="bgSibTrans2D1" presStyleIdx="1" presStyleCnt="7"/>
      <dgm:spPr/>
      <dgm:t>
        <a:bodyPr/>
        <a:lstStyle/>
        <a:p>
          <a:endParaRPr lang="es-ES"/>
        </a:p>
      </dgm:t>
    </dgm:pt>
    <dgm:pt modelId="{8EAA533A-3BE3-4ED0-9918-D8B713256B29}" type="pres">
      <dgm:prSet presAssocID="{FCE3F873-6BA4-4EF7-948F-633D16DF4159}" presName="compNode" presStyleCnt="0"/>
      <dgm:spPr/>
      <dgm:t>
        <a:bodyPr/>
        <a:lstStyle/>
        <a:p>
          <a:endParaRPr lang="es-ES"/>
        </a:p>
      </dgm:t>
    </dgm:pt>
    <dgm:pt modelId="{1DFEA0EC-4A53-4A1A-B6D5-91B0A3BF9B99}" type="pres">
      <dgm:prSet presAssocID="{FCE3F873-6BA4-4EF7-948F-633D16DF4159}" presName="dummyConnPt" presStyleCnt="0"/>
      <dgm:spPr/>
      <dgm:t>
        <a:bodyPr/>
        <a:lstStyle/>
        <a:p>
          <a:endParaRPr lang="es-ES"/>
        </a:p>
      </dgm:t>
    </dgm:pt>
    <dgm:pt modelId="{B4F94932-17D9-4A4B-A73D-C1789D029E8B}" type="pres">
      <dgm:prSet presAssocID="{FCE3F873-6BA4-4EF7-948F-633D16DF4159}" presName="node" presStyleLbl="node1" presStyleIdx="2" presStyleCnt="8">
        <dgm:presLayoutVars>
          <dgm:bulletEnabled val="1"/>
        </dgm:presLayoutVars>
      </dgm:prSet>
      <dgm:spPr/>
      <dgm:t>
        <a:bodyPr/>
        <a:lstStyle/>
        <a:p>
          <a:endParaRPr lang="es-ES"/>
        </a:p>
      </dgm:t>
    </dgm:pt>
    <dgm:pt modelId="{3F1D8698-4A0C-4ECB-8F67-5834BBB5C742}" type="pres">
      <dgm:prSet presAssocID="{4943A4D0-3036-4FA6-85EE-471AC7F2E23B}" presName="sibTrans" presStyleLbl="bgSibTrans2D1" presStyleIdx="2" presStyleCnt="7"/>
      <dgm:spPr/>
      <dgm:t>
        <a:bodyPr/>
        <a:lstStyle/>
        <a:p>
          <a:endParaRPr lang="es-ES"/>
        </a:p>
      </dgm:t>
    </dgm:pt>
    <dgm:pt modelId="{80284A1C-010A-4E0A-A697-361C488E0794}" type="pres">
      <dgm:prSet presAssocID="{5FBAD2BA-E1EA-4BD6-8D44-BEB378B8017D}" presName="compNode" presStyleCnt="0"/>
      <dgm:spPr/>
      <dgm:t>
        <a:bodyPr/>
        <a:lstStyle/>
        <a:p>
          <a:endParaRPr lang="es-ES"/>
        </a:p>
      </dgm:t>
    </dgm:pt>
    <dgm:pt modelId="{9B9B1A5A-268E-494A-9D32-C0B89B000F87}" type="pres">
      <dgm:prSet presAssocID="{5FBAD2BA-E1EA-4BD6-8D44-BEB378B8017D}" presName="dummyConnPt" presStyleCnt="0"/>
      <dgm:spPr/>
      <dgm:t>
        <a:bodyPr/>
        <a:lstStyle/>
        <a:p>
          <a:endParaRPr lang="es-ES"/>
        </a:p>
      </dgm:t>
    </dgm:pt>
    <dgm:pt modelId="{C536328E-4E71-4920-8AE6-C6A79810DD60}" type="pres">
      <dgm:prSet presAssocID="{5FBAD2BA-E1EA-4BD6-8D44-BEB378B8017D}" presName="node" presStyleLbl="node1" presStyleIdx="3" presStyleCnt="8">
        <dgm:presLayoutVars>
          <dgm:bulletEnabled val="1"/>
        </dgm:presLayoutVars>
      </dgm:prSet>
      <dgm:spPr/>
      <dgm:t>
        <a:bodyPr/>
        <a:lstStyle/>
        <a:p>
          <a:endParaRPr lang="es-ES"/>
        </a:p>
      </dgm:t>
    </dgm:pt>
    <dgm:pt modelId="{AEDBF264-EE64-4C1C-B35E-7363D685F7F3}" type="pres">
      <dgm:prSet presAssocID="{30E64708-CDEB-4189-ACF7-76CD5497C493}" presName="sibTrans" presStyleLbl="bgSibTrans2D1" presStyleIdx="3" presStyleCnt="7"/>
      <dgm:spPr/>
      <dgm:t>
        <a:bodyPr/>
        <a:lstStyle/>
        <a:p>
          <a:endParaRPr lang="es-ES"/>
        </a:p>
      </dgm:t>
    </dgm:pt>
    <dgm:pt modelId="{25C82709-4B3D-423D-885E-52FBB5FE5D9B}" type="pres">
      <dgm:prSet presAssocID="{25722043-2D65-4CF0-BEC6-E64BB6A2FE16}" presName="compNode" presStyleCnt="0"/>
      <dgm:spPr/>
      <dgm:t>
        <a:bodyPr/>
        <a:lstStyle/>
        <a:p>
          <a:endParaRPr lang="es-ES"/>
        </a:p>
      </dgm:t>
    </dgm:pt>
    <dgm:pt modelId="{63AC2EB7-B4BE-4F21-999A-FBB73211DF98}" type="pres">
      <dgm:prSet presAssocID="{25722043-2D65-4CF0-BEC6-E64BB6A2FE16}" presName="dummyConnPt" presStyleCnt="0"/>
      <dgm:spPr/>
      <dgm:t>
        <a:bodyPr/>
        <a:lstStyle/>
        <a:p>
          <a:endParaRPr lang="es-ES"/>
        </a:p>
      </dgm:t>
    </dgm:pt>
    <dgm:pt modelId="{241A4D40-CD0F-4927-B01D-F9347C23DAF2}" type="pres">
      <dgm:prSet presAssocID="{25722043-2D65-4CF0-BEC6-E64BB6A2FE16}" presName="node" presStyleLbl="node1" presStyleIdx="4" presStyleCnt="8">
        <dgm:presLayoutVars>
          <dgm:bulletEnabled val="1"/>
        </dgm:presLayoutVars>
      </dgm:prSet>
      <dgm:spPr/>
      <dgm:t>
        <a:bodyPr/>
        <a:lstStyle/>
        <a:p>
          <a:endParaRPr lang="es-ES"/>
        </a:p>
      </dgm:t>
    </dgm:pt>
    <dgm:pt modelId="{B4B730D3-D4FE-427B-B8DB-4BA37B5F9840}" type="pres">
      <dgm:prSet presAssocID="{F6E10C12-A869-449B-9951-4EF1CE0A3A51}" presName="sibTrans" presStyleLbl="bgSibTrans2D1" presStyleIdx="4" presStyleCnt="7"/>
      <dgm:spPr/>
      <dgm:t>
        <a:bodyPr/>
        <a:lstStyle/>
        <a:p>
          <a:endParaRPr lang="es-ES"/>
        </a:p>
      </dgm:t>
    </dgm:pt>
    <dgm:pt modelId="{EAFC278B-0578-440E-B513-2CB63ABB8D1E}" type="pres">
      <dgm:prSet presAssocID="{DF7A0D1E-18E4-43A3-859E-6350BD7482DB}" presName="compNode" presStyleCnt="0"/>
      <dgm:spPr/>
      <dgm:t>
        <a:bodyPr/>
        <a:lstStyle/>
        <a:p>
          <a:endParaRPr lang="es-ES"/>
        </a:p>
      </dgm:t>
    </dgm:pt>
    <dgm:pt modelId="{F5C56D45-3A80-4900-9069-9EFFE87D0771}" type="pres">
      <dgm:prSet presAssocID="{DF7A0D1E-18E4-43A3-859E-6350BD7482DB}" presName="dummyConnPt" presStyleCnt="0"/>
      <dgm:spPr/>
      <dgm:t>
        <a:bodyPr/>
        <a:lstStyle/>
        <a:p>
          <a:endParaRPr lang="es-ES"/>
        </a:p>
      </dgm:t>
    </dgm:pt>
    <dgm:pt modelId="{7AB1332F-E9B8-4A3E-B1FC-12C894EC30E3}" type="pres">
      <dgm:prSet presAssocID="{DF7A0D1E-18E4-43A3-859E-6350BD7482DB}" presName="node" presStyleLbl="node1" presStyleIdx="5" presStyleCnt="8">
        <dgm:presLayoutVars>
          <dgm:bulletEnabled val="1"/>
        </dgm:presLayoutVars>
      </dgm:prSet>
      <dgm:spPr/>
      <dgm:t>
        <a:bodyPr/>
        <a:lstStyle/>
        <a:p>
          <a:endParaRPr lang="es-ES"/>
        </a:p>
      </dgm:t>
    </dgm:pt>
    <dgm:pt modelId="{7344F101-DED3-400F-9973-535CD351A110}" type="pres">
      <dgm:prSet presAssocID="{CDA08EAC-28DE-4D74-9833-B4424218C0FE}" presName="sibTrans" presStyleLbl="bgSibTrans2D1" presStyleIdx="5" presStyleCnt="7"/>
      <dgm:spPr/>
      <dgm:t>
        <a:bodyPr/>
        <a:lstStyle/>
        <a:p>
          <a:endParaRPr lang="es-ES"/>
        </a:p>
      </dgm:t>
    </dgm:pt>
    <dgm:pt modelId="{E1F2326A-68C9-49C9-B603-03FC645DD497}" type="pres">
      <dgm:prSet presAssocID="{245DBA31-94DE-4E03-B0B6-D125CA290C65}" presName="compNode" presStyleCnt="0"/>
      <dgm:spPr/>
      <dgm:t>
        <a:bodyPr/>
        <a:lstStyle/>
        <a:p>
          <a:endParaRPr lang="es-ES"/>
        </a:p>
      </dgm:t>
    </dgm:pt>
    <dgm:pt modelId="{8B8117DD-4A24-4172-931D-34F6D3114D6A}" type="pres">
      <dgm:prSet presAssocID="{245DBA31-94DE-4E03-B0B6-D125CA290C65}" presName="dummyConnPt" presStyleCnt="0"/>
      <dgm:spPr/>
      <dgm:t>
        <a:bodyPr/>
        <a:lstStyle/>
        <a:p>
          <a:endParaRPr lang="es-ES"/>
        </a:p>
      </dgm:t>
    </dgm:pt>
    <dgm:pt modelId="{0698208D-8879-4E89-B0D6-5C9C2C5BBB8A}" type="pres">
      <dgm:prSet presAssocID="{245DBA31-94DE-4E03-B0B6-D125CA290C65}" presName="node" presStyleLbl="node1" presStyleIdx="6" presStyleCnt="8">
        <dgm:presLayoutVars>
          <dgm:bulletEnabled val="1"/>
        </dgm:presLayoutVars>
      </dgm:prSet>
      <dgm:spPr/>
      <dgm:t>
        <a:bodyPr/>
        <a:lstStyle/>
        <a:p>
          <a:endParaRPr lang="es-ES"/>
        </a:p>
      </dgm:t>
    </dgm:pt>
    <dgm:pt modelId="{F8169F3F-7AEB-4934-B8D9-19B4E5886D71}" type="pres">
      <dgm:prSet presAssocID="{EBAF788B-28CE-458F-8977-A2ACC3E22DEB}" presName="sibTrans" presStyleLbl="bgSibTrans2D1" presStyleIdx="6" presStyleCnt="7"/>
      <dgm:spPr/>
      <dgm:t>
        <a:bodyPr/>
        <a:lstStyle/>
        <a:p>
          <a:endParaRPr lang="es-ES"/>
        </a:p>
      </dgm:t>
    </dgm:pt>
    <dgm:pt modelId="{643E0321-965F-43C5-AB96-9CFADAB9CA43}" type="pres">
      <dgm:prSet presAssocID="{1BC0E5FA-CA55-4BE4-99A1-4198919B0182}" presName="compNode" presStyleCnt="0"/>
      <dgm:spPr/>
      <dgm:t>
        <a:bodyPr/>
        <a:lstStyle/>
        <a:p>
          <a:endParaRPr lang="es-ES"/>
        </a:p>
      </dgm:t>
    </dgm:pt>
    <dgm:pt modelId="{A5EE016D-1EAB-42DE-8452-2F89E64C42D7}" type="pres">
      <dgm:prSet presAssocID="{1BC0E5FA-CA55-4BE4-99A1-4198919B0182}" presName="dummyConnPt" presStyleCnt="0"/>
      <dgm:spPr/>
      <dgm:t>
        <a:bodyPr/>
        <a:lstStyle/>
        <a:p>
          <a:endParaRPr lang="es-ES"/>
        </a:p>
      </dgm:t>
    </dgm:pt>
    <dgm:pt modelId="{3C033E5B-CA26-4FC3-AC72-0DFC3F68B366}" type="pres">
      <dgm:prSet presAssocID="{1BC0E5FA-CA55-4BE4-99A1-4198919B0182}" presName="node" presStyleLbl="node1" presStyleIdx="7" presStyleCnt="8">
        <dgm:presLayoutVars>
          <dgm:bulletEnabled val="1"/>
        </dgm:presLayoutVars>
      </dgm:prSet>
      <dgm:spPr/>
      <dgm:t>
        <a:bodyPr/>
        <a:lstStyle/>
        <a:p>
          <a:endParaRPr lang="es-ES"/>
        </a:p>
      </dgm:t>
    </dgm:pt>
  </dgm:ptLst>
  <dgm:cxnLst>
    <dgm:cxn modelId="{DD82143D-A3A2-4008-B244-1C161B05D8AD}" type="presOf" srcId="{1BC0E5FA-CA55-4BE4-99A1-4198919B0182}" destId="{3C033E5B-CA26-4FC3-AC72-0DFC3F68B366}" srcOrd="0" destOrd="0" presId="urn:microsoft.com/office/officeart/2005/8/layout/bProcess4"/>
    <dgm:cxn modelId="{9F3F6296-4D6E-4240-945B-101D433ACC29}" type="presOf" srcId="{EBAF788B-28CE-458F-8977-A2ACC3E22DEB}" destId="{F8169F3F-7AEB-4934-B8D9-19B4E5886D71}" srcOrd="0" destOrd="0" presId="urn:microsoft.com/office/officeart/2005/8/layout/bProcess4"/>
    <dgm:cxn modelId="{653429F9-F212-4594-8926-8208CFE5455E}" srcId="{466113F6-BC4A-4CE3-BF28-15981F220BAB}" destId="{5FBAD2BA-E1EA-4BD6-8D44-BEB378B8017D}" srcOrd="3" destOrd="0" parTransId="{4569BF66-3FF8-4CF0-A85C-5FA60DB2C372}" sibTransId="{30E64708-CDEB-4189-ACF7-76CD5497C493}"/>
    <dgm:cxn modelId="{6C73C7B5-1644-42EF-8C29-FCEE7505B73E}" type="presOf" srcId="{466113F6-BC4A-4CE3-BF28-15981F220BAB}" destId="{3E463BD6-21A4-4898-9079-D67DAF572392}" srcOrd="0" destOrd="0" presId="urn:microsoft.com/office/officeart/2005/8/layout/bProcess4"/>
    <dgm:cxn modelId="{21122AD6-E748-4FDA-8B1D-24A686FB4CAE}" srcId="{466113F6-BC4A-4CE3-BF28-15981F220BAB}" destId="{1BC0E5FA-CA55-4BE4-99A1-4198919B0182}" srcOrd="7" destOrd="0" parTransId="{CF70E783-BE47-4189-84CF-4E9EFC5FDA71}" sibTransId="{32C7E541-A543-4C66-B05D-AD6C5269BD66}"/>
    <dgm:cxn modelId="{DEBB5567-B184-4748-845A-B0310F205285}" type="presOf" srcId="{FCE3F873-6BA4-4EF7-948F-633D16DF4159}" destId="{B4F94932-17D9-4A4B-A73D-C1789D029E8B}" srcOrd="0" destOrd="0" presId="urn:microsoft.com/office/officeart/2005/8/layout/bProcess4"/>
    <dgm:cxn modelId="{D27FDC9A-FEF0-4722-AC9A-10C1AA87D481}" type="presOf" srcId="{0DAD0299-9ED1-4C3C-9D91-335E2D4324CC}" destId="{F00361B1-901F-4228-BC80-E85BC22B7072}" srcOrd="0" destOrd="0" presId="urn:microsoft.com/office/officeart/2005/8/layout/bProcess4"/>
    <dgm:cxn modelId="{EE422CB3-610B-46D4-A742-532DFA004487}" srcId="{466113F6-BC4A-4CE3-BF28-15981F220BAB}" destId="{50C74245-B81F-4133-AB3E-2493E19AE98E}" srcOrd="0" destOrd="0" parTransId="{0873335A-8220-4177-911C-C93E6632023A}" sibTransId="{D5A077E7-51B4-4ECF-94B6-38CA0B8D6616}"/>
    <dgm:cxn modelId="{BC54FA84-70F3-457F-B3A0-5D03CB26178C}" type="presOf" srcId="{245DBA31-94DE-4E03-B0B6-D125CA290C65}" destId="{0698208D-8879-4E89-B0D6-5C9C2C5BBB8A}" srcOrd="0" destOrd="0" presId="urn:microsoft.com/office/officeart/2005/8/layout/bProcess4"/>
    <dgm:cxn modelId="{038FD8DB-E108-489A-9F28-3DF5A683C0DF}" type="presOf" srcId="{CDA08EAC-28DE-4D74-9833-B4424218C0FE}" destId="{7344F101-DED3-400F-9973-535CD351A110}" srcOrd="0" destOrd="0" presId="urn:microsoft.com/office/officeart/2005/8/layout/bProcess4"/>
    <dgm:cxn modelId="{2E2B11C1-2E50-4C38-8798-5B963E31443F}" type="presOf" srcId="{505A7902-B245-45D3-B527-C53F95D5A4C1}" destId="{A87DCD5E-9471-41A8-968C-E7AC620CB277}" srcOrd="0" destOrd="0" presId="urn:microsoft.com/office/officeart/2005/8/layout/bProcess4"/>
    <dgm:cxn modelId="{BBA56073-38EF-4302-B5B8-1D299E3C65CF}" type="presOf" srcId="{F6E10C12-A869-449B-9951-4EF1CE0A3A51}" destId="{B4B730D3-D4FE-427B-B8DB-4BA37B5F9840}" srcOrd="0" destOrd="0" presId="urn:microsoft.com/office/officeart/2005/8/layout/bProcess4"/>
    <dgm:cxn modelId="{330AE1E3-1920-4A66-AB46-A88BACEA4B4A}" type="presOf" srcId="{50C74245-B81F-4133-AB3E-2493E19AE98E}" destId="{3AF6A6EF-820C-4A78-B617-4C22FE529416}" srcOrd="0" destOrd="0" presId="urn:microsoft.com/office/officeart/2005/8/layout/bProcess4"/>
    <dgm:cxn modelId="{3F4398E4-9A74-4ADE-8923-FB1079975BBE}" type="presOf" srcId="{D5A077E7-51B4-4ECF-94B6-38CA0B8D6616}" destId="{9C540EE4-32B9-45B5-A27C-B1CC67DBE2A7}" srcOrd="0" destOrd="0" presId="urn:microsoft.com/office/officeart/2005/8/layout/bProcess4"/>
    <dgm:cxn modelId="{CB08A218-ACD7-41E6-84F5-D75FA5985319}" type="presOf" srcId="{DF7A0D1E-18E4-43A3-859E-6350BD7482DB}" destId="{7AB1332F-E9B8-4A3E-B1FC-12C894EC30E3}" srcOrd="0" destOrd="0" presId="urn:microsoft.com/office/officeart/2005/8/layout/bProcess4"/>
    <dgm:cxn modelId="{493B5811-8A90-46C1-8759-98042343A753}" type="presOf" srcId="{25722043-2D65-4CF0-BEC6-E64BB6A2FE16}" destId="{241A4D40-CD0F-4927-B01D-F9347C23DAF2}" srcOrd="0" destOrd="0" presId="urn:microsoft.com/office/officeart/2005/8/layout/bProcess4"/>
    <dgm:cxn modelId="{663B49BD-1C68-4857-B17D-B60A2E03E3FB}" srcId="{466113F6-BC4A-4CE3-BF28-15981F220BAB}" destId="{DF7A0D1E-18E4-43A3-859E-6350BD7482DB}" srcOrd="5" destOrd="0" parTransId="{0F8405D6-A2DB-4ED5-89DD-EB4AACE10E70}" sibTransId="{CDA08EAC-28DE-4D74-9833-B4424218C0FE}"/>
    <dgm:cxn modelId="{258CD6D5-B31A-41D1-99C2-8554B897DBD2}" srcId="{466113F6-BC4A-4CE3-BF28-15981F220BAB}" destId="{FCE3F873-6BA4-4EF7-948F-633D16DF4159}" srcOrd="2" destOrd="0" parTransId="{6A65F4A6-9E57-46D5-A80C-CCA2455B6B41}" sibTransId="{4943A4D0-3036-4FA6-85EE-471AC7F2E23B}"/>
    <dgm:cxn modelId="{54BF99F2-6214-4102-B103-F9440E8092D2}" srcId="{466113F6-BC4A-4CE3-BF28-15981F220BAB}" destId="{25722043-2D65-4CF0-BEC6-E64BB6A2FE16}" srcOrd="4" destOrd="0" parTransId="{1DADC26E-6A94-452D-A86D-C652C23CECB8}" sibTransId="{F6E10C12-A869-449B-9951-4EF1CE0A3A51}"/>
    <dgm:cxn modelId="{F4660C3F-C680-4BFC-9343-735F18EA6F6B}" type="presOf" srcId="{4943A4D0-3036-4FA6-85EE-471AC7F2E23B}" destId="{3F1D8698-4A0C-4ECB-8F67-5834BBB5C742}" srcOrd="0" destOrd="0" presId="urn:microsoft.com/office/officeart/2005/8/layout/bProcess4"/>
    <dgm:cxn modelId="{7BC8C337-436B-4756-AEC5-A6F8E681B718}" srcId="{466113F6-BC4A-4CE3-BF28-15981F220BAB}" destId="{505A7902-B245-45D3-B527-C53F95D5A4C1}" srcOrd="1" destOrd="0" parTransId="{7B31A22E-85B6-458C-AE95-B42FFBF18763}" sibTransId="{0DAD0299-9ED1-4C3C-9D91-335E2D4324CC}"/>
    <dgm:cxn modelId="{C896A246-AF5D-40E0-9CE9-CB047D9853B4}" srcId="{466113F6-BC4A-4CE3-BF28-15981F220BAB}" destId="{245DBA31-94DE-4E03-B0B6-D125CA290C65}" srcOrd="6" destOrd="0" parTransId="{44B138D0-4018-436B-B303-96C6A3B119E4}" sibTransId="{EBAF788B-28CE-458F-8977-A2ACC3E22DEB}"/>
    <dgm:cxn modelId="{93B8A505-DF2D-4C92-9A88-7B25A91AF8A0}" type="presOf" srcId="{5FBAD2BA-E1EA-4BD6-8D44-BEB378B8017D}" destId="{C536328E-4E71-4920-8AE6-C6A79810DD60}" srcOrd="0" destOrd="0" presId="urn:microsoft.com/office/officeart/2005/8/layout/bProcess4"/>
    <dgm:cxn modelId="{045231F6-C26B-4777-AE61-82C41755908B}" type="presOf" srcId="{30E64708-CDEB-4189-ACF7-76CD5497C493}" destId="{AEDBF264-EE64-4C1C-B35E-7363D685F7F3}" srcOrd="0" destOrd="0" presId="urn:microsoft.com/office/officeart/2005/8/layout/bProcess4"/>
    <dgm:cxn modelId="{176803F3-789F-4937-80DD-BE4AB676B81E}" type="presParOf" srcId="{3E463BD6-21A4-4898-9079-D67DAF572392}" destId="{980C6C9B-02CB-454C-A29C-8700ED458784}" srcOrd="0" destOrd="0" presId="urn:microsoft.com/office/officeart/2005/8/layout/bProcess4"/>
    <dgm:cxn modelId="{C0182D0E-3579-4F8E-A7CB-25EA43047EF0}" type="presParOf" srcId="{980C6C9B-02CB-454C-A29C-8700ED458784}" destId="{C47843E4-AF98-491F-8355-7D849703A3FE}" srcOrd="0" destOrd="0" presId="urn:microsoft.com/office/officeart/2005/8/layout/bProcess4"/>
    <dgm:cxn modelId="{18453B8D-75AB-48C2-8A7E-1A292CAAEBB5}" type="presParOf" srcId="{980C6C9B-02CB-454C-A29C-8700ED458784}" destId="{3AF6A6EF-820C-4A78-B617-4C22FE529416}" srcOrd="1" destOrd="0" presId="urn:microsoft.com/office/officeart/2005/8/layout/bProcess4"/>
    <dgm:cxn modelId="{A3FDFABF-00F2-444F-89C8-28754F3A8B62}" type="presParOf" srcId="{3E463BD6-21A4-4898-9079-D67DAF572392}" destId="{9C540EE4-32B9-45B5-A27C-B1CC67DBE2A7}" srcOrd="1" destOrd="0" presId="urn:microsoft.com/office/officeart/2005/8/layout/bProcess4"/>
    <dgm:cxn modelId="{AB4A98D7-69B2-4561-9F3A-57C65C979834}" type="presParOf" srcId="{3E463BD6-21A4-4898-9079-D67DAF572392}" destId="{A5C42AB6-4E63-4E42-AF86-32ABFF40F960}" srcOrd="2" destOrd="0" presId="urn:microsoft.com/office/officeart/2005/8/layout/bProcess4"/>
    <dgm:cxn modelId="{F381325C-99E4-44F7-A435-9F3A02BB65FF}" type="presParOf" srcId="{A5C42AB6-4E63-4E42-AF86-32ABFF40F960}" destId="{3162ED2F-7E6B-4D9E-83B6-58F87438595F}" srcOrd="0" destOrd="0" presId="urn:microsoft.com/office/officeart/2005/8/layout/bProcess4"/>
    <dgm:cxn modelId="{3B066087-01E5-4C33-94A3-B3412FB6932F}" type="presParOf" srcId="{A5C42AB6-4E63-4E42-AF86-32ABFF40F960}" destId="{A87DCD5E-9471-41A8-968C-E7AC620CB277}" srcOrd="1" destOrd="0" presId="urn:microsoft.com/office/officeart/2005/8/layout/bProcess4"/>
    <dgm:cxn modelId="{2326DA87-16E8-44BB-BFE3-7E6A62C522AA}" type="presParOf" srcId="{3E463BD6-21A4-4898-9079-D67DAF572392}" destId="{F00361B1-901F-4228-BC80-E85BC22B7072}" srcOrd="3" destOrd="0" presId="urn:microsoft.com/office/officeart/2005/8/layout/bProcess4"/>
    <dgm:cxn modelId="{E46FCB2A-9998-4A4E-86BA-046FE1A34913}" type="presParOf" srcId="{3E463BD6-21A4-4898-9079-D67DAF572392}" destId="{8EAA533A-3BE3-4ED0-9918-D8B713256B29}" srcOrd="4" destOrd="0" presId="urn:microsoft.com/office/officeart/2005/8/layout/bProcess4"/>
    <dgm:cxn modelId="{A95CB7D2-D3E6-4499-9625-614FFBA1634A}" type="presParOf" srcId="{8EAA533A-3BE3-4ED0-9918-D8B713256B29}" destId="{1DFEA0EC-4A53-4A1A-B6D5-91B0A3BF9B99}" srcOrd="0" destOrd="0" presId="urn:microsoft.com/office/officeart/2005/8/layout/bProcess4"/>
    <dgm:cxn modelId="{FC55C69F-1BE1-4AC8-A1B0-36AEDE28A5D2}" type="presParOf" srcId="{8EAA533A-3BE3-4ED0-9918-D8B713256B29}" destId="{B4F94932-17D9-4A4B-A73D-C1789D029E8B}" srcOrd="1" destOrd="0" presId="urn:microsoft.com/office/officeart/2005/8/layout/bProcess4"/>
    <dgm:cxn modelId="{925CE10D-718B-4F3C-BD6C-0D2941C58DFB}" type="presParOf" srcId="{3E463BD6-21A4-4898-9079-D67DAF572392}" destId="{3F1D8698-4A0C-4ECB-8F67-5834BBB5C742}" srcOrd="5" destOrd="0" presId="urn:microsoft.com/office/officeart/2005/8/layout/bProcess4"/>
    <dgm:cxn modelId="{A0B3E22C-61D5-4599-B7B4-9CFF2152F84A}" type="presParOf" srcId="{3E463BD6-21A4-4898-9079-D67DAF572392}" destId="{80284A1C-010A-4E0A-A697-361C488E0794}" srcOrd="6" destOrd="0" presId="urn:microsoft.com/office/officeart/2005/8/layout/bProcess4"/>
    <dgm:cxn modelId="{262E070F-4302-4C62-9E0A-3641EB035A93}" type="presParOf" srcId="{80284A1C-010A-4E0A-A697-361C488E0794}" destId="{9B9B1A5A-268E-494A-9D32-C0B89B000F87}" srcOrd="0" destOrd="0" presId="urn:microsoft.com/office/officeart/2005/8/layout/bProcess4"/>
    <dgm:cxn modelId="{BE535AD4-344D-4E75-9DAB-46EA9599B1B9}" type="presParOf" srcId="{80284A1C-010A-4E0A-A697-361C488E0794}" destId="{C536328E-4E71-4920-8AE6-C6A79810DD60}" srcOrd="1" destOrd="0" presId="urn:microsoft.com/office/officeart/2005/8/layout/bProcess4"/>
    <dgm:cxn modelId="{ABE528FC-4886-4895-B035-5D69E58642DB}" type="presParOf" srcId="{3E463BD6-21A4-4898-9079-D67DAF572392}" destId="{AEDBF264-EE64-4C1C-B35E-7363D685F7F3}" srcOrd="7" destOrd="0" presId="urn:microsoft.com/office/officeart/2005/8/layout/bProcess4"/>
    <dgm:cxn modelId="{4FDCB5AF-AB39-435C-9C0D-84C7DAD04212}" type="presParOf" srcId="{3E463BD6-21A4-4898-9079-D67DAF572392}" destId="{25C82709-4B3D-423D-885E-52FBB5FE5D9B}" srcOrd="8" destOrd="0" presId="urn:microsoft.com/office/officeart/2005/8/layout/bProcess4"/>
    <dgm:cxn modelId="{3A912C41-49A0-4991-B604-BA7DACF8CF9D}" type="presParOf" srcId="{25C82709-4B3D-423D-885E-52FBB5FE5D9B}" destId="{63AC2EB7-B4BE-4F21-999A-FBB73211DF98}" srcOrd="0" destOrd="0" presId="urn:microsoft.com/office/officeart/2005/8/layout/bProcess4"/>
    <dgm:cxn modelId="{13D9D4C6-129E-4A8F-9023-C5181940D426}" type="presParOf" srcId="{25C82709-4B3D-423D-885E-52FBB5FE5D9B}" destId="{241A4D40-CD0F-4927-B01D-F9347C23DAF2}" srcOrd="1" destOrd="0" presId="urn:microsoft.com/office/officeart/2005/8/layout/bProcess4"/>
    <dgm:cxn modelId="{615ECB34-300D-4089-9C87-A7C2A0CD333D}" type="presParOf" srcId="{3E463BD6-21A4-4898-9079-D67DAF572392}" destId="{B4B730D3-D4FE-427B-B8DB-4BA37B5F9840}" srcOrd="9" destOrd="0" presId="urn:microsoft.com/office/officeart/2005/8/layout/bProcess4"/>
    <dgm:cxn modelId="{D9C139EF-AFFD-4BE5-B703-6C52299CD64C}" type="presParOf" srcId="{3E463BD6-21A4-4898-9079-D67DAF572392}" destId="{EAFC278B-0578-440E-B513-2CB63ABB8D1E}" srcOrd="10" destOrd="0" presId="urn:microsoft.com/office/officeart/2005/8/layout/bProcess4"/>
    <dgm:cxn modelId="{593F6078-EC30-4074-BF0D-6C1AC7B5C36D}" type="presParOf" srcId="{EAFC278B-0578-440E-B513-2CB63ABB8D1E}" destId="{F5C56D45-3A80-4900-9069-9EFFE87D0771}" srcOrd="0" destOrd="0" presId="urn:microsoft.com/office/officeart/2005/8/layout/bProcess4"/>
    <dgm:cxn modelId="{8788CBFD-CDF0-47D2-8D0E-FBC06113F2D2}" type="presParOf" srcId="{EAFC278B-0578-440E-B513-2CB63ABB8D1E}" destId="{7AB1332F-E9B8-4A3E-B1FC-12C894EC30E3}" srcOrd="1" destOrd="0" presId="urn:microsoft.com/office/officeart/2005/8/layout/bProcess4"/>
    <dgm:cxn modelId="{5334E4BE-5D16-458E-8D45-B5FEC0B156A7}" type="presParOf" srcId="{3E463BD6-21A4-4898-9079-D67DAF572392}" destId="{7344F101-DED3-400F-9973-535CD351A110}" srcOrd="11" destOrd="0" presId="urn:microsoft.com/office/officeart/2005/8/layout/bProcess4"/>
    <dgm:cxn modelId="{41E26529-100D-4E0F-8EE6-3C101BBE17F6}" type="presParOf" srcId="{3E463BD6-21A4-4898-9079-D67DAF572392}" destId="{E1F2326A-68C9-49C9-B603-03FC645DD497}" srcOrd="12" destOrd="0" presId="urn:microsoft.com/office/officeart/2005/8/layout/bProcess4"/>
    <dgm:cxn modelId="{08533E64-8B75-4DC9-800F-B8041347C686}" type="presParOf" srcId="{E1F2326A-68C9-49C9-B603-03FC645DD497}" destId="{8B8117DD-4A24-4172-931D-34F6D3114D6A}" srcOrd="0" destOrd="0" presId="urn:microsoft.com/office/officeart/2005/8/layout/bProcess4"/>
    <dgm:cxn modelId="{C09A30DA-3606-4FAE-9D97-0167E6643EE1}" type="presParOf" srcId="{E1F2326A-68C9-49C9-B603-03FC645DD497}" destId="{0698208D-8879-4E89-B0D6-5C9C2C5BBB8A}" srcOrd="1" destOrd="0" presId="urn:microsoft.com/office/officeart/2005/8/layout/bProcess4"/>
    <dgm:cxn modelId="{050D4B95-23E4-4C5B-AA0D-CEA4012310B7}" type="presParOf" srcId="{3E463BD6-21A4-4898-9079-D67DAF572392}" destId="{F8169F3F-7AEB-4934-B8D9-19B4E5886D71}" srcOrd="13" destOrd="0" presId="urn:microsoft.com/office/officeart/2005/8/layout/bProcess4"/>
    <dgm:cxn modelId="{C983A45C-4C2B-4B92-AFC2-A383688F4F19}" type="presParOf" srcId="{3E463BD6-21A4-4898-9079-D67DAF572392}" destId="{643E0321-965F-43C5-AB96-9CFADAB9CA43}" srcOrd="14" destOrd="0" presId="urn:microsoft.com/office/officeart/2005/8/layout/bProcess4"/>
    <dgm:cxn modelId="{0437BE61-5BA7-4796-B116-89A42E06848A}" type="presParOf" srcId="{643E0321-965F-43C5-AB96-9CFADAB9CA43}" destId="{A5EE016D-1EAB-42DE-8452-2F89E64C42D7}" srcOrd="0" destOrd="0" presId="urn:microsoft.com/office/officeart/2005/8/layout/bProcess4"/>
    <dgm:cxn modelId="{04D48257-424B-412C-BBD8-4FDCCD0C5851}" type="presParOf" srcId="{643E0321-965F-43C5-AB96-9CFADAB9CA43}" destId="{3C033E5B-CA26-4FC3-AC72-0DFC3F68B366}" srcOrd="1" destOrd="0" presId="urn:microsoft.com/office/officeart/2005/8/layout/bProcess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CC8DDD-F68B-4987-BBF7-A7DE73DC1FB9}" type="doc">
      <dgm:prSet loTypeId="urn:microsoft.com/office/officeart/2005/8/layout/hList1" loCatId="list" qsTypeId="urn:microsoft.com/office/officeart/2005/8/quickstyle/3d2" qsCatId="3D" csTypeId="urn:microsoft.com/office/officeart/2005/8/colors/colorful2" csCatId="colorful" phldr="1"/>
      <dgm:spPr/>
      <dgm:t>
        <a:bodyPr/>
        <a:lstStyle/>
        <a:p>
          <a:endParaRPr lang="es-ES"/>
        </a:p>
      </dgm:t>
    </dgm:pt>
    <dgm:pt modelId="{10378CD6-4DFC-4F08-A0CC-F32D15EC4F90}">
      <dgm:prSet phldrT="[Texto]" custT="1"/>
      <dgm:spPr/>
      <dgm:t>
        <a:bodyPr/>
        <a:lstStyle/>
        <a:p>
          <a:r>
            <a:rPr lang="es-ES" sz="4000" b="1" dirty="0" smtClean="0">
              <a:effectLst>
                <a:outerShdw blurRad="38100" dist="38100" dir="2700000" algn="tl">
                  <a:srgbClr val="000000">
                    <a:alpha val="43137"/>
                  </a:srgbClr>
                </a:outerShdw>
              </a:effectLst>
              <a:latin typeface="Monotype Corsiva" pitchFamily="66" charset="0"/>
            </a:rPr>
            <a:t>Objetivo General</a:t>
          </a:r>
          <a:endParaRPr lang="es-ES" sz="4000" b="1" dirty="0">
            <a:effectLst>
              <a:outerShdw blurRad="38100" dist="38100" dir="2700000" algn="tl">
                <a:srgbClr val="000000">
                  <a:alpha val="43137"/>
                </a:srgbClr>
              </a:outerShdw>
            </a:effectLst>
            <a:latin typeface="Monotype Corsiva" pitchFamily="66" charset="0"/>
          </a:endParaRPr>
        </a:p>
      </dgm:t>
    </dgm:pt>
    <dgm:pt modelId="{ACF7D843-70CA-4327-911E-82AAEA956C07}" type="parTrans" cxnId="{0FEC2FE2-3B7E-415F-B1B7-FAAAA6B068B0}">
      <dgm:prSet/>
      <dgm:spPr/>
      <dgm:t>
        <a:bodyPr/>
        <a:lstStyle/>
        <a:p>
          <a:endParaRPr lang="es-ES"/>
        </a:p>
      </dgm:t>
    </dgm:pt>
    <dgm:pt modelId="{21908BD2-2710-4B55-ACDF-16A3065D3CEF}" type="sibTrans" cxnId="{0FEC2FE2-3B7E-415F-B1B7-FAAAA6B068B0}">
      <dgm:prSet/>
      <dgm:spPr/>
      <dgm:t>
        <a:bodyPr/>
        <a:lstStyle/>
        <a:p>
          <a:endParaRPr lang="es-ES"/>
        </a:p>
      </dgm:t>
    </dgm:pt>
    <dgm:pt modelId="{3A1EEB56-BBDC-4BE7-94B0-DFEEF247732C}">
      <dgm:prSet phldrT="[Texto]" custT="1"/>
      <dgm:spPr/>
      <dgm:t>
        <a:bodyPr/>
        <a:lstStyle/>
        <a:p>
          <a:pPr algn="just"/>
          <a:r>
            <a:rPr lang="es-EC" sz="2800" dirty="0" smtClean="0"/>
            <a:t>Analizar la aplicación del material educativo y su incidencia en las metodologías activas para el desarrollo de  los niños de 4 a 5 años de los Centros de Educación Inicial del Municipio de Rumiñahui.</a:t>
          </a:r>
          <a:endParaRPr lang="es-ES" sz="2800" dirty="0"/>
        </a:p>
      </dgm:t>
    </dgm:pt>
    <dgm:pt modelId="{AE4C684C-30C7-4D52-BC38-39BCAE65CAA5}" type="parTrans" cxnId="{6E08FD1A-2A42-4552-934A-49A6C7DA2CBC}">
      <dgm:prSet/>
      <dgm:spPr/>
      <dgm:t>
        <a:bodyPr/>
        <a:lstStyle/>
        <a:p>
          <a:endParaRPr lang="es-ES"/>
        </a:p>
      </dgm:t>
    </dgm:pt>
    <dgm:pt modelId="{55906467-B8C6-4A95-9CF3-1305A6A0B368}" type="sibTrans" cxnId="{6E08FD1A-2A42-4552-934A-49A6C7DA2CBC}">
      <dgm:prSet/>
      <dgm:spPr/>
      <dgm:t>
        <a:bodyPr/>
        <a:lstStyle/>
        <a:p>
          <a:endParaRPr lang="es-ES"/>
        </a:p>
      </dgm:t>
    </dgm:pt>
    <dgm:pt modelId="{0B4838D9-8D7D-45EA-B1D9-6D0A91404AC2}" type="pres">
      <dgm:prSet presAssocID="{FCCC8DDD-F68B-4987-BBF7-A7DE73DC1FB9}" presName="Name0" presStyleCnt="0">
        <dgm:presLayoutVars>
          <dgm:dir/>
          <dgm:animLvl val="lvl"/>
          <dgm:resizeHandles val="exact"/>
        </dgm:presLayoutVars>
      </dgm:prSet>
      <dgm:spPr/>
      <dgm:t>
        <a:bodyPr/>
        <a:lstStyle/>
        <a:p>
          <a:endParaRPr lang="es-ES"/>
        </a:p>
      </dgm:t>
    </dgm:pt>
    <dgm:pt modelId="{4A7FBC1A-0B72-492C-A87F-384D4BA79BA5}" type="pres">
      <dgm:prSet presAssocID="{10378CD6-4DFC-4F08-A0CC-F32D15EC4F90}" presName="composite" presStyleCnt="0"/>
      <dgm:spPr/>
      <dgm:t>
        <a:bodyPr/>
        <a:lstStyle/>
        <a:p>
          <a:endParaRPr lang="es-ES"/>
        </a:p>
      </dgm:t>
    </dgm:pt>
    <dgm:pt modelId="{CB09C3B8-6C7F-4620-ACA7-F80F72C3F22E}" type="pres">
      <dgm:prSet presAssocID="{10378CD6-4DFC-4F08-A0CC-F32D15EC4F90}" presName="parTx" presStyleLbl="alignNode1" presStyleIdx="0" presStyleCnt="1" custScaleY="100000" custLinFactNeighborX="-7226" custLinFactNeighborY="-30623">
        <dgm:presLayoutVars>
          <dgm:chMax val="0"/>
          <dgm:chPref val="0"/>
          <dgm:bulletEnabled val="1"/>
        </dgm:presLayoutVars>
      </dgm:prSet>
      <dgm:spPr/>
      <dgm:t>
        <a:bodyPr/>
        <a:lstStyle/>
        <a:p>
          <a:endParaRPr lang="es-ES"/>
        </a:p>
      </dgm:t>
    </dgm:pt>
    <dgm:pt modelId="{2AE70C3E-5645-47C1-9FAA-DFC4D4B640CD}" type="pres">
      <dgm:prSet presAssocID="{10378CD6-4DFC-4F08-A0CC-F32D15EC4F90}" presName="desTx" presStyleLbl="alignAccFollowNode1" presStyleIdx="0" presStyleCnt="1">
        <dgm:presLayoutVars>
          <dgm:bulletEnabled val="1"/>
        </dgm:presLayoutVars>
      </dgm:prSet>
      <dgm:spPr/>
      <dgm:t>
        <a:bodyPr/>
        <a:lstStyle/>
        <a:p>
          <a:endParaRPr lang="es-ES"/>
        </a:p>
      </dgm:t>
    </dgm:pt>
  </dgm:ptLst>
  <dgm:cxnLst>
    <dgm:cxn modelId="{B8FC99DC-7349-483E-84ED-D1208EA66CBA}" type="presOf" srcId="{FCCC8DDD-F68B-4987-BBF7-A7DE73DC1FB9}" destId="{0B4838D9-8D7D-45EA-B1D9-6D0A91404AC2}" srcOrd="0" destOrd="0" presId="urn:microsoft.com/office/officeart/2005/8/layout/hList1"/>
    <dgm:cxn modelId="{1FD6FC27-E153-40DF-88C4-6ABA595C0915}" type="presOf" srcId="{3A1EEB56-BBDC-4BE7-94B0-DFEEF247732C}" destId="{2AE70C3E-5645-47C1-9FAA-DFC4D4B640CD}" srcOrd="0" destOrd="0" presId="urn:microsoft.com/office/officeart/2005/8/layout/hList1"/>
    <dgm:cxn modelId="{6E08FD1A-2A42-4552-934A-49A6C7DA2CBC}" srcId="{10378CD6-4DFC-4F08-A0CC-F32D15EC4F90}" destId="{3A1EEB56-BBDC-4BE7-94B0-DFEEF247732C}" srcOrd="0" destOrd="0" parTransId="{AE4C684C-30C7-4D52-BC38-39BCAE65CAA5}" sibTransId="{55906467-B8C6-4A95-9CF3-1305A6A0B368}"/>
    <dgm:cxn modelId="{0FEC2FE2-3B7E-415F-B1B7-FAAAA6B068B0}" srcId="{FCCC8DDD-F68B-4987-BBF7-A7DE73DC1FB9}" destId="{10378CD6-4DFC-4F08-A0CC-F32D15EC4F90}" srcOrd="0" destOrd="0" parTransId="{ACF7D843-70CA-4327-911E-82AAEA956C07}" sibTransId="{21908BD2-2710-4B55-ACDF-16A3065D3CEF}"/>
    <dgm:cxn modelId="{D80C3AC7-E9D3-4C8B-BC07-F8A41B3FD35F}" type="presOf" srcId="{10378CD6-4DFC-4F08-A0CC-F32D15EC4F90}" destId="{CB09C3B8-6C7F-4620-ACA7-F80F72C3F22E}" srcOrd="0" destOrd="0" presId="urn:microsoft.com/office/officeart/2005/8/layout/hList1"/>
    <dgm:cxn modelId="{525C0678-B7FA-4E05-8638-3912E7BCDE00}" type="presParOf" srcId="{0B4838D9-8D7D-45EA-B1D9-6D0A91404AC2}" destId="{4A7FBC1A-0B72-492C-A87F-384D4BA79BA5}" srcOrd="0" destOrd="0" presId="urn:microsoft.com/office/officeart/2005/8/layout/hList1"/>
    <dgm:cxn modelId="{10A18DD8-3AA3-4A5B-8E37-E320CF5F0414}" type="presParOf" srcId="{4A7FBC1A-0B72-492C-A87F-384D4BA79BA5}" destId="{CB09C3B8-6C7F-4620-ACA7-F80F72C3F22E}" srcOrd="0" destOrd="0" presId="urn:microsoft.com/office/officeart/2005/8/layout/hList1"/>
    <dgm:cxn modelId="{3106CEBE-1A84-4475-8CFB-5454C963A02D}" type="presParOf" srcId="{4A7FBC1A-0B72-492C-A87F-384D4BA79BA5}" destId="{2AE70C3E-5645-47C1-9FAA-DFC4D4B640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D4E141-4B97-4D30-9CF9-A0F132460FEC}" type="doc">
      <dgm:prSet loTypeId="urn:microsoft.com/office/officeart/2005/8/layout/hierarchy4" loCatId="list" qsTypeId="urn:microsoft.com/office/officeart/2005/8/quickstyle/3d2" qsCatId="3D" csTypeId="urn:microsoft.com/office/officeart/2005/8/colors/colorful1#5" csCatId="colorful" phldr="1"/>
      <dgm:spPr/>
      <dgm:t>
        <a:bodyPr/>
        <a:lstStyle/>
        <a:p>
          <a:endParaRPr lang="es-ES"/>
        </a:p>
      </dgm:t>
    </dgm:pt>
    <dgm:pt modelId="{51FD0871-69EE-4E92-BBD2-D2A81DD9BC34}">
      <dgm:prSet phldrT="[Texto]" custT="1"/>
      <dgm:spPr/>
      <dgm:t>
        <a:bodyPr/>
        <a:lstStyle/>
        <a:p>
          <a:r>
            <a:rPr lang="es-ES" sz="6000" dirty="0" smtClean="0">
              <a:latin typeface="Monotype Corsiva" pitchFamily="66" charset="0"/>
            </a:rPr>
            <a:t>Objetivos Específicos</a:t>
          </a:r>
          <a:endParaRPr lang="es-ES" sz="6000" dirty="0">
            <a:latin typeface="Monotype Corsiva" pitchFamily="66" charset="0"/>
          </a:endParaRPr>
        </a:p>
      </dgm:t>
    </dgm:pt>
    <dgm:pt modelId="{F05D31E0-F56A-4A6F-8E9F-894F9B50B659}" type="parTrans" cxnId="{309EAE1C-C92A-471E-B333-6664254A2F4C}">
      <dgm:prSet/>
      <dgm:spPr/>
      <dgm:t>
        <a:bodyPr/>
        <a:lstStyle/>
        <a:p>
          <a:endParaRPr lang="es-ES"/>
        </a:p>
      </dgm:t>
    </dgm:pt>
    <dgm:pt modelId="{5033086B-70BC-41FF-BE13-803B72206760}" type="sibTrans" cxnId="{309EAE1C-C92A-471E-B333-6664254A2F4C}">
      <dgm:prSet/>
      <dgm:spPr/>
      <dgm:t>
        <a:bodyPr/>
        <a:lstStyle/>
        <a:p>
          <a:endParaRPr lang="es-ES"/>
        </a:p>
      </dgm:t>
    </dgm:pt>
    <dgm:pt modelId="{8D43B946-1C80-49E1-B8AC-97B30895950C}">
      <dgm:prSet phldrT="[Texto]"/>
      <dgm:spPr/>
      <dgm:t>
        <a:bodyPr/>
        <a:lstStyle/>
        <a:p>
          <a:r>
            <a:rPr lang="es-EC" dirty="0" smtClean="0"/>
            <a:t>Identificar si el Centro Infantil cumple con los estándares de calidad sobre el material educativo</a:t>
          </a:r>
          <a:endParaRPr lang="es-ES" dirty="0"/>
        </a:p>
      </dgm:t>
    </dgm:pt>
    <dgm:pt modelId="{B201C260-9076-4E85-886E-75D5A5DBC401}" type="parTrans" cxnId="{8A065BD3-89B6-403C-AA20-7AE56682757C}">
      <dgm:prSet/>
      <dgm:spPr/>
      <dgm:t>
        <a:bodyPr/>
        <a:lstStyle/>
        <a:p>
          <a:endParaRPr lang="es-ES"/>
        </a:p>
      </dgm:t>
    </dgm:pt>
    <dgm:pt modelId="{918AA863-6D4F-4F53-9398-8EFE2BCE9954}" type="sibTrans" cxnId="{8A065BD3-89B6-403C-AA20-7AE56682757C}">
      <dgm:prSet/>
      <dgm:spPr/>
      <dgm:t>
        <a:bodyPr/>
        <a:lstStyle/>
        <a:p>
          <a:endParaRPr lang="es-ES"/>
        </a:p>
      </dgm:t>
    </dgm:pt>
    <dgm:pt modelId="{04F6DEE4-554E-4841-BE0A-009AF70C382B}">
      <dgm:prSet phldrT="[Texto]"/>
      <dgm:spPr/>
      <dgm:t>
        <a:bodyPr/>
        <a:lstStyle/>
        <a:p>
          <a:r>
            <a:rPr lang="es-EC" dirty="0" smtClean="0"/>
            <a:t>Identificar si  el centro infantil posee material educativo para los niños/as de 4 a 5 años</a:t>
          </a:r>
          <a:endParaRPr lang="es-ES" dirty="0"/>
        </a:p>
      </dgm:t>
    </dgm:pt>
    <dgm:pt modelId="{E30A5114-63D2-4107-B486-39432BF7BBCC}" type="parTrans" cxnId="{F7250739-907C-4060-A069-2EB91026963B}">
      <dgm:prSet/>
      <dgm:spPr/>
      <dgm:t>
        <a:bodyPr/>
        <a:lstStyle/>
        <a:p>
          <a:endParaRPr lang="es-ES"/>
        </a:p>
      </dgm:t>
    </dgm:pt>
    <dgm:pt modelId="{0B039B30-D0F7-488D-B657-F98B41847380}" type="sibTrans" cxnId="{F7250739-907C-4060-A069-2EB91026963B}">
      <dgm:prSet/>
      <dgm:spPr/>
      <dgm:t>
        <a:bodyPr/>
        <a:lstStyle/>
        <a:p>
          <a:endParaRPr lang="es-ES"/>
        </a:p>
      </dgm:t>
    </dgm:pt>
    <dgm:pt modelId="{1E937EAF-F1F3-4E33-B284-7F7208635C7D}">
      <dgm:prSet phldrT="[Texto]"/>
      <dgm:spPr/>
      <dgm:t>
        <a:bodyPr/>
        <a:lstStyle/>
        <a:p>
          <a:r>
            <a:rPr lang="es-EC" dirty="0" smtClean="0"/>
            <a:t>Definir nivel de preparación que tienen las docentes del centro infantil, para actuar frente a las metodologías activas</a:t>
          </a:r>
          <a:endParaRPr lang="es-ES" dirty="0"/>
        </a:p>
      </dgm:t>
    </dgm:pt>
    <dgm:pt modelId="{B5C42420-9C2B-479E-B04E-D4FBBEA227F9}" type="parTrans" cxnId="{F3EB2E5F-0BA2-46E9-A453-863D1CA61724}">
      <dgm:prSet/>
      <dgm:spPr/>
      <dgm:t>
        <a:bodyPr/>
        <a:lstStyle/>
        <a:p>
          <a:endParaRPr lang="es-ES"/>
        </a:p>
      </dgm:t>
    </dgm:pt>
    <dgm:pt modelId="{2E0FB545-1AA2-4BC6-A2BB-C38BFA45383E}" type="sibTrans" cxnId="{F3EB2E5F-0BA2-46E9-A453-863D1CA61724}">
      <dgm:prSet/>
      <dgm:spPr/>
      <dgm:t>
        <a:bodyPr/>
        <a:lstStyle/>
        <a:p>
          <a:endParaRPr lang="es-ES"/>
        </a:p>
      </dgm:t>
    </dgm:pt>
    <dgm:pt modelId="{70BA571F-2CFB-4B7F-8A47-1F9198D29560}">
      <dgm:prSet phldrT="[Texto]"/>
      <dgm:spPr/>
      <dgm:t>
        <a:bodyPr/>
        <a:lstStyle/>
        <a:p>
          <a:r>
            <a:rPr lang="es-EC" dirty="0" smtClean="0"/>
            <a:t>Identificar si  las docentes cuentan con un manual sobre el material para las nuevas metodologías activas</a:t>
          </a:r>
          <a:r>
            <a:rPr lang="es-EC" b="1" dirty="0" smtClean="0"/>
            <a:t>.</a:t>
          </a:r>
          <a:endParaRPr lang="es-ES" dirty="0"/>
        </a:p>
      </dgm:t>
    </dgm:pt>
    <dgm:pt modelId="{2CC1277A-F696-48FE-89C5-69B31E363C7C}" type="parTrans" cxnId="{00401DF7-12A8-40C9-8FEB-7AC17552698D}">
      <dgm:prSet/>
      <dgm:spPr/>
      <dgm:t>
        <a:bodyPr/>
        <a:lstStyle/>
        <a:p>
          <a:endParaRPr lang="es-ES"/>
        </a:p>
      </dgm:t>
    </dgm:pt>
    <dgm:pt modelId="{9C1DCF8A-E1D8-4A4A-BFE6-7737106C3767}" type="sibTrans" cxnId="{00401DF7-12A8-40C9-8FEB-7AC17552698D}">
      <dgm:prSet/>
      <dgm:spPr/>
      <dgm:t>
        <a:bodyPr/>
        <a:lstStyle/>
        <a:p>
          <a:endParaRPr lang="es-ES"/>
        </a:p>
      </dgm:t>
    </dgm:pt>
    <dgm:pt modelId="{7E9B1B4A-AF9C-4D6E-917B-6C4379C58BD8}" type="pres">
      <dgm:prSet presAssocID="{12D4E141-4B97-4D30-9CF9-A0F132460FEC}" presName="Name0" presStyleCnt="0">
        <dgm:presLayoutVars>
          <dgm:chPref val="1"/>
          <dgm:dir/>
          <dgm:animOne val="branch"/>
          <dgm:animLvl val="lvl"/>
          <dgm:resizeHandles/>
        </dgm:presLayoutVars>
      </dgm:prSet>
      <dgm:spPr/>
      <dgm:t>
        <a:bodyPr/>
        <a:lstStyle/>
        <a:p>
          <a:endParaRPr lang="es-ES"/>
        </a:p>
      </dgm:t>
    </dgm:pt>
    <dgm:pt modelId="{1FEC50EE-F863-4C50-B1E2-0F632D66B218}" type="pres">
      <dgm:prSet presAssocID="{51FD0871-69EE-4E92-BBD2-D2A81DD9BC34}" presName="vertOne" presStyleCnt="0"/>
      <dgm:spPr/>
      <dgm:t>
        <a:bodyPr/>
        <a:lstStyle/>
        <a:p>
          <a:endParaRPr lang="es-ES"/>
        </a:p>
      </dgm:t>
    </dgm:pt>
    <dgm:pt modelId="{7436AF0D-A29B-46B2-8B2A-A3A64D3E255C}" type="pres">
      <dgm:prSet presAssocID="{51FD0871-69EE-4E92-BBD2-D2A81DD9BC34}" presName="txOne" presStyleLbl="node0" presStyleIdx="0" presStyleCnt="1">
        <dgm:presLayoutVars>
          <dgm:chPref val="3"/>
        </dgm:presLayoutVars>
      </dgm:prSet>
      <dgm:spPr/>
      <dgm:t>
        <a:bodyPr/>
        <a:lstStyle/>
        <a:p>
          <a:endParaRPr lang="es-ES"/>
        </a:p>
      </dgm:t>
    </dgm:pt>
    <dgm:pt modelId="{DDFFF9F9-4C9E-4FC2-B7D5-66176BCF8633}" type="pres">
      <dgm:prSet presAssocID="{51FD0871-69EE-4E92-BBD2-D2A81DD9BC34}" presName="parTransOne" presStyleCnt="0"/>
      <dgm:spPr/>
      <dgm:t>
        <a:bodyPr/>
        <a:lstStyle/>
        <a:p>
          <a:endParaRPr lang="es-ES"/>
        </a:p>
      </dgm:t>
    </dgm:pt>
    <dgm:pt modelId="{925039E2-6B47-43C0-92F2-D2BB6F64BD8D}" type="pres">
      <dgm:prSet presAssocID="{51FD0871-69EE-4E92-BBD2-D2A81DD9BC34}" presName="horzOne" presStyleCnt="0"/>
      <dgm:spPr/>
      <dgm:t>
        <a:bodyPr/>
        <a:lstStyle/>
        <a:p>
          <a:endParaRPr lang="es-ES"/>
        </a:p>
      </dgm:t>
    </dgm:pt>
    <dgm:pt modelId="{50EFF8C1-082A-4BEF-9C8D-2C31915B9ACF}" type="pres">
      <dgm:prSet presAssocID="{8D43B946-1C80-49E1-B8AC-97B30895950C}" presName="vertTwo" presStyleCnt="0"/>
      <dgm:spPr/>
      <dgm:t>
        <a:bodyPr/>
        <a:lstStyle/>
        <a:p>
          <a:endParaRPr lang="es-ES"/>
        </a:p>
      </dgm:t>
    </dgm:pt>
    <dgm:pt modelId="{079ADFA2-6BF6-4847-87A2-283279ADC13C}" type="pres">
      <dgm:prSet presAssocID="{8D43B946-1C80-49E1-B8AC-97B30895950C}" presName="txTwo" presStyleLbl="node2" presStyleIdx="0" presStyleCnt="2">
        <dgm:presLayoutVars>
          <dgm:chPref val="3"/>
        </dgm:presLayoutVars>
      </dgm:prSet>
      <dgm:spPr/>
      <dgm:t>
        <a:bodyPr/>
        <a:lstStyle/>
        <a:p>
          <a:endParaRPr lang="es-ES"/>
        </a:p>
      </dgm:t>
    </dgm:pt>
    <dgm:pt modelId="{50B31498-A943-4AB7-9C7E-2A3A84C8C574}" type="pres">
      <dgm:prSet presAssocID="{8D43B946-1C80-49E1-B8AC-97B30895950C}" presName="parTransTwo" presStyleCnt="0"/>
      <dgm:spPr/>
      <dgm:t>
        <a:bodyPr/>
        <a:lstStyle/>
        <a:p>
          <a:endParaRPr lang="es-ES"/>
        </a:p>
      </dgm:t>
    </dgm:pt>
    <dgm:pt modelId="{E43D818A-4618-472C-9794-BF7CCF2C6D5D}" type="pres">
      <dgm:prSet presAssocID="{8D43B946-1C80-49E1-B8AC-97B30895950C}" presName="horzTwo" presStyleCnt="0"/>
      <dgm:spPr/>
      <dgm:t>
        <a:bodyPr/>
        <a:lstStyle/>
        <a:p>
          <a:endParaRPr lang="es-ES"/>
        </a:p>
      </dgm:t>
    </dgm:pt>
    <dgm:pt modelId="{94DD7D40-84E9-4893-A84D-DD299D12C83C}" type="pres">
      <dgm:prSet presAssocID="{04F6DEE4-554E-4841-BE0A-009AF70C382B}" presName="vertThree" presStyleCnt="0"/>
      <dgm:spPr/>
      <dgm:t>
        <a:bodyPr/>
        <a:lstStyle/>
        <a:p>
          <a:endParaRPr lang="es-ES"/>
        </a:p>
      </dgm:t>
    </dgm:pt>
    <dgm:pt modelId="{D99D9ACC-B145-46A4-A6FB-00062B0E2966}" type="pres">
      <dgm:prSet presAssocID="{04F6DEE4-554E-4841-BE0A-009AF70C382B}" presName="txThree" presStyleLbl="node3" presStyleIdx="0" presStyleCnt="2">
        <dgm:presLayoutVars>
          <dgm:chPref val="3"/>
        </dgm:presLayoutVars>
      </dgm:prSet>
      <dgm:spPr/>
      <dgm:t>
        <a:bodyPr/>
        <a:lstStyle/>
        <a:p>
          <a:endParaRPr lang="es-ES"/>
        </a:p>
      </dgm:t>
    </dgm:pt>
    <dgm:pt modelId="{6ADF36BA-486F-4F08-8028-B33C1960CC5B}" type="pres">
      <dgm:prSet presAssocID="{04F6DEE4-554E-4841-BE0A-009AF70C382B}" presName="horzThree" presStyleCnt="0"/>
      <dgm:spPr/>
      <dgm:t>
        <a:bodyPr/>
        <a:lstStyle/>
        <a:p>
          <a:endParaRPr lang="es-ES"/>
        </a:p>
      </dgm:t>
    </dgm:pt>
    <dgm:pt modelId="{7B4889B1-152C-412A-8C31-84A70FD8BFCE}" type="pres">
      <dgm:prSet presAssocID="{918AA863-6D4F-4F53-9398-8EFE2BCE9954}" presName="sibSpaceTwo" presStyleCnt="0"/>
      <dgm:spPr/>
      <dgm:t>
        <a:bodyPr/>
        <a:lstStyle/>
        <a:p>
          <a:endParaRPr lang="es-ES"/>
        </a:p>
      </dgm:t>
    </dgm:pt>
    <dgm:pt modelId="{C8F70F50-7978-4864-87C1-E1CA099698A4}" type="pres">
      <dgm:prSet presAssocID="{1E937EAF-F1F3-4E33-B284-7F7208635C7D}" presName="vertTwo" presStyleCnt="0"/>
      <dgm:spPr/>
      <dgm:t>
        <a:bodyPr/>
        <a:lstStyle/>
        <a:p>
          <a:endParaRPr lang="es-ES"/>
        </a:p>
      </dgm:t>
    </dgm:pt>
    <dgm:pt modelId="{E9A63E70-5973-4BFF-9E75-8537C81ACD2B}" type="pres">
      <dgm:prSet presAssocID="{1E937EAF-F1F3-4E33-B284-7F7208635C7D}" presName="txTwo" presStyleLbl="node2" presStyleIdx="1" presStyleCnt="2">
        <dgm:presLayoutVars>
          <dgm:chPref val="3"/>
        </dgm:presLayoutVars>
      </dgm:prSet>
      <dgm:spPr/>
      <dgm:t>
        <a:bodyPr/>
        <a:lstStyle/>
        <a:p>
          <a:endParaRPr lang="es-ES"/>
        </a:p>
      </dgm:t>
    </dgm:pt>
    <dgm:pt modelId="{0AA15FE3-D24D-4CA7-B095-3DC47BC281E0}" type="pres">
      <dgm:prSet presAssocID="{1E937EAF-F1F3-4E33-B284-7F7208635C7D}" presName="parTransTwo" presStyleCnt="0"/>
      <dgm:spPr/>
      <dgm:t>
        <a:bodyPr/>
        <a:lstStyle/>
        <a:p>
          <a:endParaRPr lang="es-ES"/>
        </a:p>
      </dgm:t>
    </dgm:pt>
    <dgm:pt modelId="{DE6E0B76-3642-4C6D-985E-E7C4D5F3F4FE}" type="pres">
      <dgm:prSet presAssocID="{1E937EAF-F1F3-4E33-B284-7F7208635C7D}" presName="horzTwo" presStyleCnt="0"/>
      <dgm:spPr/>
      <dgm:t>
        <a:bodyPr/>
        <a:lstStyle/>
        <a:p>
          <a:endParaRPr lang="es-ES"/>
        </a:p>
      </dgm:t>
    </dgm:pt>
    <dgm:pt modelId="{7BC5305C-D135-4CE0-8FA7-C7F900841206}" type="pres">
      <dgm:prSet presAssocID="{70BA571F-2CFB-4B7F-8A47-1F9198D29560}" presName="vertThree" presStyleCnt="0"/>
      <dgm:spPr/>
      <dgm:t>
        <a:bodyPr/>
        <a:lstStyle/>
        <a:p>
          <a:endParaRPr lang="es-ES"/>
        </a:p>
      </dgm:t>
    </dgm:pt>
    <dgm:pt modelId="{04FE875C-1B50-422D-93B6-3A3A71E203E6}" type="pres">
      <dgm:prSet presAssocID="{70BA571F-2CFB-4B7F-8A47-1F9198D29560}" presName="txThree" presStyleLbl="node3" presStyleIdx="1" presStyleCnt="2">
        <dgm:presLayoutVars>
          <dgm:chPref val="3"/>
        </dgm:presLayoutVars>
      </dgm:prSet>
      <dgm:spPr/>
      <dgm:t>
        <a:bodyPr/>
        <a:lstStyle/>
        <a:p>
          <a:endParaRPr lang="es-ES"/>
        </a:p>
      </dgm:t>
    </dgm:pt>
    <dgm:pt modelId="{3AB043F8-332D-4711-9C33-01484EE99F89}" type="pres">
      <dgm:prSet presAssocID="{70BA571F-2CFB-4B7F-8A47-1F9198D29560}" presName="horzThree" presStyleCnt="0"/>
      <dgm:spPr/>
      <dgm:t>
        <a:bodyPr/>
        <a:lstStyle/>
        <a:p>
          <a:endParaRPr lang="es-ES"/>
        </a:p>
      </dgm:t>
    </dgm:pt>
  </dgm:ptLst>
  <dgm:cxnLst>
    <dgm:cxn modelId="{D7689847-DB2F-45C3-94A0-60ED2C6F3211}" type="presOf" srcId="{04F6DEE4-554E-4841-BE0A-009AF70C382B}" destId="{D99D9ACC-B145-46A4-A6FB-00062B0E2966}" srcOrd="0" destOrd="0" presId="urn:microsoft.com/office/officeart/2005/8/layout/hierarchy4"/>
    <dgm:cxn modelId="{309EAE1C-C92A-471E-B333-6664254A2F4C}" srcId="{12D4E141-4B97-4D30-9CF9-A0F132460FEC}" destId="{51FD0871-69EE-4E92-BBD2-D2A81DD9BC34}" srcOrd="0" destOrd="0" parTransId="{F05D31E0-F56A-4A6F-8E9F-894F9B50B659}" sibTransId="{5033086B-70BC-41FF-BE13-803B72206760}"/>
    <dgm:cxn modelId="{00401DF7-12A8-40C9-8FEB-7AC17552698D}" srcId="{1E937EAF-F1F3-4E33-B284-7F7208635C7D}" destId="{70BA571F-2CFB-4B7F-8A47-1F9198D29560}" srcOrd="0" destOrd="0" parTransId="{2CC1277A-F696-48FE-89C5-69B31E363C7C}" sibTransId="{9C1DCF8A-E1D8-4A4A-BFE6-7737106C3767}"/>
    <dgm:cxn modelId="{F7250739-907C-4060-A069-2EB91026963B}" srcId="{8D43B946-1C80-49E1-B8AC-97B30895950C}" destId="{04F6DEE4-554E-4841-BE0A-009AF70C382B}" srcOrd="0" destOrd="0" parTransId="{E30A5114-63D2-4107-B486-39432BF7BBCC}" sibTransId="{0B039B30-D0F7-488D-B657-F98B41847380}"/>
    <dgm:cxn modelId="{8A065BD3-89B6-403C-AA20-7AE56682757C}" srcId="{51FD0871-69EE-4E92-BBD2-D2A81DD9BC34}" destId="{8D43B946-1C80-49E1-B8AC-97B30895950C}" srcOrd="0" destOrd="0" parTransId="{B201C260-9076-4E85-886E-75D5A5DBC401}" sibTransId="{918AA863-6D4F-4F53-9398-8EFE2BCE9954}"/>
    <dgm:cxn modelId="{2C8EB453-2E69-4C80-A047-AA51A7685932}" type="presOf" srcId="{8D43B946-1C80-49E1-B8AC-97B30895950C}" destId="{079ADFA2-6BF6-4847-87A2-283279ADC13C}" srcOrd="0" destOrd="0" presId="urn:microsoft.com/office/officeart/2005/8/layout/hierarchy4"/>
    <dgm:cxn modelId="{34406329-B907-492E-BE71-7D69D936CC86}" type="presOf" srcId="{1E937EAF-F1F3-4E33-B284-7F7208635C7D}" destId="{E9A63E70-5973-4BFF-9E75-8537C81ACD2B}" srcOrd="0" destOrd="0" presId="urn:microsoft.com/office/officeart/2005/8/layout/hierarchy4"/>
    <dgm:cxn modelId="{21518C4E-AACC-4024-8F46-2E23BD7E4C40}" type="presOf" srcId="{70BA571F-2CFB-4B7F-8A47-1F9198D29560}" destId="{04FE875C-1B50-422D-93B6-3A3A71E203E6}" srcOrd="0" destOrd="0" presId="urn:microsoft.com/office/officeart/2005/8/layout/hierarchy4"/>
    <dgm:cxn modelId="{00704BF8-0058-44BA-B8B2-318A2179771F}" type="presOf" srcId="{12D4E141-4B97-4D30-9CF9-A0F132460FEC}" destId="{7E9B1B4A-AF9C-4D6E-917B-6C4379C58BD8}" srcOrd="0" destOrd="0" presId="urn:microsoft.com/office/officeart/2005/8/layout/hierarchy4"/>
    <dgm:cxn modelId="{F3EB2E5F-0BA2-46E9-A453-863D1CA61724}" srcId="{51FD0871-69EE-4E92-BBD2-D2A81DD9BC34}" destId="{1E937EAF-F1F3-4E33-B284-7F7208635C7D}" srcOrd="1" destOrd="0" parTransId="{B5C42420-9C2B-479E-B04E-D4FBBEA227F9}" sibTransId="{2E0FB545-1AA2-4BC6-A2BB-C38BFA45383E}"/>
    <dgm:cxn modelId="{78035F3B-87D7-4787-A674-12793EF31327}" type="presOf" srcId="{51FD0871-69EE-4E92-BBD2-D2A81DD9BC34}" destId="{7436AF0D-A29B-46B2-8B2A-A3A64D3E255C}" srcOrd="0" destOrd="0" presId="urn:microsoft.com/office/officeart/2005/8/layout/hierarchy4"/>
    <dgm:cxn modelId="{AFCF5D5C-63F7-4EBE-904F-588F9CF09F75}" type="presParOf" srcId="{7E9B1B4A-AF9C-4D6E-917B-6C4379C58BD8}" destId="{1FEC50EE-F863-4C50-B1E2-0F632D66B218}" srcOrd="0" destOrd="0" presId="urn:microsoft.com/office/officeart/2005/8/layout/hierarchy4"/>
    <dgm:cxn modelId="{9E719DAE-2E72-4101-80F5-8F1E530D0F0B}" type="presParOf" srcId="{1FEC50EE-F863-4C50-B1E2-0F632D66B218}" destId="{7436AF0D-A29B-46B2-8B2A-A3A64D3E255C}" srcOrd="0" destOrd="0" presId="urn:microsoft.com/office/officeart/2005/8/layout/hierarchy4"/>
    <dgm:cxn modelId="{CACC3168-8633-426B-9DC1-83E7BB1E52F3}" type="presParOf" srcId="{1FEC50EE-F863-4C50-B1E2-0F632D66B218}" destId="{DDFFF9F9-4C9E-4FC2-B7D5-66176BCF8633}" srcOrd="1" destOrd="0" presId="urn:microsoft.com/office/officeart/2005/8/layout/hierarchy4"/>
    <dgm:cxn modelId="{F9CBE25A-E49A-4B78-A2A3-C129C81C8169}" type="presParOf" srcId="{1FEC50EE-F863-4C50-B1E2-0F632D66B218}" destId="{925039E2-6B47-43C0-92F2-D2BB6F64BD8D}" srcOrd="2" destOrd="0" presId="urn:microsoft.com/office/officeart/2005/8/layout/hierarchy4"/>
    <dgm:cxn modelId="{AF13AB9C-EE62-445D-974C-25C801B4418D}" type="presParOf" srcId="{925039E2-6B47-43C0-92F2-D2BB6F64BD8D}" destId="{50EFF8C1-082A-4BEF-9C8D-2C31915B9ACF}" srcOrd="0" destOrd="0" presId="urn:microsoft.com/office/officeart/2005/8/layout/hierarchy4"/>
    <dgm:cxn modelId="{267478E6-D61F-455F-86D0-E1014515EC62}" type="presParOf" srcId="{50EFF8C1-082A-4BEF-9C8D-2C31915B9ACF}" destId="{079ADFA2-6BF6-4847-87A2-283279ADC13C}" srcOrd="0" destOrd="0" presId="urn:microsoft.com/office/officeart/2005/8/layout/hierarchy4"/>
    <dgm:cxn modelId="{FFC9F5D5-86B8-4FD1-A9F3-E20BD8B11D12}" type="presParOf" srcId="{50EFF8C1-082A-4BEF-9C8D-2C31915B9ACF}" destId="{50B31498-A943-4AB7-9C7E-2A3A84C8C574}" srcOrd="1" destOrd="0" presId="urn:microsoft.com/office/officeart/2005/8/layout/hierarchy4"/>
    <dgm:cxn modelId="{9E2D2B46-71E5-4BAD-A34D-9F5365D1A3E4}" type="presParOf" srcId="{50EFF8C1-082A-4BEF-9C8D-2C31915B9ACF}" destId="{E43D818A-4618-472C-9794-BF7CCF2C6D5D}" srcOrd="2" destOrd="0" presId="urn:microsoft.com/office/officeart/2005/8/layout/hierarchy4"/>
    <dgm:cxn modelId="{5D534E39-0616-4A97-9D00-CFDA986E36EE}" type="presParOf" srcId="{E43D818A-4618-472C-9794-BF7CCF2C6D5D}" destId="{94DD7D40-84E9-4893-A84D-DD299D12C83C}" srcOrd="0" destOrd="0" presId="urn:microsoft.com/office/officeart/2005/8/layout/hierarchy4"/>
    <dgm:cxn modelId="{B17D877B-A519-481E-9BB2-7D7B2AE31F6F}" type="presParOf" srcId="{94DD7D40-84E9-4893-A84D-DD299D12C83C}" destId="{D99D9ACC-B145-46A4-A6FB-00062B0E2966}" srcOrd="0" destOrd="0" presId="urn:microsoft.com/office/officeart/2005/8/layout/hierarchy4"/>
    <dgm:cxn modelId="{8E517E77-1BF5-4035-8158-4490A6FA2562}" type="presParOf" srcId="{94DD7D40-84E9-4893-A84D-DD299D12C83C}" destId="{6ADF36BA-486F-4F08-8028-B33C1960CC5B}" srcOrd="1" destOrd="0" presId="urn:microsoft.com/office/officeart/2005/8/layout/hierarchy4"/>
    <dgm:cxn modelId="{0AFB2E4D-3490-492D-A577-6CB95AF9DC16}" type="presParOf" srcId="{925039E2-6B47-43C0-92F2-D2BB6F64BD8D}" destId="{7B4889B1-152C-412A-8C31-84A70FD8BFCE}" srcOrd="1" destOrd="0" presId="urn:microsoft.com/office/officeart/2005/8/layout/hierarchy4"/>
    <dgm:cxn modelId="{BBF04DA9-BD06-4C1E-89A3-F046DA09715C}" type="presParOf" srcId="{925039E2-6B47-43C0-92F2-D2BB6F64BD8D}" destId="{C8F70F50-7978-4864-87C1-E1CA099698A4}" srcOrd="2" destOrd="0" presId="urn:microsoft.com/office/officeart/2005/8/layout/hierarchy4"/>
    <dgm:cxn modelId="{0327F9D7-BE3C-4A1B-8AD3-37F998967A83}" type="presParOf" srcId="{C8F70F50-7978-4864-87C1-E1CA099698A4}" destId="{E9A63E70-5973-4BFF-9E75-8537C81ACD2B}" srcOrd="0" destOrd="0" presId="urn:microsoft.com/office/officeart/2005/8/layout/hierarchy4"/>
    <dgm:cxn modelId="{8FF859CD-E412-4AF1-905A-1CD66F938CB6}" type="presParOf" srcId="{C8F70F50-7978-4864-87C1-E1CA099698A4}" destId="{0AA15FE3-D24D-4CA7-B095-3DC47BC281E0}" srcOrd="1" destOrd="0" presId="urn:microsoft.com/office/officeart/2005/8/layout/hierarchy4"/>
    <dgm:cxn modelId="{D6B304AA-A8A0-45D7-80C0-D7DC1BB8401D}" type="presParOf" srcId="{C8F70F50-7978-4864-87C1-E1CA099698A4}" destId="{DE6E0B76-3642-4C6D-985E-E7C4D5F3F4FE}" srcOrd="2" destOrd="0" presId="urn:microsoft.com/office/officeart/2005/8/layout/hierarchy4"/>
    <dgm:cxn modelId="{CC39B6F8-C910-4B6D-ACE3-CC3AB9AC601B}" type="presParOf" srcId="{DE6E0B76-3642-4C6D-985E-E7C4D5F3F4FE}" destId="{7BC5305C-D135-4CE0-8FA7-C7F900841206}" srcOrd="0" destOrd="0" presId="urn:microsoft.com/office/officeart/2005/8/layout/hierarchy4"/>
    <dgm:cxn modelId="{19A47382-E0DA-49CF-9A83-FB5DCFEBE5CA}" type="presParOf" srcId="{7BC5305C-D135-4CE0-8FA7-C7F900841206}" destId="{04FE875C-1B50-422D-93B6-3A3A71E203E6}" srcOrd="0" destOrd="0" presId="urn:microsoft.com/office/officeart/2005/8/layout/hierarchy4"/>
    <dgm:cxn modelId="{F0557CA2-D452-45DF-80F3-E8053D1CD728}" type="presParOf" srcId="{7BC5305C-D135-4CE0-8FA7-C7F900841206}" destId="{3AB043F8-332D-4711-9C33-01484EE99F8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F4C488-81FD-40C8-BEA0-AE6F60F9B0F1}" type="doc">
      <dgm:prSet loTypeId="urn:microsoft.com/office/officeart/2005/8/layout/cycle5" loCatId="cycle" qsTypeId="urn:microsoft.com/office/officeart/2005/8/quickstyle/3d2" qsCatId="3D" csTypeId="urn:microsoft.com/office/officeart/2005/8/colors/colorful1#6" csCatId="colorful" phldr="1"/>
      <dgm:spPr/>
      <dgm:t>
        <a:bodyPr/>
        <a:lstStyle/>
        <a:p>
          <a:endParaRPr lang="es-EC"/>
        </a:p>
      </dgm:t>
    </dgm:pt>
    <dgm:pt modelId="{5403DE41-3DA3-4BBD-A3AB-2482F4F3475A}">
      <dgm:prSet phldrT="[Texto]"/>
      <dgm:spPr/>
      <dgm:t>
        <a:bodyPr/>
        <a:lstStyle/>
        <a:p>
          <a:r>
            <a:rPr lang="es-EC" dirty="0" smtClean="0"/>
            <a:t>Objetivos M.E.</a:t>
          </a:r>
          <a:endParaRPr lang="es-EC" dirty="0"/>
        </a:p>
      </dgm:t>
    </dgm:pt>
    <dgm:pt modelId="{C870758C-BF6B-451E-9FBD-3723E7DED8E3}" type="parTrans" cxnId="{38EC7AD9-7397-46B1-B0A5-B05C86A9EE4C}">
      <dgm:prSet/>
      <dgm:spPr/>
      <dgm:t>
        <a:bodyPr/>
        <a:lstStyle/>
        <a:p>
          <a:endParaRPr lang="es-EC"/>
        </a:p>
      </dgm:t>
    </dgm:pt>
    <dgm:pt modelId="{92CFF07C-AD67-4240-AFFE-F8ECDB3712C6}" type="sibTrans" cxnId="{38EC7AD9-7397-46B1-B0A5-B05C86A9EE4C}">
      <dgm:prSet/>
      <dgm:spPr/>
      <dgm:t>
        <a:bodyPr/>
        <a:lstStyle/>
        <a:p>
          <a:endParaRPr lang="es-EC"/>
        </a:p>
      </dgm:t>
    </dgm:pt>
    <dgm:pt modelId="{0C5F6533-D631-4F4A-9240-AE7563EF4581}">
      <dgm:prSet phldrT="[Texto]"/>
      <dgm:spPr/>
      <dgm:t>
        <a:bodyPr/>
        <a:lstStyle/>
        <a:p>
          <a:r>
            <a:rPr lang="es-EC" dirty="0" smtClean="0"/>
            <a:t>Importancia</a:t>
          </a:r>
          <a:endParaRPr lang="es-EC" dirty="0"/>
        </a:p>
      </dgm:t>
    </dgm:pt>
    <dgm:pt modelId="{21DB0D56-8632-46C5-9E02-73F9576B1C9E}" type="parTrans" cxnId="{5AE0A34C-56B6-4868-BE13-1AEAB98E6109}">
      <dgm:prSet/>
      <dgm:spPr/>
      <dgm:t>
        <a:bodyPr/>
        <a:lstStyle/>
        <a:p>
          <a:endParaRPr lang="es-EC"/>
        </a:p>
      </dgm:t>
    </dgm:pt>
    <dgm:pt modelId="{5713C6CB-A653-4C24-A9B9-6B196DF6089C}" type="sibTrans" cxnId="{5AE0A34C-56B6-4868-BE13-1AEAB98E6109}">
      <dgm:prSet/>
      <dgm:spPr/>
      <dgm:t>
        <a:bodyPr/>
        <a:lstStyle/>
        <a:p>
          <a:endParaRPr lang="es-EC"/>
        </a:p>
      </dgm:t>
    </dgm:pt>
    <dgm:pt modelId="{6B4AF388-E892-4CCC-B821-BE86542C5193}">
      <dgm:prSet phldrT="[Texto]"/>
      <dgm:spPr/>
      <dgm:t>
        <a:bodyPr/>
        <a:lstStyle/>
        <a:p>
          <a:r>
            <a:rPr lang="es-EC" dirty="0" smtClean="0"/>
            <a:t>Ventajas</a:t>
          </a:r>
          <a:endParaRPr lang="es-EC" dirty="0"/>
        </a:p>
      </dgm:t>
    </dgm:pt>
    <dgm:pt modelId="{BD9BC7A1-22B2-45FA-A5EA-F3660664D9B6}" type="parTrans" cxnId="{5765EC2E-AC1D-4F27-BFD1-45D9747B9FE3}">
      <dgm:prSet/>
      <dgm:spPr/>
      <dgm:t>
        <a:bodyPr/>
        <a:lstStyle/>
        <a:p>
          <a:endParaRPr lang="es-EC"/>
        </a:p>
      </dgm:t>
    </dgm:pt>
    <dgm:pt modelId="{B85737FF-BAA3-4B69-9902-D85CF384F6D3}" type="sibTrans" cxnId="{5765EC2E-AC1D-4F27-BFD1-45D9747B9FE3}">
      <dgm:prSet/>
      <dgm:spPr/>
      <dgm:t>
        <a:bodyPr/>
        <a:lstStyle/>
        <a:p>
          <a:endParaRPr lang="es-EC"/>
        </a:p>
      </dgm:t>
    </dgm:pt>
    <dgm:pt modelId="{4562C019-3D97-431C-A4A5-D61C963E5CED}">
      <dgm:prSet phldrT="[Texto]"/>
      <dgm:spPr/>
      <dgm:t>
        <a:bodyPr/>
        <a:lstStyle/>
        <a:p>
          <a:r>
            <a:rPr lang="es-EC" dirty="0" smtClean="0"/>
            <a:t>Clasificación </a:t>
          </a:r>
          <a:endParaRPr lang="es-EC" dirty="0"/>
        </a:p>
      </dgm:t>
    </dgm:pt>
    <dgm:pt modelId="{D69E428A-5AB3-4F39-88EC-3CF54EC1C134}" type="parTrans" cxnId="{BC68E533-574C-441D-8866-ABCABA7BF2C7}">
      <dgm:prSet/>
      <dgm:spPr/>
      <dgm:t>
        <a:bodyPr/>
        <a:lstStyle/>
        <a:p>
          <a:endParaRPr lang="es-EC"/>
        </a:p>
      </dgm:t>
    </dgm:pt>
    <dgm:pt modelId="{28AAECE1-762E-4243-87F8-C1123A097C9D}" type="sibTrans" cxnId="{BC68E533-574C-441D-8866-ABCABA7BF2C7}">
      <dgm:prSet/>
      <dgm:spPr/>
      <dgm:t>
        <a:bodyPr/>
        <a:lstStyle/>
        <a:p>
          <a:endParaRPr lang="es-EC"/>
        </a:p>
      </dgm:t>
    </dgm:pt>
    <dgm:pt modelId="{083DEE77-3397-468A-B601-1F515FAE0A87}">
      <dgm:prSet phldrT="[Texto]"/>
      <dgm:spPr/>
      <dgm:t>
        <a:bodyPr/>
        <a:lstStyle/>
        <a:p>
          <a:r>
            <a:rPr lang="es-EC" dirty="0" smtClean="0"/>
            <a:t>Agazzi, Froebel, M. Montessori</a:t>
          </a:r>
          <a:endParaRPr lang="es-EC" dirty="0"/>
        </a:p>
      </dgm:t>
    </dgm:pt>
    <dgm:pt modelId="{9E0F7C83-C9A1-414C-93B8-9F9485457BC0}" type="parTrans" cxnId="{90D5AD49-E052-4DEA-9371-EC52CAEFEB58}">
      <dgm:prSet/>
      <dgm:spPr/>
      <dgm:t>
        <a:bodyPr/>
        <a:lstStyle/>
        <a:p>
          <a:endParaRPr lang="es-EC"/>
        </a:p>
      </dgm:t>
    </dgm:pt>
    <dgm:pt modelId="{5BC1F594-17EC-4561-B602-06FD397704AF}" type="sibTrans" cxnId="{90D5AD49-E052-4DEA-9371-EC52CAEFEB58}">
      <dgm:prSet/>
      <dgm:spPr/>
      <dgm:t>
        <a:bodyPr/>
        <a:lstStyle/>
        <a:p>
          <a:endParaRPr lang="es-EC"/>
        </a:p>
      </dgm:t>
    </dgm:pt>
    <dgm:pt modelId="{9EEBAAF2-EC17-4142-9E15-FB2E2BB4F3D4}" type="pres">
      <dgm:prSet presAssocID="{8BF4C488-81FD-40C8-BEA0-AE6F60F9B0F1}" presName="cycle" presStyleCnt="0">
        <dgm:presLayoutVars>
          <dgm:dir/>
          <dgm:resizeHandles val="exact"/>
        </dgm:presLayoutVars>
      </dgm:prSet>
      <dgm:spPr/>
      <dgm:t>
        <a:bodyPr/>
        <a:lstStyle/>
        <a:p>
          <a:endParaRPr lang="es-ES"/>
        </a:p>
      </dgm:t>
    </dgm:pt>
    <dgm:pt modelId="{CE81A84C-299E-400F-902F-CD709A35685A}" type="pres">
      <dgm:prSet presAssocID="{5403DE41-3DA3-4BBD-A3AB-2482F4F3475A}" presName="node" presStyleLbl="node1" presStyleIdx="0" presStyleCnt="5">
        <dgm:presLayoutVars>
          <dgm:bulletEnabled val="1"/>
        </dgm:presLayoutVars>
      </dgm:prSet>
      <dgm:spPr/>
      <dgm:t>
        <a:bodyPr/>
        <a:lstStyle/>
        <a:p>
          <a:endParaRPr lang="es-EC"/>
        </a:p>
      </dgm:t>
    </dgm:pt>
    <dgm:pt modelId="{4C33301D-C58B-4AC0-B5FE-08731C5B52CC}" type="pres">
      <dgm:prSet presAssocID="{5403DE41-3DA3-4BBD-A3AB-2482F4F3475A}" presName="spNode" presStyleCnt="0"/>
      <dgm:spPr/>
      <dgm:t>
        <a:bodyPr/>
        <a:lstStyle/>
        <a:p>
          <a:endParaRPr lang="es-ES"/>
        </a:p>
      </dgm:t>
    </dgm:pt>
    <dgm:pt modelId="{A9E95296-773D-4A66-B619-85DFCDC3E3A9}" type="pres">
      <dgm:prSet presAssocID="{92CFF07C-AD67-4240-AFFE-F8ECDB3712C6}" presName="sibTrans" presStyleLbl="sibTrans1D1" presStyleIdx="0" presStyleCnt="5"/>
      <dgm:spPr/>
      <dgm:t>
        <a:bodyPr/>
        <a:lstStyle/>
        <a:p>
          <a:endParaRPr lang="es-ES"/>
        </a:p>
      </dgm:t>
    </dgm:pt>
    <dgm:pt modelId="{A4CC2355-22D9-4DAA-A643-EC9DB114CC09}" type="pres">
      <dgm:prSet presAssocID="{0C5F6533-D631-4F4A-9240-AE7563EF4581}" presName="node" presStyleLbl="node1" presStyleIdx="1" presStyleCnt="5">
        <dgm:presLayoutVars>
          <dgm:bulletEnabled val="1"/>
        </dgm:presLayoutVars>
      </dgm:prSet>
      <dgm:spPr/>
      <dgm:t>
        <a:bodyPr/>
        <a:lstStyle/>
        <a:p>
          <a:endParaRPr lang="es-EC"/>
        </a:p>
      </dgm:t>
    </dgm:pt>
    <dgm:pt modelId="{F4B55ED2-47B9-48C5-BECF-344BEDB46759}" type="pres">
      <dgm:prSet presAssocID="{0C5F6533-D631-4F4A-9240-AE7563EF4581}" presName="spNode" presStyleCnt="0"/>
      <dgm:spPr/>
      <dgm:t>
        <a:bodyPr/>
        <a:lstStyle/>
        <a:p>
          <a:endParaRPr lang="es-ES"/>
        </a:p>
      </dgm:t>
    </dgm:pt>
    <dgm:pt modelId="{BD8F9D34-AF71-4755-8DFA-1FA16F596F4F}" type="pres">
      <dgm:prSet presAssocID="{5713C6CB-A653-4C24-A9B9-6B196DF6089C}" presName="sibTrans" presStyleLbl="sibTrans1D1" presStyleIdx="1" presStyleCnt="5"/>
      <dgm:spPr/>
      <dgm:t>
        <a:bodyPr/>
        <a:lstStyle/>
        <a:p>
          <a:endParaRPr lang="es-ES"/>
        </a:p>
      </dgm:t>
    </dgm:pt>
    <dgm:pt modelId="{5472C53F-1D43-4E3F-9F1C-B65ADA7485CE}" type="pres">
      <dgm:prSet presAssocID="{6B4AF388-E892-4CCC-B821-BE86542C5193}" presName="node" presStyleLbl="node1" presStyleIdx="2" presStyleCnt="5">
        <dgm:presLayoutVars>
          <dgm:bulletEnabled val="1"/>
        </dgm:presLayoutVars>
      </dgm:prSet>
      <dgm:spPr/>
      <dgm:t>
        <a:bodyPr/>
        <a:lstStyle/>
        <a:p>
          <a:endParaRPr lang="es-EC"/>
        </a:p>
      </dgm:t>
    </dgm:pt>
    <dgm:pt modelId="{22B048D7-0C4E-434B-902C-C98D141F307E}" type="pres">
      <dgm:prSet presAssocID="{6B4AF388-E892-4CCC-B821-BE86542C5193}" presName="spNode" presStyleCnt="0"/>
      <dgm:spPr/>
      <dgm:t>
        <a:bodyPr/>
        <a:lstStyle/>
        <a:p>
          <a:endParaRPr lang="es-ES"/>
        </a:p>
      </dgm:t>
    </dgm:pt>
    <dgm:pt modelId="{197A737E-BAFF-4A31-91C6-0D92EB1FA7FD}" type="pres">
      <dgm:prSet presAssocID="{B85737FF-BAA3-4B69-9902-D85CF384F6D3}" presName="sibTrans" presStyleLbl="sibTrans1D1" presStyleIdx="2" presStyleCnt="5"/>
      <dgm:spPr/>
      <dgm:t>
        <a:bodyPr/>
        <a:lstStyle/>
        <a:p>
          <a:endParaRPr lang="es-ES"/>
        </a:p>
      </dgm:t>
    </dgm:pt>
    <dgm:pt modelId="{236EFC59-4D3D-432B-B979-D807036C6468}" type="pres">
      <dgm:prSet presAssocID="{4562C019-3D97-431C-A4A5-D61C963E5CED}" presName="node" presStyleLbl="node1" presStyleIdx="3" presStyleCnt="5">
        <dgm:presLayoutVars>
          <dgm:bulletEnabled val="1"/>
        </dgm:presLayoutVars>
      </dgm:prSet>
      <dgm:spPr/>
      <dgm:t>
        <a:bodyPr/>
        <a:lstStyle/>
        <a:p>
          <a:endParaRPr lang="es-EC"/>
        </a:p>
      </dgm:t>
    </dgm:pt>
    <dgm:pt modelId="{D8F00F47-7314-42CD-9FF4-3C138EBD57C5}" type="pres">
      <dgm:prSet presAssocID="{4562C019-3D97-431C-A4A5-D61C963E5CED}" presName="spNode" presStyleCnt="0"/>
      <dgm:spPr/>
      <dgm:t>
        <a:bodyPr/>
        <a:lstStyle/>
        <a:p>
          <a:endParaRPr lang="es-ES"/>
        </a:p>
      </dgm:t>
    </dgm:pt>
    <dgm:pt modelId="{C5E3C565-AE0B-4F22-9312-E0DC3A9D57FC}" type="pres">
      <dgm:prSet presAssocID="{28AAECE1-762E-4243-87F8-C1123A097C9D}" presName="sibTrans" presStyleLbl="sibTrans1D1" presStyleIdx="3" presStyleCnt="5"/>
      <dgm:spPr/>
      <dgm:t>
        <a:bodyPr/>
        <a:lstStyle/>
        <a:p>
          <a:endParaRPr lang="es-ES"/>
        </a:p>
      </dgm:t>
    </dgm:pt>
    <dgm:pt modelId="{D90F8DD1-0CB5-417A-BF9A-EA524C91DD15}" type="pres">
      <dgm:prSet presAssocID="{083DEE77-3397-468A-B601-1F515FAE0A87}" presName="node" presStyleLbl="node1" presStyleIdx="4" presStyleCnt="5">
        <dgm:presLayoutVars>
          <dgm:bulletEnabled val="1"/>
        </dgm:presLayoutVars>
      </dgm:prSet>
      <dgm:spPr/>
      <dgm:t>
        <a:bodyPr/>
        <a:lstStyle/>
        <a:p>
          <a:endParaRPr lang="es-EC"/>
        </a:p>
      </dgm:t>
    </dgm:pt>
    <dgm:pt modelId="{211D031A-8FEA-44A9-B2FD-94878D8BCE7E}" type="pres">
      <dgm:prSet presAssocID="{083DEE77-3397-468A-B601-1F515FAE0A87}" presName="spNode" presStyleCnt="0"/>
      <dgm:spPr/>
      <dgm:t>
        <a:bodyPr/>
        <a:lstStyle/>
        <a:p>
          <a:endParaRPr lang="es-ES"/>
        </a:p>
      </dgm:t>
    </dgm:pt>
    <dgm:pt modelId="{F044AB94-7279-4C79-BFD9-FBA4ACBF799B}" type="pres">
      <dgm:prSet presAssocID="{5BC1F594-17EC-4561-B602-06FD397704AF}" presName="sibTrans" presStyleLbl="sibTrans1D1" presStyleIdx="4" presStyleCnt="5"/>
      <dgm:spPr/>
      <dgm:t>
        <a:bodyPr/>
        <a:lstStyle/>
        <a:p>
          <a:endParaRPr lang="es-ES"/>
        </a:p>
      </dgm:t>
    </dgm:pt>
  </dgm:ptLst>
  <dgm:cxnLst>
    <dgm:cxn modelId="{172E2EB9-BEE1-4D35-9F65-9A0F718B96B6}" type="presOf" srcId="{5403DE41-3DA3-4BBD-A3AB-2482F4F3475A}" destId="{CE81A84C-299E-400F-902F-CD709A35685A}" srcOrd="0" destOrd="0" presId="urn:microsoft.com/office/officeart/2005/8/layout/cycle5"/>
    <dgm:cxn modelId="{BC68E533-574C-441D-8866-ABCABA7BF2C7}" srcId="{8BF4C488-81FD-40C8-BEA0-AE6F60F9B0F1}" destId="{4562C019-3D97-431C-A4A5-D61C963E5CED}" srcOrd="3" destOrd="0" parTransId="{D69E428A-5AB3-4F39-88EC-3CF54EC1C134}" sibTransId="{28AAECE1-762E-4243-87F8-C1123A097C9D}"/>
    <dgm:cxn modelId="{5AE0A34C-56B6-4868-BE13-1AEAB98E6109}" srcId="{8BF4C488-81FD-40C8-BEA0-AE6F60F9B0F1}" destId="{0C5F6533-D631-4F4A-9240-AE7563EF4581}" srcOrd="1" destOrd="0" parTransId="{21DB0D56-8632-46C5-9E02-73F9576B1C9E}" sibTransId="{5713C6CB-A653-4C24-A9B9-6B196DF6089C}"/>
    <dgm:cxn modelId="{47BE6644-8B56-4848-9588-80A5A4F9595F}" type="presOf" srcId="{5713C6CB-A653-4C24-A9B9-6B196DF6089C}" destId="{BD8F9D34-AF71-4755-8DFA-1FA16F596F4F}" srcOrd="0" destOrd="0" presId="urn:microsoft.com/office/officeart/2005/8/layout/cycle5"/>
    <dgm:cxn modelId="{5765EC2E-AC1D-4F27-BFD1-45D9747B9FE3}" srcId="{8BF4C488-81FD-40C8-BEA0-AE6F60F9B0F1}" destId="{6B4AF388-E892-4CCC-B821-BE86542C5193}" srcOrd="2" destOrd="0" parTransId="{BD9BC7A1-22B2-45FA-A5EA-F3660664D9B6}" sibTransId="{B85737FF-BAA3-4B69-9902-D85CF384F6D3}"/>
    <dgm:cxn modelId="{7C53A6E8-3551-470E-947C-2EA1203D54A2}" type="presOf" srcId="{6B4AF388-E892-4CCC-B821-BE86542C5193}" destId="{5472C53F-1D43-4E3F-9F1C-B65ADA7485CE}" srcOrd="0" destOrd="0" presId="urn:microsoft.com/office/officeart/2005/8/layout/cycle5"/>
    <dgm:cxn modelId="{3664AE8A-7EF5-41C9-B984-E605A7130DC8}" type="presOf" srcId="{92CFF07C-AD67-4240-AFFE-F8ECDB3712C6}" destId="{A9E95296-773D-4A66-B619-85DFCDC3E3A9}" srcOrd="0" destOrd="0" presId="urn:microsoft.com/office/officeart/2005/8/layout/cycle5"/>
    <dgm:cxn modelId="{A4BBAF1C-60B8-4F0A-8CB5-F4EB2DA1FB07}" type="presOf" srcId="{4562C019-3D97-431C-A4A5-D61C963E5CED}" destId="{236EFC59-4D3D-432B-B979-D807036C6468}" srcOrd="0" destOrd="0" presId="urn:microsoft.com/office/officeart/2005/8/layout/cycle5"/>
    <dgm:cxn modelId="{2C8478D3-1F37-4CE5-9EF3-296256F185D3}" type="presOf" srcId="{B85737FF-BAA3-4B69-9902-D85CF384F6D3}" destId="{197A737E-BAFF-4A31-91C6-0D92EB1FA7FD}" srcOrd="0" destOrd="0" presId="urn:microsoft.com/office/officeart/2005/8/layout/cycle5"/>
    <dgm:cxn modelId="{A317A48B-A9C8-4E3E-933C-14B39D3B4A07}" type="presOf" srcId="{8BF4C488-81FD-40C8-BEA0-AE6F60F9B0F1}" destId="{9EEBAAF2-EC17-4142-9E15-FB2E2BB4F3D4}" srcOrd="0" destOrd="0" presId="urn:microsoft.com/office/officeart/2005/8/layout/cycle5"/>
    <dgm:cxn modelId="{228E831E-5B6B-4045-B970-6E0AD709A220}" type="presOf" srcId="{0C5F6533-D631-4F4A-9240-AE7563EF4581}" destId="{A4CC2355-22D9-4DAA-A643-EC9DB114CC09}" srcOrd="0" destOrd="0" presId="urn:microsoft.com/office/officeart/2005/8/layout/cycle5"/>
    <dgm:cxn modelId="{CC5ABB24-71F7-4923-8918-1E4076C9A004}" type="presOf" srcId="{28AAECE1-762E-4243-87F8-C1123A097C9D}" destId="{C5E3C565-AE0B-4F22-9312-E0DC3A9D57FC}" srcOrd="0" destOrd="0" presId="urn:microsoft.com/office/officeart/2005/8/layout/cycle5"/>
    <dgm:cxn modelId="{90D5AD49-E052-4DEA-9371-EC52CAEFEB58}" srcId="{8BF4C488-81FD-40C8-BEA0-AE6F60F9B0F1}" destId="{083DEE77-3397-468A-B601-1F515FAE0A87}" srcOrd="4" destOrd="0" parTransId="{9E0F7C83-C9A1-414C-93B8-9F9485457BC0}" sibTransId="{5BC1F594-17EC-4561-B602-06FD397704AF}"/>
    <dgm:cxn modelId="{D44E862F-6A95-466C-B29D-636A414E666F}" type="presOf" srcId="{083DEE77-3397-468A-B601-1F515FAE0A87}" destId="{D90F8DD1-0CB5-417A-BF9A-EA524C91DD15}" srcOrd="0" destOrd="0" presId="urn:microsoft.com/office/officeart/2005/8/layout/cycle5"/>
    <dgm:cxn modelId="{1ADE0E1E-88E9-4F89-8C1F-AB24C1B7182D}" type="presOf" srcId="{5BC1F594-17EC-4561-B602-06FD397704AF}" destId="{F044AB94-7279-4C79-BFD9-FBA4ACBF799B}" srcOrd="0" destOrd="0" presId="urn:microsoft.com/office/officeart/2005/8/layout/cycle5"/>
    <dgm:cxn modelId="{38EC7AD9-7397-46B1-B0A5-B05C86A9EE4C}" srcId="{8BF4C488-81FD-40C8-BEA0-AE6F60F9B0F1}" destId="{5403DE41-3DA3-4BBD-A3AB-2482F4F3475A}" srcOrd="0" destOrd="0" parTransId="{C870758C-BF6B-451E-9FBD-3723E7DED8E3}" sibTransId="{92CFF07C-AD67-4240-AFFE-F8ECDB3712C6}"/>
    <dgm:cxn modelId="{C439EC36-0940-488C-905D-AE21C3AC5EE0}" type="presParOf" srcId="{9EEBAAF2-EC17-4142-9E15-FB2E2BB4F3D4}" destId="{CE81A84C-299E-400F-902F-CD709A35685A}" srcOrd="0" destOrd="0" presId="urn:microsoft.com/office/officeart/2005/8/layout/cycle5"/>
    <dgm:cxn modelId="{32240B1B-8E57-4A86-B03B-E62FC6620130}" type="presParOf" srcId="{9EEBAAF2-EC17-4142-9E15-FB2E2BB4F3D4}" destId="{4C33301D-C58B-4AC0-B5FE-08731C5B52CC}" srcOrd="1" destOrd="0" presId="urn:microsoft.com/office/officeart/2005/8/layout/cycle5"/>
    <dgm:cxn modelId="{894A962E-36D4-4400-A803-6F58B36E557B}" type="presParOf" srcId="{9EEBAAF2-EC17-4142-9E15-FB2E2BB4F3D4}" destId="{A9E95296-773D-4A66-B619-85DFCDC3E3A9}" srcOrd="2" destOrd="0" presId="urn:microsoft.com/office/officeart/2005/8/layout/cycle5"/>
    <dgm:cxn modelId="{A102A49E-5B0B-488A-9DB2-7358C15DC315}" type="presParOf" srcId="{9EEBAAF2-EC17-4142-9E15-FB2E2BB4F3D4}" destId="{A4CC2355-22D9-4DAA-A643-EC9DB114CC09}" srcOrd="3" destOrd="0" presId="urn:microsoft.com/office/officeart/2005/8/layout/cycle5"/>
    <dgm:cxn modelId="{AE2BC409-F57A-4840-B263-A7E15C2238B4}" type="presParOf" srcId="{9EEBAAF2-EC17-4142-9E15-FB2E2BB4F3D4}" destId="{F4B55ED2-47B9-48C5-BECF-344BEDB46759}" srcOrd="4" destOrd="0" presId="urn:microsoft.com/office/officeart/2005/8/layout/cycle5"/>
    <dgm:cxn modelId="{6B535E60-BC9F-4BA8-8DD1-A5FB72CF4CE8}" type="presParOf" srcId="{9EEBAAF2-EC17-4142-9E15-FB2E2BB4F3D4}" destId="{BD8F9D34-AF71-4755-8DFA-1FA16F596F4F}" srcOrd="5" destOrd="0" presId="urn:microsoft.com/office/officeart/2005/8/layout/cycle5"/>
    <dgm:cxn modelId="{726FC7FC-FAD1-4ADA-95C6-DF1B63427A55}" type="presParOf" srcId="{9EEBAAF2-EC17-4142-9E15-FB2E2BB4F3D4}" destId="{5472C53F-1D43-4E3F-9F1C-B65ADA7485CE}" srcOrd="6" destOrd="0" presId="urn:microsoft.com/office/officeart/2005/8/layout/cycle5"/>
    <dgm:cxn modelId="{6BD3E23A-1E90-47F5-8ACE-8E8FF6CD0B93}" type="presParOf" srcId="{9EEBAAF2-EC17-4142-9E15-FB2E2BB4F3D4}" destId="{22B048D7-0C4E-434B-902C-C98D141F307E}" srcOrd="7" destOrd="0" presId="urn:microsoft.com/office/officeart/2005/8/layout/cycle5"/>
    <dgm:cxn modelId="{BFFE7470-B2EF-42F8-851F-FAEC5A6AAFD3}" type="presParOf" srcId="{9EEBAAF2-EC17-4142-9E15-FB2E2BB4F3D4}" destId="{197A737E-BAFF-4A31-91C6-0D92EB1FA7FD}" srcOrd="8" destOrd="0" presId="urn:microsoft.com/office/officeart/2005/8/layout/cycle5"/>
    <dgm:cxn modelId="{ECAD070D-4154-45BE-8DAF-E309CDC7527B}" type="presParOf" srcId="{9EEBAAF2-EC17-4142-9E15-FB2E2BB4F3D4}" destId="{236EFC59-4D3D-432B-B979-D807036C6468}" srcOrd="9" destOrd="0" presId="urn:microsoft.com/office/officeart/2005/8/layout/cycle5"/>
    <dgm:cxn modelId="{C2262DCC-1142-4D1E-A59A-7056FBDBFDB4}" type="presParOf" srcId="{9EEBAAF2-EC17-4142-9E15-FB2E2BB4F3D4}" destId="{D8F00F47-7314-42CD-9FF4-3C138EBD57C5}" srcOrd="10" destOrd="0" presId="urn:microsoft.com/office/officeart/2005/8/layout/cycle5"/>
    <dgm:cxn modelId="{37BCD74F-DAA6-418C-A0BF-5908BFA9A399}" type="presParOf" srcId="{9EEBAAF2-EC17-4142-9E15-FB2E2BB4F3D4}" destId="{C5E3C565-AE0B-4F22-9312-E0DC3A9D57FC}" srcOrd="11" destOrd="0" presId="urn:microsoft.com/office/officeart/2005/8/layout/cycle5"/>
    <dgm:cxn modelId="{92197787-C918-467C-9E3C-B6EC212F3075}" type="presParOf" srcId="{9EEBAAF2-EC17-4142-9E15-FB2E2BB4F3D4}" destId="{D90F8DD1-0CB5-417A-BF9A-EA524C91DD15}" srcOrd="12" destOrd="0" presId="urn:microsoft.com/office/officeart/2005/8/layout/cycle5"/>
    <dgm:cxn modelId="{395BB47B-B75C-4C3A-B3DA-13511B673D7E}" type="presParOf" srcId="{9EEBAAF2-EC17-4142-9E15-FB2E2BB4F3D4}" destId="{211D031A-8FEA-44A9-B2FD-94878D8BCE7E}" srcOrd="13" destOrd="0" presId="urn:microsoft.com/office/officeart/2005/8/layout/cycle5"/>
    <dgm:cxn modelId="{23A2A1DF-5C3B-4D89-A2C6-4A7B9E490D7E}" type="presParOf" srcId="{9EEBAAF2-EC17-4142-9E15-FB2E2BB4F3D4}" destId="{F044AB94-7279-4C79-BFD9-FBA4ACBF799B}"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115A62-D305-4CEC-B007-73BDE9F35A02}" type="doc">
      <dgm:prSet loTypeId="urn:microsoft.com/office/officeart/2005/8/layout/default#4" loCatId="list" qsTypeId="urn:microsoft.com/office/officeart/2005/8/quickstyle/3d2" qsCatId="3D" csTypeId="urn:microsoft.com/office/officeart/2005/8/colors/colorful1#16" csCatId="colorful" phldr="1"/>
      <dgm:spPr/>
      <dgm:t>
        <a:bodyPr/>
        <a:lstStyle/>
        <a:p>
          <a:endParaRPr lang="es-EC"/>
        </a:p>
      </dgm:t>
    </dgm:pt>
    <dgm:pt modelId="{7414D6FF-B915-45FE-BC7B-80AC68203AF7}">
      <dgm:prSet phldrT="[Texto]"/>
      <dgm:spPr/>
      <dgm:t>
        <a:bodyPr/>
        <a:lstStyle/>
        <a:p>
          <a:r>
            <a:rPr lang="es-EC" dirty="0" smtClean="0"/>
            <a:t>Niños iniciativa propia</a:t>
          </a:r>
          <a:endParaRPr lang="es-EC" dirty="0"/>
        </a:p>
      </dgm:t>
    </dgm:pt>
    <dgm:pt modelId="{714937E6-4F23-45F7-B9F6-EFB283647692}" type="parTrans" cxnId="{5B6E54A5-9BD0-4A62-A19E-EFB532181D99}">
      <dgm:prSet/>
      <dgm:spPr/>
      <dgm:t>
        <a:bodyPr/>
        <a:lstStyle/>
        <a:p>
          <a:endParaRPr lang="es-EC"/>
        </a:p>
      </dgm:t>
    </dgm:pt>
    <dgm:pt modelId="{E6833024-A458-4757-B614-4BD35F22987F}" type="sibTrans" cxnId="{5B6E54A5-9BD0-4A62-A19E-EFB532181D99}">
      <dgm:prSet/>
      <dgm:spPr/>
      <dgm:t>
        <a:bodyPr/>
        <a:lstStyle/>
        <a:p>
          <a:endParaRPr lang="es-EC"/>
        </a:p>
      </dgm:t>
    </dgm:pt>
    <dgm:pt modelId="{39B1A047-4EF9-441E-A945-B684C5084ED9}">
      <dgm:prSet phldrT="[Texto]"/>
      <dgm:spPr/>
      <dgm:t>
        <a:bodyPr/>
        <a:lstStyle/>
        <a:p>
          <a:r>
            <a:rPr lang="es-EC" dirty="0" smtClean="0"/>
            <a:t>Método Económico </a:t>
          </a:r>
          <a:endParaRPr lang="es-EC" dirty="0"/>
        </a:p>
      </dgm:t>
    </dgm:pt>
    <dgm:pt modelId="{727B903E-A2CC-43DB-ABFB-6C92D8EA0BE4}" type="parTrans" cxnId="{D91493CB-CBC6-4DA6-A05C-81856902E1CC}">
      <dgm:prSet/>
      <dgm:spPr/>
      <dgm:t>
        <a:bodyPr/>
        <a:lstStyle/>
        <a:p>
          <a:endParaRPr lang="es-EC"/>
        </a:p>
      </dgm:t>
    </dgm:pt>
    <dgm:pt modelId="{387DF3B7-F23C-473A-A400-99386098405D}" type="sibTrans" cxnId="{D91493CB-CBC6-4DA6-A05C-81856902E1CC}">
      <dgm:prSet/>
      <dgm:spPr/>
      <dgm:t>
        <a:bodyPr/>
        <a:lstStyle/>
        <a:p>
          <a:endParaRPr lang="es-EC"/>
        </a:p>
      </dgm:t>
    </dgm:pt>
    <dgm:pt modelId="{26FDF325-55C2-48B0-B9E4-5A56CC7C9FAC}">
      <dgm:prSet phldrT="[Texto]"/>
      <dgm:spPr/>
      <dgm:t>
        <a:bodyPr/>
        <a:lstStyle/>
        <a:p>
          <a:r>
            <a:rPr lang="es-EC" dirty="0" smtClean="0"/>
            <a:t>Necesidades Básicas </a:t>
          </a:r>
          <a:endParaRPr lang="es-EC" dirty="0"/>
        </a:p>
      </dgm:t>
    </dgm:pt>
    <dgm:pt modelId="{BCB66EF8-263C-4C0E-A21A-F637D1F87DE3}" type="parTrans" cxnId="{1B4D0C8B-2DBB-4980-9EBA-249B1DD52C63}">
      <dgm:prSet/>
      <dgm:spPr/>
      <dgm:t>
        <a:bodyPr/>
        <a:lstStyle/>
        <a:p>
          <a:endParaRPr lang="es-EC"/>
        </a:p>
      </dgm:t>
    </dgm:pt>
    <dgm:pt modelId="{D9C959B7-AC53-48B5-ADB5-EB6B22A817F2}" type="sibTrans" cxnId="{1B4D0C8B-2DBB-4980-9EBA-249B1DD52C63}">
      <dgm:prSet/>
      <dgm:spPr/>
      <dgm:t>
        <a:bodyPr/>
        <a:lstStyle/>
        <a:p>
          <a:endParaRPr lang="es-EC"/>
        </a:p>
      </dgm:t>
    </dgm:pt>
    <dgm:pt modelId="{D4238482-D7CF-4890-9D3A-09C3C4D84360}">
      <dgm:prSet phldrT="[Texto]"/>
      <dgm:spPr/>
      <dgm:t>
        <a:bodyPr/>
        <a:lstStyle/>
        <a:p>
          <a:r>
            <a:rPr lang="es-EC" dirty="0" smtClean="0"/>
            <a:t>Labores Domesticas</a:t>
          </a:r>
          <a:endParaRPr lang="es-EC" dirty="0"/>
        </a:p>
      </dgm:t>
    </dgm:pt>
    <dgm:pt modelId="{97D30A7D-2163-4238-BB34-5D297DD8C6DD}" type="parTrans" cxnId="{7F8590F7-A417-4A2A-8A36-446BDFD8B948}">
      <dgm:prSet/>
      <dgm:spPr/>
      <dgm:t>
        <a:bodyPr/>
        <a:lstStyle/>
        <a:p>
          <a:endParaRPr lang="es-EC"/>
        </a:p>
      </dgm:t>
    </dgm:pt>
    <dgm:pt modelId="{82254CFC-A56F-4DA6-8592-C98FA409CF11}" type="sibTrans" cxnId="{7F8590F7-A417-4A2A-8A36-446BDFD8B948}">
      <dgm:prSet/>
      <dgm:spPr/>
      <dgm:t>
        <a:bodyPr/>
        <a:lstStyle/>
        <a:p>
          <a:endParaRPr lang="es-EC"/>
        </a:p>
      </dgm:t>
    </dgm:pt>
    <dgm:pt modelId="{905E1A1D-B308-4E0A-AD45-9ABD19B19FFF}">
      <dgm:prSet phldrT="[Texto]"/>
      <dgm:spPr/>
      <dgm:t>
        <a:bodyPr/>
        <a:lstStyle/>
        <a:p>
          <a:r>
            <a:rPr lang="es-EC" dirty="0" smtClean="0"/>
            <a:t>Respeto naturaleza niño</a:t>
          </a:r>
        </a:p>
      </dgm:t>
    </dgm:pt>
    <dgm:pt modelId="{5F2DD195-FEF5-4390-BDC7-C617BCC6C83D}" type="parTrans" cxnId="{EE70A482-87BA-43E9-9619-195408E9A3A8}">
      <dgm:prSet/>
      <dgm:spPr/>
      <dgm:t>
        <a:bodyPr/>
        <a:lstStyle/>
        <a:p>
          <a:endParaRPr lang="es-EC"/>
        </a:p>
      </dgm:t>
    </dgm:pt>
    <dgm:pt modelId="{0AE76195-ED94-402C-A867-728CBA74F317}" type="sibTrans" cxnId="{EE70A482-87BA-43E9-9619-195408E9A3A8}">
      <dgm:prSet/>
      <dgm:spPr/>
      <dgm:t>
        <a:bodyPr/>
        <a:lstStyle/>
        <a:p>
          <a:endParaRPr lang="es-EC"/>
        </a:p>
      </dgm:t>
    </dgm:pt>
    <dgm:pt modelId="{19CE9280-1345-4201-8EC5-B8A6D34B5813}" type="pres">
      <dgm:prSet presAssocID="{CD115A62-D305-4CEC-B007-73BDE9F35A02}" presName="diagram" presStyleCnt="0">
        <dgm:presLayoutVars>
          <dgm:dir/>
          <dgm:resizeHandles val="exact"/>
        </dgm:presLayoutVars>
      </dgm:prSet>
      <dgm:spPr/>
      <dgm:t>
        <a:bodyPr/>
        <a:lstStyle/>
        <a:p>
          <a:endParaRPr lang="es-ES"/>
        </a:p>
      </dgm:t>
    </dgm:pt>
    <dgm:pt modelId="{52FCEF57-F6EC-418B-B8C7-A375509B4433}" type="pres">
      <dgm:prSet presAssocID="{7414D6FF-B915-45FE-BC7B-80AC68203AF7}" presName="node" presStyleLbl="node1" presStyleIdx="0" presStyleCnt="5">
        <dgm:presLayoutVars>
          <dgm:bulletEnabled val="1"/>
        </dgm:presLayoutVars>
      </dgm:prSet>
      <dgm:spPr/>
      <dgm:t>
        <a:bodyPr/>
        <a:lstStyle/>
        <a:p>
          <a:endParaRPr lang="es-ES"/>
        </a:p>
      </dgm:t>
    </dgm:pt>
    <dgm:pt modelId="{B2F39514-50F2-4EAA-BE1B-046F071E6331}" type="pres">
      <dgm:prSet presAssocID="{E6833024-A458-4757-B614-4BD35F22987F}" presName="sibTrans" presStyleCnt="0"/>
      <dgm:spPr/>
      <dgm:t>
        <a:bodyPr/>
        <a:lstStyle/>
        <a:p>
          <a:endParaRPr lang="es-ES"/>
        </a:p>
      </dgm:t>
    </dgm:pt>
    <dgm:pt modelId="{C64211CE-1286-4BAD-A9A6-562E0D051EE0}" type="pres">
      <dgm:prSet presAssocID="{39B1A047-4EF9-441E-A945-B684C5084ED9}" presName="node" presStyleLbl="node1" presStyleIdx="1" presStyleCnt="5">
        <dgm:presLayoutVars>
          <dgm:bulletEnabled val="1"/>
        </dgm:presLayoutVars>
      </dgm:prSet>
      <dgm:spPr/>
      <dgm:t>
        <a:bodyPr/>
        <a:lstStyle/>
        <a:p>
          <a:endParaRPr lang="es-EC"/>
        </a:p>
      </dgm:t>
    </dgm:pt>
    <dgm:pt modelId="{88D2CF20-AAF4-442F-A35D-BAD13885ED63}" type="pres">
      <dgm:prSet presAssocID="{387DF3B7-F23C-473A-A400-99386098405D}" presName="sibTrans" presStyleCnt="0"/>
      <dgm:spPr/>
      <dgm:t>
        <a:bodyPr/>
        <a:lstStyle/>
        <a:p>
          <a:endParaRPr lang="es-ES"/>
        </a:p>
      </dgm:t>
    </dgm:pt>
    <dgm:pt modelId="{5A727121-D5A0-49A8-AB4D-0446A5652916}" type="pres">
      <dgm:prSet presAssocID="{26FDF325-55C2-48B0-B9E4-5A56CC7C9FAC}" presName="node" presStyleLbl="node1" presStyleIdx="2" presStyleCnt="5" custLinFactNeighborX="-1415" custLinFactNeighborY="2704">
        <dgm:presLayoutVars>
          <dgm:bulletEnabled val="1"/>
        </dgm:presLayoutVars>
      </dgm:prSet>
      <dgm:spPr/>
      <dgm:t>
        <a:bodyPr/>
        <a:lstStyle/>
        <a:p>
          <a:endParaRPr lang="es-EC"/>
        </a:p>
      </dgm:t>
    </dgm:pt>
    <dgm:pt modelId="{6F7AF45E-1A11-45A4-84C7-8EED23FF751E}" type="pres">
      <dgm:prSet presAssocID="{D9C959B7-AC53-48B5-ADB5-EB6B22A817F2}" presName="sibTrans" presStyleCnt="0"/>
      <dgm:spPr/>
      <dgm:t>
        <a:bodyPr/>
        <a:lstStyle/>
        <a:p>
          <a:endParaRPr lang="es-ES"/>
        </a:p>
      </dgm:t>
    </dgm:pt>
    <dgm:pt modelId="{EE607B1B-DA84-4AC3-AF71-589A6E8E211A}" type="pres">
      <dgm:prSet presAssocID="{D4238482-D7CF-4890-9D3A-09C3C4D84360}" presName="node" presStyleLbl="node1" presStyleIdx="3" presStyleCnt="5">
        <dgm:presLayoutVars>
          <dgm:bulletEnabled val="1"/>
        </dgm:presLayoutVars>
      </dgm:prSet>
      <dgm:spPr/>
      <dgm:t>
        <a:bodyPr/>
        <a:lstStyle/>
        <a:p>
          <a:endParaRPr lang="es-ES"/>
        </a:p>
      </dgm:t>
    </dgm:pt>
    <dgm:pt modelId="{6FB21827-5478-456A-BECF-9E7269FE3E02}" type="pres">
      <dgm:prSet presAssocID="{82254CFC-A56F-4DA6-8592-C98FA409CF11}" presName="sibTrans" presStyleCnt="0"/>
      <dgm:spPr/>
      <dgm:t>
        <a:bodyPr/>
        <a:lstStyle/>
        <a:p>
          <a:endParaRPr lang="es-ES"/>
        </a:p>
      </dgm:t>
    </dgm:pt>
    <dgm:pt modelId="{A266E05F-1EC8-4170-B964-6063B6BD9BA9}" type="pres">
      <dgm:prSet presAssocID="{905E1A1D-B308-4E0A-AD45-9ABD19B19FFF}" presName="node" presStyleLbl="node1" presStyleIdx="4" presStyleCnt="5">
        <dgm:presLayoutVars>
          <dgm:bulletEnabled val="1"/>
        </dgm:presLayoutVars>
      </dgm:prSet>
      <dgm:spPr/>
      <dgm:t>
        <a:bodyPr/>
        <a:lstStyle/>
        <a:p>
          <a:endParaRPr lang="es-EC"/>
        </a:p>
      </dgm:t>
    </dgm:pt>
  </dgm:ptLst>
  <dgm:cxnLst>
    <dgm:cxn modelId="{1D8AFDE7-BF00-4743-B852-68DEEB3E7934}" type="presOf" srcId="{26FDF325-55C2-48B0-B9E4-5A56CC7C9FAC}" destId="{5A727121-D5A0-49A8-AB4D-0446A5652916}" srcOrd="0" destOrd="0" presId="urn:microsoft.com/office/officeart/2005/8/layout/default#4"/>
    <dgm:cxn modelId="{5B6E54A5-9BD0-4A62-A19E-EFB532181D99}" srcId="{CD115A62-D305-4CEC-B007-73BDE9F35A02}" destId="{7414D6FF-B915-45FE-BC7B-80AC68203AF7}" srcOrd="0" destOrd="0" parTransId="{714937E6-4F23-45F7-B9F6-EFB283647692}" sibTransId="{E6833024-A458-4757-B614-4BD35F22987F}"/>
    <dgm:cxn modelId="{D91493CB-CBC6-4DA6-A05C-81856902E1CC}" srcId="{CD115A62-D305-4CEC-B007-73BDE9F35A02}" destId="{39B1A047-4EF9-441E-A945-B684C5084ED9}" srcOrd="1" destOrd="0" parTransId="{727B903E-A2CC-43DB-ABFB-6C92D8EA0BE4}" sibTransId="{387DF3B7-F23C-473A-A400-99386098405D}"/>
    <dgm:cxn modelId="{662D7FE0-FD3A-45AF-BABC-CBB5491F9787}" type="presOf" srcId="{905E1A1D-B308-4E0A-AD45-9ABD19B19FFF}" destId="{A266E05F-1EC8-4170-B964-6063B6BD9BA9}" srcOrd="0" destOrd="0" presId="urn:microsoft.com/office/officeart/2005/8/layout/default#4"/>
    <dgm:cxn modelId="{EE70A482-87BA-43E9-9619-195408E9A3A8}" srcId="{CD115A62-D305-4CEC-B007-73BDE9F35A02}" destId="{905E1A1D-B308-4E0A-AD45-9ABD19B19FFF}" srcOrd="4" destOrd="0" parTransId="{5F2DD195-FEF5-4390-BDC7-C617BCC6C83D}" sibTransId="{0AE76195-ED94-402C-A867-728CBA74F317}"/>
    <dgm:cxn modelId="{4CA99989-239C-46A1-963A-F4F3DEE39F32}" type="presOf" srcId="{D4238482-D7CF-4890-9D3A-09C3C4D84360}" destId="{EE607B1B-DA84-4AC3-AF71-589A6E8E211A}" srcOrd="0" destOrd="0" presId="urn:microsoft.com/office/officeart/2005/8/layout/default#4"/>
    <dgm:cxn modelId="{4DA170E4-0748-419A-88E3-156ABF37839D}" type="presOf" srcId="{7414D6FF-B915-45FE-BC7B-80AC68203AF7}" destId="{52FCEF57-F6EC-418B-B8C7-A375509B4433}" srcOrd="0" destOrd="0" presId="urn:microsoft.com/office/officeart/2005/8/layout/default#4"/>
    <dgm:cxn modelId="{7F8590F7-A417-4A2A-8A36-446BDFD8B948}" srcId="{CD115A62-D305-4CEC-B007-73BDE9F35A02}" destId="{D4238482-D7CF-4890-9D3A-09C3C4D84360}" srcOrd="3" destOrd="0" parTransId="{97D30A7D-2163-4238-BB34-5D297DD8C6DD}" sibTransId="{82254CFC-A56F-4DA6-8592-C98FA409CF11}"/>
    <dgm:cxn modelId="{1B4D0C8B-2DBB-4980-9EBA-249B1DD52C63}" srcId="{CD115A62-D305-4CEC-B007-73BDE9F35A02}" destId="{26FDF325-55C2-48B0-B9E4-5A56CC7C9FAC}" srcOrd="2" destOrd="0" parTransId="{BCB66EF8-263C-4C0E-A21A-F637D1F87DE3}" sibTransId="{D9C959B7-AC53-48B5-ADB5-EB6B22A817F2}"/>
    <dgm:cxn modelId="{0CF235DE-B93A-4BB5-BF37-12DA7B749607}" type="presOf" srcId="{CD115A62-D305-4CEC-B007-73BDE9F35A02}" destId="{19CE9280-1345-4201-8EC5-B8A6D34B5813}" srcOrd="0" destOrd="0" presId="urn:microsoft.com/office/officeart/2005/8/layout/default#4"/>
    <dgm:cxn modelId="{94018A4F-1904-42BC-BEDF-1B5697B31EEE}" type="presOf" srcId="{39B1A047-4EF9-441E-A945-B684C5084ED9}" destId="{C64211CE-1286-4BAD-A9A6-562E0D051EE0}" srcOrd="0" destOrd="0" presId="urn:microsoft.com/office/officeart/2005/8/layout/default#4"/>
    <dgm:cxn modelId="{9E67E038-0EE3-4D73-BE2D-1ABC88FF2F4C}" type="presParOf" srcId="{19CE9280-1345-4201-8EC5-B8A6D34B5813}" destId="{52FCEF57-F6EC-418B-B8C7-A375509B4433}" srcOrd="0" destOrd="0" presId="urn:microsoft.com/office/officeart/2005/8/layout/default#4"/>
    <dgm:cxn modelId="{DC297FFE-B47A-44AB-975A-D7724B69F410}" type="presParOf" srcId="{19CE9280-1345-4201-8EC5-B8A6D34B5813}" destId="{B2F39514-50F2-4EAA-BE1B-046F071E6331}" srcOrd="1" destOrd="0" presId="urn:microsoft.com/office/officeart/2005/8/layout/default#4"/>
    <dgm:cxn modelId="{24D54644-F44F-48E9-943B-1FB7A518B653}" type="presParOf" srcId="{19CE9280-1345-4201-8EC5-B8A6D34B5813}" destId="{C64211CE-1286-4BAD-A9A6-562E0D051EE0}" srcOrd="2" destOrd="0" presId="urn:microsoft.com/office/officeart/2005/8/layout/default#4"/>
    <dgm:cxn modelId="{2575AB25-4999-41EA-823E-0282EC95A80A}" type="presParOf" srcId="{19CE9280-1345-4201-8EC5-B8A6D34B5813}" destId="{88D2CF20-AAF4-442F-A35D-BAD13885ED63}" srcOrd="3" destOrd="0" presId="urn:microsoft.com/office/officeart/2005/8/layout/default#4"/>
    <dgm:cxn modelId="{268D3CE5-8447-4078-873A-AFC68E3F264A}" type="presParOf" srcId="{19CE9280-1345-4201-8EC5-B8A6D34B5813}" destId="{5A727121-D5A0-49A8-AB4D-0446A5652916}" srcOrd="4" destOrd="0" presId="urn:microsoft.com/office/officeart/2005/8/layout/default#4"/>
    <dgm:cxn modelId="{B2015389-7DDE-4D0A-8655-55F77C637A5C}" type="presParOf" srcId="{19CE9280-1345-4201-8EC5-B8A6D34B5813}" destId="{6F7AF45E-1A11-45A4-84C7-8EED23FF751E}" srcOrd="5" destOrd="0" presId="urn:microsoft.com/office/officeart/2005/8/layout/default#4"/>
    <dgm:cxn modelId="{97CC971E-59B6-4B08-815C-8C1563701027}" type="presParOf" srcId="{19CE9280-1345-4201-8EC5-B8A6D34B5813}" destId="{EE607B1B-DA84-4AC3-AF71-589A6E8E211A}" srcOrd="6" destOrd="0" presId="urn:microsoft.com/office/officeart/2005/8/layout/default#4"/>
    <dgm:cxn modelId="{EA506F5A-966A-4B7C-AD0F-8C1E8BA365CA}" type="presParOf" srcId="{19CE9280-1345-4201-8EC5-B8A6D34B5813}" destId="{6FB21827-5478-456A-BECF-9E7269FE3E02}" srcOrd="7" destOrd="0" presId="urn:microsoft.com/office/officeart/2005/8/layout/default#4"/>
    <dgm:cxn modelId="{B4A44CD2-6665-4058-924B-BF8C986DD2EC}" type="presParOf" srcId="{19CE9280-1345-4201-8EC5-B8A6D34B5813}" destId="{A266E05F-1EC8-4170-B964-6063B6BD9BA9}" srcOrd="8"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B8BF0-831E-488C-836D-3CBCFDA6F57B}">
      <dsp:nvSpPr>
        <dsp:cNvPr id="0" name=""/>
        <dsp:cNvSpPr/>
      </dsp:nvSpPr>
      <dsp:spPr>
        <a:xfrm>
          <a:off x="3628418" y="2522354"/>
          <a:ext cx="1887163" cy="1887163"/>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b="1" kern="1200" dirty="0" smtClean="0">
              <a:latin typeface="Monotype Corsiva" pitchFamily="66" charset="0"/>
            </a:rPr>
            <a:t>Situación Problemática</a:t>
          </a:r>
          <a:endParaRPr lang="es-ES" sz="2000" b="1" kern="1200" dirty="0">
            <a:latin typeface="Monotype Corsiva" pitchFamily="66" charset="0"/>
          </a:endParaRPr>
        </a:p>
      </dsp:txBody>
      <dsp:txXfrm>
        <a:off x="3904787" y="2798723"/>
        <a:ext cx="1334425" cy="1334425"/>
      </dsp:txXfrm>
    </dsp:sp>
    <dsp:sp modelId="{75FA6631-7F01-4BA7-9EA8-4CC0DF92ADEC}">
      <dsp:nvSpPr>
        <dsp:cNvPr id="0" name=""/>
        <dsp:cNvSpPr/>
      </dsp:nvSpPr>
      <dsp:spPr>
        <a:xfrm rot="16200000">
          <a:off x="4323713" y="2255493"/>
          <a:ext cx="496573" cy="37148"/>
        </a:xfrm>
        <a:custGeom>
          <a:avLst/>
          <a:gdLst/>
          <a:ahLst/>
          <a:cxnLst/>
          <a:rect l="0" t="0" r="0" b="0"/>
          <a:pathLst>
            <a:path>
              <a:moveTo>
                <a:pt x="0" y="18574"/>
              </a:moveTo>
              <a:lnTo>
                <a:pt x="496573" y="1857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p>
      </dsp:txBody>
      <dsp:txXfrm>
        <a:off x="4559585" y="2261653"/>
        <a:ext cx="24828" cy="24828"/>
      </dsp:txXfrm>
    </dsp:sp>
    <dsp:sp modelId="{3DD22341-3149-40A9-9FBE-B434CE10B616}">
      <dsp:nvSpPr>
        <dsp:cNvPr id="0" name=""/>
        <dsp:cNvSpPr/>
      </dsp:nvSpPr>
      <dsp:spPr>
        <a:xfrm>
          <a:off x="3563886" y="-9128"/>
          <a:ext cx="2016227" cy="2034909"/>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Falta de conocimiento sobre las metodologías activas</a:t>
          </a:r>
          <a:endParaRPr lang="es-ES" sz="1800" kern="1200" dirty="0"/>
        </a:p>
      </dsp:txBody>
      <dsp:txXfrm>
        <a:off x="3859156" y="288878"/>
        <a:ext cx="1425687" cy="1438897"/>
      </dsp:txXfrm>
    </dsp:sp>
    <dsp:sp modelId="{49E4BA67-611E-4678-8793-D5A36CAE7D54}">
      <dsp:nvSpPr>
        <dsp:cNvPr id="0" name=""/>
        <dsp:cNvSpPr/>
      </dsp:nvSpPr>
      <dsp:spPr>
        <a:xfrm>
          <a:off x="5515581" y="3447362"/>
          <a:ext cx="570446" cy="37148"/>
        </a:xfrm>
        <a:custGeom>
          <a:avLst/>
          <a:gdLst/>
          <a:ahLst/>
          <a:cxnLst/>
          <a:rect l="0" t="0" r="0" b="0"/>
          <a:pathLst>
            <a:path>
              <a:moveTo>
                <a:pt x="0" y="18574"/>
              </a:moveTo>
              <a:lnTo>
                <a:pt x="570446" y="1857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p>
      </dsp:txBody>
      <dsp:txXfrm>
        <a:off x="5786543" y="3451675"/>
        <a:ext cx="28522" cy="28522"/>
      </dsp:txXfrm>
    </dsp:sp>
    <dsp:sp modelId="{4190FFE0-C750-43B8-A765-43A9B2C9BD30}">
      <dsp:nvSpPr>
        <dsp:cNvPr id="0" name=""/>
        <dsp:cNvSpPr/>
      </dsp:nvSpPr>
      <dsp:spPr>
        <a:xfrm>
          <a:off x="6086028" y="2522354"/>
          <a:ext cx="1887163" cy="1887163"/>
        </a:xfrm>
        <a:prstGeom prst="ellipse">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Falta de capacitación a las maestras</a:t>
          </a:r>
          <a:endParaRPr lang="es-ES" sz="1800" kern="1200" dirty="0"/>
        </a:p>
      </dsp:txBody>
      <dsp:txXfrm>
        <a:off x="6362397" y="2798723"/>
        <a:ext cx="1334425" cy="1334425"/>
      </dsp:txXfrm>
    </dsp:sp>
    <dsp:sp modelId="{9225FE67-3F62-45D8-AA41-7DD7B434AF72}">
      <dsp:nvSpPr>
        <dsp:cNvPr id="0" name=""/>
        <dsp:cNvSpPr/>
      </dsp:nvSpPr>
      <dsp:spPr>
        <a:xfrm rot="5400000">
          <a:off x="4286776" y="4676167"/>
          <a:ext cx="570446" cy="37148"/>
        </a:xfrm>
        <a:custGeom>
          <a:avLst/>
          <a:gdLst/>
          <a:ahLst/>
          <a:cxnLst/>
          <a:rect l="0" t="0" r="0" b="0"/>
          <a:pathLst>
            <a:path>
              <a:moveTo>
                <a:pt x="0" y="18574"/>
              </a:moveTo>
              <a:lnTo>
                <a:pt x="570446" y="1857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p>
      </dsp:txBody>
      <dsp:txXfrm>
        <a:off x="4557738" y="4680480"/>
        <a:ext cx="28522" cy="28522"/>
      </dsp:txXfrm>
    </dsp:sp>
    <dsp:sp modelId="{7ABE7B44-F345-45A4-943E-8B3E451D0A8D}">
      <dsp:nvSpPr>
        <dsp:cNvPr id="0" name=""/>
        <dsp:cNvSpPr/>
      </dsp:nvSpPr>
      <dsp:spPr>
        <a:xfrm>
          <a:off x="3628418" y="4979964"/>
          <a:ext cx="1887163" cy="1887163"/>
        </a:xfrm>
        <a:prstGeom prst="ellipse">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Falta de materiales adecuados</a:t>
          </a:r>
          <a:endParaRPr lang="es-ES" sz="1800" kern="1200" dirty="0"/>
        </a:p>
      </dsp:txBody>
      <dsp:txXfrm>
        <a:off x="3904787" y="5256333"/>
        <a:ext cx="1334425" cy="1334425"/>
      </dsp:txXfrm>
    </dsp:sp>
    <dsp:sp modelId="{45FBD9FA-8BA4-4D7A-8B59-9E03F8983A7C}">
      <dsp:nvSpPr>
        <dsp:cNvPr id="0" name=""/>
        <dsp:cNvSpPr/>
      </dsp:nvSpPr>
      <dsp:spPr>
        <a:xfrm rot="10800000">
          <a:off x="3057971" y="3447362"/>
          <a:ext cx="570446" cy="37148"/>
        </a:xfrm>
        <a:custGeom>
          <a:avLst/>
          <a:gdLst/>
          <a:ahLst/>
          <a:cxnLst/>
          <a:rect l="0" t="0" r="0" b="0"/>
          <a:pathLst>
            <a:path>
              <a:moveTo>
                <a:pt x="0" y="18574"/>
              </a:moveTo>
              <a:lnTo>
                <a:pt x="570446" y="18574"/>
              </a:lnTo>
            </a:path>
          </a:pathLst>
        </a:custGeom>
        <a:noFill/>
        <a:ln w="254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S" sz="1800" kern="1200"/>
        </a:p>
      </dsp:txBody>
      <dsp:txXfrm rot="10800000">
        <a:off x="3328933" y="3451675"/>
        <a:ext cx="28522" cy="28522"/>
      </dsp:txXfrm>
    </dsp:sp>
    <dsp:sp modelId="{56A65B8B-CEF3-4622-8EE3-5BD5D23D3FD6}">
      <dsp:nvSpPr>
        <dsp:cNvPr id="0" name=""/>
        <dsp:cNvSpPr/>
      </dsp:nvSpPr>
      <dsp:spPr>
        <a:xfrm>
          <a:off x="1170808" y="2522354"/>
          <a:ext cx="1887163" cy="1887163"/>
        </a:xfrm>
        <a:prstGeom prst="ellipse">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 sz="1800" kern="1200" dirty="0" smtClean="0"/>
            <a:t>Retraso en el desarrollo integral del niño </a:t>
          </a:r>
          <a:endParaRPr lang="es-ES" sz="1800" kern="1200" dirty="0"/>
        </a:p>
      </dsp:txBody>
      <dsp:txXfrm>
        <a:off x="1447177" y="2798723"/>
        <a:ext cx="1334425" cy="13344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9944A-CB60-4CA3-B393-994160E977B2}">
      <dsp:nvSpPr>
        <dsp:cNvPr id="0" name=""/>
        <dsp:cNvSpPr/>
      </dsp:nvSpPr>
      <dsp:spPr>
        <a:xfrm>
          <a:off x="829" y="426266"/>
          <a:ext cx="3233694" cy="1940216"/>
        </a:xfrm>
        <a:prstGeom prst="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Uso inteligente de las cosas</a:t>
          </a:r>
          <a:endParaRPr lang="es-EC" sz="3100" kern="1200" dirty="0"/>
        </a:p>
      </dsp:txBody>
      <dsp:txXfrm>
        <a:off x="829" y="426266"/>
        <a:ext cx="3233694" cy="1940216"/>
      </dsp:txXfrm>
    </dsp:sp>
    <dsp:sp modelId="{56BFFB7E-2EE0-4622-8062-24FEA3E28F7C}">
      <dsp:nvSpPr>
        <dsp:cNvPr id="0" name=""/>
        <dsp:cNvSpPr/>
      </dsp:nvSpPr>
      <dsp:spPr>
        <a:xfrm>
          <a:off x="3557892" y="426266"/>
          <a:ext cx="3233694" cy="1940216"/>
        </a:xfrm>
        <a:prstGeom prst="rect">
          <a:avLst/>
        </a:prstGeom>
        <a:gradFill rotWithShape="0">
          <a:gsLst>
            <a:gs pos="0">
              <a:schemeClr val="accent3">
                <a:hueOff val="395524"/>
                <a:satOff val="7441"/>
                <a:lumOff val="1961"/>
                <a:alphaOff val="0"/>
                <a:shade val="63000"/>
                <a:satMod val="165000"/>
              </a:schemeClr>
            </a:gs>
            <a:gs pos="30000">
              <a:schemeClr val="accent3">
                <a:hueOff val="395524"/>
                <a:satOff val="7441"/>
                <a:lumOff val="1961"/>
                <a:alphaOff val="0"/>
                <a:shade val="58000"/>
                <a:satMod val="165000"/>
              </a:schemeClr>
            </a:gs>
            <a:gs pos="75000">
              <a:schemeClr val="accent3">
                <a:hueOff val="395524"/>
                <a:satOff val="7441"/>
                <a:lumOff val="1961"/>
                <a:alphaOff val="0"/>
                <a:shade val="30000"/>
                <a:satMod val="175000"/>
              </a:schemeClr>
            </a:gs>
            <a:gs pos="100000">
              <a:schemeClr val="accent3">
                <a:hueOff val="395524"/>
                <a:satOff val="7441"/>
                <a:lumOff val="1961"/>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Museo Didáctico o museo del pobre</a:t>
          </a:r>
          <a:endParaRPr lang="es-EC" sz="3100" kern="1200" dirty="0"/>
        </a:p>
      </dsp:txBody>
      <dsp:txXfrm>
        <a:off x="3557892" y="426266"/>
        <a:ext cx="3233694" cy="1940216"/>
      </dsp:txXfrm>
    </dsp:sp>
    <dsp:sp modelId="{9D33CBF9-E01F-4B12-9100-E4D61DFCF7DB}">
      <dsp:nvSpPr>
        <dsp:cNvPr id="0" name=""/>
        <dsp:cNvSpPr/>
      </dsp:nvSpPr>
      <dsp:spPr>
        <a:xfrm>
          <a:off x="829" y="2689852"/>
          <a:ext cx="3233694" cy="1940216"/>
        </a:xfrm>
        <a:prstGeom prst="rect">
          <a:avLst/>
        </a:prstGeom>
        <a:gradFill rotWithShape="0">
          <a:gsLst>
            <a:gs pos="0">
              <a:schemeClr val="accent3">
                <a:hueOff val="791047"/>
                <a:satOff val="14882"/>
                <a:lumOff val="3922"/>
                <a:alphaOff val="0"/>
                <a:shade val="63000"/>
                <a:satMod val="165000"/>
              </a:schemeClr>
            </a:gs>
            <a:gs pos="30000">
              <a:schemeClr val="accent3">
                <a:hueOff val="791047"/>
                <a:satOff val="14882"/>
                <a:lumOff val="3922"/>
                <a:alphaOff val="0"/>
                <a:shade val="58000"/>
                <a:satMod val="165000"/>
              </a:schemeClr>
            </a:gs>
            <a:gs pos="75000">
              <a:schemeClr val="accent3">
                <a:hueOff val="791047"/>
                <a:satOff val="14882"/>
                <a:lumOff val="3922"/>
                <a:alphaOff val="0"/>
                <a:shade val="30000"/>
                <a:satMod val="175000"/>
              </a:schemeClr>
            </a:gs>
            <a:gs pos="100000">
              <a:schemeClr val="accent3">
                <a:hueOff val="791047"/>
                <a:satOff val="14882"/>
                <a:lumOff val="392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Las contraseñas</a:t>
          </a:r>
          <a:endParaRPr lang="es-EC" sz="3100" kern="1200" dirty="0"/>
        </a:p>
      </dsp:txBody>
      <dsp:txXfrm>
        <a:off x="829" y="2689852"/>
        <a:ext cx="3233694" cy="1940216"/>
      </dsp:txXfrm>
    </dsp:sp>
    <dsp:sp modelId="{49B705FD-F21B-4CB9-895C-E1504F29C815}">
      <dsp:nvSpPr>
        <dsp:cNvPr id="0" name=""/>
        <dsp:cNvSpPr/>
      </dsp:nvSpPr>
      <dsp:spPr>
        <a:xfrm>
          <a:off x="3557892" y="2689852"/>
          <a:ext cx="3233694" cy="1940216"/>
        </a:xfrm>
        <a:prstGeom prst="rect">
          <a:avLst/>
        </a:prstGeom>
        <a:gradFill rotWithShape="0">
          <a:gsLst>
            <a:gs pos="0">
              <a:schemeClr val="accent3">
                <a:hueOff val="1186571"/>
                <a:satOff val="22323"/>
                <a:lumOff val="5883"/>
                <a:alphaOff val="0"/>
                <a:shade val="63000"/>
                <a:satMod val="165000"/>
              </a:schemeClr>
            </a:gs>
            <a:gs pos="30000">
              <a:schemeClr val="accent3">
                <a:hueOff val="1186571"/>
                <a:satOff val="22323"/>
                <a:lumOff val="5883"/>
                <a:alphaOff val="0"/>
                <a:shade val="58000"/>
                <a:satMod val="165000"/>
              </a:schemeClr>
            </a:gs>
            <a:gs pos="75000">
              <a:schemeClr val="accent3">
                <a:hueOff val="1186571"/>
                <a:satOff val="22323"/>
                <a:lumOff val="5883"/>
                <a:alphaOff val="0"/>
                <a:shade val="30000"/>
                <a:satMod val="175000"/>
              </a:schemeClr>
            </a:gs>
            <a:gs pos="100000">
              <a:schemeClr val="accent3">
                <a:hueOff val="1186571"/>
                <a:satOff val="22323"/>
                <a:lumOff val="588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Utensilios de uso diario</a:t>
          </a:r>
          <a:endParaRPr lang="es-EC" sz="3100" kern="1200" dirty="0"/>
        </a:p>
      </dsp:txBody>
      <dsp:txXfrm>
        <a:off x="3557892" y="2689852"/>
        <a:ext cx="3233694" cy="19402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C05F8-1F51-4648-9B21-AB3849E50144}">
      <dsp:nvSpPr>
        <dsp:cNvPr id="0" name=""/>
        <dsp:cNvSpPr/>
      </dsp:nvSpPr>
      <dsp:spPr>
        <a:xfrm>
          <a:off x="751116" y="2175"/>
          <a:ext cx="2381976" cy="1429185"/>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El Paidocentrismo</a:t>
          </a:r>
          <a:endParaRPr lang="es-EC" sz="2400" kern="1200" dirty="0"/>
        </a:p>
      </dsp:txBody>
      <dsp:txXfrm>
        <a:off x="751116" y="2175"/>
        <a:ext cx="2381976" cy="1429185"/>
      </dsp:txXfrm>
    </dsp:sp>
    <dsp:sp modelId="{FDFF663F-7ACC-48B9-A840-FC746C65305E}">
      <dsp:nvSpPr>
        <dsp:cNvPr id="0" name=""/>
        <dsp:cNvSpPr/>
      </dsp:nvSpPr>
      <dsp:spPr>
        <a:xfrm>
          <a:off x="3371290" y="2175"/>
          <a:ext cx="2381976" cy="1429185"/>
        </a:xfrm>
        <a:prstGeom prst="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El naturalismo</a:t>
          </a:r>
          <a:endParaRPr lang="es-EC" sz="2400" kern="1200" dirty="0"/>
        </a:p>
      </dsp:txBody>
      <dsp:txXfrm>
        <a:off x="3371290" y="2175"/>
        <a:ext cx="2381976" cy="1429185"/>
      </dsp:txXfrm>
    </dsp:sp>
    <dsp:sp modelId="{866E7324-F1B6-4D02-A445-77370549D3C8}">
      <dsp:nvSpPr>
        <dsp:cNvPr id="0" name=""/>
        <dsp:cNvSpPr/>
      </dsp:nvSpPr>
      <dsp:spPr>
        <a:xfrm>
          <a:off x="751116" y="1669559"/>
          <a:ext cx="2381976" cy="1429185"/>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Educación valores</a:t>
          </a:r>
          <a:endParaRPr lang="es-EC" sz="2400" kern="1200" dirty="0"/>
        </a:p>
      </dsp:txBody>
      <dsp:txXfrm>
        <a:off x="751116" y="1669559"/>
        <a:ext cx="2381976" cy="1429185"/>
      </dsp:txXfrm>
    </dsp:sp>
    <dsp:sp modelId="{3D965482-40F2-4F86-86A2-7244F0CE851D}">
      <dsp:nvSpPr>
        <dsp:cNvPr id="0" name=""/>
        <dsp:cNvSpPr/>
      </dsp:nvSpPr>
      <dsp:spPr>
        <a:xfrm>
          <a:off x="3371290" y="1669559"/>
          <a:ext cx="2381976" cy="1429185"/>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El activismo</a:t>
          </a:r>
          <a:endParaRPr lang="es-EC" sz="2400" kern="1200" dirty="0"/>
        </a:p>
      </dsp:txBody>
      <dsp:txXfrm>
        <a:off x="3371290" y="1669559"/>
        <a:ext cx="2381976" cy="1429185"/>
      </dsp:txXfrm>
    </dsp:sp>
    <dsp:sp modelId="{C882F7EC-FE3E-43A5-9598-38FAE26A1F3C}">
      <dsp:nvSpPr>
        <dsp:cNvPr id="0" name=""/>
        <dsp:cNvSpPr/>
      </dsp:nvSpPr>
      <dsp:spPr>
        <a:xfrm>
          <a:off x="751116" y="3336942"/>
          <a:ext cx="2381976" cy="1429185"/>
        </a:xfrm>
        <a:prstGeom prst="rect">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Material Manipulativo</a:t>
          </a:r>
          <a:endParaRPr lang="es-EC" sz="2400" kern="1200" dirty="0"/>
        </a:p>
      </dsp:txBody>
      <dsp:txXfrm>
        <a:off x="751116" y="3336942"/>
        <a:ext cx="2381976" cy="1429185"/>
      </dsp:txXfrm>
    </dsp:sp>
    <dsp:sp modelId="{3F5B237F-AE11-4C00-A7E9-BC29AC6A2458}">
      <dsp:nvSpPr>
        <dsp:cNvPr id="0" name=""/>
        <dsp:cNvSpPr/>
      </dsp:nvSpPr>
      <dsp:spPr>
        <a:xfrm>
          <a:off x="4122407" y="3333626"/>
          <a:ext cx="2381976" cy="1429185"/>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t>Regalos de Froebel</a:t>
          </a:r>
          <a:endParaRPr lang="es-EC" sz="2400" kern="1200" dirty="0"/>
        </a:p>
      </dsp:txBody>
      <dsp:txXfrm>
        <a:off x="4122407" y="3333626"/>
        <a:ext cx="2381976" cy="14291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921FB-9F74-42CF-91B7-7AD4F9458C8D}">
      <dsp:nvSpPr>
        <dsp:cNvPr id="0" name=""/>
        <dsp:cNvSpPr/>
      </dsp:nvSpPr>
      <dsp:spPr>
        <a:xfrm>
          <a:off x="239684" y="0"/>
          <a:ext cx="2525975" cy="1515585"/>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Ambiente preparado</a:t>
          </a:r>
          <a:endParaRPr lang="es-EC" sz="3100" kern="1200" dirty="0"/>
        </a:p>
      </dsp:txBody>
      <dsp:txXfrm>
        <a:off x="239684" y="0"/>
        <a:ext cx="2525975" cy="1515585"/>
      </dsp:txXfrm>
    </dsp:sp>
    <dsp:sp modelId="{0EBB574D-A250-498E-90B3-FB95954AA4D8}">
      <dsp:nvSpPr>
        <dsp:cNvPr id="0" name=""/>
        <dsp:cNvSpPr/>
      </dsp:nvSpPr>
      <dsp:spPr>
        <a:xfrm>
          <a:off x="4770496" y="0"/>
          <a:ext cx="2525975" cy="1515585"/>
        </a:xfrm>
        <a:prstGeom prst="rect">
          <a:avLst/>
        </a:prstGeom>
        <a:gradFill rotWithShape="0">
          <a:gsLst>
            <a:gs pos="0">
              <a:schemeClr val="accent2">
                <a:hueOff val="-3241512"/>
                <a:satOff val="6667"/>
                <a:lumOff val="-510"/>
                <a:alphaOff val="0"/>
                <a:shade val="63000"/>
                <a:satMod val="165000"/>
              </a:schemeClr>
            </a:gs>
            <a:gs pos="30000">
              <a:schemeClr val="accent2">
                <a:hueOff val="-3241512"/>
                <a:satOff val="6667"/>
                <a:lumOff val="-510"/>
                <a:alphaOff val="0"/>
                <a:shade val="58000"/>
                <a:satMod val="165000"/>
              </a:schemeClr>
            </a:gs>
            <a:gs pos="75000">
              <a:schemeClr val="accent2">
                <a:hueOff val="-3241512"/>
                <a:satOff val="6667"/>
                <a:lumOff val="-510"/>
                <a:alphaOff val="0"/>
                <a:shade val="30000"/>
                <a:satMod val="175000"/>
              </a:schemeClr>
            </a:gs>
            <a:gs pos="100000">
              <a:schemeClr val="accent2">
                <a:hueOff val="-3241512"/>
                <a:satOff val="6667"/>
                <a:lumOff val="-51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Niño</a:t>
          </a:r>
          <a:endParaRPr lang="es-EC" sz="3100" kern="1200" dirty="0"/>
        </a:p>
      </dsp:txBody>
      <dsp:txXfrm>
        <a:off x="4770496" y="0"/>
        <a:ext cx="2525975" cy="1515585"/>
      </dsp:txXfrm>
    </dsp:sp>
    <dsp:sp modelId="{17ED62C0-54EE-47B7-AE06-7C4A42F8864D}">
      <dsp:nvSpPr>
        <dsp:cNvPr id="0" name=""/>
        <dsp:cNvSpPr/>
      </dsp:nvSpPr>
      <dsp:spPr>
        <a:xfrm>
          <a:off x="311699" y="1743973"/>
          <a:ext cx="2525975" cy="1515585"/>
        </a:xfrm>
        <a:prstGeom prst="rect">
          <a:avLst/>
        </a:prstGeom>
        <a:gradFill rotWithShape="0">
          <a:gsLst>
            <a:gs pos="0">
              <a:schemeClr val="accent2">
                <a:hueOff val="-6483024"/>
                <a:satOff val="13334"/>
                <a:lumOff val="-1020"/>
                <a:alphaOff val="0"/>
                <a:shade val="63000"/>
                <a:satMod val="165000"/>
              </a:schemeClr>
            </a:gs>
            <a:gs pos="30000">
              <a:schemeClr val="accent2">
                <a:hueOff val="-6483024"/>
                <a:satOff val="13334"/>
                <a:lumOff val="-1020"/>
                <a:alphaOff val="0"/>
                <a:shade val="58000"/>
                <a:satMod val="165000"/>
              </a:schemeClr>
            </a:gs>
            <a:gs pos="75000">
              <a:schemeClr val="accent2">
                <a:hueOff val="-6483024"/>
                <a:satOff val="13334"/>
                <a:lumOff val="-1020"/>
                <a:alphaOff val="0"/>
                <a:shade val="30000"/>
                <a:satMod val="175000"/>
              </a:schemeClr>
            </a:gs>
            <a:gs pos="100000">
              <a:schemeClr val="accent2">
                <a:hueOff val="-6483024"/>
                <a:satOff val="13334"/>
                <a:lumOff val="-102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Materiales Concretos</a:t>
          </a:r>
          <a:endParaRPr lang="es-EC" sz="3100" kern="1200" dirty="0"/>
        </a:p>
      </dsp:txBody>
      <dsp:txXfrm>
        <a:off x="311699" y="1743973"/>
        <a:ext cx="2525975" cy="1515585"/>
      </dsp:txXfrm>
    </dsp:sp>
    <dsp:sp modelId="{83867131-D209-4D28-9FA0-EAA32136B306}">
      <dsp:nvSpPr>
        <dsp:cNvPr id="0" name=""/>
        <dsp:cNvSpPr/>
      </dsp:nvSpPr>
      <dsp:spPr>
        <a:xfrm>
          <a:off x="3047988" y="1743973"/>
          <a:ext cx="2525975" cy="1515585"/>
        </a:xfrm>
        <a:prstGeom prst="rect">
          <a:avLst/>
        </a:prstGeom>
        <a:gradFill rotWithShape="0">
          <a:gsLst>
            <a:gs pos="0">
              <a:schemeClr val="accent2">
                <a:hueOff val="-9724536"/>
                <a:satOff val="20000"/>
                <a:lumOff val="-1529"/>
                <a:alphaOff val="0"/>
                <a:shade val="63000"/>
                <a:satMod val="165000"/>
              </a:schemeClr>
            </a:gs>
            <a:gs pos="30000">
              <a:schemeClr val="accent2">
                <a:hueOff val="-9724536"/>
                <a:satOff val="20000"/>
                <a:lumOff val="-1529"/>
                <a:alphaOff val="0"/>
                <a:shade val="58000"/>
                <a:satMod val="165000"/>
              </a:schemeClr>
            </a:gs>
            <a:gs pos="75000">
              <a:schemeClr val="accent2">
                <a:hueOff val="-9724536"/>
                <a:satOff val="20000"/>
                <a:lumOff val="-1529"/>
                <a:alphaOff val="0"/>
                <a:shade val="30000"/>
                <a:satMod val="175000"/>
              </a:schemeClr>
            </a:gs>
            <a:gs pos="100000">
              <a:schemeClr val="accent2">
                <a:hueOff val="-9724536"/>
                <a:satOff val="20000"/>
                <a:lumOff val="-152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Adulto</a:t>
          </a:r>
          <a:endParaRPr lang="es-EC" sz="3100" kern="1200" dirty="0"/>
        </a:p>
      </dsp:txBody>
      <dsp:txXfrm>
        <a:off x="3047988" y="1743973"/>
        <a:ext cx="2525975" cy="1515585"/>
      </dsp:txXfrm>
    </dsp:sp>
    <dsp:sp modelId="{C131C2AA-5630-4781-96D3-F1BED53F103C}">
      <dsp:nvSpPr>
        <dsp:cNvPr id="0" name=""/>
        <dsp:cNvSpPr/>
      </dsp:nvSpPr>
      <dsp:spPr>
        <a:xfrm>
          <a:off x="995961" y="3538558"/>
          <a:ext cx="2525975" cy="1515585"/>
        </a:xfrm>
        <a:prstGeom prst="rect">
          <a:avLst/>
        </a:prstGeom>
        <a:gradFill rotWithShape="0">
          <a:gsLst>
            <a:gs pos="0">
              <a:schemeClr val="accent2">
                <a:hueOff val="-12966049"/>
                <a:satOff val="26667"/>
                <a:lumOff val="-2039"/>
                <a:alphaOff val="0"/>
                <a:shade val="63000"/>
                <a:satMod val="165000"/>
              </a:schemeClr>
            </a:gs>
            <a:gs pos="30000">
              <a:schemeClr val="accent2">
                <a:hueOff val="-12966049"/>
                <a:satOff val="26667"/>
                <a:lumOff val="-2039"/>
                <a:alphaOff val="0"/>
                <a:shade val="58000"/>
                <a:satMod val="165000"/>
              </a:schemeClr>
            </a:gs>
            <a:gs pos="75000">
              <a:schemeClr val="accent2">
                <a:hueOff val="-12966049"/>
                <a:satOff val="26667"/>
                <a:lumOff val="-2039"/>
                <a:alphaOff val="0"/>
                <a:shade val="30000"/>
                <a:satMod val="175000"/>
              </a:schemeClr>
            </a:gs>
            <a:gs pos="100000">
              <a:schemeClr val="accent2">
                <a:hueOff val="-12966049"/>
                <a:satOff val="26667"/>
                <a:lumOff val="-203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Currículo Integrado</a:t>
          </a:r>
          <a:endParaRPr lang="es-EC" sz="3100" kern="1200" dirty="0"/>
        </a:p>
      </dsp:txBody>
      <dsp:txXfrm>
        <a:off x="995961" y="3538558"/>
        <a:ext cx="2525975" cy="1515585"/>
      </dsp:txXfrm>
    </dsp:sp>
    <dsp:sp modelId="{9E6DC2B7-4B20-45D0-8817-2E1EF18A1D1F}">
      <dsp:nvSpPr>
        <dsp:cNvPr id="0" name=""/>
        <dsp:cNvSpPr/>
      </dsp:nvSpPr>
      <dsp:spPr>
        <a:xfrm>
          <a:off x="3774534" y="3538558"/>
          <a:ext cx="2525975" cy="1515585"/>
        </a:xfrm>
        <a:prstGeom prst="rect">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Casa de Niño Roma Italia</a:t>
          </a:r>
          <a:endParaRPr lang="es-EC" sz="3100" kern="1200" dirty="0"/>
        </a:p>
      </dsp:txBody>
      <dsp:txXfrm>
        <a:off x="3774534" y="3538558"/>
        <a:ext cx="2525975" cy="15155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3C9F2-2C9C-428C-82EA-DAF13FFE4183}">
      <dsp:nvSpPr>
        <dsp:cNvPr id="0" name=""/>
        <dsp:cNvSpPr/>
      </dsp:nvSpPr>
      <dsp:spPr>
        <a:xfrm>
          <a:off x="822285" y="1375"/>
          <a:ext cx="2382776" cy="1429665"/>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Eje Fundamental</a:t>
          </a:r>
          <a:endParaRPr lang="es-EC" sz="2500" kern="1200" dirty="0"/>
        </a:p>
      </dsp:txBody>
      <dsp:txXfrm>
        <a:off x="822285" y="1375"/>
        <a:ext cx="2382776" cy="1429665"/>
      </dsp:txXfrm>
    </dsp:sp>
    <dsp:sp modelId="{DB8B625E-C072-4AC1-AB42-6148A630CC45}">
      <dsp:nvSpPr>
        <dsp:cNvPr id="0" name=""/>
        <dsp:cNvSpPr/>
      </dsp:nvSpPr>
      <dsp:spPr>
        <a:xfrm>
          <a:off x="3443338" y="1375"/>
          <a:ext cx="2382776" cy="1429665"/>
        </a:xfrm>
        <a:prstGeom prst="rect">
          <a:avLst/>
        </a:prstGeom>
        <a:gradFill rotWithShape="0">
          <a:gsLst>
            <a:gs pos="0">
              <a:schemeClr val="accent5">
                <a:hueOff val="-3611160"/>
                <a:satOff val="8892"/>
                <a:lumOff val="-196"/>
                <a:alphaOff val="0"/>
                <a:shade val="63000"/>
                <a:satMod val="165000"/>
              </a:schemeClr>
            </a:gs>
            <a:gs pos="30000">
              <a:schemeClr val="accent5">
                <a:hueOff val="-3611160"/>
                <a:satOff val="8892"/>
                <a:lumOff val="-196"/>
                <a:alphaOff val="0"/>
                <a:shade val="58000"/>
                <a:satMod val="165000"/>
              </a:schemeClr>
            </a:gs>
            <a:gs pos="75000">
              <a:schemeClr val="accent5">
                <a:hueOff val="-3611160"/>
                <a:satOff val="8892"/>
                <a:lumOff val="-196"/>
                <a:alphaOff val="0"/>
                <a:shade val="30000"/>
                <a:satMod val="175000"/>
              </a:schemeClr>
            </a:gs>
            <a:gs pos="100000">
              <a:schemeClr val="accent5">
                <a:hueOff val="-3611160"/>
                <a:satOff val="8892"/>
                <a:lumOff val="-19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Para Enseñar</a:t>
          </a:r>
          <a:endParaRPr lang="es-EC" sz="2500" kern="1200" dirty="0"/>
        </a:p>
      </dsp:txBody>
      <dsp:txXfrm>
        <a:off x="3443338" y="1375"/>
        <a:ext cx="2382776" cy="1429665"/>
      </dsp:txXfrm>
    </dsp:sp>
    <dsp:sp modelId="{90BCBBA2-361C-4368-A225-A0F1C6FFDBA1}">
      <dsp:nvSpPr>
        <dsp:cNvPr id="0" name=""/>
        <dsp:cNvSpPr/>
      </dsp:nvSpPr>
      <dsp:spPr>
        <a:xfrm>
          <a:off x="822285" y="1669319"/>
          <a:ext cx="2382776" cy="1429665"/>
        </a:xfrm>
        <a:prstGeom prst="rect">
          <a:avLst/>
        </a:prstGeom>
        <a:gradFill rotWithShape="0">
          <a:gsLst>
            <a:gs pos="0">
              <a:schemeClr val="accent5">
                <a:hueOff val="-7222319"/>
                <a:satOff val="17784"/>
                <a:lumOff val="-392"/>
                <a:alphaOff val="0"/>
                <a:shade val="63000"/>
                <a:satMod val="165000"/>
              </a:schemeClr>
            </a:gs>
            <a:gs pos="30000">
              <a:schemeClr val="accent5">
                <a:hueOff val="-7222319"/>
                <a:satOff val="17784"/>
                <a:lumOff val="-392"/>
                <a:alphaOff val="0"/>
                <a:shade val="58000"/>
                <a:satMod val="165000"/>
              </a:schemeClr>
            </a:gs>
            <a:gs pos="75000">
              <a:schemeClr val="accent5">
                <a:hueOff val="-7222319"/>
                <a:satOff val="17784"/>
                <a:lumOff val="-392"/>
                <a:alphaOff val="0"/>
                <a:shade val="30000"/>
                <a:satMod val="175000"/>
              </a:schemeClr>
            </a:gs>
            <a:gs pos="100000">
              <a:schemeClr val="accent5">
                <a:hueOff val="-7222319"/>
                <a:satOff val="17784"/>
                <a:lumOff val="-39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Individuales o grupales</a:t>
          </a:r>
          <a:endParaRPr lang="es-EC" sz="2500" kern="1200" dirty="0"/>
        </a:p>
      </dsp:txBody>
      <dsp:txXfrm>
        <a:off x="822285" y="1669319"/>
        <a:ext cx="2382776" cy="1429665"/>
      </dsp:txXfrm>
    </dsp:sp>
    <dsp:sp modelId="{D4CA32AC-932C-40F6-A7F1-A3A6B98FB8C4}">
      <dsp:nvSpPr>
        <dsp:cNvPr id="0" name=""/>
        <dsp:cNvSpPr/>
      </dsp:nvSpPr>
      <dsp:spPr>
        <a:xfrm>
          <a:off x="3443338" y="1669319"/>
          <a:ext cx="2382776" cy="1429665"/>
        </a:xfrm>
        <a:prstGeom prst="rect">
          <a:avLst/>
        </a:prstGeom>
        <a:gradFill rotWithShape="0">
          <a:gsLst>
            <a:gs pos="0">
              <a:schemeClr val="accent5">
                <a:hueOff val="-10833479"/>
                <a:satOff val="26675"/>
                <a:lumOff val="-588"/>
                <a:alphaOff val="0"/>
                <a:shade val="63000"/>
                <a:satMod val="165000"/>
              </a:schemeClr>
            </a:gs>
            <a:gs pos="30000">
              <a:schemeClr val="accent5">
                <a:hueOff val="-10833479"/>
                <a:satOff val="26675"/>
                <a:lumOff val="-588"/>
                <a:alphaOff val="0"/>
                <a:shade val="58000"/>
                <a:satMod val="165000"/>
              </a:schemeClr>
            </a:gs>
            <a:gs pos="75000">
              <a:schemeClr val="accent5">
                <a:hueOff val="-10833479"/>
                <a:satOff val="26675"/>
                <a:lumOff val="-588"/>
                <a:alphaOff val="0"/>
                <a:shade val="30000"/>
                <a:satMod val="175000"/>
              </a:schemeClr>
            </a:gs>
            <a:gs pos="100000">
              <a:schemeClr val="accent5">
                <a:hueOff val="-10833479"/>
                <a:satOff val="26675"/>
                <a:lumOff val="-58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Autocorrectivo</a:t>
          </a:r>
          <a:endParaRPr lang="es-EC" sz="2500" kern="1200" dirty="0"/>
        </a:p>
      </dsp:txBody>
      <dsp:txXfrm>
        <a:off x="3443338" y="1669319"/>
        <a:ext cx="2382776" cy="1429665"/>
      </dsp:txXfrm>
    </dsp:sp>
    <dsp:sp modelId="{9486E9EC-B97F-4D9B-BD00-36CC9E1BC65B}">
      <dsp:nvSpPr>
        <dsp:cNvPr id="0" name=""/>
        <dsp:cNvSpPr/>
      </dsp:nvSpPr>
      <dsp:spPr>
        <a:xfrm>
          <a:off x="822285" y="3337262"/>
          <a:ext cx="2382776" cy="1429665"/>
        </a:xfrm>
        <a:prstGeom prst="rect">
          <a:avLst/>
        </a:prstGeom>
        <a:gradFill rotWithShape="0">
          <a:gsLst>
            <a:gs pos="0">
              <a:schemeClr val="accent5">
                <a:hueOff val="-14444638"/>
                <a:satOff val="35567"/>
                <a:lumOff val="-784"/>
                <a:alphaOff val="0"/>
                <a:shade val="63000"/>
                <a:satMod val="165000"/>
              </a:schemeClr>
            </a:gs>
            <a:gs pos="30000">
              <a:schemeClr val="accent5">
                <a:hueOff val="-14444638"/>
                <a:satOff val="35567"/>
                <a:lumOff val="-784"/>
                <a:alphaOff val="0"/>
                <a:shade val="58000"/>
                <a:satMod val="165000"/>
              </a:schemeClr>
            </a:gs>
            <a:gs pos="75000">
              <a:schemeClr val="accent5">
                <a:hueOff val="-14444638"/>
                <a:satOff val="35567"/>
                <a:lumOff val="-784"/>
                <a:alphaOff val="0"/>
                <a:shade val="30000"/>
                <a:satMod val="175000"/>
              </a:schemeClr>
            </a:gs>
            <a:gs pos="100000">
              <a:schemeClr val="accent5">
                <a:hueOff val="-14444638"/>
                <a:satOff val="35567"/>
                <a:lumOff val="-78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Simples</a:t>
          </a:r>
          <a:endParaRPr lang="es-EC" sz="2500" kern="1200" dirty="0"/>
        </a:p>
      </dsp:txBody>
      <dsp:txXfrm>
        <a:off x="822285" y="3337262"/>
        <a:ext cx="2382776" cy="1429665"/>
      </dsp:txXfrm>
    </dsp:sp>
    <dsp:sp modelId="{24BC932C-4E57-4CFE-B102-FE2D0275F82C}">
      <dsp:nvSpPr>
        <dsp:cNvPr id="0" name=""/>
        <dsp:cNvSpPr/>
      </dsp:nvSpPr>
      <dsp:spPr>
        <a:xfrm>
          <a:off x="3443338" y="3337262"/>
          <a:ext cx="2382776" cy="1429665"/>
        </a:xfrm>
        <a:prstGeom prst="rect">
          <a:avLst/>
        </a:prstGeom>
        <a:gradFill rotWithShape="0">
          <a:gsLst>
            <a:gs pos="0">
              <a:schemeClr val="accent5">
                <a:hueOff val="-18055798"/>
                <a:satOff val="44459"/>
                <a:lumOff val="-980"/>
                <a:alphaOff val="0"/>
                <a:shade val="63000"/>
                <a:satMod val="165000"/>
              </a:schemeClr>
            </a:gs>
            <a:gs pos="30000">
              <a:schemeClr val="accent5">
                <a:hueOff val="-18055798"/>
                <a:satOff val="44459"/>
                <a:lumOff val="-980"/>
                <a:alphaOff val="0"/>
                <a:shade val="58000"/>
                <a:satMod val="165000"/>
              </a:schemeClr>
            </a:gs>
            <a:gs pos="75000">
              <a:schemeClr val="accent5">
                <a:hueOff val="-18055798"/>
                <a:satOff val="44459"/>
                <a:lumOff val="-980"/>
                <a:alphaOff val="0"/>
                <a:shade val="30000"/>
                <a:satMod val="175000"/>
              </a:schemeClr>
            </a:gs>
            <a:gs pos="100000">
              <a:schemeClr val="accent5">
                <a:hueOff val="-18055798"/>
                <a:satOff val="44459"/>
                <a:lumOff val="-98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C" sz="2500" kern="1200" dirty="0" smtClean="0"/>
            <a:t>Agrupados por sentidos</a:t>
          </a:r>
          <a:endParaRPr lang="es-EC" sz="2500" kern="1200" dirty="0"/>
        </a:p>
      </dsp:txBody>
      <dsp:txXfrm>
        <a:off x="3443338" y="3337262"/>
        <a:ext cx="2382776" cy="142966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95373-2641-4D3B-A396-8E6328D163AB}">
      <dsp:nvSpPr>
        <dsp:cNvPr id="0" name=""/>
        <dsp:cNvSpPr/>
      </dsp:nvSpPr>
      <dsp:spPr>
        <a:xfrm>
          <a:off x="0" y="0"/>
          <a:ext cx="8640960" cy="6597352"/>
        </a:xfrm>
        <a:prstGeom prst="roundRect">
          <a:avLst>
            <a:gd name="adj" fmla="val 85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5120278" numCol="1" spcCol="1270" anchor="t" anchorCtr="0">
          <a:noAutofit/>
        </a:bodyPr>
        <a:lstStyle/>
        <a:p>
          <a:pPr lvl="0" algn="l" defTabSz="1422400">
            <a:lnSpc>
              <a:spcPct val="90000"/>
            </a:lnSpc>
            <a:spcBef>
              <a:spcPct val="0"/>
            </a:spcBef>
            <a:spcAft>
              <a:spcPct val="35000"/>
            </a:spcAft>
          </a:pPr>
          <a:r>
            <a:rPr lang="es-ES" sz="3200" b="1" kern="1200" dirty="0" smtClean="0">
              <a:effectLst>
                <a:outerShdw blurRad="38100" dist="38100" dir="2700000" algn="tl">
                  <a:srgbClr val="000000">
                    <a:alpha val="43137"/>
                  </a:srgbClr>
                </a:outerShdw>
              </a:effectLst>
              <a:latin typeface="+mn-lt"/>
            </a:rPr>
            <a:t>Metodologías Activas</a:t>
          </a:r>
          <a:endParaRPr lang="es-ES" sz="3200" b="1" kern="1200" dirty="0">
            <a:effectLst>
              <a:outerShdw blurRad="38100" dist="38100" dir="2700000" algn="tl">
                <a:srgbClr val="000000">
                  <a:alpha val="43137"/>
                </a:srgbClr>
              </a:outerShdw>
            </a:effectLst>
            <a:latin typeface="+mn-lt"/>
          </a:endParaRPr>
        </a:p>
      </dsp:txBody>
      <dsp:txXfrm>
        <a:off x="164245" y="164245"/>
        <a:ext cx="8312470" cy="6268862"/>
      </dsp:txXfrm>
    </dsp:sp>
    <dsp:sp modelId="{7CED45FA-3A74-41C6-9EC2-D47EEC28E1BC}">
      <dsp:nvSpPr>
        <dsp:cNvPr id="0" name=""/>
        <dsp:cNvSpPr/>
      </dsp:nvSpPr>
      <dsp:spPr>
        <a:xfrm>
          <a:off x="288037" y="1628677"/>
          <a:ext cx="1872202" cy="2288778"/>
        </a:xfrm>
        <a:prstGeom prst="roundRect">
          <a:avLst>
            <a:gd name="adj" fmla="val 10500"/>
          </a:avLst>
        </a:prstGeom>
        <a:blipFill rotWithShape="0">
          <a:blip xmlns:r="http://schemas.openxmlformats.org/officeDocument/2006/relationships" r:embed="rId1"/>
          <a:stretch>
            <a:fillRect/>
          </a:stretch>
        </a:blip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0" i="0" kern="1200" dirty="0" smtClean="0">
            <a:solidFill>
              <a:schemeClr val="bg1"/>
            </a:solidFill>
          </a:endParaRPr>
        </a:p>
        <a:p>
          <a:pPr lvl="0" algn="ctr" defTabSz="800100">
            <a:lnSpc>
              <a:spcPct val="90000"/>
            </a:lnSpc>
            <a:spcBef>
              <a:spcPct val="0"/>
            </a:spcBef>
            <a:spcAft>
              <a:spcPct val="35000"/>
            </a:spcAft>
          </a:pPr>
          <a:endParaRPr lang="en-US" sz="1800" b="0" i="0" kern="1200" dirty="0" smtClean="0">
            <a:solidFill>
              <a:schemeClr val="bg1"/>
            </a:solidFill>
          </a:endParaRPr>
        </a:p>
        <a:p>
          <a:pPr lvl="0" algn="ctr" defTabSz="800100">
            <a:lnSpc>
              <a:spcPct val="90000"/>
            </a:lnSpc>
            <a:spcBef>
              <a:spcPct val="0"/>
            </a:spcBef>
            <a:spcAft>
              <a:spcPct val="35000"/>
            </a:spcAft>
          </a:pPr>
          <a:endParaRPr lang="en-US" sz="1800" b="0" i="0" kern="1200" dirty="0" smtClean="0">
            <a:solidFill>
              <a:schemeClr val="bg1"/>
            </a:solidFill>
          </a:endParaRPr>
        </a:p>
        <a:p>
          <a:pPr lvl="0" algn="ctr" defTabSz="800100">
            <a:lnSpc>
              <a:spcPct val="90000"/>
            </a:lnSpc>
            <a:spcBef>
              <a:spcPct val="0"/>
            </a:spcBef>
            <a:spcAft>
              <a:spcPct val="35000"/>
            </a:spcAft>
          </a:pPr>
          <a:endParaRPr lang="en-US" sz="1800" b="0" i="0" kern="1200" dirty="0" smtClean="0">
            <a:solidFill>
              <a:schemeClr val="bg1"/>
            </a:solidFill>
          </a:endParaRPr>
        </a:p>
        <a:p>
          <a:pPr lvl="0" algn="ctr" defTabSz="800100">
            <a:lnSpc>
              <a:spcPct val="90000"/>
            </a:lnSpc>
            <a:spcBef>
              <a:spcPct val="0"/>
            </a:spcBef>
            <a:spcAft>
              <a:spcPct val="35000"/>
            </a:spcAft>
          </a:pPr>
          <a:endParaRPr lang="en-US" sz="1800" b="0" i="0" kern="1200" dirty="0" smtClean="0">
            <a:solidFill>
              <a:schemeClr val="bg1"/>
            </a:solidFill>
          </a:endParaRPr>
        </a:p>
        <a:p>
          <a:pPr lvl="0" algn="ctr" defTabSz="800100">
            <a:lnSpc>
              <a:spcPct val="90000"/>
            </a:lnSpc>
            <a:spcBef>
              <a:spcPct val="0"/>
            </a:spcBef>
            <a:spcAft>
              <a:spcPct val="35000"/>
            </a:spcAft>
          </a:pPr>
          <a:r>
            <a:rPr lang="en-US" sz="1800" b="0" i="0" kern="1200" dirty="0" smtClean="0">
              <a:solidFill>
                <a:schemeClr val="tx1"/>
              </a:solidFill>
            </a:rPr>
            <a:t>“Loris Malaguzzi” </a:t>
          </a:r>
          <a:endParaRPr lang="es-ES" kern="1200" dirty="0">
            <a:solidFill>
              <a:schemeClr val="tx1"/>
            </a:solidFill>
          </a:endParaRPr>
        </a:p>
      </dsp:txBody>
      <dsp:txXfrm>
        <a:off x="345614" y="1686254"/>
        <a:ext cx="1757048" cy="2173624"/>
      </dsp:txXfrm>
    </dsp:sp>
    <dsp:sp modelId="{EF2A4349-60D5-4ED1-9A74-6C51A6B7CD51}">
      <dsp:nvSpPr>
        <dsp:cNvPr id="0" name=""/>
        <dsp:cNvSpPr/>
      </dsp:nvSpPr>
      <dsp:spPr>
        <a:xfrm>
          <a:off x="93817" y="4002171"/>
          <a:ext cx="2282444" cy="2264792"/>
        </a:xfrm>
        <a:prstGeom prst="roundRect">
          <a:avLst>
            <a:gd name="adj" fmla="val 105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kern="1200" dirty="0" smtClean="0">
              <a:latin typeface="+mn-lt"/>
            </a:rPr>
            <a:t>Aprendizaje Bidireccional</a:t>
          </a:r>
          <a:endParaRPr lang="es-ES" sz="2400" kern="1200" dirty="0">
            <a:latin typeface="+mn-lt"/>
          </a:endParaRPr>
        </a:p>
      </dsp:txBody>
      <dsp:txXfrm>
        <a:off x="163467" y="4071821"/>
        <a:ext cx="2143144" cy="2125492"/>
      </dsp:txXfrm>
    </dsp:sp>
    <dsp:sp modelId="{3E262BFE-4057-48AA-9C50-89446D9512E5}">
      <dsp:nvSpPr>
        <dsp:cNvPr id="0" name=""/>
        <dsp:cNvSpPr/>
      </dsp:nvSpPr>
      <dsp:spPr>
        <a:xfrm>
          <a:off x="2588924" y="1636176"/>
          <a:ext cx="5814916" cy="4618146"/>
        </a:xfrm>
        <a:prstGeom prst="roundRect">
          <a:avLst>
            <a:gd name="adj" fmla="val 105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2932523" numCol="1" spcCol="1270" anchor="t" anchorCtr="0">
          <a:noAutofit/>
        </a:bodyPr>
        <a:lstStyle/>
        <a:p>
          <a:pPr lvl="0" algn="l" defTabSz="1066800">
            <a:lnSpc>
              <a:spcPct val="90000"/>
            </a:lnSpc>
            <a:spcBef>
              <a:spcPct val="0"/>
            </a:spcBef>
            <a:spcAft>
              <a:spcPct val="35000"/>
            </a:spcAft>
          </a:pPr>
          <a:r>
            <a:rPr lang="es-ES" sz="2400" b="1" kern="1200" dirty="0" smtClean="0">
              <a:effectLst>
                <a:outerShdw blurRad="38100" dist="38100" dir="2700000" algn="tl">
                  <a:srgbClr val="000000">
                    <a:alpha val="43137"/>
                  </a:srgbClr>
                </a:outerShdw>
              </a:effectLst>
              <a:latin typeface="+mn-lt"/>
            </a:rPr>
            <a:t>Metodología</a:t>
          </a:r>
          <a:endParaRPr lang="es-ES" sz="2400" kern="1200" dirty="0">
            <a:latin typeface="+mn-lt"/>
          </a:endParaRPr>
        </a:p>
      </dsp:txBody>
      <dsp:txXfrm>
        <a:off x="2730948" y="1778200"/>
        <a:ext cx="5530868" cy="4334098"/>
      </dsp:txXfrm>
    </dsp:sp>
    <dsp:sp modelId="{0C1CE1AE-D400-4304-8308-85FEE15A940C}">
      <dsp:nvSpPr>
        <dsp:cNvPr id="0" name=""/>
        <dsp:cNvSpPr/>
      </dsp:nvSpPr>
      <dsp:spPr>
        <a:xfrm>
          <a:off x="3681630" y="2863901"/>
          <a:ext cx="1443129" cy="1285179"/>
        </a:xfrm>
        <a:prstGeom prst="roundRect">
          <a:avLst>
            <a:gd name="adj" fmla="val 105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mn-lt"/>
            </a:rPr>
            <a:t>¿Qué enseñar?</a:t>
          </a:r>
          <a:r>
            <a:rPr lang="es-EC" sz="1200" kern="1200" dirty="0" smtClean="0">
              <a:latin typeface="+mn-lt"/>
            </a:rPr>
            <a:t> </a:t>
          </a:r>
          <a:r>
            <a:rPr lang="es-ES" sz="1200" kern="1200" dirty="0" smtClean="0">
              <a:latin typeface="+mn-lt"/>
            </a:rPr>
            <a:t>Seleccionar los contenidos</a:t>
          </a:r>
          <a:endParaRPr lang="es-ES" sz="1200" kern="1200" dirty="0">
            <a:latin typeface="+mn-lt"/>
          </a:endParaRPr>
        </a:p>
      </dsp:txBody>
      <dsp:txXfrm>
        <a:off x="3721154" y="2903425"/>
        <a:ext cx="1364081" cy="1206131"/>
      </dsp:txXfrm>
    </dsp:sp>
    <dsp:sp modelId="{4FC5F21C-F0DF-4064-87DE-B422B2E1BD0D}">
      <dsp:nvSpPr>
        <dsp:cNvPr id="0" name=""/>
        <dsp:cNvSpPr/>
      </dsp:nvSpPr>
      <dsp:spPr>
        <a:xfrm>
          <a:off x="3672412" y="4437104"/>
          <a:ext cx="1529603" cy="1411136"/>
        </a:xfrm>
        <a:prstGeom prst="roundRect">
          <a:avLst>
            <a:gd name="adj" fmla="val 105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b="1" kern="1200" dirty="0" smtClean="0">
              <a:latin typeface="+mn-lt"/>
            </a:rPr>
            <a:t>¿Cómo enseñar?</a:t>
          </a:r>
          <a:r>
            <a:rPr lang="es-EC" sz="1200" kern="1200" dirty="0" smtClean="0">
              <a:latin typeface="+mn-lt"/>
            </a:rPr>
            <a:t> </a:t>
          </a:r>
          <a:r>
            <a:rPr lang="es-ES" sz="1200" kern="1200" dirty="0" smtClean="0">
              <a:latin typeface="+mn-lt"/>
            </a:rPr>
            <a:t>Por acción y descubrimiento</a:t>
          </a:r>
          <a:endParaRPr lang="es-ES" sz="1200" kern="1200" dirty="0">
            <a:latin typeface="+mn-lt"/>
          </a:endParaRPr>
        </a:p>
      </dsp:txBody>
      <dsp:txXfrm>
        <a:off x="3715809" y="4480501"/>
        <a:ext cx="1442809" cy="1324342"/>
      </dsp:txXfrm>
    </dsp:sp>
    <dsp:sp modelId="{C6670099-6A15-4D70-9F4B-A7A8B245865E}">
      <dsp:nvSpPr>
        <dsp:cNvPr id="0" name=""/>
        <dsp:cNvSpPr/>
      </dsp:nvSpPr>
      <dsp:spPr>
        <a:xfrm>
          <a:off x="5839764" y="2693450"/>
          <a:ext cx="1600008" cy="1599647"/>
        </a:xfrm>
        <a:prstGeom prst="roundRect">
          <a:avLst>
            <a:gd name="adj" fmla="val 105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es-EC" sz="1200" b="1" kern="1200" dirty="0" smtClean="0"/>
            <a:t>¿Cuándo enseñar? </a:t>
          </a:r>
          <a:endParaRPr lang="es-ES" sz="1200" kern="1200" dirty="0" smtClean="0"/>
        </a:p>
        <a:p>
          <a:pPr lvl="0" algn="ctr" defTabSz="533400">
            <a:lnSpc>
              <a:spcPct val="90000"/>
            </a:lnSpc>
            <a:spcBef>
              <a:spcPct val="0"/>
            </a:spcBef>
            <a:spcAft>
              <a:spcPts val="0"/>
            </a:spcAft>
          </a:pPr>
          <a:r>
            <a:rPr lang="es-EC" sz="1200" b="0" kern="1200" dirty="0" smtClean="0"/>
            <a:t>Los niños tienen diferentes ritmos de aprendizaje</a:t>
          </a:r>
        </a:p>
        <a:p>
          <a:pPr lvl="0" algn="ctr" defTabSz="533400">
            <a:lnSpc>
              <a:spcPct val="90000"/>
            </a:lnSpc>
            <a:spcBef>
              <a:spcPct val="0"/>
            </a:spcBef>
          </a:pPr>
          <a:endParaRPr lang="es-EC" sz="1200" b="0" kern="1200" dirty="0" smtClean="0">
            <a:latin typeface="+mn-lt"/>
          </a:endParaRPr>
        </a:p>
      </dsp:txBody>
      <dsp:txXfrm>
        <a:off x="5888959" y="2742645"/>
        <a:ext cx="1501618" cy="1501257"/>
      </dsp:txXfrm>
    </dsp:sp>
    <dsp:sp modelId="{89303AB0-C6BB-438F-A9A9-F2C521AF09EE}">
      <dsp:nvSpPr>
        <dsp:cNvPr id="0" name=""/>
        <dsp:cNvSpPr/>
      </dsp:nvSpPr>
      <dsp:spPr>
        <a:xfrm>
          <a:off x="5976658" y="4509112"/>
          <a:ext cx="1706263" cy="1304443"/>
        </a:xfrm>
        <a:prstGeom prst="roundRect">
          <a:avLst>
            <a:gd name="adj" fmla="val 105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es-EC" sz="1200" b="1" kern="1200" dirty="0" smtClean="0"/>
            <a:t>¿Dónde enseñar?</a:t>
          </a:r>
          <a:endParaRPr lang="es-EC" sz="1200" b="0" kern="1200" dirty="0" smtClean="0"/>
        </a:p>
        <a:p>
          <a:pPr lvl="0" algn="ctr" defTabSz="533400">
            <a:lnSpc>
              <a:spcPct val="90000"/>
            </a:lnSpc>
            <a:spcBef>
              <a:spcPct val="0"/>
            </a:spcBef>
            <a:spcAft>
              <a:spcPts val="0"/>
            </a:spcAft>
          </a:pPr>
          <a:r>
            <a:rPr lang="es-ES" sz="1200" kern="1200" dirty="0" smtClean="0"/>
            <a:t>Cualquier espacio siempre</a:t>
          </a:r>
        </a:p>
        <a:p>
          <a:pPr lvl="0" algn="ctr" defTabSz="533400">
            <a:lnSpc>
              <a:spcPct val="90000"/>
            </a:lnSpc>
            <a:spcBef>
              <a:spcPct val="0"/>
            </a:spcBef>
          </a:pPr>
          <a:endParaRPr lang="es-EC" sz="1200" b="0" kern="1200" dirty="0" smtClean="0">
            <a:latin typeface="+mn-lt"/>
          </a:endParaRPr>
        </a:p>
      </dsp:txBody>
      <dsp:txXfrm>
        <a:off x="6016774" y="4549228"/>
        <a:ext cx="1626031" cy="12242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0CA3B-7AFE-4561-AFC1-D827CF100213}">
      <dsp:nvSpPr>
        <dsp:cNvPr id="0" name=""/>
        <dsp:cNvSpPr/>
      </dsp:nvSpPr>
      <dsp:spPr>
        <a:xfrm>
          <a:off x="3043392" y="1476"/>
          <a:ext cx="2050118" cy="2050118"/>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700" kern="1200" dirty="0" smtClean="0"/>
            <a:t>El niño rol activo-participativo.</a:t>
          </a:r>
          <a:endParaRPr lang="es-ES" sz="1700" kern="1200" dirty="0" smtClean="0"/>
        </a:p>
        <a:p>
          <a:pPr lvl="0" algn="ctr" defTabSz="711200">
            <a:lnSpc>
              <a:spcPct val="90000"/>
            </a:lnSpc>
            <a:spcBef>
              <a:spcPct val="0"/>
            </a:spcBef>
            <a:spcAft>
              <a:spcPct val="35000"/>
            </a:spcAft>
          </a:pPr>
          <a:endParaRPr lang="es-ES" sz="1700" kern="1200" dirty="0"/>
        </a:p>
      </dsp:txBody>
      <dsp:txXfrm>
        <a:off x="3343625" y="301709"/>
        <a:ext cx="1449652" cy="1449652"/>
      </dsp:txXfrm>
    </dsp:sp>
    <dsp:sp modelId="{CC3369CA-38D0-44F0-9CF3-51633BDA9C31}">
      <dsp:nvSpPr>
        <dsp:cNvPr id="0" name=""/>
        <dsp:cNvSpPr/>
      </dsp:nvSpPr>
      <dsp:spPr>
        <a:xfrm rot="2700000">
          <a:off x="4873546" y="1758565"/>
          <a:ext cx="545785" cy="691914"/>
        </a:xfrm>
        <a:prstGeom prst="rightArrow">
          <a:avLst>
            <a:gd name="adj1" fmla="val 60000"/>
            <a:gd name="adj2" fmla="val 50000"/>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4897524" y="1839059"/>
        <a:ext cx="382050" cy="415148"/>
      </dsp:txXfrm>
    </dsp:sp>
    <dsp:sp modelId="{1AD5034C-8BBC-4BC3-B5F8-A098F92FE939}">
      <dsp:nvSpPr>
        <dsp:cNvPr id="0" name=""/>
        <dsp:cNvSpPr/>
      </dsp:nvSpPr>
      <dsp:spPr>
        <a:xfrm>
          <a:off x="5221212" y="2179296"/>
          <a:ext cx="2050118" cy="2050118"/>
        </a:xfrm>
        <a:prstGeom prst="ellipse">
          <a:avLst/>
        </a:prstGeom>
        <a:gradFill rotWithShape="0">
          <a:gsLst>
            <a:gs pos="0">
              <a:schemeClr val="accent2">
                <a:hueOff val="-5402520"/>
                <a:satOff val="11111"/>
                <a:lumOff val="-850"/>
                <a:alphaOff val="0"/>
                <a:shade val="63000"/>
                <a:satMod val="165000"/>
              </a:schemeClr>
            </a:gs>
            <a:gs pos="30000">
              <a:schemeClr val="accent2">
                <a:hueOff val="-5402520"/>
                <a:satOff val="11111"/>
                <a:lumOff val="-850"/>
                <a:alphaOff val="0"/>
                <a:shade val="58000"/>
                <a:satMod val="165000"/>
              </a:schemeClr>
            </a:gs>
            <a:gs pos="75000">
              <a:schemeClr val="accent2">
                <a:hueOff val="-5402520"/>
                <a:satOff val="11111"/>
                <a:lumOff val="-850"/>
                <a:alphaOff val="0"/>
                <a:shade val="30000"/>
                <a:satMod val="175000"/>
              </a:schemeClr>
            </a:gs>
            <a:gs pos="100000">
              <a:schemeClr val="accent2">
                <a:hueOff val="-5402520"/>
                <a:satOff val="11111"/>
                <a:lumOff val="-85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Cada niño tiene su propio ritmo de aprendizaje </a:t>
          </a:r>
          <a:endParaRPr lang="es-ES" sz="1700" kern="1200" dirty="0"/>
        </a:p>
      </dsp:txBody>
      <dsp:txXfrm>
        <a:off x="5521445" y="2479529"/>
        <a:ext cx="1449652" cy="1449652"/>
      </dsp:txXfrm>
    </dsp:sp>
    <dsp:sp modelId="{58015C99-B686-46A7-989C-1FD9FB6D9BF4}">
      <dsp:nvSpPr>
        <dsp:cNvPr id="0" name=""/>
        <dsp:cNvSpPr/>
      </dsp:nvSpPr>
      <dsp:spPr>
        <a:xfrm rot="8100000">
          <a:off x="4895391" y="3936386"/>
          <a:ext cx="545785" cy="691914"/>
        </a:xfrm>
        <a:prstGeom prst="rightArrow">
          <a:avLst>
            <a:gd name="adj1" fmla="val 60000"/>
            <a:gd name="adj2" fmla="val 50000"/>
          </a:avLst>
        </a:prstGeom>
        <a:solidFill>
          <a:schemeClr val="accent2">
            <a:hueOff val="-5402520"/>
            <a:satOff val="11111"/>
            <a:lumOff val="-85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5035148" y="4016880"/>
        <a:ext cx="382050" cy="415148"/>
      </dsp:txXfrm>
    </dsp:sp>
    <dsp:sp modelId="{EBD008D0-042A-46C7-B505-6BAA24254570}">
      <dsp:nvSpPr>
        <dsp:cNvPr id="0" name=""/>
        <dsp:cNvSpPr/>
      </dsp:nvSpPr>
      <dsp:spPr>
        <a:xfrm>
          <a:off x="3043392" y="4357116"/>
          <a:ext cx="2050118" cy="2050118"/>
        </a:xfrm>
        <a:prstGeom prst="ellipse">
          <a:avLst/>
        </a:prstGeom>
        <a:gradFill rotWithShape="0">
          <a:gsLst>
            <a:gs pos="0">
              <a:schemeClr val="accent2">
                <a:hueOff val="-10805041"/>
                <a:satOff val="22223"/>
                <a:lumOff val="-1699"/>
                <a:alphaOff val="0"/>
                <a:shade val="63000"/>
                <a:satMod val="165000"/>
              </a:schemeClr>
            </a:gs>
            <a:gs pos="30000">
              <a:schemeClr val="accent2">
                <a:hueOff val="-10805041"/>
                <a:satOff val="22223"/>
                <a:lumOff val="-1699"/>
                <a:alphaOff val="0"/>
                <a:shade val="58000"/>
                <a:satMod val="165000"/>
              </a:schemeClr>
            </a:gs>
            <a:gs pos="75000">
              <a:schemeClr val="accent2">
                <a:hueOff val="-10805041"/>
                <a:satOff val="22223"/>
                <a:lumOff val="-1699"/>
                <a:alphaOff val="0"/>
                <a:shade val="30000"/>
                <a:satMod val="175000"/>
              </a:schemeClr>
            </a:gs>
            <a:gs pos="100000">
              <a:schemeClr val="accent2">
                <a:hueOff val="-10805041"/>
                <a:satOff val="22223"/>
                <a:lumOff val="-169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Aprendizaje significativo</a:t>
          </a:r>
          <a:endParaRPr lang="es-ES" sz="1700" kern="1200" dirty="0"/>
        </a:p>
      </dsp:txBody>
      <dsp:txXfrm>
        <a:off x="3343625" y="4657349"/>
        <a:ext cx="1449652" cy="1449652"/>
      </dsp:txXfrm>
    </dsp:sp>
    <dsp:sp modelId="{6D75D25D-2D71-4E68-AEA4-55A49443F439}">
      <dsp:nvSpPr>
        <dsp:cNvPr id="0" name=""/>
        <dsp:cNvSpPr/>
      </dsp:nvSpPr>
      <dsp:spPr>
        <a:xfrm rot="13500000">
          <a:off x="2717571" y="3958231"/>
          <a:ext cx="545785" cy="691914"/>
        </a:xfrm>
        <a:prstGeom prst="rightArrow">
          <a:avLst>
            <a:gd name="adj1" fmla="val 60000"/>
            <a:gd name="adj2" fmla="val 50000"/>
          </a:avLst>
        </a:prstGeom>
        <a:solidFill>
          <a:schemeClr val="accent2">
            <a:hueOff val="-10805041"/>
            <a:satOff val="22223"/>
            <a:lumOff val="-1699"/>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rot="10800000">
        <a:off x="2857328" y="4154503"/>
        <a:ext cx="382050" cy="415148"/>
      </dsp:txXfrm>
    </dsp:sp>
    <dsp:sp modelId="{08090109-D800-476A-8962-A74BF6017D20}">
      <dsp:nvSpPr>
        <dsp:cNvPr id="0" name=""/>
        <dsp:cNvSpPr/>
      </dsp:nvSpPr>
      <dsp:spPr>
        <a:xfrm>
          <a:off x="865572" y="2179296"/>
          <a:ext cx="2050118" cy="2050118"/>
        </a:xfrm>
        <a:prstGeom prst="ellipse">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s-EC" sz="1700" kern="1200" dirty="0" smtClean="0"/>
            <a:t>Estos niños son unas personas exitosas</a:t>
          </a:r>
          <a:endParaRPr lang="es-ES" sz="1700" kern="1200" dirty="0"/>
        </a:p>
      </dsp:txBody>
      <dsp:txXfrm>
        <a:off x="1165805" y="2479529"/>
        <a:ext cx="1449652" cy="1449652"/>
      </dsp:txXfrm>
    </dsp:sp>
    <dsp:sp modelId="{12C0C7D0-C5E5-4977-96F7-85C05481D24B}">
      <dsp:nvSpPr>
        <dsp:cNvPr id="0" name=""/>
        <dsp:cNvSpPr/>
      </dsp:nvSpPr>
      <dsp:spPr>
        <a:xfrm rot="18900000">
          <a:off x="2695726" y="1780410"/>
          <a:ext cx="545785" cy="691914"/>
        </a:xfrm>
        <a:prstGeom prst="rightArrow">
          <a:avLst>
            <a:gd name="adj1" fmla="val 60000"/>
            <a:gd name="adj2" fmla="val 50000"/>
          </a:avLst>
        </a:prstGeom>
        <a:solidFill>
          <a:schemeClr val="accent2">
            <a:hueOff val="-16207560"/>
            <a:satOff val="33334"/>
            <a:lumOff val="-2549"/>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719704" y="1976682"/>
        <a:ext cx="382050" cy="4151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0649BF-2090-4071-AABF-4A7854107ED8}">
      <dsp:nvSpPr>
        <dsp:cNvPr id="0" name=""/>
        <dsp:cNvSpPr/>
      </dsp:nvSpPr>
      <dsp:spPr>
        <a:xfrm rot="5400000">
          <a:off x="-395169" y="1288344"/>
          <a:ext cx="1744340" cy="210499"/>
        </a:xfrm>
        <a:prstGeom prst="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6A263A-AC8A-4D21-9979-58408F54DD04}">
      <dsp:nvSpPr>
        <dsp:cNvPr id="0" name=""/>
        <dsp:cNvSpPr/>
      </dsp:nvSpPr>
      <dsp:spPr>
        <a:xfrm>
          <a:off x="4309" y="172458"/>
          <a:ext cx="2338888" cy="1403333"/>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Crear un ambiente de cooperación</a:t>
          </a:r>
          <a:endParaRPr lang="es-ES" sz="1600" kern="1200" dirty="0"/>
        </a:p>
      </dsp:txBody>
      <dsp:txXfrm>
        <a:off x="45411" y="213560"/>
        <a:ext cx="2256684" cy="1321129"/>
      </dsp:txXfrm>
    </dsp:sp>
    <dsp:sp modelId="{C4326AD9-D03D-4537-A8ED-C1D8AB9BAE94}">
      <dsp:nvSpPr>
        <dsp:cNvPr id="0" name=""/>
        <dsp:cNvSpPr/>
      </dsp:nvSpPr>
      <dsp:spPr>
        <a:xfrm rot="5400000">
          <a:off x="-395169" y="3042510"/>
          <a:ext cx="1744340" cy="210499"/>
        </a:xfrm>
        <a:prstGeom prst="rect">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1636C31-2E3C-4BA6-9AB5-843C7A554016}">
      <dsp:nvSpPr>
        <dsp:cNvPr id="0" name=""/>
        <dsp:cNvSpPr/>
      </dsp:nvSpPr>
      <dsp:spPr>
        <a:xfrm>
          <a:off x="4309" y="1926625"/>
          <a:ext cx="2338888" cy="1403333"/>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600" kern="1200" dirty="0" smtClean="0"/>
            <a:t>Promueve el uso creativo </a:t>
          </a:r>
          <a:endParaRPr lang="es-ES" sz="1600" kern="1200" dirty="0"/>
        </a:p>
      </dsp:txBody>
      <dsp:txXfrm>
        <a:off x="45411" y="1967727"/>
        <a:ext cx="2256684" cy="1321129"/>
      </dsp:txXfrm>
    </dsp:sp>
    <dsp:sp modelId="{0D914BCC-D0AF-486E-A78C-C0B151C62423}">
      <dsp:nvSpPr>
        <dsp:cNvPr id="0" name=""/>
        <dsp:cNvSpPr/>
      </dsp:nvSpPr>
      <dsp:spPr>
        <a:xfrm>
          <a:off x="481913" y="3919593"/>
          <a:ext cx="3100895" cy="210499"/>
        </a:xfrm>
        <a:prstGeom prst="rect">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160CA92-FFF5-42EE-AE53-3D6F8EE1E5F2}">
      <dsp:nvSpPr>
        <dsp:cNvPr id="0" name=""/>
        <dsp:cNvSpPr/>
      </dsp:nvSpPr>
      <dsp:spPr>
        <a:xfrm>
          <a:off x="4309" y="3680791"/>
          <a:ext cx="2338888" cy="1403333"/>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Respetar el ritmo de aprendizaje de los  niños </a:t>
          </a:r>
          <a:endParaRPr lang="es-ES" sz="1600" kern="1200" dirty="0"/>
        </a:p>
      </dsp:txBody>
      <dsp:txXfrm>
        <a:off x="45411" y="3721893"/>
        <a:ext cx="2256684" cy="1321129"/>
      </dsp:txXfrm>
    </dsp:sp>
    <dsp:sp modelId="{BE1989EF-40EF-48E7-A788-942E871EF60C}">
      <dsp:nvSpPr>
        <dsp:cNvPr id="0" name=""/>
        <dsp:cNvSpPr/>
      </dsp:nvSpPr>
      <dsp:spPr>
        <a:xfrm rot="16200000">
          <a:off x="2715552" y="3042510"/>
          <a:ext cx="1744340" cy="210499"/>
        </a:xfrm>
        <a:prstGeom prst="rect">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3755D20-E131-46B2-87AA-D10A2EF5E2F9}">
      <dsp:nvSpPr>
        <dsp:cNvPr id="0" name=""/>
        <dsp:cNvSpPr/>
      </dsp:nvSpPr>
      <dsp:spPr>
        <a:xfrm>
          <a:off x="3115031" y="3680791"/>
          <a:ext cx="2338888" cy="1403333"/>
        </a:xfrm>
        <a:prstGeom prst="roundRect">
          <a:avLst>
            <a:gd name="adj" fmla="val 10000"/>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Fomenta el desarrollo y fortalecimiento de valores</a:t>
          </a:r>
          <a:endParaRPr lang="es-ES" sz="1600" kern="1200" dirty="0"/>
        </a:p>
      </dsp:txBody>
      <dsp:txXfrm>
        <a:off x="3156133" y="3721893"/>
        <a:ext cx="2256684" cy="1321129"/>
      </dsp:txXfrm>
    </dsp:sp>
    <dsp:sp modelId="{E6C4B5A6-725F-4D5C-8C51-C979C0DD3AF3}">
      <dsp:nvSpPr>
        <dsp:cNvPr id="0" name=""/>
        <dsp:cNvSpPr/>
      </dsp:nvSpPr>
      <dsp:spPr>
        <a:xfrm rot="16200000">
          <a:off x="2715552" y="1288344"/>
          <a:ext cx="1744340" cy="210499"/>
        </a:xfrm>
        <a:prstGeom prst="rect">
          <a:avLst/>
        </a:prstGeom>
        <a:solidFill>
          <a:schemeClr val="accent6">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E08152D-522D-4AD6-801F-0CC44FA32FE8}">
      <dsp:nvSpPr>
        <dsp:cNvPr id="0" name=""/>
        <dsp:cNvSpPr/>
      </dsp:nvSpPr>
      <dsp:spPr>
        <a:xfrm>
          <a:off x="3115031" y="1926625"/>
          <a:ext cx="2338888" cy="1403333"/>
        </a:xfrm>
        <a:prstGeom prst="roundRect">
          <a:avLst>
            <a:gd name="adj" fmla="val 10000"/>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Desarrolla habilidades y actitudes </a:t>
          </a:r>
          <a:endParaRPr lang="es-ES" sz="1600" kern="1200" dirty="0"/>
        </a:p>
      </dsp:txBody>
      <dsp:txXfrm>
        <a:off x="3156133" y="1967727"/>
        <a:ext cx="2256684" cy="1321129"/>
      </dsp:txXfrm>
    </dsp:sp>
    <dsp:sp modelId="{89FF0BCE-BA26-461D-985B-BAB7DCE76602}">
      <dsp:nvSpPr>
        <dsp:cNvPr id="0" name=""/>
        <dsp:cNvSpPr/>
      </dsp:nvSpPr>
      <dsp:spPr>
        <a:xfrm>
          <a:off x="3592635" y="411260"/>
          <a:ext cx="3100895" cy="210499"/>
        </a:xfrm>
        <a:prstGeom prst="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9CF7D44-6664-4DB4-A868-FB4A53DABECE}">
      <dsp:nvSpPr>
        <dsp:cNvPr id="0" name=""/>
        <dsp:cNvSpPr/>
      </dsp:nvSpPr>
      <dsp:spPr>
        <a:xfrm>
          <a:off x="3115031" y="172458"/>
          <a:ext cx="2338888" cy="1403333"/>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Corregir oportunamente los errores</a:t>
          </a:r>
          <a:endParaRPr lang="es-ES" sz="1600" kern="1200" dirty="0"/>
        </a:p>
      </dsp:txBody>
      <dsp:txXfrm>
        <a:off x="3156133" y="213560"/>
        <a:ext cx="2256684" cy="1321129"/>
      </dsp:txXfrm>
    </dsp:sp>
    <dsp:sp modelId="{4595B776-F1FA-49D5-89EE-EB8069228B01}">
      <dsp:nvSpPr>
        <dsp:cNvPr id="0" name=""/>
        <dsp:cNvSpPr/>
      </dsp:nvSpPr>
      <dsp:spPr>
        <a:xfrm>
          <a:off x="6225753" y="172458"/>
          <a:ext cx="2338888" cy="1403333"/>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Convierte al docente en un guía </a:t>
          </a:r>
          <a:endParaRPr lang="es-ES" sz="1600" kern="1200" dirty="0"/>
        </a:p>
      </dsp:txBody>
      <dsp:txXfrm>
        <a:off x="6266855" y="213560"/>
        <a:ext cx="2256684" cy="132112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C1818-EAD0-4004-99A9-5AFB88C0CE57}">
      <dsp:nvSpPr>
        <dsp:cNvPr id="0" name=""/>
        <dsp:cNvSpPr/>
      </dsp:nvSpPr>
      <dsp:spPr>
        <a:xfrm>
          <a:off x="2366769" y="698694"/>
          <a:ext cx="4410460" cy="4410460"/>
        </a:xfrm>
        <a:prstGeom prst="blockArc">
          <a:avLst>
            <a:gd name="adj1" fmla="val 10800000"/>
            <a:gd name="adj2" fmla="val 16200000"/>
            <a:gd name="adj3" fmla="val 4643"/>
          </a:avLst>
        </a:prstGeom>
        <a:solidFill>
          <a:schemeClr val="accent2">
            <a:hueOff val="-16207560"/>
            <a:satOff val="33334"/>
            <a:lumOff val="-2549"/>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DF36DA3-E027-41D1-8792-8ABF94FA201F}">
      <dsp:nvSpPr>
        <dsp:cNvPr id="0" name=""/>
        <dsp:cNvSpPr/>
      </dsp:nvSpPr>
      <dsp:spPr>
        <a:xfrm>
          <a:off x="2366769" y="698694"/>
          <a:ext cx="4410460" cy="4410460"/>
        </a:xfrm>
        <a:prstGeom prst="blockArc">
          <a:avLst>
            <a:gd name="adj1" fmla="val 5400000"/>
            <a:gd name="adj2" fmla="val 10800000"/>
            <a:gd name="adj3" fmla="val 4643"/>
          </a:avLst>
        </a:prstGeom>
        <a:solidFill>
          <a:schemeClr val="accent2">
            <a:hueOff val="-10805041"/>
            <a:satOff val="22223"/>
            <a:lumOff val="-1699"/>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202F278-F941-4C41-A827-9947BB032F04}">
      <dsp:nvSpPr>
        <dsp:cNvPr id="0" name=""/>
        <dsp:cNvSpPr/>
      </dsp:nvSpPr>
      <dsp:spPr>
        <a:xfrm>
          <a:off x="2366769" y="698694"/>
          <a:ext cx="4410460" cy="4410460"/>
        </a:xfrm>
        <a:prstGeom prst="blockArc">
          <a:avLst>
            <a:gd name="adj1" fmla="val 0"/>
            <a:gd name="adj2" fmla="val 5400000"/>
            <a:gd name="adj3" fmla="val 4643"/>
          </a:avLst>
        </a:prstGeom>
        <a:solidFill>
          <a:schemeClr val="accent2">
            <a:hueOff val="-5402520"/>
            <a:satOff val="11111"/>
            <a:lumOff val="-85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70014F5-53A7-457C-86E0-511E0E4CAE67}">
      <dsp:nvSpPr>
        <dsp:cNvPr id="0" name=""/>
        <dsp:cNvSpPr/>
      </dsp:nvSpPr>
      <dsp:spPr>
        <a:xfrm>
          <a:off x="2366769" y="698694"/>
          <a:ext cx="4410460" cy="4410460"/>
        </a:xfrm>
        <a:prstGeom prst="blockArc">
          <a:avLst>
            <a:gd name="adj1" fmla="val 16200000"/>
            <a:gd name="adj2" fmla="val 0"/>
            <a:gd name="adj3" fmla="val 4643"/>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684B4D8-8E13-406E-BE00-32FB5C73D01C}">
      <dsp:nvSpPr>
        <dsp:cNvPr id="0" name=""/>
        <dsp:cNvSpPr/>
      </dsp:nvSpPr>
      <dsp:spPr>
        <a:xfrm>
          <a:off x="3556248" y="1888172"/>
          <a:ext cx="2031503" cy="2031503"/>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rPr>
            <a:t>Aprendizaje</a:t>
          </a:r>
          <a:endParaRPr lang="es-ES" sz="1600" b="1" kern="1200" dirty="0">
            <a:effectLst>
              <a:outerShdw blurRad="38100" dist="38100" dir="2700000" algn="tl">
                <a:srgbClr val="000000">
                  <a:alpha val="43137"/>
                </a:srgbClr>
              </a:outerShdw>
            </a:effectLst>
          </a:endParaRPr>
        </a:p>
      </dsp:txBody>
      <dsp:txXfrm>
        <a:off x="3853755" y="2185679"/>
        <a:ext cx="1436489" cy="1436489"/>
      </dsp:txXfrm>
    </dsp:sp>
    <dsp:sp modelId="{0B83C487-7C61-44FB-9129-DE63EAA30F1D}">
      <dsp:nvSpPr>
        <dsp:cNvPr id="0" name=""/>
        <dsp:cNvSpPr/>
      </dsp:nvSpPr>
      <dsp:spPr>
        <a:xfrm>
          <a:off x="3779909" y="-35731"/>
          <a:ext cx="1584180" cy="1571240"/>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Activo individualizado</a:t>
          </a:r>
          <a:endParaRPr lang="es-ES" sz="1200" kern="1200" dirty="0"/>
        </a:p>
      </dsp:txBody>
      <dsp:txXfrm>
        <a:off x="4011907" y="194372"/>
        <a:ext cx="1120184" cy="1111034"/>
      </dsp:txXfrm>
    </dsp:sp>
    <dsp:sp modelId="{19F55FB8-1800-4F8A-B132-732966AAF9AD}">
      <dsp:nvSpPr>
        <dsp:cNvPr id="0" name=""/>
        <dsp:cNvSpPr/>
      </dsp:nvSpPr>
      <dsp:spPr>
        <a:xfrm>
          <a:off x="6015009" y="2192898"/>
          <a:ext cx="1422052" cy="1422052"/>
        </a:xfrm>
        <a:prstGeom prst="ellipse">
          <a:avLst/>
        </a:prstGeom>
        <a:gradFill rotWithShape="0">
          <a:gsLst>
            <a:gs pos="0">
              <a:schemeClr val="accent2">
                <a:hueOff val="-5402520"/>
                <a:satOff val="11111"/>
                <a:lumOff val="-850"/>
                <a:alphaOff val="0"/>
                <a:shade val="63000"/>
                <a:satMod val="165000"/>
              </a:schemeClr>
            </a:gs>
            <a:gs pos="30000">
              <a:schemeClr val="accent2">
                <a:hueOff val="-5402520"/>
                <a:satOff val="11111"/>
                <a:lumOff val="-850"/>
                <a:alphaOff val="0"/>
                <a:shade val="58000"/>
                <a:satMod val="165000"/>
              </a:schemeClr>
            </a:gs>
            <a:gs pos="75000">
              <a:schemeClr val="accent2">
                <a:hueOff val="-5402520"/>
                <a:satOff val="11111"/>
                <a:lumOff val="-850"/>
                <a:alphaOff val="0"/>
                <a:shade val="30000"/>
                <a:satMod val="175000"/>
              </a:schemeClr>
            </a:gs>
            <a:gs pos="100000">
              <a:schemeClr val="accent2">
                <a:hueOff val="-5402520"/>
                <a:satOff val="11111"/>
                <a:lumOff val="-85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Activo Colaborativo</a:t>
          </a:r>
          <a:endParaRPr lang="es-ES" sz="1200" kern="1200" dirty="0"/>
        </a:p>
      </dsp:txBody>
      <dsp:txXfrm>
        <a:off x="6223264" y="2401153"/>
        <a:ext cx="1005542" cy="1005542"/>
      </dsp:txXfrm>
    </dsp:sp>
    <dsp:sp modelId="{156174D4-ED5D-4B3C-8945-7796F7B46647}">
      <dsp:nvSpPr>
        <dsp:cNvPr id="0" name=""/>
        <dsp:cNvSpPr/>
      </dsp:nvSpPr>
      <dsp:spPr>
        <a:xfrm>
          <a:off x="3860973" y="4346934"/>
          <a:ext cx="1422052" cy="1422052"/>
        </a:xfrm>
        <a:prstGeom prst="ellipse">
          <a:avLst/>
        </a:prstGeom>
        <a:gradFill rotWithShape="0">
          <a:gsLst>
            <a:gs pos="0">
              <a:schemeClr val="accent2">
                <a:hueOff val="-10805041"/>
                <a:satOff val="22223"/>
                <a:lumOff val="-1699"/>
                <a:alphaOff val="0"/>
                <a:shade val="63000"/>
                <a:satMod val="165000"/>
              </a:schemeClr>
            </a:gs>
            <a:gs pos="30000">
              <a:schemeClr val="accent2">
                <a:hueOff val="-10805041"/>
                <a:satOff val="22223"/>
                <a:lumOff val="-1699"/>
                <a:alphaOff val="0"/>
                <a:shade val="58000"/>
                <a:satMod val="165000"/>
              </a:schemeClr>
            </a:gs>
            <a:gs pos="75000">
              <a:schemeClr val="accent2">
                <a:hueOff val="-10805041"/>
                <a:satOff val="22223"/>
                <a:lumOff val="-1699"/>
                <a:alphaOff val="0"/>
                <a:shade val="30000"/>
                <a:satMod val="175000"/>
              </a:schemeClr>
            </a:gs>
            <a:gs pos="100000">
              <a:schemeClr val="accent2">
                <a:hueOff val="-10805041"/>
                <a:satOff val="22223"/>
                <a:lumOff val="-169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Realidad del niño </a:t>
          </a:r>
          <a:endParaRPr lang="es-ES" sz="1200" kern="1200" dirty="0"/>
        </a:p>
      </dsp:txBody>
      <dsp:txXfrm>
        <a:off x="4069228" y="4555189"/>
        <a:ext cx="1005542" cy="1005542"/>
      </dsp:txXfrm>
    </dsp:sp>
    <dsp:sp modelId="{9645A46F-E761-4027-BE32-3D02F63E412B}">
      <dsp:nvSpPr>
        <dsp:cNvPr id="0" name=""/>
        <dsp:cNvSpPr/>
      </dsp:nvSpPr>
      <dsp:spPr>
        <a:xfrm>
          <a:off x="1706937" y="2192898"/>
          <a:ext cx="1422052" cy="1422052"/>
        </a:xfrm>
        <a:prstGeom prst="ellipse">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Liderazgo estudiantil</a:t>
          </a:r>
          <a:endParaRPr lang="es-ES" sz="1200" kern="1200" dirty="0"/>
        </a:p>
      </dsp:txBody>
      <dsp:txXfrm>
        <a:off x="1915192" y="2401153"/>
        <a:ext cx="1005542" cy="100554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E89D0-C5F8-43BE-8D33-0E72D537913E}">
      <dsp:nvSpPr>
        <dsp:cNvPr id="0" name=""/>
        <dsp:cNvSpPr/>
      </dsp:nvSpPr>
      <dsp:spPr>
        <a:xfrm>
          <a:off x="1552840" y="688744"/>
          <a:ext cx="4599175" cy="4599175"/>
        </a:xfrm>
        <a:prstGeom prst="blockArc">
          <a:avLst>
            <a:gd name="adj1" fmla="val 5400000"/>
            <a:gd name="adj2" fmla="val 16200000"/>
            <a:gd name="adj3" fmla="val 4634"/>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D11CAF4-6D36-4ED1-B45D-359F12D140CE}">
      <dsp:nvSpPr>
        <dsp:cNvPr id="0" name=""/>
        <dsp:cNvSpPr/>
      </dsp:nvSpPr>
      <dsp:spPr>
        <a:xfrm>
          <a:off x="1552840" y="688744"/>
          <a:ext cx="4599175" cy="4599175"/>
        </a:xfrm>
        <a:prstGeom prst="blockArc">
          <a:avLst>
            <a:gd name="adj1" fmla="val 16200000"/>
            <a:gd name="adj2" fmla="val 5400000"/>
            <a:gd name="adj3" fmla="val 4634"/>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ABBF392-1464-43E9-8934-647FD9E5BFED}">
      <dsp:nvSpPr>
        <dsp:cNvPr id="0" name=""/>
        <dsp:cNvSpPr/>
      </dsp:nvSpPr>
      <dsp:spPr>
        <a:xfrm>
          <a:off x="2795267" y="1931171"/>
          <a:ext cx="2114320" cy="2114320"/>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S" sz="2800" kern="1200" dirty="0" smtClean="0"/>
            <a:t>Insumos</a:t>
          </a:r>
          <a:endParaRPr lang="es-ES" sz="2800" kern="1200" dirty="0"/>
        </a:p>
      </dsp:txBody>
      <dsp:txXfrm>
        <a:off x="3104902" y="2240806"/>
        <a:ext cx="1495050" cy="1495050"/>
      </dsp:txXfrm>
    </dsp:sp>
    <dsp:sp modelId="{8A801731-708E-4756-9CD4-91BBDD371AAA}">
      <dsp:nvSpPr>
        <dsp:cNvPr id="0" name=""/>
        <dsp:cNvSpPr/>
      </dsp:nvSpPr>
      <dsp:spPr>
        <a:xfrm>
          <a:off x="3112415" y="2012"/>
          <a:ext cx="1480024" cy="1480024"/>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Aula Organizada en pequeños grupos </a:t>
          </a:r>
          <a:endParaRPr lang="es-ES" sz="1400" kern="1200" dirty="0"/>
        </a:p>
      </dsp:txBody>
      <dsp:txXfrm>
        <a:off x="3329159" y="218756"/>
        <a:ext cx="1046536" cy="1046536"/>
      </dsp:txXfrm>
    </dsp:sp>
    <dsp:sp modelId="{40D5C30B-959C-40B9-A652-E696FFC926D6}">
      <dsp:nvSpPr>
        <dsp:cNvPr id="0" name=""/>
        <dsp:cNvSpPr/>
      </dsp:nvSpPr>
      <dsp:spPr>
        <a:xfrm>
          <a:off x="3112415" y="4494626"/>
          <a:ext cx="1480024" cy="1480024"/>
        </a:xfrm>
        <a:prstGeom prst="ellipse">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Rincones de aprendizaje en el aula</a:t>
          </a:r>
          <a:endParaRPr lang="es-ES" sz="1400" kern="1200" dirty="0"/>
        </a:p>
      </dsp:txBody>
      <dsp:txXfrm>
        <a:off x="3329159" y="4711370"/>
        <a:ext cx="1046536" cy="104653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762B6-8E14-4762-9AB5-AE67D59EEC8F}">
      <dsp:nvSpPr>
        <dsp:cNvPr id="0" name=""/>
        <dsp:cNvSpPr/>
      </dsp:nvSpPr>
      <dsp:spPr>
        <a:xfrm>
          <a:off x="1450870" y="751934"/>
          <a:ext cx="5019139" cy="5019139"/>
        </a:xfrm>
        <a:prstGeom prst="blockArc">
          <a:avLst>
            <a:gd name="adj1" fmla="val 10800000"/>
            <a:gd name="adj2" fmla="val 16200000"/>
            <a:gd name="adj3" fmla="val 4637"/>
          </a:avLst>
        </a:prstGeom>
        <a:solidFill>
          <a:schemeClr val="accent4">
            <a:hueOff val="17235884"/>
            <a:satOff val="-43603"/>
            <a:lumOff val="196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AF29421-9A5E-4BB0-9260-12AC405D8D85}">
      <dsp:nvSpPr>
        <dsp:cNvPr id="0" name=""/>
        <dsp:cNvSpPr/>
      </dsp:nvSpPr>
      <dsp:spPr>
        <a:xfrm>
          <a:off x="1450870" y="751934"/>
          <a:ext cx="5019139" cy="5019139"/>
        </a:xfrm>
        <a:prstGeom prst="blockArc">
          <a:avLst>
            <a:gd name="adj1" fmla="val 5400000"/>
            <a:gd name="adj2" fmla="val 10800000"/>
            <a:gd name="adj3" fmla="val 4637"/>
          </a:avLst>
        </a:prstGeom>
        <a:solidFill>
          <a:schemeClr val="accent4">
            <a:hueOff val="11490590"/>
            <a:satOff val="-29069"/>
            <a:lumOff val="1307"/>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CC7F9B2-8B61-46D4-9B9A-52BB85FE887C}">
      <dsp:nvSpPr>
        <dsp:cNvPr id="0" name=""/>
        <dsp:cNvSpPr/>
      </dsp:nvSpPr>
      <dsp:spPr>
        <a:xfrm>
          <a:off x="1450870" y="751934"/>
          <a:ext cx="5019139" cy="5019139"/>
        </a:xfrm>
        <a:prstGeom prst="blockArc">
          <a:avLst>
            <a:gd name="adj1" fmla="val 0"/>
            <a:gd name="adj2" fmla="val 5400000"/>
            <a:gd name="adj3" fmla="val 4637"/>
          </a:avLst>
        </a:prstGeom>
        <a:solidFill>
          <a:schemeClr val="accent4">
            <a:hueOff val="5745295"/>
            <a:satOff val="-14534"/>
            <a:lumOff val="653"/>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90AAAC-E288-408C-B939-32DAA13678DB}">
      <dsp:nvSpPr>
        <dsp:cNvPr id="0" name=""/>
        <dsp:cNvSpPr/>
      </dsp:nvSpPr>
      <dsp:spPr>
        <a:xfrm>
          <a:off x="1450870" y="751934"/>
          <a:ext cx="5019139" cy="5019139"/>
        </a:xfrm>
        <a:prstGeom prst="blockArc">
          <a:avLst>
            <a:gd name="adj1" fmla="val 16200000"/>
            <a:gd name="adj2" fmla="val 0"/>
            <a:gd name="adj3" fmla="val 4637"/>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735E5D-152F-4954-A93E-C16C1776C10F}">
      <dsp:nvSpPr>
        <dsp:cNvPr id="0" name=""/>
        <dsp:cNvSpPr/>
      </dsp:nvSpPr>
      <dsp:spPr>
        <a:xfrm>
          <a:off x="2805956" y="2107020"/>
          <a:ext cx="2308967" cy="2308967"/>
        </a:xfrm>
        <a:prstGeom prst="ellipse">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b="1" kern="1200" dirty="0" smtClean="0">
              <a:effectLst>
                <a:outerShdw blurRad="38100" dist="38100" dir="2700000" algn="tl">
                  <a:srgbClr val="000000">
                    <a:alpha val="43137"/>
                  </a:srgbClr>
                </a:outerShdw>
              </a:effectLst>
            </a:rPr>
            <a:t>Docente</a:t>
          </a:r>
          <a:endParaRPr lang="es-ES" sz="2400" b="1" kern="1200" dirty="0">
            <a:effectLst>
              <a:outerShdw blurRad="38100" dist="38100" dir="2700000" algn="tl">
                <a:srgbClr val="000000">
                  <a:alpha val="43137"/>
                </a:srgbClr>
              </a:outerShdw>
            </a:effectLst>
          </a:endParaRPr>
        </a:p>
      </dsp:txBody>
      <dsp:txXfrm>
        <a:off x="3144096" y="2445160"/>
        <a:ext cx="1632687" cy="1632687"/>
      </dsp:txXfrm>
    </dsp:sp>
    <dsp:sp modelId="{328BE60A-90D9-4A69-A9D2-9E1FAB22411F}">
      <dsp:nvSpPr>
        <dsp:cNvPr id="0" name=""/>
        <dsp:cNvSpPr/>
      </dsp:nvSpPr>
      <dsp:spPr>
        <a:xfrm>
          <a:off x="3152301" y="1981"/>
          <a:ext cx="1616277" cy="1616277"/>
        </a:xfrm>
        <a:prstGeom prst="ellipse">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Evaluación Permanente</a:t>
          </a:r>
          <a:endParaRPr lang="es-ES" sz="1400" kern="1200" dirty="0"/>
        </a:p>
      </dsp:txBody>
      <dsp:txXfrm>
        <a:off x="3388999" y="238679"/>
        <a:ext cx="1142881" cy="1142881"/>
      </dsp:txXfrm>
    </dsp:sp>
    <dsp:sp modelId="{A4B1BEFF-2008-43A2-95F2-F00B09BDC7E4}">
      <dsp:nvSpPr>
        <dsp:cNvPr id="0" name=""/>
        <dsp:cNvSpPr/>
      </dsp:nvSpPr>
      <dsp:spPr>
        <a:xfrm>
          <a:off x="5603685" y="2453365"/>
          <a:ext cx="1616277" cy="1616277"/>
        </a:xfrm>
        <a:prstGeom prst="ellipse">
          <a:avLst/>
        </a:prstGeom>
        <a:gradFill rotWithShape="0">
          <a:gsLst>
            <a:gs pos="0">
              <a:schemeClr val="accent4">
                <a:hueOff val="5745295"/>
                <a:satOff val="-14534"/>
                <a:lumOff val="653"/>
                <a:alphaOff val="0"/>
                <a:shade val="63000"/>
                <a:satMod val="165000"/>
              </a:schemeClr>
            </a:gs>
            <a:gs pos="30000">
              <a:schemeClr val="accent4">
                <a:hueOff val="5745295"/>
                <a:satOff val="-14534"/>
                <a:lumOff val="653"/>
                <a:alphaOff val="0"/>
                <a:shade val="58000"/>
                <a:satMod val="165000"/>
              </a:schemeClr>
            </a:gs>
            <a:gs pos="75000">
              <a:schemeClr val="accent4">
                <a:hueOff val="5745295"/>
                <a:satOff val="-14534"/>
                <a:lumOff val="653"/>
                <a:alphaOff val="0"/>
                <a:shade val="30000"/>
                <a:satMod val="175000"/>
              </a:schemeClr>
            </a:gs>
            <a:gs pos="100000">
              <a:schemeClr val="accent4">
                <a:hueOff val="5745295"/>
                <a:satOff val="-14534"/>
                <a:lumOff val="653"/>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Autores de Material Educativo</a:t>
          </a:r>
          <a:endParaRPr lang="es-ES" sz="1400" kern="1200" dirty="0"/>
        </a:p>
      </dsp:txBody>
      <dsp:txXfrm>
        <a:off x="5840383" y="2690063"/>
        <a:ext cx="1142881" cy="1142881"/>
      </dsp:txXfrm>
    </dsp:sp>
    <dsp:sp modelId="{69C11ADA-3E8B-49E8-8CE5-E6F2C1064565}">
      <dsp:nvSpPr>
        <dsp:cNvPr id="0" name=""/>
        <dsp:cNvSpPr/>
      </dsp:nvSpPr>
      <dsp:spPr>
        <a:xfrm>
          <a:off x="2952327" y="4902413"/>
          <a:ext cx="2016225" cy="1620948"/>
        </a:xfrm>
        <a:prstGeom prst="ellipse">
          <a:avLst/>
        </a:prstGeom>
        <a:gradFill rotWithShape="0">
          <a:gsLst>
            <a:gs pos="0">
              <a:schemeClr val="accent4">
                <a:hueOff val="11490590"/>
                <a:satOff val="-29069"/>
                <a:lumOff val="1307"/>
                <a:alphaOff val="0"/>
                <a:shade val="63000"/>
                <a:satMod val="165000"/>
              </a:schemeClr>
            </a:gs>
            <a:gs pos="30000">
              <a:schemeClr val="accent4">
                <a:hueOff val="11490590"/>
                <a:satOff val="-29069"/>
                <a:lumOff val="1307"/>
                <a:alphaOff val="0"/>
                <a:shade val="58000"/>
                <a:satMod val="165000"/>
              </a:schemeClr>
            </a:gs>
            <a:gs pos="75000">
              <a:schemeClr val="accent4">
                <a:hueOff val="11490590"/>
                <a:satOff val="-29069"/>
                <a:lumOff val="1307"/>
                <a:alphaOff val="0"/>
                <a:shade val="30000"/>
                <a:satMod val="175000"/>
              </a:schemeClr>
            </a:gs>
            <a:gs pos="100000">
              <a:schemeClr val="accent4">
                <a:hueOff val="11490590"/>
                <a:satOff val="-29069"/>
                <a:lumOff val="130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Fortalecimiento de conocimiento</a:t>
          </a:r>
          <a:endParaRPr lang="es-ES" sz="1400" kern="1200" dirty="0"/>
        </a:p>
      </dsp:txBody>
      <dsp:txXfrm>
        <a:off x="3247596" y="5139795"/>
        <a:ext cx="1425687" cy="1146184"/>
      </dsp:txXfrm>
    </dsp:sp>
    <dsp:sp modelId="{CD29172A-E287-4FF2-9646-2D2CF2D68E1A}">
      <dsp:nvSpPr>
        <dsp:cNvPr id="0" name=""/>
        <dsp:cNvSpPr/>
      </dsp:nvSpPr>
      <dsp:spPr>
        <a:xfrm>
          <a:off x="700917" y="2453365"/>
          <a:ext cx="1616277" cy="1616277"/>
        </a:xfrm>
        <a:prstGeom prst="ellipse">
          <a:avLst/>
        </a:prstGeom>
        <a:gradFill rotWithShape="0">
          <a:gsLst>
            <a:gs pos="0">
              <a:schemeClr val="accent4">
                <a:hueOff val="17235884"/>
                <a:satOff val="-43603"/>
                <a:lumOff val="1960"/>
                <a:alphaOff val="0"/>
                <a:shade val="63000"/>
                <a:satMod val="165000"/>
              </a:schemeClr>
            </a:gs>
            <a:gs pos="30000">
              <a:schemeClr val="accent4">
                <a:hueOff val="17235884"/>
                <a:satOff val="-43603"/>
                <a:lumOff val="1960"/>
                <a:alphaOff val="0"/>
                <a:shade val="58000"/>
                <a:satMod val="165000"/>
              </a:schemeClr>
            </a:gs>
            <a:gs pos="75000">
              <a:schemeClr val="accent4">
                <a:hueOff val="17235884"/>
                <a:satOff val="-43603"/>
                <a:lumOff val="1960"/>
                <a:alphaOff val="0"/>
                <a:shade val="30000"/>
                <a:satMod val="175000"/>
              </a:schemeClr>
            </a:gs>
            <a:gs pos="100000">
              <a:schemeClr val="accent4">
                <a:hueOff val="17235884"/>
                <a:satOff val="-43603"/>
                <a:lumOff val="196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t>Inter-aprendizaje</a:t>
          </a:r>
          <a:endParaRPr lang="es-ES" sz="1400" kern="1200" dirty="0"/>
        </a:p>
      </dsp:txBody>
      <dsp:txXfrm>
        <a:off x="937615" y="2690063"/>
        <a:ext cx="1142881" cy="11428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C709E-A50E-4C98-8D8E-08C8419943B0}">
      <dsp:nvSpPr>
        <dsp:cNvPr id="0" name=""/>
        <dsp:cNvSpPr/>
      </dsp:nvSpPr>
      <dsp:spPr>
        <a:xfrm>
          <a:off x="0" y="552259"/>
          <a:ext cx="7992888" cy="22577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20337" tIns="1270508" rIns="620337"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¿Cómo influye la aplicación del material educativo en la implementación de  las metodologías activas en los niños?</a:t>
          </a:r>
          <a:endParaRPr lang="es-ES" sz="2000" kern="1200" dirty="0"/>
        </a:p>
      </dsp:txBody>
      <dsp:txXfrm>
        <a:off x="0" y="552259"/>
        <a:ext cx="7992888" cy="2257762"/>
      </dsp:txXfrm>
    </dsp:sp>
    <dsp:sp modelId="{CECB679D-5002-47E6-B89C-84AD0DC99F85}">
      <dsp:nvSpPr>
        <dsp:cNvPr id="0" name=""/>
        <dsp:cNvSpPr/>
      </dsp:nvSpPr>
      <dsp:spPr>
        <a:xfrm>
          <a:off x="318812" y="41802"/>
          <a:ext cx="3105572" cy="1450335"/>
        </a:xfrm>
        <a:prstGeom prst="round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ctr" defTabSz="1422400">
            <a:lnSpc>
              <a:spcPct val="90000"/>
            </a:lnSpc>
            <a:spcBef>
              <a:spcPct val="0"/>
            </a:spcBef>
            <a:spcAft>
              <a:spcPct val="35000"/>
            </a:spcAft>
          </a:pPr>
          <a:r>
            <a:rPr lang="es-ES" sz="3200" b="1" kern="1200" dirty="0" smtClean="0">
              <a:effectLst>
                <a:outerShdw blurRad="38100" dist="38100" dir="2700000" algn="tl">
                  <a:srgbClr val="000000">
                    <a:alpha val="43137"/>
                  </a:srgbClr>
                </a:outerShdw>
              </a:effectLst>
              <a:latin typeface="Monotype Corsiva" pitchFamily="66" charset="0"/>
            </a:rPr>
            <a:t>Problema de Investigación </a:t>
          </a:r>
          <a:endParaRPr lang="es-ES" sz="3200" b="1" kern="1200" dirty="0">
            <a:effectLst>
              <a:outerShdw blurRad="38100" dist="38100" dir="2700000" algn="tl">
                <a:srgbClr val="000000">
                  <a:alpha val="43137"/>
                </a:srgbClr>
              </a:outerShdw>
            </a:effectLst>
            <a:latin typeface="Monotype Corsiva" pitchFamily="66" charset="0"/>
          </a:endParaRPr>
        </a:p>
      </dsp:txBody>
      <dsp:txXfrm>
        <a:off x="389612" y="112602"/>
        <a:ext cx="2963972" cy="130873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7928C-CF73-4510-80E3-BC84E45FD7C9}">
      <dsp:nvSpPr>
        <dsp:cNvPr id="0" name=""/>
        <dsp:cNvSpPr/>
      </dsp:nvSpPr>
      <dsp:spPr>
        <a:xfrm>
          <a:off x="3866829" y="2462673"/>
          <a:ext cx="3009934" cy="3009934"/>
        </a:xfrm>
        <a:prstGeom prst="gear9">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s-EC" sz="3600" b="1" kern="1200" dirty="0" smtClean="0"/>
            <a:t>ABP</a:t>
          </a:r>
          <a:endParaRPr lang="es-ES" sz="3600" kern="1200" dirty="0"/>
        </a:p>
      </dsp:txBody>
      <dsp:txXfrm>
        <a:off x="4471960" y="3167736"/>
        <a:ext cx="1799672" cy="1547168"/>
      </dsp:txXfrm>
    </dsp:sp>
    <dsp:sp modelId="{E44B710A-26E7-4FAA-A39F-74BE848EA911}">
      <dsp:nvSpPr>
        <dsp:cNvPr id="0" name=""/>
        <dsp:cNvSpPr/>
      </dsp:nvSpPr>
      <dsp:spPr>
        <a:xfrm>
          <a:off x="3483747" y="4323360"/>
          <a:ext cx="1915412" cy="11492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s-ES" sz="1200" kern="1200" smtClean="0"/>
            <a:t>Se establece un problema como inicio y un proceso para llegar a la solución  </a:t>
          </a:r>
          <a:endParaRPr lang="es-ES" sz="1200" kern="1200" dirty="0"/>
        </a:p>
      </dsp:txBody>
      <dsp:txXfrm>
        <a:off x="3517407" y="4357020"/>
        <a:ext cx="1848092" cy="1081927"/>
      </dsp:txXfrm>
    </dsp:sp>
    <dsp:sp modelId="{7E1E3B19-291D-494E-9819-464C9D237E62}">
      <dsp:nvSpPr>
        <dsp:cNvPr id="0" name=""/>
        <dsp:cNvSpPr/>
      </dsp:nvSpPr>
      <dsp:spPr>
        <a:xfrm>
          <a:off x="2115595" y="1751234"/>
          <a:ext cx="2189043" cy="2189043"/>
        </a:xfrm>
        <a:prstGeom prst="gear6">
          <a:avLst/>
        </a:prstGeom>
        <a:gradFill rotWithShape="0">
          <a:gsLst>
            <a:gs pos="0">
              <a:schemeClr val="accent4">
                <a:hueOff val="8617942"/>
                <a:satOff val="-21801"/>
                <a:lumOff val="980"/>
                <a:alphaOff val="0"/>
                <a:shade val="63000"/>
                <a:satMod val="165000"/>
              </a:schemeClr>
            </a:gs>
            <a:gs pos="30000">
              <a:schemeClr val="accent4">
                <a:hueOff val="8617942"/>
                <a:satOff val="-21801"/>
                <a:lumOff val="980"/>
                <a:alphaOff val="0"/>
                <a:shade val="58000"/>
                <a:satMod val="165000"/>
              </a:schemeClr>
            </a:gs>
            <a:gs pos="75000">
              <a:schemeClr val="accent4">
                <a:hueOff val="8617942"/>
                <a:satOff val="-21801"/>
                <a:lumOff val="980"/>
                <a:alphaOff val="0"/>
                <a:shade val="30000"/>
                <a:satMod val="175000"/>
              </a:schemeClr>
            </a:gs>
            <a:gs pos="100000">
              <a:schemeClr val="accent4">
                <a:hueOff val="8617942"/>
                <a:satOff val="-21801"/>
                <a:lumOff val="98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MDC</a:t>
          </a:r>
          <a:endParaRPr lang="es-ES" sz="2400" kern="1200" dirty="0"/>
        </a:p>
      </dsp:txBody>
      <dsp:txXfrm>
        <a:off x="2666693" y="2305663"/>
        <a:ext cx="1086847" cy="1080185"/>
      </dsp:txXfrm>
    </dsp:sp>
    <dsp:sp modelId="{BAB85E70-EFB5-448B-A12B-742DE4384E48}">
      <dsp:nvSpPr>
        <dsp:cNvPr id="0" name=""/>
        <dsp:cNvSpPr/>
      </dsp:nvSpPr>
      <dsp:spPr>
        <a:xfrm>
          <a:off x="1404155" y="3174112"/>
          <a:ext cx="1915412" cy="11492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8617942"/>
              <a:satOff val="-21801"/>
              <a:lumOff val="98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El niño posee aprendizajes previos</a:t>
          </a:r>
          <a:endParaRPr lang="es-ES" sz="1400" kern="1200" dirty="0"/>
        </a:p>
      </dsp:txBody>
      <dsp:txXfrm>
        <a:off x="1437815" y="3207772"/>
        <a:ext cx="1848092" cy="1081927"/>
      </dsp:txXfrm>
    </dsp:sp>
    <dsp:sp modelId="{A21C0506-9836-4908-B928-C6DC5AE11D57}">
      <dsp:nvSpPr>
        <dsp:cNvPr id="0" name=""/>
        <dsp:cNvSpPr/>
      </dsp:nvSpPr>
      <dsp:spPr>
        <a:xfrm rot="20700000">
          <a:off x="3341682" y="241018"/>
          <a:ext cx="2144815" cy="2144815"/>
        </a:xfrm>
        <a:prstGeom prst="gear6">
          <a:avLst/>
        </a:prstGeom>
        <a:gradFill rotWithShape="0">
          <a:gsLst>
            <a:gs pos="0">
              <a:schemeClr val="accent4">
                <a:hueOff val="17235884"/>
                <a:satOff val="-43603"/>
                <a:lumOff val="1960"/>
                <a:alphaOff val="0"/>
                <a:shade val="63000"/>
                <a:satMod val="165000"/>
              </a:schemeClr>
            </a:gs>
            <a:gs pos="30000">
              <a:schemeClr val="accent4">
                <a:hueOff val="17235884"/>
                <a:satOff val="-43603"/>
                <a:lumOff val="1960"/>
                <a:alphaOff val="0"/>
                <a:shade val="58000"/>
                <a:satMod val="165000"/>
              </a:schemeClr>
            </a:gs>
            <a:gs pos="75000">
              <a:schemeClr val="accent4">
                <a:hueOff val="17235884"/>
                <a:satOff val="-43603"/>
                <a:lumOff val="1960"/>
                <a:alphaOff val="0"/>
                <a:shade val="30000"/>
                <a:satMod val="175000"/>
              </a:schemeClr>
            </a:gs>
            <a:gs pos="100000">
              <a:schemeClr val="accent4">
                <a:hueOff val="17235884"/>
                <a:satOff val="-43603"/>
                <a:lumOff val="196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 sz="2400" kern="1200" dirty="0" smtClean="0"/>
            <a:t>ABPY</a:t>
          </a:r>
          <a:endParaRPr lang="es-ES" sz="2400" kern="1200" dirty="0"/>
        </a:p>
      </dsp:txBody>
      <dsp:txXfrm rot="-20700000">
        <a:off x="3812103" y="711439"/>
        <a:ext cx="1203973" cy="1203973"/>
      </dsp:txXfrm>
    </dsp:sp>
    <dsp:sp modelId="{1E3AEC5C-BC80-415A-98FC-08F07852AA7E}">
      <dsp:nvSpPr>
        <dsp:cNvPr id="0" name=""/>
        <dsp:cNvSpPr/>
      </dsp:nvSpPr>
      <dsp:spPr>
        <a:xfrm>
          <a:off x="4961351" y="711439"/>
          <a:ext cx="1915412" cy="114924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7235884"/>
              <a:satOff val="-43603"/>
              <a:lumOff val="196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t>Se utiliza diferentes conceptos de la asignatura</a:t>
          </a:r>
          <a:endParaRPr lang="es-ES" sz="1400" kern="1200" dirty="0"/>
        </a:p>
      </dsp:txBody>
      <dsp:txXfrm>
        <a:off x="4995011" y="745099"/>
        <a:ext cx="1848092" cy="1081927"/>
      </dsp:txXfrm>
    </dsp:sp>
    <dsp:sp modelId="{9CD03079-8FA6-43DE-9B89-FFCA25CCDC02}">
      <dsp:nvSpPr>
        <dsp:cNvPr id="0" name=""/>
        <dsp:cNvSpPr/>
      </dsp:nvSpPr>
      <dsp:spPr>
        <a:xfrm>
          <a:off x="3649671" y="2000309"/>
          <a:ext cx="3852716" cy="3852716"/>
        </a:xfrm>
        <a:prstGeom prst="circularArrow">
          <a:avLst>
            <a:gd name="adj1" fmla="val 4687"/>
            <a:gd name="adj2" fmla="val 299029"/>
            <a:gd name="adj3" fmla="val 2540098"/>
            <a:gd name="adj4" fmla="val 15810653"/>
            <a:gd name="adj5" fmla="val 5469"/>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D3A0724-4862-47FF-BA71-2ED9E5F7ACB5}">
      <dsp:nvSpPr>
        <dsp:cNvPr id="0" name=""/>
        <dsp:cNvSpPr/>
      </dsp:nvSpPr>
      <dsp:spPr>
        <a:xfrm>
          <a:off x="1727919" y="1261396"/>
          <a:ext cx="2799238" cy="2799238"/>
        </a:xfrm>
        <a:prstGeom prst="leftCircularArrow">
          <a:avLst>
            <a:gd name="adj1" fmla="val 6452"/>
            <a:gd name="adj2" fmla="val 429999"/>
            <a:gd name="adj3" fmla="val 10489124"/>
            <a:gd name="adj4" fmla="val 14837806"/>
            <a:gd name="adj5" fmla="val 7527"/>
          </a:avLst>
        </a:prstGeom>
        <a:solidFill>
          <a:schemeClr val="accent4">
            <a:hueOff val="8617942"/>
            <a:satOff val="-21801"/>
            <a:lumOff val="98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FD51063-9B65-4420-B857-CBE29B37177E}">
      <dsp:nvSpPr>
        <dsp:cNvPr id="0" name=""/>
        <dsp:cNvSpPr/>
      </dsp:nvSpPr>
      <dsp:spPr>
        <a:xfrm>
          <a:off x="2845564" y="-234263"/>
          <a:ext cx="3018143" cy="3018143"/>
        </a:xfrm>
        <a:prstGeom prst="circularArrow">
          <a:avLst>
            <a:gd name="adj1" fmla="val 5984"/>
            <a:gd name="adj2" fmla="val 394124"/>
            <a:gd name="adj3" fmla="val 13313824"/>
            <a:gd name="adj4" fmla="val 10508221"/>
            <a:gd name="adj5" fmla="val 6981"/>
          </a:avLst>
        </a:prstGeom>
        <a:solidFill>
          <a:schemeClr val="accent4">
            <a:hueOff val="17235884"/>
            <a:satOff val="-43603"/>
            <a:lumOff val="196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EFDAF-4EC2-42FE-A99C-3E5291208BD1}">
      <dsp:nvSpPr>
        <dsp:cNvPr id="0" name=""/>
        <dsp:cNvSpPr/>
      </dsp:nvSpPr>
      <dsp:spPr>
        <a:xfrm>
          <a:off x="3002" y="743292"/>
          <a:ext cx="2167613" cy="2232866"/>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smtClean="0">
              <a:effectLst>
                <a:outerShdw blurRad="38100" dist="38100" dir="2700000" algn="tl">
                  <a:srgbClr val="000000">
                    <a:alpha val="43137"/>
                  </a:srgbClr>
                </a:outerShdw>
              </a:effectLst>
              <a:latin typeface="+mn-lt"/>
            </a:rPr>
            <a:t>Importancia de las Metodologías Activas</a:t>
          </a:r>
          <a:endParaRPr lang="es-ES" sz="1600" b="1" kern="1200" dirty="0">
            <a:effectLst>
              <a:outerShdw blurRad="38100" dist="38100" dir="2700000" algn="tl">
                <a:srgbClr val="000000">
                  <a:alpha val="43137"/>
                </a:srgbClr>
              </a:outerShdw>
            </a:effectLst>
            <a:latin typeface="+mn-lt"/>
          </a:endParaRPr>
        </a:p>
      </dsp:txBody>
      <dsp:txXfrm>
        <a:off x="320442" y="1070288"/>
        <a:ext cx="1532733" cy="1578874"/>
      </dsp:txXfrm>
    </dsp:sp>
    <dsp:sp modelId="{D111409D-7A01-4304-9F9A-16BB352B5960}">
      <dsp:nvSpPr>
        <dsp:cNvPr id="0" name=""/>
        <dsp:cNvSpPr/>
      </dsp:nvSpPr>
      <dsp:spPr>
        <a:xfrm rot="10800000">
          <a:off x="713748" y="3186263"/>
          <a:ext cx="746122" cy="445420"/>
        </a:xfrm>
        <a:prstGeom prst="triangle">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3D5945-AD06-4FD7-8DA8-71B583FFD5E0}">
      <dsp:nvSpPr>
        <dsp:cNvPr id="0" name=""/>
        <dsp:cNvSpPr/>
      </dsp:nvSpPr>
      <dsp:spPr>
        <a:xfrm>
          <a:off x="101087" y="3816574"/>
          <a:ext cx="1971444" cy="1943191"/>
        </a:xfrm>
        <a:prstGeom prst="ellipse">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600" kern="1200" dirty="0" smtClean="0"/>
            <a:t>De una enseñanza que forme niños pasivos</a:t>
          </a:r>
          <a:endParaRPr lang="es-ES" sz="1600" kern="1200" dirty="0"/>
        </a:p>
      </dsp:txBody>
      <dsp:txXfrm>
        <a:off x="389798" y="4101148"/>
        <a:ext cx="1394022" cy="1374043"/>
      </dsp:txXfrm>
    </dsp:sp>
    <dsp:sp modelId="{2B5A22B8-DAD2-4D16-837F-7AE35E3238C6}">
      <dsp:nvSpPr>
        <dsp:cNvPr id="0" name=""/>
        <dsp:cNvSpPr/>
      </dsp:nvSpPr>
      <dsp:spPr>
        <a:xfrm rot="5400000">
          <a:off x="2375992" y="4565460"/>
          <a:ext cx="746122" cy="445420"/>
        </a:xfrm>
        <a:prstGeom prst="triangle">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F87AD65-A647-4EB3-84F0-E292FC536433}">
      <dsp:nvSpPr>
        <dsp:cNvPr id="0" name=""/>
        <dsp:cNvSpPr/>
      </dsp:nvSpPr>
      <dsp:spPr>
        <a:xfrm>
          <a:off x="3400364" y="3907213"/>
          <a:ext cx="1971444" cy="1761913"/>
        </a:xfrm>
        <a:prstGeom prst="ellipse">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600" kern="1200" dirty="0" smtClean="0"/>
            <a:t>Desarrollan la memoria y la comprensión</a:t>
          </a:r>
          <a:endParaRPr lang="es-ES" sz="1600" kern="1200" dirty="0"/>
        </a:p>
      </dsp:txBody>
      <dsp:txXfrm>
        <a:off x="3689075" y="4165239"/>
        <a:ext cx="1394022" cy="1245861"/>
      </dsp:txXfrm>
    </dsp:sp>
    <dsp:sp modelId="{86A6556B-5E16-4505-8FD0-1BD181B78A70}">
      <dsp:nvSpPr>
        <dsp:cNvPr id="0" name=""/>
        <dsp:cNvSpPr/>
      </dsp:nvSpPr>
      <dsp:spPr>
        <a:xfrm rot="21500054">
          <a:off x="3972705" y="3179004"/>
          <a:ext cx="746122" cy="445420"/>
        </a:xfrm>
        <a:prstGeom prst="triangle">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6F265A7-CCBD-4D5D-A6F7-64564D76EBD7}">
      <dsp:nvSpPr>
        <dsp:cNvPr id="0" name=""/>
        <dsp:cNvSpPr/>
      </dsp:nvSpPr>
      <dsp:spPr>
        <a:xfrm>
          <a:off x="3382434" y="898904"/>
          <a:ext cx="1839918" cy="2022732"/>
        </a:xfrm>
        <a:prstGeom prst="ellipse">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A un aprendizaje que</a:t>
          </a:r>
          <a:endParaRPr lang="es-ES" sz="1600" kern="1200" dirty="0"/>
        </a:p>
      </dsp:txBody>
      <dsp:txXfrm>
        <a:off x="3651884" y="1195126"/>
        <a:ext cx="1301018" cy="1430288"/>
      </dsp:txXfrm>
    </dsp:sp>
    <dsp:sp modelId="{E543E5DB-C678-4D1C-A56B-5C77FE14F06E}">
      <dsp:nvSpPr>
        <dsp:cNvPr id="0" name=""/>
        <dsp:cNvSpPr/>
      </dsp:nvSpPr>
      <dsp:spPr>
        <a:xfrm rot="5400000">
          <a:off x="5467807" y="1687560"/>
          <a:ext cx="746122" cy="445420"/>
        </a:xfrm>
        <a:prstGeom prst="triangle">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B976853-BB11-422E-9EA4-3C8357E1C945}">
      <dsp:nvSpPr>
        <dsp:cNvPr id="0" name=""/>
        <dsp:cNvSpPr/>
      </dsp:nvSpPr>
      <dsp:spPr>
        <a:xfrm>
          <a:off x="6434171" y="844381"/>
          <a:ext cx="2131777" cy="2131777"/>
        </a:xfrm>
        <a:prstGeom prst="ellipse">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El  niño sea protagonista de su aprendizaje</a:t>
          </a:r>
          <a:endParaRPr lang="es-ES" sz="1600" kern="1200" dirty="0"/>
        </a:p>
      </dsp:txBody>
      <dsp:txXfrm>
        <a:off x="6746363" y="1156573"/>
        <a:ext cx="1507393" cy="150739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B47E9-2651-4417-B6A9-9F8BFCF1F23A}">
      <dsp:nvSpPr>
        <dsp:cNvPr id="0" name=""/>
        <dsp:cNvSpPr/>
      </dsp:nvSpPr>
      <dsp:spPr>
        <a:xfrm>
          <a:off x="2669429" y="215940"/>
          <a:ext cx="3230093" cy="1615046"/>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kern="1200" dirty="0" smtClean="0"/>
            <a:t>Permite la interacción con su entorno</a:t>
          </a:r>
          <a:endParaRPr lang="es-ES" kern="1200" dirty="0"/>
        </a:p>
      </dsp:txBody>
      <dsp:txXfrm>
        <a:off x="2716732" y="263243"/>
        <a:ext cx="3135487" cy="1520440"/>
      </dsp:txXfrm>
    </dsp:sp>
    <dsp:sp modelId="{67F71FD8-AAA8-4905-BBED-1FE5D2FE7A9F}">
      <dsp:nvSpPr>
        <dsp:cNvPr id="0" name=""/>
        <dsp:cNvSpPr/>
      </dsp:nvSpPr>
      <dsp:spPr>
        <a:xfrm rot="3600000">
          <a:off x="4775884" y="3052046"/>
          <a:ext cx="1685945" cy="565266"/>
        </a:xfrm>
        <a:prstGeom prst="leftRightArrow">
          <a:avLst>
            <a:gd name="adj1" fmla="val 60000"/>
            <a:gd name="adj2" fmla="val 50000"/>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4945464" y="3165099"/>
        <a:ext cx="1346785" cy="339160"/>
      </dsp:txXfrm>
    </dsp:sp>
    <dsp:sp modelId="{F649E274-680C-4DC5-8E77-C8BF8422BB9D}">
      <dsp:nvSpPr>
        <dsp:cNvPr id="0" name=""/>
        <dsp:cNvSpPr/>
      </dsp:nvSpPr>
      <dsp:spPr>
        <a:xfrm>
          <a:off x="5338191" y="4838372"/>
          <a:ext cx="3230093" cy="1615046"/>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kern="1200" dirty="0" smtClean="0"/>
            <a:t>Fomenta el trabajo cooperativo</a:t>
          </a:r>
          <a:endParaRPr lang="es-ES" kern="1200" dirty="0"/>
        </a:p>
      </dsp:txBody>
      <dsp:txXfrm>
        <a:off x="5385494" y="4885675"/>
        <a:ext cx="3135487" cy="1520440"/>
      </dsp:txXfrm>
    </dsp:sp>
    <dsp:sp modelId="{0F285D19-2D5B-4D25-8C32-DA323BD266FC}">
      <dsp:nvSpPr>
        <dsp:cNvPr id="0" name=""/>
        <dsp:cNvSpPr/>
      </dsp:nvSpPr>
      <dsp:spPr>
        <a:xfrm rot="10800000">
          <a:off x="3441503" y="5363262"/>
          <a:ext cx="1685945" cy="565266"/>
        </a:xfrm>
        <a:prstGeom prst="leftRightArrow">
          <a:avLst>
            <a:gd name="adj1" fmla="val 60000"/>
            <a:gd name="adj2" fmla="val 50000"/>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rot="10800000">
        <a:off x="3611083" y="5476315"/>
        <a:ext cx="1346785" cy="339160"/>
      </dsp:txXfrm>
    </dsp:sp>
    <dsp:sp modelId="{1E2E7CC8-BF86-4EE6-A16E-3EB367A7C7C2}">
      <dsp:nvSpPr>
        <dsp:cNvPr id="0" name=""/>
        <dsp:cNvSpPr/>
      </dsp:nvSpPr>
      <dsp:spPr>
        <a:xfrm>
          <a:off x="666" y="4838372"/>
          <a:ext cx="3230093" cy="1615046"/>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El niño buscara soluciones a los problemas</a:t>
          </a:r>
          <a:endParaRPr lang="es-ES" sz="2400" kern="1200" dirty="0">
            <a:effectLst>
              <a:outerShdw blurRad="38100" dist="38100" dir="2700000" algn="tl">
                <a:srgbClr val="000000">
                  <a:alpha val="43137"/>
                </a:srgbClr>
              </a:outerShdw>
            </a:effectLst>
          </a:endParaRPr>
        </a:p>
      </dsp:txBody>
      <dsp:txXfrm>
        <a:off x="47969" y="4885675"/>
        <a:ext cx="3135487" cy="1520440"/>
      </dsp:txXfrm>
    </dsp:sp>
    <dsp:sp modelId="{6805540B-8539-4699-B3E7-64D24ACD260A}">
      <dsp:nvSpPr>
        <dsp:cNvPr id="0" name=""/>
        <dsp:cNvSpPr/>
      </dsp:nvSpPr>
      <dsp:spPr>
        <a:xfrm rot="18000000">
          <a:off x="2107122" y="3052046"/>
          <a:ext cx="1685945" cy="565266"/>
        </a:xfrm>
        <a:prstGeom prst="leftRightArrow">
          <a:avLst>
            <a:gd name="adj1" fmla="val 60000"/>
            <a:gd name="adj2" fmla="val 50000"/>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s-ES" sz="2400" kern="1200"/>
        </a:p>
      </dsp:txBody>
      <dsp:txXfrm>
        <a:off x="2276702" y="3165099"/>
        <a:ext cx="1346785" cy="3391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A7922-9861-4CDF-892C-99F4502E7AB0}">
      <dsp:nvSpPr>
        <dsp:cNvPr id="0" name=""/>
        <dsp:cNvSpPr/>
      </dsp:nvSpPr>
      <dsp:spPr>
        <a:xfrm>
          <a:off x="1221700" y="3289"/>
          <a:ext cx="2666885" cy="1600131"/>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Procesos y necesidades de Desarrollo</a:t>
          </a:r>
          <a:endParaRPr lang="es-EC" sz="3100" kern="1200" dirty="0"/>
        </a:p>
      </dsp:txBody>
      <dsp:txXfrm>
        <a:off x="1221700" y="3289"/>
        <a:ext cx="2666885" cy="1600131"/>
      </dsp:txXfrm>
    </dsp:sp>
    <dsp:sp modelId="{E90FA08B-0BB6-46CC-A839-4823C6D2E20A}">
      <dsp:nvSpPr>
        <dsp:cNvPr id="0" name=""/>
        <dsp:cNvSpPr/>
      </dsp:nvSpPr>
      <dsp:spPr>
        <a:xfrm>
          <a:off x="4155275" y="3289"/>
          <a:ext cx="2666885" cy="1600131"/>
        </a:xfrm>
        <a:prstGeom prst="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Desarrollo Cerebral</a:t>
          </a:r>
          <a:endParaRPr lang="es-EC" sz="3100" kern="1200" dirty="0"/>
        </a:p>
      </dsp:txBody>
      <dsp:txXfrm>
        <a:off x="4155275" y="3289"/>
        <a:ext cx="2666885" cy="1600131"/>
      </dsp:txXfrm>
    </dsp:sp>
    <dsp:sp modelId="{5A5FD8A7-5F4F-4C5C-92B3-AEC189369C60}">
      <dsp:nvSpPr>
        <dsp:cNvPr id="0" name=""/>
        <dsp:cNvSpPr/>
      </dsp:nvSpPr>
      <dsp:spPr>
        <a:xfrm>
          <a:off x="1221700" y="1870109"/>
          <a:ext cx="2666885" cy="1600131"/>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Desarrollo Cognitivo</a:t>
          </a:r>
          <a:endParaRPr lang="es-EC" sz="3100" kern="1200" dirty="0"/>
        </a:p>
      </dsp:txBody>
      <dsp:txXfrm>
        <a:off x="1221700" y="1870109"/>
        <a:ext cx="2666885" cy="1600131"/>
      </dsp:txXfrm>
    </dsp:sp>
    <dsp:sp modelId="{BCAD87D7-F247-43F2-B9CA-A39C0D5CA11B}">
      <dsp:nvSpPr>
        <dsp:cNvPr id="0" name=""/>
        <dsp:cNvSpPr/>
      </dsp:nvSpPr>
      <dsp:spPr>
        <a:xfrm>
          <a:off x="4155275" y="1870109"/>
          <a:ext cx="2666885" cy="1600131"/>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Desarrollo Neurológico</a:t>
          </a:r>
          <a:endParaRPr lang="es-EC" sz="3100" kern="1200" dirty="0"/>
        </a:p>
      </dsp:txBody>
      <dsp:txXfrm>
        <a:off x="4155275" y="1870109"/>
        <a:ext cx="2666885" cy="1600131"/>
      </dsp:txXfrm>
    </dsp:sp>
    <dsp:sp modelId="{F16A511A-067C-4B1D-A359-A11AAAD12990}">
      <dsp:nvSpPr>
        <dsp:cNvPr id="0" name=""/>
        <dsp:cNvSpPr/>
      </dsp:nvSpPr>
      <dsp:spPr>
        <a:xfrm>
          <a:off x="1221700" y="3736929"/>
          <a:ext cx="2666885" cy="1600131"/>
        </a:xfrm>
        <a:prstGeom prst="rect">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Desarrollo del Lenguaje</a:t>
          </a:r>
          <a:endParaRPr lang="es-EC" sz="3100" kern="1200" dirty="0"/>
        </a:p>
      </dsp:txBody>
      <dsp:txXfrm>
        <a:off x="1221700" y="3736929"/>
        <a:ext cx="2666885" cy="1600131"/>
      </dsp:txXfrm>
    </dsp:sp>
    <dsp:sp modelId="{A3D65426-2AC9-4EB1-A455-10D4ADC30ABD}">
      <dsp:nvSpPr>
        <dsp:cNvPr id="0" name=""/>
        <dsp:cNvSpPr/>
      </dsp:nvSpPr>
      <dsp:spPr>
        <a:xfrm>
          <a:off x="4155275" y="3736929"/>
          <a:ext cx="2666885" cy="1600131"/>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kern="1200" dirty="0" smtClean="0"/>
            <a:t>Desarrollo Socio Afectivo</a:t>
          </a:r>
          <a:endParaRPr lang="es-EC" sz="3100" kern="1200" dirty="0"/>
        </a:p>
      </dsp:txBody>
      <dsp:txXfrm>
        <a:off x="4155275" y="3736929"/>
        <a:ext cx="2666885" cy="16001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3125F-0521-4DCD-A173-DE37ECDEE800}">
      <dsp:nvSpPr>
        <dsp:cNvPr id="0" name=""/>
        <dsp:cNvSpPr/>
      </dsp:nvSpPr>
      <dsp:spPr>
        <a:xfrm>
          <a:off x="1462746" y="3466"/>
          <a:ext cx="2351440" cy="1410864"/>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Es relevante considerar el espacio </a:t>
          </a:r>
          <a:endParaRPr lang="es-ES" sz="2100" kern="1200" dirty="0"/>
        </a:p>
      </dsp:txBody>
      <dsp:txXfrm>
        <a:off x="1504069" y="44789"/>
        <a:ext cx="2268794" cy="1328218"/>
      </dsp:txXfrm>
    </dsp:sp>
    <dsp:sp modelId="{45A19D6C-BD22-4AF6-B3CB-CAE804503433}">
      <dsp:nvSpPr>
        <dsp:cNvPr id="0" name=""/>
        <dsp:cNvSpPr/>
      </dsp:nvSpPr>
      <dsp:spPr>
        <a:xfrm>
          <a:off x="4021114" y="417320"/>
          <a:ext cx="498505" cy="583157"/>
        </a:xfrm>
        <a:prstGeom prst="rightArrow">
          <a:avLst>
            <a:gd name="adj1" fmla="val 60000"/>
            <a:gd name="adj2" fmla="val 50000"/>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a:off x="4021114" y="533951"/>
        <a:ext cx="348954" cy="349895"/>
      </dsp:txXfrm>
    </dsp:sp>
    <dsp:sp modelId="{35E2E233-5903-41B5-AE97-BA6983BB5122}">
      <dsp:nvSpPr>
        <dsp:cNvPr id="0" name=""/>
        <dsp:cNvSpPr/>
      </dsp:nvSpPr>
      <dsp:spPr>
        <a:xfrm>
          <a:off x="4754764" y="3466"/>
          <a:ext cx="2351440" cy="1410864"/>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la distribución del mobiliario </a:t>
          </a:r>
          <a:endParaRPr lang="es-ES" sz="2100" kern="1200" dirty="0"/>
        </a:p>
      </dsp:txBody>
      <dsp:txXfrm>
        <a:off x="4796087" y="44789"/>
        <a:ext cx="2268794" cy="1328218"/>
      </dsp:txXfrm>
    </dsp:sp>
    <dsp:sp modelId="{8626A7E6-66C9-4DA8-8A37-BE9CD80804EA}">
      <dsp:nvSpPr>
        <dsp:cNvPr id="0" name=""/>
        <dsp:cNvSpPr/>
      </dsp:nvSpPr>
      <dsp:spPr>
        <a:xfrm rot="5400000">
          <a:off x="5681231" y="1578932"/>
          <a:ext cx="498505" cy="583157"/>
        </a:xfrm>
        <a:prstGeom prst="rightArrow">
          <a:avLst>
            <a:gd name="adj1" fmla="val 60000"/>
            <a:gd name="adj2" fmla="val 50000"/>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5400000">
        <a:off x="5755537" y="1621258"/>
        <a:ext cx="349895" cy="348954"/>
      </dsp:txXfrm>
    </dsp:sp>
    <dsp:sp modelId="{9598518D-DB59-45D3-AD1A-A530237E9144}">
      <dsp:nvSpPr>
        <dsp:cNvPr id="0" name=""/>
        <dsp:cNvSpPr/>
      </dsp:nvSpPr>
      <dsp:spPr>
        <a:xfrm>
          <a:off x="4754764" y="2354907"/>
          <a:ext cx="2351440" cy="1410864"/>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 relaciones interpersonales que se dan dentro del aula </a:t>
          </a:r>
          <a:endParaRPr lang="es-ES" sz="2100" kern="1200" dirty="0"/>
        </a:p>
      </dsp:txBody>
      <dsp:txXfrm>
        <a:off x="4796087" y="2396230"/>
        <a:ext cx="2268794" cy="1328218"/>
      </dsp:txXfrm>
    </dsp:sp>
    <dsp:sp modelId="{098E3552-2CB0-4C1E-9013-F522D2208125}">
      <dsp:nvSpPr>
        <dsp:cNvPr id="0" name=""/>
        <dsp:cNvSpPr/>
      </dsp:nvSpPr>
      <dsp:spPr>
        <a:xfrm rot="10800000">
          <a:off x="4049331" y="2768761"/>
          <a:ext cx="498505" cy="583157"/>
        </a:xfrm>
        <a:prstGeom prst="rightArrow">
          <a:avLst>
            <a:gd name="adj1" fmla="val 60000"/>
            <a:gd name="adj2" fmla="val 50000"/>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10800000">
        <a:off x="4198882" y="2885392"/>
        <a:ext cx="348954" cy="349895"/>
      </dsp:txXfrm>
    </dsp:sp>
    <dsp:sp modelId="{F759B7C4-E0F9-4AFF-B183-F290C64DA280}">
      <dsp:nvSpPr>
        <dsp:cNvPr id="0" name=""/>
        <dsp:cNvSpPr/>
      </dsp:nvSpPr>
      <dsp:spPr>
        <a:xfrm>
          <a:off x="1462746" y="2354907"/>
          <a:ext cx="2351440" cy="1410864"/>
        </a:xfrm>
        <a:prstGeom prst="roundRect">
          <a:avLst>
            <a:gd name="adj" fmla="val 10000"/>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favorecen la construcción del conocimiento</a:t>
          </a:r>
          <a:endParaRPr lang="es-ES" sz="2100" kern="1200" dirty="0"/>
        </a:p>
      </dsp:txBody>
      <dsp:txXfrm>
        <a:off x="1504069" y="2396230"/>
        <a:ext cx="2268794" cy="1328218"/>
      </dsp:txXfrm>
    </dsp:sp>
    <dsp:sp modelId="{5F1A644B-0CFE-4515-8BE2-D70F1F35BC75}">
      <dsp:nvSpPr>
        <dsp:cNvPr id="0" name=""/>
        <dsp:cNvSpPr/>
      </dsp:nvSpPr>
      <dsp:spPr>
        <a:xfrm rot="5400000">
          <a:off x="2389214" y="3930373"/>
          <a:ext cx="498505" cy="583157"/>
        </a:xfrm>
        <a:prstGeom prst="rightArrow">
          <a:avLst>
            <a:gd name="adj1" fmla="val 60000"/>
            <a:gd name="adj2" fmla="val 50000"/>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ES" sz="1700" kern="1200"/>
        </a:p>
      </dsp:txBody>
      <dsp:txXfrm rot="-5400000">
        <a:off x="2463520" y="3972699"/>
        <a:ext cx="349895" cy="348954"/>
      </dsp:txXfrm>
    </dsp:sp>
    <dsp:sp modelId="{EC6FA76C-3B7F-46CA-8DD6-A71C4A1C65B6}">
      <dsp:nvSpPr>
        <dsp:cNvPr id="0" name=""/>
        <dsp:cNvSpPr/>
      </dsp:nvSpPr>
      <dsp:spPr>
        <a:xfrm>
          <a:off x="1462746" y="4706348"/>
          <a:ext cx="2351440" cy="1410864"/>
        </a:xfrm>
        <a:prstGeom prst="roundRect">
          <a:avLst>
            <a:gd name="adj" fmla="val 10000"/>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colaboran con el éxito de las situaciones de aprendizaje.</a:t>
          </a:r>
          <a:endParaRPr lang="es-ES" sz="2100" kern="1200" dirty="0"/>
        </a:p>
      </dsp:txBody>
      <dsp:txXfrm>
        <a:off x="1504069" y="4747671"/>
        <a:ext cx="2268794" cy="132821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154B3-7CB5-4640-94CA-8B97CE5E524A}">
      <dsp:nvSpPr>
        <dsp:cNvPr id="0" name=""/>
        <dsp:cNvSpPr/>
      </dsp:nvSpPr>
      <dsp:spPr>
        <a:xfrm>
          <a:off x="3081189" y="2277"/>
          <a:ext cx="2262556" cy="1470661"/>
        </a:xfrm>
        <a:prstGeom prst="round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b="1" kern="1200" dirty="0" smtClean="0">
              <a:effectLst>
                <a:outerShdw blurRad="38100" dist="38100" dir="2700000" algn="tl">
                  <a:srgbClr val="000000">
                    <a:alpha val="43137"/>
                  </a:srgbClr>
                </a:outerShdw>
              </a:effectLst>
            </a:rPr>
            <a:t>Hermanas Agazzi</a:t>
          </a:r>
          <a:endParaRPr lang="es-ES" sz="2700" b="1" kern="1200" dirty="0">
            <a:effectLst>
              <a:outerShdw blurRad="38100" dist="38100" dir="2700000" algn="tl">
                <a:srgbClr val="000000">
                  <a:alpha val="43137"/>
                </a:srgbClr>
              </a:outerShdw>
            </a:effectLst>
          </a:endParaRPr>
        </a:p>
      </dsp:txBody>
      <dsp:txXfrm>
        <a:off x="3152981" y="74069"/>
        <a:ext cx="2118972" cy="1327077"/>
      </dsp:txXfrm>
    </dsp:sp>
    <dsp:sp modelId="{F84CB92E-A767-46D5-BAF4-8264F0B68C6E}">
      <dsp:nvSpPr>
        <dsp:cNvPr id="0" name=""/>
        <dsp:cNvSpPr/>
      </dsp:nvSpPr>
      <dsp:spPr>
        <a:xfrm>
          <a:off x="1781723" y="737607"/>
          <a:ext cx="4861488" cy="4861488"/>
        </a:xfrm>
        <a:custGeom>
          <a:avLst/>
          <a:gdLst/>
          <a:ahLst/>
          <a:cxnLst/>
          <a:rect l="0" t="0" r="0" b="0"/>
          <a:pathLst>
            <a:path>
              <a:moveTo>
                <a:pt x="3578335" y="287953"/>
              </a:moveTo>
              <a:arcTo wR="2430744" hR="2430744" stAng="17890302" swAng="2627063"/>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DE3DB2C-0D99-42B3-A953-72CD4AD2AA6D}">
      <dsp:nvSpPr>
        <dsp:cNvPr id="0" name=""/>
        <dsp:cNvSpPr/>
      </dsp:nvSpPr>
      <dsp:spPr>
        <a:xfrm>
          <a:off x="5511934" y="2433021"/>
          <a:ext cx="2262556" cy="1470661"/>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La higiene</a:t>
          </a:r>
          <a:endParaRPr lang="es-ES" sz="2700" kern="1200" dirty="0"/>
        </a:p>
      </dsp:txBody>
      <dsp:txXfrm>
        <a:off x="5583726" y="2504813"/>
        <a:ext cx="2118972" cy="1327077"/>
      </dsp:txXfrm>
    </dsp:sp>
    <dsp:sp modelId="{A6484283-D65B-42A5-994B-503C9E8E3122}">
      <dsp:nvSpPr>
        <dsp:cNvPr id="0" name=""/>
        <dsp:cNvSpPr/>
      </dsp:nvSpPr>
      <dsp:spPr>
        <a:xfrm>
          <a:off x="1781723" y="737607"/>
          <a:ext cx="4861488" cy="4861488"/>
        </a:xfrm>
        <a:custGeom>
          <a:avLst/>
          <a:gdLst/>
          <a:ahLst/>
          <a:cxnLst/>
          <a:rect l="0" t="0" r="0" b="0"/>
          <a:pathLst>
            <a:path>
              <a:moveTo>
                <a:pt x="4741942" y="3183656"/>
              </a:moveTo>
              <a:arcTo wR="2430744" hR="2430744" stAng="1082635" swAng="2627063"/>
            </a:path>
          </a:pathLst>
        </a:custGeom>
        <a:noFill/>
        <a:ln w="127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6050B657-A890-4F28-855F-93D6AFE61103}">
      <dsp:nvSpPr>
        <dsp:cNvPr id="0" name=""/>
        <dsp:cNvSpPr/>
      </dsp:nvSpPr>
      <dsp:spPr>
        <a:xfrm>
          <a:off x="3081189" y="4863765"/>
          <a:ext cx="2262556" cy="1470661"/>
        </a:xfrm>
        <a:prstGeom prst="round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Buena ventilación  </a:t>
          </a:r>
          <a:endParaRPr lang="es-ES" sz="2700" kern="1200" dirty="0"/>
        </a:p>
      </dsp:txBody>
      <dsp:txXfrm>
        <a:off x="3152981" y="4935557"/>
        <a:ext cx="2118972" cy="1327077"/>
      </dsp:txXfrm>
    </dsp:sp>
    <dsp:sp modelId="{721A0170-2DDE-48C3-BACD-874E5ED81754}">
      <dsp:nvSpPr>
        <dsp:cNvPr id="0" name=""/>
        <dsp:cNvSpPr/>
      </dsp:nvSpPr>
      <dsp:spPr>
        <a:xfrm>
          <a:off x="1781723" y="737607"/>
          <a:ext cx="4861488" cy="4861488"/>
        </a:xfrm>
        <a:custGeom>
          <a:avLst/>
          <a:gdLst/>
          <a:ahLst/>
          <a:cxnLst/>
          <a:rect l="0" t="0" r="0" b="0"/>
          <a:pathLst>
            <a:path>
              <a:moveTo>
                <a:pt x="1283152" y="4573534"/>
              </a:moveTo>
              <a:arcTo wR="2430744" hR="2430744" stAng="7090302" swAng="2627063"/>
            </a:path>
          </a:pathLst>
        </a:custGeom>
        <a:noFill/>
        <a:ln w="127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976D90F-E391-4A61-8D38-782409F727AD}">
      <dsp:nvSpPr>
        <dsp:cNvPr id="0" name=""/>
        <dsp:cNvSpPr/>
      </dsp:nvSpPr>
      <dsp:spPr>
        <a:xfrm>
          <a:off x="650445" y="2433021"/>
          <a:ext cx="2262556" cy="1470661"/>
        </a:xfrm>
        <a:prstGeom prst="round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ES" sz="2700" kern="1200" dirty="0" smtClean="0"/>
            <a:t>Iluminación  </a:t>
          </a:r>
          <a:endParaRPr lang="es-ES" sz="2700" kern="1200" dirty="0"/>
        </a:p>
      </dsp:txBody>
      <dsp:txXfrm>
        <a:off x="722237" y="2504813"/>
        <a:ext cx="2118972" cy="1327077"/>
      </dsp:txXfrm>
    </dsp:sp>
    <dsp:sp modelId="{6A485E3B-C9D2-4509-AF34-82FE59243AB5}">
      <dsp:nvSpPr>
        <dsp:cNvPr id="0" name=""/>
        <dsp:cNvSpPr/>
      </dsp:nvSpPr>
      <dsp:spPr>
        <a:xfrm>
          <a:off x="1781723" y="737607"/>
          <a:ext cx="4861488" cy="4861488"/>
        </a:xfrm>
        <a:custGeom>
          <a:avLst/>
          <a:gdLst/>
          <a:ahLst/>
          <a:cxnLst/>
          <a:rect l="0" t="0" r="0" b="0"/>
          <a:pathLst>
            <a:path>
              <a:moveTo>
                <a:pt x="119545" y="1677831"/>
              </a:moveTo>
              <a:arcTo wR="2430744" hR="2430744" stAng="11882635" swAng="2627063"/>
            </a:path>
          </a:pathLst>
        </a:custGeom>
        <a:noFill/>
        <a:ln w="127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C8A85-3FD3-46DE-9130-F73CB0383810}">
      <dsp:nvSpPr>
        <dsp:cNvPr id="0" name=""/>
        <dsp:cNvSpPr/>
      </dsp:nvSpPr>
      <dsp:spPr>
        <a:xfrm>
          <a:off x="2890006" y="1984"/>
          <a:ext cx="2212874" cy="1438368"/>
        </a:xfrm>
        <a:prstGeom prst="round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b="1" kern="1200" dirty="0" smtClean="0">
              <a:effectLst>
                <a:outerShdw blurRad="38100" dist="38100" dir="2700000" algn="tl">
                  <a:srgbClr val="000000">
                    <a:alpha val="43137"/>
                  </a:srgbClr>
                </a:outerShdw>
              </a:effectLst>
            </a:rPr>
            <a:t>Montessori</a:t>
          </a:r>
          <a:endParaRPr lang="es-ES" sz="2200" b="1" kern="1200" dirty="0">
            <a:effectLst>
              <a:outerShdw blurRad="38100" dist="38100" dir="2700000" algn="tl">
                <a:srgbClr val="000000">
                  <a:alpha val="43137"/>
                </a:srgbClr>
              </a:outerShdw>
            </a:effectLst>
          </a:endParaRPr>
        </a:p>
      </dsp:txBody>
      <dsp:txXfrm>
        <a:off x="2960221" y="72199"/>
        <a:ext cx="2072444" cy="1297938"/>
      </dsp:txXfrm>
    </dsp:sp>
    <dsp:sp modelId="{861375CD-0FED-4921-9ED8-2B649B9E7C56}">
      <dsp:nvSpPr>
        <dsp:cNvPr id="0" name=""/>
        <dsp:cNvSpPr/>
      </dsp:nvSpPr>
      <dsp:spPr>
        <a:xfrm>
          <a:off x="1621268" y="721168"/>
          <a:ext cx="4750350" cy="4750350"/>
        </a:xfrm>
        <a:custGeom>
          <a:avLst/>
          <a:gdLst/>
          <a:ahLst/>
          <a:cxnLst/>
          <a:rect l="0" t="0" r="0" b="0"/>
          <a:pathLst>
            <a:path>
              <a:moveTo>
                <a:pt x="3497534" y="281908"/>
              </a:moveTo>
              <a:arcTo wR="2375175" hR="2375175" stAng="17891948" swAng="2624434"/>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D36D4BD-8F33-488E-BC7F-365D678D0479}">
      <dsp:nvSpPr>
        <dsp:cNvPr id="0" name=""/>
        <dsp:cNvSpPr/>
      </dsp:nvSpPr>
      <dsp:spPr>
        <a:xfrm>
          <a:off x="5265181" y="2377159"/>
          <a:ext cx="2212874" cy="1438368"/>
        </a:xfrm>
        <a:prstGeom prst="roundRect">
          <a:avLst/>
        </a:prstGeom>
        <a:gradFill rotWithShape="0">
          <a:gsLst>
            <a:gs pos="0">
              <a:schemeClr val="accent2">
                <a:hueOff val="-5402520"/>
                <a:satOff val="11111"/>
                <a:lumOff val="-850"/>
                <a:alphaOff val="0"/>
                <a:shade val="63000"/>
                <a:satMod val="165000"/>
              </a:schemeClr>
            </a:gs>
            <a:gs pos="30000">
              <a:schemeClr val="accent2">
                <a:hueOff val="-5402520"/>
                <a:satOff val="11111"/>
                <a:lumOff val="-850"/>
                <a:alphaOff val="0"/>
                <a:shade val="58000"/>
                <a:satMod val="165000"/>
              </a:schemeClr>
            </a:gs>
            <a:gs pos="75000">
              <a:schemeClr val="accent2">
                <a:hueOff val="-5402520"/>
                <a:satOff val="11111"/>
                <a:lumOff val="-850"/>
                <a:alphaOff val="0"/>
                <a:shade val="30000"/>
                <a:satMod val="175000"/>
              </a:schemeClr>
            </a:gs>
            <a:gs pos="100000">
              <a:schemeClr val="accent2">
                <a:hueOff val="-5402520"/>
                <a:satOff val="11111"/>
                <a:lumOff val="-85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Liviano</a:t>
          </a:r>
          <a:endParaRPr lang="es-ES" sz="2200" kern="1200" dirty="0"/>
        </a:p>
      </dsp:txBody>
      <dsp:txXfrm>
        <a:off x="5335396" y="2447374"/>
        <a:ext cx="2072444" cy="1297938"/>
      </dsp:txXfrm>
    </dsp:sp>
    <dsp:sp modelId="{F774AF5F-43CE-4C5F-8965-5F5E1919E2B6}">
      <dsp:nvSpPr>
        <dsp:cNvPr id="0" name=""/>
        <dsp:cNvSpPr/>
      </dsp:nvSpPr>
      <dsp:spPr>
        <a:xfrm>
          <a:off x="1621268" y="721168"/>
          <a:ext cx="4750350" cy="4750350"/>
        </a:xfrm>
        <a:custGeom>
          <a:avLst/>
          <a:gdLst/>
          <a:ahLst/>
          <a:cxnLst/>
          <a:rect l="0" t="0" r="0" b="0"/>
          <a:pathLst>
            <a:path>
              <a:moveTo>
                <a:pt x="4633327" y="3111521"/>
              </a:moveTo>
              <a:arcTo wR="2375175" hR="2375175" stAng="1083618" swAng="2624434"/>
            </a:path>
          </a:pathLst>
        </a:custGeom>
        <a:noFill/>
        <a:ln w="12700" cap="flat" cmpd="sng" algn="ctr">
          <a:solidFill>
            <a:schemeClr val="accent2">
              <a:hueOff val="-5402520"/>
              <a:satOff val="11111"/>
              <a:lumOff val="-85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35854DC6-1D96-403A-ABB0-97797A8214E2}">
      <dsp:nvSpPr>
        <dsp:cNvPr id="0" name=""/>
        <dsp:cNvSpPr/>
      </dsp:nvSpPr>
      <dsp:spPr>
        <a:xfrm>
          <a:off x="2890006" y="4752334"/>
          <a:ext cx="2212874" cy="1438368"/>
        </a:xfrm>
        <a:prstGeom prst="roundRect">
          <a:avLst/>
        </a:prstGeom>
        <a:gradFill rotWithShape="0">
          <a:gsLst>
            <a:gs pos="0">
              <a:schemeClr val="accent2">
                <a:hueOff val="-10805041"/>
                <a:satOff val="22223"/>
                <a:lumOff val="-1699"/>
                <a:alphaOff val="0"/>
                <a:shade val="63000"/>
                <a:satMod val="165000"/>
              </a:schemeClr>
            </a:gs>
            <a:gs pos="30000">
              <a:schemeClr val="accent2">
                <a:hueOff val="-10805041"/>
                <a:satOff val="22223"/>
                <a:lumOff val="-1699"/>
                <a:alphaOff val="0"/>
                <a:shade val="58000"/>
                <a:satMod val="165000"/>
              </a:schemeClr>
            </a:gs>
            <a:gs pos="75000">
              <a:schemeClr val="accent2">
                <a:hueOff val="-10805041"/>
                <a:satOff val="22223"/>
                <a:lumOff val="-1699"/>
                <a:alphaOff val="0"/>
                <a:shade val="30000"/>
                <a:satMod val="175000"/>
              </a:schemeClr>
            </a:gs>
            <a:gs pos="100000">
              <a:schemeClr val="accent2">
                <a:hueOff val="-10805041"/>
                <a:satOff val="22223"/>
                <a:lumOff val="-169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Ayuda a su independencia</a:t>
          </a:r>
          <a:endParaRPr lang="es-ES" sz="2200" kern="1200" dirty="0"/>
        </a:p>
      </dsp:txBody>
      <dsp:txXfrm>
        <a:off x="2960221" y="4822549"/>
        <a:ext cx="2072444" cy="1297938"/>
      </dsp:txXfrm>
    </dsp:sp>
    <dsp:sp modelId="{5646C37B-ADA9-45E9-A1CC-7375AF5BCAC2}">
      <dsp:nvSpPr>
        <dsp:cNvPr id="0" name=""/>
        <dsp:cNvSpPr/>
      </dsp:nvSpPr>
      <dsp:spPr>
        <a:xfrm>
          <a:off x="1621268" y="721168"/>
          <a:ext cx="4750350" cy="4750350"/>
        </a:xfrm>
        <a:custGeom>
          <a:avLst/>
          <a:gdLst/>
          <a:ahLst/>
          <a:cxnLst/>
          <a:rect l="0" t="0" r="0" b="0"/>
          <a:pathLst>
            <a:path>
              <a:moveTo>
                <a:pt x="1252816" y="4468442"/>
              </a:moveTo>
              <a:arcTo wR="2375175" hR="2375175" stAng="7091948" swAng="2624434"/>
            </a:path>
          </a:pathLst>
        </a:custGeom>
        <a:noFill/>
        <a:ln w="12700" cap="flat" cmpd="sng" algn="ctr">
          <a:solidFill>
            <a:schemeClr val="accent2">
              <a:hueOff val="-10805041"/>
              <a:satOff val="22223"/>
              <a:lumOff val="-169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1DADA73C-1CD6-4673-9AB8-7EF05A024A87}">
      <dsp:nvSpPr>
        <dsp:cNvPr id="0" name=""/>
        <dsp:cNvSpPr/>
      </dsp:nvSpPr>
      <dsp:spPr>
        <a:xfrm>
          <a:off x="514831" y="2377159"/>
          <a:ext cx="2212874" cy="1438368"/>
        </a:xfrm>
        <a:prstGeom prst="roundRect">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Debe favorecer al niño</a:t>
          </a:r>
          <a:endParaRPr lang="es-ES" sz="2200" kern="1200" dirty="0"/>
        </a:p>
      </dsp:txBody>
      <dsp:txXfrm>
        <a:off x="585046" y="2447374"/>
        <a:ext cx="2072444" cy="1297938"/>
      </dsp:txXfrm>
    </dsp:sp>
    <dsp:sp modelId="{F542016E-B706-4DF6-9B9E-AC04AAFA7ABD}">
      <dsp:nvSpPr>
        <dsp:cNvPr id="0" name=""/>
        <dsp:cNvSpPr/>
      </dsp:nvSpPr>
      <dsp:spPr>
        <a:xfrm>
          <a:off x="1621268" y="721168"/>
          <a:ext cx="4750350" cy="4750350"/>
        </a:xfrm>
        <a:custGeom>
          <a:avLst/>
          <a:gdLst/>
          <a:ahLst/>
          <a:cxnLst/>
          <a:rect l="0" t="0" r="0" b="0"/>
          <a:pathLst>
            <a:path>
              <a:moveTo>
                <a:pt x="117023" y="1638828"/>
              </a:moveTo>
              <a:arcTo wR="2375175" hR="2375175" stAng="11883618" swAng="2624434"/>
            </a:path>
          </a:pathLst>
        </a:custGeom>
        <a:noFill/>
        <a:ln w="12700" cap="flat" cmpd="sng" algn="ctr">
          <a:solidFill>
            <a:schemeClr val="accent2">
              <a:hueOff val="-16207560"/>
              <a:satOff val="33334"/>
              <a:lumOff val="-254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44176-B143-49AE-A47D-47893D21EFF6}">
      <dsp:nvSpPr>
        <dsp:cNvPr id="0" name=""/>
        <dsp:cNvSpPr/>
      </dsp:nvSpPr>
      <dsp:spPr>
        <a:xfrm>
          <a:off x="3491879" y="2520280"/>
          <a:ext cx="1476672" cy="1412774"/>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b="1" kern="1200" dirty="0" smtClean="0">
              <a:effectLst>
                <a:outerShdw blurRad="38100" dist="38100" dir="2700000" algn="tl">
                  <a:srgbClr val="000000">
                    <a:alpha val="43137"/>
                  </a:srgbClr>
                </a:outerShdw>
              </a:effectLst>
              <a:latin typeface="Monotype Corsiva" pitchFamily="66" charset="0"/>
            </a:rPr>
            <a:t>Favorece en el niño </a:t>
          </a:r>
          <a:endParaRPr lang="es-ES" sz="2000" kern="1200" dirty="0"/>
        </a:p>
      </dsp:txBody>
      <dsp:txXfrm>
        <a:off x="3708133" y="2727176"/>
        <a:ext cx="1044164" cy="998982"/>
      </dsp:txXfrm>
    </dsp:sp>
    <dsp:sp modelId="{53BAEDE6-7392-40F4-B8C6-3E41A4590365}">
      <dsp:nvSpPr>
        <dsp:cNvPr id="0" name=""/>
        <dsp:cNvSpPr/>
      </dsp:nvSpPr>
      <dsp:spPr>
        <a:xfrm rot="16200000">
          <a:off x="4012817" y="1834113"/>
          <a:ext cx="434797" cy="576573"/>
        </a:xfrm>
        <a:prstGeom prst="rightArrow">
          <a:avLst>
            <a:gd name="adj1" fmla="val 60000"/>
            <a:gd name="adj2" fmla="val 50000"/>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4078037" y="2014648"/>
        <a:ext cx="304358" cy="345943"/>
      </dsp:txXfrm>
    </dsp:sp>
    <dsp:sp modelId="{47F44A04-F6EE-4CC4-8469-24127AEC88C4}">
      <dsp:nvSpPr>
        <dsp:cNvPr id="0" name=""/>
        <dsp:cNvSpPr/>
      </dsp:nvSpPr>
      <dsp:spPr>
        <a:xfrm>
          <a:off x="3382313" y="4103"/>
          <a:ext cx="1695804" cy="1695804"/>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La autonomía </a:t>
          </a:r>
          <a:endParaRPr lang="es-ES" sz="1200" kern="1200" dirty="0"/>
        </a:p>
      </dsp:txBody>
      <dsp:txXfrm>
        <a:off x="3630658" y="252448"/>
        <a:ext cx="1199114" cy="1199114"/>
      </dsp:txXfrm>
    </dsp:sp>
    <dsp:sp modelId="{21840D19-8CB4-426D-97F4-2C13E3267380}">
      <dsp:nvSpPr>
        <dsp:cNvPr id="0" name=""/>
        <dsp:cNvSpPr/>
      </dsp:nvSpPr>
      <dsp:spPr>
        <a:xfrm rot="19800000">
          <a:off x="4985890" y="2380181"/>
          <a:ext cx="422312" cy="576573"/>
        </a:xfrm>
        <a:prstGeom prst="rightArrow">
          <a:avLst>
            <a:gd name="adj1" fmla="val 60000"/>
            <a:gd name="adj2" fmla="val 50000"/>
          </a:avLst>
        </a:prstGeom>
        <a:solidFill>
          <a:schemeClr val="accent2">
            <a:hueOff val="-3241512"/>
            <a:satOff val="6667"/>
            <a:lumOff val="-51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4994377" y="2527170"/>
        <a:ext cx="295618" cy="345943"/>
      </dsp:txXfrm>
    </dsp:sp>
    <dsp:sp modelId="{306463EE-9030-4A1A-B40A-24521E86DFD8}">
      <dsp:nvSpPr>
        <dsp:cNvPr id="0" name=""/>
        <dsp:cNvSpPr/>
      </dsp:nvSpPr>
      <dsp:spPr>
        <a:xfrm>
          <a:off x="5438831" y="1191434"/>
          <a:ext cx="1695804" cy="1695804"/>
        </a:xfrm>
        <a:prstGeom prst="ellipse">
          <a:avLst/>
        </a:prstGeom>
        <a:gradFill rotWithShape="0">
          <a:gsLst>
            <a:gs pos="0">
              <a:schemeClr val="accent2">
                <a:hueOff val="-3241512"/>
                <a:satOff val="6667"/>
                <a:lumOff val="-510"/>
                <a:alphaOff val="0"/>
                <a:shade val="63000"/>
                <a:satMod val="165000"/>
              </a:schemeClr>
            </a:gs>
            <a:gs pos="30000">
              <a:schemeClr val="accent2">
                <a:hueOff val="-3241512"/>
                <a:satOff val="6667"/>
                <a:lumOff val="-510"/>
                <a:alphaOff val="0"/>
                <a:shade val="58000"/>
                <a:satMod val="165000"/>
              </a:schemeClr>
            </a:gs>
            <a:gs pos="75000">
              <a:schemeClr val="accent2">
                <a:hueOff val="-3241512"/>
                <a:satOff val="6667"/>
                <a:lumOff val="-510"/>
                <a:alphaOff val="0"/>
                <a:shade val="30000"/>
                <a:satMod val="175000"/>
              </a:schemeClr>
            </a:gs>
            <a:gs pos="100000">
              <a:schemeClr val="accent2">
                <a:hueOff val="-3241512"/>
                <a:satOff val="6667"/>
                <a:lumOff val="-51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R="0" lvl="0" algn="ctr" defTabSz="533400" eaLnBrk="1" fontAlgn="auto" latinLnBrk="0" hangingPunct="1">
            <a:lnSpc>
              <a:spcPct val="90000"/>
            </a:lnSpc>
            <a:spcBef>
              <a:spcPct val="0"/>
            </a:spcBef>
            <a:spcAft>
              <a:spcPct val="35000"/>
            </a:spcAft>
            <a:buClrTx/>
            <a:buSzTx/>
            <a:buFontTx/>
            <a:tabLst/>
            <a:defRPr/>
          </a:pPr>
          <a:r>
            <a:rPr lang="es-EC" sz="1200" kern="1200" dirty="0" smtClean="0"/>
            <a:t>La cooperación </a:t>
          </a:r>
          <a:endParaRPr lang="es-ES" sz="1200" kern="1200" dirty="0"/>
        </a:p>
      </dsp:txBody>
      <dsp:txXfrm>
        <a:off x="5687176" y="1439779"/>
        <a:ext cx="1199114" cy="1199114"/>
      </dsp:txXfrm>
    </dsp:sp>
    <dsp:sp modelId="{4B5D77B2-9497-4F44-848B-5AFC84D3E3D1}">
      <dsp:nvSpPr>
        <dsp:cNvPr id="0" name=""/>
        <dsp:cNvSpPr/>
      </dsp:nvSpPr>
      <dsp:spPr>
        <a:xfrm rot="1800000">
          <a:off x="4985890" y="3496581"/>
          <a:ext cx="422312" cy="576573"/>
        </a:xfrm>
        <a:prstGeom prst="rightArrow">
          <a:avLst>
            <a:gd name="adj1" fmla="val 60000"/>
            <a:gd name="adj2" fmla="val 50000"/>
          </a:avLst>
        </a:prstGeom>
        <a:solidFill>
          <a:schemeClr val="accent2">
            <a:hueOff val="-6483024"/>
            <a:satOff val="13334"/>
            <a:lumOff val="-102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4994377" y="3580223"/>
        <a:ext cx="295618" cy="345943"/>
      </dsp:txXfrm>
    </dsp:sp>
    <dsp:sp modelId="{20D86175-21F9-4408-90DA-F016E4130592}">
      <dsp:nvSpPr>
        <dsp:cNvPr id="0" name=""/>
        <dsp:cNvSpPr/>
      </dsp:nvSpPr>
      <dsp:spPr>
        <a:xfrm>
          <a:off x="5438831" y="3566096"/>
          <a:ext cx="1695804" cy="1695804"/>
        </a:xfrm>
        <a:prstGeom prst="ellipse">
          <a:avLst/>
        </a:prstGeom>
        <a:gradFill rotWithShape="0">
          <a:gsLst>
            <a:gs pos="0">
              <a:schemeClr val="accent2">
                <a:hueOff val="-6483024"/>
                <a:satOff val="13334"/>
                <a:lumOff val="-1020"/>
                <a:alphaOff val="0"/>
                <a:shade val="63000"/>
                <a:satMod val="165000"/>
              </a:schemeClr>
            </a:gs>
            <a:gs pos="30000">
              <a:schemeClr val="accent2">
                <a:hueOff val="-6483024"/>
                <a:satOff val="13334"/>
                <a:lumOff val="-1020"/>
                <a:alphaOff val="0"/>
                <a:shade val="58000"/>
                <a:satMod val="165000"/>
              </a:schemeClr>
            </a:gs>
            <a:gs pos="75000">
              <a:schemeClr val="accent2">
                <a:hueOff val="-6483024"/>
                <a:satOff val="13334"/>
                <a:lumOff val="-1020"/>
                <a:alphaOff val="0"/>
                <a:shade val="30000"/>
                <a:satMod val="175000"/>
              </a:schemeClr>
            </a:gs>
            <a:gs pos="100000">
              <a:schemeClr val="accent2">
                <a:hueOff val="-6483024"/>
                <a:satOff val="13334"/>
                <a:lumOff val="-102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La responsabilidad </a:t>
          </a:r>
          <a:endParaRPr lang="es-ES" sz="1200" kern="1200" dirty="0"/>
        </a:p>
      </dsp:txBody>
      <dsp:txXfrm>
        <a:off x="5687176" y="3814441"/>
        <a:ext cx="1199114" cy="1199114"/>
      </dsp:txXfrm>
    </dsp:sp>
    <dsp:sp modelId="{8E13270D-C616-4021-88CF-C4B34B6CC651}">
      <dsp:nvSpPr>
        <dsp:cNvPr id="0" name=""/>
        <dsp:cNvSpPr/>
      </dsp:nvSpPr>
      <dsp:spPr>
        <a:xfrm rot="5400000">
          <a:off x="4012817" y="4042649"/>
          <a:ext cx="434797" cy="576573"/>
        </a:xfrm>
        <a:prstGeom prst="rightArrow">
          <a:avLst>
            <a:gd name="adj1" fmla="val 60000"/>
            <a:gd name="adj2" fmla="val 50000"/>
          </a:avLst>
        </a:prstGeom>
        <a:solidFill>
          <a:schemeClr val="accent2">
            <a:hueOff val="-9724536"/>
            <a:satOff val="20000"/>
            <a:lumOff val="-1529"/>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a:off x="4078037" y="4092745"/>
        <a:ext cx="304358" cy="345943"/>
      </dsp:txXfrm>
    </dsp:sp>
    <dsp:sp modelId="{E95358B1-AD33-4264-AA0D-5A2A2D7E0AB8}">
      <dsp:nvSpPr>
        <dsp:cNvPr id="0" name=""/>
        <dsp:cNvSpPr/>
      </dsp:nvSpPr>
      <dsp:spPr>
        <a:xfrm>
          <a:off x="3382313" y="4753427"/>
          <a:ext cx="1695804" cy="1695804"/>
        </a:xfrm>
        <a:prstGeom prst="ellipse">
          <a:avLst/>
        </a:prstGeom>
        <a:gradFill rotWithShape="0">
          <a:gsLst>
            <a:gs pos="0">
              <a:schemeClr val="accent2">
                <a:hueOff val="-9724536"/>
                <a:satOff val="20000"/>
                <a:lumOff val="-1529"/>
                <a:alphaOff val="0"/>
                <a:shade val="63000"/>
                <a:satMod val="165000"/>
              </a:schemeClr>
            </a:gs>
            <a:gs pos="30000">
              <a:schemeClr val="accent2">
                <a:hueOff val="-9724536"/>
                <a:satOff val="20000"/>
                <a:lumOff val="-1529"/>
                <a:alphaOff val="0"/>
                <a:shade val="58000"/>
                <a:satMod val="165000"/>
              </a:schemeClr>
            </a:gs>
            <a:gs pos="75000">
              <a:schemeClr val="accent2">
                <a:hueOff val="-9724536"/>
                <a:satOff val="20000"/>
                <a:lumOff val="-1529"/>
                <a:alphaOff val="0"/>
                <a:shade val="30000"/>
                <a:satMod val="175000"/>
              </a:schemeClr>
            </a:gs>
            <a:gs pos="100000">
              <a:schemeClr val="accent2">
                <a:hueOff val="-9724536"/>
                <a:satOff val="20000"/>
                <a:lumOff val="-152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R="0" lvl="0" algn="ctr" defTabSz="533400" eaLnBrk="1" fontAlgn="auto" latinLnBrk="0" hangingPunct="1">
            <a:lnSpc>
              <a:spcPct val="90000"/>
            </a:lnSpc>
            <a:spcBef>
              <a:spcPct val="0"/>
            </a:spcBef>
            <a:spcAft>
              <a:spcPct val="35000"/>
            </a:spcAft>
            <a:buClrTx/>
            <a:buSzTx/>
            <a:buFontTx/>
            <a:tabLst/>
            <a:defRPr/>
          </a:pPr>
          <a:r>
            <a:rPr lang="es-EC" sz="1200" kern="1200" dirty="0" smtClean="0"/>
            <a:t>La organización</a:t>
          </a:r>
          <a:endParaRPr lang="es-ES" sz="1200" kern="1200" dirty="0"/>
        </a:p>
      </dsp:txBody>
      <dsp:txXfrm>
        <a:off x="3630658" y="5001772"/>
        <a:ext cx="1199114" cy="1199114"/>
      </dsp:txXfrm>
    </dsp:sp>
    <dsp:sp modelId="{7F4D2BC4-7645-4D0E-A71F-6336BF0D5F6A}">
      <dsp:nvSpPr>
        <dsp:cNvPr id="0" name=""/>
        <dsp:cNvSpPr/>
      </dsp:nvSpPr>
      <dsp:spPr>
        <a:xfrm rot="9000000">
          <a:off x="3052229" y="3496581"/>
          <a:ext cx="422312" cy="576573"/>
        </a:xfrm>
        <a:prstGeom prst="rightArrow">
          <a:avLst>
            <a:gd name="adj1" fmla="val 60000"/>
            <a:gd name="adj2" fmla="val 50000"/>
          </a:avLst>
        </a:prstGeom>
        <a:solidFill>
          <a:schemeClr val="accent2">
            <a:hueOff val="-12966049"/>
            <a:satOff val="26667"/>
            <a:lumOff val="-2039"/>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10800000">
        <a:off x="3170436" y="3580223"/>
        <a:ext cx="295618" cy="345943"/>
      </dsp:txXfrm>
    </dsp:sp>
    <dsp:sp modelId="{C6E88D36-DF03-4D87-886A-B6B5A650283A}">
      <dsp:nvSpPr>
        <dsp:cNvPr id="0" name=""/>
        <dsp:cNvSpPr/>
      </dsp:nvSpPr>
      <dsp:spPr>
        <a:xfrm>
          <a:off x="1325796" y="3566096"/>
          <a:ext cx="1695804" cy="1695804"/>
        </a:xfrm>
        <a:prstGeom prst="ellipse">
          <a:avLst/>
        </a:prstGeom>
        <a:gradFill rotWithShape="0">
          <a:gsLst>
            <a:gs pos="0">
              <a:schemeClr val="accent2">
                <a:hueOff val="-12966049"/>
                <a:satOff val="26667"/>
                <a:lumOff val="-2039"/>
                <a:alphaOff val="0"/>
                <a:shade val="63000"/>
                <a:satMod val="165000"/>
              </a:schemeClr>
            </a:gs>
            <a:gs pos="30000">
              <a:schemeClr val="accent2">
                <a:hueOff val="-12966049"/>
                <a:satOff val="26667"/>
                <a:lumOff val="-2039"/>
                <a:alphaOff val="0"/>
                <a:shade val="58000"/>
                <a:satMod val="165000"/>
              </a:schemeClr>
            </a:gs>
            <a:gs pos="75000">
              <a:schemeClr val="accent2">
                <a:hueOff val="-12966049"/>
                <a:satOff val="26667"/>
                <a:lumOff val="-2039"/>
                <a:alphaOff val="0"/>
                <a:shade val="30000"/>
                <a:satMod val="175000"/>
              </a:schemeClr>
            </a:gs>
            <a:gs pos="100000">
              <a:schemeClr val="accent2">
                <a:hueOff val="-12966049"/>
                <a:satOff val="26667"/>
                <a:lumOff val="-203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La concentración </a:t>
          </a:r>
          <a:endParaRPr lang="es-ES" sz="1200" kern="1200" dirty="0"/>
        </a:p>
      </dsp:txBody>
      <dsp:txXfrm>
        <a:off x="1574141" y="3814441"/>
        <a:ext cx="1199114" cy="1199114"/>
      </dsp:txXfrm>
    </dsp:sp>
    <dsp:sp modelId="{4C82ABE1-400A-4ACA-9BE0-BBBFC0F0356D}">
      <dsp:nvSpPr>
        <dsp:cNvPr id="0" name=""/>
        <dsp:cNvSpPr/>
      </dsp:nvSpPr>
      <dsp:spPr>
        <a:xfrm rot="12600000">
          <a:off x="3052229" y="2380181"/>
          <a:ext cx="422312" cy="576573"/>
        </a:xfrm>
        <a:prstGeom prst="rightArrow">
          <a:avLst>
            <a:gd name="adj1" fmla="val 60000"/>
            <a:gd name="adj2" fmla="val 50000"/>
          </a:avLst>
        </a:prstGeom>
        <a:solidFill>
          <a:schemeClr val="accent2">
            <a:hueOff val="-16207560"/>
            <a:satOff val="33334"/>
            <a:lumOff val="-2549"/>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 sz="1200" kern="1200"/>
        </a:p>
      </dsp:txBody>
      <dsp:txXfrm rot="10800000">
        <a:off x="3170436" y="2527170"/>
        <a:ext cx="295618" cy="345943"/>
      </dsp:txXfrm>
    </dsp:sp>
    <dsp:sp modelId="{8A2BA16D-2A53-4E11-9864-DD276D25FA28}">
      <dsp:nvSpPr>
        <dsp:cNvPr id="0" name=""/>
        <dsp:cNvSpPr/>
      </dsp:nvSpPr>
      <dsp:spPr>
        <a:xfrm>
          <a:off x="1325796" y="1191434"/>
          <a:ext cx="1695804" cy="1695804"/>
        </a:xfrm>
        <a:prstGeom prst="ellipse">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La independencia </a:t>
          </a:r>
          <a:endParaRPr lang="es-ES" sz="1200" kern="1200" dirty="0"/>
        </a:p>
      </dsp:txBody>
      <dsp:txXfrm>
        <a:off x="1574141" y="1439779"/>
        <a:ext cx="1199114" cy="1199114"/>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D6257-E9A1-4598-925E-E826DB4184E4}">
      <dsp:nvSpPr>
        <dsp:cNvPr id="0" name=""/>
        <dsp:cNvSpPr/>
      </dsp:nvSpPr>
      <dsp:spPr>
        <a:xfrm>
          <a:off x="3184765" y="2338763"/>
          <a:ext cx="1775809" cy="1775809"/>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s-ES" sz="3200" b="1" kern="1200" dirty="0" smtClean="0">
              <a:effectLst>
                <a:outerShdw blurRad="38100" dist="38100" dir="2700000" algn="tl">
                  <a:srgbClr val="000000">
                    <a:alpha val="43137"/>
                  </a:srgbClr>
                </a:outerShdw>
              </a:effectLst>
              <a:latin typeface="Monotype Corsiva" pitchFamily="66" charset="0"/>
            </a:rPr>
            <a:t>Áreas </a:t>
          </a:r>
          <a:endParaRPr lang="es-ES" sz="3200" b="1" kern="1200" dirty="0">
            <a:effectLst>
              <a:outerShdw blurRad="38100" dist="38100" dir="2700000" algn="tl">
                <a:srgbClr val="000000">
                  <a:alpha val="43137"/>
                </a:srgbClr>
              </a:outerShdw>
            </a:effectLst>
            <a:latin typeface="Monotype Corsiva" pitchFamily="66" charset="0"/>
          </a:endParaRPr>
        </a:p>
      </dsp:txBody>
      <dsp:txXfrm>
        <a:off x="3444826" y="2598824"/>
        <a:ext cx="1255687" cy="1255687"/>
      </dsp:txXfrm>
    </dsp:sp>
    <dsp:sp modelId="{0EE8261E-9E3C-4D31-8B68-4FFC21F63B74}">
      <dsp:nvSpPr>
        <dsp:cNvPr id="0" name=""/>
        <dsp:cNvSpPr/>
      </dsp:nvSpPr>
      <dsp:spPr>
        <a:xfrm rot="16200000">
          <a:off x="3804258" y="2050534"/>
          <a:ext cx="536823" cy="39634"/>
        </a:xfrm>
        <a:custGeom>
          <a:avLst/>
          <a:gdLst/>
          <a:ahLst/>
          <a:cxnLst/>
          <a:rect l="0" t="0" r="0" b="0"/>
          <a:pathLst>
            <a:path>
              <a:moveTo>
                <a:pt x="0" y="19817"/>
              </a:moveTo>
              <a:lnTo>
                <a:pt x="536823" y="19817"/>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4059249" y="2056930"/>
        <a:ext cx="26841" cy="26841"/>
      </dsp:txXfrm>
    </dsp:sp>
    <dsp:sp modelId="{E2871860-5203-4DD7-ADDE-1E6551E197EE}">
      <dsp:nvSpPr>
        <dsp:cNvPr id="0" name=""/>
        <dsp:cNvSpPr/>
      </dsp:nvSpPr>
      <dsp:spPr>
        <a:xfrm>
          <a:off x="3184765" y="26130"/>
          <a:ext cx="1775809" cy="1775809"/>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600" kern="1200" dirty="0" smtClean="0"/>
            <a:t>Juegos tranquilos</a:t>
          </a:r>
          <a:endParaRPr lang="es-ES" sz="1600" kern="1200" dirty="0"/>
        </a:p>
      </dsp:txBody>
      <dsp:txXfrm>
        <a:off x="3444826" y="286191"/>
        <a:ext cx="1255687" cy="1255687"/>
      </dsp:txXfrm>
    </dsp:sp>
    <dsp:sp modelId="{6568F46D-B03B-4572-8A38-ED86E3D000BD}">
      <dsp:nvSpPr>
        <dsp:cNvPr id="0" name=""/>
        <dsp:cNvSpPr/>
      </dsp:nvSpPr>
      <dsp:spPr>
        <a:xfrm>
          <a:off x="4960575" y="3206850"/>
          <a:ext cx="536823" cy="39634"/>
        </a:xfrm>
        <a:custGeom>
          <a:avLst/>
          <a:gdLst/>
          <a:ahLst/>
          <a:cxnLst/>
          <a:rect l="0" t="0" r="0" b="0"/>
          <a:pathLst>
            <a:path>
              <a:moveTo>
                <a:pt x="0" y="19817"/>
              </a:moveTo>
              <a:lnTo>
                <a:pt x="536823" y="19817"/>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5215565" y="3213247"/>
        <a:ext cx="26841" cy="26841"/>
      </dsp:txXfrm>
    </dsp:sp>
    <dsp:sp modelId="{C1FBBF5E-380F-4E63-BAD6-AF2093EDD402}">
      <dsp:nvSpPr>
        <dsp:cNvPr id="0" name=""/>
        <dsp:cNvSpPr/>
      </dsp:nvSpPr>
      <dsp:spPr>
        <a:xfrm>
          <a:off x="5497398" y="2338763"/>
          <a:ext cx="1775809" cy="1775809"/>
        </a:xfrm>
        <a:prstGeom prst="ellipse">
          <a:avLst/>
        </a:prstGeom>
        <a:gradFill rotWithShape="0">
          <a:gsLst>
            <a:gs pos="0">
              <a:schemeClr val="accent2">
                <a:hueOff val="-5402520"/>
                <a:satOff val="11111"/>
                <a:lumOff val="-850"/>
                <a:alphaOff val="0"/>
                <a:shade val="63000"/>
                <a:satMod val="165000"/>
              </a:schemeClr>
            </a:gs>
            <a:gs pos="30000">
              <a:schemeClr val="accent2">
                <a:hueOff val="-5402520"/>
                <a:satOff val="11111"/>
                <a:lumOff val="-850"/>
                <a:alphaOff val="0"/>
                <a:shade val="58000"/>
                <a:satMod val="165000"/>
              </a:schemeClr>
            </a:gs>
            <a:gs pos="75000">
              <a:schemeClr val="accent2">
                <a:hueOff val="-5402520"/>
                <a:satOff val="11111"/>
                <a:lumOff val="-850"/>
                <a:alphaOff val="0"/>
                <a:shade val="30000"/>
                <a:satMod val="175000"/>
              </a:schemeClr>
            </a:gs>
            <a:gs pos="100000">
              <a:schemeClr val="accent2">
                <a:hueOff val="-5402520"/>
                <a:satOff val="11111"/>
                <a:lumOff val="-85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600" kern="1200" dirty="0" smtClean="0"/>
            <a:t> Artes plásticas</a:t>
          </a:r>
          <a:endParaRPr lang="es-ES" sz="1600" kern="1200" dirty="0" smtClean="0"/>
        </a:p>
        <a:p>
          <a:pPr lvl="0" algn="ctr">
            <a:spcBef>
              <a:spcPct val="0"/>
            </a:spcBef>
          </a:pPr>
          <a:endParaRPr lang="es-ES" sz="1600" kern="1200" dirty="0"/>
        </a:p>
      </dsp:txBody>
      <dsp:txXfrm>
        <a:off x="5757459" y="2598824"/>
        <a:ext cx="1255687" cy="1255687"/>
      </dsp:txXfrm>
    </dsp:sp>
    <dsp:sp modelId="{AE0930C6-CE0A-4C96-8882-3D763B41E59A}">
      <dsp:nvSpPr>
        <dsp:cNvPr id="0" name=""/>
        <dsp:cNvSpPr/>
      </dsp:nvSpPr>
      <dsp:spPr>
        <a:xfrm rot="5400000">
          <a:off x="3804258" y="4363167"/>
          <a:ext cx="536823" cy="39634"/>
        </a:xfrm>
        <a:custGeom>
          <a:avLst/>
          <a:gdLst/>
          <a:ahLst/>
          <a:cxnLst/>
          <a:rect l="0" t="0" r="0" b="0"/>
          <a:pathLst>
            <a:path>
              <a:moveTo>
                <a:pt x="0" y="19817"/>
              </a:moveTo>
              <a:lnTo>
                <a:pt x="536823" y="19817"/>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a:off x="4059249" y="4369563"/>
        <a:ext cx="26841" cy="26841"/>
      </dsp:txXfrm>
    </dsp:sp>
    <dsp:sp modelId="{D8D316C4-A13A-4917-8A5E-2C56E903AD18}">
      <dsp:nvSpPr>
        <dsp:cNvPr id="0" name=""/>
        <dsp:cNvSpPr/>
      </dsp:nvSpPr>
      <dsp:spPr>
        <a:xfrm>
          <a:off x="3070216" y="4651396"/>
          <a:ext cx="2004907" cy="1775809"/>
        </a:xfrm>
        <a:prstGeom prst="ellipse">
          <a:avLst/>
        </a:prstGeom>
        <a:gradFill rotWithShape="0">
          <a:gsLst>
            <a:gs pos="0">
              <a:schemeClr val="accent2">
                <a:hueOff val="-10805041"/>
                <a:satOff val="22223"/>
                <a:lumOff val="-1699"/>
                <a:alphaOff val="0"/>
                <a:shade val="63000"/>
                <a:satMod val="165000"/>
              </a:schemeClr>
            </a:gs>
            <a:gs pos="30000">
              <a:schemeClr val="accent2">
                <a:hueOff val="-10805041"/>
                <a:satOff val="22223"/>
                <a:lumOff val="-1699"/>
                <a:alphaOff val="0"/>
                <a:shade val="58000"/>
                <a:satMod val="165000"/>
              </a:schemeClr>
            </a:gs>
            <a:gs pos="75000">
              <a:schemeClr val="accent2">
                <a:hueOff val="-10805041"/>
                <a:satOff val="22223"/>
                <a:lumOff val="-1699"/>
                <a:alphaOff val="0"/>
                <a:shade val="30000"/>
                <a:satMod val="175000"/>
              </a:schemeClr>
            </a:gs>
            <a:gs pos="100000">
              <a:schemeClr val="accent2">
                <a:hueOff val="-10805041"/>
                <a:satOff val="22223"/>
                <a:lumOff val="-169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Dramatización</a:t>
          </a:r>
          <a:endParaRPr lang="es-ES" sz="1600" kern="1200" dirty="0"/>
        </a:p>
      </dsp:txBody>
      <dsp:txXfrm>
        <a:off x="3363828" y="4911457"/>
        <a:ext cx="1417683" cy="1255687"/>
      </dsp:txXfrm>
    </dsp:sp>
    <dsp:sp modelId="{21BF0276-6D5F-49E3-B14A-21ABD4325708}">
      <dsp:nvSpPr>
        <dsp:cNvPr id="0" name=""/>
        <dsp:cNvSpPr/>
      </dsp:nvSpPr>
      <dsp:spPr>
        <a:xfrm rot="10800000">
          <a:off x="2728386" y="3206850"/>
          <a:ext cx="456378" cy="39634"/>
        </a:xfrm>
        <a:custGeom>
          <a:avLst/>
          <a:gdLst/>
          <a:ahLst/>
          <a:cxnLst/>
          <a:rect l="0" t="0" r="0" b="0"/>
          <a:pathLst>
            <a:path>
              <a:moveTo>
                <a:pt x="0" y="19817"/>
              </a:moveTo>
              <a:lnTo>
                <a:pt x="456378" y="19817"/>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s-ES" sz="1600" kern="1200"/>
        </a:p>
      </dsp:txBody>
      <dsp:txXfrm rot="10800000">
        <a:off x="2945166" y="3215258"/>
        <a:ext cx="22818" cy="22818"/>
      </dsp:txXfrm>
    </dsp:sp>
    <dsp:sp modelId="{6891CC23-E0D8-4749-A0C5-901E521162B0}">
      <dsp:nvSpPr>
        <dsp:cNvPr id="0" name=""/>
        <dsp:cNvSpPr/>
      </dsp:nvSpPr>
      <dsp:spPr>
        <a:xfrm>
          <a:off x="791688" y="2258469"/>
          <a:ext cx="1936698" cy="1936396"/>
        </a:xfrm>
        <a:prstGeom prst="ellipse">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Construcción </a:t>
          </a:r>
          <a:endParaRPr lang="es-ES" sz="1600" kern="1200" dirty="0"/>
        </a:p>
      </dsp:txBody>
      <dsp:txXfrm>
        <a:off x="1075311" y="2542048"/>
        <a:ext cx="1369452" cy="136923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67671-ACE9-4330-BC33-D4224A99B603}">
      <dsp:nvSpPr>
        <dsp:cNvPr id="0" name=""/>
        <dsp:cNvSpPr/>
      </dsp:nvSpPr>
      <dsp:spPr>
        <a:xfrm>
          <a:off x="0" y="779809"/>
          <a:ext cx="8280920" cy="1646662"/>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2691" tIns="1062228" rIns="642691" bIns="199136" numCol="1" spcCol="1270" anchor="t" anchorCtr="0">
          <a:noAutofit/>
        </a:bodyPr>
        <a:lstStyle/>
        <a:p>
          <a:pPr marL="285750" lvl="1" indent="-285750" algn="l" defTabSz="1244600">
            <a:lnSpc>
              <a:spcPct val="90000"/>
            </a:lnSpc>
            <a:spcBef>
              <a:spcPct val="0"/>
            </a:spcBef>
            <a:spcAft>
              <a:spcPct val="15000"/>
            </a:spcAft>
            <a:buChar char="••"/>
          </a:pPr>
          <a:r>
            <a:rPr lang="es-ES" sz="2800" kern="1200" dirty="0" smtClean="0"/>
            <a:t>Material Educativo</a:t>
          </a:r>
          <a:endParaRPr lang="es-ES" sz="2800" kern="1200" dirty="0"/>
        </a:p>
      </dsp:txBody>
      <dsp:txXfrm>
        <a:off x="0" y="779809"/>
        <a:ext cx="8280920" cy="1646662"/>
      </dsp:txXfrm>
    </dsp:sp>
    <dsp:sp modelId="{CBE859AE-510F-4EE2-B906-EE411EB0AAB4}">
      <dsp:nvSpPr>
        <dsp:cNvPr id="0" name=""/>
        <dsp:cNvSpPr/>
      </dsp:nvSpPr>
      <dsp:spPr>
        <a:xfrm>
          <a:off x="414046" y="27049"/>
          <a:ext cx="5796644" cy="1505520"/>
        </a:xfrm>
        <a:prstGeom prst="round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l" defTabSz="1244600">
            <a:lnSpc>
              <a:spcPct val="90000"/>
            </a:lnSpc>
            <a:spcBef>
              <a:spcPct val="0"/>
            </a:spcBef>
            <a:spcAft>
              <a:spcPct val="35000"/>
            </a:spcAft>
          </a:pPr>
          <a:r>
            <a:rPr lang="es-ES" sz="2800" b="1" kern="1200" dirty="0" smtClean="0"/>
            <a:t>Variable Dependiente</a:t>
          </a:r>
          <a:endParaRPr lang="es-ES" sz="2800" b="1" kern="1200" dirty="0"/>
        </a:p>
      </dsp:txBody>
      <dsp:txXfrm>
        <a:off x="487539" y="100542"/>
        <a:ext cx="5649658" cy="1358534"/>
      </dsp:txXfrm>
    </dsp:sp>
    <dsp:sp modelId="{3CFFBA96-7F59-4FF0-A7B1-66B07FF19B73}">
      <dsp:nvSpPr>
        <dsp:cNvPr id="0" name=""/>
        <dsp:cNvSpPr/>
      </dsp:nvSpPr>
      <dsp:spPr>
        <a:xfrm>
          <a:off x="0" y="3454632"/>
          <a:ext cx="8280920" cy="1646662"/>
        </a:xfrm>
        <a:prstGeom prst="rect">
          <a:avLst/>
        </a:prstGeom>
        <a:solidFill>
          <a:schemeClr val="lt1">
            <a:alpha val="90000"/>
            <a:hueOff val="0"/>
            <a:satOff val="0"/>
            <a:lumOff val="0"/>
            <a:alphaOff val="0"/>
          </a:schemeClr>
        </a:solidFill>
        <a:ln w="12700" cap="flat" cmpd="sng" algn="ctr">
          <a:solidFill>
            <a:schemeClr val="accent2">
              <a:hueOff val="-16207560"/>
              <a:satOff val="33334"/>
              <a:lumOff val="-2549"/>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42691" tIns="1062228" rIns="642691" bIns="199136" numCol="1" spcCol="1270" anchor="t" anchorCtr="0">
          <a:noAutofit/>
        </a:bodyPr>
        <a:lstStyle/>
        <a:p>
          <a:pPr marL="285750" lvl="1" indent="-285750" algn="l" defTabSz="1244600">
            <a:lnSpc>
              <a:spcPct val="90000"/>
            </a:lnSpc>
            <a:spcBef>
              <a:spcPct val="0"/>
            </a:spcBef>
            <a:spcAft>
              <a:spcPct val="15000"/>
            </a:spcAft>
            <a:buChar char="••"/>
          </a:pPr>
          <a:r>
            <a:rPr lang="es-ES" sz="2800" kern="1200" dirty="0" smtClean="0"/>
            <a:t>Metodologías Activas</a:t>
          </a:r>
          <a:endParaRPr lang="es-ES" sz="2800" kern="1200" dirty="0"/>
        </a:p>
      </dsp:txBody>
      <dsp:txXfrm>
        <a:off x="0" y="3454632"/>
        <a:ext cx="8280920" cy="1646662"/>
      </dsp:txXfrm>
    </dsp:sp>
    <dsp:sp modelId="{644E11E3-896A-46DF-8BD9-2347400EB447}">
      <dsp:nvSpPr>
        <dsp:cNvPr id="0" name=""/>
        <dsp:cNvSpPr/>
      </dsp:nvSpPr>
      <dsp:spPr>
        <a:xfrm>
          <a:off x="414046" y="2701872"/>
          <a:ext cx="5796644" cy="1505520"/>
        </a:xfrm>
        <a:prstGeom prst="roundRect">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099" tIns="0" rIns="219099" bIns="0" numCol="1" spcCol="1270" anchor="ctr" anchorCtr="0">
          <a:noAutofit/>
        </a:bodyPr>
        <a:lstStyle/>
        <a:p>
          <a:pPr lvl="0" algn="l" defTabSz="1244600">
            <a:lnSpc>
              <a:spcPct val="90000"/>
            </a:lnSpc>
            <a:spcBef>
              <a:spcPct val="0"/>
            </a:spcBef>
            <a:spcAft>
              <a:spcPct val="35000"/>
            </a:spcAft>
          </a:pPr>
          <a:r>
            <a:rPr lang="es-ES" sz="2800" b="1" kern="1200" dirty="0" smtClean="0"/>
            <a:t>Variable Independiente</a:t>
          </a:r>
          <a:endParaRPr lang="es-ES" sz="2800" b="1" kern="1200" dirty="0"/>
        </a:p>
      </dsp:txBody>
      <dsp:txXfrm>
        <a:off x="487539" y="2775365"/>
        <a:ext cx="5649658" cy="1358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1DC8B-73A9-4D19-8A19-CD68E7A47DE0}">
      <dsp:nvSpPr>
        <dsp:cNvPr id="0" name=""/>
        <dsp:cNvSpPr/>
      </dsp:nvSpPr>
      <dsp:spPr>
        <a:xfrm rot="5400000">
          <a:off x="-199758" y="203114"/>
          <a:ext cx="1331726" cy="932208"/>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s-ES" sz="2100" kern="1200" dirty="0"/>
        </a:p>
      </dsp:txBody>
      <dsp:txXfrm rot="-5400000">
        <a:off x="1" y="469459"/>
        <a:ext cx="932208" cy="399518"/>
      </dsp:txXfrm>
    </dsp:sp>
    <dsp:sp modelId="{38B7A398-335D-4C37-A1D4-7884B0764DB6}">
      <dsp:nvSpPr>
        <dsp:cNvPr id="0" name=""/>
        <dsp:cNvSpPr/>
      </dsp:nvSpPr>
      <dsp:spPr>
        <a:xfrm rot="5400000">
          <a:off x="4029737" y="-3094173"/>
          <a:ext cx="865621" cy="7060679"/>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¿Cumple el Centro Infantil con los estándares de calidad sobre el material educativo?</a:t>
          </a:r>
          <a:endParaRPr lang="es-ES" sz="2000" kern="1200" dirty="0"/>
        </a:p>
      </dsp:txBody>
      <dsp:txXfrm rot="-5400000">
        <a:off x="932208" y="45612"/>
        <a:ext cx="7018423" cy="781109"/>
      </dsp:txXfrm>
    </dsp:sp>
    <dsp:sp modelId="{F1553774-6370-4F19-8794-2CDC8BC3A4B6}">
      <dsp:nvSpPr>
        <dsp:cNvPr id="0" name=""/>
        <dsp:cNvSpPr/>
      </dsp:nvSpPr>
      <dsp:spPr>
        <a:xfrm rot="5400000">
          <a:off x="-199758" y="1389149"/>
          <a:ext cx="1331726" cy="932208"/>
        </a:xfrm>
        <a:prstGeom prst="chevron">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s-ES" sz="2100" kern="1200"/>
        </a:p>
      </dsp:txBody>
      <dsp:txXfrm rot="-5400000">
        <a:off x="1" y="1655494"/>
        <a:ext cx="932208" cy="399518"/>
      </dsp:txXfrm>
    </dsp:sp>
    <dsp:sp modelId="{D7740D4D-ABD7-48E8-BE24-ABD0FD61BD28}">
      <dsp:nvSpPr>
        <dsp:cNvPr id="0" name=""/>
        <dsp:cNvSpPr/>
      </dsp:nvSpPr>
      <dsp:spPr>
        <a:xfrm rot="5400000">
          <a:off x="4029737" y="-1908137"/>
          <a:ext cx="865621" cy="7060679"/>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¿Qué nivel de preparación tienen las docentes del centro infantil, para actuar frente a las metodologías activas?</a:t>
          </a:r>
          <a:endParaRPr lang="es-ES" sz="2000" kern="1200" dirty="0"/>
        </a:p>
      </dsp:txBody>
      <dsp:txXfrm rot="-5400000">
        <a:off x="932208" y="1231648"/>
        <a:ext cx="7018423" cy="781109"/>
      </dsp:txXfrm>
    </dsp:sp>
    <dsp:sp modelId="{A6CBC7F6-A9CB-439D-8B1E-B6AF8D52ACA3}">
      <dsp:nvSpPr>
        <dsp:cNvPr id="0" name=""/>
        <dsp:cNvSpPr/>
      </dsp:nvSpPr>
      <dsp:spPr>
        <a:xfrm rot="5400000">
          <a:off x="-199758" y="2575185"/>
          <a:ext cx="1331726" cy="932208"/>
        </a:xfrm>
        <a:prstGeom prst="chevron">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endParaRPr lang="es-ES" sz="2100" kern="1200"/>
        </a:p>
      </dsp:txBody>
      <dsp:txXfrm rot="-5400000">
        <a:off x="1" y="2841530"/>
        <a:ext cx="932208" cy="399518"/>
      </dsp:txXfrm>
    </dsp:sp>
    <dsp:sp modelId="{3A58A8D7-5DDB-485E-919E-0E97909F6764}">
      <dsp:nvSpPr>
        <dsp:cNvPr id="0" name=""/>
        <dsp:cNvSpPr/>
      </dsp:nvSpPr>
      <dsp:spPr>
        <a:xfrm rot="5400000">
          <a:off x="4029737" y="-722102"/>
          <a:ext cx="865621" cy="7060679"/>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¿Cuenta el centro infantil con material educativo para los niños/as de 4 a 5 años?</a:t>
          </a:r>
          <a:endParaRPr lang="es-ES" sz="2000" kern="1200" dirty="0"/>
        </a:p>
      </dsp:txBody>
      <dsp:txXfrm rot="-5400000">
        <a:off x="932208" y="2417683"/>
        <a:ext cx="7018423" cy="781109"/>
      </dsp:txXfrm>
    </dsp:sp>
    <dsp:sp modelId="{24660392-50C4-47F6-8E29-D2789683AD8B}">
      <dsp:nvSpPr>
        <dsp:cNvPr id="0" name=""/>
        <dsp:cNvSpPr/>
      </dsp:nvSpPr>
      <dsp:spPr>
        <a:xfrm rot="5400000">
          <a:off x="-199758" y="3761221"/>
          <a:ext cx="1331726" cy="932208"/>
        </a:xfrm>
        <a:prstGeom prst="chevron">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endParaRPr lang="es-ES" sz="2600" kern="1200"/>
        </a:p>
      </dsp:txBody>
      <dsp:txXfrm rot="-5400000">
        <a:off x="1" y="4027566"/>
        <a:ext cx="932208" cy="399518"/>
      </dsp:txXfrm>
    </dsp:sp>
    <dsp:sp modelId="{B8947F00-9AB9-4C15-832F-DFD1AFC8DEED}">
      <dsp:nvSpPr>
        <dsp:cNvPr id="0" name=""/>
        <dsp:cNvSpPr/>
      </dsp:nvSpPr>
      <dsp:spPr>
        <a:xfrm rot="5400000">
          <a:off x="4029737" y="463933"/>
          <a:ext cx="865621" cy="7060679"/>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C" sz="2000" kern="1200" dirty="0" smtClean="0"/>
            <a:t>¿Cuentan las docentes con un manual de apoyo  sobre el material para las nuevas metodologías activas?</a:t>
          </a:r>
          <a:endParaRPr lang="es-ES" sz="2000" kern="1200" dirty="0"/>
        </a:p>
      </dsp:txBody>
      <dsp:txXfrm rot="-5400000">
        <a:off x="932208" y="3603718"/>
        <a:ext cx="7018423" cy="7811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A42C-7867-4FD4-9FDA-EE7941A208E1}">
      <dsp:nvSpPr>
        <dsp:cNvPr id="0" name=""/>
        <dsp:cNvSpPr/>
      </dsp:nvSpPr>
      <dsp:spPr>
        <a:xfrm>
          <a:off x="1218" y="143492"/>
          <a:ext cx="3107303" cy="1081167"/>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i="0" kern="1200" dirty="0" smtClean="0">
              <a:latin typeface="+mn-lt"/>
            </a:rPr>
            <a:t>Tipo de investigación </a:t>
          </a:r>
          <a:endParaRPr lang="es-ES" sz="1800" b="1" i="0" kern="1200" dirty="0">
            <a:latin typeface="+mn-lt"/>
          </a:endParaRPr>
        </a:p>
      </dsp:txBody>
      <dsp:txXfrm>
        <a:off x="541802" y="143492"/>
        <a:ext cx="2026136" cy="1081167"/>
      </dsp:txXfrm>
    </dsp:sp>
    <dsp:sp modelId="{80AA6C33-A52E-44E8-8388-F0A398C78226}">
      <dsp:nvSpPr>
        <dsp:cNvPr id="0" name=""/>
        <dsp:cNvSpPr/>
      </dsp:nvSpPr>
      <dsp:spPr>
        <a:xfrm>
          <a:off x="2838229" y="143492"/>
          <a:ext cx="2702919" cy="1081167"/>
        </a:xfrm>
        <a:prstGeom prst="chevron">
          <a:avLst/>
        </a:prstGeom>
        <a:gradFill rotWithShape="0">
          <a:gsLst>
            <a:gs pos="0">
              <a:schemeClr val="accent2">
                <a:hueOff val="-8103780"/>
                <a:satOff val="16667"/>
                <a:lumOff val="-1274"/>
                <a:alphaOff val="0"/>
                <a:shade val="63000"/>
                <a:satMod val="165000"/>
              </a:schemeClr>
            </a:gs>
            <a:gs pos="30000">
              <a:schemeClr val="accent2">
                <a:hueOff val="-8103780"/>
                <a:satOff val="16667"/>
                <a:lumOff val="-1274"/>
                <a:alphaOff val="0"/>
                <a:shade val="58000"/>
                <a:satMod val="165000"/>
              </a:schemeClr>
            </a:gs>
            <a:gs pos="75000">
              <a:schemeClr val="accent2">
                <a:hueOff val="-8103780"/>
                <a:satOff val="16667"/>
                <a:lumOff val="-1274"/>
                <a:alphaOff val="0"/>
                <a:shade val="30000"/>
                <a:satMod val="175000"/>
              </a:schemeClr>
            </a:gs>
            <a:gs pos="100000">
              <a:schemeClr val="accent2">
                <a:hueOff val="-8103780"/>
                <a:satOff val="16667"/>
                <a:lumOff val="-127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i="0" kern="1200" smtClean="0">
              <a:latin typeface="+mn-lt"/>
            </a:rPr>
            <a:t>Bibliográfica </a:t>
          </a:r>
          <a:endParaRPr lang="es-ES" sz="1800" i="0" kern="1200" dirty="0">
            <a:latin typeface="+mn-lt"/>
          </a:endParaRPr>
        </a:p>
      </dsp:txBody>
      <dsp:txXfrm>
        <a:off x="3378813" y="143492"/>
        <a:ext cx="1621752" cy="1081167"/>
      </dsp:txXfrm>
    </dsp:sp>
    <dsp:sp modelId="{83393556-A50C-4B17-86D9-D32886D20B26}">
      <dsp:nvSpPr>
        <dsp:cNvPr id="0" name=""/>
        <dsp:cNvSpPr/>
      </dsp:nvSpPr>
      <dsp:spPr>
        <a:xfrm>
          <a:off x="5270856" y="68004"/>
          <a:ext cx="3404381" cy="1232142"/>
        </a:xfrm>
        <a:prstGeom prst="chevron">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100000"/>
            </a:lnSpc>
            <a:spcBef>
              <a:spcPct val="0"/>
            </a:spcBef>
            <a:spcAft>
              <a:spcPts val="0"/>
            </a:spcAft>
          </a:pPr>
          <a:r>
            <a:rPr lang="es-ES" sz="1800" i="0" u="sng" kern="1200" smtClean="0">
              <a:latin typeface="+mn-lt"/>
            </a:rPr>
            <a:t>Metodología </a:t>
          </a:r>
        </a:p>
        <a:p>
          <a:pPr lvl="0" algn="ctr" defTabSz="800100">
            <a:lnSpc>
              <a:spcPct val="100000"/>
            </a:lnSpc>
            <a:spcBef>
              <a:spcPct val="0"/>
            </a:spcBef>
            <a:spcAft>
              <a:spcPts val="0"/>
            </a:spcAft>
          </a:pPr>
          <a:r>
            <a:rPr lang="es-ES" sz="1800" i="0" u="none" kern="1200" smtClean="0">
              <a:latin typeface="+mn-lt"/>
            </a:rPr>
            <a:t>Descriptiva</a:t>
          </a:r>
        </a:p>
        <a:p>
          <a:pPr lvl="0" algn="ctr" defTabSz="800100">
            <a:lnSpc>
              <a:spcPct val="100000"/>
            </a:lnSpc>
            <a:spcBef>
              <a:spcPct val="0"/>
            </a:spcBef>
            <a:spcAft>
              <a:spcPts val="0"/>
            </a:spcAft>
          </a:pPr>
          <a:r>
            <a:rPr lang="es-ES" sz="1800" i="0" u="sng" kern="1200" smtClean="0">
              <a:latin typeface="+mn-lt"/>
            </a:rPr>
            <a:t>Método </a:t>
          </a:r>
          <a:r>
            <a:rPr lang="es-ES" sz="1800" i="0" u="none" kern="1200" smtClean="0">
              <a:latin typeface="+mn-lt"/>
            </a:rPr>
            <a:t>   </a:t>
          </a:r>
        </a:p>
        <a:p>
          <a:pPr lvl="0" algn="ctr" defTabSz="800100">
            <a:lnSpc>
              <a:spcPct val="100000"/>
            </a:lnSpc>
            <a:spcBef>
              <a:spcPct val="0"/>
            </a:spcBef>
            <a:spcAft>
              <a:spcPts val="0"/>
            </a:spcAft>
          </a:pPr>
          <a:r>
            <a:rPr lang="es-ES" sz="1800" i="0" u="none" kern="1200" smtClean="0">
              <a:latin typeface="+mn-lt"/>
            </a:rPr>
            <a:t>Cualitativo</a:t>
          </a:r>
          <a:endParaRPr lang="es-ES" sz="1800" i="0" u="none" kern="1200" dirty="0">
            <a:latin typeface="+mn-lt"/>
          </a:endParaRPr>
        </a:p>
      </dsp:txBody>
      <dsp:txXfrm>
        <a:off x="5886927" y="68004"/>
        <a:ext cx="2172239" cy="123214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A42C-7867-4FD4-9FDA-EE7941A208E1}">
      <dsp:nvSpPr>
        <dsp:cNvPr id="0" name=""/>
        <dsp:cNvSpPr/>
      </dsp:nvSpPr>
      <dsp:spPr>
        <a:xfrm>
          <a:off x="2791" y="84306"/>
          <a:ext cx="3498461" cy="1338995"/>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S" sz="2000" b="1" kern="1200" smtClean="0">
              <a:latin typeface="+mn-lt"/>
            </a:rPr>
            <a:t>Modalidad de recolección de datos</a:t>
          </a:r>
          <a:endParaRPr lang="es-ES" sz="2000" b="1" kern="1200" dirty="0">
            <a:latin typeface="+mn-lt"/>
          </a:endParaRPr>
        </a:p>
      </dsp:txBody>
      <dsp:txXfrm>
        <a:off x="672289" y="84306"/>
        <a:ext cx="2159466" cy="1338995"/>
      </dsp:txXfrm>
    </dsp:sp>
    <dsp:sp modelId="{4C25C3EA-3F32-4E9B-AE1C-143E3BC3BBE1}">
      <dsp:nvSpPr>
        <dsp:cNvPr id="0" name=""/>
        <dsp:cNvSpPr/>
      </dsp:nvSpPr>
      <dsp:spPr>
        <a:xfrm>
          <a:off x="3169296" y="115210"/>
          <a:ext cx="3347489" cy="1338995"/>
        </a:xfrm>
        <a:prstGeom prst="chevron">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s-ES" sz="2000" kern="1200" dirty="0" smtClean="0">
              <a:latin typeface="+mn-lt"/>
            </a:rPr>
            <a:t>Estudio de campo</a:t>
          </a:r>
          <a:endParaRPr lang="es-ES" sz="2000" kern="1200" dirty="0">
            <a:latin typeface="+mn-lt"/>
          </a:endParaRPr>
        </a:p>
      </dsp:txBody>
      <dsp:txXfrm>
        <a:off x="3838794" y="115210"/>
        <a:ext cx="2008494" cy="1338995"/>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88A42C-7867-4FD4-9FDA-EE7941A208E1}">
      <dsp:nvSpPr>
        <dsp:cNvPr id="0" name=""/>
        <dsp:cNvSpPr/>
      </dsp:nvSpPr>
      <dsp:spPr>
        <a:xfrm>
          <a:off x="2222" y="278254"/>
          <a:ext cx="2922214" cy="1252811"/>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b="1" kern="1200" smtClean="0">
              <a:latin typeface="+mj-lt"/>
            </a:rPr>
            <a:t>Población y muestra </a:t>
          </a:r>
          <a:endParaRPr lang="es-ES" sz="1800" b="1" kern="1200" dirty="0">
            <a:latin typeface="+mj-lt"/>
          </a:endParaRPr>
        </a:p>
      </dsp:txBody>
      <dsp:txXfrm>
        <a:off x="628628" y="278254"/>
        <a:ext cx="1669403" cy="1252811"/>
      </dsp:txXfrm>
    </dsp:sp>
    <dsp:sp modelId="{4C25C3EA-3F32-4E9B-AE1C-143E3BC3BBE1}">
      <dsp:nvSpPr>
        <dsp:cNvPr id="0" name=""/>
        <dsp:cNvSpPr/>
      </dsp:nvSpPr>
      <dsp:spPr>
        <a:xfrm>
          <a:off x="2611234" y="278254"/>
          <a:ext cx="3132028" cy="1252811"/>
        </a:xfrm>
        <a:prstGeom prst="chevron">
          <a:avLst/>
        </a:prstGeom>
        <a:gradFill rotWithShape="0">
          <a:gsLst>
            <a:gs pos="0">
              <a:schemeClr val="accent2">
                <a:hueOff val="-8103780"/>
                <a:satOff val="16667"/>
                <a:lumOff val="-1274"/>
                <a:alphaOff val="0"/>
                <a:shade val="63000"/>
                <a:satMod val="165000"/>
              </a:schemeClr>
            </a:gs>
            <a:gs pos="30000">
              <a:schemeClr val="accent2">
                <a:hueOff val="-8103780"/>
                <a:satOff val="16667"/>
                <a:lumOff val="-1274"/>
                <a:alphaOff val="0"/>
                <a:shade val="58000"/>
                <a:satMod val="165000"/>
              </a:schemeClr>
            </a:gs>
            <a:gs pos="75000">
              <a:schemeClr val="accent2">
                <a:hueOff val="-8103780"/>
                <a:satOff val="16667"/>
                <a:lumOff val="-1274"/>
                <a:alphaOff val="0"/>
                <a:shade val="30000"/>
                <a:satMod val="175000"/>
              </a:schemeClr>
            </a:gs>
            <a:gs pos="100000">
              <a:schemeClr val="accent2">
                <a:hueOff val="-8103780"/>
                <a:satOff val="16667"/>
                <a:lumOff val="-127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C" sz="1800" kern="1200" smtClean="0">
              <a:latin typeface="+mj-lt"/>
            </a:rPr>
            <a:t>Centros de Desarrollo Infantil del Cantón Ruminahui</a:t>
          </a:r>
          <a:endParaRPr lang="es-ES" sz="1800" kern="1200" dirty="0">
            <a:latin typeface="+mj-lt"/>
          </a:endParaRPr>
        </a:p>
      </dsp:txBody>
      <dsp:txXfrm>
        <a:off x="3237640" y="278254"/>
        <a:ext cx="1879217" cy="1252811"/>
      </dsp:txXfrm>
    </dsp:sp>
    <dsp:sp modelId="{80AA6C33-A52E-44E8-8388-F0A398C78226}">
      <dsp:nvSpPr>
        <dsp:cNvPr id="0" name=""/>
        <dsp:cNvSpPr/>
      </dsp:nvSpPr>
      <dsp:spPr>
        <a:xfrm>
          <a:off x="5432282" y="278254"/>
          <a:ext cx="3354559" cy="1252811"/>
        </a:xfrm>
        <a:prstGeom prst="chevron">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s-ES" sz="1800" kern="1200" dirty="0" smtClean="0">
              <a:latin typeface="+mj-lt"/>
            </a:rPr>
            <a:t>60 niños(as)</a:t>
          </a:r>
        </a:p>
        <a:p>
          <a:pPr lvl="0" algn="ctr" defTabSz="800100">
            <a:lnSpc>
              <a:spcPct val="90000"/>
            </a:lnSpc>
            <a:spcBef>
              <a:spcPct val="0"/>
            </a:spcBef>
            <a:spcAft>
              <a:spcPct val="35000"/>
            </a:spcAft>
          </a:pPr>
          <a:r>
            <a:rPr lang="es-ES" sz="1800" kern="1200" dirty="0" smtClean="0">
              <a:latin typeface="+mj-lt"/>
            </a:rPr>
            <a:t>10 Maestras  </a:t>
          </a:r>
          <a:endParaRPr lang="es-ES" sz="1800" kern="1200" dirty="0">
            <a:latin typeface="+mj-lt"/>
          </a:endParaRPr>
        </a:p>
      </dsp:txBody>
      <dsp:txXfrm>
        <a:off x="6058688" y="278254"/>
        <a:ext cx="2101748" cy="1252811"/>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19510-9601-40D7-BA06-F9A4E5DF824A}">
      <dsp:nvSpPr>
        <dsp:cNvPr id="0" name=""/>
        <dsp:cNvSpPr/>
      </dsp:nvSpPr>
      <dsp:spPr>
        <a:xfrm>
          <a:off x="2933439" y="2899"/>
          <a:ext cx="1600720" cy="1040468"/>
        </a:xfrm>
        <a:prstGeom prst="round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Albornoz</a:t>
          </a:r>
          <a:endParaRPr lang="es-ES" sz="2100" kern="1200" dirty="0"/>
        </a:p>
      </dsp:txBody>
      <dsp:txXfrm>
        <a:off x="2984230" y="53690"/>
        <a:ext cx="1499138" cy="938886"/>
      </dsp:txXfrm>
    </dsp:sp>
    <dsp:sp modelId="{2AF67F34-28D3-4260-8A2C-5199470C3292}">
      <dsp:nvSpPr>
        <dsp:cNvPr id="0" name=""/>
        <dsp:cNvSpPr/>
      </dsp:nvSpPr>
      <dsp:spPr>
        <a:xfrm>
          <a:off x="1656046" y="523133"/>
          <a:ext cx="4155506" cy="4155506"/>
        </a:xfrm>
        <a:custGeom>
          <a:avLst/>
          <a:gdLst/>
          <a:ahLst/>
          <a:cxnLst/>
          <a:rect l="0" t="0" r="0" b="0"/>
          <a:pathLst>
            <a:path>
              <a:moveTo>
                <a:pt x="2889097" y="164959"/>
              </a:moveTo>
              <a:arcTo wR="2077753" hR="2077753" stAng="17579104" swAng="1960320"/>
            </a:path>
          </a:pathLst>
        </a:custGeom>
        <a:no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B2B3C77-0B00-4B0D-A91D-639D57D18BA3}">
      <dsp:nvSpPr>
        <dsp:cNvPr id="0" name=""/>
        <dsp:cNvSpPr/>
      </dsp:nvSpPr>
      <dsp:spPr>
        <a:xfrm>
          <a:off x="4909500" y="1438591"/>
          <a:ext cx="1600720" cy="1040468"/>
        </a:xfrm>
        <a:prstGeom prst="roundRect">
          <a:avLst/>
        </a:prstGeom>
        <a:gradFill rotWithShape="0">
          <a:gsLst>
            <a:gs pos="0">
              <a:schemeClr val="accent2">
                <a:hueOff val="-4051890"/>
                <a:satOff val="8333"/>
                <a:lumOff val="-637"/>
                <a:alphaOff val="0"/>
                <a:shade val="63000"/>
                <a:satMod val="165000"/>
              </a:schemeClr>
            </a:gs>
            <a:gs pos="30000">
              <a:schemeClr val="accent2">
                <a:hueOff val="-4051890"/>
                <a:satOff val="8333"/>
                <a:lumOff val="-637"/>
                <a:alphaOff val="0"/>
                <a:shade val="58000"/>
                <a:satMod val="165000"/>
              </a:schemeClr>
            </a:gs>
            <a:gs pos="75000">
              <a:schemeClr val="accent2">
                <a:hueOff val="-4051890"/>
                <a:satOff val="8333"/>
                <a:lumOff val="-637"/>
                <a:alphaOff val="0"/>
                <a:shade val="30000"/>
                <a:satMod val="175000"/>
              </a:schemeClr>
            </a:gs>
            <a:gs pos="100000">
              <a:schemeClr val="accent2">
                <a:hueOff val="-4051890"/>
                <a:satOff val="8333"/>
                <a:lumOff val="-63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Cotogchoa</a:t>
          </a:r>
          <a:endParaRPr lang="es-ES" sz="2100" kern="1200" dirty="0"/>
        </a:p>
      </dsp:txBody>
      <dsp:txXfrm>
        <a:off x="4960291" y="1489382"/>
        <a:ext cx="1499138" cy="938886"/>
      </dsp:txXfrm>
    </dsp:sp>
    <dsp:sp modelId="{CF05692C-38EE-4293-87BD-A7D88719B876}">
      <dsp:nvSpPr>
        <dsp:cNvPr id="0" name=""/>
        <dsp:cNvSpPr/>
      </dsp:nvSpPr>
      <dsp:spPr>
        <a:xfrm>
          <a:off x="1656046" y="523133"/>
          <a:ext cx="4155506" cy="4155506"/>
        </a:xfrm>
        <a:custGeom>
          <a:avLst/>
          <a:gdLst/>
          <a:ahLst/>
          <a:cxnLst/>
          <a:rect l="0" t="0" r="0" b="0"/>
          <a:pathLst>
            <a:path>
              <a:moveTo>
                <a:pt x="4152668" y="1969202"/>
              </a:moveTo>
              <a:arcTo wR="2077753" hR="2077753" stAng="21420316" swAng="2195367"/>
            </a:path>
          </a:pathLst>
        </a:custGeom>
        <a:noFill/>
        <a:ln w="12700" cap="flat" cmpd="sng" algn="ctr">
          <a:solidFill>
            <a:schemeClr val="accent2">
              <a:hueOff val="-4051890"/>
              <a:satOff val="8333"/>
              <a:lumOff val="-637"/>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6FA52C2-35F7-4CCE-8F64-913A8C6303FC}">
      <dsp:nvSpPr>
        <dsp:cNvPr id="0" name=""/>
        <dsp:cNvSpPr/>
      </dsp:nvSpPr>
      <dsp:spPr>
        <a:xfrm>
          <a:off x="4154712" y="3761589"/>
          <a:ext cx="1600720" cy="1040468"/>
        </a:xfrm>
        <a:prstGeom prst="roundRect">
          <a:avLst/>
        </a:prstGeom>
        <a:gradFill rotWithShape="0">
          <a:gsLst>
            <a:gs pos="0">
              <a:schemeClr val="accent2">
                <a:hueOff val="-8103780"/>
                <a:satOff val="16667"/>
                <a:lumOff val="-1274"/>
                <a:alphaOff val="0"/>
                <a:shade val="63000"/>
                <a:satMod val="165000"/>
              </a:schemeClr>
            </a:gs>
            <a:gs pos="30000">
              <a:schemeClr val="accent2">
                <a:hueOff val="-8103780"/>
                <a:satOff val="16667"/>
                <a:lumOff val="-1274"/>
                <a:alphaOff val="0"/>
                <a:shade val="58000"/>
                <a:satMod val="165000"/>
              </a:schemeClr>
            </a:gs>
            <a:gs pos="75000">
              <a:schemeClr val="accent2">
                <a:hueOff val="-8103780"/>
                <a:satOff val="16667"/>
                <a:lumOff val="-1274"/>
                <a:alphaOff val="0"/>
                <a:shade val="30000"/>
                <a:satMod val="175000"/>
              </a:schemeClr>
            </a:gs>
            <a:gs pos="100000">
              <a:schemeClr val="accent2">
                <a:hueOff val="-8103780"/>
                <a:satOff val="16667"/>
                <a:lumOff val="-127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Rumiloma</a:t>
          </a:r>
          <a:endParaRPr lang="es-ES" sz="2100" kern="1200" dirty="0"/>
        </a:p>
      </dsp:txBody>
      <dsp:txXfrm>
        <a:off x="4205503" y="3812380"/>
        <a:ext cx="1499138" cy="938886"/>
      </dsp:txXfrm>
    </dsp:sp>
    <dsp:sp modelId="{C7DE1979-9A08-4DFD-8BB7-76C4D13862B7}">
      <dsp:nvSpPr>
        <dsp:cNvPr id="0" name=""/>
        <dsp:cNvSpPr/>
      </dsp:nvSpPr>
      <dsp:spPr>
        <a:xfrm>
          <a:off x="1656046" y="523133"/>
          <a:ext cx="4155506" cy="4155506"/>
        </a:xfrm>
        <a:custGeom>
          <a:avLst/>
          <a:gdLst/>
          <a:ahLst/>
          <a:cxnLst/>
          <a:rect l="0" t="0" r="0" b="0"/>
          <a:pathLst>
            <a:path>
              <a:moveTo>
                <a:pt x="2490418" y="4114113"/>
              </a:moveTo>
              <a:arcTo wR="2077753" hR="2077753" stAng="4712655" swAng="1374691"/>
            </a:path>
          </a:pathLst>
        </a:custGeom>
        <a:noFill/>
        <a:ln w="12700" cap="flat" cmpd="sng" algn="ctr">
          <a:solidFill>
            <a:schemeClr val="accent2">
              <a:hueOff val="-8103780"/>
              <a:satOff val="16667"/>
              <a:lumOff val="-1274"/>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7495502-6197-4FD2-8DC3-06573069D936}">
      <dsp:nvSpPr>
        <dsp:cNvPr id="0" name=""/>
        <dsp:cNvSpPr/>
      </dsp:nvSpPr>
      <dsp:spPr>
        <a:xfrm>
          <a:off x="1712166" y="3761589"/>
          <a:ext cx="1600720" cy="1040468"/>
        </a:xfrm>
        <a:prstGeom prst="roundRect">
          <a:avLst/>
        </a:prstGeom>
        <a:gradFill rotWithShape="0">
          <a:gsLst>
            <a:gs pos="0">
              <a:schemeClr val="accent2">
                <a:hueOff val="-12155671"/>
                <a:satOff val="25001"/>
                <a:lumOff val="-1912"/>
                <a:alphaOff val="0"/>
                <a:shade val="63000"/>
                <a:satMod val="165000"/>
              </a:schemeClr>
            </a:gs>
            <a:gs pos="30000">
              <a:schemeClr val="accent2">
                <a:hueOff val="-12155671"/>
                <a:satOff val="25001"/>
                <a:lumOff val="-1912"/>
                <a:alphaOff val="0"/>
                <a:shade val="58000"/>
                <a:satMod val="165000"/>
              </a:schemeClr>
            </a:gs>
            <a:gs pos="75000">
              <a:schemeClr val="accent2">
                <a:hueOff val="-12155671"/>
                <a:satOff val="25001"/>
                <a:lumOff val="-1912"/>
                <a:alphaOff val="0"/>
                <a:shade val="30000"/>
                <a:satMod val="175000"/>
              </a:schemeClr>
            </a:gs>
            <a:gs pos="100000">
              <a:schemeClr val="accent2">
                <a:hueOff val="-12155671"/>
                <a:satOff val="25001"/>
                <a:lumOff val="-191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San Pedro</a:t>
          </a:r>
          <a:endParaRPr lang="es-ES" sz="2100" kern="1200" dirty="0"/>
        </a:p>
      </dsp:txBody>
      <dsp:txXfrm>
        <a:off x="1762957" y="3812380"/>
        <a:ext cx="1499138" cy="938886"/>
      </dsp:txXfrm>
    </dsp:sp>
    <dsp:sp modelId="{E8F794AE-8E82-4CC9-BE8F-58E849AADD63}">
      <dsp:nvSpPr>
        <dsp:cNvPr id="0" name=""/>
        <dsp:cNvSpPr/>
      </dsp:nvSpPr>
      <dsp:spPr>
        <a:xfrm>
          <a:off x="1656046" y="523133"/>
          <a:ext cx="4155506" cy="4155506"/>
        </a:xfrm>
        <a:custGeom>
          <a:avLst/>
          <a:gdLst/>
          <a:ahLst/>
          <a:cxnLst/>
          <a:rect l="0" t="0" r="0" b="0"/>
          <a:pathLst>
            <a:path>
              <a:moveTo>
                <a:pt x="347042" y="3227404"/>
              </a:moveTo>
              <a:arcTo wR="2077753" hR="2077753" stAng="8784317" swAng="2195367"/>
            </a:path>
          </a:pathLst>
        </a:custGeom>
        <a:noFill/>
        <a:ln w="12700" cap="flat" cmpd="sng" algn="ctr">
          <a:solidFill>
            <a:schemeClr val="accent2">
              <a:hueOff val="-12155671"/>
              <a:satOff val="25001"/>
              <a:lumOff val="-1912"/>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8BD7A0C4-8B94-47CF-8DEB-C83F72BFA3A8}">
      <dsp:nvSpPr>
        <dsp:cNvPr id="0" name=""/>
        <dsp:cNvSpPr/>
      </dsp:nvSpPr>
      <dsp:spPr>
        <a:xfrm>
          <a:off x="957378" y="1438591"/>
          <a:ext cx="1600720" cy="1040468"/>
        </a:xfrm>
        <a:prstGeom prst="roundRect">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t>Inchalillo</a:t>
          </a:r>
          <a:endParaRPr lang="es-ES" sz="2100" kern="1200" dirty="0"/>
        </a:p>
      </dsp:txBody>
      <dsp:txXfrm>
        <a:off x="1008169" y="1489382"/>
        <a:ext cx="1499138" cy="938886"/>
      </dsp:txXfrm>
    </dsp:sp>
    <dsp:sp modelId="{7608011D-589D-46D9-A4C1-240B028415D2}">
      <dsp:nvSpPr>
        <dsp:cNvPr id="0" name=""/>
        <dsp:cNvSpPr/>
      </dsp:nvSpPr>
      <dsp:spPr>
        <a:xfrm>
          <a:off x="1656046" y="523133"/>
          <a:ext cx="4155506" cy="4155506"/>
        </a:xfrm>
        <a:custGeom>
          <a:avLst/>
          <a:gdLst/>
          <a:ahLst/>
          <a:cxnLst/>
          <a:rect l="0" t="0" r="0" b="0"/>
          <a:pathLst>
            <a:path>
              <a:moveTo>
                <a:pt x="362202" y="905599"/>
              </a:moveTo>
              <a:arcTo wR="2077753" hR="2077753" stAng="12860576" swAng="1960320"/>
            </a:path>
          </a:pathLst>
        </a:custGeom>
        <a:noFill/>
        <a:ln w="12700" cap="flat" cmpd="sng" algn="ctr">
          <a:solidFill>
            <a:schemeClr val="accent2">
              <a:hueOff val="-16207560"/>
              <a:satOff val="33334"/>
              <a:lumOff val="-2549"/>
              <a:alphaOff val="0"/>
            </a:schemeClr>
          </a:solidFill>
          <a:prstDash val="solid"/>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9422FF-E7F4-4434-829D-B615CDAC2A5C}">
      <dsp:nvSpPr>
        <dsp:cNvPr id="0" name=""/>
        <dsp:cNvSpPr/>
      </dsp:nvSpPr>
      <dsp:spPr>
        <a:xfrm rot="5400000">
          <a:off x="-171519" y="174210"/>
          <a:ext cx="1143461" cy="800422"/>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1" y="402901"/>
        <a:ext cx="800422" cy="343039"/>
      </dsp:txXfrm>
    </dsp:sp>
    <dsp:sp modelId="{007054EB-CE2E-4DA2-9215-E4D440A160B5}">
      <dsp:nvSpPr>
        <dsp:cNvPr id="0" name=""/>
        <dsp:cNvSpPr/>
      </dsp:nvSpPr>
      <dsp:spPr>
        <a:xfrm rot="5400000">
          <a:off x="4196742" y="-3404627"/>
          <a:ext cx="743249" cy="7552505"/>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Los centros no poseen adecuados materiales para el aprendizaje, ya que la mayoría de maestras utilizan el libro de actividades.</a:t>
          </a:r>
          <a:endParaRPr lang="es-ES" sz="1400" kern="1200" dirty="0"/>
        </a:p>
      </dsp:txBody>
      <dsp:txXfrm rot="-5400000">
        <a:off x="792114" y="36283"/>
        <a:ext cx="7516223" cy="670685"/>
      </dsp:txXfrm>
    </dsp:sp>
    <dsp:sp modelId="{8641B804-D3B6-4980-81A8-EAA982CC24DB}">
      <dsp:nvSpPr>
        <dsp:cNvPr id="0" name=""/>
        <dsp:cNvSpPr/>
      </dsp:nvSpPr>
      <dsp:spPr>
        <a:xfrm rot="5400000">
          <a:off x="-171519" y="1201145"/>
          <a:ext cx="1143461" cy="800422"/>
        </a:xfrm>
        <a:prstGeom prst="chevron">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1" y="1429836"/>
        <a:ext cx="800422" cy="343039"/>
      </dsp:txXfrm>
    </dsp:sp>
    <dsp:sp modelId="{9BEAA685-0EC4-4002-803D-7E3EFF293943}">
      <dsp:nvSpPr>
        <dsp:cNvPr id="0" name=""/>
        <dsp:cNvSpPr/>
      </dsp:nvSpPr>
      <dsp:spPr>
        <a:xfrm rot="5400000">
          <a:off x="4205050" y="-2375001"/>
          <a:ext cx="743249" cy="7552505"/>
        </a:xfrm>
        <a:prstGeom prst="round2Same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Las maestras no conocen muy a fondo lo que en realidad son las metodologías activas y eso les perjudica para poner en práctica estas metodologías</a:t>
          </a:r>
          <a:endParaRPr lang="es-ES" sz="1400" kern="1200" dirty="0"/>
        </a:p>
      </dsp:txBody>
      <dsp:txXfrm rot="-5400000">
        <a:off x="800422" y="1065909"/>
        <a:ext cx="7516223" cy="670685"/>
      </dsp:txXfrm>
    </dsp:sp>
    <dsp:sp modelId="{8F7E8972-DEEC-44A4-82A0-964930F46F0F}">
      <dsp:nvSpPr>
        <dsp:cNvPr id="0" name=""/>
        <dsp:cNvSpPr/>
      </dsp:nvSpPr>
      <dsp:spPr>
        <a:xfrm rot="5400000">
          <a:off x="-171519" y="2228080"/>
          <a:ext cx="1143461" cy="800422"/>
        </a:xfrm>
        <a:prstGeom prst="chevron">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S" sz="2200" kern="1200"/>
        </a:p>
      </dsp:txBody>
      <dsp:txXfrm rot="-5400000">
        <a:off x="1" y="2456771"/>
        <a:ext cx="800422" cy="343039"/>
      </dsp:txXfrm>
    </dsp:sp>
    <dsp:sp modelId="{A0816C3B-DE1F-43C5-AC91-E3891474AE13}">
      <dsp:nvSpPr>
        <dsp:cNvPr id="0" name=""/>
        <dsp:cNvSpPr/>
      </dsp:nvSpPr>
      <dsp:spPr>
        <a:xfrm rot="5400000">
          <a:off x="4205050" y="-1348066"/>
          <a:ext cx="743249" cy="7552505"/>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Los centros no cuentan con materiales educativos que sean capaces de dar un desarrollo integral al  niño</a:t>
          </a:r>
          <a:endParaRPr lang="es-ES" sz="1400" kern="1200" dirty="0"/>
        </a:p>
      </dsp:txBody>
      <dsp:txXfrm rot="-5400000">
        <a:off x="800422" y="2092844"/>
        <a:ext cx="7516223" cy="670685"/>
      </dsp:txXfrm>
    </dsp:sp>
    <dsp:sp modelId="{E501B85F-8D65-438C-A11B-C808C786EBE8}">
      <dsp:nvSpPr>
        <dsp:cNvPr id="0" name=""/>
        <dsp:cNvSpPr/>
      </dsp:nvSpPr>
      <dsp:spPr>
        <a:xfrm rot="5400000">
          <a:off x="-171519" y="3255015"/>
          <a:ext cx="1143461" cy="800422"/>
        </a:xfrm>
        <a:prstGeom prst="chevron">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S" sz="2200" kern="1200"/>
        </a:p>
      </dsp:txBody>
      <dsp:txXfrm rot="-5400000">
        <a:off x="1" y="3483706"/>
        <a:ext cx="800422" cy="343039"/>
      </dsp:txXfrm>
    </dsp:sp>
    <dsp:sp modelId="{23752ABC-6174-42A4-BE61-ADA40AECDE02}">
      <dsp:nvSpPr>
        <dsp:cNvPr id="0" name=""/>
        <dsp:cNvSpPr/>
      </dsp:nvSpPr>
      <dsp:spPr>
        <a:xfrm rot="5400000">
          <a:off x="4205050" y="-321131"/>
          <a:ext cx="743249" cy="7552505"/>
        </a:xfrm>
        <a:prstGeom prst="round2Same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Las maestras al no tener suficiente capacitación sobre los materiales educativos no saben cómo combinarlos con las metodologías activas</a:t>
          </a:r>
          <a:endParaRPr lang="es-ES" sz="1400" kern="1200" dirty="0"/>
        </a:p>
      </dsp:txBody>
      <dsp:txXfrm rot="-5400000">
        <a:off x="800422" y="3119779"/>
        <a:ext cx="7516223" cy="670685"/>
      </dsp:txXfrm>
    </dsp:sp>
    <dsp:sp modelId="{C873D052-798F-4564-A30D-5ED9F58DC498}">
      <dsp:nvSpPr>
        <dsp:cNvPr id="0" name=""/>
        <dsp:cNvSpPr/>
      </dsp:nvSpPr>
      <dsp:spPr>
        <a:xfrm rot="5400000">
          <a:off x="-171519" y="4281950"/>
          <a:ext cx="1143461" cy="800422"/>
        </a:xfrm>
        <a:prstGeom prst="chevron">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S" sz="2200" kern="1200"/>
        </a:p>
      </dsp:txBody>
      <dsp:txXfrm rot="-5400000">
        <a:off x="1" y="4510641"/>
        <a:ext cx="800422" cy="343039"/>
      </dsp:txXfrm>
    </dsp:sp>
    <dsp:sp modelId="{360373D1-F876-4CA4-B8F6-3B48785B8F74}">
      <dsp:nvSpPr>
        <dsp:cNvPr id="0" name=""/>
        <dsp:cNvSpPr/>
      </dsp:nvSpPr>
      <dsp:spPr>
        <a:xfrm rot="5400000">
          <a:off x="4205050" y="705803"/>
          <a:ext cx="743249" cy="7552505"/>
        </a:xfrm>
        <a:prstGeom prst="round2Same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s-ES" sz="1400" kern="1200" dirty="0" smtClean="0"/>
            <a:t>El apoyo de las autoridades no es suficiente en cuanto a  la educación del Cantón ya que los centros infantiles no poseen adecuados materiales educativos para lograr un desarrollo integral en los niños y así tener a futuro  una educación de calidad</a:t>
          </a:r>
          <a:endParaRPr lang="es-ES" sz="1400" kern="1200" dirty="0"/>
        </a:p>
      </dsp:txBody>
      <dsp:txXfrm rot="-5400000">
        <a:off x="800422" y="4146713"/>
        <a:ext cx="7516223" cy="67068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34C45-A924-461C-9FCA-D93ABF467396}">
      <dsp:nvSpPr>
        <dsp:cNvPr id="0" name=""/>
        <dsp:cNvSpPr/>
      </dsp:nvSpPr>
      <dsp:spPr>
        <a:xfrm rot="5400000">
          <a:off x="-169874" y="172118"/>
          <a:ext cx="1132498" cy="792748"/>
        </a:xfrm>
        <a:prstGeom prst="chevron">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1" y="398617"/>
        <a:ext cx="792748" cy="339750"/>
      </dsp:txXfrm>
    </dsp:sp>
    <dsp:sp modelId="{BFB74E95-E028-47FC-A9E2-406F4C84C40F}">
      <dsp:nvSpPr>
        <dsp:cNvPr id="0" name=""/>
        <dsp:cNvSpPr/>
      </dsp:nvSpPr>
      <dsp:spPr>
        <a:xfrm rot="5400000">
          <a:off x="4168772" y="-3373780"/>
          <a:ext cx="736124" cy="7488171"/>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Se recomienda a las maestras, utilizar las Metodologías Activas en las actividades diarias para que exista un inter-aprendizaje</a:t>
          </a:r>
          <a:endParaRPr lang="es-ES" sz="1500" kern="1200" dirty="0"/>
        </a:p>
      </dsp:txBody>
      <dsp:txXfrm rot="-5400000">
        <a:off x="792749" y="38178"/>
        <a:ext cx="7452236" cy="664254"/>
      </dsp:txXfrm>
    </dsp:sp>
    <dsp:sp modelId="{CA6B3EEB-688D-47B2-9EC0-56BD59C2A587}">
      <dsp:nvSpPr>
        <dsp:cNvPr id="0" name=""/>
        <dsp:cNvSpPr/>
      </dsp:nvSpPr>
      <dsp:spPr>
        <a:xfrm rot="5400000">
          <a:off x="-169874" y="1187959"/>
          <a:ext cx="1132498" cy="792748"/>
        </a:xfrm>
        <a:prstGeom prst="chevron">
          <a:avLst/>
        </a:prstGeom>
        <a:gradFill rotWithShape="0">
          <a:gsLst>
            <a:gs pos="0">
              <a:schemeClr val="accent2">
                <a:hueOff val="-4051890"/>
                <a:satOff val="8333"/>
                <a:lumOff val="-637"/>
                <a:alphaOff val="0"/>
                <a:shade val="63000"/>
                <a:satMod val="165000"/>
              </a:schemeClr>
            </a:gs>
            <a:gs pos="30000">
              <a:schemeClr val="accent2">
                <a:hueOff val="-4051890"/>
                <a:satOff val="8333"/>
                <a:lumOff val="-637"/>
                <a:alphaOff val="0"/>
                <a:shade val="58000"/>
                <a:satMod val="165000"/>
              </a:schemeClr>
            </a:gs>
            <a:gs pos="75000">
              <a:schemeClr val="accent2">
                <a:hueOff val="-4051890"/>
                <a:satOff val="8333"/>
                <a:lumOff val="-637"/>
                <a:alphaOff val="0"/>
                <a:shade val="30000"/>
                <a:satMod val="175000"/>
              </a:schemeClr>
            </a:gs>
            <a:gs pos="100000">
              <a:schemeClr val="accent2">
                <a:hueOff val="-4051890"/>
                <a:satOff val="8333"/>
                <a:lumOff val="-637"/>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1" y="1414458"/>
        <a:ext cx="792748" cy="339750"/>
      </dsp:txXfrm>
    </dsp:sp>
    <dsp:sp modelId="{AA8236C5-6AA5-4EEC-883A-0D3A6A212D1D}">
      <dsp:nvSpPr>
        <dsp:cNvPr id="0" name=""/>
        <dsp:cNvSpPr/>
      </dsp:nvSpPr>
      <dsp:spPr>
        <a:xfrm rot="5400000">
          <a:off x="4168772" y="-2357938"/>
          <a:ext cx="736124" cy="7488171"/>
        </a:xfrm>
        <a:prstGeom prst="round2SameRect">
          <a:avLst/>
        </a:prstGeom>
        <a:solidFill>
          <a:schemeClr val="lt1">
            <a:alpha val="90000"/>
            <a:hueOff val="0"/>
            <a:satOff val="0"/>
            <a:lumOff val="0"/>
            <a:alphaOff val="0"/>
          </a:schemeClr>
        </a:solidFill>
        <a:ln w="12700" cap="flat" cmpd="sng" algn="ctr">
          <a:solidFill>
            <a:schemeClr val="accent2">
              <a:hueOff val="-4051890"/>
              <a:satOff val="8333"/>
              <a:lumOff val="-637"/>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Es recomendable que las maestras reciban capacitaciones sobre las nuevas metodologías que se va implementando a la educación</a:t>
          </a:r>
          <a:endParaRPr lang="es-ES" sz="1500" kern="1200" dirty="0"/>
        </a:p>
      </dsp:txBody>
      <dsp:txXfrm rot="-5400000">
        <a:off x="792749" y="1054020"/>
        <a:ext cx="7452236" cy="664254"/>
      </dsp:txXfrm>
    </dsp:sp>
    <dsp:sp modelId="{5B5765CB-B00F-4E64-A079-63BD36BD1D0F}">
      <dsp:nvSpPr>
        <dsp:cNvPr id="0" name=""/>
        <dsp:cNvSpPr/>
      </dsp:nvSpPr>
      <dsp:spPr>
        <a:xfrm rot="5400000">
          <a:off x="-169874" y="2203801"/>
          <a:ext cx="1132498" cy="792748"/>
        </a:xfrm>
        <a:prstGeom prst="chevron">
          <a:avLst/>
        </a:prstGeom>
        <a:gradFill rotWithShape="0">
          <a:gsLst>
            <a:gs pos="0">
              <a:schemeClr val="accent2">
                <a:hueOff val="-8103780"/>
                <a:satOff val="16667"/>
                <a:lumOff val="-1274"/>
                <a:alphaOff val="0"/>
                <a:shade val="63000"/>
                <a:satMod val="165000"/>
              </a:schemeClr>
            </a:gs>
            <a:gs pos="30000">
              <a:schemeClr val="accent2">
                <a:hueOff val="-8103780"/>
                <a:satOff val="16667"/>
                <a:lumOff val="-1274"/>
                <a:alphaOff val="0"/>
                <a:shade val="58000"/>
                <a:satMod val="165000"/>
              </a:schemeClr>
            </a:gs>
            <a:gs pos="75000">
              <a:schemeClr val="accent2">
                <a:hueOff val="-8103780"/>
                <a:satOff val="16667"/>
                <a:lumOff val="-1274"/>
                <a:alphaOff val="0"/>
                <a:shade val="30000"/>
                <a:satMod val="175000"/>
              </a:schemeClr>
            </a:gs>
            <a:gs pos="100000">
              <a:schemeClr val="accent2">
                <a:hueOff val="-8103780"/>
                <a:satOff val="16667"/>
                <a:lumOff val="-127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s-ES" sz="1800" kern="1200"/>
        </a:p>
      </dsp:txBody>
      <dsp:txXfrm rot="-5400000">
        <a:off x="1" y="2430300"/>
        <a:ext cx="792748" cy="339750"/>
      </dsp:txXfrm>
    </dsp:sp>
    <dsp:sp modelId="{89773424-185C-4B64-812E-06850404AA62}">
      <dsp:nvSpPr>
        <dsp:cNvPr id="0" name=""/>
        <dsp:cNvSpPr/>
      </dsp:nvSpPr>
      <dsp:spPr>
        <a:xfrm rot="5400000">
          <a:off x="4168772" y="-1342096"/>
          <a:ext cx="736124" cy="7488171"/>
        </a:xfrm>
        <a:prstGeom prst="round2SameRect">
          <a:avLst/>
        </a:prstGeom>
        <a:solidFill>
          <a:schemeClr val="lt1">
            <a:alpha val="90000"/>
            <a:hueOff val="0"/>
            <a:satOff val="0"/>
            <a:lumOff val="0"/>
            <a:alphaOff val="0"/>
          </a:schemeClr>
        </a:solidFill>
        <a:ln w="12700" cap="flat" cmpd="sng" algn="ctr">
          <a:solidFill>
            <a:schemeClr val="accent2">
              <a:hueOff val="-8103780"/>
              <a:satOff val="16667"/>
              <a:lumOff val="-1274"/>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C" sz="1500" kern="1200" dirty="0" smtClean="0"/>
            <a:t>Se recomienda realizar material educativo con material reciclable para que así no sea tan costoso  para las maestras  </a:t>
          </a:r>
          <a:endParaRPr lang="es-ES" sz="1500" kern="1200" dirty="0"/>
        </a:p>
      </dsp:txBody>
      <dsp:txXfrm rot="-5400000">
        <a:off x="792749" y="2069862"/>
        <a:ext cx="7452236" cy="664254"/>
      </dsp:txXfrm>
    </dsp:sp>
    <dsp:sp modelId="{CB8CD031-E955-467D-9DC3-4C6AF51B47E4}">
      <dsp:nvSpPr>
        <dsp:cNvPr id="0" name=""/>
        <dsp:cNvSpPr/>
      </dsp:nvSpPr>
      <dsp:spPr>
        <a:xfrm rot="5400000">
          <a:off x="-169874" y="3219643"/>
          <a:ext cx="1132498" cy="792748"/>
        </a:xfrm>
        <a:prstGeom prst="chevron">
          <a:avLst/>
        </a:prstGeom>
        <a:gradFill rotWithShape="0">
          <a:gsLst>
            <a:gs pos="0">
              <a:schemeClr val="accent2">
                <a:hueOff val="-12155671"/>
                <a:satOff val="25001"/>
                <a:lumOff val="-1912"/>
                <a:alphaOff val="0"/>
                <a:shade val="63000"/>
                <a:satMod val="165000"/>
              </a:schemeClr>
            </a:gs>
            <a:gs pos="30000">
              <a:schemeClr val="accent2">
                <a:hueOff val="-12155671"/>
                <a:satOff val="25001"/>
                <a:lumOff val="-1912"/>
                <a:alphaOff val="0"/>
                <a:shade val="58000"/>
                <a:satMod val="165000"/>
              </a:schemeClr>
            </a:gs>
            <a:gs pos="75000">
              <a:schemeClr val="accent2">
                <a:hueOff val="-12155671"/>
                <a:satOff val="25001"/>
                <a:lumOff val="-1912"/>
                <a:alphaOff val="0"/>
                <a:shade val="30000"/>
                <a:satMod val="175000"/>
              </a:schemeClr>
            </a:gs>
            <a:gs pos="100000">
              <a:schemeClr val="accent2">
                <a:hueOff val="-12155671"/>
                <a:satOff val="25001"/>
                <a:lumOff val="-191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S" sz="2200" kern="1200" dirty="0"/>
        </a:p>
      </dsp:txBody>
      <dsp:txXfrm rot="-5400000">
        <a:off x="1" y="3446142"/>
        <a:ext cx="792748" cy="339750"/>
      </dsp:txXfrm>
    </dsp:sp>
    <dsp:sp modelId="{0266E9F1-B239-419A-A56B-C807910111BF}">
      <dsp:nvSpPr>
        <dsp:cNvPr id="0" name=""/>
        <dsp:cNvSpPr/>
      </dsp:nvSpPr>
      <dsp:spPr>
        <a:xfrm rot="5400000">
          <a:off x="4168772" y="-326255"/>
          <a:ext cx="736124" cy="7488171"/>
        </a:xfrm>
        <a:prstGeom prst="round2SameRect">
          <a:avLst/>
        </a:prstGeom>
        <a:solidFill>
          <a:schemeClr val="lt1">
            <a:alpha val="90000"/>
            <a:hueOff val="0"/>
            <a:satOff val="0"/>
            <a:lumOff val="0"/>
            <a:alphaOff val="0"/>
          </a:schemeClr>
        </a:solidFill>
        <a:ln w="12700" cap="flat" cmpd="sng" algn="ctr">
          <a:solidFill>
            <a:schemeClr val="accent2">
              <a:hueOff val="-12155671"/>
              <a:satOff val="25001"/>
              <a:lumOff val="-1912"/>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Se recomienda a las maestras desarrollar un ambiente de trabajo optimo para que los niños puedan sentirse bien al momento de aprender</a:t>
          </a:r>
          <a:endParaRPr lang="es-ES" sz="1500" kern="1200" dirty="0"/>
        </a:p>
      </dsp:txBody>
      <dsp:txXfrm rot="-5400000">
        <a:off x="792749" y="3085703"/>
        <a:ext cx="7452236" cy="664254"/>
      </dsp:txXfrm>
    </dsp:sp>
    <dsp:sp modelId="{7DB2877D-660E-4675-8911-94F423BDC042}">
      <dsp:nvSpPr>
        <dsp:cNvPr id="0" name=""/>
        <dsp:cNvSpPr/>
      </dsp:nvSpPr>
      <dsp:spPr>
        <a:xfrm rot="5400000">
          <a:off x="-169874" y="4235484"/>
          <a:ext cx="1132498" cy="792748"/>
        </a:xfrm>
        <a:prstGeom prst="chevron">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endParaRPr lang="es-ES" sz="2200" kern="1200"/>
        </a:p>
      </dsp:txBody>
      <dsp:txXfrm rot="-5400000">
        <a:off x="1" y="4461983"/>
        <a:ext cx="792748" cy="339750"/>
      </dsp:txXfrm>
    </dsp:sp>
    <dsp:sp modelId="{06A76738-0719-4BE0-9C5A-88A9F2B7C2A5}">
      <dsp:nvSpPr>
        <dsp:cNvPr id="0" name=""/>
        <dsp:cNvSpPr/>
      </dsp:nvSpPr>
      <dsp:spPr>
        <a:xfrm rot="5400000">
          <a:off x="4168772" y="689586"/>
          <a:ext cx="736124" cy="7488171"/>
        </a:xfrm>
        <a:prstGeom prst="round2SameRect">
          <a:avLst/>
        </a:prstGeom>
        <a:solidFill>
          <a:schemeClr val="lt1">
            <a:alpha val="90000"/>
            <a:hueOff val="0"/>
            <a:satOff val="0"/>
            <a:lumOff val="0"/>
            <a:alphaOff val="0"/>
          </a:schemeClr>
        </a:solidFill>
        <a:ln w="12700" cap="flat" cmpd="sng" algn="ctr">
          <a:solidFill>
            <a:schemeClr val="accent2">
              <a:hueOff val="-16207560"/>
              <a:satOff val="33334"/>
              <a:lumOff val="-2549"/>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Es recomendable que las maestras utilicen el “Manual de material educativo para fortalecer las metodologías activas” ya que con este manual podrán desarrollar material por ellas mismas solo deberán adaptarlos al tema que se trate en clases</a:t>
          </a:r>
          <a:endParaRPr lang="es-ES" sz="1500" kern="1200" dirty="0"/>
        </a:p>
      </dsp:txBody>
      <dsp:txXfrm rot="-5400000">
        <a:off x="792749" y="4101545"/>
        <a:ext cx="7452236" cy="66425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2835D-80A3-423B-ACEC-E48A72AD258D}">
      <dsp:nvSpPr>
        <dsp:cNvPr id="0" name=""/>
        <dsp:cNvSpPr/>
      </dsp:nvSpPr>
      <dsp:spPr>
        <a:xfrm rot="5400000">
          <a:off x="431519" y="1392429"/>
          <a:ext cx="2171316" cy="262013"/>
        </a:xfrm>
        <a:prstGeom prst="rect">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DB3CB52-22F6-4F57-9D08-BEA32C7F7093}">
      <dsp:nvSpPr>
        <dsp:cNvPr id="0" name=""/>
        <dsp:cNvSpPr/>
      </dsp:nvSpPr>
      <dsp:spPr>
        <a:xfrm>
          <a:off x="928861" y="3516"/>
          <a:ext cx="2911260" cy="1746756"/>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effectLst>
                <a:outerShdw blurRad="38100" dist="38100" dir="2700000" algn="tl">
                  <a:srgbClr val="000000">
                    <a:alpha val="43137"/>
                  </a:srgbClr>
                </a:outerShdw>
              </a:effectLst>
            </a:rPr>
            <a:t>Justificación</a:t>
          </a:r>
          <a:endParaRPr lang="es-ES" sz="2400" b="1" kern="1200" dirty="0">
            <a:effectLst>
              <a:outerShdw blurRad="38100" dist="38100" dir="2700000" algn="tl">
                <a:srgbClr val="000000">
                  <a:alpha val="43137"/>
                </a:srgbClr>
              </a:outerShdw>
            </a:effectLst>
          </a:endParaRPr>
        </a:p>
      </dsp:txBody>
      <dsp:txXfrm>
        <a:off x="980022" y="54677"/>
        <a:ext cx="2808938" cy="1644434"/>
      </dsp:txXfrm>
    </dsp:sp>
    <dsp:sp modelId="{95FA6DAD-34A8-46F7-99E7-9A6F517B2518}">
      <dsp:nvSpPr>
        <dsp:cNvPr id="0" name=""/>
        <dsp:cNvSpPr/>
      </dsp:nvSpPr>
      <dsp:spPr>
        <a:xfrm rot="5400000">
          <a:off x="431519" y="3575875"/>
          <a:ext cx="2171316" cy="262013"/>
        </a:xfrm>
        <a:prstGeom prst="rect">
          <a:avLst/>
        </a:prstGeom>
        <a:solidFill>
          <a:schemeClr val="accent4">
            <a:hueOff val="5745295"/>
            <a:satOff val="-14534"/>
            <a:lumOff val="653"/>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79D5F8-B388-4C4B-ADAC-A54C4FF97C2C}">
      <dsp:nvSpPr>
        <dsp:cNvPr id="0" name=""/>
        <dsp:cNvSpPr/>
      </dsp:nvSpPr>
      <dsp:spPr>
        <a:xfrm>
          <a:off x="928861" y="2186961"/>
          <a:ext cx="2911260" cy="1746756"/>
        </a:xfrm>
        <a:prstGeom prst="roundRect">
          <a:avLst>
            <a:gd name="adj" fmla="val 10000"/>
          </a:avLst>
        </a:prstGeom>
        <a:gradFill rotWithShape="0">
          <a:gsLst>
            <a:gs pos="0">
              <a:schemeClr val="accent4">
                <a:hueOff val="4308971"/>
                <a:satOff val="-10901"/>
                <a:lumOff val="490"/>
                <a:alphaOff val="0"/>
                <a:shade val="63000"/>
                <a:satMod val="165000"/>
              </a:schemeClr>
            </a:gs>
            <a:gs pos="30000">
              <a:schemeClr val="accent4">
                <a:hueOff val="4308971"/>
                <a:satOff val="-10901"/>
                <a:lumOff val="490"/>
                <a:alphaOff val="0"/>
                <a:shade val="58000"/>
                <a:satMod val="165000"/>
              </a:schemeClr>
            </a:gs>
            <a:gs pos="75000">
              <a:schemeClr val="accent4">
                <a:hueOff val="4308971"/>
                <a:satOff val="-10901"/>
                <a:lumOff val="490"/>
                <a:alphaOff val="0"/>
                <a:shade val="30000"/>
                <a:satMod val="175000"/>
              </a:schemeClr>
            </a:gs>
            <a:gs pos="100000">
              <a:schemeClr val="accent4">
                <a:hueOff val="4308971"/>
                <a:satOff val="-10901"/>
                <a:lumOff val="49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s-ES" sz="1600" kern="1200" dirty="0" smtClean="0"/>
        </a:p>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t>La observación que hicimos nos ayuda a determinar que este manual podrá cambiar la forma de enseñanza </a:t>
          </a:r>
        </a:p>
        <a:p>
          <a:pPr lvl="0" algn="ctr" defTabSz="533400">
            <a:lnSpc>
              <a:spcPct val="90000"/>
            </a:lnSpc>
            <a:spcBef>
              <a:spcPct val="0"/>
            </a:spcBef>
            <a:spcAft>
              <a:spcPct val="35000"/>
            </a:spcAft>
          </a:pPr>
          <a:endParaRPr lang="es-ES" sz="1600" kern="1200" dirty="0"/>
        </a:p>
      </dsp:txBody>
      <dsp:txXfrm>
        <a:off x="980022" y="2238122"/>
        <a:ext cx="2808938" cy="1644434"/>
      </dsp:txXfrm>
    </dsp:sp>
    <dsp:sp modelId="{DF5E85C5-45C3-48C9-BAA5-50C5D8E62FCA}">
      <dsp:nvSpPr>
        <dsp:cNvPr id="0" name=""/>
        <dsp:cNvSpPr/>
      </dsp:nvSpPr>
      <dsp:spPr>
        <a:xfrm>
          <a:off x="1523242" y="4667597"/>
          <a:ext cx="3859848" cy="262013"/>
        </a:xfrm>
        <a:prstGeom prst="rect">
          <a:avLst/>
        </a:prstGeom>
        <a:solidFill>
          <a:schemeClr val="accent4">
            <a:hueOff val="11490590"/>
            <a:satOff val="-29069"/>
            <a:lumOff val="1307"/>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D3C2D29-7FFF-40CC-8C66-691D8203AF5B}">
      <dsp:nvSpPr>
        <dsp:cNvPr id="0" name=""/>
        <dsp:cNvSpPr/>
      </dsp:nvSpPr>
      <dsp:spPr>
        <a:xfrm>
          <a:off x="928861" y="4370407"/>
          <a:ext cx="2911260" cy="1746756"/>
        </a:xfrm>
        <a:prstGeom prst="roundRect">
          <a:avLst>
            <a:gd name="adj" fmla="val 10000"/>
          </a:avLst>
        </a:prstGeom>
        <a:gradFill rotWithShape="0">
          <a:gsLst>
            <a:gs pos="0">
              <a:schemeClr val="accent4">
                <a:hueOff val="8617942"/>
                <a:satOff val="-21801"/>
                <a:lumOff val="980"/>
                <a:alphaOff val="0"/>
                <a:shade val="63000"/>
                <a:satMod val="165000"/>
              </a:schemeClr>
            </a:gs>
            <a:gs pos="30000">
              <a:schemeClr val="accent4">
                <a:hueOff val="8617942"/>
                <a:satOff val="-21801"/>
                <a:lumOff val="980"/>
                <a:alphaOff val="0"/>
                <a:shade val="58000"/>
                <a:satMod val="165000"/>
              </a:schemeClr>
            </a:gs>
            <a:gs pos="75000">
              <a:schemeClr val="accent4">
                <a:hueOff val="8617942"/>
                <a:satOff val="-21801"/>
                <a:lumOff val="980"/>
                <a:alphaOff val="0"/>
                <a:shade val="30000"/>
                <a:satMod val="175000"/>
              </a:schemeClr>
            </a:gs>
            <a:gs pos="100000">
              <a:schemeClr val="accent4">
                <a:hueOff val="8617942"/>
                <a:satOff val="-21801"/>
                <a:lumOff val="98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t>La </a:t>
          </a:r>
          <a:r>
            <a:rPr lang="es-ES" sz="1600" kern="1200" dirty="0" smtClean="0"/>
            <a:t>propuesta será viable basándonos en los resultados de </a:t>
          </a:r>
          <a:r>
            <a:rPr lang="es-ES" sz="1600" kern="1200" dirty="0" smtClean="0"/>
            <a:t>los </a:t>
          </a:r>
          <a:r>
            <a:rPr lang="es-ES" sz="1600" kern="1200" dirty="0" smtClean="0"/>
            <a:t>instrumentos</a:t>
          </a:r>
        </a:p>
        <a:p>
          <a:pPr lvl="0" algn="ctr">
            <a:spcBef>
              <a:spcPct val="0"/>
            </a:spcBef>
          </a:pPr>
          <a:endParaRPr lang="es-ES" sz="1600" kern="1200" dirty="0"/>
        </a:p>
      </dsp:txBody>
      <dsp:txXfrm>
        <a:off x="980022" y="4421568"/>
        <a:ext cx="2808938" cy="1644434"/>
      </dsp:txXfrm>
    </dsp:sp>
    <dsp:sp modelId="{DA8CE1E1-C913-43C0-94FD-194DADDD9323}">
      <dsp:nvSpPr>
        <dsp:cNvPr id="0" name=""/>
        <dsp:cNvSpPr/>
      </dsp:nvSpPr>
      <dsp:spPr>
        <a:xfrm rot="16200000">
          <a:off x="4303496" y="3575875"/>
          <a:ext cx="2171316" cy="262013"/>
        </a:xfrm>
        <a:prstGeom prst="rect">
          <a:avLst/>
        </a:prstGeom>
        <a:solidFill>
          <a:schemeClr val="accent4">
            <a:hueOff val="17235884"/>
            <a:satOff val="-43603"/>
            <a:lumOff val="196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2C044F2-E49A-49AC-8A14-841D8FD5A41E}">
      <dsp:nvSpPr>
        <dsp:cNvPr id="0" name=""/>
        <dsp:cNvSpPr/>
      </dsp:nvSpPr>
      <dsp:spPr>
        <a:xfrm>
          <a:off x="4800838" y="4370407"/>
          <a:ext cx="2911260" cy="1746756"/>
        </a:xfrm>
        <a:prstGeom prst="roundRect">
          <a:avLst>
            <a:gd name="adj" fmla="val 10000"/>
          </a:avLst>
        </a:prstGeom>
        <a:gradFill rotWithShape="0">
          <a:gsLst>
            <a:gs pos="0">
              <a:schemeClr val="accent4">
                <a:hueOff val="12926913"/>
                <a:satOff val="-32702"/>
                <a:lumOff val="1470"/>
                <a:alphaOff val="0"/>
                <a:shade val="63000"/>
                <a:satMod val="165000"/>
              </a:schemeClr>
            </a:gs>
            <a:gs pos="30000">
              <a:schemeClr val="accent4">
                <a:hueOff val="12926913"/>
                <a:satOff val="-32702"/>
                <a:lumOff val="1470"/>
                <a:alphaOff val="0"/>
                <a:shade val="58000"/>
                <a:satMod val="165000"/>
              </a:schemeClr>
            </a:gs>
            <a:gs pos="75000">
              <a:schemeClr val="accent4">
                <a:hueOff val="12926913"/>
                <a:satOff val="-32702"/>
                <a:lumOff val="1470"/>
                <a:alphaOff val="0"/>
                <a:shade val="30000"/>
                <a:satMod val="175000"/>
              </a:schemeClr>
            </a:gs>
            <a:gs pos="100000">
              <a:schemeClr val="accent4">
                <a:hueOff val="12926913"/>
                <a:satOff val="-32702"/>
                <a:lumOff val="147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t>Ya que ayudara a las maestras a cambiar  la forma de aprendizaje</a:t>
          </a:r>
        </a:p>
        <a:p>
          <a:pPr lvl="0" algn="ctr" defTabSz="533400">
            <a:lnSpc>
              <a:spcPct val="90000"/>
            </a:lnSpc>
            <a:spcBef>
              <a:spcPct val="0"/>
            </a:spcBef>
            <a:spcAft>
              <a:spcPct val="35000"/>
            </a:spcAft>
          </a:pPr>
          <a:endParaRPr lang="es-ES" sz="1600" kern="1200" dirty="0"/>
        </a:p>
      </dsp:txBody>
      <dsp:txXfrm>
        <a:off x="4851999" y="4421568"/>
        <a:ext cx="2808938" cy="1644434"/>
      </dsp:txXfrm>
    </dsp:sp>
    <dsp:sp modelId="{559C47FA-32D9-40C8-8565-FB7A000BB290}">
      <dsp:nvSpPr>
        <dsp:cNvPr id="0" name=""/>
        <dsp:cNvSpPr/>
      </dsp:nvSpPr>
      <dsp:spPr>
        <a:xfrm>
          <a:off x="4800838" y="2186961"/>
          <a:ext cx="2911260" cy="1746756"/>
        </a:xfrm>
        <a:prstGeom prst="roundRect">
          <a:avLst>
            <a:gd name="adj" fmla="val 10000"/>
          </a:avLst>
        </a:prstGeom>
        <a:gradFill rotWithShape="0">
          <a:gsLst>
            <a:gs pos="0">
              <a:schemeClr val="accent4">
                <a:hueOff val="17235884"/>
                <a:satOff val="-43603"/>
                <a:lumOff val="1960"/>
                <a:alphaOff val="0"/>
                <a:shade val="63000"/>
                <a:satMod val="165000"/>
              </a:schemeClr>
            </a:gs>
            <a:gs pos="30000">
              <a:schemeClr val="accent4">
                <a:hueOff val="17235884"/>
                <a:satOff val="-43603"/>
                <a:lumOff val="1960"/>
                <a:alphaOff val="0"/>
                <a:shade val="58000"/>
                <a:satMod val="165000"/>
              </a:schemeClr>
            </a:gs>
            <a:gs pos="75000">
              <a:schemeClr val="accent4">
                <a:hueOff val="17235884"/>
                <a:satOff val="-43603"/>
                <a:lumOff val="1960"/>
                <a:alphaOff val="0"/>
                <a:shade val="30000"/>
                <a:satMod val="175000"/>
              </a:schemeClr>
            </a:gs>
            <a:gs pos="100000">
              <a:schemeClr val="accent4">
                <a:hueOff val="17235884"/>
                <a:satOff val="-43603"/>
                <a:lumOff val="196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t>Del memorismo  pasar al activismo</a:t>
          </a:r>
        </a:p>
        <a:p>
          <a:pPr lvl="0" algn="ctr" defTabSz="533400">
            <a:lnSpc>
              <a:spcPct val="90000"/>
            </a:lnSpc>
            <a:spcBef>
              <a:spcPct val="0"/>
            </a:spcBef>
            <a:spcAft>
              <a:spcPct val="35000"/>
            </a:spcAft>
          </a:pPr>
          <a:endParaRPr lang="es-ES" sz="1600" kern="1200" dirty="0"/>
        </a:p>
      </dsp:txBody>
      <dsp:txXfrm>
        <a:off x="4851999" y="2238122"/>
        <a:ext cx="2808938" cy="164443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523CD-201D-4193-8424-F43D0988417D}">
      <dsp:nvSpPr>
        <dsp:cNvPr id="0" name=""/>
        <dsp:cNvSpPr/>
      </dsp:nvSpPr>
      <dsp:spPr>
        <a:xfrm>
          <a:off x="2683985" y="1981"/>
          <a:ext cx="2120860" cy="1378559"/>
        </a:xfrm>
        <a:prstGeom prst="round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2800" b="1" i="0" u="none" strike="noStrike" kern="1200" cap="none" normalizeH="0" baseline="0" dirty="0" smtClean="0">
              <a:ln/>
              <a:effectLst>
                <a:outerShdw blurRad="38100" dist="38100" dir="2700000" algn="tl">
                  <a:srgbClr val="000000">
                    <a:alpha val="43137"/>
                  </a:srgbClr>
                </a:outerShdw>
              </a:effectLst>
              <a:latin typeface="+mn-lt"/>
              <a:ea typeface="Times New Roman" pitchFamily="18" charset="0"/>
              <a:cs typeface="Times New Roman" pitchFamily="18" charset="0"/>
            </a:rPr>
            <a:t>Objetivo</a:t>
          </a:r>
          <a:endParaRPr kumimoji="0" lang="en-US" sz="2800" b="1" i="0" u="none" strike="noStrike" kern="1200" cap="none" normalizeH="0" baseline="0" dirty="0" smtClean="0">
            <a:ln/>
            <a:effectLst>
              <a:outerShdw blurRad="38100" dist="38100" dir="2700000" algn="tl">
                <a:srgbClr val="000000">
                  <a:alpha val="43137"/>
                </a:srgbClr>
              </a:outerShdw>
            </a:effectLst>
            <a:latin typeface="+mn-lt"/>
            <a:cs typeface="Arial" pitchFamily="34" charset="0"/>
          </a:endParaRPr>
        </a:p>
        <a:p>
          <a:pPr algn="ctr">
            <a:spcBef>
              <a:spcPct val="0"/>
            </a:spcBef>
          </a:pPr>
          <a:endParaRPr lang="es-ES" sz="2800" kern="1200" dirty="0">
            <a:latin typeface="+mn-lt"/>
          </a:endParaRPr>
        </a:p>
      </dsp:txBody>
      <dsp:txXfrm>
        <a:off x="2751281" y="69277"/>
        <a:ext cx="1986268" cy="1243967"/>
      </dsp:txXfrm>
    </dsp:sp>
    <dsp:sp modelId="{5D3F74AA-AA2B-47BF-BB05-E4494F836CAD}">
      <dsp:nvSpPr>
        <dsp:cNvPr id="0" name=""/>
        <dsp:cNvSpPr/>
      </dsp:nvSpPr>
      <dsp:spPr>
        <a:xfrm>
          <a:off x="991621" y="691261"/>
          <a:ext cx="5505589" cy="5505589"/>
        </a:xfrm>
        <a:custGeom>
          <a:avLst/>
          <a:gdLst/>
          <a:ahLst/>
          <a:cxnLst/>
          <a:rect l="0" t="0" r="0" b="0"/>
          <a:pathLst>
            <a:path>
              <a:moveTo>
                <a:pt x="4097001" y="350507"/>
              </a:moveTo>
              <a:arcTo wR="2752794" hR="2752794" stAng="17953760" swAng="1211024"/>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C29173B4-E733-4B26-A639-BFD9284B50B5}">
      <dsp:nvSpPr>
        <dsp:cNvPr id="0" name=""/>
        <dsp:cNvSpPr/>
      </dsp:nvSpPr>
      <dsp:spPr>
        <a:xfrm>
          <a:off x="5302048" y="1904116"/>
          <a:ext cx="2120860" cy="1378559"/>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b="0" kern="1200" smtClean="0">
              <a:latin typeface="+mn-lt"/>
              <a:ea typeface="Times New Roman"/>
              <a:cs typeface="Times New Roman"/>
            </a:rPr>
            <a:t>O</a:t>
          </a:r>
          <a:r>
            <a:rPr kumimoji="0" lang="es-EC" sz="1600" b="0" i="0" u="none" strike="noStrike" kern="1200" cap="none" normalizeH="0" baseline="0" smtClean="0">
              <a:ln/>
              <a:effectLst/>
              <a:latin typeface="+mn-lt"/>
              <a:ea typeface="Times New Roman" pitchFamily="18" charset="0"/>
              <a:cs typeface="Times New Roman" pitchFamily="18" charset="0"/>
            </a:rPr>
            <a:t>rientar e informar a las maestras a  tener un material educativo </a:t>
          </a:r>
          <a:endParaRPr lang="es-ES" sz="1600" kern="1200" dirty="0">
            <a:latin typeface="+mn-lt"/>
          </a:endParaRPr>
        </a:p>
      </dsp:txBody>
      <dsp:txXfrm>
        <a:off x="5369344" y="1971412"/>
        <a:ext cx="1986268" cy="1243967"/>
      </dsp:txXfrm>
    </dsp:sp>
    <dsp:sp modelId="{21F89F9E-3791-4C71-A50B-587F6D6B999A}">
      <dsp:nvSpPr>
        <dsp:cNvPr id="0" name=""/>
        <dsp:cNvSpPr/>
      </dsp:nvSpPr>
      <dsp:spPr>
        <a:xfrm>
          <a:off x="991621" y="691261"/>
          <a:ext cx="5505589" cy="5505589"/>
        </a:xfrm>
        <a:custGeom>
          <a:avLst/>
          <a:gdLst/>
          <a:ahLst/>
          <a:cxnLst/>
          <a:rect l="0" t="0" r="0" b="0"/>
          <a:pathLst>
            <a:path>
              <a:moveTo>
                <a:pt x="5498976" y="2943487"/>
              </a:moveTo>
              <a:arcTo wR="2752794" hR="2752794" stAng="21838332" swAng="1359328"/>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53442A0-7614-4C6C-A7F3-FBC782F99E28}">
      <dsp:nvSpPr>
        <dsp:cNvPr id="0" name=""/>
        <dsp:cNvSpPr/>
      </dsp:nvSpPr>
      <dsp:spPr>
        <a:xfrm>
          <a:off x="4302037" y="4981834"/>
          <a:ext cx="2120860" cy="1378559"/>
        </a:xfrm>
        <a:prstGeom prst="round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s-EC" sz="1800" b="0" i="0" u="none" strike="noStrike" kern="1200" cap="none" normalizeH="0" baseline="0" dirty="0" smtClean="0">
              <a:ln/>
              <a:effectLst/>
              <a:latin typeface="+mn-lt"/>
              <a:ea typeface="Times New Roman" pitchFamily="18" charset="0"/>
              <a:cs typeface="Times New Roman" pitchFamily="18" charset="0"/>
            </a:rPr>
            <a:t>Ayudar a desarrollar integralmente al niño</a:t>
          </a:r>
          <a:endParaRPr lang="es-ES" kern="1200" dirty="0">
            <a:latin typeface="+mn-lt"/>
          </a:endParaRPr>
        </a:p>
      </dsp:txBody>
      <dsp:txXfrm>
        <a:off x="4369333" y="5049130"/>
        <a:ext cx="1986268" cy="1243967"/>
      </dsp:txXfrm>
    </dsp:sp>
    <dsp:sp modelId="{AC5ED701-66A9-4483-BF65-22D5D463D2C5}">
      <dsp:nvSpPr>
        <dsp:cNvPr id="0" name=""/>
        <dsp:cNvSpPr/>
      </dsp:nvSpPr>
      <dsp:spPr>
        <a:xfrm>
          <a:off x="991621" y="691261"/>
          <a:ext cx="5505589" cy="5505589"/>
        </a:xfrm>
        <a:custGeom>
          <a:avLst/>
          <a:gdLst/>
          <a:ahLst/>
          <a:cxnLst/>
          <a:rect l="0" t="0" r="0" b="0"/>
          <a:pathLst>
            <a:path>
              <a:moveTo>
                <a:pt x="3090401" y="5484808"/>
              </a:moveTo>
              <a:arcTo wR="2752794" hR="2752794" stAng="4977326" swAng="845348"/>
            </a:path>
          </a:pathLst>
        </a:custGeom>
        <a:noFill/>
        <a:ln w="12700"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B78E5613-8865-4B52-99D5-C27135DD350B}">
      <dsp:nvSpPr>
        <dsp:cNvPr id="0" name=""/>
        <dsp:cNvSpPr/>
      </dsp:nvSpPr>
      <dsp:spPr>
        <a:xfrm>
          <a:off x="1065933" y="4981834"/>
          <a:ext cx="2120860" cy="1378559"/>
        </a:xfrm>
        <a:prstGeom prst="round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s-EC" sz="1800" b="0" i="0" u="none" strike="noStrike" kern="1200" cap="none" normalizeH="0" baseline="0" dirty="0" smtClean="0">
              <a:ln/>
              <a:effectLst/>
              <a:latin typeface="+mn-lt"/>
              <a:ea typeface="Times New Roman" pitchFamily="18" charset="0"/>
              <a:cs typeface="Times New Roman" pitchFamily="18" charset="0"/>
            </a:rPr>
            <a:t>Teniendo en cuenta las metodologías activas </a:t>
          </a:r>
          <a:endParaRPr lang="es-ES" kern="1200" dirty="0">
            <a:latin typeface="+mn-lt"/>
          </a:endParaRPr>
        </a:p>
      </dsp:txBody>
      <dsp:txXfrm>
        <a:off x="1133229" y="5049130"/>
        <a:ext cx="1986268" cy="1243967"/>
      </dsp:txXfrm>
    </dsp:sp>
    <dsp:sp modelId="{07DBF200-C991-4A8B-9308-B28726228352}">
      <dsp:nvSpPr>
        <dsp:cNvPr id="0" name=""/>
        <dsp:cNvSpPr/>
      </dsp:nvSpPr>
      <dsp:spPr>
        <a:xfrm>
          <a:off x="991621" y="691261"/>
          <a:ext cx="5505589" cy="5505589"/>
        </a:xfrm>
        <a:custGeom>
          <a:avLst/>
          <a:gdLst/>
          <a:ahLst/>
          <a:cxnLst/>
          <a:rect l="0" t="0" r="0" b="0"/>
          <a:pathLst>
            <a:path>
              <a:moveTo>
                <a:pt x="291967" y="3986571"/>
              </a:moveTo>
              <a:arcTo wR="2752794" hR="2752794" stAng="9202340" swAng="1359328"/>
            </a:path>
          </a:pathLst>
        </a:custGeom>
        <a:noFill/>
        <a:ln w="12700"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E10674E7-E5BD-4696-88DF-83674706D639}">
      <dsp:nvSpPr>
        <dsp:cNvPr id="0" name=""/>
        <dsp:cNvSpPr/>
      </dsp:nvSpPr>
      <dsp:spPr>
        <a:xfrm>
          <a:off x="65922" y="1904116"/>
          <a:ext cx="2120860" cy="1378559"/>
        </a:xfrm>
        <a:prstGeom prst="roundRect">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0" lang="es-EC" sz="1800" b="0" i="0" u="none" strike="noStrike" kern="1200" cap="none" normalizeH="0" baseline="0" dirty="0" smtClean="0">
              <a:ln/>
              <a:effectLst/>
              <a:latin typeface="+mn-lt"/>
              <a:ea typeface="Times New Roman" pitchFamily="18" charset="0"/>
              <a:cs typeface="Times New Roman" pitchFamily="18" charset="0"/>
            </a:rPr>
            <a:t>Aprendizaje significativo</a:t>
          </a:r>
          <a:endParaRPr lang="es-ES" kern="1200" dirty="0">
            <a:latin typeface="+mn-lt"/>
          </a:endParaRPr>
        </a:p>
      </dsp:txBody>
      <dsp:txXfrm>
        <a:off x="133218" y="1971412"/>
        <a:ext cx="1986268" cy="1243967"/>
      </dsp:txXfrm>
    </dsp:sp>
    <dsp:sp modelId="{8E21891D-4EE8-4705-A7BC-820A223A7117}">
      <dsp:nvSpPr>
        <dsp:cNvPr id="0" name=""/>
        <dsp:cNvSpPr/>
      </dsp:nvSpPr>
      <dsp:spPr>
        <a:xfrm>
          <a:off x="991621" y="691261"/>
          <a:ext cx="5505589" cy="5505589"/>
        </a:xfrm>
        <a:custGeom>
          <a:avLst/>
          <a:gdLst/>
          <a:ahLst/>
          <a:cxnLst/>
          <a:rect l="0" t="0" r="0" b="0"/>
          <a:pathLst>
            <a:path>
              <a:moveTo>
                <a:pt x="662268" y="961823"/>
              </a:moveTo>
              <a:arcTo wR="2752794" hR="2752794" stAng="13235216" swAng="1211024"/>
            </a:path>
          </a:pathLst>
        </a:custGeom>
        <a:noFill/>
        <a:ln w="12700" cap="flat" cmpd="sng" algn="ctr">
          <a:solidFill>
            <a:schemeClr val="accent6">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DCE9F3-1832-4FD7-B3E1-B51FB42020E6}">
      <dsp:nvSpPr>
        <dsp:cNvPr id="0" name=""/>
        <dsp:cNvSpPr/>
      </dsp:nvSpPr>
      <dsp:spPr>
        <a:xfrm>
          <a:off x="0" y="57699"/>
          <a:ext cx="3013254" cy="195190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57150" lvl="1" indent="0" algn="l" defTabSz="444500">
            <a:lnSpc>
              <a:spcPct val="90000"/>
            </a:lnSpc>
            <a:spcBef>
              <a:spcPct val="0"/>
            </a:spcBef>
            <a:spcAft>
              <a:spcPct val="15000"/>
            </a:spcAft>
            <a:buChar char="••"/>
          </a:pPr>
          <a:r>
            <a:rPr lang="es-ES" sz="3200" b="1" kern="1200" smtClean="0">
              <a:effectLst>
                <a:outerShdw blurRad="38100" dist="38100" dir="2700000" algn="tl">
                  <a:srgbClr val="000000">
                    <a:alpha val="43137"/>
                  </a:srgbClr>
                </a:outerShdw>
              </a:effectLst>
              <a:latin typeface="Monotype Corsiva" pitchFamily="66" charset="0"/>
              <a:cs typeface="Times New Roman" pitchFamily="18" charset="0"/>
            </a:rPr>
            <a:t>Propósito del Material</a:t>
          </a:r>
          <a:endParaRPr lang="es-ES" sz="3200" b="1" kern="1200" dirty="0">
            <a:effectLst>
              <a:outerShdw blurRad="38100" dist="38100" dir="2700000" algn="tl">
                <a:srgbClr val="000000">
                  <a:alpha val="43137"/>
                </a:srgbClr>
              </a:outerShdw>
            </a:effectLst>
            <a:latin typeface="Monotype Corsiva" pitchFamily="66" charset="0"/>
            <a:cs typeface="Times New Roman" pitchFamily="18" charset="0"/>
          </a:endParaRPr>
        </a:p>
      </dsp:txBody>
      <dsp:txXfrm>
        <a:off x="42877" y="100576"/>
        <a:ext cx="2023524" cy="1378175"/>
      </dsp:txXfrm>
    </dsp:sp>
    <dsp:sp modelId="{FC0C1FBE-5DC2-42A8-9D44-9C053046E922}">
      <dsp:nvSpPr>
        <dsp:cNvPr id="0" name=""/>
        <dsp:cNvSpPr/>
      </dsp:nvSpPr>
      <dsp:spPr>
        <a:xfrm>
          <a:off x="1262639" y="405383"/>
          <a:ext cx="2641172" cy="2641172"/>
        </a:xfrm>
        <a:prstGeom prst="pieWedg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itchFamily="18" charset="0"/>
              <a:cs typeface="Times New Roman" pitchFamily="18" charset="0"/>
            </a:rPr>
            <a:t>Favorecer el desarrollo integral</a:t>
          </a:r>
          <a:endParaRPr lang="es-ES" sz="1800" kern="1200" dirty="0">
            <a:latin typeface="Times New Roman" pitchFamily="18" charset="0"/>
            <a:cs typeface="Times New Roman" pitchFamily="18" charset="0"/>
          </a:endParaRPr>
        </a:p>
      </dsp:txBody>
      <dsp:txXfrm>
        <a:off x="2036220" y="1178964"/>
        <a:ext cx="1867591" cy="1867591"/>
      </dsp:txXfrm>
    </dsp:sp>
    <dsp:sp modelId="{2BFB2C1F-71D0-4CA9-BD01-6E78F09E4648}">
      <dsp:nvSpPr>
        <dsp:cNvPr id="0" name=""/>
        <dsp:cNvSpPr/>
      </dsp:nvSpPr>
      <dsp:spPr>
        <a:xfrm rot="5400000">
          <a:off x="4025806" y="405383"/>
          <a:ext cx="2641172" cy="2641172"/>
        </a:xfrm>
        <a:prstGeom prst="pieWedge">
          <a:avLst/>
        </a:prstGeom>
        <a:gradFill rotWithShape="0">
          <a:gsLst>
            <a:gs pos="0">
              <a:schemeClr val="accent2">
                <a:hueOff val="-5402520"/>
                <a:satOff val="11111"/>
                <a:lumOff val="-850"/>
                <a:alphaOff val="0"/>
                <a:shade val="63000"/>
                <a:satMod val="165000"/>
              </a:schemeClr>
            </a:gs>
            <a:gs pos="30000">
              <a:schemeClr val="accent2">
                <a:hueOff val="-5402520"/>
                <a:satOff val="11111"/>
                <a:lumOff val="-850"/>
                <a:alphaOff val="0"/>
                <a:shade val="58000"/>
                <a:satMod val="165000"/>
              </a:schemeClr>
            </a:gs>
            <a:gs pos="75000">
              <a:schemeClr val="accent2">
                <a:hueOff val="-5402520"/>
                <a:satOff val="11111"/>
                <a:lumOff val="-850"/>
                <a:alphaOff val="0"/>
                <a:shade val="30000"/>
                <a:satMod val="175000"/>
              </a:schemeClr>
            </a:gs>
            <a:gs pos="100000">
              <a:schemeClr val="accent2">
                <a:hueOff val="-5402520"/>
                <a:satOff val="11111"/>
                <a:lumOff val="-85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itchFamily="18" charset="0"/>
              <a:cs typeface="Times New Roman" pitchFamily="18" charset="0"/>
            </a:rPr>
            <a:t>Estimular el desarrollo psicomotor</a:t>
          </a:r>
          <a:endParaRPr lang="es-ES" sz="1800" kern="1200" dirty="0" smtClean="0">
            <a:latin typeface="Times New Roman" pitchFamily="18" charset="0"/>
            <a:cs typeface="Times New Roman" pitchFamily="18" charset="0"/>
          </a:endParaRPr>
        </a:p>
        <a:p>
          <a:pPr lvl="0" algn="ctr" defTabSz="800100">
            <a:lnSpc>
              <a:spcPct val="90000"/>
            </a:lnSpc>
            <a:spcBef>
              <a:spcPct val="0"/>
            </a:spcBef>
            <a:spcAft>
              <a:spcPct val="35000"/>
            </a:spcAft>
          </a:pPr>
          <a:endParaRPr lang="es-ES" sz="1800" kern="1200" dirty="0">
            <a:latin typeface="Times New Roman" pitchFamily="18" charset="0"/>
            <a:cs typeface="Times New Roman" pitchFamily="18" charset="0"/>
          </a:endParaRPr>
        </a:p>
      </dsp:txBody>
      <dsp:txXfrm rot="-5400000">
        <a:off x="4025806" y="1178964"/>
        <a:ext cx="1867591" cy="1867591"/>
      </dsp:txXfrm>
    </dsp:sp>
    <dsp:sp modelId="{9ECD4143-137D-4B2B-B92B-37A031C84108}">
      <dsp:nvSpPr>
        <dsp:cNvPr id="0" name=""/>
        <dsp:cNvSpPr/>
      </dsp:nvSpPr>
      <dsp:spPr>
        <a:xfrm rot="10800000">
          <a:off x="4025806" y="3168550"/>
          <a:ext cx="2641172" cy="2641172"/>
        </a:xfrm>
        <a:prstGeom prst="pieWedge">
          <a:avLst/>
        </a:prstGeom>
        <a:gradFill rotWithShape="0">
          <a:gsLst>
            <a:gs pos="0">
              <a:schemeClr val="accent2">
                <a:hueOff val="-10805041"/>
                <a:satOff val="22223"/>
                <a:lumOff val="-1699"/>
                <a:alphaOff val="0"/>
                <a:shade val="63000"/>
                <a:satMod val="165000"/>
              </a:schemeClr>
            </a:gs>
            <a:gs pos="30000">
              <a:schemeClr val="accent2">
                <a:hueOff val="-10805041"/>
                <a:satOff val="22223"/>
                <a:lumOff val="-1699"/>
                <a:alphaOff val="0"/>
                <a:shade val="58000"/>
                <a:satMod val="165000"/>
              </a:schemeClr>
            </a:gs>
            <a:gs pos="75000">
              <a:schemeClr val="accent2">
                <a:hueOff val="-10805041"/>
                <a:satOff val="22223"/>
                <a:lumOff val="-1699"/>
                <a:alphaOff val="0"/>
                <a:shade val="30000"/>
                <a:satMod val="175000"/>
              </a:schemeClr>
            </a:gs>
            <a:gs pos="100000">
              <a:schemeClr val="accent2">
                <a:hueOff val="-10805041"/>
                <a:satOff val="22223"/>
                <a:lumOff val="-169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kern="1200" dirty="0" smtClean="0">
              <a:latin typeface="Times New Roman" pitchFamily="18" charset="0"/>
              <a:cs typeface="Times New Roman" pitchFamily="18" charset="0"/>
            </a:rPr>
            <a:t>La expresión y la socialización</a:t>
          </a:r>
          <a:endParaRPr lang="es-ES" sz="1800" kern="1200" dirty="0">
            <a:latin typeface="Times New Roman" pitchFamily="18" charset="0"/>
            <a:cs typeface="Times New Roman" pitchFamily="18" charset="0"/>
          </a:endParaRPr>
        </a:p>
      </dsp:txBody>
      <dsp:txXfrm rot="10800000">
        <a:off x="4025806" y="3168550"/>
        <a:ext cx="1867591" cy="1867591"/>
      </dsp:txXfrm>
    </dsp:sp>
    <dsp:sp modelId="{63B9CB61-096C-4BAA-BF8C-A33E14BE972C}">
      <dsp:nvSpPr>
        <dsp:cNvPr id="0" name=""/>
        <dsp:cNvSpPr/>
      </dsp:nvSpPr>
      <dsp:spPr>
        <a:xfrm rot="16200000">
          <a:off x="1262639" y="3168550"/>
          <a:ext cx="2641172" cy="2641172"/>
        </a:xfrm>
        <a:prstGeom prst="pieWedge">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1800" kern="1200" dirty="0" smtClean="0">
              <a:latin typeface="Times New Roman" pitchFamily="18" charset="0"/>
              <a:cs typeface="Times New Roman" pitchFamily="18" charset="0"/>
            </a:rPr>
            <a:t>La creatividad y estabilidad socio-emocional</a:t>
          </a:r>
          <a:endParaRPr lang="es-ES" sz="1800" kern="1200" dirty="0" smtClean="0">
            <a:latin typeface="Times New Roman" pitchFamily="18" charset="0"/>
            <a:cs typeface="Times New Roman" pitchFamily="18" charset="0"/>
          </a:endParaRPr>
        </a:p>
        <a:p>
          <a:pPr lvl="0" algn="ctr">
            <a:spcBef>
              <a:spcPct val="0"/>
            </a:spcBef>
          </a:pPr>
          <a:endParaRPr lang="es-ES" sz="1800" kern="1200" dirty="0">
            <a:latin typeface="Times New Roman" pitchFamily="18" charset="0"/>
            <a:cs typeface="Times New Roman" pitchFamily="18" charset="0"/>
          </a:endParaRPr>
        </a:p>
      </dsp:txBody>
      <dsp:txXfrm rot="5400000">
        <a:off x="2036220" y="3168550"/>
        <a:ext cx="1867591" cy="1867591"/>
      </dsp:txXfrm>
    </dsp:sp>
    <dsp:sp modelId="{CAFAFE38-BF44-4317-8D60-FF15FC9C6AC6}">
      <dsp:nvSpPr>
        <dsp:cNvPr id="0" name=""/>
        <dsp:cNvSpPr/>
      </dsp:nvSpPr>
      <dsp:spPr>
        <a:xfrm>
          <a:off x="3508855" y="2558579"/>
          <a:ext cx="911906" cy="792961"/>
        </a:xfrm>
        <a:prstGeom prst="circularArrow">
          <a:avLst/>
        </a:prstGeom>
        <a:solidFill>
          <a:schemeClr val="accent2">
            <a:tint val="4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BBAA641-2063-48C4-8002-8C8D5DD4F8D0}">
      <dsp:nvSpPr>
        <dsp:cNvPr id="0" name=""/>
        <dsp:cNvSpPr/>
      </dsp:nvSpPr>
      <dsp:spPr>
        <a:xfrm rot="10800000">
          <a:off x="3508855" y="2863564"/>
          <a:ext cx="911906" cy="792961"/>
        </a:xfrm>
        <a:prstGeom prst="circularArrow">
          <a:avLst/>
        </a:prstGeom>
        <a:solidFill>
          <a:schemeClr val="accent2">
            <a:tint val="40000"/>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D3847-7402-4BCE-921E-9DD4A2B2EDF1}">
      <dsp:nvSpPr>
        <dsp:cNvPr id="0" name=""/>
        <dsp:cNvSpPr/>
      </dsp:nvSpPr>
      <dsp:spPr>
        <a:xfrm rot="5400000">
          <a:off x="-182129" y="1484201"/>
          <a:ext cx="2314840" cy="279472"/>
        </a:xfrm>
        <a:prstGeom prst="rect">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3771912-DF63-4711-A6CA-D0A0255A5B91}">
      <dsp:nvSpPr>
        <dsp:cNvPr id="0" name=""/>
        <dsp:cNvSpPr/>
      </dsp:nvSpPr>
      <dsp:spPr>
        <a:xfrm>
          <a:off x="347191" y="2158"/>
          <a:ext cx="3105250" cy="1863150"/>
        </a:xfrm>
        <a:prstGeom prst="roundRect">
          <a:avLst>
            <a:gd name="adj" fmla="val 10000"/>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b="1" u="none" kern="1200" dirty="0" smtClean="0">
              <a:effectLst>
                <a:outerShdw blurRad="38100" dist="38100" dir="2700000" algn="tl">
                  <a:srgbClr val="000000">
                    <a:alpha val="43137"/>
                  </a:srgbClr>
                </a:outerShdw>
              </a:effectLst>
              <a:latin typeface="+mn-lt"/>
            </a:rPr>
            <a:t>Características de los materiales para los niños</a:t>
          </a:r>
          <a:endParaRPr lang="es-ES" sz="2000" b="1" u="none" kern="1200" dirty="0">
            <a:effectLst>
              <a:outerShdw blurRad="38100" dist="38100" dir="2700000" algn="tl">
                <a:srgbClr val="000000">
                  <a:alpha val="43137"/>
                </a:srgbClr>
              </a:outerShdw>
            </a:effectLst>
            <a:latin typeface="+mn-lt"/>
          </a:endParaRPr>
        </a:p>
      </dsp:txBody>
      <dsp:txXfrm>
        <a:off x="401761" y="56728"/>
        <a:ext cx="2996110" cy="1754010"/>
      </dsp:txXfrm>
    </dsp:sp>
    <dsp:sp modelId="{ECB0AEEE-2EEA-4722-9C88-F49D4E63A440}">
      <dsp:nvSpPr>
        <dsp:cNvPr id="0" name=""/>
        <dsp:cNvSpPr/>
      </dsp:nvSpPr>
      <dsp:spPr>
        <a:xfrm rot="5400000">
          <a:off x="-182129" y="3813139"/>
          <a:ext cx="2314840" cy="279472"/>
        </a:xfrm>
        <a:prstGeom prst="rect">
          <a:avLst/>
        </a:prstGeom>
        <a:solidFill>
          <a:schemeClr val="accent5">
            <a:hueOff val="-4513949"/>
            <a:satOff val="11115"/>
            <a:lumOff val="-245"/>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5B4E578-45B1-4AD1-B627-AD0F26F72E2A}">
      <dsp:nvSpPr>
        <dsp:cNvPr id="0" name=""/>
        <dsp:cNvSpPr/>
      </dsp:nvSpPr>
      <dsp:spPr>
        <a:xfrm>
          <a:off x="347191" y="2331096"/>
          <a:ext cx="3105250" cy="1863150"/>
        </a:xfrm>
        <a:prstGeom prst="roundRect">
          <a:avLst>
            <a:gd name="adj" fmla="val 10000"/>
          </a:avLst>
        </a:prstGeom>
        <a:gradFill rotWithShape="0">
          <a:gsLst>
            <a:gs pos="0">
              <a:schemeClr val="accent5">
                <a:hueOff val="-3611160"/>
                <a:satOff val="8892"/>
                <a:lumOff val="-196"/>
                <a:alphaOff val="0"/>
                <a:shade val="63000"/>
                <a:satMod val="165000"/>
              </a:schemeClr>
            </a:gs>
            <a:gs pos="30000">
              <a:schemeClr val="accent5">
                <a:hueOff val="-3611160"/>
                <a:satOff val="8892"/>
                <a:lumOff val="-196"/>
                <a:alphaOff val="0"/>
                <a:shade val="58000"/>
                <a:satMod val="165000"/>
              </a:schemeClr>
            </a:gs>
            <a:gs pos="75000">
              <a:schemeClr val="accent5">
                <a:hueOff val="-3611160"/>
                <a:satOff val="8892"/>
                <a:lumOff val="-196"/>
                <a:alphaOff val="0"/>
                <a:shade val="30000"/>
                <a:satMod val="175000"/>
              </a:schemeClr>
            </a:gs>
            <a:gs pos="100000">
              <a:schemeClr val="accent5">
                <a:hueOff val="-3611160"/>
                <a:satOff val="8892"/>
                <a:lumOff val="-196"/>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s-EC" sz="1800" b="1" i="0" u="none" strike="noStrike" kern="1200" cap="none" normalizeH="0" baseline="0" dirty="0" smtClean="0">
              <a:ln/>
              <a:effectLst/>
              <a:latin typeface="Calibri" pitchFamily="34" charset="0"/>
              <a:ea typeface="Times New Roman" pitchFamily="18" charset="0"/>
              <a:cs typeface="Times New Roman" pitchFamily="18" charset="0"/>
            </a:rPr>
            <a:t>Simples:</a:t>
          </a:r>
          <a:r>
            <a:rPr kumimoji="0" lang="es-EC" sz="1800" b="0" i="0" u="none" strike="noStrike" kern="1200" cap="none" normalizeH="0" baseline="0" dirty="0" smtClean="0">
              <a:ln/>
              <a:effectLst/>
              <a:latin typeface="Calibri" pitchFamily="34" charset="0"/>
              <a:ea typeface="Times New Roman" pitchFamily="18" charset="0"/>
              <a:cs typeface="Times New Roman" pitchFamily="18" charset="0"/>
            </a:rPr>
            <a:t> Varias posibilidades de uso y exploración</a:t>
          </a:r>
          <a:endParaRPr kumimoji="0" lang="es-ES" sz="1800" b="0" i="0" u="none" strike="noStrike" kern="1200" cap="none" normalizeH="0" baseline="0" dirty="0" smtClean="0">
            <a:ln/>
            <a:effectLst/>
            <a:latin typeface="Arial" pitchFamily="34" charset="0"/>
          </a:endParaRPr>
        </a:p>
        <a:p>
          <a:pPr lvl="0" algn="ctr">
            <a:spcBef>
              <a:spcPct val="0"/>
            </a:spcBef>
          </a:pPr>
          <a:endParaRPr lang="es-ES" sz="1800" kern="1200" dirty="0"/>
        </a:p>
      </dsp:txBody>
      <dsp:txXfrm>
        <a:off x="401761" y="2385666"/>
        <a:ext cx="2996110" cy="1754010"/>
      </dsp:txXfrm>
    </dsp:sp>
    <dsp:sp modelId="{EB5B8BD2-EC14-4802-9B2E-509236D833C2}">
      <dsp:nvSpPr>
        <dsp:cNvPr id="0" name=""/>
        <dsp:cNvSpPr/>
      </dsp:nvSpPr>
      <dsp:spPr>
        <a:xfrm>
          <a:off x="982339" y="4977608"/>
          <a:ext cx="4115885" cy="279472"/>
        </a:xfrm>
        <a:prstGeom prst="rect">
          <a:avLst/>
        </a:prstGeom>
        <a:solidFill>
          <a:schemeClr val="accent5">
            <a:hueOff val="-9027899"/>
            <a:satOff val="22229"/>
            <a:lumOff val="-49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EE2989A-775A-4689-A9F4-6DDA67BAA3ED}">
      <dsp:nvSpPr>
        <dsp:cNvPr id="0" name=""/>
        <dsp:cNvSpPr/>
      </dsp:nvSpPr>
      <dsp:spPr>
        <a:xfrm>
          <a:off x="347191" y="4660034"/>
          <a:ext cx="3105250" cy="1863150"/>
        </a:xfrm>
        <a:prstGeom prst="roundRect">
          <a:avLst>
            <a:gd name="adj" fmla="val 10000"/>
          </a:avLst>
        </a:prstGeom>
        <a:gradFill rotWithShape="0">
          <a:gsLst>
            <a:gs pos="0">
              <a:schemeClr val="accent5">
                <a:hueOff val="-7222319"/>
                <a:satOff val="17784"/>
                <a:lumOff val="-392"/>
                <a:alphaOff val="0"/>
                <a:shade val="63000"/>
                <a:satMod val="165000"/>
              </a:schemeClr>
            </a:gs>
            <a:gs pos="30000">
              <a:schemeClr val="accent5">
                <a:hueOff val="-7222319"/>
                <a:satOff val="17784"/>
                <a:lumOff val="-392"/>
                <a:alphaOff val="0"/>
                <a:shade val="58000"/>
                <a:satMod val="165000"/>
              </a:schemeClr>
            </a:gs>
            <a:gs pos="75000">
              <a:schemeClr val="accent5">
                <a:hueOff val="-7222319"/>
                <a:satOff val="17784"/>
                <a:lumOff val="-392"/>
                <a:alphaOff val="0"/>
                <a:shade val="30000"/>
                <a:satMod val="175000"/>
              </a:schemeClr>
            </a:gs>
            <a:gs pos="100000">
              <a:schemeClr val="accent5">
                <a:hueOff val="-7222319"/>
                <a:satOff val="17784"/>
                <a:lumOff val="-392"/>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2489200">
            <a:lnSpc>
              <a:spcPct val="90000"/>
            </a:lnSpc>
            <a:spcBef>
              <a:spcPct val="0"/>
            </a:spcBef>
            <a:spcAft>
              <a:spcPct val="35000"/>
            </a:spcAft>
          </a:pPr>
          <a:endParaRPr lang="es-ES" sz="1800" kern="1200" dirty="0" smtClean="0"/>
        </a:p>
        <a:p>
          <a:pPr lvl="0" algn="ctr">
            <a:spcBef>
              <a:spcPct val="0"/>
            </a:spcBef>
          </a:pPr>
          <a:r>
            <a:rPr lang="es-EC" sz="1800" b="1" kern="1200" dirty="0" smtClean="0">
              <a:latin typeface="Calibri" pitchFamily="34" charset="0"/>
              <a:ea typeface="Times New Roman" pitchFamily="18" charset="0"/>
              <a:cs typeface="Times New Roman" pitchFamily="18" charset="0"/>
            </a:rPr>
            <a:t>Educativo:</a:t>
          </a:r>
          <a:r>
            <a:rPr lang="es-EC" sz="1800" kern="1200" dirty="0" smtClean="0">
              <a:latin typeface="Calibri" pitchFamily="34" charset="0"/>
              <a:ea typeface="Times New Roman" pitchFamily="18" charset="0"/>
              <a:cs typeface="Times New Roman" pitchFamily="18" charset="0"/>
            </a:rPr>
            <a:t> debe estar enfocado al aprendizaje</a:t>
          </a:r>
          <a:endParaRPr lang="es-ES" sz="1800" kern="1200" dirty="0" smtClean="0">
            <a:latin typeface="Arial" pitchFamily="34" charset="0"/>
          </a:endParaRPr>
        </a:p>
        <a:p>
          <a:pPr lvl="0" algn="ctr">
            <a:spcBef>
              <a:spcPct val="0"/>
            </a:spcBef>
          </a:pPr>
          <a:endParaRPr lang="es-ES" sz="1800" kern="1200" dirty="0"/>
        </a:p>
      </dsp:txBody>
      <dsp:txXfrm>
        <a:off x="401761" y="4714604"/>
        <a:ext cx="2996110" cy="1754010"/>
      </dsp:txXfrm>
    </dsp:sp>
    <dsp:sp modelId="{742BC495-DD35-46C1-ACD6-14B5DF618187}">
      <dsp:nvSpPr>
        <dsp:cNvPr id="0" name=""/>
        <dsp:cNvSpPr/>
      </dsp:nvSpPr>
      <dsp:spPr>
        <a:xfrm rot="16200000">
          <a:off x="3947854" y="3813139"/>
          <a:ext cx="2314840" cy="279472"/>
        </a:xfrm>
        <a:prstGeom prst="rect">
          <a:avLst/>
        </a:prstGeom>
        <a:solidFill>
          <a:schemeClr val="accent5">
            <a:hueOff val="-13541849"/>
            <a:satOff val="33344"/>
            <a:lumOff val="-735"/>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23AA5D2-D275-4CDB-ABA2-883493875DCD}">
      <dsp:nvSpPr>
        <dsp:cNvPr id="0" name=""/>
        <dsp:cNvSpPr/>
      </dsp:nvSpPr>
      <dsp:spPr>
        <a:xfrm>
          <a:off x="4477175" y="4660034"/>
          <a:ext cx="3105250" cy="1863150"/>
        </a:xfrm>
        <a:prstGeom prst="roundRect">
          <a:avLst>
            <a:gd name="adj" fmla="val 10000"/>
          </a:avLst>
        </a:prstGeom>
        <a:gradFill rotWithShape="0">
          <a:gsLst>
            <a:gs pos="0">
              <a:schemeClr val="accent5">
                <a:hueOff val="-10833479"/>
                <a:satOff val="26675"/>
                <a:lumOff val="-588"/>
                <a:alphaOff val="0"/>
                <a:shade val="63000"/>
                <a:satMod val="165000"/>
              </a:schemeClr>
            </a:gs>
            <a:gs pos="30000">
              <a:schemeClr val="accent5">
                <a:hueOff val="-10833479"/>
                <a:satOff val="26675"/>
                <a:lumOff val="-588"/>
                <a:alphaOff val="0"/>
                <a:shade val="58000"/>
                <a:satMod val="165000"/>
              </a:schemeClr>
            </a:gs>
            <a:gs pos="75000">
              <a:schemeClr val="accent5">
                <a:hueOff val="-10833479"/>
                <a:satOff val="26675"/>
                <a:lumOff val="-588"/>
                <a:alphaOff val="0"/>
                <a:shade val="30000"/>
                <a:satMod val="175000"/>
              </a:schemeClr>
            </a:gs>
            <a:gs pos="100000">
              <a:schemeClr val="accent5">
                <a:hueOff val="-10833479"/>
                <a:satOff val="26675"/>
                <a:lumOff val="-588"/>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800" b="1" i="0" u="none" strike="noStrike" kern="1200" cap="none" normalizeH="0" baseline="0" dirty="0" smtClean="0">
              <a:ln/>
              <a:effectLst/>
              <a:latin typeface="Calibri" pitchFamily="34" charset="0"/>
              <a:ea typeface="Times New Roman" pitchFamily="18" charset="0"/>
              <a:cs typeface="Times New Roman" pitchFamily="18" charset="0"/>
            </a:rPr>
            <a:t>Manipulables:</a:t>
          </a:r>
          <a:r>
            <a:rPr kumimoji="0" lang="es-EC" sz="1800" b="0" i="0" u="none" strike="noStrike" kern="1200" cap="none" normalizeH="0" baseline="0" dirty="0" smtClean="0">
              <a:ln/>
              <a:effectLst/>
              <a:latin typeface="Calibri" pitchFamily="34" charset="0"/>
              <a:ea typeface="Times New Roman" pitchFamily="18" charset="0"/>
              <a:cs typeface="Times New Roman" pitchFamily="18" charset="0"/>
            </a:rPr>
            <a:t> Fáciles de manipular y transportar, </a:t>
          </a:r>
          <a:endParaRPr kumimoji="0" lang="es-ES" sz="1800" b="0" i="0" u="none" strike="noStrike" kern="1200" cap="none" normalizeH="0" baseline="0" dirty="0" smtClean="0">
            <a:ln/>
            <a:effectLst/>
            <a:latin typeface="Arial" pitchFamily="34" charset="0"/>
          </a:endParaRPr>
        </a:p>
        <a:p>
          <a:pPr lvl="0" algn="ctr">
            <a:spcBef>
              <a:spcPct val="0"/>
            </a:spcBef>
          </a:pPr>
          <a:endParaRPr lang="es-ES" sz="1800" kern="1200" dirty="0"/>
        </a:p>
      </dsp:txBody>
      <dsp:txXfrm>
        <a:off x="4531745" y="4714604"/>
        <a:ext cx="2996110" cy="1754010"/>
      </dsp:txXfrm>
    </dsp:sp>
    <dsp:sp modelId="{9E0C15B0-B5AE-4E7F-92D4-9D97FAFE346F}">
      <dsp:nvSpPr>
        <dsp:cNvPr id="0" name=""/>
        <dsp:cNvSpPr/>
      </dsp:nvSpPr>
      <dsp:spPr>
        <a:xfrm rot="16200000">
          <a:off x="3947854" y="1484201"/>
          <a:ext cx="2314840" cy="279472"/>
        </a:xfrm>
        <a:prstGeom prst="rect">
          <a:avLst/>
        </a:prstGeom>
        <a:solidFill>
          <a:schemeClr val="accent5">
            <a:hueOff val="-18055798"/>
            <a:satOff val="44459"/>
            <a:lumOff val="-98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3998E8D-0043-4B57-BB6D-99DEB14FE1C2}">
      <dsp:nvSpPr>
        <dsp:cNvPr id="0" name=""/>
        <dsp:cNvSpPr/>
      </dsp:nvSpPr>
      <dsp:spPr>
        <a:xfrm>
          <a:off x="4477175" y="2331096"/>
          <a:ext cx="3105250" cy="1863150"/>
        </a:xfrm>
        <a:prstGeom prst="roundRect">
          <a:avLst>
            <a:gd name="adj" fmla="val 10000"/>
          </a:avLst>
        </a:prstGeom>
        <a:gradFill rotWithShape="0">
          <a:gsLst>
            <a:gs pos="0">
              <a:schemeClr val="accent5">
                <a:hueOff val="-14444638"/>
                <a:satOff val="35567"/>
                <a:lumOff val="-784"/>
                <a:alphaOff val="0"/>
                <a:shade val="63000"/>
                <a:satMod val="165000"/>
              </a:schemeClr>
            </a:gs>
            <a:gs pos="30000">
              <a:schemeClr val="accent5">
                <a:hueOff val="-14444638"/>
                <a:satOff val="35567"/>
                <a:lumOff val="-784"/>
                <a:alphaOff val="0"/>
                <a:shade val="58000"/>
                <a:satMod val="165000"/>
              </a:schemeClr>
            </a:gs>
            <a:gs pos="75000">
              <a:schemeClr val="accent5">
                <a:hueOff val="-14444638"/>
                <a:satOff val="35567"/>
                <a:lumOff val="-784"/>
                <a:alphaOff val="0"/>
                <a:shade val="30000"/>
                <a:satMod val="175000"/>
              </a:schemeClr>
            </a:gs>
            <a:gs pos="100000">
              <a:schemeClr val="accent5">
                <a:hueOff val="-14444638"/>
                <a:satOff val="35567"/>
                <a:lumOff val="-78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800" b="1" i="0" u="none" strike="noStrike" kern="1200" cap="none" normalizeH="0" baseline="0" dirty="0" smtClean="0">
              <a:ln/>
              <a:effectLst/>
              <a:latin typeface="Calibri" pitchFamily="34" charset="0"/>
              <a:ea typeface="Times New Roman" pitchFamily="18" charset="0"/>
              <a:cs typeface="Times New Roman" pitchFamily="18" charset="0"/>
            </a:rPr>
            <a:t>Sensoriales:</a:t>
          </a:r>
          <a:r>
            <a:rPr kumimoji="0" lang="es-EC" sz="1800" b="0" i="0" u="none" strike="noStrike" kern="1200" cap="none" normalizeH="0" baseline="0" dirty="0" smtClean="0">
              <a:ln/>
              <a:effectLst/>
              <a:latin typeface="Calibri" pitchFamily="34" charset="0"/>
              <a:ea typeface="Times New Roman" pitchFamily="18" charset="0"/>
              <a:cs typeface="Times New Roman" pitchFamily="18" charset="0"/>
            </a:rPr>
            <a:t> Permitan usar los sentidos: vista, olfato, gusto, tacto y oído</a:t>
          </a:r>
        </a:p>
        <a:p>
          <a:pPr lvl="0" algn="ctr">
            <a:spcBef>
              <a:spcPct val="0"/>
            </a:spcBef>
          </a:pPr>
          <a:endParaRPr lang="es-ES" sz="1800" kern="1200" dirty="0"/>
        </a:p>
      </dsp:txBody>
      <dsp:txXfrm>
        <a:off x="4531745" y="2385666"/>
        <a:ext cx="2996110" cy="1754010"/>
      </dsp:txXfrm>
    </dsp:sp>
    <dsp:sp modelId="{ACE00B66-C26E-4256-ABAF-898911C96910}">
      <dsp:nvSpPr>
        <dsp:cNvPr id="0" name=""/>
        <dsp:cNvSpPr/>
      </dsp:nvSpPr>
      <dsp:spPr>
        <a:xfrm>
          <a:off x="4477175" y="2158"/>
          <a:ext cx="3105250" cy="1863150"/>
        </a:xfrm>
        <a:prstGeom prst="roundRect">
          <a:avLst>
            <a:gd name="adj" fmla="val 10000"/>
          </a:avLst>
        </a:prstGeom>
        <a:gradFill rotWithShape="0">
          <a:gsLst>
            <a:gs pos="0">
              <a:schemeClr val="accent5">
                <a:hueOff val="-18055798"/>
                <a:satOff val="44459"/>
                <a:lumOff val="-980"/>
                <a:alphaOff val="0"/>
                <a:shade val="63000"/>
                <a:satMod val="165000"/>
              </a:schemeClr>
            </a:gs>
            <a:gs pos="30000">
              <a:schemeClr val="accent5">
                <a:hueOff val="-18055798"/>
                <a:satOff val="44459"/>
                <a:lumOff val="-980"/>
                <a:alphaOff val="0"/>
                <a:shade val="58000"/>
                <a:satMod val="165000"/>
              </a:schemeClr>
            </a:gs>
            <a:gs pos="75000">
              <a:schemeClr val="accent5">
                <a:hueOff val="-18055798"/>
                <a:satOff val="44459"/>
                <a:lumOff val="-980"/>
                <a:alphaOff val="0"/>
                <a:shade val="30000"/>
                <a:satMod val="175000"/>
              </a:schemeClr>
            </a:gs>
            <a:gs pos="100000">
              <a:schemeClr val="accent5">
                <a:hueOff val="-18055798"/>
                <a:satOff val="44459"/>
                <a:lumOff val="-98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1800" b="1" i="0" u="none" strike="noStrike" kern="1200" cap="none" normalizeH="0" baseline="0" dirty="0" smtClean="0">
              <a:ln/>
              <a:effectLst/>
              <a:latin typeface="Calibri" pitchFamily="34" charset="0"/>
              <a:ea typeface="Times New Roman" pitchFamily="18" charset="0"/>
              <a:cs typeface="Times New Roman" pitchFamily="18" charset="0"/>
            </a:rPr>
            <a:t>Atractivos:</a:t>
          </a:r>
          <a:r>
            <a:rPr kumimoji="0" lang="es-EC" sz="1800" b="0" i="0" u="none" strike="noStrike" kern="1200" cap="none" normalizeH="0" baseline="0" dirty="0" smtClean="0">
              <a:ln/>
              <a:effectLst/>
              <a:latin typeface="Calibri" pitchFamily="34" charset="0"/>
              <a:ea typeface="Times New Roman" pitchFamily="18" charset="0"/>
              <a:cs typeface="Times New Roman" pitchFamily="18" charset="0"/>
            </a:rPr>
            <a:t> Colores llamativos que atraigan su curiosidad y atención</a:t>
          </a:r>
          <a:endParaRPr kumimoji="0" lang="es-ES" sz="1800" b="0" i="0" u="none" strike="noStrike" kern="1200" cap="none" normalizeH="0" baseline="0" dirty="0" smtClean="0">
            <a:ln/>
            <a:effectLst/>
            <a:latin typeface="Arial" pitchFamily="34" charset="0"/>
          </a:endParaRPr>
        </a:p>
        <a:p>
          <a:pPr lvl="0" algn="ctr">
            <a:spcBef>
              <a:spcPct val="0"/>
            </a:spcBef>
          </a:pPr>
          <a:endParaRPr lang="es-ES" sz="1800" kern="1200" dirty="0"/>
        </a:p>
      </dsp:txBody>
      <dsp:txXfrm>
        <a:off x="4531745" y="56728"/>
        <a:ext cx="2996110" cy="17540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504C0-2C81-46E8-BFE5-E3EE750E2589}">
      <dsp:nvSpPr>
        <dsp:cNvPr id="0" name=""/>
        <dsp:cNvSpPr/>
      </dsp:nvSpPr>
      <dsp:spPr>
        <a:xfrm>
          <a:off x="0" y="0"/>
          <a:ext cx="4392488" cy="4392488"/>
        </a:xfrm>
        <a:prstGeom prst="pie">
          <a:avLst>
            <a:gd name="adj1" fmla="val 5400000"/>
            <a:gd name="adj2" fmla="val 1620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E1A768A-6160-4081-9FD1-AB4AE33256BE}">
      <dsp:nvSpPr>
        <dsp:cNvPr id="0" name=""/>
        <dsp:cNvSpPr/>
      </dsp:nvSpPr>
      <dsp:spPr>
        <a:xfrm>
          <a:off x="2136084" y="0"/>
          <a:ext cx="5580620" cy="4392488"/>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2000" kern="1200" dirty="0" smtClean="0"/>
            <a:t>Personal de los Centros Infantiles </a:t>
          </a:r>
          <a:endParaRPr lang="es-ES" sz="2000" kern="1200" dirty="0" smtClean="0"/>
        </a:p>
        <a:p>
          <a:pPr lvl="0" algn="ctr" defTabSz="1822450">
            <a:lnSpc>
              <a:spcPct val="90000"/>
            </a:lnSpc>
            <a:spcBef>
              <a:spcPct val="0"/>
            </a:spcBef>
            <a:spcAft>
              <a:spcPct val="35000"/>
            </a:spcAft>
          </a:pPr>
          <a:endParaRPr lang="es-ES" sz="2000" kern="1200" dirty="0">
            <a:latin typeface="Monotype Corsiva" pitchFamily="66" charset="0"/>
          </a:endParaRPr>
        </a:p>
      </dsp:txBody>
      <dsp:txXfrm>
        <a:off x="2136084" y="0"/>
        <a:ext cx="5580620" cy="1317749"/>
      </dsp:txXfrm>
    </dsp:sp>
    <dsp:sp modelId="{365192F1-04CB-4F82-9153-458B22952BF5}">
      <dsp:nvSpPr>
        <dsp:cNvPr id="0" name=""/>
        <dsp:cNvSpPr/>
      </dsp:nvSpPr>
      <dsp:spPr>
        <a:xfrm>
          <a:off x="768686" y="1317749"/>
          <a:ext cx="2855114" cy="2855114"/>
        </a:xfrm>
        <a:prstGeom prst="pie">
          <a:avLst>
            <a:gd name="adj1" fmla="val 5400000"/>
            <a:gd name="adj2" fmla="val 16200000"/>
          </a:avLst>
        </a:prstGeom>
        <a:gradFill rotWithShape="0">
          <a:gsLst>
            <a:gs pos="0">
              <a:schemeClr val="accent2">
                <a:hueOff val="-8103780"/>
                <a:satOff val="16667"/>
                <a:lumOff val="-1274"/>
                <a:alphaOff val="0"/>
                <a:shade val="63000"/>
                <a:satMod val="165000"/>
              </a:schemeClr>
            </a:gs>
            <a:gs pos="30000">
              <a:schemeClr val="accent2">
                <a:hueOff val="-8103780"/>
                <a:satOff val="16667"/>
                <a:lumOff val="-1274"/>
                <a:alphaOff val="0"/>
                <a:shade val="58000"/>
                <a:satMod val="165000"/>
              </a:schemeClr>
            </a:gs>
            <a:gs pos="75000">
              <a:schemeClr val="accent2">
                <a:hueOff val="-8103780"/>
                <a:satOff val="16667"/>
                <a:lumOff val="-1274"/>
                <a:alphaOff val="0"/>
                <a:shade val="30000"/>
                <a:satMod val="175000"/>
              </a:schemeClr>
            </a:gs>
            <a:gs pos="100000">
              <a:schemeClr val="accent2">
                <a:hueOff val="-8103780"/>
                <a:satOff val="16667"/>
                <a:lumOff val="-1274"/>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9835C1F-C15D-4C40-A7D4-DE001073874F}">
      <dsp:nvSpPr>
        <dsp:cNvPr id="0" name=""/>
        <dsp:cNvSpPr/>
      </dsp:nvSpPr>
      <dsp:spPr>
        <a:xfrm>
          <a:off x="2196244" y="1317749"/>
          <a:ext cx="5580620" cy="2855114"/>
        </a:xfrm>
        <a:prstGeom prst="rect">
          <a:avLst/>
        </a:prstGeom>
        <a:solidFill>
          <a:schemeClr val="lt1">
            <a:alpha val="90000"/>
            <a:hueOff val="0"/>
            <a:satOff val="0"/>
            <a:lumOff val="0"/>
            <a:alphaOff val="0"/>
          </a:schemeClr>
        </a:solidFill>
        <a:ln w="12700" cap="flat" cmpd="sng" algn="ctr">
          <a:solidFill>
            <a:schemeClr val="accent2">
              <a:hueOff val="-8103780"/>
              <a:satOff val="16667"/>
              <a:lumOff val="-1274"/>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2000" kern="1200" dirty="0" smtClean="0"/>
            <a:t>Educadoras Infantiles</a:t>
          </a:r>
        </a:p>
        <a:p>
          <a:pPr lvl="0" algn="ctr" defTabSz="1778000">
            <a:lnSpc>
              <a:spcPct val="90000"/>
            </a:lnSpc>
            <a:spcBef>
              <a:spcPct val="0"/>
            </a:spcBef>
            <a:spcAft>
              <a:spcPct val="35000"/>
            </a:spcAft>
          </a:pPr>
          <a:endParaRPr lang="es-ES" sz="2000" kern="1200" dirty="0"/>
        </a:p>
      </dsp:txBody>
      <dsp:txXfrm>
        <a:off x="2196244" y="1317749"/>
        <a:ext cx="5580620" cy="1317744"/>
      </dsp:txXfrm>
    </dsp:sp>
    <dsp:sp modelId="{B311CE8A-386C-482B-B773-25646FC9F7F8}">
      <dsp:nvSpPr>
        <dsp:cNvPr id="0" name=""/>
        <dsp:cNvSpPr/>
      </dsp:nvSpPr>
      <dsp:spPr>
        <a:xfrm>
          <a:off x="1537371" y="2635494"/>
          <a:ext cx="1317745" cy="1317745"/>
        </a:xfrm>
        <a:prstGeom prst="pie">
          <a:avLst>
            <a:gd name="adj1" fmla="val 5400000"/>
            <a:gd name="adj2" fmla="val 16200000"/>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6272B6F-924D-40DC-9895-CD0C7F0A577A}">
      <dsp:nvSpPr>
        <dsp:cNvPr id="0" name=""/>
        <dsp:cNvSpPr/>
      </dsp:nvSpPr>
      <dsp:spPr>
        <a:xfrm>
          <a:off x="2196244" y="2635494"/>
          <a:ext cx="5580620" cy="1317745"/>
        </a:xfrm>
        <a:prstGeom prst="rect">
          <a:avLst/>
        </a:prstGeom>
        <a:solidFill>
          <a:schemeClr val="lt1">
            <a:alpha val="90000"/>
            <a:hueOff val="0"/>
            <a:satOff val="0"/>
            <a:lumOff val="0"/>
            <a:alphaOff val="0"/>
          </a:schemeClr>
        </a:solidFill>
        <a:ln w="12700" cap="flat" cmpd="sng" algn="ctr">
          <a:solidFill>
            <a:schemeClr val="accent2">
              <a:hueOff val="-16207560"/>
              <a:satOff val="33334"/>
              <a:lumOff val="-2549"/>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2000" kern="1200" dirty="0" smtClean="0"/>
            <a:t>Niños y niñas de 4 a 5 años</a:t>
          </a:r>
          <a:endParaRPr lang="es-ES" sz="2000" kern="1200" dirty="0" smtClean="0"/>
        </a:p>
        <a:p>
          <a:pPr lvl="0" algn="ctr" defTabSz="1778000">
            <a:lnSpc>
              <a:spcPct val="90000"/>
            </a:lnSpc>
            <a:spcBef>
              <a:spcPct val="0"/>
            </a:spcBef>
            <a:spcAft>
              <a:spcPct val="35000"/>
            </a:spcAft>
          </a:pPr>
          <a:endParaRPr lang="es-ES" sz="2000" kern="1200" dirty="0"/>
        </a:p>
      </dsp:txBody>
      <dsp:txXfrm>
        <a:off x="2196244" y="2635494"/>
        <a:ext cx="5580620" cy="1317745"/>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D9212-0AE9-4C52-88A6-45330A84E963}">
      <dsp:nvSpPr>
        <dsp:cNvPr id="0" name=""/>
        <dsp:cNvSpPr/>
      </dsp:nvSpPr>
      <dsp:spPr>
        <a:xfrm>
          <a:off x="3323900" y="2315788"/>
          <a:ext cx="1777134" cy="1777134"/>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Áreas</a:t>
          </a:r>
          <a:endParaRPr lang="es-ES" sz="3500" kern="1200" dirty="0"/>
        </a:p>
      </dsp:txBody>
      <dsp:txXfrm>
        <a:off x="3584155" y="2576043"/>
        <a:ext cx="1256624" cy="1256624"/>
      </dsp:txXfrm>
    </dsp:sp>
    <dsp:sp modelId="{B640D40C-D6F1-47DF-82ED-147A04AAA323}">
      <dsp:nvSpPr>
        <dsp:cNvPr id="0" name=""/>
        <dsp:cNvSpPr/>
      </dsp:nvSpPr>
      <dsp:spPr>
        <a:xfrm rot="16200000">
          <a:off x="3945255" y="2029591"/>
          <a:ext cx="534425" cy="37968"/>
        </a:xfrm>
        <a:custGeom>
          <a:avLst/>
          <a:gdLst/>
          <a:ahLst/>
          <a:cxnLst/>
          <a:rect l="0" t="0" r="0" b="0"/>
          <a:pathLst>
            <a:path>
              <a:moveTo>
                <a:pt x="0" y="18984"/>
              </a:moveTo>
              <a:lnTo>
                <a:pt x="534425" y="1898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99107" y="2035215"/>
        <a:ext cx="26721" cy="26721"/>
      </dsp:txXfrm>
    </dsp:sp>
    <dsp:sp modelId="{A11FCA27-0636-4698-94B3-9B6C0F476C29}">
      <dsp:nvSpPr>
        <dsp:cNvPr id="0" name=""/>
        <dsp:cNvSpPr/>
      </dsp:nvSpPr>
      <dsp:spPr>
        <a:xfrm>
          <a:off x="3323900" y="4228"/>
          <a:ext cx="1777134" cy="1777134"/>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Cognitiva</a:t>
          </a:r>
          <a:endParaRPr lang="es-ES" sz="2100" kern="1200" dirty="0"/>
        </a:p>
      </dsp:txBody>
      <dsp:txXfrm>
        <a:off x="3584155" y="264483"/>
        <a:ext cx="1256624" cy="1256624"/>
      </dsp:txXfrm>
    </dsp:sp>
    <dsp:sp modelId="{7BA83DE3-EEB6-4571-B959-DA6033A2BE7A}">
      <dsp:nvSpPr>
        <dsp:cNvPr id="0" name=""/>
        <dsp:cNvSpPr/>
      </dsp:nvSpPr>
      <dsp:spPr>
        <a:xfrm>
          <a:off x="5101035" y="3185371"/>
          <a:ext cx="534425" cy="37968"/>
        </a:xfrm>
        <a:custGeom>
          <a:avLst/>
          <a:gdLst/>
          <a:ahLst/>
          <a:cxnLst/>
          <a:rect l="0" t="0" r="0" b="0"/>
          <a:pathLst>
            <a:path>
              <a:moveTo>
                <a:pt x="0" y="18984"/>
              </a:moveTo>
              <a:lnTo>
                <a:pt x="534425" y="1898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354887" y="3190995"/>
        <a:ext cx="26721" cy="26721"/>
      </dsp:txXfrm>
    </dsp:sp>
    <dsp:sp modelId="{77E093EB-5BEB-44F0-B564-3553164785BA}">
      <dsp:nvSpPr>
        <dsp:cNvPr id="0" name=""/>
        <dsp:cNvSpPr/>
      </dsp:nvSpPr>
      <dsp:spPr>
        <a:xfrm>
          <a:off x="5635460" y="2315788"/>
          <a:ext cx="1777134" cy="1777134"/>
        </a:xfrm>
        <a:prstGeom prst="ellipse">
          <a:avLst/>
        </a:prstGeom>
        <a:gradFill rotWithShape="0">
          <a:gsLst>
            <a:gs pos="0">
              <a:schemeClr val="accent2">
                <a:hueOff val="-5402520"/>
                <a:satOff val="11111"/>
                <a:lumOff val="-850"/>
                <a:alphaOff val="0"/>
                <a:shade val="63000"/>
                <a:satMod val="165000"/>
              </a:schemeClr>
            </a:gs>
            <a:gs pos="30000">
              <a:schemeClr val="accent2">
                <a:hueOff val="-5402520"/>
                <a:satOff val="11111"/>
                <a:lumOff val="-850"/>
                <a:alphaOff val="0"/>
                <a:shade val="58000"/>
                <a:satMod val="165000"/>
              </a:schemeClr>
            </a:gs>
            <a:gs pos="75000">
              <a:schemeClr val="accent2">
                <a:hueOff val="-5402520"/>
                <a:satOff val="11111"/>
                <a:lumOff val="-850"/>
                <a:alphaOff val="0"/>
                <a:shade val="30000"/>
                <a:satMod val="175000"/>
              </a:schemeClr>
            </a:gs>
            <a:gs pos="100000">
              <a:schemeClr val="accent2">
                <a:hueOff val="-5402520"/>
                <a:satOff val="11111"/>
                <a:lumOff val="-85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Motora</a:t>
          </a:r>
          <a:endParaRPr lang="es-ES" sz="2100" kern="1200" dirty="0"/>
        </a:p>
      </dsp:txBody>
      <dsp:txXfrm>
        <a:off x="5895715" y="2576043"/>
        <a:ext cx="1256624" cy="1256624"/>
      </dsp:txXfrm>
    </dsp:sp>
    <dsp:sp modelId="{EEF53CD6-7A95-4641-9DCC-26697ABF193B}">
      <dsp:nvSpPr>
        <dsp:cNvPr id="0" name=""/>
        <dsp:cNvSpPr/>
      </dsp:nvSpPr>
      <dsp:spPr>
        <a:xfrm rot="5400000">
          <a:off x="3945255" y="4341151"/>
          <a:ext cx="534425" cy="37968"/>
        </a:xfrm>
        <a:custGeom>
          <a:avLst/>
          <a:gdLst/>
          <a:ahLst/>
          <a:cxnLst/>
          <a:rect l="0" t="0" r="0" b="0"/>
          <a:pathLst>
            <a:path>
              <a:moveTo>
                <a:pt x="0" y="18984"/>
              </a:moveTo>
              <a:lnTo>
                <a:pt x="534425" y="1898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199107" y="4346775"/>
        <a:ext cx="26721" cy="26721"/>
      </dsp:txXfrm>
    </dsp:sp>
    <dsp:sp modelId="{84CB4B63-5AD6-4F26-A985-1D591DB77A0B}">
      <dsp:nvSpPr>
        <dsp:cNvPr id="0" name=""/>
        <dsp:cNvSpPr/>
      </dsp:nvSpPr>
      <dsp:spPr>
        <a:xfrm>
          <a:off x="3323900" y="4627348"/>
          <a:ext cx="1777134" cy="1777134"/>
        </a:xfrm>
        <a:prstGeom prst="ellipse">
          <a:avLst/>
        </a:prstGeom>
        <a:gradFill rotWithShape="0">
          <a:gsLst>
            <a:gs pos="0">
              <a:schemeClr val="accent2">
                <a:hueOff val="-10805041"/>
                <a:satOff val="22223"/>
                <a:lumOff val="-1699"/>
                <a:alphaOff val="0"/>
                <a:shade val="63000"/>
                <a:satMod val="165000"/>
              </a:schemeClr>
            </a:gs>
            <a:gs pos="30000">
              <a:schemeClr val="accent2">
                <a:hueOff val="-10805041"/>
                <a:satOff val="22223"/>
                <a:lumOff val="-1699"/>
                <a:alphaOff val="0"/>
                <a:shade val="58000"/>
                <a:satMod val="165000"/>
              </a:schemeClr>
            </a:gs>
            <a:gs pos="75000">
              <a:schemeClr val="accent2">
                <a:hueOff val="-10805041"/>
                <a:satOff val="22223"/>
                <a:lumOff val="-1699"/>
                <a:alphaOff val="0"/>
                <a:shade val="30000"/>
                <a:satMod val="175000"/>
              </a:schemeClr>
            </a:gs>
            <a:gs pos="100000">
              <a:schemeClr val="accent2">
                <a:hueOff val="-10805041"/>
                <a:satOff val="22223"/>
                <a:lumOff val="-169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Afectiva</a:t>
          </a:r>
          <a:endParaRPr lang="es-ES" sz="2100" kern="1200" dirty="0"/>
        </a:p>
      </dsp:txBody>
      <dsp:txXfrm>
        <a:off x="3584155" y="4887603"/>
        <a:ext cx="1256624" cy="1256624"/>
      </dsp:txXfrm>
    </dsp:sp>
    <dsp:sp modelId="{A7128D8E-92F5-49F5-879D-061C9E9C0C44}">
      <dsp:nvSpPr>
        <dsp:cNvPr id="0" name=""/>
        <dsp:cNvSpPr/>
      </dsp:nvSpPr>
      <dsp:spPr>
        <a:xfrm rot="10800000">
          <a:off x="2789475" y="3185371"/>
          <a:ext cx="534425" cy="37968"/>
        </a:xfrm>
        <a:custGeom>
          <a:avLst/>
          <a:gdLst/>
          <a:ahLst/>
          <a:cxnLst/>
          <a:rect l="0" t="0" r="0" b="0"/>
          <a:pathLst>
            <a:path>
              <a:moveTo>
                <a:pt x="0" y="18984"/>
              </a:moveTo>
              <a:lnTo>
                <a:pt x="534425" y="18984"/>
              </a:lnTo>
            </a:path>
          </a:pathLst>
        </a:custGeom>
        <a:noFill/>
        <a:ln w="2540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043327" y="3190995"/>
        <a:ext cx="26721" cy="26721"/>
      </dsp:txXfrm>
    </dsp:sp>
    <dsp:sp modelId="{787B4E70-6903-4941-A3BE-484912534522}">
      <dsp:nvSpPr>
        <dsp:cNvPr id="0" name=""/>
        <dsp:cNvSpPr/>
      </dsp:nvSpPr>
      <dsp:spPr>
        <a:xfrm>
          <a:off x="1012340" y="2315788"/>
          <a:ext cx="1777134" cy="1777134"/>
        </a:xfrm>
        <a:prstGeom prst="ellipse">
          <a:avLst/>
        </a:prstGeom>
        <a:gradFill rotWithShape="0">
          <a:gsLst>
            <a:gs pos="0">
              <a:schemeClr val="accent2">
                <a:hueOff val="-16207560"/>
                <a:satOff val="33334"/>
                <a:lumOff val="-2549"/>
                <a:alphaOff val="0"/>
                <a:shade val="63000"/>
                <a:satMod val="165000"/>
              </a:schemeClr>
            </a:gs>
            <a:gs pos="30000">
              <a:schemeClr val="accent2">
                <a:hueOff val="-16207560"/>
                <a:satOff val="33334"/>
                <a:lumOff val="-2549"/>
                <a:alphaOff val="0"/>
                <a:shade val="58000"/>
                <a:satMod val="165000"/>
              </a:schemeClr>
            </a:gs>
            <a:gs pos="75000">
              <a:schemeClr val="accent2">
                <a:hueOff val="-16207560"/>
                <a:satOff val="33334"/>
                <a:lumOff val="-2549"/>
                <a:alphaOff val="0"/>
                <a:shade val="30000"/>
                <a:satMod val="175000"/>
              </a:schemeClr>
            </a:gs>
            <a:gs pos="100000">
              <a:schemeClr val="accent2">
                <a:hueOff val="-16207560"/>
                <a:satOff val="33334"/>
                <a:lumOff val="-2549"/>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Lenguaje</a:t>
          </a:r>
          <a:endParaRPr lang="es-ES" sz="2100" kern="1200" dirty="0"/>
        </a:p>
      </dsp:txBody>
      <dsp:txXfrm>
        <a:off x="1272595" y="2576043"/>
        <a:ext cx="1256624" cy="12566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40EE4-32B9-45B5-A27C-B1CC67DBE2A7}">
      <dsp:nvSpPr>
        <dsp:cNvPr id="0" name=""/>
        <dsp:cNvSpPr/>
      </dsp:nvSpPr>
      <dsp:spPr>
        <a:xfrm rot="5400000">
          <a:off x="-381556" y="1765597"/>
          <a:ext cx="1685376" cy="203424"/>
        </a:xfrm>
        <a:prstGeom prst="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AF6A6EF-820C-4A78-B617-4C22FE529416}">
      <dsp:nvSpPr>
        <dsp:cNvPr id="0" name=""/>
        <dsp:cNvSpPr/>
      </dsp:nvSpPr>
      <dsp:spPr>
        <a:xfrm>
          <a:off x="4164" y="687055"/>
          <a:ext cx="2260270" cy="1356162"/>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b="1" kern="1200" dirty="0" smtClean="0">
              <a:effectLst>
                <a:outerShdw blurRad="38100" dist="38100" dir="2700000" algn="tl">
                  <a:srgbClr val="000000">
                    <a:alpha val="43137"/>
                  </a:srgbClr>
                </a:outerShdw>
              </a:effectLst>
              <a:latin typeface="Monotype Corsiva" pitchFamily="66" charset="0"/>
            </a:rPr>
            <a:t>Justificación</a:t>
          </a:r>
          <a:r>
            <a:rPr lang="es-ES" sz="1700" b="1" kern="1200" dirty="0" smtClean="0">
              <a:effectLst>
                <a:outerShdw blurRad="38100" dist="38100" dir="2700000" algn="tl">
                  <a:srgbClr val="000000">
                    <a:alpha val="43137"/>
                  </a:srgbClr>
                </a:outerShdw>
              </a:effectLst>
              <a:latin typeface="Monotype Corsiva" pitchFamily="66" charset="0"/>
            </a:rPr>
            <a:t> </a:t>
          </a:r>
          <a:endParaRPr lang="es-ES" sz="1700" b="1" kern="1200" dirty="0">
            <a:effectLst>
              <a:outerShdw blurRad="38100" dist="38100" dir="2700000" algn="tl">
                <a:srgbClr val="000000">
                  <a:alpha val="43137"/>
                </a:srgbClr>
              </a:outerShdw>
            </a:effectLst>
            <a:latin typeface="Monotype Corsiva" pitchFamily="66" charset="0"/>
          </a:endParaRPr>
        </a:p>
      </dsp:txBody>
      <dsp:txXfrm>
        <a:off x="43885" y="726776"/>
        <a:ext cx="2180828" cy="1276720"/>
      </dsp:txXfrm>
    </dsp:sp>
    <dsp:sp modelId="{F00361B1-901F-4228-BC80-E85BC22B7072}">
      <dsp:nvSpPr>
        <dsp:cNvPr id="0" name=""/>
        <dsp:cNvSpPr/>
      </dsp:nvSpPr>
      <dsp:spPr>
        <a:xfrm rot="5400000">
          <a:off x="-381556" y="3460800"/>
          <a:ext cx="1685376" cy="203424"/>
        </a:xfrm>
        <a:prstGeom prst="rect">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87DCD5E-9471-41A8-968C-E7AC620CB277}">
      <dsp:nvSpPr>
        <dsp:cNvPr id="0" name=""/>
        <dsp:cNvSpPr/>
      </dsp:nvSpPr>
      <dsp:spPr>
        <a:xfrm>
          <a:off x="4164" y="2382258"/>
          <a:ext cx="2260270" cy="1356162"/>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Siempre los materiales han sido subestimados</a:t>
          </a:r>
          <a:endParaRPr lang="es-ES" sz="1800" kern="1200" dirty="0"/>
        </a:p>
      </dsp:txBody>
      <dsp:txXfrm>
        <a:off x="43885" y="2421979"/>
        <a:ext cx="2180828" cy="1276720"/>
      </dsp:txXfrm>
    </dsp:sp>
    <dsp:sp modelId="{3F1D8698-4A0C-4ECB-8F67-5834BBB5C742}">
      <dsp:nvSpPr>
        <dsp:cNvPr id="0" name=""/>
        <dsp:cNvSpPr/>
      </dsp:nvSpPr>
      <dsp:spPr>
        <a:xfrm>
          <a:off x="466045" y="4308401"/>
          <a:ext cx="2996333" cy="203424"/>
        </a:xfrm>
        <a:prstGeom prst="rect">
          <a:avLst/>
        </a:prstGeom>
        <a:solidFill>
          <a:schemeClr val="accent4">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4F94932-17D9-4A4B-A73D-C1789D029E8B}">
      <dsp:nvSpPr>
        <dsp:cNvPr id="0" name=""/>
        <dsp:cNvSpPr/>
      </dsp:nvSpPr>
      <dsp:spPr>
        <a:xfrm>
          <a:off x="4164" y="4077461"/>
          <a:ext cx="2260270" cy="1356162"/>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Por desconocimiento de su adecuado uso</a:t>
          </a:r>
          <a:endParaRPr lang="es-ES" sz="1800" kern="1200" dirty="0"/>
        </a:p>
      </dsp:txBody>
      <dsp:txXfrm>
        <a:off x="43885" y="4117182"/>
        <a:ext cx="2180828" cy="1276720"/>
      </dsp:txXfrm>
    </dsp:sp>
    <dsp:sp modelId="{AEDBF264-EE64-4C1C-B35E-7363D685F7F3}">
      <dsp:nvSpPr>
        <dsp:cNvPr id="0" name=""/>
        <dsp:cNvSpPr/>
      </dsp:nvSpPr>
      <dsp:spPr>
        <a:xfrm rot="16200000">
          <a:off x="2624603" y="3460800"/>
          <a:ext cx="1685376" cy="203424"/>
        </a:xfrm>
        <a:prstGeom prst="rect">
          <a:avLst/>
        </a:prstGeom>
        <a:solidFill>
          <a:schemeClr val="accent5">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536328E-4E71-4920-8AE6-C6A79810DD60}">
      <dsp:nvSpPr>
        <dsp:cNvPr id="0" name=""/>
        <dsp:cNvSpPr/>
      </dsp:nvSpPr>
      <dsp:spPr>
        <a:xfrm>
          <a:off x="3010324" y="4077461"/>
          <a:ext cx="2260270" cy="1356162"/>
        </a:xfrm>
        <a:prstGeom prst="roundRect">
          <a:avLst>
            <a:gd name="adj" fmla="val 10000"/>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Esto conlleva a un inadecuado desarrollo integral en los niños. </a:t>
          </a:r>
          <a:endParaRPr lang="es-ES" sz="1800" kern="1200" dirty="0"/>
        </a:p>
      </dsp:txBody>
      <dsp:txXfrm>
        <a:off x="3050045" y="4117182"/>
        <a:ext cx="2180828" cy="1276720"/>
      </dsp:txXfrm>
    </dsp:sp>
    <dsp:sp modelId="{B4B730D3-D4FE-427B-B8DB-4BA37B5F9840}">
      <dsp:nvSpPr>
        <dsp:cNvPr id="0" name=""/>
        <dsp:cNvSpPr/>
      </dsp:nvSpPr>
      <dsp:spPr>
        <a:xfrm rot="16200000">
          <a:off x="2624603" y="1765597"/>
          <a:ext cx="1685376" cy="203424"/>
        </a:xfrm>
        <a:prstGeom prst="rect">
          <a:avLst/>
        </a:prstGeom>
        <a:solidFill>
          <a:schemeClr val="accent6">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41A4D40-CD0F-4927-B01D-F9347C23DAF2}">
      <dsp:nvSpPr>
        <dsp:cNvPr id="0" name=""/>
        <dsp:cNvSpPr/>
      </dsp:nvSpPr>
      <dsp:spPr>
        <a:xfrm>
          <a:off x="3010324" y="2382258"/>
          <a:ext cx="2260270" cy="1356162"/>
        </a:xfrm>
        <a:prstGeom prst="roundRect">
          <a:avLst>
            <a:gd name="adj" fmla="val 10000"/>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Debemos tomar en cuenta que:</a:t>
          </a:r>
          <a:endParaRPr lang="es-ES" sz="1800" kern="1200" dirty="0"/>
        </a:p>
      </dsp:txBody>
      <dsp:txXfrm>
        <a:off x="3050045" y="2421979"/>
        <a:ext cx="2180828" cy="1276720"/>
      </dsp:txXfrm>
    </dsp:sp>
    <dsp:sp modelId="{7344F101-DED3-400F-9973-535CD351A110}">
      <dsp:nvSpPr>
        <dsp:cNvPr id="0" name=""/>
        <dsp:cNvSpPr/>
      </dsp:nvSpPr>
      <dsp:spPr>
        <a:xfrm>
          <a:off x="3472204" y="917995"/>
          <a:ext cx="2996333" cy="203424"/>
        </a:xfrm>
        <a:prstGeom prst="rect">
          <a:avLst/>
        </a:prstGeom>
        <a:solidFill>
          <a:schemeClr val="accent2">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AB1332F-E9B8-4A3E-B1FC-12C894EC30E3}">
      <dsp:nvSpPr>
        <dsp:cNvPr id="0" name=""/>
        <dsp:cNvSpPr/>
      </dsp:nvSpPr>
      <dsp:spPr>
        <a:xfrm>
          <a:off x="3010324" y="687055"/>
          <a:ext cx="2260270" cy="1356162"/>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En la educación inicial se debe estimular un desarrollo integral</a:t>
          </a:r>
          <a:endParaRPr lang="es-ES" sz="1800" kern="1200" dirty="0"/>
        </a:p>
      </dsp:txBody>
      <dsp:txXfrm>
        <a:off x="3050045" y="726776"/>
        <a:ext cx="2180828" cy="1276720"/>
      </dsp:txXfrm>
    </dsp:sp>
    <dsp:sp modelId="{F8169F3F-7AEB-4934-B8D9-19B4E5886D71}">
      <dsp:nvSpPr>
        <dsp:cNvPr id="0" name=""/>
        <dsp:cNvSpPr/>
      </dsp:nvSpPr>
      <dsp:spPr>
        <a:xfrm rot="5400000">
          <a:off x="5630763" y="1765597"/>
          <a:ext cx="1685376" cy="203424"/>
        </a:xfrm>
        <a:prstGeom prst="rect">
          <a:avLst/>
        </a:prstGeom>
        <a:solidFill>
          <a:schemeClr val="accent3">
            <a:hueOff val="0"/>
            <a:satOff val="0"/>
            <a:lumOff val="0"/>
            <a:alphaOff val="0"/>
          </a:schemeClr>
        </a:solidFill>
        <a:ln>
          <a:noFill/>
        </a:ln>
        <a:effectLst>
          <a:outerShdw blurRad="50800" dist="20000" dir="5400000" rotWithShape="0">
            <a:srgbClr val="000000">
              <a:alpha val="42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698208D-8879-4E89-B0D6-5C9C2C5BBB8A}">
      <dsp:nvSpPr>
        <dsp:cNvPr id="0" name=""/>
        <dsp:cNvSpPr/>
      </dsp:nvSpPr>
      <dsp:spPr>
        <a:xfrm>
          <a:off x="6016484" y="687055"/>
          <a:ext cx="2260270" cy="1356162"/>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Un aprendizaje significativo mas no memorístico</a:t>
          </a:r>
          <a:endParaRPr lang="es-ES" sz="1800" kern="1200" dirty="0"/>
        </a:p>
      </dsp:txBody>
      <dsp:txXfrm>
        <a:off x="6056205" y="726776"/>
        <a:ext cx="2180828" cy="1276720"/>
      </dsp:txXfrm>
    </dsp:sp>
    <dsp:sp modelId="{3C033E5B-CA26-4FC3-AC72-0DFC3F68B366}">
      <dsp:nvSpPr>
        <dsp:cNvPr id="0" name=""/>
        <dsp:cNvSpPr/>
      </dsp:nvSpPr>
      <dsp:spPr>
        <a:xfrm>
          <a:off x="6016484" y="2382258"/>
          <a:ext cx="2260270" cy="1356162"/>
        </a:xfrm>
        <a:prstGeom prst="roundRect">
          <a:avLst>
            <a:gd name="adj" fmla="val 10000"/>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Para ello no solo se debe utilizar hojas de trabajo</a:t>
          </a:r>
          <a:endParaRPr lang="es-ES" sz="1800" kern="1200" dirty="0"/>
        </a:p>
      </dsp:txBody>
      <dsp:txXfrm>
        <a:off x="6056205" y="2421979"/>
        <a:ext cx="2180828" cy="12767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C3B8-6C7F-4620-ACA7-F80F72C3F22E}">
      <dsp:nvSpPr>
        <dsp:cNvPr id="0" name=""/>
        <dsp:cNvSpPr/>
      </dsp:nvSpPr>
      <dsp:spPr>
        <a:xfrm>
          <a:off x="0" y="0"/>
          <a:ext cx="6192688" cy="1094400"/>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4480" tIns="162560" rIns="284480" bIns="162560" numCol="1" spcCol="1270" anchor="ctr" anchorCtr="0">
          <a:noAutofit/>
        </a:bodyPr>
        <a:lstStyle/>
        <a:p>
          <a:pPr lvl="0" algn="ctr" defTabSz="1778000">
            <a:lnSpc>
              <a:spcPct val="90000"/>
            </a:lnSpc>
            <a:spcBef>
              <a:spcPct val="0"/>
            </a:spcBef>
            <a:spcAft>
              <a:spcPct val="35000"/>
            </a:spcAft>
          </a:pPr>
          <a:r>
            <a:rPr lang="es-ES" sz="4000" b="1" kern="1200" dirty="0" smtClean="0">
              <a:effectLst>
                <a:outerShdw blurRad="38100" dist="38100" dir="2700000" algn="tl">
                  <a:srgbClr val="000000">
                    <a:alpha val="43137"/>
                  </a:srgbClr>
                </a:outerShdw>
              </a:effectLst>
              <a:latin typeface="Monotype Corsiva" pitchFamily="66" charset="0"/>
            </a:rPr>
            <a:t>Objetivo General</a:t>
          </a:r>
          <a:endParaRPr lang="es-ES" sz="4000" b="1" kern="1200" dirty="0">
            <a:effectLst>
              <a:outerShdw blurRad="38100" dist="38100" dir="2700000" algn="tl">
                <a:srgbClr val="000000">
                  <a:alpha val="43137"/>
                </a:srgbClr>
              </a:outerShdw>
            </a:effectLst>
            <a:latin typeface="Monotype Corsiva" pitchFamily="66" charset="0"/>
          </a:endParaRPr>
        </a:p>
      </dsp:txBody>
      <dsp:txXfrm>
        <a:off x="0" y="0"/>
        <a:ext cx="6192688" cy="1094400"/>
      </dsp:txXfrm>
    </dsp:sp>
    <dsp:sp modelId="{2AE70C3E-5645-47C1-9FAA-DFC4D4B640CD}">
      <dsp:nvSpPr>
        <dsp:cNvPr id="0" name=""/>
        <dsp:cNvSpPr/>
      </dsp:nvSpPr>
      <dsp:spPr>
        <a:xfrm>
          <a:off x="0" y="1104747"/>
          <a:ext cx="6192688" cy="307714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50800" dist="20000" dir="5400000" rotWithShape="0">
            <a:srgbClr val="000000">
              <a:alpha val="42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49352" tIns="149352" rIns="199136" bIns="224028" numCol="1" spcCol="1270" anchor="t" anchorCtr="0">
          <a:noAutofit/>
        </a:bodyPr>
        <a:lstStyle/>
        <a:p>
          <a:pPr marL="285750" lvl="1" indent="-285750" algn="just" defTabSz="1244600">
            <a:lnSpc>
              <a:spcPct val="90000"/>
            </a:lnSpc>
            <a:spcBef>
              <a:spcPct val="0"/>
            </a:spcBef>
            <a:spcAft>
              <a:spcPct val="15000"/>
            </a:spcAft>
            <a:buChar char="••"/>
          </a:pPr>
          <a:r>
            <a:rPr lang="es-EC" sz="2800" kern="1200" dirty="0" smtClean="0"/>
            <a:t>Analizar la aplicación del material educativo y su incidencia en las metodologías activas para el desarrollo de  los niños de 4 a 5 años de los Centros de Educación Inicial del Municipio de Rumiñahui.</a:t>
          </a:r>
          <a:endParaRPr lang="es-ES" sz="2800" kern="1200" dirty="0"/>
        </a:p>
      </dsp:txBody>
      <dsp:txXfrm>
        <a:off x="0" y="1104747"/>
        <a:ext cx="6192688" cy="30771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6AF0D-A29B-46B2-8B2A-A3A64D3E255C}">
      <dsp:nvSpPr>
        <dsp:cNvPr id="0" name=""/>
        <dsp:cNvSpPr/>
      </dsp:nvSpPr>
      <dsp:spPr>
        <a:xfrm>
          <a:off x="3083" y="772"/>
          <a:ext cx="8346761" cy="1979615"/>
        </a:xfrm>
        <a:prstGeom prst="roundRect">
          <a:avLst>
            <a:gd name="adj" fmla="val 10000"/>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r>
            <a:rPr lang="es-ES" sz="6000" kern="1200" dirty="0" smtClean="0">
              <a:latin typeface="Monotype Corsiva" pitchFamily="66" charset="0"/>
            </a:rPr>
            <a:t>Objetivos Específicos</a:t>
          </a:r>
          <a:endParaRPr lang="es-ES" sz="6000" kern="1200" dirty="0">
            <a:latin typeface="Monotype Corsiva" pitchFamily="66" charset="0"/>
          </a:endParaRPr>
        </a:p>
      </dsp:txBody>
      <dsp:txXfrm>
        <a:off x="61064" y="58753"/>
        <a:ext cx="8230799" cy="1863653"/>
      </dsp:txXfrm>
    </dsp:sp>
    <dsp:sp modelId="{079ADFA2-6BF6-4847-87A2-283279ADC13C}">
      <dsp:nvSpPr>
        <dsp:cNvPr id="0" name=""/>
        <dsp:cNvSpPr/>
      </dsp:nvSpPr>
      <dsp:spPr>
        <a:xfrm>
          <a:off x="3083" y="2128848"/>
          <a:ext cx="4005163" cy="1979615"/>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Identificar si el Centro Infantil cumple con los estándares de calidad sobre el material educativo</a:t>
          </a:r>
          <a:endParaRPr lang="es-ES" sz="2300" kern="1200" dirty="0"/>
        </a:p>
      </dsp:txBody>
      <dsp:txXfrm>
        <a:off x="61064" y="2186829"/>
        <a:ext cx="3889201" cy="1863653"/>
      </dsp:txXfrm>
    </dsp:sp>
    <dsp:sp modelId="{D99D9ACC-B145-46A4-A6FB-00062B0E2966}">
      <dsp:nvSpPr>
        <dsp:cNvPr id="0" name=""/>
        <dsp:cNvSpPr/>
      </dsp:nvSpPr>
      <dsp:spPr>
        <a:xfrm>
          <a:off x="3083" y="4256924"/>
          <a:ext cx="4005163" cy="1979615"/>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Identificar si  el centro infantil posee material educativo para los niños/as de 4 a 5 años</a:t>
          </a:r>
          <a:endParaRPr lang="es-ES" sz="2300" kern="1200" dirty="0"/>
        </a:p>
      </dsp:txBody>
      <dsp:txXfrm>
        <a:off x="61064" y="4314905"/>
        <a:ext cx="3889201" cy="1863653"/>
      </dsp:txXfrm>
    </dsp:sp>
    <dsp:sp modelId="{E9A63E70-5973-4BFF-9E75-8537C81ACD2B}">
      <dsp:nvSpPr>
        <dsp:cNvPr id="0" name=""/>
        <dsp:cNvSpPr/>
      </dsp:nvSpPr>
      <dsp:spPr>
        <a:xfrm>
          <a:off x="4344680" y="2128848"/>
          <a:ext cx="4005163" cy="1979615"/>
        </a:xfrm>
        <a:prstGeom prst="roundRect">
          <a:avLst>
            <a:gd name="adj" fmla="val 10000"/>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Definir nivel de preparación que tienen las docentes del centro infantil, para actuar frente a las metodologías activas</a:t>
          </a:r>
          <a:endParaRPr lang="es-ES" sz="2300" kern="1200" dirty="0"/>
        </a:p>
      </dsp:txBody>
      <dsp:txXfrm>
        <a:off x="4402661" y="2186829"/>
        <a:ext cx="3889201" cy="1863653"/>
      </dsp:txXfrm>
    </dsp:sp>
    <dsp:sp modelId="{04FE875C-1B50-422D-93B6-3A3A71E203E6}">
      <dsp:nvSpPr>
        <dsp:cNvPr id="0" name=""/>
        <dsp:cNvSpPr/>
      </dsp:nvSpPr>
      <dsp:spPr>
        <a:xfrm>
          <a:off x="4344680" y="4256924"/>
          <a:ext cx="4005163" cy="1979615"/>
        </a:xfrm>
        <a:prstGeom prst="roundRect">
          <a:avLst>
            <a:gd name="adj" fmla="val 10000"/>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Identificar si  las docentes cuentan con un manual sobre el material para las nuevas metodologías activas</a:t>
          </a:r>
          <a:r>
            <a:rPr lang="es-EC" sz="2300" b="1" kern="1200" dirty="0" smtClean="0"/>
            <a:t>.</a:t>
          </a:r>
          <a:endParaRPr lang="es-ES" sz="2300" kern="1200" dirty="0"/>
        </a:p>
      </dsp:txBody>
      <dsp:txXfrm>
        <a:off x="4402661" y="4314905"/>
        <a:ext cx="3889201" cy="18636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1A84C-299E-400F-902F-CD709A35685A}">
      <dsp:nvSpPr>
        <dsp:cNvPr id="0" name=""/>
        <dsp:cNvSpPr/>
      </dsp:nvSpPr>
      <dsp:spPr>
        <a:xfrm>
          <a:off x="2757118" y="2437"/>
          <a:ext cx="1974594" cy="1283486"/>
        </a:xfrm>
        <a:prstGeom prst="round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Objetivos M.E.</a:t>
          </a:r>
          <a:endParaRPr lang="es-EC" sz="2200" kern="1200" dirty="0"/>
        </a:p>
      </dsp:txBody>
      <dsp:txXfrm>
        <a:off x="2819773" y="65092"/>
        <a:ext cx="1849284" cy="1158176"/>
      </dsp:txXfrm>
    </dsp:sp>
    <dsp:sp modelId="{A9E95296-773D-4A66-B619-85DFCDC3E3A9}">
      <dsp:nvSpPr>
        <dsp:cNvPr id="0" name=""/>
        <dsp:cNvSpPr/>
      </dsp:nvSpPr>
      <dsp:spPr>
        <a:xfrm>
          <a:off x="1182093" y="644180"/>
          <a:ext cx="5124645" cy="5124645"/>
        </a:xfrm>
        <a:custGeom>
          <a:avLst/>
          <a:gdLst/>
          <a:ahLst/>
          <a:cxnLst/>
          <a:rect l="0" t="0" r="0" b="0"/>
          <a:pathLst>
            <a:path>
              <a:moveTo>
                <a:pt x="3813673" y="326339"/>
              </a:moveTo>
              <a:arcTo wR="2562322" hR="2562322" stAng="17953994" swAng="1210653"/>
            </a:path>
          </a:pathLst>
        </a:custGeom>
        <a:noFill/>
        <a:ln w="12700" cap="flat" cmpd="sng" algn="ctr">
          <a:solidFill>
            <a:schemeClr val="accent2">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A4CC2355-22D9-4DAA-A643-EC9DB114CC09}">
      <dsp:nvSpPr>
        <dsp:cNvPr id="0" name=""/>
        <dsp:cNvSpPr/>
      </dsp:nvSpPr>
      <dsp:spPr>
        <a:xfrm>
          <a:off x="5194032" y="1772959"/>
          <a:ext cx="1974594" cy="1283486"/>
        </a:xfrm>
        <a:prstGeom prst="round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Importancia</a:t>
          </a:r>
          <a:endParaRPr lang="es-EC" sz="2200" kern="1200" dirty="0"/>
        </a:p>
      </dsp:txBody>
      <dsp:txXfrm>
        <a:off x="5256687" y="1835614"/>
        <a:ext cx="1849284" cy="1158176"/>
      </dsp:txXfrm>
    </dsp:sp>
    <dsp:sp modelId="{BD8F9D34-AF71-4755-8DFA-1FA16F596F4F}">
      <dsp:nvSpPr>
        <dsp:cNvPr id="0" name=""/>
        <dsp:cNvSpPr/>
      </dsp:nvSpPr>
      <dsp:spPr>
        <a:xfrm>
          <a:off x="1182093" y="644180"/>
          <a:ext cx="5124645" cy="5124645"/>
        </a:xfrm>
        <a:custGeom>
          <a:avLst/>
          <a:gdLst/>
          <a:ahLst/>
          <a:cxnLst/>
          <a:rect l="0" t="0" r="0" b="0"/>
          <a:pathLst>
            <a:path>
              <a:moveTo>
                <a:pt x="5118484" y="2739912"/>
              </a:moveTo>
              <a:arcTo wR="2562322" hR="2562322" stAng="21838454" swAng="1359041"/>
            </a:path>
          </a:pathLst>
        </a:custGeom>
        <a:noFill/>
        <a:ln w="12700" cap="flat" cmpd="sng" algn="ctr">
          <a:solidFill>
            <a:schemeClr val="accent3">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5472C53F-1D43-4E3F-9F1C-B65ADA7485CE}">
      <dsp:nvSpPr>
        <dsp:cNvPr id="0" name=""/>
        <dsp:cNvSpPr/>
      </dsp:nvSpPr>
      <dsp:spPr>
        <a:xfrm>
          <a:off x="4263214" y="4637723"/>
          <a:ext cx="1974594" cy="1283486"/>
        </a:xfrm>
        <a:prstGeom prst="round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Ventajas</a:t>
          </a:r>
          <a:endParaRPr lang="es-EC" sz="2200" kern="1200" dirty="0"/>
        </a:p>
      </dsp:txBody>
      <dsp:txXfrm>
        <a:off x="4325869" y="4700378"/>
        <a:ext cx="1849284" cy="1158176"/>
      </dsp:txXfrm>
    </dsp:sp>
    <dsp:sp modelId="{197A737E-BAFF-4A31-91C6-0D92EB1FA7FD}">
      <dsp:nvSpPr>
        <dsp:cNvPr id="0" name=""/>
        <dsp:cNvSpPr/>
      </dsp:nvSpPr>
      <dsp:spPr>
        <a:xfrm>
          <a:off x="1182093" y="644180"/>
          <a:ext cx="5124645" cy="5124645"/>
        </a:xfrm>
        <a:custGeom>
          <a:avLst/>
          <a:gdLst/>
          <a:ahLst/>
          <a:cxnLst/>
          <a:rect l="0" t="0" r="0" b="0"/>
          <a:pathLst>
            <a:path>
              <a:moveTo>
                <a:pt x="2876421" y="5105321"/>
              </a:moveTo>
              <a:arcTo wR="2562322" hR="2562322" stAng="4977526" swAng="844948"/>
            </a:path>
          </a:pathLst>
        </a:custGeom>
        <a:noFill/>
        <a:ln w="12700" cap="flat" cmpd="sng" algn="ctr">
          <a:solidFill>
            <a:schemeClr val="accent4">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236EFC59-4D3D-432B-B979-D807036C6468}">
      <dsp:nvSpPr>
        <dsp:cNvPr id="0" name=""/>
        <dsp:cNvSpPr/>
      </dsp:nvSpPr>
      <dsp:spPr>
        <a:xfrm>
          <a:off x="1251023" y="4637723"/>
          <a:ext cx="1974594" cy="1283486"/>
        </a:xfrm>
        <a:prstGeom prst="round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Clasificación </a:t>
          </a:r>
          <a:endParaRPr lang="es-EC" sz="2200" kern="1200" dirty="0"/>
        </a:p>
      </dsp:txBody>
      <dsp:txXfrm>
        <a:off x="1313678" y="4700378"/>
        <a:ext cx="1849284" cy="1158176"/>
      </dsp:txXfrm>
    </dsp:sp>
    <dsp:sp modelId="{C5E3C565-AE0B-4F22-9312-E0DC3A9D57FC}">
      <dsp:nvSpPr>
        <dsp:cNvPr id="0" name=""/>
        <dsp:cNvSpPr/>
      </dsp:nvSpPr>
      <dsp:spPr>
        <a:xfrm>
          <a:off x="1182093" y="644180"/>
          <a:ext cx="5124645" cy="5124645"/>
        </a:xfrm>
        <a:custGeom>
          <a:avLst/>
          <a:gdLst/>
          <a:ahLst/>
          <a:cxnLst/>
          <a:rect l="0" t="0" r="0" b="0"/>
          <a:pathLst>
            <a:path>
              <a:moveTo>
                <a:pt x="271710" y="3710622"/>
              </a:moveTo>
              <a:arcTo wR="2562322" hR="2562322" stAng="9202505" swAng="1359041"/>
            </a:path>
          </a:pathLst>
        </a:custGeom>
        <a:noFill/>
        <a:ln w="12700" cap="flat" cmpd="sng" algn="ctr">
          <a:solidFill>
            <a:schemeClr val="accent5">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D90F8DD1-0CB5-417A-BF9A-EA524C91DD15}">
      <dsp:nvSpPr>
        <dsp:cNvPr id="0" name=""/>
        <dsp:cNvSpPr/>
      </dsp:nvSpPr>
      <dsp:spPr>
        <a:xfrm>
          <a:off x="320204" y="1772959"/>
          <a:ext cx="1974594" cy="1283486"/>
        </a:xfrm>
        <a:prstGeom prst="roundRect">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C" sz="2200" kern="1200" dirty="0" smtClean="0"/>
            <a:t>Agazzi, Froebel, M. Montessori</a:t>
          </a:r>
          <a:endParaRPr lang="es-EC" sz="2200" kern="1200" dirty="0"/>
        </a:p>
      </dsp:txBody>
      <dsp:txXfrm>
        <a:off x="382859" y="1835614"/>
        <a:ext cx="1849284" cy="1158176"/>
      </dsp:txXfrm>
    </dsp:sp>
    <dsp:sp modelId="{F044AB94-7279-4C79-BFD9-FBA4ACBF799B}">
      <dsp:nvSpPr>
        <dsp:cNvPr id="0" name=""/>
        <dsp:cNvSpPr/>
      </dsp:nvSpPr>
      <dsp:spPr>
        <a:xfrm>
          <a:off x="1182093" y="644180"/>
          <a:ext cx="5124645" cy="5124645"/>
        </a:xfrm>
        <a:custGeom>
          <a:avLst/>
          <a:gdLst/>
          <a:ahLst/>
          <a:cxnLst/>
          <a:rect l="0" t="0" r="0" b="0"/>
          <a:pathLst>
            <a:path>
              <a:moveTo>
                <a:pt x="616511" y="895194"/>
              </a:moveTo>
              <a:arcTo wR="2562322" hR="2562322" stAng="13235354" swAng="1210653"/>
            </a:path>
          </a:pathLst>
        </a:custGeom>
        <a:noFill/>
        <a:ln w="12700" cap="flat" cmpd="sng" algn="ctr">
          <a:solidFill>
            <a:schemeClr val="accent6">
              <a:hueOff val="0"/>
              <a:satOff val="0"/>
              <a:lumOff val="0"/>
              <a:alphaOff val="0"/>
            </a:scheme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CEF57-F6EC-418B-B8C7-A375509B4433}">
      <dsp:nvSpPr>
        <dsp:cNvPr id="0" name=""/>
        <dsp:cNvSpPr/>
      </dsp:nvSpPr>
      <dsp:spPr>
        <a:xfrm>
          <a:off x="824481" y="38"/>
          <a:ext cx="2312105" cy="1387263"/>
        </a:xfrm>
        <a:prstGeom prst="rect">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Niños iniciativa propia</a:t>
          </a:r>
          <a:endParaRPr lang="es-EC" sz="2800" kern="1200" dirty="0"/>
        </a:p>
      </dsp:txBody>
      <dsp:txXfrm>
        <a:off x="824481" y="38"/>
        <a:ext cx="2312105" cy="1387263"/>
      </dsp:txXfrm>
    </dsp:sp>
    <dsp:sp modelId="{C64211CE-1286-4BAD-A9A6-562E0D051EE0}">
      <dsp:nvSpPr>
        <dsp:cNvPr id="0" name=""/>
        <dsp:cNvSpPr/>
      </dsp:nvSpPr>
      <dsp:spPr>
        <a:xfrm>
          <a:off x="3367797" y="38"/>
          <a:ext cx="2312105" cy="1387263"/>
        </a:xfrm>
        <a:prstGeom prst="rect">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Método Económico </a:t>
          </a:r>
          <a:endParaRPr lang="es-EC" sz="2800" kern="1200" dirty="0"/>
        </a:p>
      </dsp:txBody>
      <dsp:txXfrm>
        <a:off x="3367797" y="38"/>
        <a:ext cx="2312105" cy="1387263"/>
      </dsp:txXfrm>
    </dsp:sp>
    <dsp:sp modelId="{5A727121-D5A0-49A8-AB4D-0446A5652916}">
      <dsp:nvSpPr>
        <dsp:cNvPr id="0" name=""/>
        <dsp:cNvSpPr/>
      </dsp:nvSpPr>
      <dsp:spPr>
        <a:xfrm>
          <a:off x="791765" y="1656024"/>
          <a:ext cx="2312105" cy="1387263"/>
        </a:xfrm>
        <a:prstGeom prst="rect">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Necesidades Básicas </a:t>
          </a:r>
          <a:endParaRPr lang="es-EC" sz="2800" kern="1200" dirty="0"/>
        </a:p>
      </dsp:txBody>
      <dsp:txXfrm>
        <a:off x="791765" y="1656024"/>
        <a:ext cx="2312105" cy="1387263"/>
      </dsp:txXfrm>
    </dsp:sp>
    <dsp:sp modelId="{EE607B1B-DA84-4AC3-AF71-589A6E8E211A}">
      <dsp:nvSpPr>
        <dsp:cNvPr id="0" name=""/>
        <dsp:cNvSpPr/>
      </dsp:nvSpPr>
      <dsp:spPr>
        <a:xfrm>
          <a:off x="3367797" y="1618512"/>
          <a:ext cx="2312105" cy="1387263"/>
        </a:xfrm>
        <a:prstGeom prst="rect">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Labores Domesticas</a:t>
          </a:r>
          <a:endParaRPr lang="es-EC" sz="2800" kern="1200" dirty="0"/>
        </a:p>
      </dsp:txBody>
      <dsp:txXfrm>
        <a:off x="3367797" y="1618512"/>
        <a:ext cx="2312105" cy="1387263"/>
      </dsp:txXfrm>
    </dsp:sp>
    <dsp:sp modelId="{A266E05F-1EC8-4170-B964-6063B6BD9BA9}">
      <dsp:nvSpPr>
        <dsp:cNvPr id="0" name=""/>
        <dsp:cNvSpPr/>
      </dsp:nvSpPr>
      <dsp:spPr>
        <a:xfrm>
          <a:off x="2096139" y="3236986"/>
          <a:ext cx="2312105" cy="1387263"/>
        </a:xfrm>
        <a:prstGeom prst="rect">
          <a:avLst/>
        </a:prstGeom>
        <a:gradFill rotWithShape="0">
          <a:gsLst>
            <a:gs pos="0">
              <a:schemeClr val="accent6">
                <a:hueOff val="0"/>
                <a:satOff val="0"/>
                <a:lumOff val="0"/>
                <a:alphaOff val="0"/>
                <a:shade val="63000"/>
                <a:satMod val="165000"/>
              </a:schemeClr>
            </a:gs>
            <a:gs pos="30000">
              <a:schemeClr val="accent6">
                <a:hueOff val="0"/>
                <a:satOff val="0"/>
                <a:lumOff val="0"/>
                <a:alphaOff val="0"/>
                <a:shade val="58000"/>
                <a:satMod val="165000"/>
              </a:schemeClr>
            </a:gs>
            <a:gs pos="75000">
              <a:schemeClr val="accent6">
                <a:hueOff val="0"/>
                <a:satOff val="0"/>
                <a:lumOff val="0"/>
                <a:alphaOff val="0"/>
                <a:shade val="30000"/>
                <a:satMod val="175000"/>
              </a:schemeClr>
            </a:gs>
            <a:gs pos="100000">
              <a:schemeClr val="accent6">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C" sz="2800" kern="1200" dirty="0" smtClean="0"/>
            <a:t>Respeto naturaleza niño</a:t>
          </a:r>
        </a:p>
      </dsp:txBody>
      <dsp:txXfrm>
        <a:off x="2096139" y="3236986"/>
        <a:ext cx="2312105" cy="1387263"/>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77CAE8-9E1E-4D8E-B01E-5881E0AF4095}" type="datetimeFigureOut">
              <a:rPr lang="es-ES" smtClean="0"/>
              <a:pPr/>
              <a:t>17/11/2013</a:t>
            </a:fld>
            <a:endParaRPr lang="es-ES"/>
          </a:p>
        </p:txBody>
      </p:sp>
      <p:sp>
        <p:nvSpPr>
          <p:cNvPr id="4" name="3 Marcador de pie de página"/>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5F24B80-4AED-4AA0-AF67-13F7EA855820}" type="slidenum">
              <a:rPr lang="es-ES" smtClean="0"/>
              <a:pPr/>
              <a:t>‹Nº›</a:t>
            </a:fld>
            <a:endParaRPr lang="es-ES"/>
          </a:p>
        </p:txBody>
      </p:sp>
    </p:spTree>
    <p:extLst>
      <p:ext uri="{BB962C8B-B14F-4D97-AF65-F5344CB8AC3E}">
        <p14:creationId xmlns:p14="http://schemas.microsoft.com/office/powerpoint/2010/main" val="645215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E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0EF2640-80B0-4FE9-91F1-8A603BC48EB2}" type="datetimeFigureOut">
              <a:rPr lang="es-ES" smtClean="0"/>
              <a:pPr/>
              <a:t>17/11/2013</a:t>
            </a:fld>
            <a:endParaRPr lang="es-ES"/>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s-E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9C531A-1EAD-4A09-BE03-48CEE1663E22}" type="slidenum">
              <a:rPr lang="es-ES" smtClean="0"/>
              <a:pPr/>
              <a:t>‹Nº›</a:t>
            </a:fld>
            <a:endParaRPr lang="es-ES"/>
          </a:p>
        </p:txBody>
      </p:sp>
    </p:spTree>
    <p:extLst>
      <p:ext uri="{BB962C8B-B14F-4D97-AF65-F5344CB8AC3E}">
        <p14:creationId xmlns:p14="http://schemas.microsoft.com/office/powerpoint/2010/main" val="3606509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9C531A-1EAD-4A09-BE03-48CEE1663E22}" type="slidenum">
              <a:rPr lang="es-ES" smtClean="0"/>
              <a:pPr/>
              <a:t>13</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09C531A-1EAD-4A09-BE03-48CEE1663E22}" type="slidenum">
              <a:rPr lang="es-ES" smtClean="0"/>
              <a:pPr/>
              <a:t>45</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33B25844-4981-41EC-A3ED-1A60645B935D}"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F4CAD6-D2C6-4225-B384-D1EB52C49B5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EF5C57F-AEDF-4671-ADEA-2A40FD7FEB86}"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EC"/>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685800" y="6172200"/>
            <a:ext cx="1905000" cy="457200"/>
          </a:xfrm>
        </p:spPr>
        <p:txBody>
          <a:bodyPr/>
          <a:lstStyle>
            <a:lvl1pPr>
              <a:defRPr/>
            </a:lvl1pPr>
          </a:lstStyle>
          <a:p>
            <a:endParaRPr lang="es-ES" altLang="es-EC"/>
          </a:p>
        </p:txBody>
      </p:sp>
      <p:sp>
        <p:nvSpPr>
          <p:cNvPr id="6" name="5 Marcador de pie de página"/>
          <p:cNvSpPr>
            <a:spLocks noGrp="1"/>
          </p:cNvSpPr>
          <p:nvPr>
            <p:ph type="ftr" sz="quarter" idx="11"/>
          </p:nvPr>
        </p:nvSpPr>
        <p:spPr>
          <a:xfrm>
            <a:off x="3124200" y="6172200"/>
            <a:ext cx="2895600" cy="457200"/>
          </a:xfrm>
        </p:spPr>
        <p:txBody>
          <a:bodyPr/>
          <a:lstStyle>
            <a:lvl1pPr>
              <a:defRPr/>
            </a:lvl1pPr>
          </a:lstStyle>
          <a:p>
            <a:endParaRPr lang="es-ES" altLang="es-EC"/>
          </a:p>
        </p:txBody>
      </p:sp>
      <p:sp>
        <p:nvSpPr>
          <p:cNvPr id="7" name="6 Marcador de número de diapositiva"/>
          <p:cNvSpPr>
            <a:spLocks noGrp="1"/>
          </p:cNvSpPr>
          <p:nvPr>
            <p:ph type="sldNum" sz="quarter" idx="12"/>
          </p:nvPr>
        </p:nvSpPr>
        <p:spPr>
          <a:xfrm>
            <a:off x="6553200" y="6172200"/>
            <a:ext cx="1905000" cy="457200"/>
          </a:xfrm>
        </p:spPr>
        <p:txBody>
          <a:bodyPr/>
          <a:lstStyle>
            <a:lvl1pPr>
              <a:defRPr/>
            </a:lvl1pPr>
          </a:lstStyle>
          <a:p>
            <a:fld id="{7A505C84-17C3-4DCE-BADB-8CA9D22021E5}" type="slidenum">
              <a:rPr lang="es-ES" altLang="es-EC"/>
              <a:pPr/>
              <a:t>‹Nº›</a:t>
            </a:fld>
            <a:endParaRPr lang="es-ES" altLang="es-EC"/>
          </a:p>
        </p:txBody>
      </p:sp>
    </p:spTree>
    <p:extLst>
      <p:ext uri="{BB962C8B-B14F-4D97-AF65-F5344CB8AC3E}">
        <p14:creationId xmlns:p14="http://schemas.microsoft.com/office/powerpoint/2010/main" val="19432036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endParaRPr lang="es-ES"/>
          </a:p>
        </p:txBody>
      </p:sp>
      <p:sp>
        <p:nvSpPr>
          <p:cNvPr id="9" name="8 Marcador de número de diapositiva"/>
          <p:cNvSpPr>
            <a:spLocks noGrp="1"/>
          </p:cNvSpPr>
          <p:nvPr>
            <p:ph type="sldNum" sz="quarter" idx="15"/>
          </p:nvPr>
        </p:nvSpPr>
        <p:spPr/>
        <p:txBody>
          <a:bodyPr rtlCol="0"/>
          <a:lstStyle/>
          <a:p>
            <a:fld id="{B7BFE543-3107-43D6-A443-6FBFC9C056F1}"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B6B11437-73D9-4978-9321-430C2AB42B4B}"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0EC77B-A28F-4DA2-A656-FAED9468E913}"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1D843C1-E4EE-4380-9686-40D0848AD88F}"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endParaRPr lang="es-ES"/>
          </a:p>
        </p:txBody>
      </p:sp>
      <p:sp>
        <p:nvSpPr>
          <p:cNvPr id="7" name="6 Marcador de número de diapositiva"/>
          <p:cNvSpPr>
            <a:spLocks noGrp="1"/>
          </p:cNvSpPr>
          <p:nvPr>
            <p:ph type="sldNum" sz="quarter" idx="11"/>
          </p:nvPr>
        </p:nvSpPr>
        <p:spPr/>
        <p:txBody>
          <a:bodyPr rtlCol="0"/>
          <a:lstStyle/>
          <a:p>
            <a:fld id="{CDAD6F80-4622-43AF-8012-5C3D51A2EE8B}"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8CDE69A-B1EA-411F-99C7-1271CBCFD8D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endParaRPr lang="es-ES"/>
          </a:p>
        </p:txBody>
      </p:sp>
      <p:sp>
        <p:nvSpPr>
          <p:cNvPr id="22" name="21 Marcador de número de diapositiva"/>
          <p:cNvSpPr>
            <a:spLocks noGrp="1"/>
          </p:cNvSpPr>
          <p:nvPr>
            <p:ph type="sldNum" sz="quarter" idx="15"/>
          </p:nvPr>
        </p:nvSpPr>
        <p:spPr/>
        <p:txBody>
          <a:bodyPr rtlCol="0"/>
          <a:lstStyle/>
          <a:p>
            <a:fld id="{A75A5F05-AD83-4C54-B9FF-9F4E8DE4F73A}"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endParaRPr lang="es-ES"/>
          </a:p>
        </p:txBody>
      </p:sp>
      <p:sp>
        <p:nvSpPr>
          <p:cNvPr id="18" name="17 Marcador de número de diapositiva"/>
          <p:cNvSpPr>
            <a:spLocks noGrp="1"/>
          </p:cNvSpPr>
          <p:nvPr>
            <p:ph type="sldNum" sz="quarter" idx="11"/>
          </p:nvPr>
        </p:nvSpPr>
        <p:spPr/>
        <p:txBody>
          <a:bodyPr rtlCol="0"/>
          <a:lstStyle/>
          <a:p>
            <a:fld id="{21174ADF-E09C-497E-9F5C-7C0AC0A1CDE9}"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5002CF4-6B34-4DFA-ABA0-764186DFFAB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1.gif"/><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4135h_autoexpresion.ram" TargetMode="Externa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hyperlink" Target="4135h_familia.ram" TargetMode="External"/><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17.jpeg"/><Relationship Id="rId2" Type="http://schemas.openxmlformats.org/officeDocument/2006/relationships/diagramData" Target="../diagrams/data16.xml"/><Relationship Id="rId1" Type="http://schemas.openxmlformats.org/officeDocument/2006/relationships/slideLayout" Target="../slideLayouts/slideLayout6.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7.xml"/><Relationship Id="rId7" Type="http://schemas.openxmlformats.org/officeDocument/2006/relationships/image" Target="../media/image18.jpeg"/><Relationship Id="rId2" Type="http://schemas.openxmlformats.org/officeDocument/2006/relationships/diagramData" Target="../diagrams/data17.xml"/><Relationship Id="rId1" Type="http://schemas.openxmlformats.org/officeDocument/2006/relationships/slideLayout" Target="../slideLayouts/slideLayout6.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18.xml"/><Relationship Id="rId7" Type="http://schemas.openxmlformats.org/officeDocument/2006/relationships/image" Target="../media/image20.jpeg"/><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19.xml"/><Relationship Id="rId7" Type="http://schemas.openxmlformats.org/officeDocument/2006/relationships/image" Target="../media/image22.jpeg"/><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6.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22.xml"/><Relationship Id="rId7" Type="http://schemas.openxmlformats.org/officeDocument/2006/relationships/image" Target="../media/image24.jpeg"/><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7" Type="http://schemas.openxmlformats.org/officeDocument/2006/relationships/image" Target="../media/image29.jpeg"/><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31.jpeg"/><Relationship Id="rId7" Type="http://schemas.openxmlformats.org/officeDocument/2006/relationships/diagramColors" Target="../diagrams/colors25.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 Id="rId9" Type="http://schemas.openxmlformats.org/officeDocument/2006/relationships/image" Target="../media/image32.jpeg"/></Relationships>
</file>

<file path=ppt/slides/_rels/slide3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26.xml"/><Relationship Id="rId7" Type="http://schemas.openxmlformats.org/officeDocument/2006/relationships/image" Target="../media/image33.jpeg"/><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 Id="rId9" Type="http://schemas.openxmlformats.org/officeDocument/2006/relationships/image" Target="../media/image35.gif"/></Relationships>
</file>

<file path=ppt/slides/_rels/slide3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Layout" Target="../diagrams/layout27.xml"/><Relationship Id="rId7" Type="http://schemas.openxmlformats.org/officeDocument/2006/relationships/hyperlink" Target="http://www.google.com.ec/url?sa=i&amp;rct=j&amp;q=ejemplos+de+nocion+espacial&amp;source=images&amp;cd=&amp;cad=rja&amp;docid=J65FjMOgafvJeM&amp;tbnid=FFfiBWUw7Rp_eM:&amp;ved=0CAUQjRw&amp;url=http://www.rmm.cl/index_sub.php?id_seccion=8204&amp;id_portal=1569&amp;id_contenido=13200&amp;ei=BFJjUYPUFoWI8QTqzoDIBw&amp;bvm=bv.44770516,d.eWU&amp;psig=AFQjCNFBSU2yo6yqY9GJVq-3ANrZvFpT-A&amp;ust=1365547954401328" TargetMode="External"/><Relationship Id="rId2" Type="http://schemas.openxmlformats.org/officeDocument/2006/relationships/diagramData" Target="../diagrams/data27.xml"/><Relationship Id="rId1" Type="http://schemas.openxmlformats.org/officeDocument/2006/relationships/slideLayout" Target="../slideLayouts/slideLayout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28.xml"/><Relationship Id="rId7" Type="http://schemas.openxmlformats.org/officeDocument/2006/relationships/image" Target="../media/image37.png"/><Relationship Id="rId2" Type="http://schemas.openxmlformats.org/officeDocument/2006/relationships/diagramData" Target="../diagrams/data28.xml"/><Relationship Id="rId1" Type="http://schemas.openxmlformats.org/officeDocument/2006/relationships/slideLayout" Target="../slideLayouts/slideLayout7.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diagramLayout" Target="../diagrams/layout31.xml"/><Relationship Id="rId13" Type="http://schemas.openxmlformats.org/officeDocument/2006/relationships/diagramLayout" Target="../diagrams/layout32.xml"/><Relationship Id="rId18" Type="http://schemas.openxmlformats.org/officeDocument/2006/relationships/image" Target="../media/image40.jpeg"/><Relationship Id="rId3" Type="http://schemas.openxmlformats.org/officeDocument/2006/relationships/diagramLayout" Target="../diagrams/layout30.xml"/><Relationship Id="rId7" Type="http://schemas.openxmlformats.org/officeDocument/2006/relationships/diagramData" Target="../diagrams/data31.xml"/><Relationship Id="rId12" Type="http://schemas.openxmlformats.org/officeDocument/2006/relationships/diagramData" Target="../diagrams/data32.xml"/><Relationship Id="rId17" Type="http://schemas.openxmlformats.org/officeDocument/2006/relationships/hyperlink" Target="http://www.google.com.ec/url?sa=i&amp;rct=j&amp;q=INVESTIGACION+D+CAMPO&amp;source=images&amp;cd=&amp;cad=rja&amp;docid=dg-xEUM-e8r-6M&amp;tbnid=5HJZdsI8NCVKHM:&amp;ved=0CAUQjRw&amp;url=http://lilianarodascieza.blogspot.com/2010/10/investigacion-accion-introduccion.html&amp;ei=tdlYUZasI4uK8QSikYGoAQ&amp;bvm=bv.44442042,d.eWU&amp;psig=AFQjCNFpDygthPFjaeOmLbqUvIe3JbE7fg&amp;ust=1364863777850015" TargetMode="External"/><Relationship Id="rId2" Type="http://schemas.openxmlformats.org/officeDocument/2006/relationships/diagramData" Target="../diagrams/data30.xml"/><Relationship Id="rId16" Type="http://schemas.microsoft.com/office/2007/relationships/diagramDrawing" Target="../diagrams/drawing32.xml"/><Relationship Id="rId1" Type="http://schemas.openxmlformats.org/officeDocument/2006/relationships/slideLayout" Target="../slideLayouts/slideLayout7.xml"/><Relationship Id="rId6" Type="http://schemas.microsoft.com/office/2007/relationships/diagramDrawing" Target="../diagrams/drawing30.xml"/><Relationship Id="rId11" Type="http://schemas.microsoft.com/office/2007/relationships/diagramDrawing" Target="../diagrams/drawing31.xml"/><Relationship Id="rId5" Type="http://schemas.openxmlformats.org/officeDocument/2006/relationships/diagramColors" Target="../diagrams/colors30.xml"/><Relationship Id="rId15" Type="http://schemas.openxmlformats.org/officeDocument/2006/relationships/diagramColors" Target="../diagrams/colors32.xml"/><Relationship Id="rId10" Type="http://schemas.openxmlformats.org/officeDocument/2006/relationships/diagramColors" Target="../diagrams/colors31.xml"/><Relationship Id="rId4" Type="http://schemas.openxmlformats.org/officeDocument/2006/relationships/diagramQuickStyle" Target="../diagrams/quickStyle30.xml"/><Relationship Id="rId9" Type="http://schemas.openxmlformats.org/officeDocument/2006/relationships/diagramQuickStyle" Target="../diagrams/quickStyle31.xml"/><Relationship Id="rId14" Type="http://schemas.openxmlformats.org/officeDocument/2006/relationships/diagramQuickStyle" Target="../diagrams/quickStyl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4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jpeg"/><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6.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6.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53.xml.rels><?xml version="1.0" encoding="UTF-8" standalone="yes"?>
<Relationships xmlns="http://schemas.openxmlformats.org/package/2006/relationships"><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8" Type="http://schemas.microsoft.com/office/2007/relationships/diagramDrawing" Target="../diagrams/drawing36.xml"/><Relationship Id="rId3" Type="http://schemas.openxmlformats.org/officeDocument/2006/relationships/image" Target="../media/image47.gif"/><Relationship Id="rId7" Type="http://schemas.openxmlformats.org/officeDocument/2006/relationships/diagramColors" Target="../diagrams/colors36.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diagramQuickStyle" Target="../diagrams/quickStyle36.xml"/><Relationship Id="rId5" Type="http://schemas.openxmlformats.org/officeDocument/2006/relationships/diagramLayout" Target="../diagrams/layout36.xml"/><Relationship Id="rId4" Type="http://schemas.openxmlformats.org/officeDocument/2006/relationships/diagramData" Target="../diagrams/data36.xml"/></Relationships>
</file>

<file path=ppt/slides/_rels/slide56.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47.gif"/><Relationship Id="rId7" Type="http://schemas.openxmlformats.org/officeDocument/2006/relationships/diagramColors" Target="../diagrams/colors37.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57.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8.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59.xml.rels><?xml version="1.0" encoding="UTF-8" standalone="yes"?>
<Relationships xmlns="http://schemas.openxmlformats.org/package/2006/relationships"><Relationship Id="rId8" Type="http://schemas.openxmlformats.org/officeDocument/2006/relationships/image" Target="../media/image50.gif"/><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6.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0.jpeg"/><Relationship Id="rId2" Type="http://schemas.openxmlformats.org/officeDocument/2006/relationships/image" Target="../media/image61.jpeg"/><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6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9.jpeg"/><Relationship Id="rId7" Type="http://schemas.openxmlformats.org/officeDocument/2006/relationships/image" Target="../media/image72.jpeg"/><Relationship Id="rId2" Type="http://schemas.openxmlformats.org/officeDocument/2006/relationships/image" Target="../media/image68.jpeg"/><Relationship Id="rId1" Type="http://schemas.openxmlformats.org/officeDocument/2006/relationships/slideLayout" Target="../slideLayouts/slideLayout6.xml"/><Relationship Id="rId6" Type="http://schemas.openxmlformats.org/officeDocument/2006/relationships/image" Target="../media/image71.jpeg"/><Relationship Id="rId5" Type="http://schemas.microsoft.com/office/2007/relationships/hdphoto" Target="../media/hdphoto1.wdp"/><Relationship Id="rId4" Type="http://schemas.openxmlformats.org/officeDocument/2006/relationships/image" Target="../media/image70.png"/><Relationship Id="rId9" Type="http://schemas.openxmlformats.org/officeDocument/2006/relationships/image" Target="../media/image74.jpeg"/></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78.gif"/><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7.jpe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8.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60648"/>
            <a:ext cx="5328592" cy="1440160"/>
          </a:xfrm>
          <a:prstGeom prst="rect">
            <a:avLst/>
          </a:prstGeom>
          <a:noFill/>
          <a:ln>
            <a:noFill/>
          </a:ln>
        </p:spPr>
      </p:pic>
      <p:sp>
        <p:nvSpPr>
          <p:cNvPr id="5" name="Rectangle 26"/>
          <p:cNvSpPr txBox="1">
            <a:spLocks noChangeArrowheads="1"/>
          </p:cNvSpPr>
          <p:nvPr/>
        </p:nvSpPr>
        <p:spPr>
          <a:xfrm>
            <a:off x="539552" y="1628800"/>
            <a:ext cx="8229600" cy="1143000"/>
          </a:xfrm>
          <a:prstGeom prst="rect">
            <a:avLst/>
          </a:prstGeom>
        </p:spPr>
        <p:txBody>
          <a:bodyPr vert="horz"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small" spc="0" normalizeH="0" baseline="0" noProof="0" dirty="0" smtClean="0">
                <a:ln>
                  <a:noFill/>
                </a:ln>
                <a:solidFill>
                  <a:srgbClr val="F808A2"/>
                </a:solidFill>
                <a:effectLst>
                  <a:outerShdw blurRad="31750" dist="25400" dir="5400000" algn="tl" rotWithShape="0">
                    <a:srgbClr val="000000">
                      <a:alpha val="25000"/>
                    </a:srgbClr>
                  </a:outerShdw>
                </a:effectLst>
                <a:uLnTx/>
                <a:uFillTx/>
                <a:latin typeface="Maiandra GD" pitchFamily="34" charset="0"/>
                <a:ea typeface="+mj-ea"/>
                <a:cs typeface="+mj-cs"/>
              </a:rPr>
              <a:t>Departamento de ciencias humanas y sociales</a:t>
            </a:r>
            <a:br>
              <a:rPr kumimoji="0" lang="es-ES" sz="2400" b="1" i="0" u="none" strike="noStrike" kern="1200" cap="small" spc="0" normalizeH="0" baseline="0" noProof="0" dirty="0" smtClean="0">
                <a:ln>
                  <a:noFill/>
                </a:ln>
                <a:solidFill>
                  <a:srgbClr val="F808A2"/>
                </a:solidFill>
                <a:effectLst>
                  <a:outerShdw blurRad="31750" dist="25400" dir="5400000" algn="tl" rotWithShape="0">
                    <a:srgbClr val="000000">
                      <a:alpha val="25000"/>
                    </a:srgbClr>
                  </a:outerShdw>
                </a:effectLst>
                <a:uLnTx/>
                <a:uFillTx/>
                <a:latin typeface="Maiandra GD" pitchFamily="34" charset="0"/>
                <a:ea typeface="+mj-ea"/>
                <a:cs typeface="+mj-cs"/>
              </a:rPr>
            </a:br>
            <a:r>
              <a:rPr kumimoji="0" lang="es-ES" sz="2400" b="1" i="0" u="none" strike="noStrike" kern="1200" cap="small" spc="0" normalizeH="0" baseline="0" noProof="0" dirty="0" smtClean="0">
                <a:ln>
                  <a:noFill/>
                </a:ln>
                <a:solidFill>
                  <a:srgbClr val="F808A2"/>
                </a:solidFill>
                <a:effectLst>
                  <a:outerShdw blurRad="31750" dist="25400" dir="5400000" algn="tl" rotWithShape="0">
                    <a:srgbClr val="000000">
                      <a:alpha val="25000"/>
                    </a:srgbClr>
                  </a:outerShdw>
                </a:effectLst>
                <a:uLnTx/>
                <a:uFillTx/>
                <a:latin typeface="Maiandra GD" pitchFamily="34" charset="0"/>
                <a:ea typeface="+mj-ea"/>
                <a:cs typeface="+mj-cs"/>
              </a:rPr>
              <a:t>carrera de educación infantil </a:t>
            </a:r>
            <a:endParaRPr kumimoji="0" lang="es-ES" sz="2400" b="1" i="0" u="none" strike="noStrike" kern="1200" cap="small" spc="0" normalizeH="0" baseline="0" noProof="0" dirty="0">
              <a:ln>
                <a:noFill/>
              </a:ln>
              <a:solidFill>
                <a:srgbClr val="F808A2"/>
              </a:solidFill>
              <a:effectLst>
                <a:outerShdw blurRad="31750" dist="25400" dir="5400000" algn="tl" rotWithShape="0">
                  <a:srgbClr val="000000">
                    <a:alpha val="25000"/>
                  </a:srgbClr>
                </a:outerShdw>
              </a:effectLst>
              <a:uLnTx/>
              <a:uFillTx/>
              <a:latin typeface="Maiandra GD" pitchFamily="34" charset="0"/>
              <a:ea typeface="+mj-ea"/>
              <a:cs typeface="+mj-cs"/>
            </a:endParaRPr>
          </a:p>
        </p:txBody>
      </p:sp>
      <p:sp>
        <p:nvSpPr>
          <p:cNvPr id="6" name="5 Marcador de contenido"/>
          <p:cNvSpPr txBox="1">
            <a:spLocks/>
          </p:cNvSpPr>
          <p:nvPr/>
        </p:nvSpPr>
        <p:spPr>
          <a:xfrm>
            <a:off x="2627784" y="2924944"/>
            <a:ext cx="5688632" cy="2520280"/>
          </a:xfrm>
          <a:prstGeom prst="rect">
            <a:avLst/>
          </a:prstGeom>
        </p:spPr>
        <p:txBody>
          <a:bodyPr vert="horz" lIns="45720" rIns="45720">
            <a:normAutofit lnSpcReduction="10000"/>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sz="2000" b="1" i="0" u="none" strike="noStrike" kern="1200" cap="none" spc="0" normalizeH="0" baseline="0" noProof="0" dirty="0" smtClean="0">
                <a:ln>
                  <a:noFill/>
                </a:ln>
                <a:effectLst/>
                <a:uLnTx/>
                <a:uFillTx/>
                <a:latin typeface="+mn-lt"/>
                <a:ea typeface="+mn-ea"/>
                <a:cs typeface="+mn-cs"/>
              </a:rPr>
              <a:t> </a:t>
            </a:r>
            <a:endParaRPr kumimoji="0" lang="en-US" sz="2000" b="0" i="0" u="none" strike="noStrike" kern="1200" cap="none" spc="0" normalizeH="0" baseline="0" noProof="0" dirty="0" smtClean="0">
              <a:ln>
                <a:noFill/>
              </a:ln>
              <a:effectLst/>
              <a:uLnTx/>
              <a:uFillTx/>
              <a:latin typeface="+mn-lt"/>
              <a:ea typeface="+mn-ea"/>
              <a:cs typeface="+mn-cs"/>
            </a:endParaRPr>
          </a:p>
          <a:p>
            <a:pPr marL="0" marR="64008" lvl="0" indent="0" algn="just"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s-EC" sz="2000" b="1" i="0" u="none" strike="noStrike" kern="1200" cap="none" spc="0" normalizeH="0" baseline="0" noProof="0" dirty="0" smtClean="0">
                <a:ln>
                  <a:noFill/>
                </a:ln>
                <a:effectLst/>
                <a:uLnTx/>
                <a:uFillTx/>
                <a:latin typeface="+mn-lt"/>
                <a:ea typeface="+mn-ea"/>
                <a:cs typeface="+mn-cs"/>
              </a:rPr>
              <a:t> ANÁLISIS Y APLICACIÓN DEL MATERIAL EDUCATIVO PARA FORTALECER LAS METODOLOGÍAS ACTIVAS UTILIZADAS EN LOS NIÑOS DE 4  A 5 AÑOS DE EDAD  DE LOS CENTROS INFANTILES DEL CANTÓN RUMINAHUI. PROPUESTA.</a:t>
            </a:r>
            <a:endParaRPr kumimoji="0" lang="en-US" sz="2000" b="0" i="0" u="none" strike="noStrike" kern="1200" cap="none" spc="0" normalizeH="0" baseline="0" noProof="0" dirty="0" smtClean="0">
              <a:ln>
                <a:noFill/>
              </a:ln>
              <a:effectLst/>
              <a:uLnTx/>
              <a:uFillTx/>
              <a:latin typeface="+mn-lt"/>
              <a:ea typeface="+mn-ea"/>
              <a:cs typeface="+mn-cs"/>
            </a:endParaRPr>
          </a:p>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endParaRPr kumimoji="0" lang="es-ES" sz="2000" b="0" i="0" u="none" strike="noStrike" kern="1200" cap="none" spc="0" normalizeH="0" baseline="0" noProof="0" dirty="0">
              <a:ln>
                <a:noFill/>
              </a:ln>
              <a:effectLst/>
              <a:uLnTx/>
              <a:uFillTx/>
              <a:latin typeface="+mn-lt"/>
              <a:ea typeface="+mn-ea"/>
              <a:cs typeface="+mn-cs"/>
            </a:endParaRPr>
          </a:p>
        </p:txBody>
      </p:sp>
      <p:sp>
        <p:nvSpPr>
          <p:cNvPr id="7" name="6 Rectángulo"/>
          <p:cNvSpPr/>
          <p:nvPr/>
        </p:nvSpPr>
        <p:spPr>
          <a:xfrm>
            <a:off x="1115616" y="5589240"/>
            <a:ext cx="2736304" cy="646331"/>
          </a:xfrm>
          <a:prstGeom prst="rect">
            <a:avLst/>
          </a:prstGeom>
        </p:spPr>
        <p:txBody>
          <a:bodyPr wrap="square">
            <a:spAutoFit/>
          </a:bodyPr>
          <a:lstStyle/>
          <a:p>
            <a:pPr>
              <a:buNone/>
            </a:pPr>
            <a:r>
              <a:rPr lang="es-EC" b="1" dirty="0" smtClean="0"/>
              <a:t>EVGENIA ALTUNA</a:t>
            </a:r>
          </a:p>
          <a:p>
            <a:pPr>
              <a:buNone/>
            </a:pPr>
            <a:r>
              <a:rPr lang="es-EC" b="1" dirty="0" smtClean="0"/>
              <a:t>JENIFFER </a:t>
            </a:r>
            <a:r>
              <a:rPr lang="es-EC" b="1" dirty="0"/>
              <a:t>CADENA </a:t>
            </a:r>
            <a:endParaRPr lang="en-US"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2000"/>
                                        <p:tgtEl>
                                          <p:spTgt spid="6">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20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fade">
                                      <p:cBhvr>
                                        <p:cTn id="25" dur="2000"/>
                                        <p:tgtEl>
                                          <p:spTgt spid="7">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xEl>
                                              <p:pRg st="1" end="1"/>
                                            </p:txEl>
                                          </p:spTgt>
                                        </p:tgtEl>
                                        <p:attrNameLst>
                                          <p:attrName>style.visibility</p:attrName>
                                        </p:attrNameLst>
                                      </p:cBhvr>
                                      <p:to>
                                        <p:strVal val="visible"/>
                                      </p:to>
                                    </p:set>
                                    <p:animEffect transition="in" filter="fade">
                                      <p:cBhvr>
                                        <p:cTn id="28"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75856" y="836712"/>
            <a:ext cx="2736304" cy="769441"/>
          </a:xfrm>
          <a:prstGeom prst="rect">
            <a:avLst/>
          </a:prstGeom>
        </p:spPr>
        <p:txBody>
          <a:bodyPr wrap="square">
            <a:spAutoFit/>
          </a:bodyPr>
          <a:lstStyle/>
          <a:p>
            <a:r>
              <a:rPr lang="es-ES" sz="4400" b="1" dirty="0" smtClean="0">
                <a:solidFill>
                  <a:srgbClr val="CC00CC"/>
                </a:solidFill>
                <a:effectLst>
                  <a:outerShdw blurRad="38100" dist="38100" dir="2700000" algn="tl">
                    <a:srgbClr val="000000">
                      <a:alpha val="43137"/>
                    </a:srgbClr>
                  </a:outerShdw>
                </a:effectLst>
                <a:latin typeface="Monotype Corsiva" pitchFamily="66" charset="0"/>
              </a:rPr>
              <a:t>Capítulo II</a:t>
            </a:r>
            <a:endParaRPr lang="es-ES" sz="4400" dirty="0">
              <a:effectLst>
                <a:outerShdw blurRad="38100" dist="38100" dir="2700000" algn="tl">
                  <a:srgbClr val="000000">
                    <a:alpha val="43137"/>
                  </a:srgbClr>
                </a:outerShdw>
              </a:effectLst>
              <a:latin typeface="Monotype Corsiva" pitchFamily="66" charset="0"/>
            </a:endParaRPr>
          </a:p>
        </p:txBody>
      </p:sp>
      <p:sp>
        <p:nvSpPr>
          <p:cNvPr id="5" name="4 Rectángulo"/>
          <p:cNvSpPr/>
          <p:nvPr/>
        </p:nvSpPr>
        <p:spPr>
          <a:xfrm>
            <a:off x="2987824" y="1916832"/>
            <a:ext cx="3159840" cy="769441"/>
          </a:xfrm>
          <a:prstGeom prst="rect">
            <a:avLst/>
          </a:prstGeom>
        </p:spPr>
        <p:txBody>
          <a:bodyPr wrap="none">
            <a:spAutoFit/>
          </a:bodyPr>
          <a:lstStyle/>
          <a:p>
            <a:pPr marL="274320" indent="-274320" algn="ctr" eaLnBrk="1" fontAlgn="auto" hangingPunct="1">
              <a:spcBef>
                <a:spcPts val="0"/>
              </a:spcBef>
              <a:spcAft>
                <a:spcPts val="0"/>
              </a:spcAft>
              <a:buFont typeface="Wingdings 2" pitchFamily="18" charset="2"/>
              <a:buNone/>
              <a:defRPr/>
            </a:pPr>
            <a:r>
              <a:rPr lang="es-ES" sz="4400" b="1" dirty="0">
                <a:solidFill>
                  <a:srgbClr val="CC00CC"/>
                </a:solidFill>
                <a:effectLst>
                  <a:outerShdw blurRad="38100" dist="38100" dir="2700000" algn="tl">
                    <a:srgbClr val="000000">
                      <a:alpha val="43137"/>
                    </a:srgbClr>
                  </a:outerShdw>
                </a:effectLst>
                <a:latin typeface="Monotype Corsiva" pitchFamily="66" charset="0"/>
                <a:ea typeface="+mj-lt"/>
                <a:cs typeface="+mj-lt"/>
              </a:rPr>
              <a:t>Marco Teórico </a:t>
            </a:r>
          </a:p>
        </p:txBody>
      </p:sp>
      <p:pic>
        <p:nvPicPr>
          <p:cNvPr id="6" name="Picture 6" descr="http://www.vanguardia.com.mx/XStatic/vanguardia/images/espanol/libros-internet-230411.jpg"/>
          <p:cNvPicPr>
            <a:picLocks noChangeAspect="1" noChangeArrowheads="1"/>
          </p:cNvPicPr>
          <p:nvPr/>
        </p:nvPicPr>
        <p:blipFill>
          <a:blip r:embed="rId2" cstate="print"/>
          <a:srcRect t="8322" b="10539"/>
          <a:stretch>
            <a:fillRect/>
          </a:stretch>
        </p:blipFill>
        <p:spPr bwMode="auto">
          <a:xfrm>
            <a:off x="1907704" y="2924944"/>
            <a:ext cx="5153693" cy="2610297"/>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339752" y="1556792"/>
            <a:ext cx="6172200" cy="1894362"/>
          </a:xfrm>
        </p:spPr>
        <p:txBody>
          <a:bodyPr>
            <a:noAutofit/>
          </a:bodyPr>
          <a:lstStyle/>
          <a:p>
            <a:pPr algn="ctr"/>
            <a:r>
              <a:rPr lang="es-EC" sz="4800" dirty="0" smtClean="0">
                <a:solidFill>
                  <a:srgbClr val="F808A2"/>
                </a:solidFill>
                <a:effectLst>
                  <a:outerShdw blurRad="38100" dist="38100" dir="2700000" algn="tl">
                    <a:srgbClr val="000000">
                      <a:alpha val="43137"/>
                    </a:srgbClr>
                  </a:outerShdw>
                </a:effectLst>
                <a:latin typeface="Monotype Corsiva" pitchFamily="66" charset="0"/>
              </a:rPr>
              <a:t>Unidad I</a:t>
            </a:r>
            <a:br>
              <a:rPr lang="es-EC" sz="4800" dirty="0" smtClean="0">
                <a:solidFill>
                  <a:srgbClr val="F808A2"/>
                </a:solidFill>
                <a:effectLst>
                  <a:outerShdw blurRad="38100" dist="38100" dir="2700000" algn="tl">
                    <a:srgbClr val="000000">
                      <a:alpha val="43137"/>
                    </a:srgbClr>
                  </a:outerShdw>
                </a:effectLst>
                <a:latin typeface="Monotype Corsiva" pitchFamily="66" charset="0"/>
              </a:rPr>
            </a:br>
            <a:r>
              <a:rPr lang="es-EC" sz="4800" dirty="0" smtClean="0">
                <a:solidFill>
                  <a:srgbClr val="F808A2"/>
                </a:solidFill>
                <a:effectLst>
                  <a:outerShdw blurRad="38100" dist="38100" dir="2700000" algn="tl">
                    <a:srgbClr val="000000">
                      <a:alpha val="43137"/>
                    </a:srgbClr>
                  </a:outerShdw>
                </a:effectLst>
                <a:latin typeface="Monotype Corsiva" pitchFamily="66" charset="0"/>
              </a:rPr>
              <a:t>Material Educativo</a:t>
            </a:r>
            <a:br>
              <a:rPr lang="es-EC" sz="4800" dirty="0" smtClean="0">
                <a:solidFill>
                  <a:srgbClr val="F808A2"/>
                </a:solidFill>
                <a:effectLst>
                  <a:outerShdw blurRad="38100" dist="38100" dir="2700000" algn="tl">
                    <a:srgbClr val="000000">
                      <a:alpha val="43137"/>
                    </a:srgbClr>
                  </a:outerShdw>
                </a:effectLst>
                <a:latin typeface="Monotype Corsiva" pitchFamily="66" charset="0"/>
              </a:rPr>
            </a:br>
            <a:endParaRPr lang="es-EC" sz="4800" dirty="0">
              <a:solidFill>
                <a:srgbClr val="F808A2"/>
              </a:solidFill>
              <a:effectLst>
                <a:outerShdw blurRad="38100" dist="38100" dir="2700000" algn="tl">
                  <a:srgbClr val="000000">
                    <a:alpha val="43137"/>
                  </a:srgbClr>
                </a:outerShdw>
              </a:effectLst>
              <a:latin typeface="Monotype Corsiva" pitchFamily="66" charset="0"/>
            </a:endParaRPr>
          </a:p>
        </p:txBody>
      </p:sp>
      <p:pic>
        <p:nvPicPr>
          <p:cNvPr id="5124" name="Picture 4" descr="C:\Users\Zurita\Documents\1329329071_0.jpg"/>
          <p:cNvPicPr>
            <a:picLocks noChangeAspect="1" noChangeArrowheads="1"/>
          </p:cNvPicPr>
          <p:nvPr/>
        </p:nvPicPr>
        <p:blipFill>
          <a:blip r:embed="rId2" cstate="print"/>
          <a:srcRect/>
          <a:stretch>
            <a:fillRect/>
          </a:stretch>
        </p:blipFill>
        <p:spPr bwMode="auto">
          <a:xfrm>
            <a:off x="3491880" y="3789040"/>
            <a:ext cx="3351939" cy="2232248"/>
          </a:xfrm>
          <a:prstGeom prst="rect">
            <a:avLst/>
          </a:prstGeom>
          <a:noFill/>
        </p:spPr>
      </p:pic>
    </p:spTree>
    <p:extLst>
      <p:ext uri="{BB962C8B-B14F-4D97-AF65-F5344CB8AC3E}">
        <p14:creationId xmlns:p14="http://schemas.microsoft.com/office/powerpoint/2010/main" val="3600531536"/>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497722690"/>
              </p:ext>
            </p:extLst>
          </p:nvPr>
        </p:nvGraphicFramePr>
        <p:xfrm>
          <a:off x="827584" y="548680"/>
          <a:ext cx="7488832" cy="600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gifs.chiquipedia.com/images/gifs-disney-winnie-pooh.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3356992"/>
            <a:ext cx="26098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6860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CE81A84C-299E-400F-902F-CD709A35685A}"/>
                                            </p:graphicEl>
                                          </p:spTgt>
                                        </p:tgtEl>
                                        <p:attrNameLst>
                                          <p:attrName>style.visibility</p:attrName>
                                        </p:attrNameLst>
                                      </p:cBhvr>
                                      <p:to>
                                        <p:strVal val="visible"/>
                                      </p:to>
                                    </p:set>
                                    <p:animEffect transition="in" filter="fade">
                                      <p:cBhvr>
                                        <p:cTn id="12" dur="2000"/>
                                        <p:tgtEl>
                                          <p:spTgt spid="6">
                                            <p:graphicEl>
                                              <a:dgm id="{CE81A84C-299E-400F-902F-CD709A35685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A9E95296-773D-4A66-B619-85DFCDC3E3A9}"/>
                                            </p:graphicEl>
                                          </p:spTgt>
                                        </p:tgtEl>
                                        <p:attrNameLst>
                                          <p:attrName>style.visibility</p:attrName>
                                        </p:attrNameLst>
                                      </p:cBhvr>
                                      <p:to>
                                        <p:strVal val="visible"/>
                                      </p:to>
                                    </p:set>
                                    <p:animEffect transition="in" filter="fade">
                                      <p:cBhvr>
                                        <p:cTn id="15" dur="2000"/>
                                        <p:tgtEl>
                                          <p:spTgt spid="6">
                                            <p:graphicEl>
                                              <a:dgm id="{A9E95296-773D-4A66-B619-85DFCDC3E3A9}"/>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A4CC2355-22D9-4DAA-A643-EC9DB114CC09}"/>
                                            </p:graphicEl>
                                          </p:spTgt>
                                        </p:tgtEl>
                                        <p:attrNameLst>
                                          <p:attrName>style.visibility</p:attrName>
                                        </p:attrNameLst>
                                      </p:cBhvr>
                                      <p:to>
                                        <p:strVal val="visible"/>
                                      </p:to>
                                    </p:set>
                                    <p:animEffect transition="in" filter="fade">
                                      <p:cBhvr>
                                        <p:cTn id="18" dur="2000"/>
                                        <p:tgtEl>
                                          <p:spTgt spid="6">
                                            <p:graphicEl>
                                              <a:dgm id="{A4CC2355-22D9-4DAA-A643-EC9DB114CC09}"/>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BD8F9D34-AF71-4755-8DFA-1FA16F596F4F}"/>
                                            </p:graphicEl>
                                          </p:spTgt>
                                        </p:tgtEl>
                                        <p:attrNameLst>
                                          <p:attrName>style.visibility</p:attrName>
                                        </p:attrNameLst>
                                      </p:cBhvr>
                                      <p:to>
                                        <p:strVal val="visible"/>
                                      </p:to>
                                    </p:set>
                                    <p:animEffect transition="in" filter="fade">
                                      <p:cBhvr>
                                        <p:cTn id="21" dur="2000"/>
                                        <p:tgtEl>
                                          <p:spTgt spid="6">
                                            <p:graphicEl>
                                              <a:dgm id="{BD8F9D34-AF71-4755-8DFA-1FA16F596F4F}"/>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graphicEl>
                                              <a:dgm id="{5472C53F-1D43-4E3F-9F1C-B65ADA7485CE}"/>
                                            </p:graphicEl>
                                          </p:spTgt>
                                        </p:tgtEl>
                                        <p:attrNameLst>
                                          <p:attrName>style.visibility</p:attrName>
                                        </p:attrNameLst>
                                      </p:cBhvr>
                                      <p:to>
                                        <p:strVal val="visible"/>
                                      </p:to>
                                    </p:set>
                                    <p:animEffect transition="in" filter="fade">
                                      <p:cBhvr>
                                        <p:cTn id="24" dur="2000"/>
                                        <p:tgtEl>
                                          <p:spTgt spid="6">
                                            <p:graphicEl>
                                              <a:dgm id="{5472C53F-1D43-4E3F-9F1C-B65ADA7485CE}"/>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graphicEl>
                                              <a:dgm id="{197A737E-BAFF-4A31-91C6-0D92EB1FA7FD}"/>
                                            </p:graphicEl>
                                          </p:spTgt>
                                        </p:tgtEl>
                                        <p:attrNameLst>
                                          <p:attrName>style.visibility</p:attrName>
                                        </p:attrNameLst>
                                      </p:cBhvr>
                                      <p:to>
                                        <p:strVal val="visible"/>
                                      </p:to>
                                    </p:set>
                                    <p:animEffect transition="in" filter="fade">
                                      <p:cBhvr>
                                        <p:cTn id="27" dur="2000"/>
                                        <p:tgtEl>
                                          <p:spTgt spid="6">
                                            <p:graphicEl>
                                              <a:dgm id="{197A737E-BAFF-4A31-91C6-0D92EB1FA7FD}"/>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graphicEl>
                                              <a:dgm id="{236EFC59-4D3D-432B-B979-D807036C6468}"/>
                                            </p:graphicEl>
                                          </p:spTgt>
                                        </p:tgtEl>
                                        <p:attrNameLst>
                                          <p:attrName>style.visibility</p:attrName>
                                        </p:attrNameLst>
                                      </p:cBhvr>
                                      <p:to>
                                        <p:strVal val="visible"/>
                                      </p:to>
                                    </p:set>
                                    <p:animEffect transition="in" filter="fade">
                                      <p:cBhvr>
                                        <p:cTn id="30" dur="2000"/>
                                        <p:tgtEl>
                                          <p:spTgt spid="6">
                                            <p:graphicEl>
                                              <a:dgm id="{236EFC59-4D3D-432B-B979-D807036C6468}"/>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graphicEl>
                                              <a:dgm id="{C5E3C565-AE0B-4F22-9312-E0DC3A9D57FC}"/>
                                            </p:graphicEl>
                                          </p:spTgt>
                                        </p:tgtEl>
                                        <p:attrNameLst>
                                          <p:attrName>style.visibility</p:attrName>
                                        </p:attrNameLst>
                                      </p:cBhvr>
                                      <p:to>
                                        <p:strVal val="visible"/>
                                      </p:to>
                                    </p:set>
                                    <p:animEffect transition="in" filter="fade">
                                      <p:cBhvr>
                                        <p:cTn id="33" dur="2000"/>
                                        <p:tgtEl>
                                          <p:spTgt spid="6">
                                            <p:graphicEl>
                                              <a:dgm id="{C5E3C565-AE0B-4F22-9312-E0DC3A9D57F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graphicEl>
                                              <a:dgm id="{D90F8DD1-0CB5-417A-BF9A-EA524C91DD15}"/>
                                            </p:graphicEl>
                                          </p:spTgt>
                                        </p:tgtEl>
                                        <p:attrNameLst>
                                          <p:attrName>style.visibility</p:attrName>
                                        </p:attrNameLst>
                                      </p:cBhvr>
                                      <p:to>
                                        <p:strVal val="visible"/>
                                      </p:to>
                                    </p:set>
                                    <p:animEffect transition="in" filter="fade">
                                      <p:cBhvr>
                                        <p:cTn id="36" dur="2000"/>
                                        <p:tgtEl>
                                          <p:spTgt spid="6">
                                            <p:graphicEl>
                                              <a:dgm id="{D90F8DD1-0CB5-417A-BF9A-EA524C91DD1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F044AB94-7279-4C79-BFD9-FBA4ACBF799B}"/>
                                            </p:graphicEl>
                                          </p:spTgt>
                                        </p:tgtEl>
                                        <p:attrNameLst>
                                          <p:attrName>style.visibility</p:attrName>
                                        </p:attrNameLst>
                                      </p:cBhvr>
                                      <p:to>
                                        <p:strVal val="visible"/>
                                      </p:to>
                                    </p:set>
                                    <p:animEffect transition="in" filter="fade">
                                      <p:cBhvr>
                                        <p:cTn id="39" dur="2000"/>
                                        <p:tgtEl>
                                          <p:spTgt spid="6">
                                            <p:graphicEl>
                                              <a:dgm id="{F044AB94-7279-4C79-BFD9-FBA4ACBF799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algn="ctr"/>
            <a:r>
              <a:rPr lang="es-CL" altLang="es-EC" b="1" dirty="0">
                <a:solidFill>
                  <a:srgbClr val="FF0066"/>
                </a:solidFill>
                <a:effectLst>
                  <a:outerShdw blurRad="38100" dist="38100" dir="2700000" algn="tl">
                    <a:srgbClr val="000000">
                      <a:alpha val="43137"/>
                    </a:srgbClr>
                  </a:outerShdw>
                </a:effectLst>
              </a:rPr>
              <a:t>Hermanas Agazzi </a:t>
            </a:r>
          </a:p>
        </p:txBody>
      </p:sp>
      <p:pic>
        <p:nvPicPr>
          <p:cNvPr id="261124" name="Picture 4" descr="FOTOAGAZZI20043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356100" y="2349500"/>
            <a:ext cx="3708400" cy="286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1126" name="Text Box 6"/>
          <p:cNvSpPr txBox="1">
            <a:spLocks noChangeArrowheads="1"/>
          </p:cNvSpPr>
          <p:nvPr/>
        </p:nvSpPr>
        <p:spPr bwMode="auto">
          <a:xfrm>
            <a:off x="447674" y="2751138"/>
            <a:ext cx="32602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s-CL" altLang="es-EC" sz="2000" dirty="0">
                <a:latin typeface="+mn-lt"/>
              </a:rPr>
              <a:t>“Preparar para la vida </a:t>
            </a:r>
          </a:p>
          <a:p>
            <a:r>
              <a:rPr lang="es-CL" altLang="es-EC" sz="2000" dirty="0">
                <a:latin typeface="+mn-lt"/>
              </a:rPr>
              <a:t>haciendo vivir”</a:t>
            </a:r>
          </a:p>
        </p:txBody>
      </p:sp>
      <p:sp>
        <p:nvSpPr>
          <p:cNvPr id="261127" name="AutoShape 7">
            <a:hlinkClick r:id="rId4" action="ppaction://hlinkfile"/>
          </p:cNvPr>
          <p:cNvSpPr>
            <a:spLocks noChangeArrowheads="1"/>
          </p:cNvSpPr>
          <p:nvPr/>
        </p:nvSpPr>
        <p:spPr bwMode="auto">
          <a:xfrm>
            <a:off x="1979613" y="5229225"/>
            <a:ext cx="1008062" cy="1008063"/>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Tree>
    <p:extLst>
      <p:ext uri="{BB962C8B-B14F-4D97-AF65-F5344CB8AC3E}">
        <p14:creationId xmlns:p14="http://schemas.microsoft.com/office/powerpoint/2010/main" val="39962554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1122"/>
                                        </p:tgtEl>
                                        <p:attrNameLst>
                                          <p:attrName>style.visibility</p:attrName>
                                        </p:attrNameLst>
                                      </p:cBhvr>
                                      <p:to>
                                        <p:strVal val="visible"/>
                                      </p:to>
                                    </p:set>
                                    <p:animEffect transition="in" filter="fade">
                                      <p:cBhvr>
                                        <p:cTn id="7" dur="2000"/>
                                        <p:tgtEl>
                                          <p:spTgt spid="261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1126">
                                            <p:txEl>
                                              <p:pRg st="0" end="0"/>
                                            </p:txEl>
                                          </p:spTgt>
                                        </p:tgtEl>
                                        <p:attrNameLst>
                                          <p:attrName>style.visibility</p:attrName>
                                        </p:attrNameLst>
                                      </p:cBhvr>
                                      <p:to>
                                        <p:strVal val="visible"/>
                                      </p:to>
                                    </p:set>
                                    <p:animEffect transition="in" filter="fade">
                                      <p:cBhvr>
                                        <p:cTn id="12" dur="2000"/>
                                        <p:tgtEl>
                                          <p:spTgt spid="261126">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1126">
                                            <p:txEl>
                                              <p:pRg st="1" end="1"/>
                                            </p:txEl>
                                          </p:spTgt>
                                        </p:tgtEl>
                                        <p:attrNameLst>
                                          <p:attrName>style.visibility</p:attrName>
                                        </p:attrNameLst>
                                      </p:cBhvr>
                                      <p:to>
                                        <p:strVal val="visible"/>
                                      </p:to>
                                    </p:set>
                                    <p:animEffect transition="in" filter="fade">
                                      <p:cBhvr>
                                        <p:cTn id="15" dur="2000"/>
                                        <p:tgtEl>
                                          <p:spTgt spid="26112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1124"/>
                                        </p:tgtEl>
                                        <p:attrNameLst>
                                          <p:attrName>style.visibility</p:attrName>
                                        </p:attrNameLst>
                                      </p:cBhvr>
                                      <p:to>
                                        <p:strVal val="visible"/>
                                      </p:to>
                                    </p:set>
                                    <p:animEffect transition="in" filter="fade">
                                      <p:cBhvr>
                                        <p:cTn id="20" dur="2000"/>
                                        <p:tgtEl>
                                          <p:spTgt spid="26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2" grpId="0"/>
      <p:bldP spid="261126"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solidFill>
                  <a:srgbClr val="FF0066"/>
                </a:solidFill>
              </a:rPr>
              <a:t>Se basa:</a:t>
            </a:r>
            <a:endParaRPr lang="es-EC" dirty="0">
              <a:solidFill>
                <a:srgbClr val="FF0066"/>
              </a:solidFill>
            </a:endParaRPr>
          </a:p>
        </p:txBody>
      </p:sp>
      <p:graphicFrame>
        <p:nvGraphicFramePr>
          <p:cNvPr id="5" name="4 Diagrama"/>
          <p:cNvGraphicFramePr/>
          <p:nvPr>
            <p:extLst>
              <p:ext uri="{D42A27DB-BD31-4B8C-83A1-F6EECF244321}">
                <p14:modId xmlns:p14="http://schemas.microsoft.com/office/powerpoint/2010/main" val="3998847918"/>
              </p:ext>
            </p:extLst>
          </p:nvPr>
        </p:nvGraphicFramePr>
        <p:xfrm>
          <a:off x="1524000" y="1397000"/>
          <a:ext cx="6504384"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018658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52FCEF57-F6EC-418B-B8C7-A375509B4433}"/>
                                            </p:graphicEl>
                                          </p:spTgt>
                                        </p:tgtEl>
                                        <p:attrNameLst>
                                          <p:attrName>style.visibility</p:attrName>
                                        </p:attrNameLst>
                                      </p:cBhvr>
                                      <p:to>
                                        <p:strVal val="visible"/>
                                      </p:to>
                                    </p:set>
                                    <p:animEffect transition="in" filter="fade">
                                      <p:cBhvr>
                                        <p:cTn id="12" dur="2000"/>
                                        <p:tgtEl>
                                          <p:spTgt spid="5">
                                            <p:graphicEl>
                                              <a:dgm id="{52FCEF57-F6EC-418B-B8C7-A375509B443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C64211CE-1286-4BAD-A9A6-562E0D051EE0}"/>
                                            </p:graphicEl>
                                          </p:spTgt>
                                        </p:tgtEl>
                                        <p:attrNameLst>
                                          <p:attrName>style.visibility</p:attrName>
                                        </p:attrNameLst>
                                      </p:cBhvr>
                                      <p:to>
                                        <p:strVal val="visible"/>
                                      </p:to>
                                    </p:set>
                                    <p:animEffect transition="in" filter="fade">
                                      <p:cBhvr>
                                        <p:cTn id="15" dur="2000"/>
                                        <p:tgtEl>
                                          <p:spTgt spid="5">
                                            <p:graphicEl>
                                              <a:dgm id="{C64211CE-1286-4BAD-A9A6-562E0D051EE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5A727121-D5A0-49A8-AB4D-0446A5652916}"/>
                                            </p:graphicEl>
                                          </p:spTgt>
                                        </p:tgtEl>
                                        <p:attrNameLst>
                                          <p:attrName>style.visibility</p:attrName>
                                        </p:attrNameLst>
                                      </p:cBhvr>
                                      <p:to>
                                        <p:strVal val="visible"/>
                                      </p:to>
                                    </p:set>
                                    <p:animEffect transition="in" filter="fade">
                                      <p:cBhvr>
                                        <p:cTn id="18" dur="2000"/>
                                        <p:tgtEl>
                                          <p:spTgt spid="5">
                                            <p:graphicEl>
                                              <a:dgm id="{5A727121-D5A0-49A8-AB4D-0446A5652916}"/>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607B1B-DA84-4AC3-AF71-589A6E8E211A}"/>
                                            </p:graphicEl>
                                          </p:spTgt>
                                        </p:tgtEl>
                                        <p:attrNameLst>
                                          <p:attrName>style.visibility</p:attrName>
                                        </p:attrNameLst>
                                      </p:cBhvr>
                                      <p:to>
                                        <p:strVal val="visible"/>
                                      </p:to>
                                    </p:set>
                                    <p:animEffect transition="in" filter="fade">
                                      <p:cBhvr>
                                        <p:cTn id="21" dur="2000"/>
                                        <p:tgtEl>
                                          <p:spTgt spid="5">
                                            <p:graphicEl>
                                              <a:dgm id="{EE607B1B-DA84-4AC3-AF71-589A6E8E211A}"/>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A266E05F-1EC8-4170-B964-6063B6BD9BA9}"/>
                                            </p:graphicEl>
                                          </p:spTgt>
                                        </p:tgtEl>
                                        <p:attrNameLst>
                                          <p:attrName>style.visibility</p:attrName>
                                        </p:attrNameLst>
                                      </p:cBhvr>
                                      <p:to>
                                        <p:strVal val="visible"/>
                                      </p:to>
                                    </p:set>
                                    <p:animEffect transition="in" filter="fade">
                                      <p:cBhvr>
                                        <p:cTn id="24" dur="2000"/>
                                        <p:tgtEl>
                                          <p:spTgt spid="5">
                                            <p:graphicEl>
                                              <a:dgm id="{A266E05F-1EC8-4170-B964-6063B6BD9B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Sub>
          <a:bldDgm/>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FF0066"/>
                </a:solidFill>
                <a:effectLst>
                  <a:outerShdw blurRad="38100" dist="38100" dir="2700000" algn="tl">
                    <a:srgbClr val="000000">
                      <a:alpha val="43137"/>
                    </a:srgbClr>
                  </a:outerShdw>
                </a:effectLst>
              </a:rPr>
              <a:t>Los Materiales:</a:t>
            </a:r>
            <a:endParaRPr lang="es-EC" b="1" dirty="0">
              <a:solidFill>
                <a:srgbClr val="FF0066"/>
              </a:solidFill>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3617482975"/>
              </p:ext>
            </p:extLst>
          </p:nvPr>
        </p:nvGraphicFramePr>
        <p:xfrm>
          <a:off x="1524000" y="1397000"/>
          <a:ext cx="6792416"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6029878"/>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DCC9944A-CB60-4CA3-B393-994160E977B2}"/>
                                            </p:graphicEl>
                                          </p:spTgt>
                                        </p:tgtEl>
                                        <p:attrNameLst>
                                          <p:attrName>style.visibility</p:attrName>
                                        </p:attrNameLst>
                                      </p:cBhvr>
                                      <p:to>
                                        <p:strVal val="visible"/>
                                      </p:to>
                                    </p:set>
                                    <p:animEffect transition="in" filter="fade">
                                      <p:cBhvr>
                                        <p:cTn id="12" dur="2000"/>
                                        <p:tgtEl>
                                          <p:spTgt spid="3">
                                            <p:graphicEl>
                                              <a:dgm id="{DCC9944A-CB60-4CA3-B393-994160E977B2}"/>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56BFFB7E-2EE0-4622-8062-24FEA3E28F7C}"/>
                                            </p:graphicEl>
                                          </p:spTgt>
                                        </p:tgtEl>
                                        <p:attrNameLst>
                                          <p:attrName>style.visibility</p:attrName>
                                        </p:attrNameLst>
                                      </p:cBhvr>
                                      <p:to>
                                        <p:strVal val="visible"/>
                                      </p:to>
                                    </p:set>
                                    <p:animEffect transition="in" filter="fade">
                                      <p:cBhvr>
                                        <p:cTn id="15" dur="2000"/>
                                        <p:tgtEl>
                                          <p:spTgt spid="3">
                                            <p:graphicEl>
                                              <a:dgm id="{56BFFB7E-2EE0-4622-8062-24FEA3E28F7C}"/>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9D33CBF9-E01F-4B12-9100-E4D61DFCF7DB}"/>
                                            </p:graphicEl>
                                          </p:spTgt>
                                        </p:tgtEl>
                                        <p:attrNameLst>
                                          <p:attrName>style.visibility</p:attrName>
                                        </p:attrNameLst>
                                      </p:cBhvr>
                                      <p:to>
                                        <p:strVal val="visible"/>
                                      </p:to>
                                    </p:set>
                                    <p:animEffect transition="in" filter="fade">
                                      <p:cBhvr>
                                        <p:cTn id="18" dur="2000"/>
                                        <p:tgtEl>
                                          <p:spTgt spid="3">
                                            <p:graphicEl>
                                              <a:dgm id="{9D33CBF9-E01F-4B12-9100-E4D61DFCF7DB}"/>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49B705FD-F21B-4CB9-895C-E1504F29C815}"/>
                                            </p:graphicEl>
                                          </p:spTgt>
                                        </p:tgtEl>
                                        <p:attrNameLst>
                                          <p:attrName>style.visibility</p:attrName>
                                        </p:attrNameLst>
                                      </p:cBhvr>
                                      <p:to>
                                        <p:strVal val="visible"/>
                                      </p:to>
                                    </p:set>
                                    <p:animEffect transition="in" filter="fade">
                                      <p:cBhvr>
                                        <p:cTn id="21" dur="2000"/>
                                        <p:tgtEl>
                                          <p:spTgt spid="3">
                                            <p:graphicEl>
                                              <a:dgm id="{49B705FD-F21B-4CB9-895C-E1504F29C8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algn="ctr"/>
            <a:r>
              <a:rPr lang="es-CL" altLang="es-EC" b="1" dirty="0">
                <a:solidFill>
                  <a:srgbClr val="FF0066"/>
                </a:solidFill>
                <a:effectLst>
                  <a:outerShdw blurRad="38100" dist="38100" dir="2700000" algn="tl">
                    <a:srgbClr val="000000">
                      <a:alpha val="43137"/>
                    </a:srgbClr>
                  </a:outerShdw>
                </a:effectLst>
              </a:rPr>
              <a:t>Federico </a:t>
            </a:r>
            <a:r>
              <a:rPr lang="es-CL" altLang="es-EC" b="1" dirty="0" err="1">
                <a:solidFill>
                  <a:srgbClr val="FF0066"/>
                </a:solidFill>
                <a:effectLst>
                  <a:outerShdw blurRad="38100" dist="38100" dir="2700000" algn="tl">
                    <a:srgbClr val="000000">
                      <a:alpha val="43137"/>
                    </a:srgbClr>
                  </a:outerShdw>
                </a:effectLst>
              </a:rPr>
              <a:t>Fröebel</a:t>
            </a:r>
            <a:r>
              <a:rPr lang="es-CL" altLang="es-EC" b="1" dirty="0">
                <a:solidFill>
                  <a:srgbClr val="FF0066"/>
                </a:solidFill>
                <a:effectLst>
                  <a:outerShdw blurRad="38100" dist="38100" dir="2700000" algn="tl">
                    <a:srgbClr val="000000">
                      <a:alpha val="43137"/>
                    </a:srgbClr>
                  </a:outerShdw>
                </a:effectLst>
              </a:rPr>
              <a:t> </a:t>
            </a:r>
          </a:p>
        </p:txBody>
      </p:sp>
      <p:sp>
        <p:nvSpPr>
          <p:cNvPr id="256003" name="Rectangle 3"/>
          <p:cNvSpPr>
            <a:spLocks noGrp="1" noChangeArrowheads="1"/>
          </p:cNvSpPr>
          <p:nvPr>
            <p:ph type="body" sz="half" idx="1"/>
          </p:nvPr>
        </p:nvSpPr>
        <p:spPr>
          <a:xfrm>
            <a:off x="755650" y="2060575"/>
            <a:ext cx="3810000" cy="4114800"/>
          </a:xfrm>
        </p:spPr>
        <p:txBody>
          <a:bodyPr/>
          <a:lstStyle/>
          <a:p>
            <a:pPr algn="just">
              <a:buFontTx/>
              <a:buNone/>
            </a:pPr>
            <a:r>
              <a:rPr lang="es-CL" altLang="es-EC" sz="2800" b="1" dirty="0"/>
              <a:t>“</a:t>
            </a:r>
            <a:r>
              <a:rPr lang="es-CL" altLang="es-EC" sz="2800" dirty="0"/>
              <a:t>La educación del hombre no puede esperar"</a:t>
            </a:r>
            <a:r>
              <a:rPr lang="es-CL" altLang="es-EC" sz="4400" dirty="0"/>
              <a:t> </a:t>
            </a:r>
          </a:p>
          <a:p>
            <a:pPr algn="just">
              <a:buFontTx/>
              <a:buNone/>
            </a:pPr>
            <a:r>
              <a:rPr lang="es-CL" altLang="es-EC" sz="2800" dirty="0"/>
              <a:t>“El Jardín de Niños debe ser una extensión del hogar”</a:t>
            </a:r>
            <a:endParaRPr lang="es-CL" altLang="es-EC" sz="4400" dirty="0"/>
          </a:p>
          <a:p>
            <a:pPr>
              <a:buFontTx/>
              <a:buNone/>
            </a:pPr>
            <a:endParaRPr lang="es-CL" altLang="es-EC" sz="2800" b="1" dirty="0"/>
          </a:p>
        </p:txBody>
      </p:sp>
      <p:pic>
        <p:nvPicPr>
          <p:cNvPr id="256004" name="Picture 4" descr="froebel3"/>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5435600" y="1916113"/>
            <a:ext cx="2373313" cy="41798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07" name="AutoShape 7">
            <a:hlinkClick r:id="rId3" action="ppaction://hlinkfile"/>
          </p:cNvPr>
          <p:cNvSpPr>
            <a:spLocks noChangeArrowheads="1"/>
          </p:cNvSpPr>
          <p:nvPr/>
        </p:nvSpPr>
        <p:spPr bwMode="auto">
          <a:xfrm>
            <a:off x="1908175" y="5589588"/>
            <a:ext cx="1800225" cy="720725"/>
          </a:xfrm>
          <a:prstGeom prst="rightArrow">
            <a:avLst>
              <a:gd name="adj1" fmla="val 50000"/>
              <a:gd name="adj2" fmla="val 624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C"/>
          </a:p>
        </p:txBody>
      </p:sp>
    </p:spTree>
    <p:extLst>
      <p:ext uri="{BB962C8B-B14F-4D97-AF65-F5344CB8AC3E}">
        <p14:creationId xmlns:p14="http://schemas.microsoft.com/office/powerpoint/2010/main" val="2402523003"/>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02"/>
                                        </p:tgtEl>
                                        <p:attrNameLst>
                                          <p:attrName>style.visibility</p:attrName>
                                        </p:attrNameLst>
                                      </p:cBhvr>
                                      <p:to>
                                        <p:strVal val="visible"/>
                                      </p:to>
                                    </p:set>
                                    <p:animEffect transition="in" filter="fade">
                                      <p:cBhvr>
                                        <p:cTn id="7" dur="2000"/>
                                        <p:tgtEl>
                                          <p:spTgt spid="2560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03">
                                            <p:txEl>
                                              <p:pRg st="0" end="0"/>
                                            </p:txEl>
                                          </p:spTgt>
                                        </p:tgtEl>
                                        <p:attrNameLst>
                                          <p:attrName>style.visibility</p:attrName>
                                        </p:attrNameLst>
                                      </p:cBhvr>
                                      <p:to>
                                        <p:strVal val="visible"/>
                                      </p:to>
                                    </p:set>
                                    <p:animEffect transition="in" filter="fade">
                                      <p:cBhvr>
                                        <p:cTn id="12" dur="2000"/>
                                        <p:tgtEl>
                                          <p:spTgt spid="25600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003">
                                            <p:txEl>
                                              <p:pRg st="1" end="1"/>
                                            </p:txEl>
                                          </p:spTgt>
                                        </p:tgtEl>
                                        <p:attrNameLst>
                                          <p:attrName>style.visibility</p:attrName>
                                        </p:attrNameLst>
                                      </p:cBhvr>
                                      <p:to>
                                        <p:strVal val="visible"/>
                                      </p:to>
                                    </p:set>
                                    <p:animEffect transition="in" filter="fade">
                                      <p:cBhvr>
                                        <p:cTn id="15" dur="2000"/>
                                        <p:tgtEl>
                                          <p:spTgt spid="2560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2" grpId="0"/>
      <p:bldP spid="256003"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r>
              <a:rPr lang="es-EC" b="1" dirty="0" smtClean="0">
                <a:solidFill>
                  <a:srgbClr val="FF0066"/>
                </a:solidFill>
                <a:effectLst>
                  <a:outerShdw blurRad="38100" dist="38100" dir="2700000" algn="tl">
                    <a:srgbClr val="000000">
                      <a:alpha val="43137"/>
                    </a:srgbClr>
                  </a:outerShdw>
                </a:effectLst>
              </a:rPr>
              <a:t>Se basa en 5 pilares</a:t>
            </a:r>
            <a:endParaRPr lang="es-EC" b="1" dirty="0">
              <a:solidFill>
                <a:srgbClr val="FF0066"/>
              </a:solidFill>
              <a:effectLst>
                <a:outerShdw blurRad="38100" dist="38100" dir="2700000" algn="tl">
                  <a:srgbClr val="000000">
                    <a:alpha val="43137"/>
                  </a:srgbClr>
                </a:outerShdw>
              </a:effectLst>
            </a:endParaRPr>
          </a:p>
        </p:txBody>
      </p:sp>
      <p:graphicFrame>
        <p:nvGraphicFramePr>
          <p:cNvPr id="7" name="6 Diagrama"/>
          <p:cNvGraphicFramePr/>
          <p:nvPr>
            <p:extLst>
              <p:ext uri="{D42A27DB-BD31-4B8C-83A1-F6EECF244321}">
                <p14:modId xmlns:p14="http://schemas.microsoft.com/office/powerpoint/2010/main" val="754859625"/>
              </p:ext>
            </p:extLst>
          </p:nvPr>
        </p:nvGraphicFramePr>
        <p:xfrm>
          <a:off x="1524000" y="1397000"/>
          <a:ext cx="6504384"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2 Conector recto de flecha"/>
          <p:cNvCxnSpPr/>
          <p:nvPr/>
        </p:nvCxnSpPr>
        <p:spPr>
          <a:xfrm>
            <a:off x="4644008" y="5445224"/>
            <a:ext cx="10081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8562"/>
      </p:ext>
    </p:extLst>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244C05F8-1F51-4648-9B21-AB3849E50144}"/>
                                            </p:graphicEl>
                                          </p:spTgt>
                                        </p:tgtEl>
                                        <p:attrNameLst>
                                          <p:attrName>style.visibility</p:attrName>
                                        </p:attrNameLst>
                                      </p:cBhvr>
                                      <p:to>
                                        <p:strVal val="visible"/>
                                      </p:to>
                                    </p:set>
                                    <p:animEffect transition="in" filter="fade">
                                      <p:cBhvr>
                                        <p:cTn id="12" dur="2000"/>
                                        <p:tgtEl>
                                          <p:spTgt spid="7">
                                            <p:graphicEl>
                                              <a:dgm id="{244C05F8-1F51-4648-9B21-AB3849E5014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FDFF663F-7ACC-48B9-A840-FC746C65305E}"/>
                                            </p:graphicEl>
                                          </p:spTgt>
                                        </p:tgtEl>
                                        <p:attrNameLst>
                                          <p:attrName>style.visibility</p:attrName>
                                        </p:attrNameLst>
                                      </p:cBhvr>
                                      <p:to>
                                        <p:strVal val="visible"/>
                                      </p:to>
                                    </p:set>
                                    <p:animEffect transition="in" filter="fade">
                                      <p:cBhvr>
                                        <p:cTn id="15" dur="2000"/>
                                        <p:tgtEl>
                                          <p:spTgt spid="7">
                                            <p:graphicEl>
                                              <a:dgm id="{FDFF663F-7ACC-48B9-A840-FC746C65305E}"/>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866E7324-F1B6-4D02-A445-77370549D3C8}"/>
                                            </p:graphicEl>
                                          </p:spTgt>
                                        </p:tgtEl>
                                        <p:attrNameLst>
                                          <p:attrName>style.visibility</p:attrName>
                                        </p:attrNameLst>
                                      </p:cBhvr>
                                      <p:to>
                                        <p:strVal val="visible"/>
                                      </p:to>
                                    </p:set>
                                    <p:animEffect transition="in" filter="fade">
                                      <p:cBhvr>
                                        <p:cTn id="18" dur="2000"/>
                                        <p:tgtEl>
                                          <p:spTgt spid="7">
                                            <p:graphicEl>
                                              <a:dgm id="{866E7324-F1B6-4D02-A445-77370549D3C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3D965482-40F2-4F86-86A2-7244F0CE851D}"/>
                                            </p:graphicEl>
                                          </p:spTgt>
                                        </p:tgtEl>
                                        <p:attrNameLst>
                                          <p:attrName>style.visibility</p:attrName>
                                        </p:attrNameLst>
                                      </p:cBhvr>
                                      <p:to>
                                        <p:strVal val="visible"/>
                                      </p:to>
                                    </p:set>
                                    <p:animEffect transition="in" filter="fade">
                                      <p:cBhvr>
                                        <p:cTn id="21" dur="2000"/>
                                        <p:tgtEl>
                                          <p:spTgt spid="7">
                                            <p:graphicEl>
                                              <a:dgm id="{3D965482-40F2-4F86-86A2-7244F0CE851D}"/>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C882F7EC-FE3E-43A5-9598-38FAE26A1F3C}"/>
                                            </p:graphicEl>
                                          </p:spTgt>
                                        </p:tgtEl>
                                        <p:attrNameLst>
                                          <p:attrName>style.visibility</p:attrName>
                                        </p:attrNameLst>
                                      </p:cBhvr>
                                      <p:to>
                                        <p:strVal val="visible"/>
                                      </p:to>
                                    </p:set>
                                    <p:animEffect transition="in" filter="fade">
                                      <p:cBhvr>
                                        <p:cTn id="24" dur="2000"/>
                                        <p:tgtEl>
                                          <p:spTgt spid="7">
                                            <p:graphicEl>
                                              <a:dgm id="{C882F7EC-FE3E-43A5-9598-38FAE26A1F3C}"/>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3F5B237F-AE11-4C00-A7E9-BC29AC6A2458}"/>
                                            </p:graphicEl>
                                          </p:spTgt>
                                        </p:tgtEl>
                                        <p:attrNameLst>
                                          <p:attrName>style.visibility</p:attrName>
                                        </p:attrNameLst>
                                      </p:cBhvr>
                                      <p:to>
                                        <p:strVal val="visible"/>
                                      </p:to>
                                    </p:set>
                                    <p:animEffect transition="in" filter="fade">
                                      <p:cBhvr>
                                        <p:cTn id="27" dur="2000"/>
                                        <p:tgtEl>
                                          <p:spTgt spid="7">
                                            <p:graphicEl>
                                              <a:dgm id="{3F5B237F-AE11-4C00-A7E9-BC29AC6A24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Maria_Montessor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844675"/>
            <a:ext cx="3629025" cy="4627563"/>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8373" name="Text Box 5"/>
          <p:cNvSpPr txBox="1">
            <a:spLocks noChangeArrowheads="1"/>
          </p:cNvSpPr>
          <p:nvPr/>
        </p:nvSpPr>
        <p:spPr bwMode="auto">
          <a:xfrm>
            <a:off x="4427538" y="2924175"/>
            <a:ext cx="4484687"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C" sz="3200" b="1" i="1" dirty="0"/>
              <a:t>“El niño es una fuente de</a:t>
            </a:r>
          </a:p>
          <a:p>
            <a:pPr algn="ctr"/>
            <a:r>
              <a:rPr lang="es-ES_tradnl" altLang="es-EC" sz="3200" b="1" i="1" dirty="0"/>
              <a:t> amor.</a:t>
            </a:r>
          </a:p>
          <a:p>
            <a:pPr algn="ctr"/>
            <a:r>
              <a:rPr lang="es-ES_tradnl" altLang="es-EC" sz="3200" b="1" i="1" dirty="0"/>
              <a:t>Cuando se toca al niño </a:t>
            </a:r>
          </a:p>
          <a:p>
            <a:pPr algn="ctr"/>
            <a:r>
              <a:rPr lang="es-ES_tradnl" altLang="es-EC" sz="3200" b="1" i="1" dirty="0"/>
              <a:t>se toca al amor”</a:t>
            </a:r>
            <a:endParaRPr lang="es-ES" altLang="es-EC" sz="3200" b="1" i="1" dirty="0"/>
          </a:p>
        </p:txBody>
      </p:sp>
      <p:sp>
        <p:nvSpPr>
          <p:cNvPr id="58386" name="Rectangle 18"/>
          <p:cNvSpPr>
            <a:spLocks noGrp="1" noChangeArrowheads="1"/>
          </p:cNvSpPr>
          <p:nvPr>
            <p:ph type="title"/>
          </p:nvPr>
        </p:nvSpPr>
        <p:spPr/>
        <p:txBody>
          <a:bodyPr>
            <a:normAutofit/>
          </a:bodyPr>
          <a:lstStyle/>
          <a:p>
            <a:pPr algn="ctr"/>
            <a:r>
              <a:rPr lang="es-MX" altLang="es-EC" sz="4000" b="1" dirty="0">
                <a:solidFill>
                  <a:srgbClr val="FF0066"/>
                </a:solidFill>
                <a:effectLst>
                  <a:outerShdw blurRad="38100" dist="38100" dir="2700000" algn="tl">
                    <a:srgbClr val="000000">
                      <a:alpha val="43137"/>
                    </a:srgbClr>
                  </a:outerShdw>
                </a:effectLst>
              </a:rPr>
              <a:t>María Montessori</a:t>
            </a:r>
            <a:r>
              <a:rPr lang="es-ES" altLang="es-EC" sz="4000" b="1" dirty="0">
                <a:solidFill>
                  <a:srgbClr val="FF0066"/>
                </a:solidFill>
                <a:effectLst>
                  <a:outerShdw blurRad="38100" dist="38100" dir="2700000" algn="tl">
                    <a:srgbClr val="000000">
                      <a:alpha val="43137"/>
                    </a:srgbClr>
                  </a:outerShdw>
                </a:effectLst>
              </a:rPr>
              <a:t/>
            </a:r>
            <a:br>
              <a:rPr lang="es-ES" altLang="es-EC" sz="4000" b="1" dirty="0">
                <a:solidFill>
                  <a:srgbClr val="FF0066"/>
                </a:solidFill>
                <a:effectLst>
                  <a:outerShdw blurRad="38100" dist="38100" dir="2700000" algn="tl">
                    <a:srgbClr val="000000">
                      <a:alpha val="43137"/>
                    </a:srgbClr>
                  </a:outerShdw>
                </a:effectLst>
              </a:rPr>
            </a:br>
            <a:endParaRPr lang="es-CL" altLang="es-EC" sz="2000" b="1" dirty="0">
              <a:solidFill>
                <a:srgbClr val="FF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5451198"/>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anim calcmode="lin" valueType="num">
                                      <p:cBhvr additive="base">
                                        <p:cTn id="7" dur="500" fill="hold"/>
                                        <p:tgtEl>
                                          <p:spTgt spid="58373"/>
                                        </p:tgtEl>
                                        <p:attrNameLst>
                                          <p:attrName>ppt_x</p:attrName>
                                        </p:attrNameLst>
                                      </p:cBhvr>
                                      <p:tavLst>
                                        <p:tav tm="0">
                                          <p:val>
                                            <p:strVal val="#ppt_x"/>
                                          </p:val>
                                        </p:tav>
                                        <p:tav tm="100000">
                                          <p:val>
                                            <p:strVal val="#ppt_x"/>
                                          </p:val>
                                        </p:tav>
                                      </p:tavLst>
                                    </p:anim>
                                    <p:anim calcmode="lin" valueType="num">
                                      <p:cBhvr additive="base">
                                        <p:cTn id="8" dur="500" fill="hold"/>
                                        <p:tgtEl>
                                          <p:spTgt spid="583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8386"/>
                                        </p:tgtEl>
                                        <p:attrNameLst>
                                          <p:attrName>style.visibility</p:attrName>
                                        </p:attrNameLst>
                                      </p:cBhvr>
                                      <p:to>
                                        <p:strVal val="visible"/>
                                      </p:to>
                                    </p:set>
                                    <p:animEffect transition="in" filter="fade">
                                      <p:cBhvr>
                                        <p:cTn id="13" dur="2000"/>
                                        <p:tgtEl>
                                          <p:spTgt spid="583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8370"/>
                                        </p:tgtEl>
                                        <p:attrNameLst>
                                          <p:attrName>style.visibility</p:attrName>
                                        </p:attrNameLst>
                                      </p:cBhvr>
                                      <p:to>
                                        <p:strVal val="visible"/>
                                      </p:to>
                                    </p:set>
                                    <p:animEffect transition="in" filter="fade">
                                      <p:cBhvr>
                                        <p:cTn id="18"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utoUpdateAnimBg="0"/>
      <p:bldP spid="583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rgbClr val="FF0066"/>
                </a:solidFill>
                <a:effectLst>
                  <a:outerShdw blurRad="38100" dist="38100" dir="2700000" algn="tl">
                    <a:srgbClr val="000000">
                      <a:alpha val="43137"/>
                    </a:srgbClr>
                  </a:outerShdw>
                </a:effectLst>
              </a:rPr>
              <a:t>Metodología:</a:t>
            </a:r>
            <a:endParaRPr lang="es-EC" b="1" dirty="0">
              <a:solidFill>
                <a:srgbClr val="FF0066"/>
              </a:solidFill>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950547288"/>
              </p:ext>
            </p:extLst>
          </p:nvPr>
        </p:nvGraphicFramePr>
        <p:xfrm>
          <a:off x="1524000" y="1397000"/>
          <a:ext cx="7296472"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4 Conector recto de flecha"/>
          <p:cNvCxnSpPr/>
          <p:nvPr/>
        </p:nvCxnSpPr>
        <p:spPr>
          <a:xfrm>
            <a:off x="4355976" y="2132856"/>
            <a:ext cx="19442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70634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B9E921FB-9F74-42CF-91B7-7AD4F9458C8D}"/>
                                            </p:graphicEl>
                                          </p:spTgt>
                                        </p:tgtEl>
                                        <p:attrNameLst>
                                          <p:attrName>style.visibility</p:attrName>
                                        </p:attrNameLst>
                                      </p:cBhvr>
                                      <p:to>
                                        <p:strVal val="visible"/>
                                      </p:to>
                                    </p:set>
                                    <p:animEffect transition="in" filter="fade">
                                      <p:cBhvr>
                                        <p:cTn id="12" dur="2000"/>
                                        <p:tgtEl>
                                          <p:spTgt spid="3">
                                            <p:graphicEl>
                                              <a:dgm id="{B9E921FB-9F74-42CF-91B7-7AD4F9458C8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0EBB574D-A250-498E-90B3-FB95954AA4D8}"/>
                                            </p:graphicEl>
                                          </p:spTgt>
                                        </p:tgtEl>
                                        <p:attrNameLst>
                                          <p:attrName>style.visibility</p:attrName>
                                        </p:attrNameLst>
                                      </p:cBhvr>
                                      <p:to>
                                        <p:strVal val="visible"/>
                                      </p:to>
                                    </p:set>
                                    <p:animEffect transition="in" filter="fade">
                                      <p:cBhvr>
                                        <p:cTn id="15" dur="2000"/>
                                        <p:tgtEl>
                                          <p:spTgt spid="3">
                                            <p:graphicEl>
                                              <a:dgm id="{0EBB574D-A250-498E-90B3-FB95954AA4D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17ED62C0-54EE-47B7-AE06-7C4A42F8864D}"/>
                                            </p:graphicEl>
                                          </p:spTgt>
                                        </p:tgtEl>
                                        <p:attrNameLst>
                                          <p:attrName>style.visibility</p:attrName>
                                        </p:attrNameLst>
                                      </p:cBhvr>
                                      <p:to>
                                        <p:strVal val="visible"/>
                                      </p:to>
                                    </p:set>
                                    <p:animEffect transition="in" filter="fade">
                                      <p:cBhvr>
                                        <p:cTn id="18" dur="2000"/>
                                        <p:tgtEl>
                                          <p:spTgt spid="3">
                                            <p:graphicEl>
                                              <a:dgm id="{17ED62C0-54EE-47B7-AE06-7C4A42F8864D}"/>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83867131-D209-4D28-9FA0-EAA32136B306}"/>
                                            </p:graphicEl>
                                          </p:spTgt>
                                        </p:tgtEl>
                                        <p:attrNameLst>
                                          <p:attrName>style.visibility</p:attrName>
                                        </p:attrNameLst>
                                      </p:cBhvr>
                                      <p:to>
                                        <p:strVal val="visible"/>
                                      </p:to>
                                    </p:set>
                                    <p:animEffect transition="in" filter="fade">
                                      <p:cBhvr>
                                        <p:cTn id="21" dur="2000"/>
                                        <p:tgtEl>
                                          <p:spTgt spid="3">
                                            <p:graphicEl>
                                              <a:dgm id="{83867131-D209-4D28-9FA0-EAA32136B306}"/>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graphicEl>
                                              <a:dgm id="{C131C2AA-5630-4781-96D3-F1BED53F103C}"/>
                                            </p:graphicEl>
                                          </p:spTgt>
                                        </p:tgtEl>
                                        <p:attrNameLst>
                                          <p:attrName>style.visibility</p:attrName>
                                        </p:attrNameLst>
                                      </p:cBhvr>
                                      <p:to>
                                        <p:strVal val="visible"/>
                                      </p:to>
                                    </p:set>
                                    <p:animEffect transition="in" filter="fade">
                                      <p:cBhvr>
                                        <p:cTn id="24" dur="2000"/>
                                        <p:tgtEl>
                                          <p:spTgt spid="3">
                                            <p:graphicEl>
                                              <a:dgm id="{C131C2AA-5630-4781-96D3-F1BED53F103C}"/>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graphicEl>
                                              <a:dgm id="{9E6DC2B7-4B20-45D0-8817-2E1EF18A1D1F}"/>
                                            </p:graphicEl>
                                          </p:spTgt>
                                        </p:tgtEl>
                                        <p:attrNameLst>
                                          <p:attrName>style.visibility</p:attrName>
                                        </p:attrNameLst>
                                      </p:cBhvr>
                                      <p:to>
                                        <p:strVal val="visible"/>
                                      </p:to>
                                    </p:set>
                                    <p:animEffect transition="in" filter="fade">
                                      <p:cBhvr>
                                        <p:cTn id="27" dur="2000"/>
                                        <p:tgtEl>
                                          <p:spTgt spid="3">
                                            <p:graphicEl>
                                              <a:dgm id="{9E6DC2B7-4B20-45D0-8817-2E1EF18A1D1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195736" y="836712"/>
            <a:ext cx="3672408" cy="1143000"/>
          </a:xfrm>
        </p:spPr>
        <p:txBody>
          <a:bodyPr/>
          <a:lstStyle/>
          <a:p>
            <a:pPr algn="ctr"/>
            <a:r>
              <a:rPr lang="es-ES" sz="5400" b="1" dirty="0" smtClean="0">
                <a:solidFill>
                  <a:srgbClr val="F808A2"/>
                </a:solidFill>
                <a:effectLst>
                  <a:outerShdw blurRad="38100" dist="38100" dir="2700000" algn="tl">
                    <a:srgbClr val="000000">
                      <a:alpha val="43137"/>
                    </a:srgbClr>
                  </a:outerShdw>
                </a:effectLst>
                <a:latin typeface="Monotype Corsiva" pitchFamily="66" charset="0"/>
              </a:rPr>
              <a:t>Capítulo I</a:t>
            </a:r>
            <a:endParaRPr lang="es-ES" sz="5400" b="1" dirty="0">
              <a:solidFill>
                <a:srgbClr val="F808A2"/>
              </a:solidFill>
              <a:effectLst>
                <a:outerShdw blurRad="38100" dist="38100" dir="2700000" algn="tl">
                  <a:srgbClr val="000000">
                    <a:alpha val="43137"/>
                  </a:srgbClr>
                </a:outerShdw>
              </a:effectLst>
              <a:latin typeface="Monotype Corsiva" pitchFamily="66" charset="0"/>
            </a:endParaRPr>
          </a:p>
        </p:txBody>
      </p:sp>
      <p:sp>
        <p:nvSpPr>
          <p:cNvPr id="54275" name="Rectangle 3"/>
          <p:cNvSpPr>
            <a:spLocks noGrp="1" noChangeArrowheads="1"/>
          </p:cNvSpPr>
          <p:nvPr>
            <p:ph sz="quarter" idx="1"/>
          </p:nvPr>
        </p:nvSpPr>
        <p:spPr>
          <a:xfrm>
            <a:off x="1187624" y="2132856"/>
            <a:ext cx="6213128" cy="792237"/>
          </a:xfrm>
        </p:spPr>
        <p:txBody>
          <a:bodyPr>
            <a:normAutofit fontScale="92500" lnSpcReduction="10000"/>
          </a:bodyPr>
          <a:lstStyle/>
          <a:p>
            <a:pPr algn="ctr">
              <a:buNone/>
            </a:pPr>
            <a:r>
              <a:rPr lang="es-ES" sz="5400" b="1" dirty="0" smtClean="0">
                <a:solidFill>
                  <a:srgbClr val="F808A2"/>
                </a:solidFill>
                <a:effectLst>
                  <a:outerShdw blurRad="38100" dist="38100" dir="2700000" algn="tl">
                    <a:srgbClr val="000000">
                      <a:alpha val="43137"/>
                    </a:srgbClr>
                  </a:outerShdw>
                </a:effectLst>
                <a:latin typeface="Monotype Corsiva" pitchFamily="66" charset="0"/>
              </a:rPr>
              <a:t>Marco Contextual</a:t>
            </a:r>
            <a:endParaRPr lang="es-ES" sz="5400" dirty="0">
              <a:solidFill>
                <a:srgbClr val="F808A2"/>
              </a:solidFill>
              <a:effectLst>
                <a:outerShdw blurRad="38100" dist="38100" dir="2700000" algn="tl">
                  <a:srgbClr val="000000">
                    <a:alpha val="43137"/>
                  </a:srgbClr>
                </a:outerShdw>
              </a:effectLst>
              <a:latin typeface="Monotype Corsiva" pitchFamily="66" charset="0"/>
            </a:endParaRPr>
          </a:p>
        </p:txBody>
      </p:sp>
      <p:pic>
        <p:nvPicPr>
          <p:cNvPr id="1026" name="Picture 2" descr="C:\Users\Zurita\Documents\04.jpg"/>
          <p:cNvPicPr>
            <a:picLocks noChangeAspect="1" noChangeArrowheads="1"/>
          </p:cNvPicPr>
          <p:nvPr/>
        </p:nvPicPr>
        <p:blipFill>
          <a:blip r:embed="rId2" cstate="print"/>
          <a:srcRect/>
          <a:stretch>
            <a:fillRect/>
          </a:stretch>
        </p:blipFill>
        <p:spPr bwMode="auto">
          <a:xfrm>
            <a:off x="2915816" y="3501008"/>
            <a:ext cx="3048000" cy="304800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20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fade">
                                      <p:cBhvr>
                                        <p:cTn id="12" dur="2000"/>
                                        <p:tgtEl>
                                          <p:spTgt spid="54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95080188"/>
              </p:ext>
            </p:extLst>
          </p:nvPr>
        </p:nvGraphicFramePr>
        <p:xfrm>
          <a:off x="1259632" y="1628800"/>
          <a:ext cx="6648400" cy="4768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Título"/>
          <p:cNvSpPr>
            <a:spLocks noGrp="1"/>
          </p:cNvSpPr>
          <p:nvPr>
            <p:ph type="title"/>
          </p:nvPr>
        </p:nvSpPr>
        <p:spPr/>
        <p:txBody>
          <a:bodyPr/>
          <a:lstStyle/>
          <a:p>
            <a:r>
              <a:rPr lang="es-EC" b="1" dirty="0" smtClean="0">
                <a:solidFill>
                  <a:srgbClr val="FF0066"/>
                </a:solidFill>
                <a:effectLst>
                  <a:outerShdw blurRad="38100" dist="38100" dir="2700000" algn="tl">
                    <a:srgbClr val="000000">
                      <a:alpha val="43137"/>
                    </a:srgbClr>
                  </a:outerShdw>
                </a:effectLst>
              </a:rPr>
              <a:t>Material Educativo</a:t>
            </a:r>
            <a:endParaRPr lang="es-EC" b="1" dirty="0">
              <a:solidFill>
                <a:srgbClr val="FF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1980762"/>
      </p:ext>
    </p:extLst>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DCB3C9F2-2C9C-428C-82EA-DAF13FFE4183}"/>
                                            </p:graphicEl>
                                          </p:spTgt>
                                        </p:tgtEl>
                                        <p:attrNameLst>
                                          <p:attrName>style.visibility</p:attrName>
                                        </p:attrNameLst>
                                      </p:cBhvr>
                                      <p:to>
                                        <p:strVal val="visible"/>
                                      </p:to>
                                    </p:set>
                                    <p:animEffect transition="in" filter="fade">
                                      <p:cBhvr>
                                        <p:cTn id="12" dur="2000"/>
                                        <p:tgtEl>
                                          <p:spTgt spid="5">
                                            <p:graphicEl>
                                              <a:dgm id="{DCB3C9F2-2C9C-428C-82EA-DAF13FFE418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DB8B625E-C072-4AC1-AB42-6148A630CC45}"/>
                                            </p:graphicEl>
                                          </p:spTgt>
                                        </p:tgtEl>
                                        <p:attrNameLst>
                                          <p:attrName>style.visibility</p:attrName>
                                        </p:attrNameLst>
                                      </p:cBhvr>
                                      <p:to>
                                        <p:strVal val="visible"/>
                                      </p:to>
                                    </p:set>
                                    <p:animEffect transition="in" filter="fade">
                                      <p:cBhvr>
                                        <p:cTn id="15" dur="2000"/>
                                        <p:tgtEl>
                                          <p:spTgt spid="5">
                                            <p:graphicEl>
                                              <a:dgm id="{DB8B625E-C072-4AC1-AB42-6148A630CC4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90BCBBA2-361C-4368-A225-A0F1C6FFDBA1}"/>
                                            </p:graphicEl>
                                          </p:spTgt>
                                        </p:tgtEl>
                                        <p:attrNameLst>
                                          <p:attrName>style.visibility</p:attrName>
                                        </p:attrNameLst>
                                      </p:cBhvr>
                                      <p:to>
                                        <p:strVal val="visible"/>
                                      </p:to>
                                    </p:set>
                                    <p:animEffect transition="in" filter="fade">
                                      <p:cBhvr>
                                        <p:cTn id="18" dur="2000"/>
                                        <p:tgtEl>
                                          <p:spTgt spid="5">
                                            <p:graphicEl>
                                              <a:dgm id="{90BCBBA2-361C-4368-A225-A0F1C6FFDBA1}"/>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D4CA32AC-932C-40F6-A7F1-A3A6B98FB8C4}"/>
                                            </p:graphicEl>
                                          </p:spTgt>
                                        </p:tgtEl>
                                        <p:attrNameLst>
                                          <p:attrName>style.visibility</p:attrName>
                                        </p:attrNameLst>
                                      </p:cBhvr>
                                      <p:to>
                                        <p:strVal val="visible"/>
                                      </p:to>
                                    </p:set>
                                    <p:animEffect transition="in" filter="fade">
                                      <p:cBhvr>
                                        <p:cTn id="21" dur="2000"/>
                                        <p:tgtEl>
                                          <p:spTgt spid="5">
                                            <p:graphicEl>
                                              <a:dgm id="{D4CA32AC-932C-40F6-A7F1-A3A6B98FB8C4}"/>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graphicEl>
                                              <a:dgm id="{9486E9EC-B97F-4D9B-BD00-36CC9E1BC65B}"/>
                                            </p:graphicEl>
                                          </p:spTgt>
                                        </p:tgtEl>
                                        <p:attrNameLst>
                                          <p:attrName>style.visibility</p:attrName>
                                        </p:attrNameLst>
                                      </p:cBhvr>
                                      <p:to>
                                        <p:strVal val="visible"/>
                                      </p:to>
                                    </p:set>
                                    <p:animEffect transition="in" filter="fade">
                                      <p:cBhvr>
                                        <p:cTn id="24" dur="2000"/>
                                        <p:tgtEl>
                                          <p:spTgt spid="5">
                                            <p:graphicEl>
                                              <a:dgm id="{9486E9EC-B97F-4D9B-BD00-36CC9E1BC65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24BC932C-4E57-4CFE-B102-FE2D0275F82C}"/>
                                            </p:graphicEl>
                                          </p:spTgt>
                                        </p:tgtEl>
                                        <p:attrNameLst>
                                          <p:attrName>style.visibility</p:attrName>
                                        </p:attrNameLst>
                                      </p:cBhvr>
                                      <p:to>
                                        <p:strVal val="visible"/>
                                      </p:to>
                                    </p:set>
                                    <p:animEffect transition="in" filter="fade">
                                      <p:cBhvr>
                                        <p:cTn id="27" dur="2000"/>
                                        <p:tgtEl>
                                          <p:spTgt spid="5">
                                            <p:graphicEl>
                                              <a:dgm id="{24BC932C-4E57-4CFE-B102-FE2D0275F8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67744" y="1124744"/>
            <a:ext cx="6172200" cy="1894362"/>
          </a:xfrm>
        </p:spPr>
        <p:txBody>
          <a:bodyPr>
            <a:noAutofit/>
          </a:bodyPr>
          <a:lstStyle/>
          <a:p>
            <a:pPr algn="ctr"/>
            <a:r>
              <a:rPr lang="es-ES" sz="4800" b="1" dirty="0" smtClean="0">
                <a:solidFill>
                  <a:srgbClr val="F808A2"/>
                </a:solidFill>
                <a:effectLst>
                  <a:outerShdw blurRad="38100" dist="38100" dir="2700000" algn="tl">
                    <a:srgbClr val="000000">
                      <a:alpha val="43137"/>
                    </a:srgbClr>
                  </a:outerShdw>
                </a:effectLst>
                <a:latin typeface="Monotype Corsiva" pitchFamily="66" charset="0"/>
              </a:rPr>
              <a:t>Unidad II Metodologías Activas</a:t>
            </a:r>
            <a:endParaRPr lang="es-ES" sz="4800" b="1" dirty="0">
              <a:solidFill>
                <a:srgbClr val="F808A2"/>
              </a:solidFill>
              <a:effectLst>
                <a:outerShdw blurRad="38100" dist="38100" dir="2700000" algn="tl">
                  <a:srgbClr val="000000">
                    <a:alpha val="43137"/>
                  </a:srgbClr>
                </a:outerShdw>
              </a:effectLst>
              <a:latin typeface="Monotype Corsiva" pitchFamily="66" charset="0"/>
            </a:endParaRPr>
          </a:p>
        </p:txBody>
      </p:sp>
      <p:pic>
        <p:nvPicPr>
          <p:cNvPr id="6146" name="Picture 2" descr="C:\Users\Zurita\Documents\escanear0011.jpg"/>
          <p:cNvPicPr>
            <a:picLocks noChangeAspect="1" noChangeArrowheads="1"/>
          </p:cNvPicPr>
          <p:nvPr/>
        </p:nvPicPr>
        <p:blipFill>
          <a:blip r:embed="rId2" cstate="print"/>
          <a:srcRect/>
          <a:stretch>
            <a:fillRect/>
          </a:stretch>
        </p:blipFill>
        <p:spPr bwMode="auto">
          <a:xfrm>
            <a:off x="1763688" y="3140968"/>
            <a:ext cx="3126245" cy="2633861"/>
          </a:xfrm>
          <a:prstGeom prst="rect">
            <a:avLst/>
          </a:prstGeom>
          <a:noFill/>
        </p:spPr>
      </p:pic>
      <p:sp>
        <p:nvSpPr>
          <p:cNvPr id="5" name="4 Rectángulo"/>
          <p:cNvSpPr/>
          <p:nvPr/>
        </p:nvSpPr>
        <p:spPr>
          <a:xfrm>
            <a:off x="4572000" y="5445224"/>
            <a:ext cx="4572000" cy="92333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r"/>
            <a:r>
              <a:rPr lang="es-E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''Los niños tienen 100 maneras de expresarse, pero les robamos 99”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Loris Malaguzzi</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51520" y="0"/>
          <a:ext cx="8640960"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45E95373-2641-4D3B-A396-8E6328D163AB}"/>
                                            </p:graphicEl>
                                          </p:spTgt>
                                        </p:tgtEl>
                                        <p:attrNameLst>
                                          <p:attrName>style.visibility</p:attrName>
                                        </p:attrNameLst>
                                      </p:cBhvr>
                                      <p:to>
                                        <p:strVal val="visible"/>
                                      </p:to>
                                    </p:set>
                                    <p:animEffect transition="in" filter="fade">
                                      <p:cBhvr>
                                        <p:cTn id="7" dur="2000"/>
                                        <p:tgtEl>
                                          <p:spTgt spid="2">
                                            <p:graphicEl>
                                              <a:dgm id="{45E95373-2641-4D3B-A396-8E6328D163A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7CED45FA-3A74-41C6-9EC2-D47EEC28E1BC}"/>
                                            </p:graphicEl>
                                          </p:spTgt>
                                        </p:tgtEl>
                                        <p:attrNameLst>
                                          <p:attrName>style.visibility</p:attrName>
                                        </p:attrNameLst>
                                      </p:cBhvr>
                                      <p:to>
                                        <p:strVal val="visible"/>
                                      </p:to>
                                    </p:set>
                                    <p:animEffect transition="in" filter="fade">
                                      <p:cBhvr>
                                        <p:cTn id="10" dur="2000"/>
                                        <p:tgtEl>
                                          <p:spTgt spid="2">
                                            <p:graphicEl>
                                              <a:dgm id="{7CED45FA-3A74-41C6-9EC2-D47EEC28E1B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EF2A4349-60D5-4ED1-9A74-6C51A6B7CD51}"/>
                                            </p:graphicEl>
                                          </p:spTgt>
                                        </p:tgtEl>
                                        <p:attrNameLst>
                                          <p:attrName>style.visibility</p:attrName>
                                        </p:attrNameLst>
                                      </p:cBhvr>
                                      <p:to>
                                        <p:strVal val="visible"/>
                                      </p:to>
                                    </p:set>
                                    <p:animEffect transition="in" filter="fade">
                                      <p:cBhvr>
                                        <p:cTn id="13" dur="2000"/>
                                        <p:tgtEl>
                                          <p:spTgt spid="2">
                                            <p:graphicEl>
                                              <a:dgm id="{EF2A4349-60D5-4ED1-9A74-6C51A6B7CD51}"/>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3E262BFE-4057-48AA-9C50-89446D9512E5}"/>
                                            </p:graphicEl>
                                          </p:spTgt>
                                        </p:tgtEl>
                                        <p:attrNameLst>
                                          <p:attrName>style.visibility</p:attrName>
                                        </p:attrNameLst>
                                      </p:cBhvr>
                                      <p:to>
                                        <p:strVal val="visible"/>
                                      </p:to>
                                    </p:set>
                                    <p:animEffect transition="in" filter="fade">
                                      <p:cBhvr>
                                        <p:cTn id="16" dur="2000"/>
                                        <p:tgtEl>
                                          <p:spTgt spid="2">
                                            <p:graphicEl>
                                              <a:dgm id="{3E262BFE-4057-48AA-9C50-89446D9512E5}"/>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0C1CE1AE-D400-4304-8308-85FEE15A940C}"/>
                                            </p:graphicEl>
                                          </p:spTgt>
                                        </p:tgtEl>
                                        <p:attrNameLst>
                                          <p:attrName>style.visibility</p:attrName>
                                        </p:attrNameLst>
                                      </p:cBhvr>
                                      <p:to>
                                        <p:strVal val="visible"/>
                                      </p:to>
                                    </p:set>
                                    <p:animEffect transition="in" filter="fade">
                                      <p:cBhvr>
                                        <p:cTn id="19" dur="2000"/>
                                        <p:tgtEl>
                                          <p:spTgt spid="2">
                                            <p:graphicEl>
                                              <a:dgm id="{0C1CE1AE-D400-4304-8308-85FEE15A940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4FC5F21C-F0DF-4064-87DE-B422B2E1BD0D}"/>
                                            </p:graphicEl>
                                          </p:spTgt>
                                        </p:tgtEl>
                                        <p:attrNameLst>
                                          <p:attrName>style.visibility</p:attrName>
                                        </p:attrNameLst>
                                      </p:cBhvr>
                                      <p:to>
                                        <p:strVal val="visible"/>
                                      </p:to>
                                    </p:set>
                                    <p:animEffect transition="in" filter="fade">
                                      <p:cBhvr>
                                        <p:cTn id="22" dur="2000"/>
                                        <p:tgtEl>
                                          <p:spTgt spid="2">
                                            <p:graphicEl>
                                              <a:dgm id="{4FC5F21C-F0DF-4064-87DE-B422B2E1BD0D}"/>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graphicEl>
                                              <a:dgm id="{C6670099-6A15-4D70-9F4B-A7A8B245865E}"/>
                                            </p:graphicEl>
                                          </p:spTgt>
                                        </p:tgtEl>
                                        <p:attrNameLst>
                                          <p:attrName>style.visibility</p:attrName>
                                        </p:attrNameLst>
                                      </p:cBhvr>
                                      <p:to>
                                        <p:strVal val="visible"/>
                                      </p:to>
                                    </p:set>
                                    <p:animEffect transition="in" filter="fade">
                                      <p:cBhvr>
                                        <p:cTn id="25" dur="2000"/>
                                        <p:tgtEl>
                                          <p:spTgt spid="2">
                                            <p:graphicEl>
                                              <a:dgm id="{C6670099-6A15-4D70-9F4B-A7A8B245865E}"/>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89303AB0-C6BB-438F-A9A9-F2C521AF09EE}"/>
                                            </p:graphicEl>
                                          </p:spTgt>
                                        </p:tgtEl>
                                        <p:attrNameLst>
                                          <p:attrName>style.visibility</p:attrName>
                                        </p:attrNameLst>
                                      </p:cBhvr>
                                      <p:to>
                                        <p:strVal val="visible"/>
                                      </p:to>
                                    </p:set>
                                    <p:animEffect transition="in" filter="fade">
                                      <p:cBhvr>
                                        <p:cTn id="28" dur="2000"/>
                                        <p:tgtEl>
                                          <p:spTgt spid="2">
                                            <p:graphicEl>
                                              <a:dgm id="{89303AB0-C6BB-438F-A9A9-F2C521AF09E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nvGraphicFramePr>
        <p:xfrm>
          <a:off x="323528" y="188640"/>
          <a:ext cx="8136904" cy="640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graphicEl>
                                              <a:dgm id="{5300CA3B-7AFE-4561-AFC1-D827CF100213}"/>
                                            </p:graphicEl>
                                          </p:spTgt>
                                        </p:tgtEl>
                                        <p:attrNameLst>
                                          <p:attrName>style.visibility</p:attrName>
                                        </p:attrNameLst>
                                      </p:cBhvr>
                                      <p:to>
                                        <p:strVal val="visible"/>
                                      </p:to>
                                    </p:set>
                                    <p:animEffect transition="in" filter="fade">
                                      <p:cBhvr>
                                        <p:cTn id="7" dur="2000"/>
                                        <p:tgtEl>
                                          <p:spTgt spid="3">
                                            <p:graphicEl>
                                              <a:dgm id="{5300CA3B-7AFE-4561-AFC1-D827CF100213}"/>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graphicEl>
                                              <a:dgm id="{CC3369CA-38D0-44F0-9CF3-51633BDA9C31}"/>
                                            </p:graphicEl>
                                          </p:spTgt>
                                        </p:tgtEl>
                                        <p:attrNameLst>
                                          <p:attrName>style.visibility</p:attrName>
                                        </p:attrNameLst>
                                      </p:cBhvr>
                                      <p:to>
                                        <p:strVal val="visible"/>
                                      </p:to>
                                    </p:set>
                                    <p:animEffect transition="in" filter="fade">
                                      <p:cBhvr>
                                        <p:cTn id="10" dur="2000"/>
                                        <p:tgtEl>
                                          <p:spTgt spid="3">
                                            <p:graphicEl>
                                              <a:dgm id="{CC3369CA-38D0-44F0-9CF3-51633BDA9C31}"/>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graphicEl>
                                              <a:dgm id="{1AD5034C-8BBC-4BC3-B5F8-A098F92FE939}"/>
                                            </p:graphicEl>
                                          </p:spTgt>
                                        </p:tgtEl>
                                        <p:attrNameLst>
                                          <p:attrName>style.visibility</p:attrName>
                                        </p:attrNameLst>
                                      </p:cBhvr>
                                      <p:to>
                                        <p:strVal val="visible"/>
                                      </p:to>
                                    </p:set>
                                    <p:animEffect transition="in" filter="fade">
                                      <p:cBhvr>
                                        <p:cTn id="13" dur="2000"/>
                                        <p:tgtEl>
                                          <p:spTgt spid="3">
                                            <p:graphicEl>
                                              <a:dgm id="{1AD5034C-8BBC-4BC3-B5F8-A098F92FE939}"/>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graphicEl>
                                              <a:dgm id="{58015C99-B686-46A7-989C-1FD9FB6D9BF4}"/>
                                            </p:graphicEl>
                                          </p:spTgt>
                                        </p:tgtEl>
                                        <p:attrNameLst>
                                          <p:attrName>style.visibility</p:attrName>
                                        </p:attrNameLst>
                                      </p:cBhvr>
                                      <p:to>
                                        <p:strVal val="visible"/>
                                      </p:to>
                                    </p:set>
                                    <p:animEffect transition="in" filter="fade">
                                      <p:cBhvr>
                                        <p:cTn id="16" dur="2000"/>
                                        <p:tgtEl>
                                          <p:spTgt spid="3">
                                            <p:graphicEl>
                                              <a:dgm id="{58015C99-B686-46A7-989C-1FD9FB6D9BF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graphicEl>
                                              <a:dgm id="{EBD008D0-042A-46C7-B505-6BAA24254570}"/>
                                            </p:graphicEl>
                                          </p:spTgt>
                                        </p:tgtEl>
                                        <p:attrNameLst>
                                          <p:attrName>style.visibility</p:attrName>
                                        </p:attrNameLst>
                                      </p:cBhvr>
                                      <p:to>
                                        <p:strVal val="visible"/>
                                      </p:to>
                                    </p:set>
                                    <p:animEffect transition="in" filter="fade">
                                      <p:cBhvr>
                                        <p:cTn id="19" dur="2000"/>
                                        <p:tgtEl>
                                          <p:spTgt spid="3">
                                            <p:graphicEl>
                                              <a:dgm id="{EBD008D0-042A-46C7-B505-6BAA24254570}"/>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graphicEl>
                                              <a:dgm id="{6D75D25D-2D71-4E68-AEA4-55A49443F439}"/>
                                            </p:graphicEl>
                                          </p:spTgt>
                                        </p:tgtEl>
                                        <p:attrNameLst>
                                          <p:attrName>style.visibility</p:attrName>
                                        </p:attrNameLst>
                                      </p:cBhvr>
                                      <p:to>
                                        <p:strVal val="visible"/>
                                      </p:to>
                                    </p:set>
                                    <p:animEffect transition="in" filter="fade">
                                      <p:cBhvr>
                                        <p:cTn id="22" dur="2000"/>
                                        <p:tgtEl>
                                          <p:spTgt spid="3">
                                            <p:graphicEl>
                                              <a:dgm id="{6D75D25D-2D71-4E68-AEA4-55A49443F439}"/>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graphicEl>
                                              <a:dgm id="{08090109-D800-476A-8962-A74BF6017D20}"/>
                                            </p:graphicEl>
                                          </p:spTgt>
                                        </p:tgtEl>
                                        <p:attrNameLst>
                                          <p:attrName>style.visibility</p:attrName>
                                        </p:attrNameLst>
                                      </p:cBhvr>
                                      <p:to>
                                        <p:strVal val="visible"/>
                                      </p:to>
                                    </p:set>
                                    <p:animEffect transition="in" filter="fade">
                                      <p:cBhvr>
                                        <p:cTn id="25" dur="2000"/>
                                        <p:tgtEl>
                                          <p:spTgt spid="3">
                                            <p:graphicEl>
                                              <a:dgm id="{08090109-D800-476A-8962-A74BF6017D2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graphicEl>
                                              <a:dgm id="{12C0C7D0-C5E5-4977-96F7-85C05481D24B}"/>
                                            </p:graphicEl>
                                          </p:spTgt>
                                        </p:tgtEl>
                                        <p:attrNameLst>
                                          <p:attrName>style.visibility</p:attrName>
                                        </p:attrNameLst>
                                      </p:cBhvr>
                                      <p:to>
                                        <p:strVal val="visible"/>
                                      </p:to>
                                    </p:set>
                                    <p:animEffect transition="in" filter="fade">
                                      <p:cBhvr>
                                        <p:cTn id="28" dur="2000"/>
                                        <p:tgtEl>
                                          <p:spTgt spid="3">
                                            <p:graphicEl>
                                              <a:dgm id="{12C0C7D0-C5E5-4977-96F7-85C05481D24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260648"/>
            <a:ext cx="8964488" cy="720080"/>
          </a:xfrm>
        </p:spPr>
        <p:txBody>
          <a:bodyPr>
            <a:noAutofit/>
          </a:bodyPr>
          <a:lstStyle/>
          <a:p>
            <a:pPr algn="ctr"/>
            <a:r>
              <a:rPr lang="es-ES" sz="4400" b="1" dirty="0" smtClean="0">
                <a:solidFill>
                  <a:srgbClr val="FC0C67"/>
                </a:solidFill>
                <a:effectLst>
                  <a:outerShdw blurRad="38100" dist="38100" dir="2700000" algn="tl">
                    <a:srgbClr val="000000">
                      <a:alpha val="43137"/>
                    </a:srgbClr>
                  </a:outerShdw>
                </a:effectLst>
                <a:latin typeface="+mn-lt"/>
              </a:rPr>
              <a:t>Aprendo Practico y Aplico</a:t>
            </a:r>
            <a:endParaRPr lang="es-ES" sz="4400" b="1" dirty="0">
              <a:solidFill>
                <a:srgbClr val="FC0C67"/>
              </a:solidFill>
              <a:effectLst>
                <a:outerShdw blurRad="38100" dist="38100" dir="2700000" algn="tl">
                  <a:srgbClr val="000000">
                    <a:alpha val="43137"/>
                  </a:srgbClr>
                </a:outerShdw>
              </a:effectLst>
              <a:latin typeface="+mn-lt"/>
            </a:endParaRPr>
          </a:p>
        </p:txBody>
      </p:sp>
      <p:graphicFrame>
        <p:nvGraphicFramePr>
          <p:cNvPr id="4" name="3 Diagrama"/>
          <p:cNvGraphicFramePr/>
          <p:nvPr/>
        </p:nvGraphicFramePr>
        <p:xfrm>
          <a:off x="179512" y="1196752"/>
          <a:ext cx="856895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62" name="Picture 2" descr="http://s15.mindvalley.us/elsecretosobrelaleydeatraccion/media/images/aprender_ley_de_atraccion.jpg"/>
          <p:cNvPicPr>
            <a:picLocks noChangeAspect="1" noChangeArrowheads="1"/>
          </p:cNvPicPr>
          <p:nvPr/>
        </p:nvPicPr>
        <p:blipFill>
          <a:blip r:embed="rId7" cstate="print"/>
          <a:srcRect/>
          <a:stretch>
            <a:fillRect/>
          </a:stretch>
        </p:blipFill>
        <p:spPr bwMode="auto">
          <a:xfrm>
            <a:off x="5851272" y="3573016"/>
            <a:ext cx="3292728" cy="2232248"/>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96A263A-AC8A-4D21-9979-58408F54DD04}"/>
                                            </p:graphicEl>
                                          </p:spTgt>
                                        </p:tgtEl>
                                        <p:attrNameLst>
                                          <p:attrName>style.visibility</p:attrName>
                                        </p:attrNameLst>
                                      </p:cBhvr>
                                      <p:to>
                                        <p:strVal val="visible"/>
                                      </p:to>
                                    </p:set>
                                    <p:animEffect transition="in" filter="fade">
                                      <p:cBhvr>
                                        <p:cTn id="12" dur="2000"/>
                                        <p:tgtEl>
                                          <p:spTgt spid="4">
                                            <p:graphicEl>
                                              <a:dgm id="{496A263A-AC8A-4D21-9979-58408F54DD0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FF0649BF-2090-4071-AABF-4A7854107ED8}"/>
                                            </p:graphicEl>
                                          </p:spTgt>
                                        </p:tgtEl>
                                        <p:attrNameLst>
                                          <p:attrName>style.visibility</p:attrName>
                                        </p:attrNameLst>
                                      </p:cBhvr>
                                      <p:to>
                                        <p:strVal val="visible"/>
                                      </p:to>
                                    </p:set>
                                    <p:animEffect transition="in" filter="fade">
                                      <p:cBhvr>
                                        <p:cTn id="15" dur="2000"/>
                                        <p:tgtEl>
                                          <p:spTgt spid="4">
                                            <p:graphicEl>
                                              <a:dgm id="{FF0649BF-2090-4071-AABF-4A7854107ED8}"/>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81636C31-2E3C-4BA6-9AB5-843C7A554016}"/>
                                            </p:graphicEl>
                                          </p:spTgt>
                                        </p:tgtEl>
                                        <p:attrNameLst>
                                          <p:attrName>style.visibility</p:attrName>
                                        </p:attrNameLst>
                                      </p:cBhvr>
                                      <p:to>
                                        <p:strVal val="visible"/>
                                      </p:to>
                                    </p:set>
                                    <p:animEffect transition="in" filter="fade">
                                      <p:cBhvr>
                                        <p:cTn id="18" dur="2000"/>
                                        <p:tgtEl>
                                          <p:spTgt spid="4">
                                            <p:graphicEl>
                                              <a:dgm id="{81636C31-2E3C-4BA6-9AB5-843C7A554016}"/>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C4326AD9-D03D-4537-A8ED-C1D8AB9BAE94}"/>
                                            </p:graphicEl>
                                          </p:spTgt>
                                        </p:tgtEl>
                                        <p:attrNameLst>
                                          <p:attrName>style.visibility</p:attrName>
                                        </p:attrNameLst>
                                      </p:cBhvr>
                                      <p:to>
                                        <p:strVal val="visible"/>
                                      </p:to>
                                    </p:set>
                                    <p:animEffect transition="in" filter="fade">
                                      <p:cBhvr>
                                        <p:cTn id="21" dur="2000"/>
                                        <p:tgtEl>
                                          <p:spTgt spid="4">
                                            <p:graphicEl>
                                              <a:dgm id="{C4326AD9-D03D-4537-A8ED-C1D8AB9BAE94}"/>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1160CA92-FFF5-42EE-AE53-3D6F8EE1E5F2}"/>
                                            </p:graphicEl>
                                          </p:spTgt>
                                        </p:tgtEl>
                                        <p:attrNameLst>
                                          <p:attrName>style.visibility</p:attrName>
                                        </p:attrNameLst>
                                      </p:cBhvr>
                                      <p:to>
                                        <p:strVal val="visible"/>
                                      </p:to>
                                    </p:set>
                                    <p:animEffect transition="in" filter="fade">
                                      <p:cBhvr>
                                        <p:cTn id="24" dur="2000"/>
                                        <p:tgtEl>
                                          <p:spTgt spid="4">
                                            <p:graphicEl>
                                              <a:dgm id="{1160CA92-FFF5-42EE-AE53-3D6F8EE1E5F2}"/>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0D914BCC-D0AF-486E-A78C-C0B151C62423}"/>
                                            </p:graphicEl>
                                          </p:spTgt>
                                        </p:tgtEl>
                                        <p:attrNameLst>
                                          <p:attrName>style.visibility</p:attrName>
                                        </p:attrNameLst>
                                      </p:cBhvr>
                                      <p:to>
                                        <p:strVal val="visible"/>
                                      </p:to>
                                    </p:set>
                                    <p:animEffect transition="in" filter="fade">
                                      <p:cBhvr>
                                        <p:cTn id="27" dur="2000"/>
                                        <p:tgtEl>
                                          <p:spTgt spid="4">
                                            <p:graphicEl>
                                              <a:dgm id="{0D914BCC-D0AF-486E-A78C-C0B151C62423}"/>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23755D20-E131-46B2-87AA-D10A2EF5E2F9}"/>
                                            </p:graphicEl>
                                          </p:spTgt>
                                        </p:tgtEl>
                                        <p:attrNameLst>
                                          <p:attrName>style.visibility</p:attrName>
                                        </p:attrNameLst>
                                      </p:cBhvr>
                                      <p:to>
                                        <p:strVal val="visible"/>
                                      </p:to>
                                    </p:set>
                                    <p:animEffect transition="in" filter="fade">
                                      <p:cBhvr>
                                        <p:cTn id="30" dur="2000"/>
                                        <p:tgtEl>
                                          <p:spTgt spid="4">
                                            <p:graphicEl>
                                              <a:dgm id="{23755D20-E131-46B2-87AA-D10A2EF5E2F9}"/>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BE1989EF-40EF-48E7-A788-942E871EF60C}"/>
                                            </p:graphicEl>
                                          </p:spTgt>
                                        </p:tgtEl>
                                        <p:attrNameLst>
                                          <p:attrName>style.visibility</p:attrName>
                                        </p:attrNameLst>
                                      </p:cBhvr>
                                      <p:to>
                                        <p:strVal val="visible"/>
                                      </p:to>
                                    </p:set>
                                    <p:animEffect transition="in" filter="fade">
                                      <p:cBhvr>
                                        <p:cTn id="33" dur="2000"/>
                                        <p:tgtEl>
                                          <p:spTgt spid="4">
                                            <p:graphicEl>
                                              <a:dgm id="{BE1989EF-40EF-48E7-A788-942E871EF60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8E08152D-522D-4AD6-801F-0CC44FA32FE8}"/>
                                            </p:graphicEl>
                                          </p:spTgt>
                                        </p:tgtEl>
                                        <p:attrNameLst>
                                          <p:attrName>style.visibility</p:attrName>
                                        </p:attrNameLst>
                                      </p:cBhvr>
                                      <p:to>
                                        <p:strVal val="visible"/>
                                      </p:to>
                                    </p:set>
                                    <p:animEffect transition="in" filter="fade">
                                      <p:cBhvr>
                                        <p:cTn id="36" dur="2000"/>
                                        <p:tgtEl>
                                          <p:spTgt spid="4">
                                            <p:graphicEl>
                                              <a:dgm id="{8E08152D-522D-4AD6-801F-0CC44FA32FE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E6C4B5A6-725F-4D5C-8C51-C979C0DD3AF3}"/>
                                            </p:graphicEl>
                                          </p:spTgt>
                                        </p:tgtEl>
                                        <p:attrNameLst>
                                          <p:attrName>style.visibility</p:attrName>
                                        </p:attrNameLst>
                                      </p:cBhvr>
                                      <p:to>
                                        <p:strVal val="visible"/>
                                      </p:to>
                                    </p:set>
                                    <p:animEffect transition="in" filter="fade">
                                      <p:cBhvr>
                                        <p:cTn id="39" dur="2000"/>
                                        <p:tgtEl>
                                          <p:spTgt spid="4">
                                            <p:graphicEl>
                                              <a:dgm id="{E6C4B5A6-725F-4D5C-8C51-C979C0DD3AF3}"/>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19CF7D44-6664-4DB4-A868-FB4A53DABECE}"/>
                                            </p:graphicEl>
                                          </p:spTgt>
                                        </p:tgtEl>
                                        <p:attrNameLst>
                                          <p:attrName>style.visibility</p:attrName>
                                        </p:attrNameLst>
                                      </p:cBhvr>
                                      <p:to>
                                        <p:strVal val="visible"/>
                                      </p:to>
                                    </p:set>
                                    <p:animEffect transition="in" filter="fade">
                                      <p:cBhvr>
                                        <p:cTn id="42" dur="2000"/>
                                        <p:tgtEl>
                                          <p:spTgt spid="4">
                                            <p:graphicEl>
                                              <a:dgm id="{19CF7D44-6664-4DB4-A868-FB4A53DABECE}"/>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89FF0BCE-BA26-461D-985B-BAB7DCE76602}"/>
                                            </p:graphicEl>
                                          </p:spTgt>
                                        </p:tgtEl>
                                        <p:attrNameLst>
                                          <p:attrName>style.visibility</p:attrName>
                                        </p:attrNameLst>
                                      </p:cBhvr>
                                      <p:to>
                                        <p:strVal val="visible"/>
                                      </p:to>
                                    </p:set>
                                    <p:animEffect transition="in" filter="fade">
                                      <p:cBhvr>
                                        <p:cTn id="45" dur="2000"/>
                                        <p:tgtEl>
                                          <p:spTgt spid="4">
                                            <p:graphicEl>
                                              <a:dgm id="{89FF0BCE-BA26-461D-985B-BAB7DCE76602}"/>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4595B776-F1FA-49D5-89EE-EB8069228B01}"/>
                                            </p:graphicEl>
                                          </p:spTgt>
                                        </p:tgtEl>
                                        <p:attrNameLst>
                                          <p:attrName>style.visibility</p:attrName>
                                        </p:attrNameLst>
                                      </p:cBhvr>
                                      <p:to>
                                        <p:strVal val="visible"/>
                                      </p:to>
                                    </p:set>
                                    <p:animEffect transition="in" filter="fade">
                                      <p:cBhvr>
                                        <p:cTn id="48" dur="2000"/>
                                        <p:tgtEl>
                                          <p:spTgt spid="4">
                                            <p:graphicEl>
                                              <a:dgm id="{4595B776-F1FA-49D5-89EE-EB8069228B0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Sub>
          <a:bldDgm/>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7467600" cy="1143000"/>
          </a:xfrm>
        </p:spPr>
        <p:txBody>
          <a:bodyPr/>
          <a:lstStyle/>
          <a:p>
            <a:pPr algn="ctr"/>
            <a:r>
              <a:rPr lang="es-ES" b="1" dirty="0" smtClean="0">
                <a:solidFill>
                  <a:srgbClr val="FC0C67"/>
                </a:solidFill>
                <a:effectLst>
                  <a:outerShdw blurRad="38100" dist="38100" dir="2700000" algn="tl">
                    <a:srgbClr val="000000">
                      <a:alpha val="43137"/>
                    </a:srgbClr>
                  </a:outerShdw>
                </a:effectLst>
                <a:latin typeface="+mn-lt"/>
              </a:rPr>
              <a:t>Elementos Principales de las metodologías activas</a:t>
            </a:r>
            <a:endParaRPr lang="es-ES" b="1" dirty="0">
              <a:solidFill>
                <a:srgbClr val="FC0C67"/>
              </a:solidFill>
              <a:effectLst>
                <a:outerShdw blurRad="38100" dist="38100" dir="2700000" algn="tl">
                  <a:srgbClr val="000000">
                    <a:alpha val="43137"/>
                  </a:srgbClr>
                </a:outerShdw>
              </a:effectLst>
              <a:latin typeface="+mn-lt"/>
            </a:endParaRPr>
          </a:p>
        </p:txBody>
      </p:sp>
      <p:graphicFrame>
        <p:nvGraphicFramePr>
          <p:cNvPr id="3" name="2 Diagrama"/>
          <p:cNvGraphicFramePr/>
          <p:nvPr/>
        </p:nvGraphicFramePr>
        <p:xfrm>
          <a:off x="0" y="1124744"/>
          <a:ext cx="9144000" cy="5733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38" name="Picture 2" descr="http://3.bp.blogspot.com/-wnyVXiadEyE/UIhzuKptgbI/AAAAAAAAEr4/Fn0Eqn-rx-Q/s320/Principio+de+Construcci%C3%B3n+de+los+propios+aprendizaje.jpg"/>
          <p:cNvPicPr>
            <a:picLocks noChangeAspect="1" noChangeArrowheads="1"/>
          </p:cNvPicPr>
          <p:nvPr/>
        </p:nvPicPr>
        <p:blipFill>
          <a:blip r:embed="rId7" cstate="print"/>
          <a:srcRect/>
          <a:stretch>
            <a:fillRect/>
          </a:stretch>
        </p:blipFill>
        <p:spPr bwMode="auto">
          <a:xfrm>
            <a:off x="6804248" y="1268760"/>
            <a:ext cx="2040161" cy="1972156"/>
          </a:xfrm>
          <a:prstGeom prst="rect">
            <a:avLst/>
          </a:prstGeom>
          <a:noFill/>
        </p:spPr>
      </p:pic>
      <p:pic>
        <p:nvPicPr>
          <p:cNvPr id="39940" name="Picture 4" descr="http://alcanza.uprrp.edu/modulo6/img/07.jpg"/>
          <p:cNvPicPr>
            <a:picLocks noChangeAspect="1" noChangeArrowheads="1"/>
          </p:cNvPicPr>
          <p:nvPr/>
        </p:nvPicPr>
        <p:blipFill>
          <a:blip r:embed="rId8" cstate="print"/>
          <a:srcRect r="24750"/>
          <a:stretch>
            <a:fillRect/>
          </a:stretch>
        </p:blipFill>
        <p:spPr bwMode="auto">
          <a:xfrm>
            <a:off x="179512" y="4869161"/>
            <a:ext cx="1995480" cy="1988839"/>
          </a:xfrm>
          <a:prstGeom prst="rect">
            <a:avLst/>
          </a:prstGeom>
          <a:noFill/>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E684B4D8-8E13-406E-BE00-32FB5C73D01C}"/>
                                            </p:graphicEl>
                                          </p:spTgt>
                                        </p:tgtEl>
                                        <p:attrNameLst>
                                          <p:attrName>style.visibility</p:attrName>
                                        </p:attrNameLst>
                                      </p:cBhvr>
                                      <p:to>
                                        <p:strVal val="visible"/>
                                      </p:to>
                                    </p:set>
                                    <p:animEffect transition="in" filter="fade">
                                      <p:cBhvr>
                                        <p:cTn id="12" dur="2000"/>
                                        <p:tgtEl>
                                          <p:spTgt spid="3">
                                            <p:graphicEl>
                                              <a:dgm id="{E684B4D8-8E13-406E-BE00-32FB5C73D01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graphicEl>
                                              <a:dgm id="{0B83C487-7C61-44FB-9129-DE63EAA30F1D}"/>
                                            </p:graphicEl>
                                          </p:spTgt>
                                        </p:tgtEl>
                                        <p:attrNameLst>
                                          <p:attrName>style.visibility</p:attrName>
                                        </p:attrNameLst>
                                      </p:cBhvr>
                                      <p:to>
                                        <p:strVal val="visible"/>
                                      </p:to>
                                    </p:set>
                                    <p:animEffect transition="in" filter="fade">
                                      <p:cBhvr>
                                        <p:cTn id="15" dur="2000"/>
                                        <p:tgtEl>
                                          <p:spTgt spid="3">
                                            <p:graphicEl>
                                              <a:dgm id="{0B83C487-7C61-44FB-9129-DE63EAA30F1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graphicEl>
                                              <a:dgm id="{070014F5-53A7-457C-86E0-511E0E4CAE67}"/>
                                            </p:graphicEl>
                                          </p:spTgt>
                                        </p:tgtEl>
                                        <p:attrNameLst>
                                          <p:attrName>style.visibility</p:attrName>
                                        </p:attrNameLst>
                                      </p:cBhvr>
                                      <p:to>
                                        <p:strVal val="visible"/>
                                      </p:to>
                                    </p:set>
                                    <p:animEffect transition="in" filter="fade">
                                      <p:cBhvr>
                                        <p:cTn id="18" dur="2000"/>
                                        <p:tgtEl>
                                          <p:spTgt spid="3">
                                            <p:graphicEl>
                                              <a:dgm id="{070014F5-53A7-457C-86E0-511E0E4CAE67}"/>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graphicEl>
                                              <a:dgm id="{19F55FB8-1800-4F8A-B132-732966AAF9AD}"/>
                                            </p:graphicEl>
                                          </p:spTgt>
                                        </p:tgtEl>
                                        <p:attrNameLst>
                                          <p:attrName>style.visibility</p:attrName>
                                        </p:attrNameLst>
                                      </p:cBhvr>
                                      <p:to>
                                        <p:strVal val="visible"/>
                                      </p:to>
                                    </p:set>
                                    <p:animEffect transition="in" filter="fade">
                                      <p:cBhvr>
                                        <p:cTn id="21" dur="2000"/>
                                        <p:tgtEl>
                                          <p:spTgt spid="3">
                                            <p:graphicEl>
                                              <a:dgm id="{19F55FB8-1800-4F8A-B132-732966AAF9AD}"/>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graphicEl>
                                              <a:dgm id="{6202F278-F941-4C41-A827-9947BB032F04}"/>
                                            </p:graphicEl>
                                          </p:spTgt>
                                        </p:tgtEl>
                                        <p:attrNameLst>
                                          <p:attrName>style.visibility</p:attrName>
                                        </p:attrNameLst>
                                      </p:cBhvr>
                                      <p:to>
                                        <p:strVal val="visible"/>
                                      </p:to>
                                    </p:set>
                                    <p:animEffect transition="in" filter="fade">
                                      <p:cBhvr>
                                        <p:cTn id="24" dur="2000"/>
                                        <p:tgtEl>
                                          <p:spTgt spid="3">
                                            <p:graphicEl>
                                              <a:dgm id="{6202F278-F941-4C41-A827-9947BB032F04}"/>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graphicEl>
                                              <a:dgm id="{156174D4-ED5D-4B3C-8945-7796F7B46647}"/>
                                            </p:graphicEl>
                                          </p:spTgt>
                                        </p:tgtEl>
                                        <p:attrNameLst>
                                          <p:attrName>style.visibility</p:attrName>
                                        </p:attrNameLst>
                                      </p:cBhvr>
                                      <p:to>
                                        <p:strVal val="visible"/>
                                      </p:to>
                                    </p:set>
                                    <p:animEffect transition="in" filter="fade">
                                      <p:cBhvr>
                                        <p:cTn id="27" dur="2000"/>
                                        <p:tgtEl>
                                          <p:spTgt spid="3">
                                            <p:graphicEl>
                                              <a:dgm id="{156174D4-ED5D-4B3C-8945-7796F7B46647}"/>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graphicEl>
                                              <a:dgm id="{3DF36DA3-E027-41D1-8792-8ABF94FA201F}"/>
                                            </p:graphicEl>
                                          </p:spTgt>
                                        </p:tgtEl>
                                        <p:attrNameLst>
                                          <p:attrName>style.visibility</p:attrName>
                                        </p:attrNameLst>
                                      </p:cBhvr>
                                      <p:to>
                                        <p:strVal val="visible"/>
                                      </p:to>
                                    </p:set>
                                    <p:animEffect transition="in" filter="fade">
                                      <p:cBhvr>
                                        <p:cTn id="30" dur="2000"/>
                                        <p:tgtEl>
                                          <p:spTgt spid="3">
                                            <p:graphicEl>
                                              <a:dgm id="{3DF36DA3-E027-41D1-8792-8ABF94FA201F}"/>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graphicEl>
                                              <a:dgm id="{9645A46F-E761-4027-BE32-3D02F63E412B}"/>
                                            </p:graphicEl>
                                          </p:spTgt>
                                        </p:tgtEl>
                                        <p:attrNameLst>
                                          <p:attrName>style.visibility</p:attrName>
                                        </p:attrNameLst>
                                      </p:cBhvr>
                                      <p:to>
                                        <p:strVal val="visible"/>
                                      </p:to>
                                    </p:set>
                                    <p:animEffect transition="in" filter="fade">
                                      <p:cBhvr>
                                        <p:cTn id="33" dur="2000"/>
                                        <p:tgtEl>
                                          <p:spTgt spid="3">
                                            <p:graphicEl>
                                              <a:dgm id="{9645A46F-E761-4027-BE32-3D02F63E412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graphicEl>
                                              <a:dgm id="{ED6C1818-EAD0-4004-99A9-5AFB88C0CE57}"/>
                                            </p:graphicEl>
                                          </p:spTgt>
                                        </p:tgtEl>
                                        <p:attrNameLst>
                                          <p:attrName>style.visibility</p:attrName>
                                        </p:attrNameLst>
                                      </p:cBhvr>
                                      <p:to>
                                        <p:strVal val="visible"/>
                                      </p:to>
                                    </p:set>
                                    <p:animEffect transition="in" filter="fade">
                                      <p:cBhvr>
                                        <p:cTn id="36" dur="2000"/>
                                        <p:tgtEl>
                                          <p:spTgt spid="3">
                                            <p:graphicEl>
                                              <a:dgm id="{ED6C1818-EAD0-4004-99A9-5AFB88C0CE57}"/>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9938"/>
                                        </p:tgtEl>
                                        <p:attrNameLst>
                                          <p:attrName>style.visibility</p:attrName>
                                        </p:attrNameLst>
                                      </p:cBhvr>
                                      <p:to>
                                        <p:strVal val="visible"/>
                                      </p:to>
                                    </p:set>
                                    <p:animEffect transition="in" filter="fade">
                                      <p:cBhvr>
                                        <p:cTn id="41" dur="2000"/>
                                        <p:tgtEl>
                                          <p:spTgt spid="399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940"/>
                                        </p:tgtEl>
                                        <p:attrNameLst>
                                          <p:attrName>style.visibility</p:attrName>
                                        </p:attrNameLst>
                                      </p:cBhvr>
                                      <p:to>
                                        <p:strVal val="visible"/>
                                      </p:to>
                                    </p:set>
                                    <p:animEffect transition="in" filter="fade">
                                      <p:cBhvr>
                                        <p:cTn id="46" dur="2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827584" y="332656"/>
          <a:ext cx="770485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8914" name="Picture 2" descr="http://3.bp.blogspot.com/-bVWr-LQb7Nw/To3zT33deKI/AAAAAAAAAv0/Uy8yvcFlMaY/s1600/AULA+INFANTIL.jpg"/>
          <p:cNvPicPr>
            <a:picLocks noChangeAspect="1" noChangeArrowheads="1"/>
          </p:cNvPicPr>
          <p:nvPr/>
        </p:nvPicPr>
        <p:blipFill>
          <a:blip r:embed="rId7" cstate="print"/>
          <a:srcRect/>
          <a:stretch>
            <a:fillRect/>
          </a:stretch>
        </p:blipFill>
        <p:spPr bwMode="auto">
          <a:xfrm>
            <a:off x="0" y="0"/>
            <a:ext cx="3769320" cy="2510625"/>
          </a:xfrm>
          <a:prstGeom prst="rect">
            <a:avLst/>
          </a:prstGeom>
          <a:noFill/>
        </p:spPr>
      </p:pic>
      <p:pic>
        <p:nvPicPr>
          <p:cNvPr id="38916" name="Picture 4" descr="http://4.bp.blogspot.com/-IIVWZbOC5nw/ToXcf1OxC4I/AAAAAAAAArI/jZIXMNtuPh4/s1600/aulaa%255B1%255D.jpg"/>
          <p:cNvPicPr>
            <a:picLocks noChangeAspect="1" noChangeArrowheads="1"/>
          </p:cNvPicPr>
          <p:nvPr/>
        </p:nvPicPr>
        <p:blipFill>
          <a:blip r:embed="rId8" cstate="print"/>
          <a:srcRect/>
          <a:stretch>
            <a:fillRect/>
          </a:stretch>
        </p:blipFill>
        <p:spPr bwMode="auto">
          <a:xfrm>
            <a:off x="5868144" y="4437112"/>
            <a:ext cx="3133601" cy="2088232"/>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2ABBF392-1464-43E9-8934-647FD9E5BFED}"/>
                                            </p:graphicEl>
                                          </p:spTgt>
                                        </p:tgtEl>
                                        <p:attrNameLst>
                                          <p:attrName>style.visibility</p:attrName>
                                        </p:attrNameLst>
                                      </p:cBhvr>
                                      <p:to>
                                        <p:strVal val="visible"/>
                                      </p:to>
                                    </p:set>
                                    <p:animEffect transition="in" filter="fade">
                                      <p:cBhvr>
                                        <p:cTn id="7" dur="2000"/>
                                        <p:tgtEl>
                                          <p:spTgt spid="2">
                                            <p:graphicEl>
                                              <a:dgm id="{2ABBF392-1464-43E9-8934-647FD9E5BFE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8A801731-708E-4756-9CD4-91BBDD371AAA}"/>
                                            </p:graphicEl>
                                          </p:spTgt>
                                        </p:tgtEl>
                                        <p:attrNameLst>
                                          <p:attrName>style.visibility</p:attrName>
                                        </p:attrNameLst>
                                      </p:cBhvr>
                                      <p:to>
                                        <p:strVal val="visible"/>
                                      </p:to>
                                    </p:set>
                                    <p:animEffect transition="in" filter="fade">
                                      <p:cBhvr>
                                        <p:cTn id="10" dur="2000"/>
                                        <p:tgtEl>
                                          <p:spTgt spid="2">
                                            <p:graphicEl>
                                              <a:dgm id="{8A801731-708E-4756-9CD4-91BBDD371AA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AD11CAF4-6D36-4ED1-B45D-359F12D140CE}"/>
                                            </p:graphicEl>
                                          </p:spTgt>
                                        </p:tgtEl>
                                        <p:attrNameLst>
                                          <p:attrName>style.visibility</p:attrName>
                                        </p:attrNameLst>
                                      </p:cBhvr>
                                      <p:to>
                                        <p:strVal val="visible"/>
                                      </p:to>
                                    </p:set>
                                    <p:animEffect transition="in" filter="fade">
                                      <p:cBhvr>
                                        <p:cTn id="13" dur="2000"/>
                                        <p:tgtEl>
                                          <p:spTgt spid="2">
                                            <p:graphicEl>
                                              <a:dgm id="{AD11CAF4-6D36-4ED1-B45D-359F12D140CE}"/>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40D5C30B-959C-40B9-A652-E696FFC926D6}"/>
                                            </p:graphicEl>
                                          </p:spTgt>
                                        </p:tgtEl>
                                        <p:attrNameLst>
                                          <p:attrName>style.visibility</p:attrName>
                                        </p:attrNameLst>
                                      </p:cBhvr>
                                      <p:to>
                                        <p:strVal val="visible"/>
                                      </p:to>
                                    </p:set>
                                    <p:animEffect transition="in" filter="fade">
                                      <p:cBhvr>
                                        <p:cTn id="16" dur="2000"/>
                                        <p:tgtEl>
                                          <p:spTgt spid="2">
                                            <p:graphicEl>
                                              <a:dgm id="{40D5C30B-959C-40B9-A652-E696FFC926D6}"/>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A54E89D0-C5F8-43BE-8D33-0E72D537913E}"/>
                                            </p:graphicEl>
                                          </p:spTgt>
                                        </p:tgtEl>
                                        <p:attrNameLst>
                                          <p:attrName>style.visibility</p:attrName>
                                        </p:attrNameLst>
                                      </p:cBhvr>
                                      <p:to>
                                        <p:strVal val="visible"/>
                                      </p:to>
                                    </p:set>
                                    <p:animEffect transition="in" filter="fade">
                                      <p:cBhvr>
                                        <p:cTn id="19" dur="2000"/>
                                        <p:tgtEl>
                                          <p:spTgt spid="2">
                                            <p:graphicEl>
                                              <a:dgm id="{A54E89D0-C5F8-43BE-8D33-0E72D537913E}"/>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8914"/>
                                        </p:tgtEl>
                                        <p:attrNameLst>
                                          <p:attrName>style.visibility</p:attrName>
                                        </p:attrNameLst>
                                      </p:cBhvr>
                                      <p:to>
                                        <p:strVal val="visible"/>
                                      </p:to>
                                    </p:set>
                                    <p:animEffect transition="in" filter="fade">
                                      <p:cBhvr>
                                        <p:cTn id="24" dur="2000"/>
                                        <p:tgtEl>
                                          <p:spTgt spid="389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8916"/>
                                        </p:tgtEl>
                                        <p:attrNameLst>
                                          <p:attrName>style.visibility</p:attrName>
                                        </p:attrNameLst>
                                      </p:cBhvr>
                                      <p:to>
                                        <p:strVal val="visible"/>
                                      </p:to>
                                    </p:set>
                                    <p:animEffect transition="in" filter="fade">
                                      <p:cBhvr>
                                        <p:cTn id="29"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683568" y="332656"/>
          <a:ext cx="7920880"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7890" name="Picture 2" descr="http://ecrp.uiuc.edu/figures/v10n2-bowne/8.jpg"/>
          <p:cNvPicPr>
            <a:picLocks noChangeAspect="1" noChangeArrowheads="1"/>
          </p:cNvPicPr>
          <p:nvPr/>
        </p:nvPicPr>
        <p:blipFill>
          <a:blip r:embed="rId7" cstate="print"/>
          <a:srcRect/>
          <a:stretch>
            <a:fillRect/>
          </a:stretch>
        </p:blipFill>
        <p:spPr bwMode="auto">
          <a:xfrm>
            <a:off x="323528" y="260648"/>
            <a:ext cx="2987824" cy="2243166"/>
          </a:xfrm>
          <a:prstGeom prst="rect">
            <a:avLst/>
          </a:prstGeom>
          <a:noFill/>
        </p:spPr>
      </p:pic>
      <p:pic>
        <p:nvPicPr>
          <p:cNvPr id="37892" name="Picture 4" descr="http://roxycuba.files.wordpress.com/2011/10/1.jpg"/>
          <p:cNvPicPr>
            <a:picLocks noChangeAspect="1" noChangeArrowheads="1"/>
          </p:cNvPicPr>
          <p:nvPr/>
        </p:nvPicPr>
        <p:blipFill>
          <a:blip r:embed="rId8" cstate="print"/>
          <a:srcRect r="16841" b="7159"/>
          <a:stretch>
            <a:fillRect/>
          </a:stretch>
        </p:blipFill>
        <p:spPr bwMode="auto">
          <a:xfrm>
            <a:off x="6012160" y="4532846"/>
            <a:ext cx="3131840" cy="2325154"/>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5D735E5D-152F-4954-A93E-C16C1776C10F}"/>
                                            </p:graphicEl>
                                          </p:spTgt>
                                        </p:tgtEl>
                                        <p:attrNameLst>
                                          <p:attrName>style.visibility</p:attrName>
                                        </p:attrNameLst>
                                      </p:cBhvr>
                                      <p:to>
                                        <p:strVal val="visible"/>
                                      </p:to>
                                    </p:set>
                                    <p:animEffect transition="in" filter="fade">
                                      <p:cBhvr>
                                        <p:cTn id="7" dur="2000"/>
                                        <p:tgtEl>
                                          <p:spTgt spid="2">
                                            <p:graphicEl>
                                              <a:dgm id="{5D735E5D-152F-4954-A93E-C16C1776C10F}"/>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328BE60A-90D9-4A69-A9D2-9E1FAB22411F}"/>
                                            </p:graphicEl>
                                          </p:spTgt>
                                        </p:tgtEl>
                                        <p:attrNameLst>
                                          <p:attrName>style.visibility</p:attrName>
                                        </p:attrNameLst>
                                      </p:cBhvr>
                                      <p:to>
                                        <p:strVal val="visible"/>
                                      </p:to>
                                    </p:set>
                                    <p:animEffect transition="in" filter="fade">
                                      <p:cBhvr>
                                        <p:cTn id="10" dur="2000"/>
                                        <p:tgtEl>
                                          <p:spTgt spid="2">
                                            <p:graphicEl>
                                              <a:dgm id="{328BE60A-90D9-4A69-A9D2-9E1FAB22411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7190AAAC-E288-408C-B939-32DAA13678DB}"/>
                                            </p:graphicEl>
                                          </p:spTgt>
                                        </p:tgtEl>
                                        <p:attrNameLst>
                                          <p:attrName>style.visibility</p:attrName>
                                        </p:attrNameLst>
                                      </p:cBhvr>
                                      <p:to>
                                        <p:strVal val="visible"/>
                                      </p:to>
                                    </p:set>
                                    <p:animEffect transition="in" filter="fade">
                                      <p:cBhvr>
                                        <p:cTn id="13" dur="2000"/>
                                        <p:tgtEl>
                                          <p:spTgt spid="2">
                                            <p:graphicEl>
                                              <a:dgm id="{7190AAAC-E288-408C-B939-32DAA13678DB}"/>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A4B1BEFF-2008-43A2-95F2-F00B09BDC7E4}"/>
                                            </p:graphicEl>
                                          </p:spTgt>
                                        </p:tgtEl>
                                        <p:attrNameLst>
                                          <p:attrName>style.visibility</p:attrName>
                                        </p:attrNameLst>
                                      </p:cBhvr>
                                      <p:to>
                                        <p:strVal val="visible"/>
                                      </p:to>
                                    </p:set>
                                    <p:animEffect transition="in" filter="fade">
                                      <p:cBhvr>
                                        <p:cTn id="16" dur="2000"/>
                                        <p:tgtEl>
                                          <p:spTgt spid="2">
                                            <p:graphicEl>
                                              <a:dgm id="{A4B1BEFF-2008-43A2-95F2-F00B09BDC7E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4CC7F9B2-8B61-46D4-9B9A-52BB85FE887C}"/>
                                            </p:graphicEl>
                                          </p:spTgt>
                                        </p:tgtEl>
                                        <p:attrNameLst>
                                          <p:attrName>style.visibility</p:attrName>
                                        </p:attrNameLst>
                                      </p:cBhvr>
                                      <p:to>
                                        <p:strVal val="visible"/>
                                      </p:to>
                                    </p:set>
                                    <p:animEffect transition="in" filter="fade">
                                      <p:cBhvr>
                                        <p:cTn id="19" dur="2000"/>
                                        <p:tgtEl>
                                          <p:spTgt spid="2">
                                            <p:graphicEl>
                                              <a:dgm id="{4CC7F9B2-8B61-46D4-9B9A-52BB85FE887C}"/>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69C11ADA-3E8B-49E8-8CE5-E6F2C1064565}"/>
                                            </p:graphicEl>
                                          </p:spTgt>
                                        </p:tgtEl>
                                        <p:attrNameLst>
                                          <p:attrName>style.visibility</p:attrName>
                                        </p:attrNameLst>
                                      </p:cBhvr>
                                      <p:to>
                                        <p:strVal val="visible"/>
                                      </p:to>
                                    </p:set>
                                    <p:animEffect transition="in" filter="fade">
                                      <p:cBhvr>
                                        <p:cTn id="22" dur="2000"/>
                                        <p:tgtEl>
                                          <p:spTgt spid="2">
                                            <p:graphicEl>
                                              <a:dgm id="{69C11ADA-3E8B-49E8-8CE5-E6F2C1064565}"/>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graphicEl>
                                              <a:dgm id="{1AF29421-9A5E-4BB0-9260-12AC405D8D85}"/>
                                            </p:graphicEl>
                                          </p:spTgt>
                                        </p:tgtEl>
                                        <p:attrNameLst>
                                          <p:attrName>style.visibility</p:attrName>
                                        </p:attrNameLst>
                                      </p:cBhvr>
                                      <p:to>
                                        <p:strVal val="visible"/>
                                      </p:to>
                                    </p:set>
                                    <p:animEffect transition="in" filter="fade">
                                      <p:cBhvr>
                                        <p:cTn id="25" dur="2000"/>
                                        <p:tgtEl>
                                          <p:spTgt spid="2">
                                            <p:graphicEl>
                                              <a:dgm id="{1AF29421-9A5E-4BB0-9260-12AC405D8D85}"/>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CD29172A-E287-4FF2-9646-2D2CF2D68E1A}"/>
                                            </p:graphicEl>
                                          </p:spTgt>
                                        </p:tgtEl>
                                        <p:attrNameLst>
                                          <p:attrName>style.visibility</p:attrName>
                                        </p:attrNameLst>
                                      </p:cBhvr>
                                      <p:to>
                                        <p:strVal val="visible"/>
                                      </p:to>
                                    </p:set>
                                    <p:animEffect transition="in" filter="fade">
                                      <p:cBhvr>
                                        <p:cTn id="28" dur="2000"/>
                                        <p:tgtEl>
                                          <p:spTgt spid="2">
                                            <p:graphicEl>
                                              <a:dgm id="{CD29172A-E287-4FF2-9646-2D2CF2D68E1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7A1762B6-8E14-4762-9AB5-AE67D59EEC8F}"/>
                                            </p:graphicEl>
                                          </p:spTgt>
                                        </p:tgtEl>
                                        <p:attrNameLst>
                                          <p:attrName>style.visibility</p:attrName>
                                        </p:attrNameLst>
                                      </p:cBhvr>
                                      <p:to>
                                        <p:strVal val="visible"/>
                                      </p:to>
                                    </p:set>
                                    <p:animEffect transition="in" filter="fade">
                                      <p:cBhvr>
                                        <p:cTn id="31" dur="2000"/>
                                        <p:tgtEl>
                                          <p:spTgt spid="2">
                                            <p:graphicEl>
                                              <a:dgm id="{7A1762B6-8E14-4762-9AB5-AE67D59EEC8F}"/>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892"/>
                                        </p:tgtEl>
                                        <p:attrNameLst>
                                          <p:attrName>style.visibility</p:attrName>
                                        </p:attrNameLst>
                                      </p:cBhvr>
                                      <p:to>
                                        <p:strVal val="visible"/>
                                      </p:to>
                                    </p:set>
                                    <p:animEffect transition="in" filter="fade">
                                      <p:cBhvr>
                                        <p:cTn id="36" dur="2000"/>
                                        <p:tgtEl>
                                          <p:spTgt spid="3789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7890"/>
                                        </p:tgtEl>
                                        <p:attrNameLst>
                                          <p:attrName>style.visibility</p:attrName>
                                        </p:attrNameLst>
                                      </p:cBhvr>
                                      <p:to>
                                        <p:strVal val="visible"/>
                                      </p:to>
                                    </p:set>
                                    <p:animEffect transition="in" filter="fade">
                                      <p:cBhvr>
                                        <p:cTn id="41" dur="2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19672" y="332656"/>
            <a:ext cx="6419056" cy="720080"/>
          </a:xfrm>
        </p:spPr>
        <p:txBody>
          <a:bodyPr>
            <a:normAutofit fontScale="90000"/>
          </a:bodyPr>
          <a:lstStyle/>
          <a:p>
            <a:pPr lvl="0" algn="ctr"/>
            <a:r>
              <a:rPr lang="es-ES" sz="3200" b="1" dirty="0" smtClean="0">
                <a:solidFill>
                  <a:srgbClr val="FC0C67"/>
                </a:solidFill>
                <a:effectLst>
                  <a:outerShdw blurRad="38100" dist="38100" dir="2700000" algn="tl">
                    <a:srgbClr val="000000">
                      <a:alpha val="43137"/>
                    </a:srgbClr>
                  </a:outerShdw>
                </a:effectLst>
                <a:latin typeface="+mn-lt"/>
              </a:rPr>
              <a:t>Tipos de Metodologías Activas</a:t>
            </a:r>
            <a:endParaRPr lang="es-ES" sz="3200" b="1" dirty="0">
              <a:solidFill>
                <a:srgbClr val="FC0C67"/>
              </a:solidFill>
              <a:effectLst>
                <a:outerShdw blurRad="38100" dist="38100" dir="2700000" algn="tl">
                  <a:srgbClr val="000000">
                    <a:alpha val="43137"/>
                  </a:srgbClr>
                </a:outerShdw>
              </a:effectLst>
              <a:latin typeface="+mn-lt"/>
            </a:endParaRPr>
          </a:p>
        </p:txBody>
      </p:sp>
      <p:graphicFrame>
        <p:nvGraphicFramePr>
          <p:cNvPr id="4" name="3 Diagrama"/>
          <p:cNvGraphicFramePr/>
          <p:nvPr/>
        </p:nvGraphicFramePr>
        <p:xfrm>
          <a:off x="395536" y="980728"/>
          <a:ext cx="828092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B67928C-CF73-4510-80E3-BC84E45FD7C9}"/>
                                            </p:graphicEl>
                                          </p:spTgt>
                                        </p:tgtEl>
                                        <p:attrNameLst>
                                          <p:attrName>style.visibility</p:attrName>
                                        </p:attrNameLst>
                                      </p:cBhvr>
                                      <p:to>
                                        <p:strVal val="visible"/>
                                      </p:to>
                                    </p:set>
                                    <p:animEffect transition="in" filter="fade">
                                      <p:cBhvr>
                                        <p:cTn id="12" dur="2000"/>
                                        <p:tgtEl>
                                          <p:spTgt spid="4">
                                            <p:graphicEl>
                                              <a:dgm id="{4B67928C-CF73-4510-80E3-BC84E45FD7C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E44B710A-26E7-4FAA-A39F-74BE848EA911}"/>
                                            </p:graphicEl>
                                          </p:spTgt>
                                        </p:tgtEl>
                                        <p:attrNameLst>
                                          <p:attrName>style.visibility</p:attrName>
                                        </p:attrNameLst>
                                      </p:cBhvr>
                                      <p:to>
                                        <p:strVal val="visible"/>
                                      </p:to>
                                    </p:set>
                                    <p:animEffect transition="in" filter="fade">
                                      <p:cBhvr>
                                        <p:cTn id="15" dur="2000"/>
                                        <p:tgtEl>
                                          <p:spTgt spid="4">
                                            <p:graphicEl>
                                              <a:dgm id="{E44B710A-26E7-4FAA-A39F-74BE848EA911}"/>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9CD03079-8FA6-43DE-9B89-FFCA25CCDC02}"/>
                                            </p:graphicEl>
                                          </p:spTgt>
                                        </p:tgtEl>
                                        <p:attrNameLst>
                                          <p:attrName>style.visibility</p:attrName>
                                        </p:attrNameLst>
                                      </p:cBhvr>
                                      <p:to>
                                        <p:strVal val="visible"/>
                                      </p:to>
                                    </p:set>
                                    <p:animEffect transition="in" filter="fade">
                                      <p:cBhvr>
                                        <p:cTn id="18" dur="2000"/>
                                        <p:tgtEl>
                                          <p:spTgt spid="4">
                                            <p:graphicEl>
                                              <a:dgm id="{9CD03079-8FA6-43DE-9B89-FFCA25CCDC0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7E1E3B19-291D-494E-9819-464C9D237E62}"/>
                                            </p:graphicEl>
                                          </p:spTgt>
                                        </p:tgtEl>
                                        <p:attrNameLst>
                                          <p:attrName>style.visibility</p:attrName>
                                        </p:attrNameLst>
                                      </p:cBhvr>
                                      <p:to>
                                        <p:strVal val="visible"/>
                                      </p:to>
                                    </p:set>
                                    <p:animEffect transition="in" filter="fade">
                                      <p:cBhvr>
                                        <p:cTn id="21" dur="2000"/>
                                        <p:tgtEl>
                                          <p:spTgt spid="4">
                                            <p:graphicEl>
                                              <a:dgm id="{7E1E3B19-291D-494E-9819-464C9D237E6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BAB85E70-EFB5-448B-A12B-742DE4384E48}"/>
                                            </p:graphicEl>
                                          </p:spTgt>
                                        </p:tgtEl>
                                        <p:attrNameLst>
                                          <p:attrName>style.visibility</p:attrName>
                                        </p:attrNameLst>
                                      </p:cBhvr>
                                      <p:to>
                                        <p:strVal val="visible"/>
                                      </p:to>
                                    </p:set>
                                    <p:animEffect transition="in" filter="fade">
                                      <p:cBhvr>
                                        <p:cTn id="24" dur="2000"/>
                                        <p:tgtEl>
                                          <p:spTgt spid="4">
                                            <p:graphicEl>
                                              <a:dgm id="{BAB85E70-EFB5-448B-A12B-742DE4384E48}"/>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BD3A0724-4862-47FF-BA71-2ED9E5F7ACB5}"/>
                                            </p:graphicEl>
                                          </p:spTgt>
                                        </p:tgtEl>
                                        <p:attrNameLst>
                                          <p:attrName>style.visibility</p:attrName>
                                        </p:attrNameLst>
                                      </p:cBhvr>
                                      <p:to>
                                        <p:strVal val="visible"/>
                                      </p:to>
                                    </p:set>
                                    <p:animEffect transition="in" filter="fade">
                                      <p:cBhvr>
                                        <p:cTn id="27" dur="2000"/>
                                        <p:tgtEl>
                                          <p:spTgt spid="4">
                                            <p:graphicEl>
                                              <a:dgm id="{BD3A0724-4862-47FF-BA71-2ED9E5F7ACB5}"/>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A21C0506-9836-4908-B928-C6DC5AE11D57}"/>
                                            </p:graphicEl>
                                          </p:spTgt>
                                        </p:tgtEl>
                                        <p:attrNameLst>
                                          <p:attrName>style.visibility</p:attrName>
                                        </p:attrNameLst>
                                      </p:cBhvr>
                                      <p:to>
                                        <p:strVal val="visible"/>
                                      </p:to>
                                    </p:set>
                                    <p:animEffect transition="in" filter="fade">
                                      <p:cBhvr>
                                        <p:cTn id="30" dur="2000"/>
                                        <p:tgtEl>
                                          <p:spTgt spid="4">
                                            <p:graphicEl>
                                              <a:dgm id="{A21C0506-9836-4908-B928-C6DC5AE11D57}"/>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1E3AEC5C-BC80-415A-98FC-08F07852AA7E}"/>
                                            </p:graphicEl>
                                          </p:spTgt>
                                        </p:tgtEl>
                                        <p:attrNameLst>
                                          <p:attrName>style.visibility</p:attrName>
                                        </p:attrNameLst>
                                      </p:cBhvr>
                                      <p:to>
                                        <p:strVal val="visible"/>
                                      </p:to>
                                    </p:set>
                                    <p:animEffect transition="in" filter="fade">
                                      <p:cBhvr>
                                        <p:cTn id="33" dur="2000"/>
                                        <p:tgtEl>
                                          <p:spTgt spid="4">
                                            <p:graphicEl>
                                              <a:dgm id="{1E3AEC5C-BC80-415A-98FC-08F07852AA7E}"/>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6FD51063-9B65-4420-B857-CBE29B37177E}"/>
                                            </p:graphicEl>
                                          </p:spTgt>
                                        </p:tgtEl>
                                        <p:attrNameLst>
                                          <p:attrName>style.visibility</p:attrName>
                                        </p:attrNameLst>
                                      </p:cBhvr>
                                      <p:to>
                                        <p:strVal val="visible"/>
                                      </p:to>
                                    </p:set>
                                    <p:animEffect transition="in" filter="fade">
                                      <p:cBhvr>
                                        <p:cTn id="36" dur="2000"/>
                                        <p:tgtEl>
                                          <p:spTgt spid="4">
                                            <p:graphicEl>
                                              <a:dgm id="{6FD51063-9B65-4420-B857-CBE29B37177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Sub>
          <a:bldDgm/>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323528" y="260648"/>
          <a:ext cx="8568952"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091EFDAF-4EC2-42FE-A99C-3E5291208BD1}"/>
                                            </p:graphicEl>
                                          </p:spTgt>
                                        </p:tgtEl>
                                        <p:attrNameLst>
                                          <p:attrName>style.visibility</p:attrName>
                                        </p:attrNameLst>
                                      </p:cBhvr>
                                      <p:to>
                                        <p:strVal val="visible"/>
                                      </p:to>
                                    </p:set>
                                    <p:animEffect transition="in" filter="fade">
                                      <p:cBhvr>
                                        <p:cTn id="7" dur="2000"/>
                                        <p:tgtEl>
                                          <p:spTgt spid="6">
                                            <p:graphicEl>
                                              <a:dgm id="{091EFDAF-4EC2-42FE-A99C-3E5291208BD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D111409D-7A01-4304-9F9A-16BB352B5960}"/>
                                            </p:graphicEl>
                                          </p:spTgt>
                                        </p:tgtEl>
                                        <p:attrNameLst>
                                          <p:attrName>style.visibility</p:attrName>
                                        </p:attrNameLst>
                                      </p:cBhvr>
                                      <p:to>
                                        <p:strVal val="visible"/>
                                      </p:to>
                                    </p:set>
                                    <p:animEffect transition="in" filter="fade">
                                      <p:cBhvr>
                                        <p:cTn id="10" dur="2000"/>
                                        <p:tgtEl>
                                          <p:spTgt spid="6">
                                            <p:graphicEl>
                                              <a:dgm id="{D111409D-7A01-4304-9F9A-16BB352B5960}"/>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493D5945-AD06-4FD7-8DA8-71B583FFD5E0}"/>
                                            </p:graphicEl>
                                          </p:spTgt>
                                        </p:tgtEl>
                                        <p:attrNameLst>
                                          <p:attrName>style.visibility</p:attrName>
                                        </p:attrNameLst>
                                      </p:cBhvr>
                                      <p:to>
                                        <p:strVal val="visible"/>
                                      </p:to>
                                    </p:set>
                                    <p:animEffect transition="in" filter="fade">
                                      <p:cBhvr>
                                        <p:cTn id="13" dur="2000"/>
                                        <p:tgtEl>
                                          <p:spTgt spid="6">
                                            <p:graphicEl>
                                              <a:dgm id="{493D5945-AD06-4FD7-8DA8-71B583FFD5E0}"/>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graphicEl>
                                              <a:dgm id="{2B5A22B8-DAD2-4D16-837F-7AE35E3238C6}"/>
                                            </p:graphicEl>
                                          </p:spTgt>
                                        </p:tgtEl>
                                        <p:attrNameLst>
                                          <p:attrName>style.visibility</p:attrName>
                                        </p:attrNameLst>
                                      </p:cBhvr>
                                      <p:to>
                                        <p:strVal val="visible"/>
                                      </p:to>
                                    </p:set>
                                    <p:animEffect transition="in" filter="fade">
                                      <p:cBhvr>
                                        <p:cTn id="16" dur="2000"/>
                                        <p:tgtEl>
                                          <p:spTgt spid="6">
                                            <p:graphicEl>
                                              <a:dgm id="{2B5A22B8-DAD2-4D16-837F-7AE35E3238C6}"/>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graphicEl>
                                              <a:dgm id="{0F87AD65-A647-4EB3-84F0-E292FC536433}"/>
                                            </p:graphicEl>
                                          </p:spTgt>
                                        </p:tgtEl>
                                        <p:attrNameLst>
                                          <p:attrName>style.visibility</p:attrName>
                                        </p:attrNameLst>
                                      </p:cBhvr>
                                      <p:to>
                                        <p:strVal val="visible"/>
                                      </p:to>
                                    </p:set>
                                    <p:animEffect transition="in" filter="fade">
                                      <p:cBhvr>
                                        <p:cTn id="19" dur="2000"/>
                                        <p:tgtEl>
                                          <p:spTgt spid="6">
                                            <p:graphicEl>
                                              <a:dgm id="{0F87AD65-A647-4EB3-84F0-E292FC536433}"/>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graphicEl>
                                              <a:dgm id="{86A6556B-5E16-4505-8FD0-1BD181B78A70}"/>
                                            </p:graphicEl>
                                          </p:spTgt>
                                        </p:tgtEl>
                                        <p:attrNameLst>
                                          <p:attrName>style.visibility</p:attrName>
                                        </p:attrNameLst>
                                      </p:cBhvr>
                                      <p:to>
                                        <p:strVal val="visible"/>
                                      </p:to>
                                    </p:set>
                                    <p:animEffect transition="in" filter="fade">
                                      <p:cBhvr>
                                        <p:cTn id="22" dur="2000"/>
                                        <p:tgtEl>
                                          <p:spTgt spid="6">
                                            <p:graphicEl>
                                              <a:dgm id="{86A6556B-5E16-4505-8FD0-1BD181B78A70}"/>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graphicEl>
                                              <a:dgm id="{96F265A7-CCBD-4D5D-A6F7-64564D76EBD7}"/>
                                            </p:graphicEl>
                                          </p:spTgt>
                                        </p:tgtEl>
                                        <p:attrNameLst>
                                          <p:attrName>style.visibility</p:attrName>
                                        </p:attrNameLst>
                                      </p:cBhvr>
                                      <p:to>
                                        <p:strVal val="visible"/>
                                      </p:to>
                                    </p:set>
                                    <p:animEffect transition="in" filter="fade">
                                      <p:cBhvr>
                                        <p:cTn id="25" dur="2000"/>
                                        <p:tgtEl>
                                          <p:spTgt spid="6">
                                            <p:graphicEl>
                                              <a:dgm id="{96F265A7-CCBD-4D5D-A6F7-64564D76EBD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graphicEl>
                                              <a:dgm id="{E543E5DB-C678-4D1C-A56B-5C77FE14F06E}"/>
                                            </p:graphicEl>
                                          </p:spTgt>
                                        </p:tgtEl>
                                        <p:attrNameLst>
                                          <p:attrName>style.visibility</p:attrName>
                                        </p:attrNameLst>
                                      </p:cBhvr>
                                      <p:to>
                                        <p:strVal val="visible"/>
                                      </p:to>
                                    </p:set>
                                    <p:animEffect transition="in" filter="fade">
                                      <p:cBhvr>
                                        <p:cTn id="28" dur="2000"/>
                                        <p:tgtEl>
                                          <p:spTgt spid="6">
                                            <p:graphicEl>
                                              <a:dgm id="{E543E5DB-C678-4D1C-A56B-5C77FE14F06E}"/>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9B976853-BB11-422E-9EA4-3C8357E1C945}"/>
                                            </p:graphicEl>
                                          </p:spTgt>
                                        </p:tgtEl>
                                        <p:attrNameLst>
                                          <p:attrName>style.visibility</p:attrName>
                                        </p:attrNameLst>
                                      </p:cBhvr>
                                      <p:to>
                                        <p:strVal val="visible"/>
                                      </p:to>
                                    </p:set>
                                    <p:animEffect transition="in" filter="fade">
                                      <p:cBhvr>
                                        <p:cTn id="31" dur="2000"/>
                                        <p:tgtEl>
                                          <p:spTgt spid="6">
                                            <p:graphicEl>
                                              <a:dgm id="{9B976853-BB11-422E-9EA4-3C8357E1C94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FDAB8BF0-831E-488C-836D-3CBCFDA6F57B}"/>
                                            </p:graphicEl>
                                          </p:spTgt>
                                        </p:tgtEl>
                                        <p:attrNameLst>
                                          <p:attrName>style.visibility</p:attrName>
                                        </p:attrNameLst>
                                      </p:cBhvr>
                                      <p:to>
                                        <p:strVal val="visible"/>
                                      </p:to>
                                    </p:set>
                                    <p:animEffect transition="in" filter="fade">
                                      <p:cBhvr>
                                        <p:cTn id="7" dur="2000"/>
                                        <p:tgtEl>
                                          <p:spTgt spid="8">
                                            <p:graphicEl>
                                              <a:dgm id="{FDAB8BF0-831E-488C-836D-3CBCFDA6F57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graphicEl>
                                              <a:dgm id="{75FA6631-7F01-4BA7-9EA8-4CC0DF92ADEC}"/>
                                            </p:graphicEl>
                                          </p:spTgt>
                                        </p:tgtEl>
                                        <p:attrNameLst>
                                          <p:attrName>style.visibility</p:attrName>
                                        </p:attrNameLst>
                                      </p:cBhvr>
                                      <p:to>
                                        <p:strVal val="visible"/>
                                      </p:to>
                                    </p:set>
                                    <p:animEffect transition="in" filter="fade">
                                      <p:cBhvr>
                                        <p:cTn id="10" dur="2000"/>
                                        <p:tgtEl>
                                          <p:spTgt spid="8">
                                            <p:graphicEl>
                                              <a:dgm id="{75FA6631-7F01-4BA7-9EA8-4CC0DF92ADE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graphicEl>
                                              <a:dgm id="{3DD22341-3149-40A9-9FBE-B434CE10B616}"/>
                                            </p:graphicEl>
                                          </p:spTgt>
                                        </p:tgtEl>
                                        <p:attrNameLst>
                                          <p:attrName>style.visibility</p:attrName>
                                        </p:attrNameLst>
                                      </p:cBhvr>
                                      <p:to>
                                        <p:strVal val="visible"/>
                                      </p:to>
                                    </p:set>
                                    <p:animEffect transition="in" filter="fade">
                                      <p:cBhvr>
                                        <p:cTn id="13" dur="2000"/>
                                        <p:tgtEl>
                                          <p:spTgt spid="8">
                                            <p:graphicEl>
                                              <a:dgm id="{3DD22341-3149-40A9-9FBE-B434CE10B61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graphicEl>
                                              <a:dgm id="{49E4BA67-611E-4678-8793-D5A36CAE7D54}"/>
                                            </p:graphicEl>
                                          </p:spTgt>
                                        </p:tgtEl>
                                        <p:attrNameLst>
                                          <p:attrName>style.visibility</p:attrName>
                                        </p:attrNameLst>
                                      </p:cBhvr>
                                      <p:to>
                                        <p:strVal val="visible"/>
                                      </p:to>
                                    </p:set>
                                    <p:animEffect transition="in" filter="fade">
                                      <p:cBhvr>
                                        <p:cTn id="16" dur="2000"/>
                                        <p:tgtEl>
                                          <p:spTgt spid="8">
                                            <p:graphicEl>
                                              <a:dgm id="{49E4BA67-611E-4678-8793-D5A36CAE7D54}"/>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graphicEl>
                                              <a:dgm id="{4190FFE0-C750-43B8-A765-43A9B2C9BD30}"/>
                                            </p:graphicEl>
                                          </p:spTgt>
                                        </p:tgtEl>
                                        <p:attrNameLst>
                                          <p:attrName>style.visibility</p:attrName>
                                        </p:attrNameLst>
                                      </p:cBhvr>
                                      <p:to>
                                        <p:strVal val="visible"/>
                                      </p:to>
                                    </p:set>
                                    <p:animEffect transition="in" filter="fade">
                                      <p:cBhvr>
                                        <p:cTn id="19" dur="2000"/>
                                        <p:tgtEl>
                                          <p:spTgt spid="8">
                                            <p:graphicEl>
                                              <a:dgm id="{4190FFE0-C750-43B8-A765-43A9B2C9BD30}"/>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graphicEl>
                                              <a:dgm id="{9225FE67-3F62-45D8-AA41-7DD7B434AF72}"/>
                                            </p:graphicEl>
                                          </p:spTgt>
                                        </p:tgtEl>
                                        <p:attrNameLst>
                                          <p:attrName>style.visibility</p:attrName>
                                        </p:attrNameLst>
                                      </p:cBhvr>
                                      <p:to>
                                        <p:strVal val="visible"/>
                                      </p:to>
                                    </p:set>
                                    <p:animEffect transition="in" filter="fade">
                                      <p:cBhvr>
                                        <p:cTn id="22" dur="2000"/>
                                        <p:tgtEl>
                                          <p:spTgt spid="8">
                                            <p:graphicEl>
                                              <a:dgm id="{9225FE67-3F62-45D8-AA41-7DD7B434AF72}"/>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graphicEl>
                                              <a:dgm id="{7ABE7B44-F345-45A4-943E-8B3E451D0A8D}"/>
                                            </p:graphicEl>
                                          </p:spTgt>
                                        </p:tgtEl>
                                        <p:attrNameLst>
                                          <p:attrName>style.visibility</p:attrName>
                                        </p:attrNameLst>
                                      </p:cBhvr>
                                      <p:to>
                                        <p:strVal val="visible"/>
                                      </p:to>
                                    </p:set>
                                    <p:animEffect transition="in" filter="fade">
                                      <p:cBhvr>
                                        <p:cTn id="25" dur="2000"/>
                                        <p:tgtEl>
                                          <p:spTgt spid="8">
                                            <p:graphicEl>
                                              <a:dgm id="{7ABE7B44-F345-45A4-943E-8B3E451D0A8D}"/>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graphicEl>
                                              <a:dgm id="{45FBD9FA-8BA4-4D7A-8B59-9E03F8983A7C}"/>
                                            </p:graphicEl>
                                          </p:spTgt>
                                        </p:tgtEl>
                                        <p:attrNameLst>
                                          <p:attrName>style.visibility</p:attrName>
                                        </p:attrNameLst>
                                      </p:cBhvr>
                                      <p:to>
                                        <p:strVal val="visible"/>
                                      </p:to>
                                    </p:set>
                                    <p:animEffect transition="in" filter="fade">
                                      <p:cBhvr>
                                        <p:cTn id="28" dur="2000"/>
                                        <p:tgtEl>
                                          <p:spTgt spid="8">
                                            <p:graphicEl>
                                              <a:dgm id="{45FBD9FA-8BA4-4D7A-8B59-9E03F8983A7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graphicEl>
                                              <a:dgm id="{56A65B8B-CEF3-4622-8EE3-5BD5D23D3FD6}"/>
                                            </p:graphicEl>
                                          </p:spTgt>
                                        </p:tgtEl>
                                        <p:attrNameLst>
                                          <p:attrName>style.visibility</p:attrName>
                                        </p:attrNameLst>
                                      </p:cBhvr>
                                      <p:to>
                                        <p:strVal val="visible"/>
                                      </p:to>
                                    </p:set>
                                    <p:animEffect transition="in" filter="fade">
                                      <p:cBhvr>
                                        <p:cTn id="31" dur="2000"/>
                                        <p:tgtEl>
                                          <p:spTgt spid="8">
                                            <p:graphicEl>
                                              <a:dgm id="{56A65B8B-CEF3-4622-8EE3-5BD5D23D3FD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251520" y="188640"/>
          <a:ext cx="8568952"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18" name="Picture 2" descr="http://www.decoestilo.com/wp-content/uploads/2008/09/swinxs_02.jpg"/>
          <p:cNvPicPr>
            <a:picLocks noChangeAspect="1" noChangeArrowheads="1"/>
          </p:cNvPicPr>
          <p:nvPr/>
        </p:nvPicPr>
        <p:blipFill>
          <a:blip r:embed="rId7" cstate="print"/>
          <a:srcRect/>
          <a:stretch>
            <a:fillRect/>
          </a:stretch>
        </p:blipFill>
        <p:spPr bwMode="auto">
          <a:xfrm>
            <a:off x="6362912" y="2348880"/>
            <a:ext cx="2781088" cy="2002384"/>
          </a:xfrm>
          <a:prstGeom prst="rect">
            <a:avLst/>
          </a:prstGeom>
          <a:noFill/>
        </p:spPr>
      </p:pic>
      <p:pic>
        <p:nvPicPr>
          <p:cNvPr id="34820" name="Picture 4" descr="http://www.guiainfantil.com/uploads/educacion/Nina-problema-aprenderG.jpg"/>
          <p:cNvPicPr>
            <a:picLocks noChangeAspect="1" noChangeArrowheads="1"/>
          </p:cNvPicPr>
          <p:nvPr/>
        </p:nvPicPr>
        <p:blipFill>
          <a:blip r:embed="rId8" cstate="print"/>
          <a:srcRect/>
          <a:stretch>
            <a:fillRect/>
          </a:stretch>
        </p:blipFill>
        <p:spPr bwMode="auto">
          <a:xfrm>
            <a:off x="323528" y="908720"/>
            <a:ext cx="2178149" cy="2924944"/>
          </a:xfrm>
          <a:prstGeom prst="rect">
            <a:avLst/>
          </a:prstGeom>
          <a:noFill/>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757B47E9-2651-4417-B6A9-9F8BFCF1F23A}"/>
                                            </p:graphicEl>
                                          </p:spTgt>
                                        </p:tgtEl>
                                        <p:attrNameLst>
                                          <p:attrName>style.visibility</p:attrName>
                                        </p:attrNameLst>
                                      </p:cBhvr>
                                      <p:to>
                                        <p:strVal val="visible"/>
                                      </p:to>
                                    </p:set>
                                    <p:animEffect transition="in" filter="fade">
                                      <p:cBhvr>
                                        <p:cTn id="7" dur="2000"/>
                                        <p:tgtEl>
                                          <p:spTgt spid="2">
                                            <p:graphicEl>
                                              <a:dgm id="{757B47E9-2651-4417-B6A9-9F8BFCF1F23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67F71FD8-AAA8-4905-BBED-1FE5D2FE7A9F}"/>
                                            </p:graphicEl>
                                          </p:spTgt>
                                        </p:tgtEl>
                                        <p:attrNameLst>
                                          <p:attrName>style.visibility</p:attrName>
                                        </p:attrNameLst>
                                      </p:cBhvr>
                                      <p:to>
                                        <p:strVal val="visible"/>
                                      </p:to>
                                    </p:set>
                                    <p:animEffect transition="in" filter="fade">
                                      <p:cBhvr>
                                        <p:cTn id="10" dur="2000"/>
                                        <p:tgtEl>
                                          <p:spTgt spid="2">
                                            <p:graphicEl>
                                              <a:dgm id="{67F71FD8-AAA8-4905-BBED-1FE5D2FE7A9F}"/>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F649E274-680C-4DC5-8E77-C8BF8422BB9D}"/>
                                            </p:graphicEl>
                                          </p:spTgt>
                                        </p:tgtEl>
                                        <p:attrNameLst>
                                          <p:attrName>style.visibility</p:attrName>
                                        </p:attrNameLst>
                                      </p:cBhvr>
                                      <p:to>
                                        <p:strVal val="visible"/>
                                      </p:to>
                                    </p:set>
                                    <p:animEffect transition="in" filter="fade">
                                      <p:cBhvr>
                                        <p:cTn id="13" dur="2000"/>
                                        <p:tgtEl>
                                          <p:spTgt spid="2">
                                            <p:graphicEl>
                                              <a:dgm id="{F649E274-680C-4DC5-8E77-C8BF8422BB9D}"/>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0F285D19-2D5B-4D25-8C32-DA323BD266FC}"/>
                                            </p:graphicEl>
                                          </p:spTgt>
                                        </p:tgtEl>
                                        <p:attrNameLst>
                                          <p:attrName>style.visibility</p:attrName>
                                        </p:attrNameLst>
                                      </p:cBhvr>
                                      <p:to>
                                        <p:strVal val="visible"/>
                                      </p:to>
                                    </p:set>
                                    <p:animEffect transition="in" filter="fade">
                                      <p:cBhvr>
                                        <p:cTn id="16" dur="2000"/>
                                        <p:tgtEl>
                                          <p:spTgt spid="2">
                                            <p:graphicEl>
                                              <a:dgm id="{0F285D19-2D5B-4D25-8C32-DA323BD266FC}"/>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1E2E7CC8-BF86-4EE6-A16E-3EB367A7C7C2}"/>
                                            </p:graphicEl>
                                          </p:spTgt>
                                        </p:tgtEl>
                                        <p:attrNameLst>
                                          <p:attrName>style.visibility</p:attrName>
                                        </p:attrNameLst>
                                      </p:cBhvr>
                                      <p:to>
                                        <p:strVal val="visible"/>
                                      </p:to>
                                    </p:set>
                                    <p:animEffect transition="in" filter="fade">
                                      <p:cBhvr>
                                        <p:cTn id="19" dur="2000"/>
                                        <p:tgtEl>
                                          <p:spTgt spid="2">
                                            <p:graphicEl>
                                              <a:dgm id="{1E2E7CC8-BF86-4EE6-A16E-3EB367A7C7C2}"/>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6805540B-8539-4699-B3E7-64D24ACD260A}"/>
                                            </p:graphicEl>
                                          </p:spTgt>
                                        </p:tgtEl>
                                        <p:attrNameLst>
                                          <p:attrName>style.visibility</p:attrName>
                                        </p:attrNameLst>
                                      </p:cBhvr>
                                      <p:to>
                                        <p:strVal val="visible"/>
                                      </p:to>
                                    </p:set>
                                    <p:animEffect transition="in" filter="fade">
                                      <p:cBhvr>
                                        <p:cTn id="22" dur="2000"/>
                                        <p:tgtEl>
                                          <p:spTgt spid="2">
                                            <p:graphicEl>
                                              <a:dgm id="{6805540B-8539-4699-B3E7-64D24ACD260A}"/>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818"/>
                                        </p:tgtEl>
                                        <p:attrNameLst>
                                          <p:attrName>style.visibility</p:attrName>
                                        </p:attrNameLst>
                                      </p:cBhvr>
                                      <p:to>
                                        <p:strVal val="visible"/>
                                      </p:to>
                                    </p:set>
                                    <p:animEffect transition="in" filter="fade">
                                      <p:cBhvr>
                                        <p:cTn id="27" dur="2000"/>
                                        <p:tgtEl>
                                          <p:spTgt spid="348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820"/>
                                        </p:tgtEl>
                                        <p:attrNameLst>
                                          <p:attrName>style.visibility</p:attrName>
                                        </p:attrNameLst>
                                      </p:cBhvr>
                                      <p:to>
                                        <p:strVal val="visible"/>
                                      </p:to>
                                    </p:set>
                                    <p:animEffect transition="in" filter="fade">
                                      <p:cBhvr>
                                        <p:cTn id="32"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ctrTitle"/>
          </p:nvPr>
        </p:nvSpPr>
        <p:spPr>
          <a:xfrm>
            <a:off x="2483768" y="1916832"/>
            <a:ext cx="6172200" cy="1894362"/>
          </a:xfrm>
        </p:spPr>
        <p:txBody>
          <a:bodyPr>
            <a:noAutofit/>
          </a:bodyPr>
          <a:lstStyle/>
          <a:p>
            <a:pPr algn="ctr"/>
            <a:r>
              <a:rPr lang="es-EC" sz="4800" dirty="0" smtClean="0">
                <a:solidFill>
                  <a:srgbClr val="F808A2"/>
                </a:solidFill>
                <a:effectLst>
                  <a:outerShdw blurRad="38100" dist="38100" dir="2700000" algn="tl">
                    <a:srgbClr val="000000">
                      <a:alpha val="43137"/>
                    </a:srgbClr>
                  </a:outerShdw>
                </a:effectLst>
                <a:latin typeface="Monotype Corsiva" pitchFamily="66" charset="0"/>
              </a:rPr>
              <a:t>Unidad III	</a:t>
            </a:r>
            <a:br>
              <a:rPr lang="es-EC" sz="4800" dirty="0" smtClean="0">
                <a:solidFill>
                  <a:srgbClr val="F808A2"/>
                </a:solidFill>
                <a:effectLst>
                  <a:outerShdw blurRad="38100" dist="38100" dir="2700000" algn="tl">
                    <a:srgbClr val="000000">
                      <a:alpha val="43137"/>
                    </a:srgbClr>
                  </a:outerShdw>
                </a:effectLst>
                <a:latin typeface="Monotype Corsiva" pitchFamily="66" charset="0"/>
              </a:rPr>
            </a:br>
            <a:r>
              <a:rPr lang="es-EC" sz="4800" dirty="0" smtClean="0">
                <a:solidFill>
                  <a:srgbClr val="F808A2"/>
                </a:solidFill>
                <a:effectLst>
                  <a:outerShdw blurRad="38100" dist="38100" dir="2700000" algn="tl">
                    <a:srgbClr val="000000">
                      <a:alpha val="43137"/>
                    </a:srgbClr>
                  </a:outerShdw>
                </a:effectLst>
                <a:latin typeface="Monotype Corsiva" pitchFamily="66" charset="0"/>
              </a:rPr>
              <a:t>Desarrollo Evolutivo de los niños de 4 a 5 años</a:t>
            </a:r>
            <a:br>
              <a:rPr lang="es-EC" sz="4800" dirty="0" smtClean="0">
                <a:solidFill>
                  <a:srgbClr val="F808A2"/>
                </a:solidFill>
                <a:effectLst>
                  <a:outerShdw blurRad="38100" dist="38100" dir="2700000" algn="tl">
                    <a:srgbClr val="000000">
                      <a:alpha val="43137"/>
                    </a:srgbClr>
                  </a:outerShdw>
                </a:effectLst>
                <a:latin typeface="Monotype Corsiva" pitchFamily="66" charset="0"/>
              </a:rPr>
            </a:br>
            <a:endParaRPr lang="es-EC" sz="4800" dirty="0">
              <a:solidFill>
                <a:srgbClr val="F808A2"/>
              </a:solidFill>
              <a:effectLst>
                <a:outerShdw blurRad="38100" dist="38100" dir="2700000" algn="tl">
                  <a:srgbClr val="000000">
                    <a:alpha val="43137"/>
                  </a:srgbClr>
                </a:outerShdw>
              </a:effectLst>
              <a:latin typeface="Monotype Corsiva" pitchFamily="66" charset="0"/>
            </a:endParaRPr>
          </a:p>
        </p:txBody>
      </p:sp>
      <p:pic>
        <p:nvPicPr>
          <p:cNvPr id="8194" name="Picture 2" descr="C:\Users\Zurita\Documents\Abiertoelplazodematr_13677_3269.jpg"/>
          <p:cNvPicPr>
            <a:picLocks noChangeAspect="1" noChangeArrowheads="1"/>
          </p:cNvPicPr>
          <p:nvPr/>
        </p:nvPicPr>
        <p:blipFill>
          <a:blip r:embed="rId2" cstate="print"/>
          <a:srcRect/>
          <a:stretch>
            <a:fillRect/>
          </a:stretch>
        </p:blipFill>
        <p:spPr bwMode="auto">
          <a:xfrm>
            <a:off x="3491880" y="3717032"/>
            <a:ext cx="3475779" cy="2604517"/>
          </a:xfrm>
          <a:prstGeom prst="rect">
            <a:avLst/>
          </a:prstGeom>
          <a:noFill/>
        </p:spPr>
      </p:pic>
    </p:spTree>
    <p:extLst>
      <p:ext uri="{BB962C8B-B14F-4D97-AF65-F5344CB8AC3E}">
        <p14:creationId xmlns:p14="http://schemas.microsoft.com/office/powerpoint/2010/main" val="636505588"/>
      </p:ext>
    </p:ext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Zurita\Documents\ninos-chicos-jugar-escuela-jardin_de_infantes_MUJIMA20100512_0074_30.jpg"/>
          <p:cNvPicPr>
            <a:picLocks noChangeAspect="1" noChangeArrowheads="1"/>
          </p:cNvPicPr>
          <p:nvPr/>
        </p:nvPicPr>
        <p:blipFill>
          <a:blip r:embed="rId2" cstate="print"/>
          <a:srcRect/>
          <a:stretch>
            <a:fillRect/>
          </a:stretch>
        </p:blipFill>
        <p:spPr bwMode="auto">
          <a:xfrm rot="882687">
            <a:off x="6884314" y="242170"/>
            <a:ext cx="2102283" cy="1511015"/>
          </a:xfrm>
          <a:prstGeom prst="rect">
            <a:avLst/>
          </a:prstGeom>
          <a:noFill/>
        </p:spPr>
      </p:pic>
      <p:sp>
        <p:nvSpPr>
          <p:cNvPr id="5" name="4 Título"/>
          <p:cNvSpPr>
            <a:spLocks noGrp="1"/>
          </p:cNvSpPr>
          <p:nvPr>
            <p:ph type="title"/>
          </p:nvPr>
        </p:nvSpPr>
        <p:spPr/>
        <p:txBody>
          <a:bodyPr/>
          <a:lstStyle/>
          <a:p>
            <a:pPr algn="ctr"/>
            <a:r>
              <a:rPr lang="es-EC" b="1" dirty="0" smtClean="0">
                <a:solidFill>
                  <a:srgbClr val="FF0066"/>
                </a:solidFill>
                <a:effectLst>
                  <a:outerShdw blurRad="38100" dist="38100" dir="2700000" algn="tl">
                    <a:srgbClr val="000000">
                      <a:alpha val="43137"/>
                    </a:srgbClr>
                  </a:outerShdw>
                </a:effectLst>
              </a:rPr>
              <a:t>Cuadro Edades Gesel</a:t>
            </a:r>
            <a:br>
              <a:rPr lang="es-EC" b="1" dirty="0" smtClean="0">
                <a:solidFill>
                  <a:srgbClr val="FF0066"/>
                </a:solidFill>
                <a:effectLst>
                  <a:outerShdw blurRad="38100" dist="38100" dir="2700000" algn="tl">
                    <a:srgbClr val="000000">
                      <a:alpha val="43137"/>
                    </a:srgbClr>
                  </a:outerShdw>
                </a:effectLst>
              </a:rPr>
            </a:br>
            <a:endParaRPr lang="es-ES" b="1" dirty="0">
              <a:solidFill>
                <a:srgbClr val="FF0066"/>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2115947446"/>
              </p:ext>
            </p:extLst>
          </p:nvPr>
        </p:nvGraphicFramePr>
        <p:xfrm>
          <a:off x="0" y="1268760"/>
          <a:ext cx="8043862" cy="534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17145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1AA7922-9861-4CDF-892C-99F4502E7AB0}"/>
                                            </p:graphicEl>
                                          </p:spTgt>
                                        </p:tgtEl>
                                        <p:attrNameLst>
                                          <p:attrName>style.visibility</p:attrName>
                                        </p:attrNameLst>
                                      </p:cBhvr>
                                      <p:to>
                                        <p:strVal val="visible"/>
                                      </p:to>
                                    </p:set>
                                    <p:animEffect transition="in" filter="fade">
                                      <p:cBhvr>
                                        <p:cTn id="12" dur="2000"/>
                                        <p:tgtEl>
                                          <p:spTgt spid="4">
                                            <p:graphicEl>
                                              <a:dgm id="{B1AA7922-9861-4CDF-892C-99F4502E7AB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90FA08B-0BB6-46CC-A839-4823C6D2E20A}"/>
                                            </p:graphicEl>
                                          </p:spTgt>
                                        </p:tgtEl>
                                        <p:attrNameLst>
                                          <p:attrName>style.visibility</p:attrName>
                                        </p:attrNameLst>
                                      </p:cBhvr>
                                      <p:to>
                                        <p:strVal val="visible"/>
                                      </p:to>
                                    </p:set>
                                    <p:animEffect transition="in" filter="fade">
                                      <p:cBhvr>
                                        <p:cTn id="17" dur="2000"/>
                                        <p:tgtEl>
                                          <p:spTgt spid="4">
                                            <p:graphicEl>
                                              <a:dgm id="{E90FA08B-0BB6-46CC-A839-4823C6D2E20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5A5FD8A7-5F4F-4C5C-92B3-AEC189369C60}"/>
                                            </p:graphicEl>
                                          </p:spTgt>
                                        </p:tgtEl>
                                        <p:attrNameLst>
                                          <p:attrName>style.visibility</p:attrName>
                                        </p:attrNameLst>
                                      </p:cBhvr>
                                      <p:to>
                                        <p:strVal val="visible"/>
                                      </p:to>
                                    </p:set>
                                    <p:animEffect transition="in" filter="fade">
                                      <p:cBhvr>
                                        <p:cTn id="22" dur="2000"/>
                                        <p:tgtEl>
                                          <p:spTgt spid="4">
                                            <p:graphicEl>
                                              <a:dgm id="{5A5FD8A7-5F4F-4C5C-92B3-AEC189369C6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BCAD87D7-F247-43F2-B9CA-A39C0D5CA11B}"/>
                                            </p:graphicEl>
                                          </p:spTgt>
                                        </p:tgtEl>
                                        <p:attrNameLst>
                                          <p:attrName>style.visibility</p:attrName>
                                        </p:attrNameLst>
                                      </p:cBhvr>
                                      <p:to>
                                        <p:strVal val="visible"/>
                                      </p:to>
                                    </p:set>
                                    <p:animEffect transition="in" filter="fade">
                                      <p:cBhvr>
                                        <p:cTn id="27" dur="2000"/>
                                        <p:tgtEl>
                                          <p:spTgt spid="4">
                                            <p:graphicEl>
                                              <a:dgm id="{BCAD87D7-F247-43F2-B9CA-A39C0D5CA11B}"/>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F16A511A-067C-4B1D-A359-A11AAAD12990}"/>
                                            </p:graphicEl>
                                          </p:spTgt>
                                        </p:tgtEl>
                                        <p:attrNameLst>
                                          <p:attrName>style.visibility</p:attrName>
                                        </p:attrNameLst>
                                      </p:cBhvr>
                                      <p:to>
                                        <p:strVal val="visible"/>
                                      </p:to>
                                    </p:set>
                                    <p:animEffect transition="in" filter="fade">
                                      <p:cBhvr>
                                        <p:cTn id="32" dur="2000"/>
                                        <p:tgtEl>
                                          <p:spTgt spid="4">
                                            <p:graphicEl>
                                              <a:dgm id="{F16A511A-067C-4B1D-A359-A11AAAD1299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A3D65426-2AC9-4EB1-A455-10D4ADC30ABD}"/>
                                            </p:graphicEl>
                                          </p:spTgt>
                                        </p:tgtEl>
                                        <p:attrNameLst>
                                          <p:attrName>style.visibility</p:attrName>
                                        </p:attrNameLst>
                                      </p:cBhvr>
                                      <p:to>
                                        <p:strVal val="visible"/>
                                      </p:to>
                                    </p:set>
                                    <p:animEffect transition="in" filter="fade">
                                      <p:cBhvr>
                                        <p:cTn id="37" dur="2000"/>
                                        <p:tgtEl>
                                          <p:spTgt spid="4">
                                            <p:graphicEl>
                                              <a:dgm id="{A3D65426-2AC9-4EB1-A455-10D4ADC30A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2339752" y="1268760"/>
            <a:ext cx="6172200" cy="1894362"/>
          </a:xfrm>
        </p:spPr>
        <p:txBody>
          <a:bodyPr>
            <a:noAutofit/>
          </a:bodyPr>
          <a:lstStyle/>
          <a:p>
            <a:pPr lvl="0" algn="ctr" fontAlgn="base">
              <a:spcAft>
                <a:spcPct val="0"/>
              </a:spcAft>
            </a:pPr>
            <a:r>
              <a:rPr lang="es-EC" sz="4800" cap="none" dirty="0" smtClean="0" bmk="_Toc370631176">
                <a:solidFill>
                  <a:srgbClr val="F808A2"/>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t>Unidad IV </a:t>
            </a:r>
            <a:br>
              <a:rPr lang="es-EC" sz="4800" cap="none" dirty="0" smtClean="0" bmk="_Toc370631176">
                <a:solidFill>
                  <a:srgbClr val="F808A2"/>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br>
            <a:r>
              <a:rPr lang="es-EC" sz="4800" cap="none" dirty="0" smtClean="0" bmk="_Toc370631176">
                <a:solidFill>
                  <a:srgbClr val="F808A2"/>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t>El entorno institucional óptimo</a:t>
            </a:r>
            <a:r>
              <a:rPr lang="es-EC" sz="4800" cap="none" dirty="0" smtClean="0">
                <a:solidFill>
                  <a:srgbClr val="F808A2"/>
                </a:solidFill>
                <a:effectLst>
                  <a:outerShdw blurRad="38100" dist="38100" dir="2700000" algn="tl">
                    <a:srgbClr val="000000">
                      <a:alpha val="43137"/>
                    </a:srgbClr>
                  </a:outerShdw>
                </a:effectLst>
                <a:latin typeface="Monotype Corsiva" pitchFamily="66" charset="0"/>
                <a:cs typeface="Arial" pitchFamily="34" charset="0"/>
              </a:rPr>
              <a:t/>
            </a:r>
            <a:br>
              <a:rPr lang="es-EC" sz="4800" cap="none" dirty="0" smtClean="0">
                <a:solidFill>
                  <a:srgbClr val="F808A2"/>
                </a:solidFill>
                <a:effectLst>
                  <a:outerShdw blurRad="38100" dist="38100" dir="2700000" algn="tl">
                    <a:srgbClr val="000000">
                      <a:alpha val="43137"/>
                    </a:srgbClr>
                  </a:outerShdw>
                </a:effectLst>
                <a:latin typeface="Monotype Corsiva" pitchFamily="66" charset="0"/>
                <a:cs typeface="Arial" pitchFamily="34" charset="0"/>
              </a:rPr>
            </a:br>
            <a:endParaRPr lang="es-ES" sz="4800" dirty="0">
              <a:solidFill>
                <a:srgbClr val="F808A2"/>
              </a:solidFill>
            </a:endParaRPr>
          </a:p>
        </p:txBody>
      </p:sp>
      <p:pic>
        <p:nvPicPr>
          <p:cNvPr id="2050" name="Picture 2" descr="C:\Users\Zurita\Documents\kid_books.jpg"/>
          <p:cNvPicPr>
            <a:picLocks noChangeAspect="1" noChangeArrowheads="1"/>
          </p:cNvPicPr>
          <p:nvPr/>
        </p:nvPicPr>
        <p:blipFill>
          <a:blip r:embed="rId2" cstate="print"/>
          <a:srcRect/>
          <a:stretch>
            <a:fillRect/>
          </a:stretch>
        </p:blipFill>
        <p:spPr bwMode="auto">
          <a:xfrm>
            <a:off x="3707904" y="2996952"/>
            <a:ext cx="3048000" cy="3048000"/>
          </a:xfrm>
          <a:prstGeom prst="rect">
            <a:avLst/>
          </a:prstGeom>
          <a:noFill/>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323528" y="332656"/>
          <a:ext cx="8568952"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2" name="Picture 2" descr="http://cssjs.decoracion2.com/imagenes/2011/08/AULA-INFANTIL-480x319.jpg"/>
          <p:cNvPicPr>
            <a:picLocks noChangeAspect="1" noChangeArrowheads="1"/>
          </p:cNvPicPr>
          <p:nvPr/>
        </p:nvPicPr>
        <p:blipFill>
          <a:blip r:embed="rId7" cstate="print"/>
          <a:srcRect/>
          <a:stretch>
            <a:fillRect/>
          </a:stretch>
        </p:blipFill>
        <p:spPr bwMode="auto">
          <a:xfrm>
            <a:off x="5148064" y="4581128"/>
            <a:ext cx="3016051" cy="2004418"/>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D5E3125F-0521-4DCD-A173-DE37ECDEE800}"/>
                                            </p:graphicEl>
                                          </p:spTgt>
                                        </p:tgtEl>
                                        <p:attrNameLst>
                                          <p:attrName>style.visibility</p:attrName>
                                        </p:attrNameLst>
                                      </p:cBhvr>
                                      <p:to>
                                        <p:strVal val="visible"/>
                                      </p:to>
                                    </p:set>
                                    <p:animEffect transition="in" filter="fade">
                                      <p:cBhvr>
                                        <p:cTn id="7" dur="2000"/>
                                        <p:tgtEl>
                                          <p:spTgt spid="2">
                                            <p:graphicEl>
                                              <a:dgm id="{D5E3125F-0521-4DCD-A173-DE37ECDEE80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45A19D6C-BD22-4AF6-B3CB-CAE804503433}"/>
                                            </p:graphicEl>
                                          </p:spTgt>
                                        </p:tgtEl>
                                        <p:attrNameLst>
                                          <p:attrName>style.visibility</p:attrName>
                                        </p:attrNameLst>
                                      </p:cBhvr>
                                      <p:to>
                                        <p:strVal val="visible"/>
                                      </p:to>
                                    </p:set>
                                    <p:animEffect transition="in" filter="fade">
                                      <p:cBhvr>
                                        <p:cTn id="10" dur="2000"/>
                                        <p:tgtEl>
                                          <p:spTgt spid="2">
                                            <p:graphicEl>
                                              <a:dgm id="{45A19D6C-BD22-4AF6-B3CB-CAE804503433}"/>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graphicEl>
                                              <a:dgm id="{35E2E233-5903-41B5-AE97-BA6983BB5122}"/>
                                            </p:graphicEl>
                                          </p:spTgt>
                                        </p:tgtEl>
                                        <p:attrNameLst>
                                          <p:attrName>style.visibility</p:attrName>
                                        </p:attrNameLst>
                                      </p:cBhvr>
                                      <p:to>
                                        <p:strVal val="visible"/>
                                      </p:to>
                                    </p:set>
                                    <p:animEffect transition="in" filter="fade">
                                      <p:cBhvr>
                                        <p:cTn id="13" dur="2000"/>
                                        <p:tgtEl>
                                          <p:spTgt spid="2">
                                            <p:graphicEl>
                                              <a:dgm id="{35E2E233-5903-41B5-AE97-BA6983BB5122}"/>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graphicEl>
                                              <a:dgm id="{8626A7E6-66C9-4DA8-8A37-BE9CD80804EA}"/>
                                            </p:graphicEl>
                                          </p:spTgt>
                                        </p:tgtEl>
                                        <p:attrNameLst>
                                          <p:attrName>style.visibility</p:attrName>
                                        </p:attrNameLst>
                                      </p:cBhvr>
                                      <p:to>
                                        <p:strVal val="visible"/>
                                      </p:to>
                                    </p:set>
                                    <p:animEffect transition="in" filter="fade">
                                      <p:cBhvr>
                                        <p:cTn id="16" dur="2000"/>
                                        <p:tgtEl>
                                          <p:spTgt spid="2">
                                            <p:graphicEl>
                                              <a:dgm id="{8626A7E6-66C9-4DA8-8A37-BE9CD80804EA}"/>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graphicEl>
                                              <a:dgm id="{9598518D-DB59-45D3-AD1A-A530237E9144}"/>
                                            </p:graphicEl>
                                          </p:spTgt>
                                        </p:tgtEl>
                                        <p:attrNameLst>
                                          <p:attrName>style.visibility</p:attrName>
                                        </p:attrNameLst>
                                      </p:cBhvr>
                                      <p:to>
                                        <p:strVal val="visible"/>
                                      </p:to>
                                    </p:set>
                                    <p:animEffect transition="in" filter="fade">
                                      <p:cBhvr>
                                        <p:cTn id="19" dur="2000"/>
                                        <p:tgtEl>
                                          <p:spTgt spid="2">
                                            <p:graphicEl>
                                              <a:dgm id="{9598518D-DB59-45D3-AD1A-A530237E9144}"/>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graphicEl>
                                              <a:dgm id="{098E3552-2CB0-4C1E-9013-F522D2208125}"/>
                                            </p:graphicEl>
                                          </p:spTgt>
                                        </p:tgtEl>
                                        <p:attrNameLst>
                                          <p:attrName>style.visibility</p:attrName>
                                        </p:attrNameLst>
                                      </p:cBhvr>
                                      <p:to>
                                        <p:strVal val="visible"/>
                                      </p:to>
                                    </p:set>
                                    <p:animEffect transition="in" filter="fade">
                                      <p:cBhvr>
                                        <p:cTn id="22" dur="2000"/>
                                        <p:tgtEl>
                                          <p:spTgt spid="2">
                                            <p:graphicEl>
                                              <a:dgm id="{098E3552-2CB0-4C1E-9013-F522D2208125}"/>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graphicEl>
                                              <a:dgm id="{F759B7C4-E0F9-4AFF-B183-F290C64DA280}"/>
                                            </p:graphicEl>
                                          </p:spTgt>
                                        </p:tgtEl>
                                        <p:attrNameLst>
                                          <p:attrName>style.visibility</p:attrName>
                                        </p:attrNameLst>
                                      </p:cBhvr>
                                      <p:to>
                                        <p:strVal val="visible"/>
                                      </p:to>
                                    </p:set>
                                    <p:animEffect transition="in" filter="fade">
                                      <p:cBhvr>
                                        <p:cTn id="25" dur="2000"/>
                                        <p:tgtEl>
                                          <p:spTgt spid="2">
                                            <p:graphicEl>
                                              <a:dgm id="{F759B7C4-E0F9-4AFF-B183-F290C64DA280}"/>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5F1A644B-0CFE-4515-8BE2-D70F1F35BC75}"/>
                                            </p:graphicEl>
                                          </p:spTgt>
                                        </p:tgtEl>
                                        <p:attrNameLst>
                                          <p:attrName>style.visibility</p:attrName>
                                        </p:attrNameLst>
                                      </p:cBhvr>
                                      <p:to>
                                        <p:strVal val="visible"/>
                                      </p:to>
                                    </p:set>
                                    <p:animEffect transition="in" filter="fade">
                                      <p:cBhvr>
                                        <p:cTn id="28" dur="2000"/>
                                        <p:tgtEl>
                                          <p:spTgt spid="2">
                                            <p:graphicEl>
                                              <a:dgm id="{5F1A644B-0CFE-4515-8BE2-D70F1F35BC7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graphicEl>
                                              <a:dgm id="{EC6FA76C-3B7F-46CA-8DD6-A71C4A1C65B6}"/>
                                            </p:graphicEl>
                                          </p:spTgt>
                                        </p:tgtEl>
                                        <p:attrNameLst>
                                          <p:attrName>style.visibility</p:attrName>
                                        </p:attrNameLst>
                                      </p:cBhvr>
                                      <p:to>
                                        <p:strVal val="visible"/>
                                      </p:to>
                                    </p:set>
                                    <p:animEffect transition="in" filter="fade">
                                      <p:cBhvr>
                                        <p:cTn id="31" dur="2000"/>
                                        <p:tgtEl>
                                          <p:spTgt spid="2">
                                            <p:graphicEl>
                                              <a:dgm id="{EC6FA76C-3B7F-46CA-8DD6-A71C4A1C65B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0722"/>
                                        </p:tgtEl>
                                        <p:attrNameLst>
                                          <p:attrName>style.visibility</p:attrName>
                                        </p:attrNameLst>
                                      </p:cBhvr>
                                      <p:to>
                                        <p:strVal val="visible"/>
                                      </p:to>
                                    </p:set>
                                    <p:animEffect transition="in" filter="fade">
                                      <p:cBhvr>
                                        <p:cTn id="36" dur="20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descr="http://www.garabatosyochopatos.com/fotos/melilla-7.jpg"/>
          <p:cNvPicPr>
            <a:picLocks noChangeAspect="1" noChangeArrowheads="1"/>
          </p:cNvPicPr>
          <p:nvPr/>
        </p:nvPicPr>
        <p:blipFill>
          <a:blip r:embed="rId2" cstate="print"/>
          <a:srcRect/>
          <a:stretch>
            <a:fillRect/>
          </a:stretch>
        </p:blipFill>
        <p:spPr bwMode="auto">
          <a:xfrm>
            <a:off x="0" y="4696544"/>
            <a:ext cx="3242184" cy="2161456"/>
          </a:xfrm>
          <a:prstGeom prst="rect">
            <a:avLst/>
          </a:prstGeom>
          <a:noFill/>
        </p:spPr>
      </p:pic>
      <p:pic>
        <p:nvPicPr>
          <p:cNvPr id="29700" name="Picture 4" descr="http://1.bp.blogspot.com/-dJ3xI3n0PHE/UW5NL7vB3QI/AAAAAAAAABc/J-81tqyhgSA/s320/manos.jpg"/>
          <p:cNvPicPr>
            <a:picLocks noChangeAspect="1" noChangeArrowheads="1"/>
          </p:cNvPicPr>
          <p:nvPr/>
        </p:nvPicPr>
        <p:blipFill>
          <a:blip r:embed="rId3" cstate="print"/>
          <a:srcRect/>
          <a:stretch>
            <a:fillRect/>
          </a:stretch>
        </p:blipFill>
        <p:spPr bwMode="auto">
          <a:xfrm>
            <a:off x="5796136" y="404664"/>
            <a:ext cx="3048000" cy="1981201"/>
          </a:xfrm>
          <a:prstGeom prst="rect">
            <a:avLst/>
          </a:prstGeom>
          <a:noFill/>
        </p:spPr>
      </p:pic>
      <p:graphicFrame>
        <p:nvGraphicFramePr>
          <p:cNvPr id="4" name="3 Diagrama"/>
          <p:cNvGraphicFramePr/>
          <p:nvPr/>
        </p:nvGraphicFramePr>
        <p:xfrm>
          <a:off x="323528" y="332656"/>
          <a:ext cx="8424936" cy="63367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9698" name="Picture 2" descr="http://pedagogiainfantil11.files.wordpress.com/2011/11/agazzi3.jpg"/>
          <p:cNvPicPr>
            <a:picLocks noChangeAspect="1" noChangeArrowheads="1"/>
          </p:cNvPicPr>
          <p:nvPr/>
        </p:nvPicPr>
        <p:blipFill>
          <a:blip r:embed="rId9" cstate="print"/>
          <a:srcRect/>
          <a:stretch>
            <a:fillRect/>
          </a:stretch>
        </p:blipFill>
        <p:spPr bwMode="auto">
          <a:xfrm>
            <a:off x="3347864" y="1772816"/>
            <a:ext cx="2456006" cy="3384376"/>
          </a:xfrm>
          <a:prstGeom prst="ellipse">
            <a:avLst/>
          </a:prstGeom>
          <a:ln>
            <a:noFill/>
          </a:ln>
          <a:effectLst>
            <a:softEdge rad="11250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20A154B3-7CB5-4640-94CA-8B97CE5E524A}"/>
                                            </p:graphicEl>
                                          </p:spTgt>
                                        </p:tgtEl>
                                        <p:attrNameLst>
                                          <p:attrName>style.visibility</p:attrName>
                                        </p:attrNameLst>
                                      </p:cBhvr>
                                      <p:to>
                                        <p:strVal val="visible"/>
                                      </p:to>
                                    </p:set>
                                    <p:animEffect transition="in" filter="fade">
                                      <p:cBhvr>
                                        <p:cTn id="7" dur="2000"/>
                                        <p:tgtEl>
                                          <p:spTgt spid="4">
                                            <p:graphicEl>
                                              <a:dgm id="{20A154B3-7CB5-4640-94CA-8B97CE5E524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F84CB92E-A767-46D5-BAF4-8264F0B68C6E}"/>
                                            </p:graphicEl>
                                          </p:spTgt>
                                        </p:tgtEl>
                                        <p:attrNameLst>
                                          <p:attrName>style.visibility</p:attrName>
                                        </p:attrNameLst>
                                      </p:cBhvr>
                                      <p:to>
                                        <p:strVal val="visible"/>
                                      </p:to>
                                    </p:set>
                                    <p:animEffect transition="in" filter="fade">
                                      <p:cBhvr>
                                        <p:cTn id="10" dur="2000"/>
                                        <p:tgtEl>
                                          <p:spTgt spid="4">
                                            <p:graphicEl>
                                              <a:dgm id="{F84CB92E-A767-46D5-BAF4-8264F0B68C6E}"/>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6DE3DB2C-0D99-42B3-A953-72CD4AD2AA6D}"/>
                                            </p:graphicEl>
                                          </p:spTgt>
                                        </p:tgtEl>
                                        <p:attrNameLst>
                                          <p:attrName>style.visibility</p:attrName>
                                        </p:attrNameLst>
                                      </p:cBhvr>
                                      <p:to>
                                        <p:strVal val="visible"/>
                                      </p:to>
                                    </p:set>
                                    <p:animEffect transition="in" filter="fade">
                                      <p:cBhvr>
                                        <p:cTn id="13" dur="2000"/>
                                        <p:tgtEl>
                                          <p:spTgt spid="4">
                                            <p:graphicEl>
                                              <a:dgm id="{6DE3DB2C-0D99-42B3-A953-72CD4AD2AA6D}"/>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A6484283-D65B-42A5-994B-503C9E8E3122}"/>
                                            </p:graphicEl>
                                          </p:spTgt>
                                        </p:tgtEl>
                                        <p:attrNameLst>
                                          <p:attrName>style.visibility</p:attrName>
                                        </p:attrNameLst>
                                      </p:cBhvr>
                                      <p:to>
                                        <p:strVal val="visible"/>
                                      </p:to>
                                    </p:set>
                                    <p:animEffect transition="in" filter="fade">
                                      <p:cBhvr>
                                        <p:cTn id="16" dur="2000"/>
                                        <p:tgtEl>
                                          <p:spTgt spid="4">
                                            <p:graphicEl>
                                              <a:dgm id="{A6484283-D65B-42A5-994B-503C9E8E3122}"/>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6050B657-A890-4F28-855F-93D6AFE61103}"/>
                                            </p:graphicEl>
                                          </p:spTgt>
                                        </p:tgtEl>
                                        <p:attrNameLst>
                                          <p:attrName>style.visibility</p:attrName>
                                        </p:attrNameLst>
                                      </p:cBhvr>
                                      <p:to>
                                        <p:strVal val="visible"/>
                                      </p:to>
                                    </p:set>
                                    <p:animEffect transition="in" filter="fade">
                                      <p:cBhvr>
                                        <p:cTn id="19" dur="2000"/>
                                        <p:tgtEl>
                                          <p:spTgt spid="4">
                                            <p:graphicEl>
                                              <a:dgm id="{6050B657-A890-4F28-855F-93D6AFE61103}"/>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721A0170-2DDE-48C3-BACD-874E5ED81754}"/>
                                            </p:graphicEl>
                                          </p:spTgt>
                                        </p:tgtEl>
                                        <p:attrNameLst>
                                          <p:attrName>style.visibility</p:attrName>
                                        </p:attrNameLst>
                                      </p:cBhvr>
                                      <p:to>
                                        <p:strVal val="visible"/>
                                      </p:to>
                                    </p:set>
                                    <p:animEffect transition="in" filter="fade">
                                      <p:cBhvr>
                                        <p:cTn id="22" dur="2000"/>
                                        <p:tgtEl>
                                          <p:spTgt spid="4">
                                            <p:graphicEl>
                                              <a:dgm id="{721A0170-2DDE-48C3-BACD-874E5ED81754}"/>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E976D90F-E391-4A61-8D38-782409F727AD}"/>
                                            </p:graphicEl>
                                          </p:spTgt>
                                        </p:tgtEl>
                                        <p:attrNameLst>
                                          <p:attrName>style.visibility</p:attrName>
                                        </p:attrNameLst>
                                      </p:cBhvr>
                                      <p:to>
                                        <p:strVal val="visible"/>
                                      </p:to>
                                    </p:set>
                                    <p:animEffect transition="in" filter="fade">
                                      <p:cBhvr>
                                        <p:cTn id="25" dur="2000"/>
                                        <p:tgtEl>
                                          <p:spTgt spid="4">
                                            <p:graphicEl>
                                              <a:dgm id="{E976D90F-E391-4A61-8D38-782409F727AD}"/>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6A485E3B-C9D2-4509-AF34-82FE59243AB5}"/>
                                            </p:graphicEl>
                                          </p:spTgt>
                                        </p:tgtEl>
                                        <p:attrNameLst>
                                          <p:attrName>style.visibility</p:attrName>
                                        </p:attrNameLst>
                                      </p:cBhvr>
                                      <p:to>
                                        <p:strVal val="visible"/>
                                      </p:to>
                                    </p:set>
                                    <p:animEffect transition="in" filter="fade">
                                      <p:cBhvr>
                                        <p:cTn id="28" dur="2000"/>
                                        <p:tgtEl>
                                          <p:spTgt spid="4">
                                            <p:graphicEl>
                                              <a:dgm id="{6A485E3B-C9D2-4509-AF34-82FE59243AB5}"/>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9700"/>
                                        </p:tgtEl>
                                        <p:attrNameLst>
                                          <p:attrName>style.visibility</p:attrName>
                                        </p:attrNameLst>
                                      </p:cBhvr>
                                      <p:to>
                                        <p:strVal val="visible"/>
                                      </p:to>
                                    </p:set>
                                    <p:animEffect transition="in" filter="fade">
                                      <p:cBhvr>
                                        <p:cTn id="33" dur="2000"/>
                                        <p:tgtEl>
                                          <p:spTgt spid="2970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702"/>
                                        </p:tgtEl>
                                        <p:attrNameLst>
                                          <p:attrName>style.visibility</p:attrName>
                                        </p:attrNameLst>
                                      </p:cBhvr>
                                      <p:to>
                                        <p:strVal val="visible"/>
                                      </p:to>
                                    </p:set>
                                    <p:animEffect transition="in" filter="fade">
                                      <p:cBhvr>
                                        <p:cTn id="38" dur="20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95536" y="260648"/>
          <a:ext cx="7992888"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8674" name="Picture 2" descr="http://2.bp.blogspot.com/_P9fUFDITvz8/Sg9gEroC_9I/AAAAAAAAABk/Smb2ar7pOBY/S500/salon+Montessori.jpg"/>
          <p:cNvPicPr>
            <a:picLocks noChangeAspect="1" noChangeArrowheads="1"/>
          </p:cNvPicPr>
          <p:nvPr/>
        </p:nvPicPr>
        <p:blipFill>
          <a:blip r:embed="rId7" cstate="print"/>
          <a:srcRect/>
          <a:stretch>
            <a:fillRect/>
          </a:stretch>
        </p:blipFill>
        <p:spPr bwMode="auto">
          <a:xfrm>
            <a:off x="251520" y="332656"/>
            <a:ext cx="2935944" cy="2044676"/>
          </a:xfrm>
          <a:prstGeom prst="rect">
            <a:avLst/>
          </a:prstGeom>
          <a:noFill/>
        </p:spPr>
      </p:pic>
      <p:pic>
        <p:nvPicPr>
          <p:cNvPr id="28678" name="Picture 6" descr="http://3.bp.blogspot.com/_ulny20_qvpg/S-mKGK93CWI/AAAAAAAAAAM/w0JDb1nr2zk/s1600/Montessori.jpg"/>
          <p:cNvPicPr>
            <a:picLocks noChangeAspect="1" noChangeArrowheads="1"/>
          </p:cNvPicPr>
          <p:nvPr/>
        </p:nvPicPr>
        <p:blipFill>
          <a:blip r:embed="rId8" cstate="print"/>
          <a:srcRect/>
          <a:stretch>
            <a:fillRect/>
          </a:stretch>
        </p:blipFill>
        <p:spPr bwMode="auto">
          <a:xfrm>
            <a:off x="5806577" y="4553744"/>
            <a:ext cx="3337423" cy="2304256"/>
          </a:xfrm>
          <a:prstGeom prst="rect">
            <a:avLst/>
          </a:prstGeom>
          <a:noFill/>
        </p:spPr>
      </p:pic>
      <p:pic>
        <p:nvPicPr>
          <p:cNvPr id="28680" name="Picture 8" descr="http://4.bp.blogspot.com/_j4Vp5eubSj4/TTn-86BRm-I/AAAAAAAAAEE/zy6GUaoK1pk/s1600/maria_montessori.gif"/>
          <p:cNvPicPr>
            <a:picLocks noChangeAspect="1" noChangeArrowheads="1"/>
          </p:cNvPicPr>
          <p:nvPr/>
        </p:nvPicPr>
        <p:blipFill>
          <a:blip r:embed="rId9" cstate="print"/>
          <a:srcRect/>
          <a:stretch>
            <a:fillRect/>
          </a:stretch>
        </p:blipFill>
        <p:spPr bwMode="auto">
          <a:xfrm>
            <a:off x="3131840" y="1772816"/>
            <a:ext cx="2529047" cy="3305944"/>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36C8A85-3FD3-46DE-9130-F73CB0383810}"/>
                                            </p:graphicEl>
                                          </p:spTgt>
                                        </p:tgtEl>
                                        <p:attrNameLst>
                                          <p:attrName>style.visibility</p:attrName>
                                        </p:attrNameLst>
                                      </p:cBhvr>
                                      <p:to>
                                        <p:strVal val="visible"/>
                                      </p:to>
                                    </p:set>
                                    <p:animEffect transition="in" filter="fade">
                                      <p:cBhvr>
                                        <p:cTn id="7" dur="2000"/>
                                        <p:tgtEl>
                                          <p:spTgt spid="4">
                                            <p:graphicEl>
                                              <a:dgm id="{E36C8A85-3FD3-46DE-9130-F73CB038381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861375CD-0FED-4921-9ED8-2B649B9E7C56}"/>
                                            </p:graphicEl>
                                          </p:spTgt>
                                        </p:tgtEl>
                                        <p:attrNameLst>
                                          <p:attrName>style.visibility</p:attrName>
                                        </p:attrNameLst>
                                      </p:cBhvr>
                                      <p:to>
                                        <p:strVal val="visible"/>
                                      </p:to>
                                    </p:set>
                                    <p:animEffect transition="in" filter="fade">
                                      <p:cBhvr>
                                        <p:cTn id="10" dur="2000"/>
                                        <p:tgtEl>
                                          <p:spTgt spid="4">
                                            <p:graphicEl>
                                              <a:dgm id="{861375CD-0FED-4921-9ED8-2B649B9E7C56}"/>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graphicEl>
                                              <a:dgm id="{8D36D4BD-8F33-488E-BC7F-365D678D0479}"/>
                                            </p:graphicEl>
                                          </p:spTgt>
                                        </p:tgtEl>
                                        <p:attrNameLst>
                                          <p:attrName>style.visibility</p:attrName>
                                        </p:attrNameLst>
                                      </p:cBhvr>
                                      <p:to>
                                        <p:strVal val="visible"/>
                                      </p:to>
                                    </p:set>
                                    <p:animEffect transition="in" filter="fade">
                                      <p:cBhvr>
                                        <p:cTn id="13" dur="2000"/>
                                        <p:tgtEl>
                                          <p:spTgt spid="4">
                                            <p:graphicEl>
                                              <a:dgm id="{8D36D4BD-8F33-488E-BC7F-365D678D0479}"/>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graphicEl>
                                              <a:dgm id="{F774AF5F-43CE-4C5F-8965-5F5E1919E2B6}"/>
                                            </p:graphicEl>
                                          </p:spTgt>
                                        </p:tgtEl>
                                        <p:attrNameLst>
                                          <p:attrName>style.visibility</p:attrName>
                                        </p:attrNameLst>
                                      </p:cBhvr>
                                      <p:to>
                                        <p:strVal val="visible"/>
                                      </p:to>
                                    </p:set>
                                    <p:animEffect transition="in" filter="fade">
                                      <p:cBhvr>
                                        <p:cTn id="16" dur="2000"/>
                                        <p:tgtEl>
                                          <p:spTgt spid="4">
                                            <p:graphicEl>
                                              <a:dgm id="{F774AF5F-43CE-4C5F-8965-5F5E1919E2B6}"/>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graphicEl>
                                              <a:dgm id="{35854DC6-1D96-403A-ABB0-97797A8214E2}"/>
                                            </p:graphicEl>
                                          </p:spTgt>
                                        </p:tgtEl>
                                        <p:attrNameLst>
                                          <p:attrName>style.visibility</p:attrName>
                                        </p:attrNameLst>
                                      </p:cBhvr>
                                      <p:to>
                                        <p:strVal val="visible"/>
                                      </p:to>
                                    </p:set>
                                    <p:animEffect transition="in" filter="fade">
                                      <p:cBhvr>
                                        <p:cTn id="19" dur="2000"/>
                                        <p:tgtEl>
                                          <p:spTgt spid="4">
                                            <p:graphicEl>
                                              <a:dgm id="{35854DC6-1D96-403A-ABB0-97797A8214E2}"/>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graphicEl>
                                              <a:dgm id="{5646C37B-ADA9-45E9-A1CC-7375AF5BCAC2}"/>
                                            </p:graphicEl>
                                          </p:spTgt>
                                        </p:tgtEl>
                                        <p:attrNameLst>
                                          <p:attrName>style.visibility</p:attrName>
                                        </p:attrNameLst>
                                      </p:cBhvr>
                                      <p:to>
                                        <p:strVal val="visible"/>
                                      </p:to>
                                    </p:set>
                                    <p:animEffect transition="in" filter="fade">
                                      <p:cBhvr>
                                        <p:cTn id="22" dur="2000"/>
                                        <p:tgtEl>
                                          <p:spTgt spid="4">
                                            <p:graphicEl>
                                              <a:dgm id="{5646C37B-ADA9-45E9-A1CC-7375AF5BCAC2}"/>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graphicEl>
                                              <a:dgm id="{1DADA73C-1CD6-4673-9AB8-7EF05A024A87}"/>
                                            </p:graphicEl>
                                          </p:spTgt>
                                        </p:tgtEl>
                                        <p:attrNameLst>
                                          <p:attrName>style.visibility</p:attrName>
                                        </p:attrNameLst>
                                      </p:cBhvr>
                                      <p:to>
                                        <p:strVal val="visible"/>
                                      </p:to>
                                    </p:set>
                                    <p:animEffect transition="in" filter="fade">
                                      <p:cBhvr>
                                        <p:cTn id="25" dur="2000"/>
                                        <p:tgtEl>
                                          <p:spTgt spid="4">
                                            <p:graphicEl>
                                              <a:dgm id="{1DADA73C-1CD6-4673-9AB8-7EF05A024A87}"/>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F542016E-B706-4DF6-9B9E-AC04AAFA7ABD}"/>
                                            </p:graphicEl>
                                          </p:spTgt>
                                        </p:tgtEl>
                                        <p:attrNameLst>
                                          <p:attrName>style.visibility</p:attrName>
                                        </p:attrNameLst>
                                      </p:cBhvr>
                                      <p:to>
                                        <p:strVal val="visible"/>
                                      </p:to>
                                    </p:set>
                                    <p:animEffect transition="in" filter="fade">
                                      <p:cBhvr>
                                        <p:cTn id="28" dur="2000"/>
                                        <p:tgtEl>
                                          <p:spTgt spid="4">
                                            <p:graphicEl>
                                              <a:dgm id="{F542016E-B706-4DF6-9B9E-AC04AAFA7ABD}"/>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680"/>
                                        </p:tgtEl>
                                        <p:attrNameLst>
                                          <p:attrName>style.visibility</p:attrName>
                                        </p:attrNameLst>
                                      </p:cBhvr>
                                      <p:to>
                                        <p:strVal val="visible"/>
                                      </p:to>
                                    </p:set>
                                    <p:animEffect transition="in" filter="fade">
                                      <p:cBhvr>
                                        <p:cTn id="33" dur="2000"/>
                                        <p:tgtEl>
                                          <p:spTgt spid="2868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8674"/>
                                        </p:tgtEl>
                                        <p:attrNameLst>
                                          <p:attrName>style.visibility</p:attrName>
                                        </p:attrNameLst>
                                      </p:cBhvr>
                                      <p:to>
                                        <p:strVal val="visible"/>
                                      </p:to>
                                    </p:set>
                                    <p:animEffect transition="in" filter="fade">
                                      <p:cBhvr>
                                        <p:cTn id="38" dur="2000"/>
                                        <p:tgtEl>
                                          <p:spTgt spid="2867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8678"/>
                                        </p:tgtEl>
                                        <p:attrNameLst>
                                          <p:attrName>style.visibility</p:attrName>
                                        </p:attrNameLst>
                                      </p:cBhvr>
                                      <p:to>
                                        <p:strVal val="visible"/>
                                      </p:to>
                                    </p:set>
                                    <p:animEffect transition="in" filter="fade">
                                      <p:cBhvr>
                                        <p:cTn id="43"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683568" y="0"/>
          <a:ext cx="8460432"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www.rmm.cl/usuarios/mvivanco01/imagen/ninos-jugando-10-650.jpg">
            <a:hlinkClick r:id="rId7"/>
          </p:cNvPr>
          <p:cNvPicPr>
            <a:picLocks noChangeAspect="1" noChangeArrowheads="1"/>
          </p:cNvPicPr>
          <p:nvPr/>
        </p:nvPicPr>
        <p:blipFill>
          <a:blip r:embed="rId8" cstate="print"/>
          <a:srcRect/>
          <a:stretch>
            <a:fillRect/>
          </a:stretch>
        </p:blipFill>
        <p:spPr bwMode="auto">
          <a:xfrm>
            <a:off x="0" y="5137654"/>
            <a:ext cx="2339752" cy="1720346"/>
          </a:xfrm>
          <a:prstGeom prst="rect">
            <a:avLst/>
          </a:prstGeom>
          <a:noFill/>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7744176-B143-49AE-A47D-47893D21EFF6}"/>
                                            </p:graphicEl>
                                          </p:spTgt>
                                        </p:tgtEl>
                                        <p:attrNameLst>
                                          <p:attrName>style.visibility</p:attrName>
                                        </p:attrNameLst>
                                      </p:cBhvr>
                                      <p:to>
                                        <p:strVal val="visible"/>
                                      </p:to>
                                    </p:set>
                                    <p:animEffect transition="in" filter="fade">
                                      <p:cBhvr>
                                        <p:cTn id="12" dur="2000"/>
                                        <p:tgtEl>
                                          <p:spTgt spid="4">
                                            <p:graphicEl>
                                              <a:dgm id="{47744176-B143-49AE-A47D-47893D21EFF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53BAEDE6-7392-40F4-B8C6-3E41A4590365}"/>
                                            </p:graphicEl>
                                          </p:spTgt>
                                        </p:tgtEl>
                                        <p:attrNameLst>
                                          <p:attrName>style.visibility</p:attrName>
                                        </p:attrNameLst>
                                      </p:cBhvr>
                                      <p:to>
                                        <p:strVal val="visible"/>
                                      </p:to>
                                    </p:set>
                                    <p:animEffect transition="in" filter="fade">
                                      <p:cBhvr>
                                        <p:cTn id="15" dur="2000"/>
                                        <p:tgtEl>
                                          <p:spTgt spid="4">
                                            <p:graphicEl>
                                              <a:dgm id="{53BAEDE6-7392-40F4-B8C6-3E41A4590365}"/>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47F44A04-F6EE-4CC4-8469-24127AEC88C4}"/>
                                            </p:graphicEl>
                                          </p:spTgt>
                                        </p:tgtEl>
                                        <p:attrNameLst>
                                          <p:attrName>style.visibility</p:attrName>
                                        </p:attrNameLst>
                                      </p:cBhvr>
                                      <p:to>
                                        <p:strVal val="visible"/>
                                      </p:to>
                                    </p:set>
                                    <p:animEffect transition="in" filter="fade">
                                      <p:cBhvr>
                                        <p:cTn id="18" dur="2000"/>
                                        <p:tgtEl>
                                          <p:spTgt spid="4">
                                            <p:graphicEl>
                                              <a:dgm id="{47F44A04-F6EE-4CC4-8469-24127AEC88C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21840D19-8CB4-426D-97F4-2C13E3267380}"/>
                                            </p:graphicEl>
                                          </p:spTgt>
                                        </p:tgtEl>
                                        <p:attrNameLst>
                                          <p:attrName>style.visibility</p:attrName>
                                        </p:attrNameLst>
                                      </p:cBhvr>
                                      <p:to>
                                        <p:strVal val="visible"/>
                                      </p:to>
                                    </p:set>
                                    <p:animEffect transition="in" filter="fade">
                                      <p:cBhvr>
                                        <p:cTn id="21" dur="2000"/>
                                        <p:tgtEl>
                                          <p:spTgt spid="4">
                                            <p:graphicEl>
                                              <a:dgm id="{21840D19-8CB4-426D-97F4-2C13E3267380}"/>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306463EE-9030-4A1A-B40A-24521E86DFD8}"/>
                                            </p:graphicEl>
                                          </p:spTgt>
                                        </p:tgtEl>
                                        <p:attrNameLst>
                                          <p:attrName>style.visibility</p:attrName>
                                        </p:attrNameLst>
                                      </p:cBhvr>
                                      <p:to>
                                        <p:strVal val="visible"/>
                                      </p:to>
                                    </p:set>
                                    <p:animEffect transition="in" filter="fade">
                                      <p:cBhvr>
                                        <p:cTn id="24" dur="2000"/>
                                        <p:tgtEl>
                                          <p:spTgt spid="4">
                                            <p:graphicEl>
                                              <a:dgm id="{306463EE-9030-4A1A-B40A-24521E86DFD8}"/>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4B5D77B2-9497-4F44-848B-5AFC84D3E3D1}"/>
                                            </p:graphicEl>
                                          </p:spTgt>
                                        </p:tgtEl>
                                        <p:attrNameLst>
                                          <p:attrName>style.visibility</p:attrName>
                                        </p:attrNameLst>
                                      </p:cBhvr>
                                      <p:to>
                                        <p:strVal val="visible"/>
                                      </p:to>
                                    </p:set>
                                    <p:animEffect transition="in" filter="fade">
                                      <p:cBhvr>
                                        <p:cTn id="27" dur="2000"/>
                                        <p:tgtEl>
                                          <p:spTgt spid="4">
                                            <p:graphicEl>
                                              <a:dgm id="{4B5D77B2-9497-4F44-848B-5AFC84D3E3D1}"/>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20D86175-21F9-4408-90DA-F016E4130592}"/>
                                            </p:graphicEl>
                                          </p:spTgt>
                                        </p:tgtEl>
                                        <p:attrNameLst>
                                          <p:attrName>style.visibility</p:attrName>
                                        </p:attrNameLst>
                                      </p:cBhvr>
                                      <p:to>
                                        <p:strVal val="visible"/>
                                      </p:to>
                                    </p:set>
                                    <p:animEffect transition="in" filter="fade">
                                      <p:cBhvr>
                                        <p:cTn id="30" dur="2000"/>
                                        <p:tgtEl>
                                          <p:spTgt spid="4">
                                            <p:graphicEl>
                                              <a:dgm id="{20D86175-21F9-4408-90DA-F016E4130592}"/>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8E13270D-C616-4021-88CF-C4B34B6CC651}"/>
                                            </p:graphicEl>
                                          </p:spTgt>
                                        </p:tgtEl>
                                        <p:attrNameLst>
                                          <p:attrName>style.visibility</p:attrName>
                                        </p:attrNameLst>
                                      </p:cBhvr>
                                      <p:to>
                                        <p:strVal val="visible"/>
                                      </p:to>
                                    </p:set>
                                    <p:animEffect transition="in" filter="fade">
                                      <p:cBhvr>
                                        <p:cTn id="33" dur="2000"/>
                                        <p:tgtEl>
                                          <p:spTgt spid="4">
                                            <p:graphicEl>
                                              <a:dgm id="{8E13270D-C616-4021-88CF-C4B34B6CC651}"/>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E95358B1-AD33-4264-AA0D-5A2A2D7E0AB8}"/>
                                            </p:graphicEl>
                                          </p:spTgt>
                                        </p:tgtEl>
                                        <p:attrNameLst>
                                          <p:attrName>style.visibility</p:attrName>
                                        </p:attrNameLst>
                                      </p:cBhvr>
                                      <p:to>
                                        <p:strVal val="visible"/>
                                      </p:to>
                                    </p:set>
                                    <p:animEffect transition="in" filter="fade">
                                      <p:cBhvr>
                                        <p:cTn id="36" dur="2000"/>
                                        <p:tgtEl>
                                          <p:spTgt spid="4">
                                            <p:graphicEl>
                                              <a:dgm id="{E95358B1-AD33-4264-AA0D-5A2A2D7E0AB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7F4D2BC4-7645-4D0E-A71F-6336BF0D5F6A}"/>
                                            </p:graphicEl>
                                          </p:spTgt>
                                        </p:tgtEl>
                                        <p:attrNameLst>
                                          <p:attrName>style.visibility</p:attrName>
                                        </p:attrNameLst>
                                      </p:cBhvr>
                                      <p:to>
                                        <p:strVal val="visible"/>
                                      </p:to>
                                    </p:set>
                                    <p:animEffect transition="in" filter="fade">
                                      <p:cBhvr>
                                        <p:cTn id="39" dur="2000"/>
                                        <p:tgtEl>
                                          <p:spTgt spid="4">
                                            <p:graphicEl>
                                              <a:dgm id="{7F4D2BC4-7645-4D0E-A71F-6336BF0D5F6A}"/>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C6E88D36-DF03-4D87-886A-B6B5A650283A}"/>
                                            </p:graphicEl>
                                          </p:spTgt>
                                        </p:tgtEl>
                                        <p:attrNameLst>
                                          <p:attrName>style.visibility</p:attrName>
                                        </p:attrNameLst>
                                      </p:cBhvr>
                                      <p:to>
                                        <p:strVal val="visible"/>
                                      </p:to>
                                    </p:set>
                                    <p:animEffect transition="in" filter="fade">
                                      <p:cBhvr>
                                        <p:cTn id="42" dur="2000"/>
                                        <p:tgtEl>
                                          <p:spTgt spid="4">
                                            <p:graphicEl>
                                              <a:dgm id="{C6E88D36-DF03-4D87-886A-B6B5A650283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4C82ABE1-400A-4ACA-9BE0-BBBFC0F0356D}"/>
                                            </p:graphicEl>
                                          </p:spTgt>
                                        </p:tgtEl>
                                        <p:attrNameLst>
                                          <p:attrName>style.visibility</p:attrName>
                                        </p:attrNameLst>
                                      </p:cBhvr>
                                      <p:to>
                                        <p:strVal val="visible"/>
                                      </p:to>
                                    </p:set>
                                    <p:animEffect transition="in" filter="fade">
                                      <p:cBhvr>
                                        <p:cTn id="45" dur="2000"/>
                                        <p:tgtEl>
                                          <p:spTgt spid="4">
                                            <p:graphicEl>
                                              <a:dgm id="{4C82ABE1-400A-4ACA-9BE0-BBBFC0F0356D}"/>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8A2BA16D-2A53-4E11-9864-DD276D25FA28}"/>
                                            </p:graphicEl>
                                          </p:spTgt>
                                        </p:tgtEl>
                                        <p:attrNameLst>
                                          <p:attrName>style.visibility</p:attrName>
                                        </p:attrNameLst>
                                      </p:cBhvr>
                                      <p:to>
                                        <p:strVal val="visible"/>
                                      </p:to>
                                    </p:set>
                                    <p:animEffect transition="in" filter="fade">
                                      <p:cBhvr>
                                        <p:cTn id="48" dur="2000"/>
                                        <p:tgtEl>
                                          <p:spTgt spid="4">
                                            <p:graphicEl>
                                              <a:dgm id="{8A2BA16D-2A53-4E11-9864-DD276D25FA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467544" y="404664"/>
          <a:ext cx="8064896" cy="6453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redondeado"/>
          <p:cNvSpPr/>
          <p:nvPr/>
        </p:nvSpPr>
        <p:spPr>
          <a:xfrm>
            <a:off x="6300192" y="4509120"/>
            <a:ext cx="2232248" cy="2016224"/>
          </a:xfrm>
          <a:prstGeom prst="roundRect">
            <a:avLst>
              <a:gd name="adj" fmla="val 10000"/>
            </a:avLst>
          </a:prstGeom>
          <a:blipFill rotWithShape="0">
            <a:blip r:embed="rId7"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3 Rectángulo redondeado"/>
          <p:cNvSpPr/>
          <p:nvPr/>
        </p:nvSpPr>
        <p:spPr>
          <a:xfrm>
            <a:off x="179512" y="260648"/>
            <a:ext cx="2376264" cy="2016224"/>
          </a:xfrm>
          <a:prstGeom prst="roundRect">
            <a:avLst>
              <a:gd name="adj" fmla="val 10000"/>
            </a:avLst>
          </a:prstGeom>
          <a:blipFill rotWithShape="0">
            <a:blip r:embed="rId8"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D8BD6257-E9A1-4598-925E-E826DB4184E4}"/>
                                            </p:graphicEl>
                                          </p:spTgt>
                                        </p:tgtEl>
                                        <p:attrNameLst>
                                          <p:attrName>style.visibility</p:attrName>
                                        </p:attrNameLst>
                                      </p:cBhvr>
                                      <p:to>
                                        <p:strVal val="visible"/>
                                      </p:to>
                                    </p:set>
                                    <p:animEffect transition="in" filter="fade">
                                      <p:cBhvr>
                                        <p:cTn id="17" dur="2000"/>
                                        <p:tgtEl>
                                          <p:spTgt spid="6">
                                            <p:graphicEl>
                                              <a:dgm id="{D8BD6257-E9A1-4598-925E-E826DB4184E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dgm id="{0EE8261E-9E3C-4D31-8B68-4FFC21F63B74}"/>
                                            </p:graphicEl>
                                          </p:spTgt>
                                        </p:tgtEl>
                                        <p:attrNameLst>
                                          <p:attrName>style.visibility</p:attrName>
                                        </p:attrNameLst>
                                      </p:cBhvr>
                                      <p:to>
                                        <p:strVal val="visible"/>
                                      </p:to>
                                    </p:set>
                                    <p:animEffect transition="in" filter="fade">
                                      <p:cBhvr>
                                        <p:cTn id="20" dur="2000"/>
                                        <p:tgtEl>
                                          <p:spTgt spid="6">
                                            <p:graphicEl>
                                              <a:dgm id="{0EE8261E-9E3C-4D31-8B68-4FFC21F63B74}"/>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E2871860-5203-4DD7-ADDE-1E6551E197EE}"/>
                                            </p:graphicEl>
                                          </p:spTgt>
                                        </p:tgtEl>
                                        <p:attrNameLst>
                                          <p:attrName>style.visibility</p:attrName>
                                        </p:attrNameLst>
                                      </p:cBhvr>
                                      <p:to>
                                        <p:strVal val="visible"/>
                                      </p:to>
                                    </p:set>
                                    <p:animEffect transition="in" filter="fade">
                                      <p:cBhvr>
                                        <p:cTn id="23" dur="2000"/>
                                        <p:tgtEl>
                                          <p:spTgt spid="6">
                                            <p:graphicEl>
                                              <a:dgm id="{E2871860-5203-4DD7-ADDE-1E6551E197EE}"/>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6568F46D-B03B-4572-8A38-ED86E3D000BD}"/>
                                            </p:graphicEl>
                                          </p:spTgt>
                                        </p:tgtEl>
                                        <p:attrNameLst>
                                          <p:attrName>style.visibility</p:attrName>
                                        </p:attrNameLst>
                                      </p:cBhvr>
                                      <p:to>
                                        <p:strVal val="visible"/>
                                      </p:to>
                                    </p:set>
                                    <p:animEffect transition="in" filter="fade">
                                      <p:cBhvr>
                                        <p:cTn id="26" dur="2000"/>
                                        <p:tgtEl>
                                          <p:spTgt spid="6">
                                            <p:graphicEl>
                                              <a:dgm id="{6568F46D-B03B-4572-8A38-ED86E3D000BD}"/>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C1FBBF5E-380F-4E63-BAD6-AF2093EDD402}"/>
                                            </p:graphicEl>
                                          </p:spTgt>
                                        </p:tgtEl>
                                        <p:attrNameLst>
                                          <p:attrName>style.visibility</p:attrName>
                                        </p:attrNameLst>
                                      </p:cBhvr>
                                      <p:to>
                                        <p:strVal val="visible"/>
                                      </p:to>
                                    </p:set>
                                    <p:animEffect transition="in" filter="fade">
                                      <p:cBhvr>
                                        <p:cTn id="29" dur="2000"/>
                                        <p:tgtEl>
                                          <p:spTgt spid="6">
                                            <p:graphicEl>
                                              <a:dgm id="{C1FBBF5E-380F-4E63-BAD6-AF2093EDD402}"/>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AE0930C6-CE0A-4C96-8882-3D763B41E59A}"/>
                                            </p:graphicEl>
                                          </p:spTgt>
                                        </p:tgtEl>
                                        <p:attrNameLst>
                                          <p:attrName>style.visibility</p:attrName>
                                        </p:attrNameLst>
                                      </p:cBhvr>
                                      <p:to>
                                        <p:strVal val="visible"/>
                                      </p:to>
                                    </p:set>
                                    <p:animEffect transition="in" filter="fade">
                                      <p:cBhvr>
                                        <p:cTn id="32" dur="2000"/>
                                        <p:tgtEl>
                                          <p:spTgt spid="6">
                                            <p:graphicEl>
                                              <a:dgm id="{AE0930C6-CE0A-4C96-8882-3D763B41E59A}"/>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D8D316C4-A13A-4917-8A5E-2C56E903AD18}"/>
                                            </p:graphicEl>
                                          </p:spTgt>
                                        </p:tgtEl>
                                        <p:attrNameLst>
                                          <p:attrName>style.visibility</p:attrName>
                                        </p:attrNameLst>
                                      </p:cBhvr>
                                      <p:to>
                                        <p:strVal val="visible"/>
                                      </p:to>
                                    </p:set>
                                    <p:animEffect transition="in" filter="fade">
                                      <p:cBhvr>
                                        <p:cTn id="35" dur="2000"/>
                                        <p:tgtEl>
                                          <p:spTgt spid="6">
                                            <p:graphicEl>
                                              <a:dgm id="{D8D316C4-A13A-4917-8A5E-2C56E903AD18}"/>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21BF0276-6D5F-49E3-B14A-21ABD4325708}"/>
                                            </p:graphicEl>
                                          </p:spTgt>
                                        </p:tgtEl>
                                        <p:attrNameLst>
                                          <p:attrName>style.visibility</p:attrName>
                                        </p:attrNameLst>
                                      </p:cBhvr>
                                      <p:to>
                                        <p:strVal val="visible"/>
                                      </p:to>
                                    </p:set>
                                    <p:animEffect transition="in" filter="fade">
                                      <p:cBhvr>
                                        <p:cTn id="38" dur="2000"/>
                                        <p:tgtEl>
                                          <p:spTgt spid="6">
                                            <p:graphicEl>
                                              <a:dgm id="{21BF0276-6D5F-49E3-B14A-21ABD4325708}"/>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graphicEl>
                                              <a:dgm id="{6891CC23-E0D8-4749-A0C5-901E521162B0}"/>
                                            </p:graphicEl>
                                          </p:spTgt>
                                        </p:tgtEl>
                                        <p:attrNameLst>
                                          <p:attrName>style.visibility</p:attrName>
                                        </p:attrNameLst>
                                      </p:cBhvr>
                                      <p:to>
                                        <p:strVal val="visible"/>
                                      </p:to>
                                    </p:set>
                                    <p:animEffect transition="in" filter="fade">
                                      <p:cBhvr>
                                        <p:cTn id="41" dur="2000"/>
                                        <p:tgtEl>
                                          <p:spTgt spid="6">
                                            <p:graphicEl>
                                              <a:dgm id="{6891CC23-E0D8-4749-A0C5-901E521162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1115616" y="260648"/>
            <a:ext cx="6840760" cy="1008112"/>
          </a:xfrm>
        </p:spPr>
        <p:txBody>
          <a:bodyPr>
            <a:noAutofit/>
          </a:bodyPr>
          <a:lstStyle/>
          <a:p>
            <a:pPr algn="ctr"/>
            <a:r>
              <a:rPr lang="es-ES" sz="4000" b="1" dirty="0" smtClean="0">
                <a:solidFill>
                  <a:srgbClr val="F808A2"/>
                </a:solidFill>
                <a:effectLst>
                  <a:outerShdw blurRad="38100" dist="38100" dir="2700000" algn="tl">
                    <a:srgbClr val="000000">
                      <a:alpha val="43137"/>
                    </a:srgbClr>
                  </a:outerShdw>
                </a:effectLst>
                <a:latin typeface="Monotype Corsiva" pitchFamily="66" charset="0"/>
              </a:rPr>
              <a:t>Variables de la investigación  </a:t>
            </a:r>
            <a:endParaRPr lang="es-ES" sz="4000" b="1" dirty="0">
              <a:solidFill>
                <a:srgbClr val="F808A2"/>
              </a:solidFill>
              <a:effectLst>
                <a:outerShdw blurRad="38100" dist="38100" dir="2700000" algn="tl">
                  <a:srgbClr val="000000">
                    <a:alpha val="43137"/>
                  </a:srgbClr>
                </a:outerShdw>
              </a:effectLst>
              <a:latin typeface="Monotype Corsiva" pitchFamily="66" charset="0"/>
            </a:endParaRPr>
          </a:p>
        </p:txBody>
      </p:sp>
      <p:graphicFrame>
        <p:nvGraphicFramePr>
          <p:cNvPr id="7" name="6 Diagrama"/>
          <p:cNvGraphicFramePr/>
          <p:nvPr/>
        </p:nvGraphicFramePr>
        <p:xfrm>
          <a:off x="323528" y="1397000"/>
          <a:ext cx="8280920" cy="5128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CBE859AE-510F-4EE2-B906-EE411EB0AAB4}"/>
                                            </p:graphicEl>
                                          </p:spTgt>
                                        </p:tgtEl>
                                        <p:attrNameLst>
                                          <p:attrName>style.visibility</p:attrName>
                                        </p:attrNameLst>
                                      </p:cBhvr>
                                      <p:to>
                                        <p:strVal val="visible"/>
                                      </p:to>
                                    </p:set>
                                    <p:animEffect transition="in" filter="fade">
                                      <p:cBhvr>
                                        <p:cTn id="12" dur="2000"/>
                                        <p:tgtEl>
                                          <p:spTgt spid="7">
                                            <p:graphicEl>
                                              <a:dgm id="{CBE859AE-510F-4EE2-B906-EE411EB0AAB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92067671-ACE9-4330-BC33-D4224A99B603}"/>
                                            </p:graphicEl>
                                          </p:spTgt>
                                        </p:tgtEl>
                                        <p:attrNameLst>
                                          <p:attrName>style.visibility</p:attrName>
                                        </p:attrNameLst>
                                      </p:cBhvr>
                                      <p:to>
                                        <p:strVal val="visible"/>
                                      </p:to>
                                    </p:set>
                                    <p:animEffect transition="in" filter="fade">
                                      <p:cBhvr>
                                        <p:cTn id="17" dur="2000"/>
                                        <p:tgtEl>
                                          <p:spTgt spid="7">
                                            <p:graphicEl>
                                              <a:dgm id="{92067671-ACE9-4330-BC33-D4224A99B60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644E11E3-896A-46DF-8BD9-2347400EB447}"/>
                                            </p:graphicEl>
                                          </p:spTgt>
                                        </p:tgtEl>
                                        <p:attrNameLst>
                                          <p:attrName>style.visibility</p:attrName>
                                        </p:attrNameLst>
                                      </p:cBhvr>
                                      <p:to>
                                        <p:strVal val="visible"/>
                                      </p:to>
                                    </p:set>
                                    <p:animEffect transition="in" filter="fade">
                                      <p:cBhvr>
                                        <p:cTn id="22" dur="2000"/>
                                        <p:tgtEl>
                                          <p:spTgt spid="7">
                                            <p:graphicEl>
                                              <a:dgm id="{644E11E3-896A-46DF-8BD9-2347400EB44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3CFFBA96-7F59-4FF0-A7B1-66B07FF19B73}"/>
                                            </p:graphicEl>
                                          </p:spTgt>
                                        </p:tgtEl>
                                        <p:attrNameLst>
                                          <p:attrName>style.visibility</p:attrName>
                                        </p:attrNameLst>
                                      </p:cBhvr>
                                      <p:to>
                                        <p:strVal val="visible"/>
                                      </p:to>
                                    </p:set>
                                    <p:animEffect transition="in" filter="fade">
                                      <p:cBhvr>
                                        <p:cTn id="27" dur="2000"/>
                                        <p:tgtEl>
                                          <p:spTgt spid="7">
                                            <p:graphicEl>
                                              <a:dgm id="{3CFFBA96-7F59-4FF0-A7B1-66B07FF19B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nvGraphicFramePr>
        <p:xfrm>
          <a:off x="467544" y="548680"/>
          <a:ext cx="7992888" cy="2810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C:\Users\Zurita\Documents\Visita-Escual-Infantil-NINOS.jpg"/>
          <p:cNvPicPr>
            <a:picLocks noChangeAspect="1" noChangeArrowheads="1"/>
          </p:cNvPicPr>
          <p:nvPr/>
        </p:nvPicPr>
        <p:blipFill>
          <a:blip r:embed="rId7" cstate="print"/>
          <a:srcRect/>
          <a:stretch>
            <a:fillRect/>
          </a:stretch>
        </p:blipFill>
        <p:spPr bwMode="auto">
          <a:xfrm>
            <a:off x="2555776" y="3819872"/>
            <a:ext cx="3745697" cy="2489448"/>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CECB679D-5002-47E6-B89C-84AD0DC99F85}"/>
                                            </p:graphicEl>
                                          </p:spTgt>
                                        </p:tgtEl>
                                        <p:attrNameLst>
                                          <p:attrName>style.visibility</p:attrName>
                                        </p:attrNameLst>
                                      </p:cBhvr>
                                      <p:to>
                                        <p:strVal val="visible"/>
                                      </p:to>
                                    </p:set>
                                    <p:animEffect transition="in" filter="fade">
                                      <p:cBhvr>
                                        <p:cTn id="12" dur="2000"/>
                                        <p:tgtEl>
                                          <p:spTgt spid="8">
                                            <p:graphicEl>
                                              <a:dgm id="{CECB679D-5002-47E6-B89C-84AD0DC99F85}"/>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649C709E-A50E-4C98-8D8E-08C8419943B0}"/>
                                            </p:graphicEl>
                                          </p:spTgt>
                                        </p:tgtEl>
                                        <p:attrNameLst>
                                          <p:attrName>style.visibility</p:attrName>
                                        </p:attrNameLst>
                                      </p:cBhvr>
                                      <p:to>
                                        <p:strVal val="visible"/>
                                      </p:to>
                                    </p:set>
                                    <p:animEffect transition="in" filter="fade">
                                      <p:cBhvr>
                                        <p:cTn id="15" dur="2000"/>
                                        <p:tgtEl>
                                          <p:spTgt spid="8">
                                            <p:graphicEl>
                                              <a:dgm id="{649C709E-A50E-4C98-8D8E-08C8419943B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2123728" y="836712"/>
            <a:ext cx="5184576" cy="2123658"/>
          </a:xfrm>
          <a:prstGeom prst="rect">
            <a:avLst/>
          </a:prstGeom>
        </p:spPr>
        <p:txBody>
          <a:bodyPr wrap="square">
            <a:spAutoFit/>
          </a:bodyPr>
          <a:lstStyle/>
          <a:p>
            <a:pPr algn="ctr"/>
            <a:r>
              <a:rPr lang="es-ES" sz="4400" b="1" dirty="0" smtClean="0">
                <a:solidFill>
                  <a:srgbClr val="CC00CC"/>
                </a:solidFill>
                <a:effectLst>
                  <a:outerShdw blurRad="38100" dist="38100" dir="2700000" algn="tl">
                    <a:srgbClr val="000000">
                      <a:alpha val="43137"/>
                    </a:srgbClr>
                  </a:outerShdw>
                </a:effectLst>
                <a:latin typeface="Monotype Corsiva" pitchFamily="66" charset="0"/>
              </a:rPr>
              <a:t>Capítulo III</a:t>
            </a:r>
          </a:p>
          <a:p>
            <a:pPr algn="ctr"/>
            <a:r>
              <a:rPr lang="es-ES" sz="4400" b="1" dirty="0" smtClean="0">
                <a:solidFill>
                  <a:srgbClr val="CC00CC"/>
                </a:solidFill>
                <a:effectLst>
                  <a:outerShdw blurRad="38100" dist="38100" dir="2700000" algn="tl">
                    <a:srgbClr val="000000">
                      <a:alpha val="43137"/>
                    </a:srgbClr>
                  </a:outerShdw>
                </a:effectLst>
                <a:latin typeface="Monotype Corsiva" pitchFamily="66" charset="0"/>
              </a:rPr>
              <a:t>Diseño Metodológico de la Investigación</a:t>
            </a:r>
            <a:endParaRPr lang="es-ES" sz="4400" dirty="0">
              <a:effectLst>
                <a:outerShdw blurRad="38100" dist="38100" dir="2700000" algn="tl">
                  <a:srgbClr val="000000">
                    <a:alpha val="43137"/>
                  </a:srgbClr>
                </a:outerShdw>
              </a:effectLst>
              <a:latin typeface="Monotype Corsiva" pitchFamily="66" charset="0"/>
            </a:endParaRPr>
          </a:p>
        </p:txBody>
      </p:sp>
      <p:pic>
        <p:nvPicPr>
          <p:cNvPr id="8193" name="Picture 1" descr="C:\Users\Zurita\Documents\el-paradigma-de-la-investigacion-cualitativa.jpg"/>
          <p:cNvPicPr>
            <a:picLocks noChangeAspect="1" noChangeArrowheads="1"/>
          </p:cNvPicPr>
          <p:nvPr/>
        </p:nvPicPr>
        <p:blipFill>
          <a:blip r:embed="rId2" cstate="print"/>
          <a:srcRect/>
          <a:stretch>
            <a:fillRect/>
          </a:stretch>
        </p:blipFill>
        <p:spPr bwMode="auto">
          <a:xfrm>
            <a:off x="2123728" y="3573016"/>
            <a:ext cx="4762500" cy="2400300"/>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3"/>
                                        </p:tgtEl>
                                        <p:attrNameLst>
                                          <p:attrName>style.visibility</p:attrName>
                                        </p:attrNameLst>
                                      </p:cBhvr>
                                      <p:to>
                                        <p:strVal val="visible"/>
                                      </p:to>
                                    </p:set>
                                    <p:animEffect transition="in" filter="fade">
                                      <p:cBhvr>
                                        <p:cTn id="17" dur="2000"/>
                                        <p:tgtEl>
                                          <p:spTgt spid="8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476672"/>
            <a:ext cx="7776864" cy="584775"/>
          </a:xfrm>
          <a:prstGeom prst="rect">
            <a:avLst/>
          </a:prstGeom>
        </p:spPr>
        <p:txBody>
          <a:bodyPr wrap="square">
            <a:spAutoFit/>
          </a:bodyPr>
          <a:lstStyle/>
          <a:p>
            <a:pPr algn="ctr"/>
            <a:r>
              <a:rPr lang="es-EC" sz="3200" b="1" dirty="0" smtClean="0">
                <a:solidFill>
                  <a:srgbClr val="F808A2"/>
                </a:solidFill>
                <a:effectLst>
                  <a:outerShdw blurRad="38100" dist="38100" dir="2700000" algn="tl">
                    <a:srgbClr val="000000">
                      <a:alpha val="43137"/>
                    </a:srgbClr>
                  </a:outerShdw>
                </a:effectLst>
                <a:latin typeface="Monotype Corsiva" pitchFamily="66" charset="0"/>
              </a:rPr>
              <a:t>Metodología para el desarrollo de la investigación </a:t>
            </a:r>
            <a:endParaRPr lang="es-ES" sz="3200" dirty="0">
              <a:solidFill>
                <a:srgbClr val="F808A2"/>
              </a:solidFill>
              <a:effectLst>
                <a:outerShdw blurRad="38100" dist="38100" dir="2700000" algn="tl">
                  <a:srgbClr val="000000">
                    <a:alpha val="43137"/>
                  </a:srgbClr>
                </a:outerShdw>
              </a:effectLst>
              <a:latin typeface="Monotype Corsiva" pitchFamily="66" charset="0"/>
            </a:endParaRPr>
          </a:p>
        </p:txBody>
      </p:sp>
      <p:graphicFrame>
        <p:nvGraphicFramePr>
          <p:cNvPr id="5" name="4 Diagrama"/>
          <p:cNvGraphicFramePr/>
          <p:nvPr/>
        </p:nvGraphicFramePr>
        <p:xfrm>
          <a:off x="0" y="1412776"/>
          <a:ext cx="8676456" cy="1368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5 Diagrama"/>
          <p:cNvGraphicFramePr/>
          <p:nvPr/>
        </p:nvGraphicFramePr>
        <p:xfrm>
          <a:off x="71438" y="2857496"/>
          <a:ext cx="6516786" cy="1507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6 Diagrama"/>
          <p:cNvGraphicFramePr/>
          <p:nvPr/>
        </p:nvGraphicFramePr>
        <p:xfrm>
          <a:off x="0" y="4581128"/>
          <a:ext cx="8786842" cy="18093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2" descr="http://t1.gstatic.com/images?q=tbn:ANd9GcQG4wq3S5KRlUy0ShD7A2a9wMvXFsN-oFe8d0FIvD2M4v-spq_TPw">
            <a:hlinkClick r:id="rId17"/>
          </p:cNvPr>
          <p:cNvPicPr>
            <a:picLocks noChangeAspect="1" noChangeArrowheads="1"/>
          </p:cNvPicPr>
          <p:nvPr/>
        </p:nvPicPr>
        <p:blipFill>
          <a:blip r:embed="rId18" cstate="print"/>
          <a:srcRect/>
          <a:stretch>
            <a:fillRect/>
          </a:stretch>
        </p:blipFill>
        <p:spPr bwMode="auto">
          <a:xfrm>
            <a:off x="6502680" y="2852936"/>
            <a:ext cx="2354991" cy="1957587"/>
          </a:xfrm>
          <a:prstGeom prst="rect">
            <a:avLst/>
          </a:prstGeom>
          <a:ln>
            <a:noFill/>
          </a:ln>
          <a:effectLst>
            <a:softEdge rad="112500"/>
          </a:effec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1088A42C-7867-4FD4-9FDA-EE7941A208E1}"/>
                                            </p:graphicEl>
                                          </p:spTgt>
                                        </p:tgtEl>
                                        <p:attrNameLst>
                                          <p:attrName>style.visibility</p:attrName>
                                        </p:attrNameLst>
                                      </p:cBhvr>
                                      <p:to>
                                        <p:strVal val="visible"/>
                                      </p:to>
                                    </p:set>
                                    <p:animEffect transition="in" filter="fade">
                                      <p:cBhvr>
                                        <p:cTn id="17" dur="2000"/>
                                        <p:tgtEl>
                                          <p:spTgt spid="5">
                                            <p:graphicEl>
                                              <a:dgm id="{1088A42C-7867-4FD4-9FDA-EE7941A208E1}"/>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graphicEl>
                                              <a:dgm id="{80AA6C33-A52E-44E8-8388-F0A398C78226}"/>
                                            </p:graphicEl>
                                          </p:spTgt>
                                        </p:tgtEl>
                                        <p:attrNameLst>
                                          <p:attrName>style.visibility</p:attrName>
                                        </p:attrNameLst>
                                      </p:cBhvr>
                                      <p:to>
                                        <p:strVal val="visible"/>
                                      </p:to>
                                    </p:set>
                                    <p:animEffect transition="in" filter="fade">
                                      <p:cBhvr>
                                        <p:cTn id="20" dur="2000"/>
                                        <p:tgtEl>
                                          <p:spTgt spid="5">
                                            <p:graphicEl>
                                              <a:dgm id="{80AA6C33-A52E-44E8-8388-F0A398C7822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83393556-A50C-4B17-86D9-D32886D20B26}"/>
                                            </p:graphicEl>
                                          </p:spTgt>
                                        </p:tgtEl>
                                        <p:attrNameLst>
                                          <p:attrName>style.visibility</p:attrName>
                                        </p:attrNameLst>
                                      </p:cBhvr>
                                      <p:to>
                                        <p:strVal val="visible"/>
                                      </p:to>
                                    </p:set>
                                    <p:animEffect transition="in" filter="fade">
                                      <p:cBhvr>
                                        <p:cTn id="23" dur="2000"/>
                                        <p:tgtEl>
                                          <p:spTgt spid="5">
                                            <p:graphicEl>
                                              <a:dgm id="{83393556-A50C-4B17-86D9-D32886D20B2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1088A42C-7867-4FD4-9FDA-EE7941A208E1}"/>
                                            </p:graphicEl>
                                          </p:spTgt>
                                        </p:tgtEl>
                                        <p:attrNameLst>
                                          <p:attrName>style.visibility</p:attrName>
                                        </p:attrNameLst>
                                      </p:cBhvr>
                                      <p:to>
                                        <p:strVal val="visible"/>
                                      </p:to>
                                    </p:set>
                                    <p:animEffect transition="in" filter="fade">
                                      <p:cBhvr>
                                        <p:cTn id="28" dur="2000"/>
                                        <p:tgtEl>
                                          <p:spTgt spid="6">
                                            <p:graphicEl>
                                              <a:dgm id="{1088A42C-7867-4FD4-9FDA-EE7941A208E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4C25C3EA-3F32-4E9B-AE1C-143E3BC3BBE1}"/>
                                            </p:graphicEl>
                                          </p:spTgt>
                                        </p:tgtEl>
                                        <p:attrNameLst>
                                          <p:attrName>style.visibility</p:attrName>
                                        </p:attrNameLst>
                                      </p:cBhvr>
                                      <p:to>
                                        <p:strVal val="visible"/>
                                      </p:to>
                                    </p:set>
                                    <p:animEffect transition="in" filter="fade">
                                      <p:cBhvr>
                                        <p:cTn id="31" dur="2000"/>
                                        <p:tgtEl>
                                          <p:spTgt spid="6">
                                            <p:graphicEl>
                                              <a:dgm id="{4C25C3EA-3F32-4E9B-AE1C-143E3BC3BBE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1088A42C-7867-4FD4-9FDA-EE7941A208E1}"/>
                                            </p:graphicEl>
                                          </p:spTgt>
                                        </p:tgtEl>
                                        <p:attrNameLst>
                                          <p:attrName>style.visibility</p:attrName>
                                        </p:attrNameLst>
                                      </p:cBhvr>
                                      <p:to>
                                        <p:strVal val="visible"/>
                                      </p:to>
                                    </p:set>
                                    <p:animEffect transition="in" filter="fade">
                                      <p:cBhvr>
                                        <p:cTn id="36" dur="2000"/>
                                        <p:tgtEl>
                                          <p:spTgt spid="7">
                                            <p:graphicEl>
                                              <a:dgm id="{1088A42C-7867-4FD4-9FDA-EE7941A208E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4C25C3EA-3F32-4E9B-AE1C-143E3BC3BBE1}"/>
                                            </p:graphicEl>
                                          </p:spTgt>
                                        </p:tgtEl>
                                        <p:attrNameLst>
                                          <p:attrName>style.visibility</p:attrName>
                                        </p:attrNameLst>
                                      </p:cBhvr>
                                      <p:to>
                                        <p:strVal val="visible"/>
                                      </p:to>
                                    </p:set>
                                    <p:animEffect transition="in" filter="fade">
                                      <p:cBhvr>
                                        <p:cTn id="39" dur="2000"/>
                                        <p:tgtEl>
                                          <p:spTgt spid="7">
                                            <p:graphicEl>
                                              <a:dgm id="{4C25C3EA-3F32-4E9B-AE1C-143E3BC3BBE1}"/>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graphicEl>
                                              <a:dgm id="{80AA6C33-A52E-44E8-8388-F0A398C78226}"/>
                                            </p:graphicEl>
                                          </p:spTgt>
                                        </p:tgtEl>
                                        <p:attrNameLst>
                                          <p:attrName>style.visibility</p:attrName>
                                        </p:attrNameLst>
                                      </p:cBhvr>
                                      <p:to>
                                        <p:strVal val="visible"/>
                                      </p:to>
                                    </p:set>
                                    <p:animEffect transition="in" filter="fade">
                                      <p:cBhvr>
                                        <p:cTn id="42" dur="2000"/>
                                        <p:tgtEl>
                                          <p:spTgt spid="7">
                                            <p:graphicEl>
                                              <a:dgm id="{80AA6C33-A52E-44E8-8388-F0A398C7822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Graphic spid="5" grpId="0">
        <p:bldSub>
          <a:bldDgm/>
        </p:bldSub>
      </p:bldGraphic>
      <p:bldGraphic spid="6" grpId="0">
        <p:bldSub>
          <a:bldDgm/>
        </p:bldSub>
      </p:bldGraphic>
      <p:bldGraphic spid="7" grpId="0">
        <p:bldSub>
          <a:bldDgm/>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259632" y="1340769"/>
          <a:ext cx="6120679" cy="4320481"/>
        </p:xfrm>
        <a:graphic>
          <a:graphicData uri="http://schemas.openxmlformats.org/drawingml/2006/table">
            <a:tbl>
              <a:tblPr>
                <a:effectLst>
                  <a:outerShdw blurRad="50800" dist="20000" dir="5400000" rotWithShape="0">
                    <a:srgbClr val="000000">
                      <a:alpha val="42000"/>
                    </a:srgbClr>
                  </a:outerShdw>
                  <a:reflection blurRad="6350" stA="52000" endA="300" endPos="35000" dir="5400000" sy="-100000" algn="bl" rotWithShape="0"/>
                </a:effectLst>
                <a:tableStyleId>{638B1855-1B75-4FBE-930C-398BA8C253C6}</a:tableStyleId>
              </a:tblPr>
              <a:tblGrid>
                <a:gridCol w="1603722"/>
                <a:gridCol w="2380585"/>
                <a:gridCol w="2136372"/>
              </a:tblGrid>
              <a:tr h="1440160">
                <a:tc>
                  <a:txBody>
                    <a:bodyPr/>
                    <a:lstStyle/>
                    <a:p>
                      <a:pPr algn="ctr">
                        <a:lnSpc>
                          <a:spcPct val="150000"/>
                        </a:lnSpc>
                      </a:pPr>
                      <a:r>
                        <a:rPr lang="es-EC" sz="1200" b="1" dirty="0"/>
                        <a:t>TÉCNICAS</a:t>
                      </a:r>
                      <a:endParaRPr lang="en-US" sz="1100" b="1" dirty="0">
                        <a:latin typeface="Calibri"/>
                      </a:endParaRPr>
                    </a:p>
                  </a:txBody>
                  <a:tcPr marL="68580" marR="68580" marT="0" marB="0" anchor="ctr">
                    <a:cell3D prstMaterial="dkEdge">
                      <a:bevel prst="relaxedInset"/>
                      <a:lightRig rig="flood" dir="t"/>
                    </a:cell3D>
                  </a:tcPr>
                </a:tc>
                <a:tc>
                  <a:txBody>
                    <a:bodyPr/>
                    <a:lstStyle/>
                    <a:p>
                      <a:pPr algn="ctr">
                        <a:lnSpc>
                          <a:spcPct val="150000"/>
                        </a:lnSpc>
                      </a:pPr>
                      <a:r>
                        <a:rPr lang="es-EC" sz="1200" b="1" dirty="0"/>
                        <a:t>INSTRUMENTOS</a:t>
                      </a:r>
                      <a:endParaRPr lang="en-US" sz="1100" b="1" dirty="0">
                        <a:latin typeface="Calibri"/>
                      </a:endParaRPr>
                    </a:p>
                  </a:txBody>
                  <a:tcPr marL="68580" marR="68580" marT="0" marB="0" anchor="ctr">
                    <a:cell3D prstMaterial="dkEdge">
                      <a:bevel prst="relaxedInset"/>
                      <a:lightRig rig="flood" dir="t"/>
                    </a:cell3D>
                  </a:tcPr>
                </a:tc>
                <a:tc>
                  <a:txBody>
                    <a:bodyPr/>
                    <a:lstStyle/>
                    <a:p>
                      <a:pPr indent="252095" algn="ctr">
                        <a:lnSpc>
                          <a:spcPct val="150000"/>
                        </a:lnSpc>
                      </a:pPr>
                      <a:r>
                        <a:rPr lang="es-EC" sz="1200" b="1" dirty="0"/>
                        <a:t>SUJETOS DE LA INVESTIGACIÓN</a:t>
                      </a:r>
                      <a:endParaRPr lang="en-US" sz="1100" b="1" dirty="0">
                        <a:latin typeface="Calibri"/>
                      </a:endParaRPr>
                    </a:p>
                  </a:txBody>
                  <a:tcPr marL="68580" marR="68580" marT="0" marB="0" anchor="ctr">
                    <a:cell3D prstMaterial="dkEdge">
                      <a:bevel prst="relaxedInset"/>
                      <a:lightRig rig="flood" dir="t"/>
                    </a:cell3D>
                  </a:tcPr>
                </a:tc>
              </a:tr>
              <a:tr h="960107">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100" dirty="0" smtClean="0"/>
                        <a:t>Observación</a:t>
                      </a:r>
                      <a:endParaRPr lang="en-US" sz="1050" dirty="0" smtClean="0">
                        <a:latin typeface="Calibri"/>
                      </a:endParaRPr>
                    </a:p>
                    <a:p>
                      <a:pPr algn="ctr">
                        <a:lnSpc>
                          <a:spcPct val="150000"/>
                        </a:lnSpc>
                      </a:pPr>
                      <a:endParaRPr lang="en-US" sz="1100" dirty="0">
                        <a:latin typeface="Calibri"/>
                      </a:endParaRPr>
                    </a:p>
                  </a:txBody>
                  <a:tcPr marL="68580" marR="68580" marT="0" marB="0" anchor="ctr">
                    <a:cell3D prstMaterial="dkEdge">
                      <a:bevel prst="relaxedInset"/>
                      <a:lightRig rig="flood" dir="t"/>
                    </a:cell3D>
                  </a:tcPr>
                </a:tc>
                <a:tc>
                  <a:txBody>
                    <a:bodyPr/>
                    <a:lstStyle/>
                    <a:p>
                      <a:pPr marL="0" marR="0" indent="252095" algn="ctr" defTabSz="914400" rtl="0" eaLnBrk="1" fontAlgn="auto" latinLnBrk="0" hangingPunct="1">
                        <a:lnSpc>
                          <a:spcPct val="150000"/>
                        </a:lnSpc>
                        <a:spcBef>
                          <a:spcPts val="0"/>
                        </a:spcBef>
                        <a:spcAft>
                          <a:spcPts val="0"/>
                        </a:spcAft>
                        <a:buClrTx/>
                        <a:buSzTx/>
                        <a:buFontTx/>
                        <a:buNone/>
                        <a:tabLst/>
                        <a:defRPr/>
                      </a:pPr>
                      <a:r>
                        <a:rPr lang="es-EC" sz="1200" dirty="0" smtClean="0"/>
                        <a:t>Fichas de observación</a:t>
                      </a:r>
                      <a:endParaRPr lang="en-US" sz="1100" dirty="0" smtClean="0">
                        <a:latin typeface="Calibri"/>
                      </a:endParaRPr>
                    </a:p>
                  </a:txBody>
                  <a:tcPr marL="68580" marR="68580" marT="0" marB="0" anchor="ctr">
                    <a:cell3D prstMaterial="dkEdge">
                      <a:bevel prst="relaxedInset"/>
                      <a:lightRig rig="flood" dir="t"/>
                    </a:cell3D>
                  </a:tcPr>
                </a:tc>
                <a:tc>
                  <a:txBody>
                    <a:bodyPr/>
                    <a:lstStyle/>
                    <a:p>
                      <a:pPr marL="0" marR="0" indent="252095" algn="ctr" defTabSz="914400" rtl="0" eaLnBrk="1" fontAlgn="auto" latinLnBrk="0" hangingPunct="1">
                        <a:lnSpc>
                          <a:spcPct val="150000"/>
                        </a:lnSpc>
                        <a:spcBef>
                          <a:spcPts val="0"/>
                        </a:spcBef>
                        <a:spcAft>
                          <a:spcPts val="0"/>
                        </a:spcAft>
                        <a:buClrTx/>
                        <a:buSzTx/>
                        <a:buFontTx/>
                        <a:buNone/>
                        <a:tabLst/>
                        <a:defRPr/>
                      </a:pPr>
                      <a:r>
                        <a:rPr lang="es-EC" sz="1100" dirty="0" smtClean="0"/>
                        <a:t>Material y</a:t>
                      </a:r>
                      <a:endParaRPr lang="en-US" sz="1100" dirty="0" smtClean="0">
                        <a:latin typeface="Calibri"/>
                      </a:endParaRPr>
                    </a:p>
                    <a:p>
                      <a:pPr indent="252095" algn="ctr">
                        <a:lnSpc>
                          <a:spcPct val="150000"/>
                        </a:lnSpc>
                      </a:pPr>
                      <a:r>
                        <a:rPr lang="es-EC" sz="1100" dirty="0" smtClean="0"/>
                        <a:t>Niños/as</a:t>
                      </a:r>
                      <a:endParaRPr lang="en-US" sz="1050" dirty="0" smtClean="0"/>
                    </a:p>
                  </a:txBody>
                  <a:tcPr marL="68580" marR="68580" marT="0" marB="0" anchor="ctr">
                    <a:cell3D prstMaterial="dkEdge">
                      <a:bevel prst="relaxedInset"/>
                      <a:lightRig rig="flood" dir="t"/>
                    </a:cell3D>
                  </a:tcPr>
                </a:tc>
              </a:tr>
              <a:tr h="960107">
                <a:tc>
                  <a:txBody>
                    <a:bodyPr/>
                    <a:lstStyle/>
                    <a:p>
                      <a:pPr algn="ctr">
                        <a:lnSpc>
                          <a:spcPct val="150000"/>
                        </a:lnSpc>
                      </a:pPr>
                      <a:r>
                        <a:rPr lang="es-EC" sz="1200"/>
                        <a:t>Encuestas</a:t>
                      </a:r>
                      <a:endParaRPr lang="en-US" sz="1100">
                        <a:latin typeface="Calibri"/>
                      </a:endParaRPr>
                    </a:p>
                  </a:txBody>
                  <a:tcPr marL="68580" marR="68580" marT="0" marB="0" anchor="ctr">
                    <a:cell3D prstMaterial="dkEdge">
                      <a:bevel prst="relaxedInset"/>
                      <a:lightRig rig="flood" dir="t"/>
                    </a:cell3D>
                  </a:tcPr>
                </a:tc>
                <a:tc>
                  <a:txBody>
                    <a:bodyPr/>
                    <a:lstStyle/>
                    <a:p>
                      <a:pPr indent="252095" algn="ctr">
                        <a:lnSpc>
                          <a:spcPct val="150000"/>
                        </a:lnSpc>
                      </a:pPr>
                      <a:r>
                        <a:rPr lang="es-EC" sz="1200" dirty="0"/>
                        <a:t>Cuestionario</a:t>
                      </a:r>
                      <a:endParaRPr lang="en-US" sz="1100" dirty="0">
                        <a:latin typeface="Calibri"/>
                      </a:endParaRPr>
                    </a:p>
                  </a:txBody>
                  <a:tcPr marL="68580" marR="68580" marT="0" marB="0" anchor="ctr">
                    <a:cell3D prstMaterial="dkEdge">
                      <a:bevel prst="relaxedInset"/>
                      <a:lightRig rig="flood" dir="t"/>
                    </a:cell3D>
                  </a:tcPr>
                </a:tc>
                <a:tc>
                  <a:txBody>
                    <a:bodyPr/>
                    <a:lstStyle/>
                    <a:p>
                      <a:pPr indent="252095" algn="ctr">
                        <a:lnSpc>
                          <a:spcPct val="150000"/>
                        </a:lnSpc>
                      </a:pPr>
                      <a:r>
                        <a:rPr lang="es-EC" sz="1200" dirty="0"/>
                        <a:t>Personal</a:t>
                      </a:r>
                      <a:endParaRPr lang="en-US" sz="1100" dirty="0">
                        <a:latin typeface="Calibri"/>
                      </a:endParaRPr>
                    </a:p>
                  </a:txBody>
                  <a:tcPr marL="68580" marR="68580" marT="0" marB="0" anchor="ctr">
                    <a:cell3D prstMaterial="dkEdge">
                      <a:bevel prst="relaxedInset"/>
                      <a:lightRig rig="flood" dir="t"/>
                    </a:cell3D>
                  </a:tcPr>
                </a:tc>
              </a:tr>
              <a:tr h="960107">
                <a:tc>
                  <a:txBody>
                    <a:bodyPr/>
                    <a:lstStyle/>
                    <a:p>
                      <a:pPr algn="ctr">
                        <a:lnSpc>
                          <a:spcPct val="150000"/>
                        </a:lnSpc>
                      </a:pPr>
                      <a:r>
                        <a:rPr lang="es-EC" sz="1100" dirty="0" smtClean="0"/>
                        <a:t>Entrevista</a:t>
                      </a:r>
                      <a:endParaRPr lang="en-US" sz="1100" dirty="0">
                        <a:latin typeface="Calibri"/>
                      </a:endParaRPr>
                    </a:p>
                  </a:txBody>
                  <a:tcPr marL="68580" marR="68580" marT="0" marB="0" anchor="ctr">
                    <a:cell3D prstMaterial="dkEdge">
                      <a:bevel prst="relaxedInset"/>
                      <a:lightRig rig="flood" dir="t"/>
                    </a:cell3D>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s-EC" sz="1100" dirty="0" smtClean="0"/>
                        <a:t>Cuestionario</a:t>
                      </a:r>
                      <a:endParaRPr lang="en-US" sz="1050" dirty="0" smtClean="0">
                        <a:latin typeface="Calibri"/>
                      </a:endParaRPr>
                    </a:p>
                    <a:p>
                      <a:pPr algn="ctr">
                        <a:lnSpc>
                          <a:spcPct val="150000"/>
                        </a:lnSpc>
                      </a:pPr>
                      <a:endParaRPr lang="en-US" sz="1100" dirty="0">
                        <a:latin typeface="Calibri"/>
                      </a:endParaRPr>
                    </a:p>
                  </a:txBody>
                  <a:tcPr marL="68580" marR="68580" marT="0" marB="0" anchor="ctr">
                    <a:cell3D prstMaterial="dkEdge">
                      <a:bevel prst="relaxedInset"/>
                      <a:lightRig rig="flood" dir="t"/>
                    </a:cell3D>
                  </a:tcPr>
                </a:tc>
                <a:tc>
                  <a:txBody>
                    <a:bodyPr/>
                    <a:lstStyle/>
                    <a:p>
                      <a:pPr indent="252095" algn="ctr">
                        <a:lnSpc>
                          <a:spcPct val="150000"/>
                        </a:lnSpc>
                      </a:pPr>
                      <a:r>
                        <a:rPr lang="es-EC" sz="1100" dirty="0" smtClean="0"/>
                        <a:t>Directora / Coordinadora</a:t>
                      </a:r>
                      <a:endParaRPr lang="en-US" sz="1050" dirty="0" smtClean="0">
                        <a:latin typeface="Calibri"/>
                      </a:endParaRPr>
                    </a:p>
                    <a:p>
                      <a:pPr indent="252095" algn="ctr">
                        <a:lnSpc>
                          <a:spcPct val="150000"/>
                        </a:lnSpc>
                      </a:pPr>
                      <a:endParaRPr lang="en-US" sz="1100" dirty="0">
                        <a:latin typeface="Calibri"/>
                      </a:endParaRPr>
                    </a:p>
                  </a:txBody>
                  <a:tcPr marL="68580" marR="68580" marT="0" marB="0" anchor="ctr">
                    <a:cell3D prstMaterial="dkEdge">
                      <a:bevel prst="relaxedInset"/>
                      <a:lightRig rig="flood" dir="t"/>
                    </a:cell3D>
                  </a:tcPr>
                </a:tc>
              </a:tr>
            </a:tbl>
          </a:graphicData>
        </a:graphic>
      </p:graphicFrame>
      <p:sp>
        <p:nvSpPr>
          <p:cNvPr id="5" name="1 Título"/>
          <p:cNvSpPr txBox="1">
            <a:spLocks/>
          </p:cNvSpPr>
          <p:nvPr/>
        </p:nvSpPr>
        <p:spPr>
          <a:xfrm>
            <a:off x="457200" y="214313"/>
            <a:ext cx="8229600" cy="622399"/>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small" spc="0" normalizeH="0" baseline="0" noProof="0" dirty="0" smtClean="0">
                <a:ln>
                  <a:noFill/>
                </a:ln>
                <a:solidFill>
                  <a:srgbClr val="F808A2"/>
                </a:solidFill>
                <a:effectLst>
                  <a:outerShdw blurRad="38100" dist="38100" dir="2700000" algn="tl">
                    <a:srgbClr val="000000">
                      <a:alpha val="43137"/>
                    </a:srgbClr>
                  </a:outerShdw>
                </a:effectLst>
                <a:uLnTx/>
                <a:uFillTx/>
                <a:latin typeface="Monotype Corsiva" pitchFamily="66" charset="0"/>
                <a:ea typeface="+mj-ea"/>
                <a:cs typeface="+mj-cs"/>
              </a:rPr>
              <a:t>Técnicas e instrumentos </a:t>
            </a:r>
            <a:endParaRPr kumimoji="0" lang="es-ES" sz="4000" b="1" i="0" u="none" strike="noStrike" kern="1200" cap="small" spc="0" normalizeH="0" baseline="0" noProof="0" dirty="0">
              <a:ln>
                <a:noFill/>
              </a:ln>
              <a:solidFill>
                <a:srgbClr val="F808A2"/>
              </a:solidFill>
              <a:effectLst>
                <a:outerShdw blurRad="38100" dist="38100" dir="2700000" algn="tl">
                  <a:srgbClr val="000000">
                    <a:alpha val="43137"/>
                  </a:srgbClr>
                </a:outerShdw>
              </a:effectLst>
              <a:uLnTx/>
              <a:uFillTx/>
              <a:latin typeface="Monotype Corsiva" pitchFamily="66" charset="0"/>
              <a:ea typeface="+mj-ea"/>
              <a:cs typeface="+mj-cs"/>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p:cNvSpPr>
          <p:nvPr/>
        </p:nvSpPr>
        <p:spPr>
          <a:xfrm>
            <a:off x="683568" y="764704"/>
            <a:ext cx="7467600" cy="918989"/>
          </a:xfrm>
          <a:prstGeom prst="rect">
            <a:avLst/>
          </a:prstGeom>
        </p:spPr>
        <p:txBody>
          <a:bodyPr>
            <a:noAutofit/>
          </a:bodyPr>
          <a:lstStyle/>
          <a:p>
            <a:pPr algn="ctr"/>
            <a:r>
              <a:rPr lang="es-EC" sz="4000" b="1" dirty="0" smtClean="0">
                <a:solidFill>
                  <a:srgbClr val="CC00FF"/>
                </a:solidFill>
                <a:effectLst>
                  <a:outerShdw blurRad="38100" dist="38100" dir="2700000" algn="tl">
                    <a:srgbClr val="000000">
                      <a:alpha val="43137"/>
                    </a:srgbClr>
                  </a:outerShdw>
                </a:effectLst>
                <a:latin typeface="Monotype Corsiva" pitchFamily="66" charset="0"/>
              </a:rPr>
              <a:t>CAPÍTULO IV</a:t>
            </a:r>
            <a:endParaRPr lang="en-US" sz="4000" b="1" dirty="0" smtClean="0">
              <a:solidFill>
                <a:srgbClr val="CC00FF"/>
              </a:solidFill>
              <a:effectLst>
                <a:outerShdw blurRad="38100" dist="38100" dir="2700000" algn="tl">
                  <a:srgbClr val="000000">
                    <a:alpha val="43137"/>
                  </a:srgbClr>
                </a:outerShdw>
              </a:effectLst>
              <a:latin typeface="Monotype Corsiva" pitchFamily="66" charset="0"/>
            </a:endParaRPr>
          </a:p>
          <a:p>
            <a:pPr algn="ctr"/>
            <a:r>
              <a:rPr lang="es-EC" sz="4000" b="1" dirty="0" smtClean="0">
                <a:solidFill>
                  <a:srgbClr val="CC00FF"/>
                </a:solidFill>
                <a:effectLst>
                  <a:outerShdw blurRad="38100" dist="38100" dir="2700000" algn="tl">
                    <a:srgbClr val="000000">
                      <a:alpha val="43137"/>
                    </a:srgbClr>
                  </a:outerShdw>
                </a:effectLst>
                <a:latin typeface="Monotype Corsiva" pitchFamily="66" charset="0"/>
              </a:rPr>
              <a:t>ANÁLISIS E INTERPRETACIÓN DE RESULTADOS</a:t>
            </a:r>
            <a:r>
              <a:rPr kumimoji="0" lang="es-ES" sz="4000" b="1" i="0" u="none" strike="noStrike" kern="1200" cap="small" spc="0" normalizeH="0" baseline="0" noProof="0" dirty="0" smtClean="0">
                <a:ln>
                  <a:noFill/>
                </a:ln>
                <a:solidFill>
                  <a:srgbClr val="CC00FF"/>
                </a:solidFill>
                <a:effectLst>
                  <a:outerShdw blurRad="38100" dist="38100" dir="2700000" algn="tl">
                    <a:srgbClr val="000000">
                      <a:alpha val="43137"/>
                    </a:srgbClr>
                  </a:outerShdw>
                </a:effectLst>
                <a:uLnTx/>
                <a:uFillTx/>
                <a:latin typeface="Monotype Corsiva" pitchFamily="66" charset="0"/>
                <a:ea typeface="+mj-ea"/>
                <a:cs typeface="+mj-cs"/>
              </a:rPr>
              <a:t> </a:t>
            </a:r>
            <a:endParaRPr kumimoji="0" lang="es-ES" sz="4000" b="1" i="0" u="none" strike="noStrike" kern="1200" cap="small" spc="0" normalizeH="0" baseline="0" noProof="0" dirty="0">
              <a:ln>
                <a:noFill/>
              </a:ln>
              <a:solidFill>
                <a:srgbClr val="CC00FF"/>
              </a:solidFill>
              <a:effectLst>
                <a:outerShdw blurRad="38100" dist="38100" dir="2700000" algn="tl">
                  <a:srgbClr val="000000">
                    <a:alpha val="43137"/>
                  </a:srgbClr>
                </a:outerShdw>
              </a:effectLst>
              <a:uLnTx/>
              <a:uFillTx/>
              <a:latin typeface="Monotype Corsiva" pitchFamily="66" charset="0"/>
              <a:ea typeface="+mj-ea"/>
              <a:cs typeface="+mj-cs"/>
            </a:endParaRPr>
          </a:p>
        </p:txBody>
      </p:sp>
      <p:pic>
        <p:nvPicPr>
          <p:cNvPr id="5121" name="Picture 1" descr="C:\Users\Zurita\Documents\interpretacion-300x300.jpg"/>
          <p:cNvPicPr>
            <a:picLocks noChangeAspect="1" noChangeArrowheads="1"/>
          </p:cNvPicPr>
          <p:nvPr/>
        </p:nvPicPr>
        <p:blipFill>
          <a:blip r:embed="rId2" cstate="print"/>
          <a:srcRect/>
          <a:stretch>
            <a:fillRect/>
          </a:stretch>
        </p:blipFill>
        <p:spPr bwMode="auto">
          <a:xfrm>
            <a:off x="2987824" y="2924944"/>
            <a:ext cx="3057128" cy="3057128"/>
          </a:xfrm>
          <a:prstGeom prst="rect">
            <a:avLst/>
          </a:prstGeom>
          <a:noFill/>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1"/>
                                        </p:tgtEl>
                                        <p:attrNameLst>
                                          <p:attrName>style.visibility</p:attrName>
                                        </p:attrNameLst>
                                      </p:cBhvr>
                                      <p:to>
                                        <p:strVal val="visible"/>
                                      </p:to>
                                    </p:set>
                                    <p:animEffect transition="in" filter="fade">
                                      <p:cBhvr>
                                        <p:cTn id="17" dur="2000"/>
                                        <p:tgtEl>
                                          <p:spTgt spid="5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normAutofit fontScale="90000"/>
          </a:bodyPr>
          <a:lstStyle/>
          <a:p>
            <a:pPr algn="ctr"/>
            <a:r>
              <a:rPr lang="es-ES" b="1" dirty="0" smtClean="0">
                <a:solidFill>
                  <a:srgbClr val="FF0066"/>
                </a:solidFill>
                <a:effectLst>
                  <a:outerShdw blurRad="38100" dist="38100" dir="2700000" algn="tl">
                    <a:srgbClr val="000000">
                      <a:alpha val="43137"/>
                    </a:srgbClr>
                  </a:outerShdw>
                </a:effectLst>
              </a:rPr>
              <a:t>Centros Infantiles para la investigación  </a:t>
            </a:r>
            <a:endParaRPr lang="es-ES" b="1" dirty="0">
              <a:solidFill>
                <a:srgbClr val="FF0066"/>
              </a:solidFill>
              <a:effectLst>
                <a:outerShdw blurRad="38100" dist="38100" dir="2700000" algn="tl">
                  <a:srgbClr val="000000">
                    <a:alpha val="43137"/>
                  </a:srgbClr>
                </a:outerShdw>
              </a:effectLst>
            </a:endParaRPr>
          </a:p>
        </p:txBody>
      </p:sp>
      <p:graphicFrame>
        <p:nvGraphicFramePr>
          <p:cNvPr id="4" name="3 Marcador de contenido"/>
          <p:cNvGraphicFramePr>
            <a:graphicFrameLocks noGrp="1"/>
          </p:cNvGraphicFramePr>
          <p:nvPr>
            <p:ph sz="quarter" idx="1"/>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83568" y="260648"/>
            <a:ext cx="7632848" cy="1384995"/>
          </a:xfrm>
          <a:prstGeom prst="rect">
            <a:avLst/>
          </a:prstGeom>
        </p:spPr>
        <p:txBody>
          <a:bodyPr wrap="square">
            <a:spAutoFit/>
          </a:bodyPr>
          <a:lstStyle/>
          <a:p>
            <a:pPr algn="ctr"/>
            <a:r>
              <a:rPr lang="es-ES" sz="2800" b="1" dirty="0" smtClean="0">
                <a:solidFill>
                  <a:srgbClr val="FC0C67"/>
                </a:solidFill>
                <a:effectLst>
                  <a:outerShdw blurRad="38100" dist="38100" dir="2700000" algn="tl">
                    <a:srgbClr val="000000">
                      <a:alpha val="43137"/>
                    </a:srgbClr>
                  </a:outerShdw>
                </a:effectLst>
                <a:latin typeface="+mn-lt"/>
              </a:rPr>
              <a:t>Resultados de Guía de Observación del Material Educativo</a:t>
            </a:r>
          </a:p>
          <a:p>
            <a:pPr algn="ctr"/>
            <a:endParaRPr lang="es-ES" sz="2800" b="1" dirty="0">
              <a:solidFill>
                <a:srgbClr val="FC0C67"/>
              </a:solidFill>
              <a:effectLst>
                <a:outerShdw blurRad="38100" dist="38100" dir="2700000" algn="tl">
                  <a:srgbClr val="000000">
                    <a:alpha val="43137"/>
                  </a:srgbClr>
                </a:outerShdw>
              </a:effectLst>
              <a:latin typeface="+mn-lt"/>
            </a:endParaRPr>
          </a:p>
        </p:txBody>
      </p:sp>
      <p:graphicFrame>
        <p:nvGraphicFramePr>
          <p:cNvPr id="6" name="3 Gráfico"/>
          <p:cNvGraphicFramePr/>
          <p:nvPr/>
        </p:nvGraphicFramePr>
        <p:xfrm>
          <a:off x="0" y="1052736"/>
          <a:ext cx="8892480" cy="54726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Graphic spid="6"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755576" y="357166"/>
            <a:ext cx="7855000" cy="551554"/>
          </a:xfrm>
        </p:spPr>
        <p:txBody>
          <a:bodyPr>
            <a:noAutofit/>
          </a:bodyPr>
          <a:lstStyle/>
          <a:p>
            <a:pPr algn="ctr"/>
            <a:r>
              <a:rPr lang="es-ES" sz="2800" b="1" dirty="0" smtClean="0">
                <a:solidFill>
                  <a:srgbClr val="F808A2"/>
                </a:solidFill>
                <a:effectLst>
                  <a:outerShdw blurRad="38100" dist="38100" dir="2700000" algn="tl">
                    <a:srgbClr val="000000">
                      <a:alpha val="43137"/>
                    </a:srgbClr>
                  </a:outerShdw>
                </a:effectLst>
              </a:rPr>
              <a:t>Resultados de Guía de observación de grupo de niños  </a:t>
            </a:r>
            <a:endParaRPr lang="es-ES" sz="2800" b="1" dirty="0">
              <a:solidFill>
                <a:srgbClr val="F808A2"/>
              </a:solidFill>
              <a:effectLst>
                <a:outerShdw blurRad="38100" dist="38100" dir="2700000" algn="tl">
                  <a:srgbClr val="000000">
                    <a:alpha val="43137"/>
                  </a:srgbClr>
                </a:outerShdw>
              </a:effectLst>
            </a:endParaRPr>
          </a:p>
        </p:txBody>
      </p:sp>
      <p:graphicFrame>
        <p:nvGraphicFramePr>
          <p:cNvPr id="6" name="11 Gráfico"/>
          <p:cNvGraphicFramePr/>
          <p:nvPr/>
        </p:nvGraphicFramePr>
        <p:xfrm>
          <a:off x="179512" y="980728"/>
          <a:ext cx="8748464" cy="561662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200" b="1" dirty="0" smtClean="0">
                <a:solidFill>
                  <a:srgbClr val="F808A2"/>
                </a:solidFill>
                <a:effectLst>
                  <a:outerShdw blurRad="38100" dist="38100" dir="2700000" algn="tl">
                    <a:srgbClr val="000000">
                      <a:alpha val="43137"/>
                    </a:srgbClr>
                  </a:outerShdw>
                </a:effectLst>
              </a:rPr>
              <a:t>Resultados de encuestas realizadas a las maestras</a:t>
            </a:r>
            <a:endParaRPr lang="es-ES" dirty="0"/>
          </a:p>
        </p:txBody>
      </p:sp>
      <p:graphicFrame>
        <p:nvGraphicFramePr>
          <p:cNvPr id="4" name="3 Tabla"/>
          <p:cNvGraphicFramePr>
            <a:graphicFrameLocks noGrp="1"/>
          </p:cNvGraphicFramePr>
          <p:nvPr/>
        </p:nvGraphicFramePr>
        <p:xfrm>
          <a:off x="971600" y="2492896"/>
          <a:ext cx="7272807" cy="2528293"/>
        </p:xfrm>
        <a:graphic>
          <a:graphicData uri="http://schemas.openxmlformats.org/drawingml/2006/table">
            <a:tbl>
              <a:tblPr/>
              <a:tblGrid>
                <a:gridCol w="4785707"/>
                <a:gridCol w="494802"/>
                <a:gridCol w="494802"/>
                <a:gridCol w="494802"/>
                <a:gridCol w="494802"/>
                <a:gridCol w="507892"/>
              </a:tblGrid>
              <a:tr h="332290">
                <a:tc>
                  <a:txBody>
                    <a:bodyPr/>
                    <a:lstStyle/>
                    <a:p>
                      <a:pPr marL="0" marR="0" algn="just">
                        <a:lnSpc>
                          <a:spcPct val="115000"/>
                        </a:lnSpc>
                        <a:spcBef>
                          <a:spcPts val="0"/>
                        </a:spcBef>
                        <a:spcAft>
                          <a:spcPts val="0"/>
                        </a:spcAft>
                      </a:pPr>
                      <a:r>
                        <a:rPr lang="es-EC" sz="1800" b="1" dirty="0">
                          <a:solidFill>
                            <a:srgbClr val="FFFFFF"/>
                          </a:solidFill>
                          <a:latin typeface="Times New Roman"/>
                          <a:ea typeface="Times New Roman"/>
                          <a:cs typeface="Times New Roman"/>
                        </a:rPr>
                        <a:t>Pregunta</a:t>
                      </a:r>
                      <a:endParaRPr lang="en-US" sz="1600" dirty="0">
                        <a:latin typeface="Calibri"/>
                        <a:ea typeface="Times New Roman"/>
                        <a:cs typeface="Times New Roman"/>
                      </a:endParaRPr>
                    </a:p>
                  </a:txBody>
                  <a:tcPr marL="68580" marR="68580" marT="0" marB="0">
                    <a:lnL w="12700" cap="flat" cmpd="sng" algn="ctr">
                      <a:solidFill>
                        <a:srgbClr val="1AB39F"/>
                      </a:solidFill>
                      <a:prstDash val="solid"/>
                      <a:round/>
                      <a:headEnd type="none" w="med" len="med"/>
                      <a:tailEnd type="none" w="med" len="med"/>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solidFill>
                      <a:srgbClr val="1AB39F"/>
                    </a:solidFill>
                  </a:tcPr>
                </a:tc>
                <a:tc>
                  <a:txBody>
                    <a:bodyPr/>
                    <a:lstStyle/>
                    <a:p>
                      <a:pPr marL="0" marR="0" algn="just">
                        <a:lnSpc>
                          <a:spcPct val="115000"/>
                        </a:lnSpc>
                        <a:spcBef>
                          <a:spcPts val="0"/>
                        </a:spcBef>
                        <a:spcAft>
                          <a:spcPts val="0"/>
                        </a:spcAft>
                      </a:pPr>
                      <a:r>
                        <a:rPr lang="es-EC" sz="1800" b="1">
                          <a:solidFill>
                            <a:srgbClr val="FFFFFF"/>
                          </a:solidFill>
                          <a:latin typeface="Times New Roman"/>
                          <a:ea typeface="Times New Roman"/>
                          <a:cs typeface="Times New Roman"/>
                        </a:rPr>
                        <a:t>C1</a:t>
                      </a:r>
                      <a:endParaRPr lang="en-US" sz="1600">
                        <a:latin typeface="Calibri"/>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solidFill>
                      <a:srgbClr val="1AB39F"/>
                    </a:solidFill>
                  </a:tcPr>
                </a:tc>
                <a:tc>
                  <a:txBody>
                    <a:bodyPr/>
                    <a:lstStyle/>
                    <a:p>
                      <a:pPr marL="0" marR="0" algn="just">
                        <a:lnSpc>
                          <a:spcPct val="115000"/>
                        </a:lnSpc>
                        <a:spcBef>
                          <a:spcPts val="0"/>
                        </a:spcBef>
                        <a:spcAft>
                          <a:spcPts val="0"/>
                        </a:spcAft>
                      </a:pPr>
                      <a:r>
                        <a:rPr lang="es-EC" sz="1800" b="1">
                          <a:solidFill>
                            <a:srgbClr val="FFFFFF"/>
                          </a:solidFill>
                          <a:latin typeface="Times New Roman"/>
                          <a:ea typeface="Times New Roman"/>
                          <a:cs typeface="Times New Roman"/>
                        </a:rPr>
                        <a:t>C2</a:t>
                      </a:r>
                      <a:endParaRPr lang="en-US" sz="1600">
                        <a:latin typeface="Calibri"/>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solidFill>
                      <a:srgbClr val="1AB39F"/>
                    </a:solidFill>
                  </a:tcPr>
                </a:tc>
                <a:tc>
                  <a:txBody>
                    <a:bodyPr/>
                    <a:lstStyle/>
                    <a:p>
                      <a:pPr marL="0" marR="0" algn="just">
                        <a:lnSpc>
                          <a:spcPct val="115000"/>
                        </a:lnSpc>
                        <a:spcBef>
                          <a:spcPts val="0"/>
                        </a:spcBef>
                        <a:spcAft>
                          <a:spcPts val="0"/>
                        </a:spcAft>
                      </a:pPr>
                      <a:r>
                        <a:rPr lang="es-EC" sz="1800" b="1">
                          <a:solidFill>
                            <a:srgbClr val="FFFFFF"/>
                          </a:solidFill>
                          <a:latin typeface="Times New Roman"/>
                          <a:ea typeface="Times New Roman"/>
                          <a:cs typeface="Times New Roman"/>
                        </a:rPr>
                        <a:t>C3</a:t>
                      </a:r>
                      <a:endParaRPr lang="en-US" sz="1600">
                        <a:latin typeface="Calibri"/>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solidFill>
                      <a:srgbClr val="1AB39F"/>
                    </a:solidFill>
                  </a:tcPr>
                </a:tc>
                <a:tc>
                  <a:txBody>
                    <a:bodyPr/>
                    <a:lstStyle/>
                    <a:p>
                      <a:pPr marL="0" marR="0" algn="just">
                        <a:lnSpc>
                          <a:spcPct val="115000"/>
                        </a:lnSpc>
                        <a:spcBef>
                          <a:spcPts val="0"/>
                        </a:spcBef>
                        <a:spcAft>
                          <a:spcPts val="0"/>
                        </a:spcAft>
                      </a:pPr>
                      <a:r>
                        <a:rPr lang="es-EC" sz="1800" b="1">
                          <a:solidFill>
                            <a:srgbClr val="FFFFFF"/>
                          </a:solidFill>
                          <a:latin typeface="Times New Roman"/>
                          <a:ea typeface="Times New Roman"/>
                          <a:cs typeface="Times New Roman"/>
                        </a:rPr>
                        <a:t>C4</a:t>
                      </a:r>
                      <a:endParaRPr lang="en-US" sz="1600">
                        <a:latin typeface="Calibri"/>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solidFill>
                      <a:srgbClr val="1AB39F"/>
                    </a:solidFill>
                  </a:tcPr>
                </a:tc>
                <a:tc>
                  <a:txBody>
                    <a:bodyPr/>
                    <a:lstStyle/>
                    <a:p>
                      <a:pPr marL="0" marR="0" algn="just">
                        <a:lnSpc>
                          <a:spcPct val="115000"/>
                        </a:lnSpc>
                        <a:spcBef>
                          <a:spcPts val="0"/>
                        </a:spcBef>
                        <a:spcAft>
                          <a:spcPts val="0"/>
                        </a:spcAft>
                      </a:pPr>
                      <a:r>
                        <a:rPr lang="es-EC" sz="1800" b="1">
                          <a:solidFill>
                            <a:srgbClr val="FFFFFF"/>
                          </a:solidFill>
                          <a:latin typeface="Times New Roman"/>
                          <a:ea typeface="Times New Roman"/>
                          <a:cs typeface="Times New Roman"/>
                        </a:rPr>
                        <a:t>C5</a:t>
                      </a:r>
                      <a:endParaRPr lang="en-US" sz="1600">
                        <a:latin typeface="Calibri"/>
                        <a:ea typeface="Times New Roman"/>
                        <a:cs typeface="Times New Roman"/>
                      </a:endParaRPr>
                    </a:p>
                  </a:txBody>
                  <a:tcPr marL="68580" marR="68580" marT="0" marB="0">
                    <a:lnL>
                      <a:noFill/>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solidFill>
                      <a:srgbClr val="1AB39F"/>
                    </a:solidFill>
                  </a:tcPr>
                </a:tc>
              </a:tr>
              <a:tr h="664580">
                <a:tc>
                  <a:txBody>
                    <a:bodyPr/>
                    <a:lstStyle/>
                    <a:p>
                      <a:pPr marL="0" marR="0" algn="just">
                        <a:lnSpc>
                          <a:spcPct val="115000"/>
                        </a:lnSpc>
                        <a:spcBef>
                          <a:spcPts val="0"/>
                        </a:spcBef>
                        <a:spcAft>
                          <a:spcPts val="0"/>
                        </a:spcAft>
                      </a:pPr>
                      <a:r>
                        <a:rPr lang="es-EC" sz="1800" b="1" dirty="0">
                          <a:latin typeface="Times New Roman"/>
                          <a:ea typeface="Times New Roman"/>
                          <a:cs typeface="Times New Roman"/>
                        </a:rPr>
                        <a:t>a) Un medio para que los niños aprendan de una manera divertida</a:t>
                      </a:r>
                      <a:endParaRPr lang="en-US" sz="1600" dirty="0">
                        <a:latin typeface="Calibri"/>
                        <a:ea typeface="Times New Roman"/>
                        <a:cs typeface="Times New Roman"/>
                      </a:endParaRPr>
                    </a:p>
                  </a:txBody>
                  <a:tcPr marL="68580" marR="68580" marT="0" marB="0">
                    <a:lnL w="12700" cap="flat" cmpd="sng" algn="ctr">
                      <a:solidFill>
                        <a:srgbClr val="1AB39F"/>
                      </a:solidFill>
                      <a:prstDash val="solid"/>
                      <a:round/>
                      <a:headEnd type="none" w="med" len="med"/>
                      <a:tailEnd type="none" w="med" len="med"/>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C" sz="1800">
                          <a:latin typeface="Times New Roman"/>
                          <a:ea typeface="Times New Roman"/>
                          <a:cs typeface="Times New Roman"/>
                        </a:rPr>
                        <a:t>x</a:t>
                      </a:r>
                      <a:endParaRPr lang="en-US" sz="1600">
                        <a:latin typeface="Calibri"/>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C" sz="1800">
                          <a:latin typeface="Times New Roman"/>
                          <a:ea typeface="Times New Roman"/>
                          <a:cs typeface="Times New Roman"/>
                        </a:rPr>
                        <a:t>x</a:t>
                      </a:r>
                      <a:endParaRPr lang="en-US" sz="1600">
                        <a:latin typeface="Calibri"/>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r>
              <a:tr h="866843">
                <a:tc>
                  <a:txBody>
                    <a:bodyPr/>
                    <a:lstStyle/>
                    <a:p>
                      <a:pPr marL="0" marR="0" algn="just">
                        <a:spcBef>
                          <a:spcPts val="0"/>
                        </a:spcBef>
                        <a:spcAft>
                          <a:spcPts val="0"/>
                        </a:spcAft>
                      </a:pPr>
                      <a:r>
                        <a:rPr lang="es-EC" sz="1800" b="1">
                          <a:solidFill>
                            <a:srgbClr val="000000"/>
                          </a:solidFill>
                          <a:latin typeface="Times New Roman"/>
                          <a:ea typeface="Times New Roman"/>
                        </a:rPr>
                        <a:t>b)Un entretenimiento para los niños los cuales tienen como objetivo dejar un poco de tiempo para que la maestra pueda planificar	</a:t>
                      </a:r>
                      <a:endParaRPr lang="en-US" sz="1800">
                        <a:solidFill>
                          <a:srgbClr val="000000"/>
                        </a:solidFill>
                        <a:latin typeface="Times New Roman"/>
                        <a:ea typeface="Times New Roman"/>
                      </a:endParaRPr>
                    </a:p>
                  </a:txBody>
                  <a:tcPr marL="68580" marR="68580" marT="0" marB="0">
                    <a:lnL w="12700" cap="flat" cmpd="sng" algn="ctr">
                      <a:solidFill>
                        <a:srgbClr val="1AB39F"/>
                      </a:solidFill>
                      <a:prstDash val="solid"/>
                      <a:round/>
                      <a:headEnd type="none" w="med" len="med"/>
                      <a:tailEnd type="none" w="med" len="med"/>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C" sz="1800">
                          <a:latin typeface="Times New Roman"/>
                          <a:ea typeface="Times New Roman"/>
                          <a:cs typeface="Times New Roman"/>
                        </a:rPr>
                        <a:t>x</a:t>
                      </a:r>
                      <a:endParaRPr lang="en-US" sz="1600">
                        <a:latin typeface="Calibri"/>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C" sz="1800">
                          <a:latin typeface="Times New Roman"/>
                          <a:ea typeface="Times New Roman"/>
                          <a:cs typeface="Times New Roman"/>
                        </a:rPr>
                        <a:t>x</a:t>
                      </a:r>
                      <a:endParaRPr lang="en-US" sz="1600">
                        <a:latin typeface="Calibri"/>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s-EC" sz="1800">
                          <a:latin typeface="Times New Roman"/>
                          <a:ea typeface="Times New Roman"/>
                          <a:cs typeface="Times New Roman"/>
                        </a:rPr>
                        <a:t>x</a:t>
                      </a:r>
                      <a:endParaRPr lang="en-US" sz="1600">
                        <a:latin typeface="Calibri"/>
                        <a:ea typeface="Times New Roman"/>
                        <a:cs typeface="Times New Roman"/>
                      </a:endParaRPr>
                    </a:p>
                  </a:txBody>
                  <a:tcPr marL="68580" marR="68580" marT="0" marB="0">
                    <a:lnL>
                      <a:noFill/>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r>
              <a:tr h="664580">
                <a:tc>
                  <a:txBody>
                    <a:bodyPr/>
                    <a:lstStyle/>
                    <a:p>
                      <a:pPr marL="0" marR="0" algn="just">
                        <a:lnSpc>
                          <a:spcPct val="115000"/>
                        </a:lnSpc>
                        <a:spcBef>
                          <a:spcPts val="0"/>
                        </a:spcBef>
                        <a:spcAft>
                          <a:spcPts val="0"/>
                        </a:spcAft>
                      </a:pPr>
                      <a:r>
                        <a:rPr lang="es-EC" sz="1800" b="1">
                          <a:latin typeface="Times New Roman"/>
                          <a:ea typeface="Times New Roman"/>
                          <a:cs typeface="Times New Roman"/>
                        </a:rPr>
                        <a:t>c)Perjudiciales para los niños ya que no ayudan a consolidar el aprendizaje</a:t>
                      </a:r>
                      <a:endParaRPr lang="en-US" sz="1600">
                        <a:latin typeface="Calibri"/>
                        <a:ea typeface="Times New Roman"/>
                        <a:cs typeface="Times New Roman"/>
                      </a:endParaRPr>
                    </a:p>
                  </a:txBody>
                  <a:tcPr marL="68580" marR="68580" marT="0" marB="0">
                    <a:lnL w="12700" cap="flat" cmpd="sng" algn="ctr">
                      <a:solidFill>
                        <a:srgbClr val="1AB39F"/>
                      </a:solidFill>
                      <a:prstDash val="solid"/>
                      <a:round/>
                      <a:headEnd type="none" w="med" len="med"/>
                      <a:tailEnd type="none" w="med" len="med"/>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a:latin typeface="Times New Roman"/>
                        <a:ea typeface="Times New Roman"/>
                        <a:cs typeface="Times New Roman"/>
                      </a:endParaRPr>
                    </a:p>
                  </a:txBody>
                  <a:tcPr marL="68580" marR="68580" marT="0" marB="0">
                    <a:lnL>
                      <a:noFill/>
                    </a:lnL>
                    <a:lnR>
                      <a:noFill/>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c>
                  <a:txBody>
                    <a:bodyPr/>
                    <a:lstStyle/>
                    <a:p>
                      <a:pPr marL="0" marR="0" algn="just">
                        <a:lnSpc>
                          <a:spcPct val="115000"/>
                        </a:lnSpc>
                        <a:spcBef>
                          <a:spcPts val="0"/>
                        </a:spcBef>
                        <a:spcAft>
                          <a:spcPts val="0"/>
                        </a:spcAft>
                      </a:pPr>
                      <a:endParaRPr lang="es-EC" sz="1800" dirty="0">
                        <a:latin typeface="Times New Roman"/>
                        <a:ea typeface="Times New Roman"/>
                        <a:cs typeface="Times New Roman"/>
                      </a:endParaRPr>
                    </a:p>
                  </a:txBody>
                  <a:tcPr marL="68580" marR="68580" marT="0" marB="0">
                    <a:lnL>
                      <a:noFill/>
                    </a:lnL>
                    <a:lnR w="12700" cap="flat" cmpd="sng" algn="ctr">
                      <a:solidFill>
                        <a:srgbClr val="1AB39F"/>
                      </a:solidFill>
                      <a:prstDash val="solid"/>
                      <a:round/>
                      <a:headEnd type="none" w="med" len="med"/>
                      <a:tailEnd type="none" w="med" len="med"/>
                    </a:lnR>
                    <a:lnT w="12700" cap="flat" cmpd="sng" algn="ctr">
                      <a:solidFill>
                        <a:srgbClr val="1AB39F"/>
                      </a:solidFill>
                      <a:prstDash val="solid"/>
                      <a:round/>
                      <a:headEnd type="none" w="med" len="med"/>
                      <a:tailEnd type="none" w="med" len="med"/>
                    </a:lnT>
                    <a:lnB w="12700" cap="flat" cmpd="sng" algn="ctr">
                      <a:solidFill>
                        <a:srgbClr val="1AB39F"/>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827584" y="5229200"/>
            <a:ext cx="3441968"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C"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Tabla 29: An</a:t>
            </a:r>
            <a:r>
              <a:rPr kumimoji="0" lang="es-EC" sz="1000" b="1" i="0" u="none" strike="noStrike" cap="none" normalizeH="0" baseline="0" dirty="0" smtClean="0">
                <a:ln>
                  <a:noFill/>
                </a:ln>
                <a:solidFill>
                  <a:schemeClr val="tx1"/>
                </a:solidFill>
                <a:effectLst/>
                <a:latin typeface="Calibri"/>
                <a:ea typeface="Times New Roman" pitchFamily="18" charset="0"/>
                <a:cs typeface="Times New Roman" pitchFamily="18" charset="0"/>
              </a:rPr>
              <a:t>á</a:t>
            </a:r>
            <a:r>
              <a:rPr kumimoji="0" lang="es-EC"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lisis de resultados de encuestas a las maestras</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755576" y="1844824"/>
            <a:ext cx="3650358" cy="369332"/>
          </a:xfrm>
          <a:prstGeom prst="rect">
            <a:avLst/>
          </a:prstGeom>
        </p:spPr>
        <p:txBody>
          <a:bodyPr wrap="none">
            <a:spAutoFit/>
          </a:bodyPr>
          <a:lstStyle/>
          <a:p>
            <a:pPr lvl="0">
              <a:buFontTx/>
              <a:buChar char="•"/>
            </a:pPr>
            <a:r>
              <a:rPr lang="es-EC" dirty="0" smtClean="0">
                <a:solidFill>
                  <a:srgbClr val="000000"/>
                </a:solidFill>
                <a:latin typeface="+mn-lt"/>
                <a:ea typeface="Times New Roman" pitchFamily="18" charset="0"/>
                <a:cs typeface="Arial" pitchFamily="34" charset="0"/>
              </a:rPr>
              <a:t>Los materiales educativos son :</a:t>
            </a:r>
            <a:endParaRPr lang="en-US" sz="1100" dirty="0" smtClean="0">
              <a:latin typeface="+mn-lt"/>
              <a:cs typeface="Arial" pitchFamily="34"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4 Gráfico"/>
          <p:cNvGraphicFramePr/>
          <p:nvPr/>
        </p:nvGraphicFramePr>
        <p:xfrm>
          <a:off x="179512" y="548680"/>
          <a:ext cx="8604448" cy="59766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spokes="3"/>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txBox="1">
            <a:spLocks/>
          </p:cNvSpPr>
          <p:nvPr/>
        </p:nvSpPr>
        <p:spPr>
          <a:xfrm>
            <a:off x="323528" y="476672"/>
            <a:ext cx="8568952" cy="50891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1" i="0" u="none" strike="noStrike" kern="1200" cap="small" spc="0" normalizeH="0" baseline="0" noProof="0" dirty="0" smtClean="0">
                <a:ln>
                  <a:noFill/>
                </a:ln>
                <a:solidFill>
                  <a:srgbClr val="F808A2"/>
                </a:solidFill>
                <a:effectLst>
                  <a:outerShdw blurRad="38100" dist="38100" dir="2700000" algn="tl">
                    <a:srgbClr val="000000">
                      <a:alpha val="43137"/>
                    </a:srgbClr>
                  </a:outerShdw>
                </a:effectLst>
                <a:uLnTx/>
                <a:uFillTx/>
                <a:latin typeface="+mn-lt"/>
                <a:ea typeface="+mj-ea"/>
                <a:cs typeface="+mj-cs"/>
              </a:rPr>
              <a:t>Resultados de entrevistas</a:t>
            </a:r>
            <a:r>
              <a:rPr kumimoji="0" lang="es-ES" sz="2400" b="1" i="0" u="none" strike="noStrike" kern="1200" cap="small" spc="0" normalizeH="0" noProof="0" dirty="0" smtClean="0">
                <a:ln>
                  <a:noFill/>
                </a:ln>
                <a:solidFill>
                  <a:srgbClr val="F808A2"/>
                </a:solidFill>
                <a:effectLst>
                  <a:outerShdw blurRad="38100" dist="38100" dir="2700000" algn="tl">
                    <a:srgbClr val="000000">
                      <a:alpha val="43137"/>
                    </a:srgbClr>
                  </a:outerShdw>
                </a:effectLst>
                <a:uLnTx/>
                <a:uFillTx/>
                <a:latin typeface="+mn-lt"/>
                <a:ea typeface="+mj-ea"/>
                <a:cs typeface="+mj-cs"/>
              </a:rPr>
              <a:t> a Coordinadoras</a:t>
            </a:r>
            <a:endParaRPr kumimoji="0" lang="es-ES" sz="2400" b="1" i="0" u="none" strike="noStrike" kern="1200" cap="small" spc="0" normalizeH="0" baseline="0" noProof="0" dirty="0">
              <a:ln>
                <a:noFill/>
              </a:ln>
              <a:solidFill>
                <a:srgbClr val="F808A2"/>
              </a:solidFill>
              <a:effectLst>
                <a:outerShdw blurRad="38100" dist="38100" dir="2700000" algn="tl">
                  <a:srgbClr val="000000">
                    <a:alpha val="43137"/>
                  </a:srgbClr>
                </a:outerShdw>
              </a:effectLst>
              <a:uLnTx/>
              <a:uFillTx/>
              <a:latin typeface="+mn-lt"/>
              <a:ea typeface="+mj-ea"/>
              <a:cs typeface="+mj-cs"/>
            </a:endParaRPr>
          </a:p>
        </p:txBody>
      </p:sp>
      <p:graphicFrame>
        <p:nvGraphicFramePr>
          <p:cNvPr id="5" name="1 Gráfico"/>
          <p:cNvGraphicFramePr/>
          <p:nvPr/>
        </p:nvGraphicFramePr>
        <p:xfrm>
          <a:off x="467544" y="1340768"/>
          <a:ext cx="8064896"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nvGraphicFramePr>
        <p:xfrm>
          <a:off x="467544" y="1412776"/>
          <a:ext cx="799288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Título"/>
          <p:cNvSpPr>
            <a:spLocks noGrp="1"/>
          </p:cNvSpPr>
          <p:nvPr>
            <p:ph type="title"/>
          </p:nvPr>
        </p:nvSpPr>
        <p:spPr/>
        <p:txBody>
          <a:bodyPr>
            <a:normAutofit/>
          </a:bodyPr>
          <a:lstStyle/>
          <a:p>
            <a:r>
              <a:rPr lang="es-ES" sz="3200" b="1" dirty="0" smtClean="0">
                <a:solidFill>
                  <a:srgbClr val="DB03E0"/>
                </a:solidFill>
                <a:effectLst>
                  <a:outerShdw blurRad="38100" dist="38100" dir="2700000" algn="tl">
                    <a:srgbClr val="000000">
                      <a:alpha val="43137"/>
                    </a:srgbClr>
                  </a:outerShdw>
                </a:effectLst>
                <a:latin typeface="Monotype Corsiva" pitchFamily="66" charset="0"/>
              </a:rPr>
              <a:t>Subproblemas de investigación </a:t>
            </a:r>
            <a:endParaRPr lang="es-ES" sz="3200" b="1" dirty="0">
              <a:solidFill>
                <a:srgbClr val="DB03E0"/>
              </a:solidFill>
              <a:effectLst>
                <a:outerShdw blurRad="38100" dist="38100" dir="2700000" algn="tl">
                  <a:srgbClr val="000000">
                    <a:alpha val="43137"/>
                  </a:srgbClr>
                </a:outerShdw>
              </a:effectLst>
              <a:latin typeface="Monotype Corsiva" pitchFamily="66" charset="0"/>
            </a:endParaRPr>
          </a:p>
        </p:txBody>
      </p:sp>
      <p:pic>
        <p:nvPicPr>
          <p:cNvPr id="2050" name="Picture 2" descr="C:\Users\Zurita\Documents\ninos-chicos-jugar-escuela-jardin_de_infantes_MUJIMA20100512_0074_30.jpg"/>
          <p:cNvPicPr>
            <a:picLocks noChangeAspect="1" noChangeArrowheads="1"/>
          </p:cNvPicPr>
          <p:nvPr/>
        </p:nvPicPr>
        <p:blipFill>
          <a:blip r:embed="rId7" cstate="print"/>
          <a:srcRect/>
          <a:stretch>
            <a:fillRect/>
          </a:stretch>
        </p:blipFill>
        <p:spPr bwMode="auto">
          <a:xfrm>
            <a:off x="6444208" y="188640"/>
            <a:ext cx="1974850" cy="993775"/>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ACA1DC8B-73A9-4D19-8A19-CD68E7A47DE0}"/>
                                            </p:graphicEl>
                                          </p:spTgt>
                                        </p:tgtEl>
                                        <p:attrNameLst>
                                          <p:attrName>style.visibility</p:attrName>
                                        </p:attrNameLst>
                                      </p:cBhvr>
                                      <p:to>
                                        <p:strVal val="visible"/>
                                      </p:to>
                                    </p:set>
                                    <p:animEffect transition="in" filter="fade">
                                      <p:cBhvr>
                                        <p:cTn id="17" dur="2000"/>
                                        <p:tgtEl>
                                          <p:spTgt spid="6">
                                            <p:graphicEl>
                                              <a:dgm id="{ACA1DC8B-73A9-4D19-8A19-CD68E7A47DE0}"/>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graphicEl>
                                              <a:dgm id="{38B7A398-335D-4C37-A1D4-7884B0764DB6}"/>
                                            </p:graphicEl>
                                          </p:spTgt>
                                        </p:tgtEl>
                                        <p:attrNameLst>
                                          <p:attrName>style.visibility</p:attrName>
                                        </p:attrNameLst>
                                      </p:cBhvr>
                                      <p:to>
                                        <p:strVal val="visible"/>
                                      </p:to>
                                    </p:set>
                                    <p:animEffect transition="in" filter="fade">
                                      <p:cBhvr>
                                        <p:cTn id="20" dur="2000"/>
                                        <p:tgtEl>
                                          <p:spTgt spid="6">
                                            <p:graphicEl>
                                              <a:dgm id="{38B7A398-335D-4C37-A1D4-7884B0764DB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F1553774-6370-4F19-8794-2CDC8BC3A4B6}"/>
                                            </p:graphicEl>
                                          </p:spTgt>
                                        </p:tgtEl>
                                        <p:attrNameLst>
                                          <p:attrName>style.visibility</p:attrName>
                                        </p:attrNameLst>
                                      </p:cBhvr>
                                      <p:to>
                                        <p:strVal val="visible"/>
                                      </p:to>
                                    </p:set>
                                    <p:animEffect transition="in" filter="fade">
                                      <p:cBhvr>
                                        <p:cTn id="23" dur="2000"/>
                                        <p:tgtEl>
                                          <p:spTgt spid="6">
                                            <p:graphicEl>
                                              <a:dgm id="{F1553774-6370-4F19-8794-2CDC8BC3A4B6}"/>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graphicEl>
                                              <a:dgm id="{D7740D4D-ABD7-48E8-BE24-ABD0FD61BD28}"/>
                                            </p:graphicEl>
                                          </p:spTgt>
                                        </p:tgtEl>
                                        <p:attrNameLst>
                                          <p:attrName>style.visibility</p:attrName>
                                        </p:attrNameLst>
                                      </p:cBhvr>
                                      <p:to>
                                        <p:strVal val="visible"/>
                                      </p:to>
                                    </p:set>
                                    <p:animEffect transition="in" filter="fade">
                                      <p:cBhvr>
                                        <p:cTn id="26" dur="2000"/>
                                        <p:tgtEl>
                                          <p:spTgt spid="6">
                                            <p:graphicEl>
                                              <a:dgm id="{D7740D4D-ABD7-48E8-BE24-ABD0FD61BD28}"/>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A6CBC7F6-A9CB-439D-8B1E-B6AF8D52ACA3}"/>
                                            </p:graphicEl>
                                          </p:spTgt>
                                        </p:tgtEl>
                                        <p:attrNameLst>
                                          <p:attrName>style.visibility</p:attrName>
                                        </p:attrNameLst>
                                      </p:cBhvr>
                                      <p:to>
                                        <p:strVal val="visible"/>
                                      </p:to>
                                    </p:set>
                                    <p:animEffect transition="in" filter="fade">
                                      <p:cBhvr>
                                        <p:cTn id="29" dur="2000"/>
                                        <p:tgtEl>
                                          <p:spTgt spid="6">
                                            <p:graphicEl>
                                              <a:dgm id="{A6CBC7F6-A9CB-439D-8B1E-B6AF8D52ACA3}"/>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graphicEl>
                                              <a:dgm id="{3A58A8D7-5DDB-485E-919E-0E97909F6764}"/>
                                            </p:graphicEl>
                                          </p:spTgt>
                                        </p:tgtEl>
                                        <p:attrNameLst>
                                          <p:attrName>style.visibility</p:attrName>
                                        </p:attrNameLst>
                                      </p:cBhvr>
                                      <p:to>
                                        <p:strVal val="visible"/>
                                      </p:to>
                                    </p:set>
                                    <p:animEffect transition="in" filter="fade">
                                      <p:cBhvr>
                                        <p:cTn id="32" dur="2000"/>
                                        <p:tgtEl>
                                          <p:spTgt spid="6">
                                            <p:graphicEl>
                                              <a:dgm id="{3A58A8D7-5DDB-485E-919E-0E97909F6764}"/>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graphicEl>
                                              <a:dgm id="{24660392-50C4-47F6-8E29-D2789683AD8B}"/>
                                            </p:graphicEl>
                                          </p:spTgt>
                                        </p:tgtEl>
                                        <p:attrNameLst>
                                          <p:attrName>style.visibility</p:attrName>
                                        </p:attrNameLst>
                                      </p:cBhvr>
                                      <p:to>
                                        <p:strVal val="visible"/>
                                      </p:to>
                                    </p:set>
                                    <p:animEffect transition="in" filter="fade">
                                      <p:cBhvr>
                                        <p:cTn id="35" dur="2000"/>
                                        <p:tgtEl>
                                          <p:spTgt spid="6">
                                            <p:graphicEl>
                                              <a:dgm id="{24660392-50C4-47F6-8E29-D2789683AD8B}"/>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graphicEl>
                                              <a:dgm id="{B8947F00-9AB9-4C15-832F-DFD1AFC8DEED}"/>
                                            </p:graphicEl>
                                          </p:spTgt>
                                        </p:tgtEl>
                                        <p:attrNameLst>
                                          <p:attrName>style.visibility</p:attrName>
                                        </p:attrNameLst>
                                      </p:cBhvr>
                                      <p:to>
                                        <p:strVal val="visible"/>
                                      </p:to>
                                    </p:set>
                                    <p:animEffect transition="in" filter="fade">
                                      <p:cBhvr>
                                        <p:cTn id="38" dur="2000"/>
                                        <p:tgtEl>
                                          <p:spTgt spid="6">
                                            <p:graphicEl>
                                              <a:dgm id="{B8947F00-9AB9-4C15-832F-DFD1AFC8DEE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p:bldSub>
      </p:bldGraphic>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1763688" y="692696"/>
            <a:ext cx="5544616" cy="2554545"/>
          </a:xfrm>
          <a:prstGeom prst="rect">
            <a:avLst/>
          </a:prstGeom>
          <a:noFill/>
          <a:ln w="9525">
            <a:noFill/>
            <a:miter lim="800000"/>
            <a:headEnd/>
            <a:tailEnd/>
          </a:ln>
          <a:effectLst/>
        </p:spPr>
        <p:txBody>
          <a:bodyPr vert="horz" wrap="square" lIns="228528" tIns="45720" rIns="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4000" b="1" i="0" u="none" strike="noStrike" cap="none" normalizeH="0" baseline="0" dirty="0" smtClean="0">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t>C</a:t>
            </a:r>
            <a:r>
              <a:rPr kumimoji="0" lang="es-ES" sz="4000" b="1" i="0" u="none" strike="noStrike" cap="none" normalizeH="0" baseline="0" dirty="0" smtClean="0" bmk="">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t>APÍTULO V</a:t>
            </a:r>
            <a:endParaRPr kumimoji="0" lang="es-EC" sz="4000" b="1" i="0" u="none" strike="noStrike" cap="none" normalizeH="0" baseline="0" dirty="0" smtClean="0" bmk="">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4000" b="1" i="0" u="none" strike="noStrike" cap="none" normalizeH="0" baseline="0" dirty="0" smtClean="0" bmk="">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t>CONCLUSIONES Y RECOMENDACIONES</a:t>
            </a:r>
            <a:endParaRPr kumimoji="0" lang="es-EC" sz="4000" b="1" i="0" u="none" strike="noStrike" cap="none" normalizeH="0" baseline="0" dirty="0" smtClean="0">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C" sz="4000" b="0" i="0" u="none" strike="noStrike" cap="none" normalizeH="0" baseline="0" dirty="0" smtClean="0">
              <a:ln>
                <a:noFill/>
              </a:ln>
              <a:solidFill>
                <a:srgbClr val="CC00FF"/>
              </a:solidFill>
              <a:effectLst>
                <a:outerShdw blurRad="38100" dist="38100" dir="2700000" algn="tl">
                  <a:srgbClr val="000000">
                    <a:alpha val="43137"/>
                  </a:srgbClr>
                </a:outerShdw>
              </a:effectLst>
              <a:latin typeface="Monotype Corsiva" pitchFamily="66" charset="0"/>
              <a:cs typeface="Arial" pitchFamily="34" charset="0"/>
            </a:endParaRPr>
          </a:p>
        </p:txBody>
      </p:sp>
      <p:pic>
        <p:nvPicPr>
          <p:cNvPr id="13314" name="Picture 2" descr="C:\Users\Zurita\Documents\libros.png"/>
          <p:cNvPicPr>
            <a:picLocks noChangeAspect="1" noChangeArrowheads="1"/>
          </p:cNvPicPr>
          <p:nvPr/>
        </p:nvPicPr>
        <p:blipFill>
          <a:blip r:embed="rId2" cstate="print"/>
          <a:srcRect/>
          <a:stretch>
            <a:fillRect/>
          </a:stretch>
        </p:blipFill>
        <p:spPr bwMode="auto">
          <a:xfrm>
            <a:off x="5724128" y="2946731"/>
            <a:ext cx="2013347" cy="2403144"/>
          </a:xfrm>
          <a:prstGeom prst="rect">
            <a:avLst/>
          </a:prstGeom>
          <a:noFill/>
        </p:spPr>
      </p:pic>
      <p:pic>
        <p:nvPicPr>
          <p:cNvPr id="13315" name="Picture 3" descr="C:\Users\Zurita\Documents\6924201-trabajo-en-equipo.jpg"/>
          <p:cNvPicPr>
            <a:picLocks noChangeAspect="1" noChangeArrowheads="1"/>
          </p:cNvPicPr>
          <p:nvPr/>
        </p:nvPicPr>
        <p:blipFill>
          <a:blip r:embed="rId3" cstate="print"/>
          <a:srcRect/>
          <a:stretch>
            <a:fillRect/>
          </a:stretch>
        </p:blipFill>
        <p:spPr bwMode="auto">
          <a:xfrm>
            <a:off x="1331640" y="3429000"/>
            <a:ext cx="3810000" cy="285750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3">
                                            <p:txEl>
                                              <p:pRg st="0" end="0"/>
                                            </p:txEl>
                                          </p:spTgt>
                                        </p:tgtEl>
                                        <p:attrNameLst>
                                          <p:attrName>style.visibility</p:attrName>
                                        </p:attrNameLst>
                                      </p:cBhvr>
                                      <p:to>
                                        <p:strVal val="visible"/>
                                      </p:to>
                                    </p:set>
                                    <p:animEffect transition="in" filter="fade">
                                      <p:cBhvr>
                                        <p:cTn id="7" dur="2000"/>
                                        <p:tgtEl>
                                          <p:spTgt spid="133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3">
                                            <p:txEl>
                                              <p:pRg st="1" end="1"/>
                                            </p:txEl>
                                          </p:spTgt>
                                        </p:tgtEl>
                                        <p:attrNameLst>
                                          <p:attrName>style.visibility</p:attrName>
                                        </p:attrNameLst>
                                      </p:cBhvr>
                                      <p:to>
                                        <p:strVal val="visible"/>
                                      </p:to>
                                    </p:set>
                                    <p:animEffect transition="in" filter="fade">
                                      <p:cBhvr>
                                        <p:cTn id="12" dur="2000"/>
                                        <p:tgtEl>
                                          <p:spTgt spid="133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315"/>
                                        </p:tgtEl>
                                        <p:attrNameLst>
                                          <p:attrName>style.visibility</p:attrName>
                                        </p:attrNameLst>
                                      </p:cBhvr>
                                      <p:to>
                                        <p:strVal val="visible"/>
                                      </p:to>
                                    </p:set>
                                    <p:animEffect transition="in" filter="fade">
                                      <p:cBhvr>
                                        <p:cTn id="17" dur="2000"/>
                                        <p:tgtEl>
                                          <p:spTgt spid="133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314"/>
                                        </p:tgtEl>
                                        <p:attrNameLst>
                                          <p:attrName>style.visibility</p:attrName>
                                        </p:attrNameLst>
                                      </p:cBhvr>
                                      <p:to>
                                        <p:strVal val="visible"/>
                                      </p:to>
                                    </p:set>
                                    <p:animEffect transition="in" filter="fade">
                                      <p:cBhvr>
                                        <p:cTn id="22"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nvGraphicFramePr>
        <p:xfrm>
          <a:off x="395536" y="1340768"/>
          <a:ext cx="835292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a:xfrm>
            <a:off x="2771800" y="260648"/>
            <a:ext cx="3394720" cy="724942"/>
          </a:xfrm>
        </p:spPr>
        <p:txBody>
          <a:bodyPr>
            <a:normAutofit/>
          </a:bodyPr>
          <a:lstStyle/>
          <a:p>
            <a:r>
              <a:rPr lang="es-ES" sz="4000" b="1" dirty="0" smtClean="0">
                <a:solidFill>
                  <a:srgbClr val="CC00FF"/>
                </a:solidFill>
                <a:effectLst>
                  <a:outerShdw blurRad="38100" dist="38100" dir="2700000" algn="tl">
                    <a:srgbClr val="000000">
                      <a:alpha val="43137"/>
                    </a:srgbClr>
                  </a:outerShdw>
                </a:effectLst>
                <a:latin typeface="Monotype Corsiva" pitchFamily="66" charset="0"/>
              </a:rPr>
              <a:t>Conclusiones</a:t>
            </a:r>
            <a:endParaRPr lang="es-ES" sz="4000" b="1" dirty="0">
              <a:solidFill>
                <a:srgbClr val="CC00FF"/>
              </a:solidFill>
              <a:effectLst>
                <a:outerShdw blurRad="38100" dist="38100" dir="2700000" algn="tl">
                  <a:srgbClr val="000000">
                    <a:alpha val="43137"/>
                  </a:srgbClr>
                </a:outerShdw>
              </a:effectLst>
              <a:latin typeface="Monotype Corsiva"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269422FF-E7F4-4434-829D-B615CDAC2A5C}"/>
                                            </p:graphicEl>
                                          </p:spTgt>
                                        </p:tgtEl>
                                        <p:attrNameLst>
                                          <p:attrName>style.visibility</p:attrName>
                                        </p:attrNameLst>
                                      </p:cBhvr>
                                      <p:to>
                                        <p:strVal val="visible"/>
                                      </p:to>
                                    </p:set>
                                    <p:animEffect transition="in" filter="fade">
                                      <p:cBhvr>
                                        <p:cTn id="12" dur="2000"/>
                                        <p:tgtEl>
                                          <p:spTgt spid="2">
                                            <p:graphicEl>
                                              <a:dgm id="{269422FF-E7F4-4434-829D-B615CDAC2A5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007054EB-CE2E-4DA2-9215-E4D440A160B5}"/>
                                            </p:graphicEl>
                                          </p:spTgt>
                                        </p:tgtEl>
                                        <p:attrNameLst>
                                          <p:attrName>style.visibility</p:attrName>
                                        </p:attrNameLst>
                                      </p:cBhvr>
                                      <p:to>
                                        <p:strVal val="visible"/>
                                      </p:to>
                                    </p:set>
                                    <p:animEffect transition="in" filter="fade">
                                      <p:cBhvr>
                                        <p:cTn id="17" dur="2000"/>
                                        <p:tgtEl>
                                          <p:spTgt spid="2">
                                            <p:graphicEl>
                                              <a:dgm id="{007054EB-CE2E-4DA2-9215-E4D440A160B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8641B804-D3B6-4980-81A8-EAA982CC24DB}"/>
                                            </p:graphicEl>
                                          </p:spTgt>
                                        </p:tgtEl>
                                        <p:attrNameLst>
                                          <p:attrName>style.visibility</p:attrName>
                                        </p:attrNameLst>
                                      </p:cBhvr>
                                      <p:to>
                                        <p:strVal val="visible"/>
                                      </p:to>
                                    </p:set>
                                    <p:animEffect transition="in" filter="fade">
                                      <p:cBhvr>
                                        <p:cTn id="22" dur="2000"/>
                                        <p:tgtEl>
                                          <p:spTgt spid="2">
                                            <p:graphicEl>
                                              <a:dgm id="{8641B804-D3B6-4980-81A8-EAA982CC24D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graphicEl>
                                              <a:dgm id="{9BEAA685-0EC4-4002-803D-7E3EFF293943}"/>
                                            </p:graphicEl>
                                          </p:spTgt>
                                        </p:tgtEl>
                                        <p:attrNameLst>
                                          <p:attrName>style.visibility</p:attrName>
                                        </p:attrNameLst>
                                      </p:cBhvr>
                                      <p:to>
                                        <p:strVal val="visible"/>
                                      </p:to>
                                    </p:set>
                                    <p:animEffect transition="in" filter="fade">
                                      <p:cBhvr>
                                        <p:cTn id="27" dur="2000"/>
                                        <p:tgtEl>
                                          <p:spTgt spid="2">
                                            <p:graphicEl>
                                              <a:dgm id="{9BEAA685-0EC4-4002-803D-7E3EFF29394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graphicEl>
                                              <a:dgm id="{8F7E8972-DEEC-44A4-82A0-964930F46F0F}"/>
                                            </p:graphicEl>
                                          </p:spTgt>
                                        </p:tgtEl>
                                        <p:attrNameLst>
                                          <p:attrName>style.visibility</p:attrName>
                                        </p:attrNameLst>
                                      </p:cBhvr>
                                      <p:to>
                                        <p:strVal val="visible"/>
                                      </p:to>
                                    </p:set>
                                    <p:animEffect transition="in" filter="fade">
                                      <p:cBhvr>
                                        <p:cTn id="32" dur="2000"/>
                                        <p:tgtEl>
                                          <p:spTgt spid="2">
                                            <p:graphicEl>
                                              <a:dgm id="{8F7E8972-DEEC-44A4-82A0-964930F46F0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A0816C3B-DE1F-43C5-AC91-E3891474AE13}"/>
                                            </p:graphicEl>
                                          </p:spTgt>
                                        </p:tgtEl>
                                        <p:attrNameLst>
                                          <p:attrName>style.visibility</p:attrName>
                                        </p:attrNameLst>
                                      </p:cBhvr>
                                      <p:to>
                                        <p:strVal val="visible"/>
                                      </p:to>
                                    </p:set>
                                    <p:animEffect transition="in" filter="fade">
                                      <p:cBhvr>
                                        <p:cTn id="37" dur="2000"/>
                                        <p:tgtEl>
                                          <p:spTgt spid="2">
                                            <p:graphicEl>
                                              <a:dgm id="{A0816C3B-DE1F-43C5-AC91-E3891474AE1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graphicEl>
                                              <a:dgm id="{E501B85F-8D65-438C-A11B-C808C786EBE8}"/>
                                            </p:graphicEl>
                                          </p:spTgt>
                                        </p:tgtEl>
                                        <p:attrNameLst>
                                          <p:attrName>style.visibility</p:attrName>
                                        </p:attrNameLst>
                                      </p:cBhvr>
                                      <p:to>
                                        <p:strVal val="visible"/>
                                      </p:to>
                                    </p:set>
                                    <p:animEffect transition="in" filter="fade">
                                      <p:cBhvr>
                                        <p:cTn id="42" dur="2000"/>
                                        <p:tgtEl>
                                          <p:spTgt spid="2">
                                            <p:graphicEl>
                                              <a:dgm id="{E501B85F-8D65-438C-A11B-C808C786EBE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23752ABC-6174-42A4-BE61-ADA40AECDE02}"/>
                                            </p:graphicEl>
                                          </p:spTgt>
                                        </p:tgtEl>
                                        <p:attrNameLst>
                                          <p:attrName>style.visibility</p:attrName>
                                        </p:attrNameLst>
                                      </p:cBhvr>
                                      <p:to>
                                        <p:strVal val="visible"/>
                                      </p:to>
                                    </p:set>
                                    <p:animEffect transition="in" filter="fade">
                                      <p:cBhvr>
                                        <p:cTn id="47" dur="2000"/>
                                        <p:tgtEl>
                                          <p:spTgt spid="2">
                                            <p:graphicEl>
                                              <a:dgm id="{23752ABC-6174-42A4-BE61-ADA40AECDE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C873D052-798F-4564-A30D-5ED9F58DC498}"/>
                                            </p:graphicEl>
                                          </p:spTgt>
                                        </p:tgtEl>
                                        <p:attrNameLst>
                                          <p:attrName>style.visibility</p:attrName>
                                        </p:attrNameLst>
                                      </p:cBhvr>
                                      <p:to>
                                        <p:strVal val="visible"/>
                                      </p:to>
                                    </p:set>
                                    <p:animEffect transition="in" filter="fade">
                                      <p:cBhvr>
                                        <p:cTn id="52" dur="2000"/>
                                        <p:tgtEl>
                                          <p:spTgt spid="2">
                                            <p:graphicEl>
                                              <a:dgm id="{C873D052-798F-4564-A30D-5ED9F58DC498}"/>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graphicEl>
                                              <a:dgm id="{360373D1-F876-4CA4-B8F6-3B48785B8F74}"/>
                                            </p:graphicEl>
                                          </p:spTgt>
                                        </p:tgtEl>
                                        <p:attrNameLst>
                                          <p:attrName>style.visibility</p:attrName>
                                        </p:attrNameLst>
                                      </p:cBhvr>
                                      <p:to>
                                        <p:strVal val="visible"/>
                                      </p:to>
                                    </p:set>
                                    <p:animEffect transition="in" filter="fade">
                                      <p:cBhvr>
                                        <p:cTn id="57" dur="2000"/>
                                        <p:tgtEl>
                                          <p:spTgt spid="2">
                                            <p:graphicEl>
                                              <a:dgm id="{360373D1-F876-4CA4-B8F6-3B48785B8F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548680"/>
            <a:ext cx="4186808" cy="796950"/>
          </a:xfrm>
        </p:spPr>
        <p:txBody>
          <a:bodyPr>
            <a:normAutofit/>
          </a:bodyPr>
          <a:lstStyle/>
          <a:p>
            <a:pPr algn="ctr"/>
            <a:r>
              <a:rPr lang="es-ES" sz="4000" b="1" dirty="0" smtClean="0">
                <a:solidFill>
                  <a:srgbClr val="CC00FF"/>
                </a:solidFill>
                <a:effectLst>
                  <a:outerShdw blurRad="38100" dist="38100" dir="2700000" algn="tl">
                    <a:srgbClr val="000000">
                      <a:alpha val="43137"/>
                    </a:srgbClr>
                  </a:outerShdw>
                </a:effectLst>
                <a:latin typeface="Monotype Corsiva" pitchFamily="66" charset="0"/>
              </a:rPr>
              <a:t>Recomendaciones </a:t>
            </a:r>
            <a:endParaRPr lang="es-ES" sz="4000" b="1" dirty="0">
              <a:solidFill>
                <a:srgbClr val="CC00FF"/>
              </a:solidFill>
              <a:effectLst>
                <a:outerShdw blurRad="38100" dist="38100" dir="2700000" algn="tl">
                  <a:srgbClr val="000000">
                    <a:alpha val="43137"/>
                  </a:srgbClr>
                </a:outerShdw>
              </a:effectLst>
              <a:latin typeface="Monotype Corsiva" pitchFamily="66" charset="0"/>
            </a:endParaRPr>
          </a:p>
        </p:txBody>
      </p:sp>
      <p:graphicFrame>
        <p:nvGraphicFramePr>
          <p:cNvPr id="3" name="2 Diagrama"/>
          <p:cNvGraphicFramePr/>
          <p:nvPr/>
        </p:nvGraphicFramePr>
        <p:xfrm>
          <a:off x="395536" y="1397000"/>
          <a:ext cx="8280920" cy="520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graphicEl>
                                              <a:dgm id="{D4434C45-A924-461C-9FCA-D93ABF467396}"/>
                                            </p:graphicEl>
                                          </p:spTgt>
                                        </p:tgtEl>
                                        <p:attrNameLst>
                                          <p:attrName>style.visibility</p:attrName>
                                        </p:attrNameLst>
                                      </p:cBhvr>
                                      <p:to>
                                        <p:strVal val="visible"/>
                                      </p:to>
                                    </p:set>
                                    <p:animEffect transition="in" filter="fade">
                                      <p:cBhvr>
                                        <p:cTn id="12" dur="2000"/>
                                        <p:tgtEl>
                                          <p:spTgt spid="3">
                                            <p:graphicEl>
                                              <a:dgm id="{D4434C45-A924-461C-9FCA-D93ABF46739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graphicEl>
                                              <a:dgm id="{BFB74E95-E028-47FC-A9E2-406F4C84C40F}"/>
                                            </p:graphicEl>
                                          </p:spTgt>
                                        </p:tgtEl>
                                        <p:attrNameLst>
                                          <p:attrName>style.visibility</p:attrName>
                                        </p:attrNameLst>
                                      </p:cBhvr>
                                      <p:to>
                                        <p:strVal val="visible"/>
                                      </p:to>
                                    </p:set>
                                    <p:animEffect transition="in" filter="fade">
                                      <p:cBhvr>
                                        <p:cTn id="17" dur="2000"/>
                                        <p:tgtEl>
                                          <p:spTgt spid="3">
                                            <p:graphicEl>
                                              <a:dgm id="{BFB74E95-E028-47FC-A9E2-406F4C84C40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graphicEl>
                                              <a:dgm id="{CA6B3EEB-688D-47B2-9EC0-56BD59C2A587}"/>
                                            </p:graphicEl>
                                          </p:spTgt>
                                        </p:tgtEl>
                                        <p:attrNameLst>
                                          <p:attrName>style.visibility</p:attrName>
                                        </p:attrNameLst>
                                      </p:cBhvr>
                                      <p:to>
                                        <p:strVal val="visible"/>
                                      </p:to>
                                    </p:set>
                                    <p:animEffect transition="in" filter="fade">
                                      <p:cBhvr>
                                        <p:cTn id="22" dur="2000"/>
                                        <p:tgtEl>
                                          <p:spTgt spid="3">
                                            <p:graphicEl>
                                              <a:dgm id="{CA6B3EEB-688D-47B2-9EC0-56BD59C2A587}"/>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graphicEl>
                                              <a:dgm id="{AA8236C5-6AA5-4EEC-883A-0D3A6A212D1D}"/>
                                            </p:graphicEl>
                                          </p:spTgt>
                                        </p:tgtEl>
                                        <p:attrNameLst>
                                          <p:attrName>style.visibility</p:attrName>
                                        </p:attrNameLst>
                                      </p:cBhvr>
                                      <p:to>
                                        <p:strVal val="visible"/>
                                      </p:to>
                                    </p:set>
                                    <p:animEffect transition="in" filter="fade">
                                      <p:cBhvr>
                                        <p:cTn id="27" dur="2000"/>
                                        <p:tgtEl>
                                          <p:spTgt spid="3">
                                            <p:graphicEl>
                                              <a:dgm id="{AA8236C5-6AA5-4EEC-883A-0D3A6A212D1D}"/>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graphicEl>
                                              <a:dgm id="{5B5765CB-B00F-4E64-A079-63BD36BD1D0F}"/>
                                            </p:graphicEl>
                                          </p:spTgt>
                                        </p:tgtEl>
                                        <p:attrNameLst>
                                          <p:attrName>style.visibility</p:attrName>
                                        </p:attrNameLst>
                                      </p:cBhvr>
                                      <p:to>
                                        <p:strVal val="visible"/>
                                      </p:to>
                                    </p:set>
                                    <p:animEffect transition="in" filter="fade">
                                      <p:cBhvr>
                                        <p:cTn id="32" dur="2000"/>
                                        <p:tgtEl>
                                          <p:spTgt spid="3">
                                            <p:graphicEl>
                                              <a:dgm id="{5B5765CB-B00F-4E64-A079-63BD36BD1D0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graphicEl>
                                              <a:dgm id="{89773424-185C-4B64-812E-06850404AA62}"/>
                                            </p:graphicEl>
                                          </p:spTgt>
                                        </p:tgtEl>
                                        <p:attrNameLst>
                                          <p:attrName>style.visibility</p:attrName>
                                        </p:attrNameLst>
                                      </p:cBhvr>
                                      <p:to>
                                        <p:strVal val="visible"/>
                                      </p:to>
                                    </p:set>
                                    <p:animEffect transition="in" filter="fade">
                                      <p:cBhvr>
                                        <p:cTn id="37" dur="2000"/>
                                        <p:tgtEl>
                                          <p:spTgt spid="3">
                                            <p:graphicEl>
                                              <a:dgm id="{89773424-185C-4B64-812E-06850404AA6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graphicEl>
                                              <a:dgm id="{CB8CD031-E955-467D-9DC3-4C6AF51B47E4}"/>
                                            </p:graphicEl>
                                          </p:spTgt>
                                        </p:tgtEl>
                                        <p:attrNameLst>
                                          <p:attrName>style.visibility</p:attrName>
                                        </p:attrNameLst>
                                      </p:cBhvr>
                                      <p:to>
                                        <p:strVal val="visible"/>
                                      </p:to>
                                    </p:set>
                                    <p:animEffect transition="in" filter="fade">
                                      <p:cBhvr>
                                        <p:cTn id="42" dur="2000"/>
                                        <p:tgtEl>
                                          <p:spTgt spid="3">
                                            <p:graphicEl>
                                              <a:dgm id="{CB8CD031-E955-467D-9DC3-4C6AF51B47E4}"/>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graphicEl>
                                              <a:dgm id="{0266E9F1-B239-419A-A56B-C807910111BF}"/>
                                            </p:graphicEl>
                                          </p:spTgt>
                                        </p:tgtEl>
                                        <p:attrNameLst>
                                          <p:attrName>style.visibility</p:attrName>
                                        </p:attrNameLst>
                                      </p:cBhvr>
                                      <p:to>
                                        <p:strVal val="visible"/>
                                      </p:to>
                                    </p:set>
                                    <p:animEffect transition="in" filter="fade">
                                      <p:cBhvr>
                                        <p:cTn id="47" dur="2000"/>
                                        <p:tgtEl>
                                          <p:spTgt spid="3">
                                            <p:graphicEl>
                                              <a:dgm id="{0266E9F1-B239-419A-A56B-C807910111B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graphicEl>
                                              <a:dgm id="{7DB2877D-660E-4675-8911-94F423BDC042}"/>
                                            </p:graphicEl>
                                          </p:spTgt>
                                        </p:tgtEl>
                                        <p:attrNameLst>
                                          <p:attrName>style.visibility</p:attrName>
                                        </p:attrNameLst>
                                      </p:cBhvr>
                                      <p:to>
                                        <p:strVal val="visible"/>
                                      </p:to>
                                    </p:set>
                                    <p:animEffect transition="in" filter="fade">
                                      <p:cBhvr>
                                        <p:cTn id="52" dur="2000"/>
                                        <p:tgtEl>
                                          <p:spTgt spid="3">
                                            <p:graphicEl>
                                              <a:dgm id="{7DB2877D-660E-4675-8911-94F423BDC042}"/>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graphicEl>
                                              <a:dgm id="{06A76738-0719-4BE0-9C5A-88A9F2B7C2A5}"/>
                                            </p:graphicEl>
                                          </p:spTgt>
                                        </p:tgtEl>
                                        <p:attrNameLst>
                                          <p:attrName>style.visibility</p:attrName>
                                        </p:attrNameLst>
                                      </p:cBhvr>
                                      <p:to>
                                        <p:strVal val="visible"/>
                                      </p:to>
                                    </p:set>
                                    <p:animEffect transition="in" filter="fade">
                                      <p:cBhvr>
                                        <p:cTn id="57" dur="2000"/>
                                        <p:tgtEl>
                                          <p:spTgt spid="3">
                                            <p:graphicEl>
                                              <a:dgm id="{06A76738-0719-4BE0-9C5A-88A9F2B7C2A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1763688" y="131657"/>
            <a:ext cx="5040560" cy="3663892"/>
          </a:xfrm>
          <a:prstGeom prst="rect">
            <a:avLst/>
          </a:prstGeom>
          <a:noFill/>
          <a:ln w="9525">
            <a:noFill/>
            <a:miter lim="800000"/>
            <a:headEnd/>
            <a:tailEnd/>
          </a:ln>
          <a:effectLst/>
        </p:spPr>
        <p:txBody>
          <a:bodyPr vert="horz" wrap="square" lIns="0" tIns="899829" rIns="0" bIns="899829"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6000" b="1" i="0" u="none" strike="noStrike" cap="none" normalizeH="0" baseline="0" dirty="0" smtClean="0">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t>C</a:t>
            </a:r>
            <a:r>
              <a:rPr kumimoji="0" lang="es-ES" sz="6000" b="1" i="0" u="none" strike="noStrike" cap="none" normalizeH="0" baseline="0" dirty="0" smtClean="0" bmk="">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t>APÍTULO VI</a:t>
            </a:r>
            <a:endParaRPr kumimoji="0" lang="es-EC" sz="6000" b="1" i="0" u="none" strike="noStrike" cap="none" normalizeH="0" baseline="0" dirty="0" smtClean="0" bmk="">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6000" b="1" i="0" u="none" strike="noStrike" cap="none" normalizeH="0" baseline="0" dirty="0" smtClean="0" bmk="">
                <a:ln>
                  <a:noFill/>
                </a:ln>
                <a:solidFill>
                  <a:srgbClr val="CC00FF"/>
                </a:solidFill>
                <a:effectLst>
                  <a:outerShdw blurRad="38100" dist="38100" dir="2700000" algn="tl">
                    <a:srgbClr val="000000">
                      <a:alpha val="43137"/>
                    </a:srgbClr>
                  </a:outerShdw>
                </a:effectLst>
                <a:latin typeface="Monotype Corsiva" pitchFamily="66" charset="0"/>
                <a:ea typeface="Times New Roman" pitchFamily="18" charset="0"/>
                <a:cs typeface="Times New Roman" pitchFamily="18" charset="0"/>
              </a:rPr>
              <a:t>PROPUESTA</a:t>
            </a:r>
            <a:endParaRPr kumimoji="0" lang="es-E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4" descr="C:\Users\Zurita\Downloads\26.gif"/>
          <p:cNvPicPr>
            <a:picLocks noChangeAspect="1" noChangeArrowheads="1" noCrop="1"/>
          </p:cNvPicPr>
          <p:nvPr/>
        </p:nvPicPr>
        <p:blipFill>
          <a:blip r:embed="rId2" cstate="print"/>
          <a:srcRect/>
          <a:stretch>
            <a:fillRect/>
          </a:stretch>
        </p:blipFill>
        <p:spPr bwMode="auto">
          <a:xfrm>
            <a:off x="3000363" y="3714752"/>
            <a:ext cx="2913235" cy="273844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Effect transition="in" filter="fade">
                                      <p:cBhvr>
                                        <p:cTn id="7" dur="2000"/>
                                        <p:tgtEl>
                                          <p:spTgt spid="10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1">
                                            <p:txEl>
                                              <p:pRg st="1" end="1"/>
                                            </p:txEl>
                                          </p:spTgt>
                                        </p:tgtEl>
                                        <p:attrNameLst>
                                          <p:attrName>style.visibility</p:attrName>
                                        </p:attrNameLst>
                                      </p:cBhvr>
                                      <p:to>
                                        <p:strVal val="visible"/>
                                      </p:to>
                                    </p:set>
                                    <p:animEffect transition="in" filter="fade">
                                      <p:cBhvr>
                                        <p:cTn id="12" dur="2000"/>
                                        <p:tgtEl>
                                          <p:spTgt spid="10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x" algn="tl"/>
        </a:blipFill>
        <a:effectLst/>
      </p:bgPr>
    </p:bg>
    <p:spTree>
      <p:nvGrpSpPr>
        <p:cNvPr id="1" name=""/>
        <p:cNvGrpSpPr/>
        <p:nvPr/>
      </p:nvGrpSpPr>
      <p:grpSpPr>
        <a:xfrm>
          <a:off x="0" y="0"/>
          <a:ext cx="0" cy="0"/>
          <a:chOff x="0" y="0"/>
          <a:chExt cx="0" cy="0"/>
        </a:xfrm>
      </p:grpSpPr>
      <p:pic>
        <p:nvPicPr>
          <p:cNvPr id="4" name="3 Imagen" descr="D:\FFOutput\dibujo manual.png"/>
          <p:cNvPicPr/>
          <p:nvPr/>
        </p:nvPicPr>
        <p:blipFill>
          <a:blip r:embed="rId3" cstate="print"/>
          <a:srcRect/>
          <a:stretch>
            <a:fillRect/>
          </a:stretch>
        </p:blipFill>
        <p:spPr bwMode="auto">
          <a:xfrm>
            <a:off x="2143108" y="332656"/>
            <a:ext cx="4733148" cy="6025302"/>
          </a:xfrm>
          <a:prstGeom prst="rect">
            <a:avLst/>
          </a:prstGeom>
          <a:noFill/>
          <a:ln w="9525">
            <a:noFill/>
            <a:miter lim="800000"/>
            <a:headEnd/>
            <a:tailEnd/>
          </a:ln>
        </p:spPr>
      </p:pic>
      <p:sp>
        <p:nvSpPr>
          <p:cNvPr id="9219" name="WordArt 3"/>
          <p:cNvSpPr>
            <a:spLocks noChangeArrowheads="1" noChangeShapeType="1" noTextEdit="1"/>
          </p:cNvSpPr>
          <p:nvPr/>
        </p:nvSpPr>
        <p:spPr bwMode="auto">
          <a:xfrm>
            <a:off x="1428728" y="1000108"/>
            <a:ext cx="6311624" cy="4157084"/>
          </a:xfrm>
          <a:prstGeom prst="rect">
            <a:avLst/>
          </a:prstGeom>
        </p:spPr>
        <p:txBody>
          <a:bodyPr wrap="none" fromWordArt="1">
            <a:prstTxWarp prst="textCanUp">
              <a:avLst>
                <a:gd name="adj" fmla="val 8571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s-ES" sz="4400" b="1" kern="10" spc="50" dirty="0" smtClean="0">
                <a:ln w="3175">
                  <a:noFill/>
                </a:ln>
                <a:solidFill>
                  <a:srgbClr val="6F0B97"/>
                </a:solidFill>
                <a:effectLst>
                  <a:glow rad="228600">
                    <a:schemeClr val="accent1">
                      <a:satMod val="175000"/>
                      <a:alpha val="40000"/>
                    </a:schemeClr>
                  </a:glow>
                  <a:outerShdw blurRad="76200" dist="50800" dir="5400000" algn="tl" rotWithShape="0">
                    <a:srgbClr val="000000">
                      <a:alpha val="65000"/>
                    </a:srgbClr>
                  </a:outerShdw>
                  <a:reflection blurRad="6350" stA="60000" endA="900" endPos="60000" dist="29997" dir="5400000" sy="-100000" algn="bl" rotWithShape="0"/>
                </a:effectLst>
                <a:latin typeface="Vivaldi"/>
              </a:rPr>
              <a:t>" Happy Babies Blue"</a:t>
            </a:r>
          </a:p>
          <a:p>
            <a:pPr algn="ctr" rtl="0"/>
            <a:endParaRPr lang="es-ES" sz="4400" b="1" kern="10" spc="50" dirty="0" smtClean="0">
              <a:ln w="3175">
                <a:noFill/>
              </a:ln>
              <a:solidFill>
                <a:srgbClr val="6F0B97"/>
              </a:solidFill>
              <a:effectLst>
                <a:glow rad="228600">
                  <a:schemeClr val="accent1">
                    <a:satMod val="175000"/>
                    <a:alpha val="40000"/>
                  </a:schemeClr>
                </a:glow>
                <a:outerShdw blurRad="76200" dist="50800" dir="5400000" algn="tl" rotWithShape="0">
                  <a:srgbClr val="000000">
                    <a:alpha val="65000"/>
                  </a:srgbClr>
                </a:outerShdw>
                <a:reflection blurRad="6350" stA="60000" endA="900" endPos="60000" dist="29997" dir="5400000" sy="-100000" algn="bl" rotWithShape="0"/>
              </a:effectLst>
              <a:latin typeface="Vivaldi"/>
            </a:endParaRPr>
          </a:p>
          <a:p>
            <a:pPr algn="ctr" rtl="0"/>
            <a:r>
              <a:rPr lang="es-ES" sz="4400" b="1" kern="10" spc="50" dirty="0" smtClean="0">
                <a:ln w="3175">
                  <a:noFill/>
                </a:ln>
                <a:solidFill>
                  <a:srgbClr val="6F0B97"/>
                </a:solidFill>
                <a:effectLst>
                  <a:glow rad="228600">
                    <a:schemeClr val="accent1">
                      <a:satMod val="175000"/>
                      <a:alpha val="40000"/>
                    </a:schemeClr>
                  </a:glow>
                  <a:outerShdw blurRad="76200" dist="50800" dir="5400000" algn="tl" rotWithShape="0">
                    <a:srgbClr val="000000">
                      <a:alpha val="65000"/>
                    </a:srgbClr>
                  </a:outerShdw>
                  <a:reflection blurRad="6350" stA="60000" endA="900" endPos="60000" dist="29997" dir="5400000" sy="-100000" algn="bl" rotWithShape="0"/>
                </a:effectLst>
                <a:latin typeface="Vivaldi"/>
              </a:rPr>
              <a:t>Manual  de Material Educativo  </a:t>
            </a:r>
          </a:p>
          <a:p>
            <a:pPr algn="ctr" rtl="0"/>
            <a:r>
              <a:rPr lang="es-ES" sz="4400" b="1" kern="10" spc="50" dirty="0" smtClean="0">
                <a:ln w="3175">
                  <a:noFill/>
                </a:ln>
                <a:solidFill>
                  <a:srgbClr val="6F0B97"/>
                </a:solidFill>
                <a:effectLst>
                  <a:glow rad="228600">
                    <a:schemeClr val="accent1">
                      <a:satMod val="175000"/>
                      <a:alpha val="40000"/>
                    </a:schemeClr>
                  </a:glow>
                  <a:outerShdw blurRad="76200" dist="50800" dir="5400000" algn="tl" rotWithShape="0">
                    <a:srgbClr val="000000">
                      <a:alpha val="65000"/>
                    </a:srgbClr>
                  </a:outerShdw>
                  <a:reflection blurRad="6350" stA="60000" endA="900" endPos="60000" dist="29997" dir="5400000" sy="-100000" algn="bl" rotWithShape="0"/>
                </a:effectLst>
                <a:latin typeface="Vivaldi"/>
              </a:rPr>
              <a:t>Para Fortalecer las Metodologías Activas  </a:t>
            </a:r>
            <a:endParaRPr lang="es-ES" sz="4400" b="1" kern="10" spc="50" dirty="0">
              <a:ln w="3175">
                <a:noFill/>
              </a:ln>
              <a:solidFill>
                <a:srgbClr val="6F0B97"/>
              </a:solidFill>
              <a:effectLst>
                <a:glow rad="228600">
                  <a:schemeClr val="accent1">
                    <a:satMod val="175000"/>
                    <a:alpha val="40000"/>
                  </a:schemeClr>
                </a:glow>
                <a:outerShdw blurRad="76200" dist="50800" dir="5400000" algn="tl" rotWithShape="0">
                  <a:srgbClr val="000000">
                    <a:alpha val="65000"/>
                  </a:srgbClr>
                </a:outerShdw>
                <a:reflection blurRad="6350" stA="60000" endA="900" endPos="60000" dist="29997" dir="5400000" sy="-100000" algn="bl" rotWithShape="0"/>
              </a:effectLst>
              <a:latin typeface="Vivaldi"/>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20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20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2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8195" name="Picture 3" descr="C:\Users\Zurita\Downloads\gifs-infantiles-animados-elefantes.gif"/>
          <p:cNvPicPr>
            <a:picLocks noChangeAspect="1" noChangeArrowheads="1" noCrop="1"/>
          </p:cNvPicPr>
          <p:nvPr/>
        </p:nvPicPr>
        <p:blipFill>
          <a:blip r:embed="rId3" cstate="print"/>
          <a:srcRect/>
          <a:stretch>
            <a:fillRect/>
          </a:stretch>
        </p:blipFill>
        <p:spPr bwMode="auto">
          <a:xfrm>
            <a:off x="5220072" y="0"/>
            <a:ext cx="2520280" cy="2467035"/>
          </a:xfrm>
          <a:prstGeom prst="rect">
            <a:avLst/>
          </a:prstGeom>
          <a:noFill/>
        </p:spPr>
      </p:pic>
      <p:graphicFrame>
        <p:nvGraphicFramePr>
          <p:cNvPr id="5" name="4 Diagrama"/>
          <p:cNvGraphicFramePr/>
          <p:nvPr>
            <p:extLst>
              <p:ext uri="{D42A27DB-BD31-4B8C-83A1-F6EECF244321}">
                <p14:modId xmlns:p14="http://schemas.microsoft.com/office/powerpoint/2010/main" val="3753300322"/>
              </p:ext>
            </p:extLst>
          </p:nvPr>
        </p:nvGraphicFramePr>
        <p:xfrm>
          <a:off x="179512" y="332656"/>
          <a:ext cx="8640960" cy="612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pic>
        <p:nvPicPr>
          <p:cNvPr id="8195" name="Picture 3" descr="C:\Users\Zurita\Downloads\gifs-infantiles-animados-elefantes.gif"/>
          <p:cNvPicPr>
            <a:picLocks noChangeAspect="1" noChangeArrowheads="1" noCrop="1"/>
          </p:cNvPicPr>
          <p:nvPr/>
        </p:nvPicPr>
        <p:blipFill>
          <a:blip r:embed="rId3" cstate="print"/>
          <a:srcRect/>
          <a:stretch>
            <a:fillRect/>
          </a:stretch>
        </p:blipFill>
        <p:spPr bwMode="auto">
          <a:xfrm>
            <a:off x="2987824" y="1628800"/>
            <a:ext cx="2520280" cy="2467035"/>
          </a:xfrm>
          <a:prstGeom prst="rect">
            <a:avLst/>
          </a:prstGeom>
          <a:noFill/>
        </p:spPr>
      </p:pic>
      <p:graphicFrame>
        <p:nvGraphicFramePr>
          <p:cNvPr id="4" name="3 Diagrama"/>
          <p:cNvGraphicFramePr/>
          <p:nvPr/>
        </p:nvGraphicFramePr>
        <p:xfrm>
          <a:off x="683568" y="0"/>
          <a:ext cx="7488832" cy="6453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20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2" name="1 Diagrama"/>
          <p:cNvGraphicFramePr/>
          <p:nvPr/>
        </p:nvGraphicFramePr>
        <p:xfrm>
          <a:off x="928662" y="214290"/>
          <a:ext cx="7929618" cy="6215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3" name="Picture 1" descr="C:\Users\Zurita\Documents\animazione3yg2.gif"/>
          <p:cNvPicPr>
            <a:picLocks noChangeAspect="1" noChangeArrowheads="1" noCrop="1"/>
          </p:cNvPicPr>
          <p:nvPr/>
        </p:nvPicPr>
        <p:blipFill>
          <a:blip r:embed="rId8" cstate="print"/>
          <a:srcRect/>
          <a:stretch>
            <a:fillRect/>
          </a:stretch>
        </p:blipFill>
        <p:spPr bwMode="auto">
          <a:xfrm>
            <a:off x="6804248" y="3771100"/>
            <a:ext cx="2339752" cy="308690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fade">
                                      <p:cBhvr>
                                        <p:cTn id="7" dur="2000"/>
                                        <p:tgtEl>
                                          <p:spTgt spid="133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7" name="6 Diagrama"/>
          <p:cNvGraphicFramePr/>
          <p:nvPr/>
        </p:nvGraphicFramePr>
        <p:xfrm>
          <a:off x="323528" y="0"/>
          <a:ext cx="7929618" cy="6525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289" name="Picture 1" descr="C:\Users\Zurita\Documents\0003.gif"/>
          <p:cNvPicPr>
            <a:picLocks noChangeAspect="1" noChangeArrowheads="1" noCrop="1"/>
          </p:cNvPicPr>
          <p:nvPr/>
        </p:nvPicPr>
        <p:blipFill>
          <a:blip r:embed="rId8" cstate="print"/>
          <a:srcRect/>
          <a:stretch>
            <a:fillRect/>
          </a:stretch>
        </p:blipFill>
        <p:spPr bwMode="auto">
          <a:xfrm>
            <a:off x="7236296" y="4005064"/>
            <a:ext cx="2123728" cy="2852936"/>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fade">
                                      <p:cBhvr>
                                        <p:cTn id="7" dur="2000"/>
                                        <p:tgtEl>
                                          <p:spTgt spid="122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tile tx="0" ty="0" sx="100000" sy="100000" flip="none" algn="tl"/>
        </a:blipFill>
        <a:effectLst/>
      </p:bgPr>
    </p:bg>
    <p:spTree>
      <p:nvGrpSpPr>
        <p:cNvPr id="1" name=""/>
        <p:cNvGrpSpPr/>
        <p:nvPr/>
      </p:nvGrpSpPr>
      <p:grpSpPr>
        <a:xfrm>
          <a:off x="0" y="0"/>
          <a:ext cx="0" cy="0"/>
          <a:chOff x="0" y="0"/>
          <a:chExt cx="0" cy="0"/>
        </a:xfrm>
      </p:grpSpPr>
      <p:graphicFrame>
        <p:nvGraphicFramePr>
          <p:cNvPr id="4" name="3 Diagrama"/>
          <p:cNvGraphicFramePr/>
          <p:nvPr/>
        </p:nvGraphicFramePr>
        <p:xfrm>
          <a:off x="539552" y="260648"/>
          <a:ext cx="8424936"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1" descr="C:\Users\Zurita\Documents\gifs-animados-ninos-1.gif"/>
          <p:cNvPicPr>
            <a:picLocks noChangeAspect="1" noChangeArrowheads="1" noCrop="1"/>
          </p:cNvPicPr>
          <p:nvPr/>
        </p:nvPicPr>
        <p:blipFill>
          <a:blip r:embed="rId8" cstate="print"/>
          <a:srcRect/>
          <a:stretch>
            <a:fillRect/>
          </a:stretch>
        </p:blipFill>
        <p:spPr bwMode="auto">
          <a:xfrm>
            <a:off x="5796136" y="4509121"/>
            <a:ext cx="3138678" cy="2348880"/>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23528" y="1268760"/>
          <a:ext cx="777686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Zurita\Documents\imagenesninosjugandoparaimprimir.jpg"/>
          <p:cNvPicPr>
            <a:picLocks noChangeAspect="1" noChangeArrowheads="1"/>
          </p:cNvPicPr>
          <p:nvPr/>
        </p:nvPicPr>
        <p:blipFill>
          <a:blip r:embed="rId7" cstate="print"/>
          <a:srcRect/>
          <a:stretch>
            <a:fillRect/>
          </a:stretch>
        </p:blipFill>
        <p:spPr bwMode="auto">
          <a:xfrm>
            <a:off x="6228184" y="5141218"/>
            <a:ext cx="2664296" cy="1716782"/>
          </a:xfrm>
          <a:prstGeom prst="rect">
            <a:avLst/>
          </a:prstGeom>
          <a:noFill/>
        </p:spPr>
      </p:pic>
      <p:sp>
        <p:nvSpPr>
          <p:cNvPr id="5" name="4 Rectángulo"/>
          <p:cNvSpPr/>
          <p:nvPr/>
        </p:nvSpPr>
        <p:spPr>
          <a:xfrm>
            <a:off x="2195736" y="476672"/>
            <a:ext cx="5616624" cy="646331"/>
          </a:xfrm>
          <a:prstGeom prst="rect">
            <a:avLst/>
          </a:prstGeom>
        </p:spPr>
        <p:txBody>
          <a:bodyPr wrap="square">
            <a:spAutoFit/>
          </a:bodyPr>
          <a:lstStyle/>
          <a:p>
            <a:pPr algn="ctr"/>
            <a:r>
              <a:rPr lang="es-ES" sz="3600" b="1" dirty="0" smtClean="0">
                <a:solidFill>
                  <a:srgbClr val="DB03E0"/>
                </a:solidFill>
                <a:effectLst>
                  <a:outerShdw blurRad="38100" dist="38100" dir="2700000" algn="tl">
                    <a:srgbClr val="000000">
                      <a:alpha val="43137"/>
                    </a:srgbClr>
                  </a:outerShdw>
                </a:effectLst>
                <a:latin typeface="Monotype Corsiva" pitchFamily="66" charset="0"/>
              </a:rPr>
              <a:t>Delimitación de la investigación</a:t>
            </a:r>
            <a:endParaRPr lang="es-ES" sz="3600" b="1" dirty="0">
              <a:solidFill>
                <a:srgbClr val="DB03E0"/>
              </a:solidFill>
              <a:effectLst>
                <a:outerShdw blurRad="38100" dist="38100" dir="2700000" algn="tl">
                  <a:srgbClr val="000000">
                    <a:alpha val="43137"/>
                  </a:srgbClr>
                </a:outerShdw>
              </a:effectLst>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B7B504C0-2C81-46E8-BFE5-E3EE750E2589}"/>
                                            </p:graphicEl>
                                          </p:spTgt>
                                        </p:tgtEl>
                                        <p:attrNameLst>
                                          <p:attrName>style.visibility</p:attrName>
                                        </p:attrNameLst>
                                      </p:cBhvr>
                                      <p:to>
                                        <p:strVal val="visible"/>
                                      </p:to>
                                    </p:set>
                                    <p:animEffect transition="in" filter="fade">
                                      <p:cBhvr>
                                        <p:cTn id="17" dur="2000"/>
                                        <p:tgtEl>
                                          <p:spTgt spid="4">
                                            <p:graphicEl>
                                              <a:dgm id="{B7B504C0-2C81-46E8-BFE5-E3EE750E2589}"/>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7E1A768A-6160-4081-9FD1-AB4AE33256BE}"/>
                                            </p:graphicEl>
                                          </p:spTgt>
                                        </p:tgtEl>
                                        <p:attrNameLst>
                                          <p:attrName>style.visibility</p:attrName>
                                        </p:attrNameLst>
                                      </p:cBhvr>
                                      <p:to>
                                        <p:strVal val="visible"/>
                                      </p:to>
                                    </p:set>
                                    <p:animEffect transition="in" filter="fade">
                                      <p:cBhvr>
                                        <p:cTn id="20" dur="2000"/>
                                        <p:tgtEl>
                                          <p:spTgt spid="4">
                                            <p:graphicEl>
                                              <a:dgm id="{7E1A768A-6160-4081-9FD1-AB4AE33256BE}"/>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365192F1-04CB-4F82-9153-458B22952BF5}"/>
                                            </p:graphicEl>
                                          </p:spTgt>
                                        </p:tgtEl>
                                        <p:attrNameLst>
                                          <p:attrName>style.visibility</p:attrName>
                                        </p:attrNameLst>
                                      </p:cBhvr>
                                      <p:to>
                                        <p:strVal val="visible"/>
                                      </p:to>
                                    </p:set>
                                    <p:animEffect transition="in" filter="fade">
                                      <p:cBhvr>
                                        <p:cTn id="23" dur="2000"/>
                                        <p:tgtEl>
                                          <p:spTgt spid="4">
                                            <p:graphicEl>
                                              <a:dgm id="{365192F1-04CB-4F82-9153-458B22952BF5}"/>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49835C1F-C15D-4C40-A7D4-DE001073874F}"/>
                                            </p:graphicEl>
                                          </p:spTgt>
                                        </p:tgtEl>
                                        <p:attrNameLst>
                                          <p:attrName>style.visibility</p:attrName>
                                        </p:attrNameLst>
                                      </p:cBhvr>
                                      <p:to>
                                        <p:strVal val="visible"/>
                                      </p:to>
                                    </p:set>
                                    <p:animEffect transition="in" filter="fade">
                                      <p:cBhvr>
                                        <p:cTn id="26" dur="2000"/>
                                        <p:tgtEl>
                                          <p:spTgt spid="4">
                                            <p:graphicEl>
                                              <a:dgm id="{49835C1F-C15D-4C40-A7D4-DE001073874F}"/>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graphicEl>
                                              <a:dgm id="{B311CE8A-386C-482B-B773-25646FC9F7F8}"/>
                                            </p:graphicEl>
                                          </p:spTgt>
                                        </p:tgtEl>
                                        <p:attrNameLst>
                                          <p:attrName>style.visibility</p:attrName>
                                        </p:attrNameLst>
                                      </p:cBhvr>
                                      <p:to>
                                        <p:strVal val="visible"/>
                                      </p:to>
                                    </p:set>
                                    <p:animEffect transition="in" filter="fade">
                                      <p:cBhvr>
                                        <p:cTn id="29" dur="2000"/>
                                        <p:tgtEl>
                                          <p:spTgt spid="4">
                                            <p:graphicEl>
                                              <a:dgm id="{B311CE8A-386C-482B-B773-25646FC9F7F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graphicEl>
                                              <a:dgm id="{56272B6F-924D-40DC-9895-CD0C7F0A577A}"/>
                                            </p:graphicEl>
                                          </p:spTgt>
                                        </p:tgtEl>
                                        <p:attrNameLst>
                                          <p:attrName>style.visibility</p:attrName>
                                        </p:attrNameLst>
                                      </p:cBhvr>
                                      <p:to>
                                        <p:strVal val="visible"/>
                                      </p:to>
                                    </p:set>
                                    <p:animEffect transition="in" filter="fade">
                                      <p:cBhvr>
                                        <p:cTn id="32" dur="2000"/>
                                        <p:tgtEl>
                                          <p:spTgt spid="4">
                                            <p:graphicEl>
                                              <a:dgm id="{56272B6F-924D-40DC-9895-CD0C7F0A57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P spid="5" grpId="0" build="allAtOnce"/>
    </p:bld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AFEF0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10" name="9 Título"/>
          <p:cNvSpPr>
            <a:spLocks noGrp="1"/>
          </p:cNvSpPr>
          <p:nvPr>
            <p:ph type="title"/>
          </p:nvPr>
        </p:nvSpPr>
        <p:spPr/>
        <p:txBody>
          <a:bodyPr>
            <a:normAutofit/>
          </a:bodyPr>
          <a:lstStyle/>
          <a:p>
            <a:pPr algn="ctr"/>
            <a:r>
              <a:rPr lang="es-EC" b="1" dirty="0" smtClean="0">
                <a:solidFill>
                  <a:srgbClr val="F808A2"/>
                </a:solidFill>
                <a:effectLst>
                  <a:outerShdw blurRad="38100" dist="38100" dir="2700000" algn="tl">
                    <a:srgbClr val="000000">
                      <a:alpha val="43137"/>
                    </a:srgbClr>
                  </a:outerShdw>
                </a:effectLst>
                <a:latin typeface="+mn-lt"/>
              </a:rPr>
              <a:t>LOTERÍA DE PERTENENCIA</a:t>
            </a:r>
            <a:r>
              <a:rPr lang="es-ES" b="1" dirty="0" smtClean="0">
                <a:solidFill>
                  <a:srgbClr val="F808A2"/>
                </a:solidFill>
                <a:effectLst>
                  <a:outerShdw blurRad="38100" dist="38100" dir="2700000" algn="tl">
                    <a:srgbClr val="000000">
                      <a:alpha val="43137"/>
                    </a:srgbClr>
                  </a:outerShdw>
                </a:effectLst>
                <a:latin typeface="+mn-lt"/>
              </a:rPr>
              <a:t/>
            </a:r>
            <a:br>
              <a:rPr lang="es-ES" b="1" dirty="0" smtClean="0">
                <a:solidFill>
                  <a:srgbClr val="F808A2"/>
                </a:solidFill>
                <a:effectLst>
                  <a:outerShdw blurRad="38100" dist="38100" dir="2700000" algn="tl">
                    <a:srgbClr val="000000">
                      <a:alpha val="43137"/>
                    </a:srgbClr>
                  </a:outerShdw>
                </a:effectLst>
                <a:latin typeface="+mn-lt"/>
              </a:rPr>
            </a:br>
            <a:endParaRPr lang="es-ES" b="1" dirty="0">
              <a:solidFill>
                <a:srgbClr val="F808A2"/>
              </a:solidFill>
              <a:effectLst>
                <a:outerShdw blurRad="38100" dist="38100" dir="2700000" algn="tl">
                  <a:srgbClr val="000000">
                    <a:alpha val="43137"/>
                  </a:srgbClr>
                </a:outerShdw>
              </a:effectLst>
              <a:latin typeface="+mn-lt"/>
            </a:endParaRPr>
          </a:p>
        </p:txBody>
      </p:sp>
      <p:sp>
        <p:nvSpPr>
          <p:cNvPr id="12" name="11 Marcador de contenido"/>
          <p:cNvSpPr>
            <a:spLocks noGrp="1"/>
          </p:cNvSpPr>
          <p:nvPr>
            <p:ph sz="quarter" idx="1"/>
          </p:nvPr>
        </p:nvSpPr>
        <p:spPr>
          <a:xfrm>
            <a:off x="827584" y="2924944"/>
            <a:ext cx="3657600" cy="3701008"/>
          </a:xfrm>
        </p:spPr>
        <p:txBody>
          <a:bodyPr>
            <a:normAutofit fontScale="70000" lnSpcReduction="20000"/>
          </a:bodyPr>
          <a:lstStyle/>
          <a:p>
            <a:pPr marL="0" lvl="0" indent="0" fontAlgn="base">
              <a:spcBef>
                <a:spcPct val="0"/>
              </a:spcBef>
              <a:spcAft>
                <a:spcPct val="0"/>
              </a:spcAft>
              <a:buClrTx/>
              <a:buSzTx/>
              <a:buNone/>
              <a:tabLst>
                <a:tab pos="1628775" algn="l"/>
              </a:tabLst>
            </a:pPr>
            <a:r>
              <a:rPr lang="es-EC" b="1" dirty="0" smtClean="0">
                <a:latin typeface="Calibri" pitchFamily="34" charset="0"/>
                <a:ea typeface="Times New Roman" pitchFamily="18" charset="0"/>
                <a:cs typeface="Times New Roman" pitchFamily="18" charset="0"/>
              </a:rPr>
              <a:t>Material</a:t>
            </a:r>
            <a:endParaRPr lang="es-EC" dirty="0" smtClean="0">
              <a:solidFill>
                <a:srgbClr val="000000"/>
              </a:solidFill>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tabLst>
                <a:tab pos="1628775" algn="l"/>
              </a:tabLst>
            </a:pPr>
            <a:r>
              <a:rPr lang="es-EC" dirty="0" smtClean="0">
                <a:solidFill>
                  <a:srgbClr val="000000"/>
                </a:solidFill>
                <a:latin typeface="Arial" pitchFamily="34" charset="0"/>
                <a:ea typeface="Times New Roman" pitchFamily="18" charset="0"/>
                <a:cs typeface="Arial" pitchFamily="34" charset="0"/>
              </a:rPr>
              <a:t/>
            </a:r>
            <a:br>
              <a:rPr lang="es-EC" dirty="0" smtClean="0">
                <a:solidFill>
                  <a:srgbClr val="000000"/>
                </a:solidFill>
                <a:latin typeface="Arial" pitchFamily="34" charset="0"/>
                <a:ea typeface="Times New Roman" pitchFamily="18" charset="0"/>
                <a:cs typeface="Arial" pitchFamily="34" charset="0"/>
              </a:rPr>
            </a:b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Madera, Corcho, Balsa</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solidFill>
                  <a:srgbClr val="000000"/>
                </a:solidFill>
                <a:latin typeface="Arial" pitchFamily="34" charset="0"/>
                <a:ea typeface="Times New Roman" pitchFamily="18" charset="0"/>
                <a:cs typeface="Times New Roman" pitchFamily="18" charset="0"/>
              </a:rPr>
              <a:t>Figuras</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solidFill>
                  <a:srgbClr val="000000"/>
                </a:solidFill>
                <a:latin typeface="Arial" pitchFamily="34" charset="0"/>
                <a:ea typeface="Times New Roman" pitchFamily="18" charset="0"/>
                <a:cs typeface="Times New Roman" pitchFamily="18" charset="0"/>
              </a:rPr>
              <a:t>Imágenes</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solidFill>
                  <a:srgbClr val="000000"/>
                </a:solidFill>
                <a:latin typeface="Arial" pitchFamily="34" charset="0"/>
                <a:ea typeface="Times New Roman" pitchFamily="18" charset="0"/>
                <a:cs typeface="Times New Roman" pitchFamily="18" charset="0"/>
              </a:rPr>
              <a:t>Pinturas</a:t>
            </a:r>
            <a:endParaRPr lang="es-EC" b="1"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tabLst>
                <a:tab pos="1628775" algn="l"/>
              </a:tabLst>
            </a:pPr>
            <a:r>
              <a:rPr lang="es-EC" b="1" dirty="0" smtClean="0">
                <a:latin typeface="Arial" pitchFamily="34" charset="0"/>
                <a:ea typeface="Times New Roman" pitchFamily="18" charset="0"/>
                <a:cs typeface="Arial" pitchFamily="34" charset="0"/>
              </a:rPr>
              <a:t/>
            </a:r>
            <a:br>
              <a:rPr lang="es-EC" b="1" dirty="0" smtClean="0">
                <a:latin typeface="Arial" pitchFamily="34" charset="0"/>
                <a:ea typeface="Times New Roman" pitchFamily="18" charset="0"/>
                <a:cs typeface="Arial" pitchFamily="34" charset="0"/>
              </a:rPr>
            </a:b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None/>
              <a:tabLst>
                <a:tab pos="1628775" algn="l"/>
              </a:tabLst>
            </a:pPr>
            <a:r>
              <a:rPr lang="es-EC" b="1" dirty="0" smtClean="0">
                <a:latin typeface="Calibri" pitchFamily="34" charset="0"/>
                <a:ea typeface="Times New Roman" pitchFamily="18" charset="0"/>
                <a:cs typeface="Times New Roman" pitchFamily="18" charset="0"/>
              </a:rPr>
              <a:t>Proceso</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Se cortara  una tira horizontal de madera, corcho o balsa para poner los animales, en otra tira se pondrá  según lo que le pertenece a cada animal para que así llegue a relacionarse </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En esta lotería debe pertenecer la figura a otra como el hueso le pertenece al perro, el huevo a la gallina</a:t>
            </a:r>
            <a:endParaRPr lang="es-ES" dirty="0"/>
          </a:p>
        </p:txBody>
      </p:sp>
      <p:sp>
        <p:nvSpPr>
          <p:cNvPr id="14" name="13 Marcador de contenido"/>
          <p:cNvSpPr>
            <a:spLocks noGrp="1"/>
          </p:cNvSpPr>
          <p:nvPr>
            <p:ph sz="quarter" idx="2"/>
          </p:nvPr>
        </p:nvSpPr>
        <p:spPr>
          <a:xfrm>
            <a:off x="5745904" y="2292896"/>
            <a:ext cx="3398096" cy="4565104"/>
          </a:xfrm>
        </p:spPr>
        <p:txBody>
          <a:bodyPr>
            <a:normAutofit fontScale="70000" lnSpcReduction="20000"/>
          </a:bodyPr>
          <a:lstStyle/>
          <a:p>
            <a:pPr marL="0" lvl="0" indent="0" eaLnBrk="0" fontAlgn="base" hangingPunct="0">
              <a:spcBef>
                <a:spcPct val="0"/>
              </a:spcBef>
              <a:spcAft>
                <a:spcPct val="0"/>
              </a:spcAft>
              <a:buClrTx/>
              <a:buSzTx/>
              <a:buNone/>
              <a:tabLst>
                <a:tab pos="1628775" algn="l"/>
              </a:tabLst>
            </a:pPr>
            <a:r>
              <a:rPr lang="es-EC" b="1" dirty="0" smtClean="0">
                <a:latin typeface="Calibri" pitchFamily="34" charset="0"/>
                <a:ea typeface="Times New Roman" pitchFamily="18" charset="0"/>
                <a:cs typeface="Times New Roman" pitchFamily="18" charset="0"/>
              </a:rPr>
              <a:t>Desarrolla  </a:t>
            </a:r>
            <a:endParaRPr lang="es-EC"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tabLst>
                <a:tab pos="1628775" algn="l"/>
              </a:tabLst>
            </a:pPr>
            <a:r>
              <a:rPr lang="es-EC" dirty="0" smtClean="0">
                <a:latin typeface="Arial" pitchFamily="34" charset="0"/>
                <a:ea typeface="Times New Roman" pitchFamily="18" charset="0"/>
                <a:cs typeface="Arial" pitchFamily="34" charset="0"/>
              </a:rPr>
              <a:t/>
            </a:r>
            <a:br>
              <a:rPr lang="es-EC" dirty="0" smtClean="0">
                <a:latin typeface="Arial" pitchFamily="34" charset="0"/>
                <a:ea typeface="Times New Roman" pitchFamily="18" charset="0"/>
                <a:cs typeface="Arial" pitchFamily="34" charset="0"/>
              </a:rPr>
            </a:b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Memoria </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Capacidad de analizar </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Relación entre figuras </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Desarrolla la discriminación de formas y colores </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Desarrolla la observación</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None/>
              <a:tabLst>
                <a:tab pos="1628775" algn="l"/>
              </a:tabLst>
            </a:pPr>
            <a:r>
              <a:rPr lang="es-EC" dirty="0" smtClean="0">
                <a:latin typeface="Arial" pitchFamily="34" charset="0"/>
                <a:ea typeface="Times New Roman" pitchFamily="18" charset="0"/>
                <a:cs typeface="Arial" pitchFamily="34" charset="0"/>
              </a:rPr>
              <a:t/>
            </a:r>
            <a:br>
              <a:rPr lang="es-EC" dirty="0" smtClean="0">
                <a:latin typeface="Arial" pitchFamily="34" charset="0"/>
                <a:ea typeface="Times New Roman" pitchFamily="18" charset="0"/>
                <a:cs typeface="Arial" pitchFamily="34" charset="0"/>
              </a:rPr>
            </a:b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None/>
              <a:tabLst>
                <a:tab pos="1628775" algn="l"/>
              </a:tabLst>
            </a:pPr>
            <a:r>
              <a:rPr lang="es-EC" b="1" dirty="0" smtClean="0">
                <a:latin typeface="Calibri" pitchFamily="34" charset="0"/>
                <a:ea typeface="Times New Roman" pitchFamily="18" charset="0"/>
                <a:cs typeface="Times New Roman" pitchFamily="18" charset="0"/>
              </a:rPr>
              <a:t>Variable:</a:t>
            </a:r>
            <a:endParaRPr lang="es-EC" dirty="0" smtClean="0">
              <a:latin typeface="Arial" pitchFamily="34" charset="0"/>
              <a:ea typeface="Times New Roman" pitchFamily="18" charset="0"/>
              <a:cs typeface="Arial" pitchFamily="34" charset="0"/>
            </a:endParaRPr>
          </a:p>
          <a:p>
            <a:pPr marL="0" lvl="0" indent="0" eaLnBrk="0" fontAlgn="base" hangingPunct="0">
              <a:spcBef>
                <a:spcPct val="0"/>
              </a:spcBef>
              <a:spcAft>
                <a:spcPct val="0"/>
              </a:spcAft>
              <a:buClrTx/>
              <a:buSzTx/>
              <a:buNone/>
              <a:tabLst>
                <a:tab pos="1628775" algn="l"/>
              </a:tabLst>
            </a:pPr>
            <a:r>
              <a:rPr lang="es-EC" dirty="0" smtClean="0">
                <a:latin typeface="Arial" pitchFamily="34" charset="0"/>
                <a:ea typeface="Times New Roman" pitchFamily="18" charset="0"/>
                <a:cs typeface="Arial" pitchFamily="34" charset="0"/>
              </a:rPr>
              <a:t/>
            </a:r>
            <a:br>
              <a:rPr lang="es-EC" dirty="0" smtClean="0">
                <a:latin typeface="Arial" pitchFamily="34" charset="0"/>
                <a:ea typeface="Times New Roman" pitchFamily="18" charset="0"/>
                <a:cs typeface="Arial" pitchFamily="34" charset="0"/>
              </a:rPr>
            </a:b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Por secuencia</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Por color</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Por tamaño</a:t>
            </a:r>
            <a:endParaRPr lang="en-US" sz="14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tabLst>
                <a:tab pos="1628775" algn="l"/>
              </a:tabLst>
            </a:pPr>
            <a:r>
              <a:rPr lang="es-EC" dirty="0" smtClean="0">
                <a:latin typeface="Calibri" pitchFamily="34" charset="0"/>
                <a:ea typeface="Times New Roman" pitchFamily="18" charset="0"/>
                <a:cs typeface="Times New Roman" pitchFamily="18" charset="0"/>
              </a:rPr>
              <a:t>Por forma</a:t>
            </a:r>
            <a:endParaRPr lang="en-US" sz="1400" dirty="0" smtClean="0">
              <a:latin typeface="Arial" pitchFamily="34" charset="0"/>
              <a:cs typeface="Arial" pitchFamily="34" charset="0"/>
            </a:endParaRPr>
          </a:p>
          <a:p>
            <a:endParaRPr lang="es-ES" dirty="0"/>
          </a:p>
        </p:txBody>
      </p:sp>
      <p:pic>
        <p:nvPicPr>
          <p:cNvPr id="13" name="12 Imagen" descr="G:\DCIM\100MSDCF\DSC00895.JPG"/>
          <p:cNvPicPr/>
          <p:nvPr/>
        </p:nvPicPr>
        <p:blipFill>
          <a:blip r:embed="rId2" cstate="print"/>
          <a:srcRect/>
          <a:stretch>
            <a:fillRect/>
          </a:stretch>
        </p:blipFill>
        <p:spPr bwMode="auto">
          <a:xfrm>
            <a:off x="2987824" y="1196752"/>
            <a:ext cx="2736304" cy="18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2000"/>
                                        <p:tgtEl>
                                          <p:spTgt spid="1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fade">
                                      <p:cBhvr>
                                        <p:cTn id="20" dur="2000"/>
                                        <p:tgtEl>
                                          <p:spTgt spid="12">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animEffect transition="in" filter="fade">
                                      <p:cBhvr>
                                        <p:cTn id="23" dur="2000"/>
                                        <p:tgtEl>
                                          <p:spTgt spid="12">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xEl>
                                              <p:pRg st="3" end="3"/>
                                            </p:txEl>
                                          </p:spTgt>
                                        </p:tgtEl>
                                        <p:attrNameLst>
                                          <p:attrName>style.visibility</p:attrName>
                                        </p:attrNameLst>
                                      </p:cBhvr>
                                      <p:to>
                                        <p:strVal val="visible"/>
                                      </p:to>
                                    </p:set>
                                    <p:animEffect transition="in" filter="fade">
                                      <p:cBhvr>
                                        <p:cTn id="26" dur="2000"/>
                                        <p:tgtEl>
                                          <p:spTgt spid="12">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xEl>
                                              <p:pRg st="4" end="4"/>
                                            </p:txEl>
                                          </p:spTgt>
                                        </p:tgtEl>
                                        <p:attrNameLst>
                                          <p:attrName>style.visibility</p:attrName>
                                        </p:attrNameLst>
                                      </p:cBhvr>
                                      <p:to>
                                        <p:strVal val="visible"/>
                                      </p:to>
                                    </p:set>
                                    <p:animEffect transition="in" filter="fade">
                                      <p:cBhvr>
                                        <p:cTn id="29" dur="2000"/>
                                        <p:tgtEl>
                                          <p:spTgt spid="12">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xEl>
                                              <p:pRg st="5" end="5"/>
                                            </p:txEl>
                                          </p:spTgt>
                                        </p:tgtEl>
                                        <p:attrNameLst>
                                          <p:attrName>style.visibility</p:attrName>
                                        </p:attrNameLst>
                                      </p:cBhvr>
                                      <p:to>
                                        <p:strVal val="visible"/>
                                      </p:to>
                                    </p:set>
                                    <p:animEffect transition="in" filter="fade">
                                      <p:cBhvr>
                                        <p:cTn id="32" dur="2000"/>
                                        <p:tgtEl>
                                          <p:spTgt spid="1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fade">
                                      <p:cBhvr>
                                        <p:cTn id="35" dur="2000"/>
                                        <p:tgtEl>
                                          <p:spTgt spid="1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fade">
                                      <p:cBhvr>
                                        <p:cTn id="38" dur="2000"/>
                                        <p:tgtEl>
                                          <p:spTgt spid="12">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fade">
                                      <p:cBhvr>
                                        <p:cTn id="41" dur="2000"/>
                                        <p:tgtEl>
                                          <p:spTgt spid="12">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xEl>
                                              <p:pRg st="9" end="9"/>
                                            </p:txEl>
                                          </p:spTgt>
                                        </p:tgtEl>
                                        <p:attrNameLst>
                                          <p:attrName>style.visibility</p:attrName>
                                        </p:attrNameLst>
                                      </p:cBhvr>
                                      <p:to>
                                        <p:strVal val="visible"/>
                                      </p:to>
                                    </p:set>
                                    <p:animEffect transition="in" filter="fade">
                                      <p:cBhvr>
                                        <p:cTn id="44" dur="2000"/>
                                        <p:tgtEl>
                                          <p:spTgt spid="12">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fade">
                                      <p:cBhvr>
                                        <p:cTn id="49" dur="2000"/>
                                        <p:tgtEl>
                                          <p:spTgt spid="14">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xEl>
                                              <p:pRg st="1" end="1"/>
                                            </p:txEl>
                                          </p:spTgt>
                                        </p:tgtEl>
                                        <p:attrNameLst>
                                          <p:attrName>style.visibility</p:attrName>
                                        </p:attrNameLst>
                                      </p:cBhvr>
                                      <p:to>
                                        <p:strVal val="visible"/>
                                      </p:to>
                                    </p:set>
                                    <p:animEffect transition="in" filter="fade">
                                      <p:cBhvr>
                                        <p:cTn id="52" dur="2000"/>
                                        <p:tgtEl>
                                          <p:spTgt spid="14">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xEl>
                                              <p:pRg st="2" end="2"/>
                                            </p:txEl>
                                          </p:spTgt>
                                        </p:tgtEl>
                                        <p:attrNameLst>
                                          <p:attrName>style.visibility</p:attrName>
                                        </p:attrNameLst>
                                      </p:cBhvr>
                                      <p:to>
                                        <p:strVal val="visible"/>
                                      </p:to>
                                    </p:set>
                                    <p:animEffect transition="in" filter="fade">
                                      <p:cBhvr>
                                        <p:cTn id="55" dur="2000"/>
                                        <p:tgtEl>
                                          <p:spTgt spid="14">
                                            <p:txEl>
                                              <p:pRg st="2" end="2"/>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4">
                                            <p:txEl>
                                              <p:pRg st="3" end="3"/>
                                            </p:txEl>
                                          </p:spTgt>
                                        </p:tgtEl>
                                        <p:attrNameLst>
                                          <p:attrName>style.visibility</p:attrName>
                                        </p:attrNameLst>
                                      </p:cBhvr>
                                      <p:to>
                                        <p:strVal val="visible"/>
                                      </p:to>
                                    </p:set>
                                    <p:animEffect transition="in" filter="fade">
                                      <p:cBhvr>
                                        <p:cTn id="58" dur="2000"/>
                                        <p:tgtEl>
                                          <p:spTgt spid="14">
                                            <p:txEl>
                                              <p:pRg st="3" end="3"/>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xEl>
                                              <p:pRg st="4" end="4"/>
                                            </p:txEl>
                                          </p:spTgt>
                                        </p:tgtEl>
                                        <p:attrNameLst>
                                          <p:attrName>style.visibility</p:attrName>
                                        </p:attrNameLst>
                                      </p:cBhvr>
                                      <p:to>
                                        <p:strVal val="visible"/>
                                      </p:to>
                                    </p:set>
                                    <p:animEffect transition="in" filter="fade">
                                      <p:cBhvr>
                                        <p:cTn id="61" dur="2000"/>
                                        <p:tgtEl>
                                          <p:spTgt spid="14">
                                            <p:txEl>
                                              <p:pRg st="4" end="4"/>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xEl>
                                              <p:pRg st="5" end="5"/>
                                            </p:txEl>
                                          </p:spTgt>
                                        </p:tgtEl>
                                        <p:attrNameLst>
                                          <p:attrName>style.visibility</p:attrName>
                                        </p:attrNameLst>
                                      </p:cBhvr>
                                      <p:to>
                                        <p:strVal val="visible"/>
                                      </p:to>
                                    </p:set>
                                    <p:animEffect transition="in" filter="fade">
                                      <p:cBhvr>
                                        <p:cTn id="64" dur="2000"/>
                                        <p:tgtEl>
                                          <p:spTgt spid="14">
                                            <p:txEl>
                                              <p:pRg st="5" end="5"/>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xEl>
                                              <p:pRg st="6" end="6"/>
                                            </p:txEl>
                                          </p:spTgt>
                                        </p:tgtEl>
                                        <p:attrNameLst>
                                          <p:attrName>style.visibility</p:attrName>
                                        </p:attrNameLst>
                                      </p:cBhvr>
                                      <p:to>
                                        <p:strVal val="visible"/>
                                      </p:to>
                                    </p:set>
                                    <p:animEffect transition="in" filter="fade">
                                      <p:cBhvr>
                                        <p:cTn id="67" dur="2000"/>
                                        <p:tgtEl>
                                          <p:spTgt spid="14">
                                            <p:txEl>
                                              <p:pRg st="6" end="6"/>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
                                            <p:txEl>
                                              <p:pRg st="7" end="7"/>
                                            </p:txEl>
                                          </p:spTgt>
                                        </p:tgtEl>
                                        <p:attrNameLst>
                                          <p:attrName>style.visibility</p:attrName>
                                        </p:attrNameLst>
                                      </p:cBhvr>
                                      <p:to>
                                        <p:strVal val="visible"/>
                                      </p:to>
                                    </p:set>
                                    <p:animEffect transition="in" filter="fade">
                                      <p:cBhvr>
                                        <p:cTn id="70" dur="2000"/>
                                        <p:tgtEl>
                                          <p:spTgt spid="14">
                                            <p:txEl>
                                              <p:pRg st="7" end="7"/>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
                                            <p:txEl>
                                              <p:pRg st="8" end="8"/>
                                            </p:txEl>
                                          </p:spTgt>
                                        </p:tgtEl>
                                        <p:attrNameLst>
                                          <p:attrName>style.visibility</p:attrName>
                                        </p:attrNameLst>
                                      </p:cBhvr>
                                      <p:to>
                                        <p:strVal val="visible"/>
                                      </p:to>
                                    </p:set>
                                    <p:animEffect transition="in" filter="fade">
                                      <p:cBhvr>
                                        <p:cTn id="73" dur="2000"/>
                                        <p:tgtEl>
                                          <p:spTgt spid="14">
                                            <p:txEl>
                                              <p:pRg st="8" end="8"/>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4">
                                            <p:txEl>
                                              <p:pRg st="9" end="9"/>
                                            </p:txEl>
                                          </p:spTgt>
                                        </p:tgtEl>
                                        <p:attrNameLst>
                                          <p:attrName>style.visibility</p:attrName>
                                        </p:attrNameLst>
                                      </p:cBhvr>
                                      <p:to>
                                        <p:strVal val="visible"/>
                                      </p:to>
                                    </p:set>
                                    <p:animEffect transition="in" filter="fade">
                                      <p:cBhvr>
                                        <p:cTn id="76" dur="2000"/>
                                        <p:tgtEl>
                                          <p:spTgt spid="14">
                                            <p:txEl>
                                              <p:pRg st="9" end="9"/>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
                                            <p:txEl>
                                              <p:pRg st="10" end="10"/>
                                            </p:txEl>
                                          </p:spTgt>
                                        </p:tgtEl>
                                        <p:attrNameLst>
                                          <p:attrName>style.visibility</p:attrName>
                                        </p:attrNameLst>
                                      </p:cBhvr>
                                      <p:to>
                                        <p:strVal val="visible"/>
                                      </p:to>
                                    </p:set>
                                    <p:animEffect transition="in" filter="fade">
                                      <p:cBhvr>
                                        <p:cTn id="79" dur="2000"/>
                                        <p:tgtEl>
                                          <p:spTgt spid="14">
                                            <p:txEl>
                                              <p:pRg st="10" end="1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4">
                                            <p:txEl>
                                              <p:pRg st="11" end="11"/>
                                            </p:txEl>
                                          </p:spTgt>
                                        </p:tgtEl>
                                        <p:attrNameLst>
                                          <p:attrName>style.visibility</p:attrName>
                                        </p:attrNameLst>
                                      </p:cBhvr>
                                      <p:to>
                                        <p:strVal val="visible"/>
                                      </p:to>
                                    </p:set>
                                    <p:animEffect transition="in" filter="fade">
                                      <p:cBhvr>
                                        <p:cTn id="82" dur="2000"/>
                                        <p:tgtEl>
                                          <p:spTgt spid="14">
                                            <p:txEl>
                                              <p:pRg st="11" end="11"/>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4">
                                            <p:txEl>
                                              <p:pRg st="12" end="12"/>
                                            </p:txEl>
                                          </p:spTgt>
                                        </p:tgtEl>
                                        <p:attrNameLst>
                                          <p:attrName>style.visibility</p:attrName>
                                        </p:attrNameLst>
                                      </p:cBhvr>
                                      <p:to>
                                        <p:strVal val="visible"/>
                                      </p:to>
                                    </p:set>
                                    <p:animEffect transition="in" filter="fade">
                                      <p:cBhvr>
                                        <p:cTn id="85" dur="2000"/>
                                        <p:tgtEl>
                                          <p:spTgt spid="14">
                                            <p:txEl>
                                              <p:pRg st="12" end="12"/>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4">
                                            <p:txEl>
                                              <p:pRg st="13" end="13"/>
                                            </p:txEl>
                                          </p:spTgt>
                                        </p:tgtEl>
                                        <p:attrNameLst>
                                          <p:attrName>style.visibility</p:attrName>
                                        </p:attrNameLst>
                                      </p:cBhvr>
                                      <p:to>
                                        <p:strVal val="visible"/>
                                      </p:to>
                                    </p:set>
                                    <p:animEffect transition="in" filter="fade">
                                      <p:cBhvr>
                                        <p:cTn id="88" dur="2000"/>
                                        <p:tgtEl>
                                          <p:spTgt spid="1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allAtOnce"/>
      <p:bldP spid="14"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AFEF0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4000" b="1" cap="none" spc="50" dirty="0" smtClean="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reflection blurRad="6350" stA="60000" endA="900" endPos="58000" dir="5400000" sy="-100000" algn="bl" rotWithShape="0"/>
                </a:effectLst>
              </a:rPr>
              <a:t>Área Cognitiva</a:t>
            </a:r>
            <a:endParaRPr lang="es-ES" sz="4000" b="1" cap="none" spc="50"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reflection blurRad="6350" stA="60000" endA="900" endPos="58000" dir="5400000" sy="-100000" algn="bl" rotWithShape="0"/>
              </a:effectLst>
            </a:endParaRPr>
          </a:p>
        </p:txBody>
      </p:sp>
      <p:pic>
        <p:nvPicPr>
          <p:cNvPr id="7" name="6 Imagen" descr="G:\DCIM\100MSDCF\DSC00859.JPG"/>
          <p:cNvPicPr/>
          <p:nvPr/>
        </p:nvPicPr>
        <p:blipFill>
          <a:blip r:embed="rId2" cstate="print"/>
          <a:srcRect l="9715" t="12069" r="7707" b="10920"/>
          <a:stretch>
            <a:fillRect/>
          </a:stretch>
        </p:blipFill>
        <p:spPr bwMode="auto">
          <a:xfrm rot="892090">
            <a:off x="6541700" y="1528603"/>
            <a:ext cx="2392120" cy="1693859"/>
          </a:xfrm>
          <a:prstGeom prst="rect">
            <a:avLst/>
          </a:prstGeom>
          <a:ln>
            <a:noFill/>
          </a:ln>
          <a:effectLst>
            <a:softEdge rad="112500"/>
          </a:effectLst>
        </p:spPr>
      </p:pic>
      <p:pic>
        <p:nvPicPr>
          <p:cNvPr id="9220" name="Picture 4" descr="http://2.bp.blogspot.com/-SvLGl-JfUjw/TtqcoKFKqYI/AAAAAAAAAEQ/m-cz48kOXNM/s1600/PLANTADO+DE+COLORES.jpg"/>
          <p:cNvPicPr>
            <a:picLocks noChangeAspect="1" noChangeArrowheads="1"/>
          </p:cNvPicPr>
          <p:nvPr/>
        </p:nvPicPr>
        <p:blipFill>
          <a:blip r:embed="rId3" cstate="print"/>
          <a:srcRect/>
          <a:stretch>
            <a:fillRect/>
          </a:stretch>
        </p:blipFill>
        <p:spPr bwMode="auto">
          <a:xfrm rot="20819179">
            <a:off x="398844" y="1901307"/>
            <a:ext cx="2384155" cy="1580406"/>
          </a:xfrm>
          <a:prstGeom prst="rect">
            <a:avLst/>
          </a:prstGeom>
          <a:ln>
            <a:noFill/>
          </a:ln>
          <a:effectLst>
            <a:softEdge rad="112500"/>
          </a:effectLst>
        </p:spPr>
      </p:pic>
      <p:pic>
        <p:nvPicPr>
          <p:cNvPr id="11" name="10 Imagen" descr="G:\DCIM\100MSDCF\DSC00885.JPG"/>
          <p:cNvPicPr/>
          <p:nvPr/>
        </p:nvPicPr>
        <p:blipFill>
          <a:blip r:embed="rId4" cstate="print"/>
          <a:srcRect t="11170" r="4382" b="14894"/>
          <a:stretch>
            <a:fillRect/>
          </a:stretch>
        </p:blipFill>
        <p:spPr bwMode="auto">
          <a:xfrm>
            <a:off x="3347864" y="1700808"/>
            <a:ext cx="2286000" cy="1323975"/>
          </a:xfrm>
          <a:prstGeom prst="rect">
            <a:avLst/>
          </a:prstGeom>
          <a:ln>
            <a:noFill/>
          </a:ln>
          <a:effectLst>
            <a:softEdge rad="112500"/>
          </a:effectLst>
        </p:spPr>
      </p:pic>
      <p:pic>
        <p:nvPicPr>
          <p:cNvPr id="12" name="11 Imagen" descr="G:\DCIM\100MSDCF\DSC00887.JPG"/>
          <p:cNvPicPr/>
          <p:nvPr/>
        </p:nvPicPr>
        <p:blipFill>
          <a:blip r:embed="rId5" cstate="print"/>
          <a:srcRect t="8329" b="5398"/>
          <a:stretch>
            <a:fillRect/>
          </a:stretch>
        </p:blipFill>
        <p:spPr bwMode="auto">
          <a:xfrm rot="6437880">
            <a:off x="7078537" y="3923015"/>
            <a:ext cx="2109491" cy="1460242"/>
          </a:xfrm>
          <a:prstGeom prst="rect">
            <a:avLst/>
          </a:prstGeom>
          <a:ln>
            <a:noFill/>
          </a:ln>
          <a:effectLst>
            <a:softEdge rad="112500"/>
          </a:effectLst>
        </p:spPr>
      </p:pic>
      <p:pic>
        <p:nvPicPr>
          <p:cNvPr id="13" name="12 Imagen" descr="G:\DCIM\100MSDCF\DSC00895.JPG"/>
          <p:cNvPicPr/>
          <p:nvPr/>
        </p:nvPicPr>
        <p:blipFill>
          <a:blip r:embed="rId6" cstate="print"/>
          <a:srcRect/>
          <a:stretch>
            <a:fillRect/>
          </a:stretch>
        </p:blipFill>
        <p:spPr bwMode="auto">
          <a:xfrm>
            <a:off x="3851920" y="5172456"/>
            <a:ext cx="2304256" cy="1685544"/>
          </a:xfrm>
          <a:prstGeom prst="rect">
            <a:avLst/>
          </a:prstGeom>
          <a:ln>
            <a:noFill/>
          </a:ln>
          <a:effectLst>
            <a:softEdge rad="112500"/>
          </a:effectLst>
        </p:spPr>
      </p:pic>
      <p:pic>
        <p:nvPicPr>
          <p:cNvPr id="14" name="13 Imagen" descr="G:\DCIM\100MSDCF\DSC00903.JPG"/>
          <p:cNvPicPr/>
          <p:nvPr/>
        </p:nvPicPr>
        <p:blipFill>
          <a:blip r:embed="rId7" cstate="print"/>
          <a:srcRect/>
          <a:stretch>
            <a:fillRect/>
          </a:stretch>
        </p:blipFill>
        <p:spPr bwMode="auto">
          <a:xfrm rot="21074803">
            <a:off x="362206" y="3794110"/>
            <a:ext cx="2082881" cy="1614102"/>
          </a:xfrm>
          <a:prstGeom prst="rect">
            <a:avLst/>
          </a:prstGeom>
          <a:ln>
            <a:noFill/>
          </a:ln>
          <a:effectLst>
            <a:softEdge rad="112500"/>
          </a:effectLst>
        </p:spPr>
      </p:pic>
      <p:pic>
        <p:nvPicPr>
          <p:cNvPr id="12290" name="Picture 2" descr="http://www.maderint.com/img/honguitos.jpg"/>
          <p:cNvPicPr>
            <a:picLocks noChangeAspect="1" noChangeArrowheads="1"/>
          </p:cNvPicPr>
          <p:nvPr/>
        </p:nvPicPr>
        <p:blipFill>
          <a:blip r:embed="rId8" cstate="print"/>
          <a:srcRect/>
          <a:stretch>
            <a:fillRect/>
          </a:stretch>
        </p:blipFill>
        <p:spPr bwMode="auto">
          <a:xfrm>
            <a:off x="3203848" y="3140968"/>
            <a:ext cx="2857500" cy="1676400"/>
          </a:xfrm>
          <a:prstGeom prst="rect">
            <a:avLst/>
          </a:prstGeom>
          <a:ln>
            <a:noFill/>
          </a:ln>
          <a:effectLst>
            <a:softEdge rad="112500"/>
          </a:effec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rgbClr val="AFEF0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pPr algn="ctr"/>
            <a:r>
              <a:rPr lang="es-EC" b="1" dirty="0" smtClean="0">
                <a:solidFill>
                  <a:srgbClr val="F808A2"/>
                </a:solidFill>
                <a:effectLst>
                  <a:outerShdw blurRad="38100" dist="38100" dir="2700000" algn="tl">
                    <a:srgbClr val="000000">
                      <a:alpha val="43137"/>
                    </a:srgbClr>
                  </a:outerShdw>
                </a:effectLst>
                <a:latin typeface="Monotype Corsiva" pitchFamily="66" charset="0"/>
              </a:rPr>
              <a:t>TIRO AL BLANCO</a:t>
            </a:r>
            <a:r>
              <a:rPr lang="en-US" b="1" dirty="0" smtClean="0">
                <a:solidFill>
                  <a:srgbClr val="F808A2"/>
                </a:solidFill>
                <a:effectLst>
                  <a:outerShdw blurRad="38100" dist="38100" dir="2700000" algn="tl">
                    <a:srgbClr val="000000">
                      <a:alpha val="43137"/>
                    </a:srgbClr>
                  </a:outerShdw>
                </a:effectLst>
                <a:latin typeface="Monotype Corsiva" pitchFamily="66" charset="0"/>
              </a:rPr>
              <a:t/>
            </a:r>
            <a:br>
              <a:rPr lang="en-US" b="1" dirty="0" smtClean="0">
                <a:solidFill>
                  <a:srgbClr val="F808A2"/>
                </a:solidFill>
                <a:effectLst>
                  <a:outerShdw blurRad="38100" dist="38100" dir="2700000" algn="tl">
                    <a:srgbClr val="000000">
                      <a:alpha val="43137"/>
                    </a:srgbClr>
                  </a:outerShdw>
                </a:effectLst>
                <a:latin typeface="Monotype Corsiva" pitchFamily="66" charset="0"/>
              </a:rPr>
            </a:br>
            <a:endParaRPr lang="es-ES" b="1" dirty="0">
              <a:solidFill>
                <a:srgbClr val="F808A2"/>
              </a:solidFill>
              <a:effectLst>
                <a:outerShdw blurRad="38100" dist="38100" dir="2700000" algn="tl">
                  <a:srgbClr val="000000">
                    <a:alpha val="43137"/>
                  </a:srgbClr>
                </a:outerShdw>
              </a:effectLst>
              <a:latin typeface="Monotype Corsiva" pitchFamily="66" charset="0"/>
            </a:endParaRPr>
          </a:p>
        </p:txBody>
      </p:sp>
      <p:sp>
        <p:nvSpPr>
          <p:cNvPr id="8" name="7 Marcador de contenido"/>
          <p:cNvSpPr>
            <a:spLocks noGrp="1"/>
          </p:cNvSpPr>
          <p:nvPr>
            <p:ph sz="quarter" idx="1"/>
          </p:nvPr>
        </p:nvSpPr>
        <p:spPr>
          <a:xfrm>
            <a:off x="611560" y="2492896"/>
            <a:ext cx="3657600" cy="4133056"/>
          </a:xfrm>
        </p:spPr>
        <p:txBody>
          <a:bodyPr>
            <a:normAutofit fontScale="62500" lnSpcReduction="20000"/>
          </a:bodyPr>
          <a:lstStyle/>
          <a:p>
            <a:pPr>
              <a:buNone/>
            </a:pPr>
            <a:r>
              <a:rPr lang="es-EC" b="1" dirty="0" smtClean="0"/>
              <a:t>Materiales</a:t>
            </a:r>
            <a:endParaRPr lang="en-US" dirty="0" smtClean="0"/>
          </a:p>
          <a:p>
            <a:pPr lvl="0">
              <a:buNone/>
            </a:pPr>
            <a:r>
              <a:rPr lang="es-EC" dirty="0" smtClean="0"/>
              <a:t/>
            </a:r>
            <a:br>
              <a:rPr lang="es-EC" dirty="0" smtClean="0"/>
            </a:br>
            <a:r>
              <a:rPr lang="es-EC" dirty="0" smtClean="0"/>
              <a:t>Tabla triplex 30x30</a:t>
            </a:r>
            <a:endParaRPr lang="en-US" dirty="0" smtClean="0"/>
          </a:p>
          <a:p>
            <a:pPr lvl="0"/>
            <a:r>
              <a:rPr lang="es-EC" dirty="0" smtClean="0"/>
              <a:t>Dibujo</a:t>
            </a:r>
            <a:endParaRPr lang="en-US" dirty="0" smtClean="0"/>
          </a:p>
          <a:p>
            <a:pPr lvl="0"/>
            <a:r>
              <a:rPr lang="es-EC" dirty="0" smtClean="0"/>
              <a:t>Pelotas</a:t>
            </a:r>
            <a:endParaRPr lang="en-US" dirty="0" smtClean="0"/>
          </a:p>
          <a:p>
            <a:pPr lvl="0"/>
            <a:r>
              <a:rPr lang="es-EC" dirty="0" smtClean="0"/>
              <a:t>Velcro</a:t>
            </a:r>
            <a:endParaRPr lang="en-US" dirty="0" smtClean="0"/>
          </a:p>
          <a:p>
            <a:pPr lvl="0"/>
            <a:r>
              <a:rPr lang="es-EC" dirty="0" smtClean="0"/>
              <a:t>Silicona</a:t>
            </a:r>
            <a:endParaRPr lang="en-US" dirty="0" smtClean="0"/>
          </a:p>
          <a:p>
            <a:pPr lvl="0"/>
            <a:r>
              <a:rPr lang="es-EC" dirty="0" smtClean="0"/>
              <a:t>Fomix</a:t>
            </a:r>
            <a:endParaRPr lang="en-US" dirty="0" smtClean="0"/>
          </a:p>
          <a:p>
            <a:pPr>
              <a:buNone/>
            </a:pPr>
            <a:r>
              <a:rPr lang="es-EC" b="1" dirty="0" smtClean="0"/>
              <a:t/>
            </a:r>
            <a:br>
              <a:rPr lang="es-EC" b="1" dirty="0" smtClean="0"/>
            </a:br>
            <a:r>
              <a:rPr lang="es-EC" b="1" dirty="0" smtClean="0"/>
              <a:t>Proceso</a:t>
            </a:r>
            <a:endParaRPr lang="en-US" dirty="0" smtClean="0"/>
          </a:p>
          <a:p>
            <a:pPr lvl="0"/>
            <a:r>
              <a:rPr lang="es-EC" dirty="0" smtClean="0"/>
              <a:t>En la tabla triplex se dibujara cualquier dibujo este se lo realizara en fomix que se desee  después se pondrá velcro  en distintas partes del dibujo</a:t>
            </a:r>
            <a:endParaRPr lang="en-US" dirty="0" smtClean="0"/>
          </a:p>
          <a:p>
            <a:pPr lvl="0"/>
            <a:r>
              <a:rPr lang="es-EC" dirty="0" smtClean="0"/>
              <a:t>Las pelotas se les pondrá velcro para que al momento de lanzar hacia el tiro al blanco se quede allí</a:t>
            </a:r>
            <a:endParaRPr lang="en-US" dirty="0" smtClean="0"/>
          </a:p>
        </p:txBody>
      </p:sp>
      <p:sp>
        <p:nvSpPr>
          <p:cNvPr id="9" name="8 Marcador de contenido"/>
          <p:cNvSpPr>
            <a:spLocks noGrp="1"/>
          </p:cNvSpPr>
          <p:nvPr>
            <p:ph sz="quarter" idx="2"/>
          </p:nvPr>
        </p:nvSpPr>
        <p:spPr>
          <a:xfrm>
            <a:off x="4932040" y="3068960"/>
            <a:ext cx="3657600" cy="3340968"/>
          </a:xfrm>
        </p:spPr>
        <p:txBody>
          <a:bodyPr>
            <a:normAutofit fontScale="62500" lnSpcReduction="20000"/>
          </a:bodyPr>
          <a:lstStyle/>
          <a:p>
            <a:pPr>
              <a:buNone/>
            </a:pPr>
            <a:r>
              <a:rPr lang="es-EC" b="1" dirty="0" smtClean="0"/>
              <a:t>Desarrolla</a:t>
            </a:r>
            <a:endParaRPr lang="en-US" dirty="0" smtClean="0"/>
          </a:p>
          <a:p>
            <a:pPr lvl="0"/>
            <a:r>
              <a:rPr lang="es-EC" dirty="0" smtClean="0"/>
              <a:t>Ayuda al niño a que desarrolle su motricidad gruesa</a:t>
            </a:r>
            <a:endParaRPr lang="en-US" dirty="0" smtClean="0"/>
          </a:p>
          <a:p>
            <a:pPr lvl="0"/>
            <a:r>
              <a:rPr lang="es-EC" dirty="0" smtClean="0"/>
              <a:t>Estimula la imaginación</a:t>
            </a:r>
            <a:endParaRPr lang="en-US" dirty="0" smtClean="0"/>
          </a:p>
          <a:p>
            <a:pPr lvl="0"/>
            <a:r>
              <a:rPr lang="es-EC" dirty="0" smtClean="0"/>
              <a:t>Facilita la organización espacial</a:t>
            </a:r>
            <a:endParaRPr lang="en-US" dirty="0" smtClean="0"/>
          </a:p>
          <a:p>
            <a:pPr>
              <a:buNone/>
            </a:pPr>
            <a:endParaRPr lang="es-EC" b="1" dirty="0" smtClean="0"/>
          </a:p>
          <a:p>
            <a:pPr>
              <a:buNone/>
            </a:pPr>
            <a:endParaRPr lang="es-EC" b="1" dirty="0" smtClean="0"/>
          </a:p>
          <a:p>
            <a:pPr>
              <a:buNone/>
            </a:pPr>
            <a:r>
              <a:rPr lang="es-EC" b="1" dirty="0" smtClean="0"/>
              <a:t>Variable:</a:t>
            </a:r>
            <a:endParaRPr lang="en-US" dirty="0" smtClean="0"/>
          </a:p>
          <a:p>
            <a:pPr lvl="0"/>
            <a:r>
              <a:rPr lang="es-EC" dirty="0" smtClean="0"/>
              <a:t>Por forma</a:t>
            </a:r>
            <a:endParaRPr lang="en-US" dirty="0" smtClean="0"/>
          </a:p>
          <a:p>
            <a:pPr lvl="0"/>
            <a:r>
              <a:rPr lang="es-EC" dirty="0" smtClean="0"/>
              <a:t>Por color </a:t>
            </a:r>
            <a:endParaRPr lang="en-US" dirty="0" smtClean="0"/>
          </a:p>
          <a:p>
            <a:pPr lvl="0"/>
            <a:r>
              <a:rPr lang="es-EC" dirty="0" smtClean="0"/>
              <a:t>Por textura</a:t>
            </a:r>
            <a:endParaRPr lang="en-US" dirty="0" smtClean="0"/>
          </a:p>
          <a:p>
            <a:pPr lvl="0"/>
            <a:r>
              <a:rPr lang="es-EC" dirty="0" smtClean="0"/>
              <a:t>Por tamaño</a:t>
            </a:r>
            <a:endParaRPr lang="en-US" dirty="0" smtClean="0"/>
          </a:p>
          <a:p>
            <a:pPr lvl="0"/>
            <a:r>
              <a:rPr lang="es-EC" dirty="0" smtClean="0"/>
              <a:t>Por personaje</a:t>
            </a:r>
            <a:endParaRPr lang="es-ES" dirty="0"/>
          </a:p>
        </p:txBody>
      </p:sp>
      <p:pic>
        <p:nvPicPr>
          <p:cNvPr id="35846" name="Imagen 51" descr="DSC00929"/>
          <p:cNvPicPr>
            <a:picLocks noChangeAspect="1" noChangeArrowheads="1"/>
          </p:cNvPicPr>
          <p:nvPr/>
        </p:nvPicPr>
        <p:blipFill>
          <a:blip r:embed="rId2" cstate="print"/>
          <a:srcRect/>
          <a:stretch>
            <a:fillRect/>
          </a:stretch>
        </p:blipFill>
        <p:spPr bwMode="auto">
          <a:xfrm>
            <a:off x="5364088" y="908720"/>
            <a:ext cx="2055966" cy="18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5845" name="Imagen 52" descr="DSC00928"/>
          <p:cNvPicPr>
            <a:picLocks noChangeAspect="1" noChangeArrowheads="1"/>
          </p:cNvPicPr>
          <p:nvPr/>
        </p:nvPicPr>
        <p:blipFill>
          <a:blip r:embed="rId3" cstate="print"/>
          <a:srcRect/>
          <a:stretch>
            <a:fillRect/>
          </a:stretch>
        </p:blipFill>
        <p:spPr bwMode="auto">
          <a:xfrm>
            <a:off x="2267744" y="1196752"/>
            <a:ext cx="2168197" cy="18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584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35848" name="Rectangle 8"/>
          <p:cNvSpPr>
            <a:spLocks noChangeArrowheads="1"/>
          </p:cNvSpPr>
          <p:nvPr/>
        </p:nvSpPr>
        <p:spPr bwMode="auto">
          <a:xfrm>
            <a:off x="0" y="3924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2877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5"/>
                                        </p:tgtEl>
                                        <p:attrNameLst>
                                          <p:attrName>style.visibility</p:attrName>
                                        </p:attrNameLst>
                                      </p:cBhvr>
                                      <p:to>
                                        <p:strVal val="visible"/>
                                      </p:to>
                                    </p:set>
                                    <p:animEffect transition="in" filter="fade">
                                      <p:cBhvr>
                                        <p:cTn id="12" dur="2000"/>
                                        <p:tgtEl>
                                          <p:spTgt spid="358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6"/>
                                        </p:tgtEl>
                                        <p:attrNameLst>
                                          <p:attrName>style.visibility</p:attrName>
                                        </p:attrNameLst>
                                      </p:cBhvr>
                                      <p:to>
                                        <p:strVal val="visible"/>
                                      </p:to>
                                    </p:set>
                                    <p:animEffect transition="in" filter="fade">
                                      <p:cBhvr>
                                        <p:cTn id="17" dur="2000"/>
                                        <p:tgtEl>
                                          <p:spTgt spid="358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2000"/>
                                        <p:tgtEl>
                                          <p:spTgt spid="8">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2000"/>
                                        <p:tgtEl>
                                          <p:spTgt spid="8">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2000"/>
                                        <p:tgtEl>
                                          <p:spTgt spid="8">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2000"/>
                                        <p:tgtEl>
                                          <p:spTgt spid="8">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2000"/>
                                        <p:tgtEl>
                                          <p:spTgt spid="8">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fade">
                                      <p:cBhvr>
                                        <p:cTn id="37" dur="2000"/>
                                        <p:tgtEl>
                                          <p:spTgt spid="8">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6" end="6"/>
                                            </p:txEl>
                                          </p:spTgt>
                                        </p:tgtEl>
                                        <p:attrNameLst>
                                          <p:attrName>style.visibility</p:attrName>
                                        </p:attrNameLst>
                                      </p:cBhvr>
                                      <p:to>
                                        <p:strVal val="visible"/>
                                      </p:to>
                                    </p:set>
                                    <p:animEffect transition="in" filter="fade">
                                      <p:cBhvr>
                                        <p:cTn id="40" dur="2000"/>
                                        <p:tgtEl>
                                          <p:spTgt spid="8">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fade">
                                      <p:cBhvr>
                                        <p:cTn id="43" dur="2000"/>
                                        <p:tgtEl>
                                          <p:spTgt spid="8">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fade">
                                      <p:cBhvr>
                                        <p:cTn id="46" dur="2000"/>
                                        <p:tgtEl>
                                          <p:spTgt spid="8">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animEffect transition="in" filter="fade">
                                      <p:cBhvr>
                                        <p:cTn id="49" dur="2000"/>
                                        <p:tgtEl>
                                          <p:spTgt spid="8">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fade">
                                      <p:cBhvr>
                                        <p:cTn id="54" dur="2000"/>
                                        <p:tgtEl>
                                          <p:spTgt spid="9">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fade">
                                      <p:cBhvr>
                                        <p:cTn id="57" dur="2000"/>
                                        <p:tgtEl>
                                          <p:spTgt spid="9">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9">
                                            <p:txEl>
                                              <p:pRg st="2" end="2"/>
                                            </p:txEl>
                                          </p:spTgt>
                                        </p:tgtEl>
                                        <p:attrNameLst>
                                          <p:attrName>style.visibility</p:attrName>
                                        </p:attrNameLst>
                                      </p:cBhvr>
                                      <p:to>
                                        <p:strVal val="visible"/>
                                      </p:to>
                                    </p:set>
                                    <p:animEffect transition="in" filter="fade">
                                      <p:cBhvr>
                                        <p:cTn id="60" dur="2000"/>
                                        <p:tgtEl>
                                          <p:spTgt spid="9">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9">
                                            <p:txEl>
                                              <p:pRg st="3" end="3"/>
                                            </p:txEl>
                                          </p:spTgt>
                                        </p:tgtEl>
                                        <p:attrNameLst>
                                          <p:attrName>style.visibility</p:attrName>
                                        </p:attrNameLst>
                                      </p:cBhvr>
                                      <p:to>
                                        <p:strVal val="visible"/>
                                      </p:to>
                                    </p:set>
                                    <p:animEffect transition="in" filter="fade">
                                      <p:cBhvr>
                                        <p:cTn id="63" dur="2000"/>
                                        <p:tgtEl>
                                          <p:spTgt spid="9">
                                            <p:txEl>
                                              <p:pRg st="3" end="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9">
                                            <p:txEl>
                                              <p:pRg st="6" end="6"/>
                                            </p:txEl>
                                          </p:spTgt>
                                        </p:tgtEl>
                                        <p:attrNameLst>
                                          <p:attrName>style.visibility</p:attrName>
                                        </p:attrNameLst>
                                      </p:cBhvr>
                                      <p:to>
                                        <p:strVal val="visible"/>
                                      </p:to>
                                    </p:set>
                                    <p:animEffect transition="in" filter="fade">
                                      <p:cBhvr>
                                        <p:cTn id="66" dur="2000"/>
                                        <p:tgtEl>
                                          <p:spTgt spid="9">
                                            <p:txEl>
                                              <p:pRg st="6" end="6"/>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9">
                                            <p:txEl>
                                              <p:pRg st="7" end="7"/>
                                            </p:txEl>
                                          </p:spTgt>
                                        </p:tgtEl>
                                        <p:attrNameLst>
                                          <p:attrName>style.visibility</p:attrName>
                                        </p:attrNameLst>
                                      </p:cBhvr>
                                      <p:to>
                                        <p:strVal val="visible"/>
                                      </p:to>
                                    </p:set>
                                    <p:animEffect transition="in" filter="fade">
                                      <p:cBhvr>
                                        <p:cTn id="69" dur="2000"/>
                                        <p:tgtEl>
                                          <p:spTgt spid="9">
                                            <p:txEl>
                                              <p:pRg st="7" end="7"/>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
                                            <p:txEl>
                                              <p:pRg st="8" end="8"/>
                                            </p:txEl>
                                          </p:spTgt>
                                        </p:tgtEl>
                                        <p:attrNameLst>
                                          <p:attrName>style.visibility</p:attrName>
                                        </p:attrNameLst>
                                      </p:cBhvr>
                                      <p:to>
                                        <p:strVal val="visible"/>
                                      </p:to>
                                    </p:set>
                                    <p:animEffect transition="in" filter="fade">
                                      <p:cBhvr>
                                        <p:cTn id="72" dur="2000"/>
                                        <p:tgtEl>
                                          <p:spTgt spid="9">
                                            <p:txEl>
                                              <p:pRg st="8" end="8"/>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
                                            <p:txEl>
                                              <p:pRg st="9" end="9"/>
                                            </p:txEl>
                                          </p:spTgt>
                                        </p:tgtEl>
                                        <p:attrNameLst>
                                          <p:attrName>style.visibility</p:attrName>
                                        </p:attrNameLst>
                                      </p:cBhvr>
                                      <p:to>
                                        <p:strVal val="visible"/>
                                      </p:to>
                                    </p:set>
                                    <p:animEffect transition="in" filter="fade">
                                      <p:cBhvr>
                                        <p:cTn id="75" dur="2000"/>
                                        <p:tgtEl>
                                          <p:spTgt spid="9">
                                            <p:txEl>
                                              <p:pRg st="9" end="9"/>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
                                            <p:txEl>
                                              <p:pRg st="10" end="10"/>
                                            </p:txEl>
                                          </p:spTgt>
                                        </p:tgtEl>
                                        <p:attrNameLst>
                                          <p:attrName>style.visibility</p:attrName>
                                        </p:attrNameLst>
                                      </p:cBhvr>
                                      <p:to>
                                        <p:strVal val="visible"/>
                                      </p:to>
                                    </p:set>
                                    <p:animEffect transition="in" filter="fade">
                                      <p:cBhvr>
                                        <p:cTn id="78" dur="2000"/>
                                        <p:tgtEl>
                                          <p:spTgt spid="9">
                                            <p:txEl>
                                              <p:pRg st="10" end="1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
                                            <p:txEl>
                                              <p:pRg st="11" end="11"/>
                                            </p:txEl>
                                          </p:spTgt>
                                        </p:tgtEl>
                                        <p:attrNameLst>
                                          <p:attrName>style.visibility</p:attrName>
                                        </p:attrNameLst>
                                      </p:cBhvr>
                                      <p:to>
                                        <p:strVal val="visible"/>
                                      </p:to>
                                    </p:set>
                                    <p:animEffect transition="in" filter="fade">
                                      <p:cBhvr>
                                        <p:cTn id="81" dur="2000"/>
                                        <p:tgtEl>
                                          <p:spTgt spid="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allAtOnce"/>
      <p:bldP spid="9"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rgbClr val="AFEF0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683568" y="188640"/>
            <a:ext cx="7467600" cy="580926"/>
          </a:xfrm>
        </p:spPr>
        <p:txBody>
          <a:bodyPr/>
          <a:lstStyle/>
          <a:p>
            <a:pPr algn="ctr"/>
            <a:r>
              <a:rPr lang="es-ES" b="1" dirty="0" smtClean="0">
                <a:solidFill>
                  <a:srgbClr val="FF0066"/>
                </a:solidFill>
                <a:effectLst>
                  <a:outerShdw blurRad="38100" dist="38100" dir="2700000" algn="tl">
                    <a:srgbClr val="000000">
                      <a:alpha val="43137"/>
                    </a:srgbClr>
                  </a:outerShdw>
                </a:effectLst>
              </a:rPr>
              <a:t>Área Motora</a:t>
            </a:r>
            <a:endParaRPr lang="es-ES" b="1" dirty="0">
              <a:solidFill>
                <a:srgbClr val="FF0066"/>
              </a:solidFill>
              <a:effectLst>
                <a:outerShdw blurRad="38100" dist="38100" dir="2700000" algn="tl">
                  <a:srgbClr val="000000">
                    <a:alpha val="43137"/>
                  </a:srgbClr>
                </a:outerShdw>
              </a:effectLst>
            </a:endParaRPr>
          </a:p>
        </p:txBody>
      </p:sp>
      <p:pic>
        <p:nvPicPr>
          <p:cNvPr id="5" name="4 Imagen" descr="C:\Users\Zurita\Downloads\IMG-20131026-01549.jpg"/>
          <p:cNvPicPr/>
          <p:nvPr/>
        </p:nvPicPr>
        <p:blipFill>
          <a:blip r:embed="rId2" cstate="print">
            <a:lum bright="-10000" contrast="40000"/>
          </a:blip>
          <a:srcRect l="50460" t="17392" b="26398"/>
          <a:stretch>
            <a:fillRect/>
          </a:stretch>
        </p:blipFill>
        <p:spPr bwMode="auto">
          <a:xfrm>
            <a:off x="3491880" y="1772816"/>
            <a:ext cx="2376264" cy="1872208"/>
          </a:xfrm>
          <a:prstGeom prst="rect">
            <a:avLst/>
          </a:prstGeom>
          <a:ln>
            <a:noFill/>
          </a:ln>
          <a:effectLst>
            <a:softEdge rad="112500"/>
          </a:effectLst>
        </p:spPr>
      </p:pic>
      <p:pic>
        <p:nvPicPr>
          <p:cNvPr id="7" name="6 Imagen" descr="G:\graficos\cuento 003.jpg"/>
          <p:cNvPicPr/>
          <p:nvPr/>
        </p:nvPicPr>
        <p:blipFill>
          <a:blip r:embed="rId3" cstate="print">
            <a:lum bright="-10000"/>
          </a:blip>
          <a:srcRect l="8884" r="11650" b="7030"/>
          <a:stretch>
            <a:fillRect/>
          </a:stretch>
        </p:blipFill>
        <p:spPr bwMode="auto">
          <a:xfrm rot="20522569">
            <a:off x="786067" y="1273541"/>
            <a:ext cx="1728192" cy="1872208"/>
          </a:xfrm>
          <a:prstGeom prst="rect">
            <a:avLst/>
          </a:prstGeom>
          <a:ln>
            <a:noFill/>
          </a:ln>
          <a:effectLst>
            <a:softEdge rad="112500"/>
          </a:effectLst>
        </p:spPr>
      </p:pic>
      <p:pic>
        <p:nvPicPr>
          <p:cNvPr id="8" name="7 Imagen" descr="C:\Documents and Settings\Desktop\Mis documentos\100MSDCF\DSC00925.JPG"/>
          <p:cNvPicPr/>
          <p:nvPr/>
        </p:nvPicPr>
        <p:blipFill>
          <a:blip r:embed="rId4" cstate="print"/>
          <a:srcRect/>
          <a:stretch>
            <a:fillRect/>
          </a:stretch>
        </p:blipFill>
        <p:spPr bwMode="auto">
          <a:xfrm rot="6164133">
            <a:off x="6753415" y="1319594"/>
            <a:ext cx="2097129" cy="1707430"/>
          </a:xfrm>
          <a:prstGeom prst="rect">
            <a:avLst/>
          </a:prstGeom>
          <a:ln>
            <a:noFill/>
          </a:ln>
          <a:effectLst>
            <a:softEdge rad="112500"/>
          </a:effectLst>
        </p:spPr>
      </p:pic>
      <p:pic>
        <p:nvPicPr>
          <p:cNvPr id="10" name="9 Imagen" descr="G:\graficos\cuento 006.jpg"/>
          <p:cNvPicPr/>
          <p:nvPr/>
        </p:nvPicPr>
        <p:blipFill>
          <a:blip r:embed="rId5" cstate="print">
            <a:lum bright="-10000" contrast="10000"/>
          </a:blip>
          <a:srcRect l="2705" t="3717" r="9764" b="6691"/>
          <a:stretch>
            <a:fillRect/>
          </a:stretch>
        </p:blipFill>
        <p:spPr bwMode="auto">
          <a:xfrm rot="587717">
            <a:off x="6634883" y="3799384"/>
            <a:ext cx="1970772" cy="1822157"/>
          </a:xfrm>
          <a:prstGeom prst="rect">
            <a:avLst/>
          </a:prstGeom>
          <a:ln>
            <a:noFill/>
          </a:ln>
          <a:effectLst>
            <a:softEdge rad="112500"/>
          </a:effectLst>
        </p:spPr>
      </p:pic>
      <p:pic>
        <p:nvPicPr>
          <p:cNvPr id="11" name="10 Imagen" descr="G:\graficos\cuento 007.jpg"/>
          <p:cNvPicPr/>
          <p:nvPr/>
        </p:nvPicPr>
        <p:blipFill>
          <a:blip r:embed="rId6" cstate="print">
            <a:lum bright="-10000" contrast="10000"/>
          </a:blip>
          <a:srcRect l="5244" t="5797" r="53451" b="5314"/>
          <a:stretch>
            <a:fillRect/>
          </a:stretch>
        </p:blipFill>
        <p:spPr bwMode="auto">
          <a:xfrm>
            <a:off x="3851920" y="4293096"/>
            <a:ext cx="1944216" cy="2039649"/>
          </a:xfrm>
          <a:prstGeom prst="rect">
            <a:avLst/>
          </a:prstGeom>
          <a:ln>
            <a:noFill/>
          </a:ln>
          <a:effectLst>
            <a:softEdge rad="112500"/>
          </a:effectLst>
        </p:spPr>
      </p:pic>
      <p:pic>
        <p:nvPicPr>
          <p:cNvPr id="12" name="11 Imagen" descr="C:\Documents and Settings\Desktop\Mis documentos\100MSDCF\DSC00928.JPG"/>
          <p:cNvPicPr/>
          <p:nvPr/>
        </p:nvPicPr>
        <p:blipFill>
          <a:blip r:embed="rId7" cstate="print"/>
          <a:srcRect/>
          <a:stretch>
            <a:fillRect/>
          </a:stretch>
        </p:blipFill>
        <p:spPr bwMode="auto">
          <a:xfrm rot="21219908">
            <a:off x="412201" y="4419689"/>
            <a:ext cx="2405312" cy="2000698"/>
          </a:xfrm>
          <a:prstGeom prst="rect">
            <a:avLst/>
          </a:prstGeom>
          <a:ln>
            <a:noFill/>
          </a:ln>
          <a:effectLst>
            <a:softEdge rad="11250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rgbClr val="AFEF0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lgn="ctr"/>
            <a:r>
              <a:rPr lang="es-EC" b="1" dirty="0" smtClean="0">
                <a:solidFill>
                  <a:srgbClr val="F808A2"/>
                </a:solidFill>
                <a:effectLst>
                  <a:outerShdw blurRad="38100" dist="38100" dir="2700000" algn="tl">
                    <a:srgbClr val="000000">
                      <a:alpha val="43137"/>
                    </a:srgbClr>
                  </a:outerShdw>
                </a:effectLst>
                <a:latin typeface="+mn-lt"/>
              </a:rPr>
              <a:t>TÍTERE DE MANOPLA</a:t>
            </a:r>
            <a:r>
              <a:rPr lang="en-US" b="1" dirty="0" smtClean="0">
                <a:solidFill>
                  <a:srgbClr val="F808A2"/>
                </a:solidFill>
                <a:effectLst>
                  <a:outerShdw blurRad="38100" dist="38100" dir="2700000" algn="tl">
                    <a:srgbClr val="000000">
                      <a:alpha val="43137"/>
                    </a:srgbClr>
                  </a:outerShdw>
                </a:effectLst>
                <a:latin typeface="+mn-lt"/>
              </a:rPr>
              <a:t/>
            </a:r>
            <a:br>
              <a:rPr lang="en-US" b="1" dirty="0" smtClean="0">
                <a:solidFill>
                  <a:srgbClr val="F808A2"/>
                </a:solidFill>
                <a:effectLst>
                  <a:outerShdw blurRad="38100" dist="38100" dir="2700000" algn="tl">
                    <a:srgbClr val="000000">
                      <a:alpha val="43137"/>
                    </a:srgbClr>
                  </a:outerShdw>
                </a:effectLst>
                <a:latin typeface="+mn-lt"/>
              </a:rPr>
            </a:br>
            <a:endParaRPr lang="es-ES" b="1" dirty="0">
              <a:solidFill>
                <a:srgbClr val="F808A2"/>
              </a:solidFill>
              <a:effectLst>
                <a:outerShdw blurRad="38100" dist="38100" dir="2700000" algn="tl">
                  <a:srgbClr val="000000">
                    <a:alpha val="43137"/>
                  </a:srgbClr>
                </a:outerShdw>
              </a:effectLst>
              <a:latin typeface="+mn-lt"/>
            </a:endParaRPr>
          </a:p>
        </p:txBody>
      </p:sp>
      <p:sp>
        <p:nvSpPr>
          <p:cNvPr id="9" name="8 Marcador de contenido"/>
          <p:cNvSpPr>
            <a:spLocks noGrp="1"/>
          </p:cNvSpPr>
          <p:nvPr>
            <p:ph sz="quarter" idx="1"/>
          </p:nvPr>
        </p:nvSpPr>
        <p:spPr>
          <a:xfrm>
            <a:off x="467544" y="2420888"/>
            <a:ext cx="3657600" cy="4205064"/>
          </a:xfrm>
        </p:spPr>
        <p:txBody>
          <a:bodyPr>
            <a:normAutofit fontScale="70000" lnSpcReduction="20000"/>
          </a:bodyPr>
          <a:lstStyle/>
          <a:p>
            <a:pPr>
              <a:buNone/>
            </a:pPr>
            <a:r>
              <a:rPr lang="es-EC" b="1" dirty="0" smtClean="0"/>
              <a:t>Materiales</a:t>
            </a:r>
            <a:endParaRPr lang="en-US" dirty="0" smtClean="0"/>
          </a:p>
          <a:p>
            <a:pPr>
              <a:buNone/>
            </a:pPr>
            <a:r>
              <a:rPr lang="es-EC" dirty="0" smtClean="0"/>
              <a:t> </a:t>
            </a:r>
            <a:endParaRPr lang="en-US" dirty="0" smtClean="0"/>
          </a:p>
          <a:p>
            <a:pPr lvl="0"/>
            <a:r>
              <a:rPr lang="es-EC" dirty="0" smtClean="0"/>
              <a:t>Recurso Literario</a:t>
            </a:r>
            <a:endParaRPr lang="en-US" dirty="0" smtClean="0"/>
          </a:p>
          <a:p>
            <a:pPr lvl="0"/>
            <a:r>
              <a:rPr lang="es-EC" dirty="0" smtClean="0"/>
              <a:t>Vestido o Tela</a:t>
            </a:r>
            <a:endParaRPr lang="en-US" dirty="0" smtClean="0"/>
          </a:p>
          <a:p>
            <a:pPr lvl="0"/>
            <a:r>
              <a:rPr lang="es-EC" dirty="0" smtClean="0"/>
              <a:t>Tijeras</a:t>
            </a:r>
            <a:endParaRPr lang="en-US" dirty="0" smtClean="0"/>
          </a:p>
          <a:p>
            <a:pPr lvl="0"/>
            <a:r>
              <a:rPr lang="es-EC" dirty="0" smtClean="0"/>
              <a:t>Silicona</a:t>
            </a:r>
            <a:endParaRPr lang="en-US" dirty="0" smtClean="0"/>
          </a:p>
          <a:p>
            <a:pPr lvl="0"/>
            <a:r>
              <a:rPr lang="es-EC" dirty="0" smtClean="0"/>
              <a:t>Cabeza de muñeca y Manos</a:t>
            </a:r>
            <a:endParaRPr lang="en-US" dirty="0" smtClean="0"/>
          </a:p>
          <a:p>
            <a:pPr>
              <a:buNone/>
            </a:pPr>
            <a:r>
              <a:rPr lang="es-EC" dirty="0" smtClean="0"/>
              <a:t/>
            </a:r>
            <a:br>
              <a:rPr lang="es-EC" dirty="0" smtClean="0"/>
            </a:br>
            <a:r>
              <a:rPr lang="es-EC" dirty="0" smtClean="0"/>
              <a:t> </a:t>
            </a:r>
            <a:endParaRPr lang="en-US" dirty="0" smtClean="0"/>
          </a:p>
          <a:p>
            <a:pPr>
              <a:buNone/>
            </a:pPr>
            <a:r>
              <a:rPr lang="es-EC" b="1" dirty="0" smtClean="0"/>
              <a:t>Proceso</a:t>
            </a:r>
            <a:endParaRPr lang="en-US" dirty="0" smtClean="0"/>
          </a:p>
          <a:p>
            <a:pPr lvl="0"/>
            <a:r>
              <a:rPr lang="es-EC" dirty="0" smtClean="0"/>
              <a:t>Se cortara el vestido de tal manera que no se pueda ver que nuestra mano se encuentra allí dentro moviendo a la cabeza y las manos que está sujeta al vestido</a:t>
            </a:r>
            <a:endParaRPr lang="en-US" dirty="0" smtClean="0"/>
          </a:p>
          <a:p>
            <a:pPr>
              <a:buNone/>
            </a:pPr>
            <a:endParaRPr lang="es-ES" dirty="0"/>
          </a:p>
        </p:txBody>
      </p:sp>
      <p:sp>
        <p:nvSpPr>
          <p:cNvPr id="10" name="9 Marcador de contenido"/>
          <p:cNvSpPr>
            <a:spLocks noGrp="1"/>
          </p:cNvSpPr>
          <p:nvPr>
            <p:ph sz="quarter" idx="2"/>
          </p:nvPr>
        </p:nvSpPr>
        <p:spPr>
          <a:xfrm>
            <a:off x="5004048" y="2996952"/>
            <a:ext cx="3657600" cy="3412976"/>
          </a:xfrm>
        </p:spPr>
        <p:txBody>
          <a:bodyPr>
            <a:normAutofit fontScale="70000" lnSpcReduction="20000"/>
          </a:bodyPr>
          <a:lstStyle/>
          <a:p>
            <a:pPr>
              <a:buNone/>
            </a:pPr>
            <a:r>
              <a:rPr lang="es-EC" b="1" dirty="0" smtClean="0"/>
              <a:t>Desarrolla</a:t>
            </a:r>
            <a:endParaRPr lang="en-US" dirty="0" smtClean="0"/>
          </a:p>
          <a:p>
            <a:pPr lvl="0"/>
            <a:r>
              <a:rPr lang="es-EC" dirty="0" smtClean="0"/>
              <a:t>Estimula la imaginación</a:t>
            </a:r>
            <a:endParaRPr lang="en-US" dirty="0" smtClean="0"/>
          </a:p>
          <a:p>
            <a:pPr lvl="0"/>
            <a:r>
              <a:rPr lang="es-EC" dirty="0" smtClean="0"/>
              <a:t>Permite la reproducción de acciones</a:t>
            </a:r>
            <a:endParaRPr lang="en-US" dirty="0" smtClean="0"/>
          </a:p>
          <a:p>
            <a:pPr lvl="0"/>
            <a:r>
              <a:rPr lang="es-EC" dirty="0" smtClean="0"/>
              <a:t>Facilita la observación</a:t>
            </a:r>
            <a:endParaRPr lang="en-US" dirty="0" smtClean="0"/>
          </a:p>
          <a:p>
            <a:pPr lvl="0"/>
            <a:r>
              <a:rPr lang="es-EC" dirty="0" smtClean="0"/>
              <a:t>Favorece el razonamiento intuitivo (asociación de ideas)</a:t>
            </a:r>
            <a:endParaRPr lang="en-US" dirty="0" smtClean="0"/>
          </a:p>
          <a:p>
            <a:pPr>
              <a:buNone/>
            </a:pPr>
            <a:r>
              <a:rPr lang="es-EC" b="1" dirty="0" smtClean="0"/>
              <a:t>Variable:</a:t>
            </a:r>
            <a:endParaRPr lang="en-US" dirty="0" smtClean="0"/>
          </a:p>
          <a:p>
            <a:pPr lvl="0"/>
            <a:r>
              <a:rPr lang="es-EC" dirty="0" smtClean="0"/>
              <a:t>Por personaje</a:t>
            </a:r>
            <a:endParaRPr lang="en-US" dirty="0" smtClean="0"/>
          </a:p>
          <a:p>
            <a:pPr lvl="0"/>
            <a:r>
              <a:rPr lang="es-EC" dirty="0" smtClean="0"/>
              <a:t>Por tamaño</a:t>
            </a:r>
            <a:endParaRPr lang="en-US" dirty="0" smtClean="0"/>
          </a:p>
          <a:p>
            <a:pPr lvl="0"/>
            <a:r>
              <a:rPr lang="es-EC" dirty="0" smtClean="0"/>
              <a:t>Por texturas</a:t>
            </a:r>
            <a:endParaRPr lang="en-US" dirty="0" smtClean="0"/>
          </a:p>
          <a:p>
            <a:pPr lvl="0"/>
            <a:r>
              <a:rPr lang="es-EC" dirty="0" smtClean="0"/>
              <a:t>Por secuencia</a:t>
            </a:r>
            <a:endParaRPr lang="es-ES" dirty="0"/>
          </a:p>
        </p:txBody>
      </p:sp>
      <p:pic>
        <p:nvPicPr>
          <p:cNvPr id="83970" name="Imagen 67" descr="DSC00948"/>
          <p:cNvPicPr>
            <a:picLocks noChangeAspect="1" noChangeArrowheads="1"/>
          </p:cNvPicPr>
          <p:nvPr/>
        </p:nvPicPr>
        <p:blipFill>
          <a:blip r:embed="rId2" cstate="print"/>
          <a:srcRect/>
          <a:stretch>
            <a:fillRect/>
          </a:stretch>
        </p:blipFill>
        <p:spPr bwMode="auto">
          <a:xfrm rot="5400000">
            <a:off x="2088561" y="1303927"/>
            <a:ext cx="1942541" cy="1440160"/>
          </a:xfrm>
          <a:prstGeom prst="rect">
            <a:avLst/>
          </a:prstGeom>
          <a:ln>
            <a:noFill/>
          </a:ln>
          <a:effectLst>
            <a:softEdge rad="112500"/>
          </a:effectLst>
        </p:spPr>
      </p:pic>
      <p:pic>
        <p:nvPicPr>
          <p:cNvPr id="83969" name="Imagen 68" descr="DSC00949"/>
          <p:cNvPicPr>
            <a:picLocks noChangeAspect="1" noChangeArrowheads="1"/>
          </p:cNvPicPr>
          <p:nvPr/>
        </p:nvPicPr>
        <p:blipFill>
          <a:blip r:embed="rId3" cstate="print"/>
          <a:srcRect/>
          <a:stretch>
            <a:fillRect/>
          </a:stretch>
        </p:blipFill>
        <p:spPr bwMode="auto">
          <a:xfrm rot="5400000">
            <a:off x="4729144" y="1255632"/>
            <a:ext cx="1845951" cy="14401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397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83972" name="Rectangle 4"/>
          <p:cNvSpPr>
            <a:spLocks noChangeArrowheads="1"/>
          </p:cNvSpPr>
          <p:nvPr/>
        </p:nvSpPr>
        <p:spPr bwMode="auto">
          <a:xfrm>
            <a:off x="0" y="26670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12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83973" name="Rectangle 5"/>
          <p:cNvSpPr>
            <a:spLocks noChangeArrowheads="1"/>
          </p:cNvSpPr>
          <p:nvPr/>
        </p:nvSpPr>
        <p:spPr bwMode="auto">
          <a:xfrm>
            <a:off x="0" y="487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628775" algn="l"/>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3971"/>
                                        </p:tgtEl>
                                        <p:attrNameLst>
                                          <p:attrName>style.visibility</p:attrName>
                                        </p:attrNameLst>
                                      </p:cBhvr>
                                      <p:to>
                                        <p:strVal val="visible"/>
                                      </p:to>
                                    </p:set>
                                    <p:animEffect transition="in" filter="fade">
                                      <p:cBhvr>
                                        <p:cTn id="7" dur="2000"/>
                                        <p:tgtEl>
                                          <p:spTgt spid="839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970"/>
                                        </p:tgtEl>
                                        <p:attrNameLst>
                                          <p:attrName>style.visibility</p:attrName>
                                        </p:attrNameLst>
                                      </p:cBhvr>
                                      <p:to>
                                        <p:strVal val="visible"/>
                                      </p:to>
                                    </p:set>
                                    <p:animEffect transition="in" filter="fade">
                                      <p:cBhvr>
                                        <p:cTn id="12" dur="2000"/>
                                        <p:tgtEl>
                                          <p:spTgt spid="839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969"/>
                                        </p:tgtEl>
                                        <p:attrNameLst>
                                          <p:attrName>style.visibility</p:attrName>
                                        </p:attrNameLst>
                                      </p:cBhvr>
                                      <p:to>
                                        <p:strVal val="visible"/>
                                      </p:to>
                                    </p:set>
                                    <p:animEffect transition="in" filter="fade">
                                      <p:cBhvr>
                                        <p:cTn id="17" dur="2000"/>
                                        <p:tgtEl>
                                          <p:spTgt spid="839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2000"/>
                                        <p:tgtEl>
                                          <p:spTgt spid="9">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Effect transition="in" filter="fade">
                                      <p:cBhvr>
                                        <p:cTn id="25" dur="2000"/>
                                        <p:tgtEl>
                                          <p:spTgt spid="9">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2000"/>
                                        <p:tgtEl>
                                          <p:spTgt spid="9">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2000"/>
                                        <p:tgtEl>
                                          <p:spTgt spid="9">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Effect transition="in" filter="fade">
                                      <p:cBhvr>
                                        <p:cTn id="34" dur="2000"/>
                                        <p:tgtEl>
                                          <p:spTgt spid="9">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2000"/>
                                        <p:tgtEl>
                                          <p:spTgt spid="9">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fade">
                                      <p:cBhvr>
                                        <p:cTn id="40" dur="2000"/>
                                        <p:tgtEl>
                                          <p:spTgt spid="9">
                                            <p:txEl>
                                              <p:pRg st="6" end="6"/>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animEffect transition="in" filter="fade">
                                      <p:cBhvr>
                                        <p:cTn id="43" dur="2000"/>
                                        <p:tgtEl>
                                          <p:spTgt spid="9">
                                            <p:txEl>
                                              <p:pRg st="7" end="7"/>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
                                            <p:txEl>
                                              <p:pRg st="8" end="8"/>
                                            </p:txEl>
                                          </p:spTgt>
                                        </p:tgtEl>
                                        <p:attrNameLst>
                                          <p:attrName>style.visibility</p:attrName>
                                        </p:attrNameLst>
                                      </p:cBhvr>
                                      <p:to>
                                        <p:strVal val="visible"/>
                                      </p:to>
                                    </p:set>
                                    <p:animEffect transition="in" filter="fade">
                                      <p:cBhvr>
                                        <p:cTn id="46" dur="2000"/>
                                        <p:tgtEl>
                                          <p:spTgt spid="9">
                                            <p:txEl>
                                              <p:pRg st="8" end="8"/>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Effect transition="in" filter="fade">
                                      <p:cBhvr>
                                        <p:cTn id="49" dur="2000"/>
                                        <p:tgtEl>
                                          <p:spTgt spid="9">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xEl>
                                              <p:pRg st="0" end="0"/>
                                            </p:txEl>
                                          </p:spTgt>
                                        </p:tgtEl>
                                        <p:attrNameLst>
                                          <p:attrName>style.visibility</p:attrName>
                                        </p:attrNameLst>
                                      </p:cBhvr>
                                      <p:to>
                                        <p:strVal val="visible"/>
                                      </p:to>
                                    </p:set>
                                    <p:animEffect transition="in" filter="fade">
                                      <p:cBhvr>
                                        <p:cTn id="54" dur="2000"/>
                                        <p:tgtEl>
                                          <p:spTgt spid="10">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xEl>
                                              <p:pRg st="1" end="1"/>
                                            </p:txEl>
                                          </p:spTgt>
                                        </p:tgtEl>
                                        <p:attrNameLst>
                                          <p:attrName>style.visibility</p:attrName>
                                        </p:attrNameLst>
                                      </p:cBhvr>
                                      <p:to>
                                        <p:strVal val="visible"/>
                                      </p:to>
                                    </p:set>
                                    <p:animEffect transition="in" filter="fade">
                                      <p:cBhvr>
                                        <p:cTn id="57" dur="2000"/>
                                        <p:tgtEl>
                                          <p:spTgt spid="10">
                                            <p:txEl>
                                              <p:pRg st="1" end="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
                                            <p:txEl>
                                              <p:pRg st="2" end="2"/>
                                            </p:txEl>
                                          </p:spTgt>
                                        </p:tgtEl>
                                        <p:attrNameLst>
                                          <p:attrName>style.visibility</p:attrName>
                                        </p:attrNameLst>
                                      </p:cBhvr>
                                      <p:to>
                                        <p:strVal val="visible"/>
                                      </p:to>
                                    </p:set>
                                    <p:animEffect transition="in" filter="fade">
                                      <p:cBhvr>
                                        <p:cTn id="60" dur="2000"/>
                                        <p:tgtEl>
                                          <p:spTgt spid="10">
                                            <p:txEl>
                                              <p:pRg st="2" end="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0">
                                            <p:txEl>
                                              <p:pRg st="3" end="3"/>
                                            </p:txEl>
                                          </p:spTgt>
                                        </p:tgtEl>
                                        <p:attrNameLst>
                                          <p:attrName>style.visibility</p:attrName>
                                        </p:attrNameLst>
                                      </p:cBhvr>
                                      <p:to>
                                        <p:strVal val="visible"/>
                                      </p:to>
                                    </p:set>
                                    <p:animEffect transition="in" filter="fade">
                                      <p:cBhvr>
                                        <p:cTn id="63" dur="2000"/>
                                        <p:tgtEl>
                                          <p:spTgt spid="10">
                                            <p:txEl>
                                              <p:pRg st="3" end="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0">
                                            <p:txEl>
                                              <p:pRg st="4" end="4"/>
                                            </p:txEl>
                                          </p:spTgt>
                                        </p:tgtEl>
                                        <p:attrNameLst>
                                          <p:attrName>style.visibility</p:attrName>
                                        </p:attrNameLst>
                                      </p:cBhvr>
                                      <p:to>
                                        <p:strVal val="visible"/>
                                      </p:to>
                                    </p:set>
                                    <p:animEffect transition="in" filter="fade">
                                      <p:cBhvr>
                                        <p:cTn id="66" dur="2000"/>
                                        <p:tgtEl>
                                          <p:spTgt spid="10">
                                            <p:txEl>
                                              <p:pRg st="4" end="4"/>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fade">
                                      <p:cBhvr>
                                        <p:cTn id="69" dur="2000"/>
                                        <p:tgtEl>
                                          <p:spTgt spid="10">
                                            <p:txEl>
                                              <p:pRg st="5" end="5"/>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0">
                                            <p:txEl>
                                              <p:pRg st="6" end="6"/>
                                            </p:txEl>
                                          </p:spTgt>
                                        </p:tgtEl>
                                        <p:attrNameLst>
                                          <p:attrName>style.visibility</p:attrName>
                                        </p:attrNameLst>
                                      </p:cBhvr>
                                      <p:to>
                                        <p:strVal val="visible"/>
                                      </p:to>
                                    </p:set>
                                    <p:animEffect transition="in" filter="fade">
                                      <p:cBhvr>
                                        <p:cTn id="72" dur="2000"/>
                                        <p:tgtEl>
                                          <p:spTgt spid="10">
                                            <p:txEl>
                                              <p:pRg st="6" end="6"/>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0">
                                            <p:txEl>
                                              <p:pRg st="7" end="7"/>
                                            </p:txEl>
                                          </p:spTgt>
                                        </p:tgtEl>
                                        <p:attrNameLst>
                                          <p:attrName>style.visibility</p:attrName>
                                        </p:attrNameLst>
                                      </p:cBhvr>
                                      <p:to>
                                        <p:strVal val="visible"/>
                                      </p:to>
                                    </p:set>
                                    <p:animEffect transition="in" filter="fade">
                                      <p:cBhvr>
                                        <p:cTn id="75" dur="2000"/>
                                        <p:tgtEl>
                                          <p:spTgt spid="10">
                                            <p:txEl>
                                              <p:pRg st="7" end="7"/>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0">
                                            <p:txEl>
                                              <p:pRg st="8" end="8"/>
                                            </p:txEl>
                                          </p:spTgt>
                                        </p:tgtEl>
                                        <p:attrNameLst>
                                          <p:attrName>style.visibility</p:attrName>
                                        </p:attrNameLst>
                                      </p:cBhvr>
                                      <p:to>
                                        <p:strVal val="visible"/>
                                      </p:to>
                                    </p:set>
                                    <p:animEffect transition="in" filter="fade">
                                      <p:cBhvr>
                                        <p:cTn id="78" dur="2000"/>
                                        <p:tgtEl>
                                          <p:spTgt spid="10">
                                            <p:txEl>
                                              <p:pRg st="8" end="8"/>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0">
                                            <p:txEl>
                                              <p:pRg st="9" end="9"/>
                                            </p:txEl>
                                          </p:spTgt>
                                        </p:tgtEl>
                                        <p:attrNameLst>
                                          <p:attrName>style.visibility</p:attrName>
                                        </p:attrNameLst>
                                      </p:cBhvr>
                                      <p:to>
                                        <p:strVal val="visible"/>
                                      </p:to>
                                    </p:set>
                                    <p:animEffect transition="in" filter="fade">
                                      <p:cBhvr>
                                        <p:cTn id="81" dur="20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P spid="8397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rgbClr val="AFEF0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7467600" cy="778098"/>
          </a:xfrm>
        </p:spPr>
        <p:txBody>
          <a:bodyPr/>
          <a:lstStyle/>
          <a:p>
            <a:pPr algn="ctr"/>
            <a:r>
              <a:rPr lang="es-ES" b="1" dirty="0" smtClean="0">
                <a:solidFill>
                  <a:srgbClr val="FF0066"/>
                </a:solidFill>
                <a:effectLst>
                  <a:outerShdw blurRad="38100" dist="38100" dir="2700000" algn="tl">
                    <a:srgbClr val="000000">
                      <a:alpha val="43137"/>
                    </a:srgbClr>
                  </a:outerShdw>
                </a:effectLst>
              </a:rPr>
              <a:t>Área Afectiva</a:t>
            </a:r>
            <a:endParaRPr lang="es-ES" b="1" dirty="0">
              <a:solidFill>
                <a:srgbClr val="FF0066"/>
              </a:solidFill>
              <a:effectLst>
                <a:outerShdw blurRad="38100" dist="38100" dir="2700000" algn="tl">
                  <a:srgbClr val="000000">
                    <a:alpha val="43137"/>
                  </a:srgbClr>
                </a:outerShdw>
              </a:effectLst>
            </a:endParaRPr>
          </a:p>
        </p:txBody>
      </p:sp>
      <p:pic>
        <p:nvPicPr>
          <p:cNvPr id="5" name="BLOGGER_PHOTO_ID_5375459147661639410" descr="http://3.bp.blogspot.com/_ziA7BNHV1S8/Spl3nUj-_vI/AAAAAAAABFM/PKL9hgnMBiQ/s320/IMG_046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628800"/>
            <a:ext cx="1885950" cy="2514600"/>
          </a:xfrm>
          <a:prstGeom prst="rect">
            <a:avLst/>
          </a:prstGeom>
          <a:ln>
            <a:noFill/>
          </a:ln>
          <a:effectLst>
            <a:softEdge rad="112500"/>
          </a:effectLst>
        </p:spPr>
      </p:pic>
      <p:pic>
        <p:nvPicPr>
          <p:cNvPr id="6" name="irc_mi" descr="http://www.manualidadesfaciles.org/wp-content/uploads/2011/06/teatro-t%C3%ADter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1988840"/>
            <a:ext cx="2109011" cy="1656791"/>
          </a:xfrm>
          <a:prstGeom prst="rect">
            <a:avLst/>
          </a:prstGeom>
          <a:ln>
            <a:noFill/>
          </a:ln>
          <a:effectLst>
            <a:softEdge rad="112500"/>
          </a:effectLst>
        </p:spPr>
      </p:pic>
      <p:pic>
        <p:nvPicPr>
          <p:cNvPr id="7" name="6 Imagen" descr="C:\Users\mija\Downloads\IMG-20131023-01547.jpg"/>
          <p:cNvPicPr/>
          <p:nvPr/>
        </p:nvPicPr>
        <p:blipFill>
          <a:blip r:embed="rId4" cstate="print">
            <a:lum bright="-20000" contrast="40000"/>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rot="17141399">
            <a:off x="6300192" y="4437112"/>
            <a:ext cx="2304256" cy="1584176"/>
          </a:xfrm>
          <a:prstGeom prst="rect">
            <a:avLst/>
          </a:prstGeom>
          <a:ln>
            <a:noFill/>
          </a:ln>
          <a:effectLst>
            <a:softEdge rad="112500"/>
          </a:effectLst>
        </p:spPr>
      </p:pic>
      <p:pic>
        <p:nvPicPr>
          <p:cNvPr id="8" name="img_9T4eRqBEc" descr="DeRemate.com.ar: TITERE DEDO CLP Prod Art. souvenir infantil ..."/>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17529">
            <a:off x="6787461" y="1354153"/>
            <a:ext cx="2234487" cy="1796143"/>
          </a:xfrm>
          <a:prstGeom prst="rect">
            <a:avLst/>
          </a:prstGeom>
          <a:ln>
            <a:noFill/>
          </a:ln>
          <a:effectLst>
            <a:softEdge rad="112500"/>
          </a:effectLst>
        </p:spPr>
      </p:pic>
      <p:pic>
        <p:nvPicPr>
          <p:cNvPr id="10" name="9 Imagen" descr="C:\Documents and Settings\Desktop\Mis documentos\100MSDCF\DSC00953.JPG"/>
          <p:cNvPicPr/>
          <p:nvPr/>
        </p:nvPicPr>
        <p:blipFill>
          <a:blip r:embed="rId7" cstate="print"/>
          <a:srcRect r="3571" b="14170"/>
          <a:stretch>
            <a:fillRect/>
          </a:stretch>
        </p:blipFill>
        <p:spPr bwMode="auto">
          <a:xfrm>
            <a:off x="3203848" y="4581128"/>
            <a:ext cx="2314576" cy="2019300"/>
          </a:xfrm>
          <a:prstGeom prst="rect">
            <a:avLst/>
          </a:prstGeom>
          <a:ln>
            <a:noFill/>
          </a:ln>
          <a:effectLst>
            <a:softEdge rad="112500"/>
          </a:effectLst>
        </p:spPr>
      </p:pic>
      <p:pic>
        <p:nvPicPr>
          <p:cNvPr id="11" name="10 Imagen" descr="C:\Documents and Settings\Desktop\Mis documentos\100MSDCF\DSC00945.JPG"/>
          <p:cNvPicPr/>
          <p:nvPr/>
        </p:nvPicPr>
        <p:blipFill>
          <a:blip r:embed="rId8" cstate="print"/>
          <a:srcRect/>
          <a:stretch>
            <a:fillRect/>
          </a:stretch>
        </p:blipFill>
        <p:spPr bwMode="auto">
          <a:xfrm rot="4349763">
            <a:off x="-45649" y="1699206"/>
            <a:ext cx="1800200" cy="1224136"/>
          </a:xfrm>
          <a:prstGeom prst="rect">
            <a:avLst/>
          </a:prstGeom>
          <a:ln>
            <a:noFill/>
          </a:ln>
          <a:effectLst>
            <a:softEdge rad="112500"/>
          </a:effectLst>
        </p:spPr>
      </p:pic>
      <p:pic>
        <p:nvPicPr>
          <p:cNvPr id="12" name="11 Imagen" descr="C:\Documents and Settings\Desktop\Mis documentos\100MSDCF\DSC00949.JPG"/>
          <p:cNvPicPr/>
          <p:nvPr/>
        </p:nvPicPr>
        <p:blipFill>
          <a:blip r:embed="rId9" cstate="print"/>
          <a:srcRect/>
          <a:stretch>
            <a:fillRect/>
          </a:stretch>
        </p:blipFill>
        <p:spPr bwMode="auto">
          <a:xfrm rot="4355540">
            <a:off x="80642" y="4679998"/>
            <a:ext cx="2207963" cy="1722191"/>
          </a:xfrm>
          <a:prstGeom prst="rect">
            <a:avLst/>
          </a:prstGeom>
          <a:ln>
            <a:noFill/>
          </a:ln>
          <a:effectLst>
            <a:softEdge rad="112500"/>
          </a:effectLst>
        </p:spPr>
      </p:pic>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rgbClr val="AFEF0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C" b="1" dirty="0" smtClean="0">
                <a:solidFill>
                  <a:srgbClr val="F808A2"/>
                </a:solidFill>
                <a:effectLst>
                  <a:outerShdw blurRad="38100" dist="38100" dir="2700000" algn="tl">
                    <a:srgbClr val="000000">
                      <a:alpha val="43137"/>
                    </a:srgbClr>
                  </a:outerShdw>
                </a:effectLst>
                <a:latin typeface="+mn-lt"/>
              </a:rPr>
              <a:t>CUENTO INTERACTIVO GRUPAL</a:t>
            </a:r>
            <a:r>
              <a:rPr lang="en-US" b="1" dirty="0" smtClean="0">
                <a:solidFill>
                  <a:srgbClr val="F808A2"/>
                </a:solidFill>
                <a:effectLst>
                  <a:outerShdw blurRad="38100" dist="38100" dir="2700000" algn="tl">
                    <a:srgbClr val="000000">
                      <a:alpha val="43137"/>
                    </a:srgbClr>
                  </a:outerShdw>
                </a:effectLst>
                <a:latin typeface="+mn-lt"/>
              </a:rPr>
              <a:t/>
            </a:r>
            <a:br>
              <a:rPr lang="en-US" b="1" dirty="0" smtClean="0">
                <a:solidFill>
                  <a:srgbClr val="F808A2"/>
                </a:solidFill>
                <a:effectLst>
                  <a:outerShdw blurRad="38100" dist="38100" dir="2700000" algn="tl">
                    <a:srgbClr val="000000">
                      <a:alpha val="43137"/>
                    </a:srgbClr>
                  </a:outerShdw>
                </a:effectLst>
                <a:latin typeface="+mn-lt"/>
              </a:rPr>
            </a:br>
            <a:endParaRPr lang="es-ES" b="1" dirty="0">
              <a:solidFill>
                <a:srgbClr val="F808A2"/>
              </a:solidFill>
              <a:effectLst>
                <a:outerShdw blurRad="38100" dist="38100" dir="2700000" algn="tl">
                  <a:srgbClr val="000000">
                    <a:alpha val="43137"/>
                  </a:srgbClr>
                </a:outerShdw>
              </a:effectLst>
              <a:latin typeface="+mn-lt"/>
            </a:endParaRPr>
          </a:p>
        </p:txBody>
      </p:sp>
      <p:sp>
        <p:nvSpPr>
          <p:cNvPr id="4" name="3 Marcador de contenido"/>
          <p:cNvSpPr>
            <a:spLocks noGrp="1"/>
          </p:cNvSpPr>
          <p:nvPr>
            <p:ph sz="quarter" idx="1"/>
          </p:nvPr>
        </p:nvSpPr>
        <p:spPr>
          <a:xfrm>
            <a:off x="539552" y="2286000"/>
            <a:ext cx="3657600" cy="4572000"/>
          </a:xfrm>
        </p:spPr>
        <p:txBody>
          <a:bodyPr>
            <a:normAutofit fontScale="85000" lnSpcReduction="20000"/>
          </a:bodyPr>
          <a:lstStyle/>
          <a:p>
            <a:pPr>
              <a:buNone/>
            </a:pPr>
            <a:r>
              <a:rPr lang="es-EC" b="1" dirty="0" smtClean="0"/>
              <a:t>Material:</a:t>
            </a:r>
            <a:endParaRPr lang="en-US" dirty="0" smtClean="0"/>
          </a:p>
          <a:p>
            <a:pPr lvl="0"/>
            <a:r>
              <a:rPr lang="es-EC" dirty="0" smtClean="0"/>
              <a:t>Un metro de tela Arabela o fieltro, puede ser de diferentes colores</a:t>
            </a:r>
            <a:endParaRPr lang="en-US" dirty="0" smtClean="0"/>
          </a:p>
          <a:p>
            <a:pPr lvl="0"/>
            <a:r>
              <a:rPr lang="es-EC" dirty="0" smtClean="0"/>
              <a:t>Hilo</a:t>
            </a:r>
            <a:endParaRPr lang="en-US" dirty="0" smtClean="0"/>
          </a:p>
          <a:p>
            <a:pPr lvl="0"/>
            <a:r>
              <a:rPr lang="es-EC" dirty="0" smtClean="0"/>
              <a:t>Aguja</a:t>
            </a:r>
            <a:endParaRPr lang="en-US" dirty="0" smtClean="0"/>
          </a:p>
          <a:p>
            <a:pPr lvl="0"/>
            <a:r>
              <a:rPr lang="es-EC" dirty="0" smtClean="0"/>
              <a:t>Personajes para cuento en fomix o hechos en fieltro.</a:t>
            </a:r>
            <a:endParaRPr lang="en-US" dirty="0" smtClean="0"/>
          </a:p>
          <a:p>
            <a:pPr lvl="0"/>
            <a:r>
              <a:rPr lang="es-EC" dirty="0" smtClean="0"/>
              <a:t>Velcro</a:t>
            </a:r>
            <a:endParaRPr lang="en-US" dirty="0" smtClean="0"/>
          </a:p>
          <a:p>
            <a:pPr>
              <a:buNone/>
            </a:pPr>
            <a:r>
              <a:rPr lang="es-EC" b="1" dirty="0" smtClean="0"/>
              <a:t>Procedimiento:</a:t>
            </a:r>
            <a:endParaRPr lang="en-US" dirty="0" smtClean="0"/>
          </a:p>
          <a:p>
            <a:pPr lvl="0"/>
            <a:r>
              <a:rPr lang="es-EC" dirty="0" smtClean="0"/>
              <a:t>En el metro de Fieltro decorar según la temática del cuento</a:t>
            </a:r>
            <a:endParaRPr lang="en-US" dirty="0" smtClean="0"/>
          </a:p>
          <a:p>
            <a:pPr lvl="0"/>
            <a:r>
              <a:rPr lang="es-EC" dirty="0" smtClean="0"/>
              <a:t>Colocar el velcro detrás de cada personaje</a:t>
            </a:r>
            <a:endParaRPr lang="en-US" dirty="0" smtClean="0"/>
          </a:p>
        </p:txBody>
      </p:sp>
      <p:sp>
        <p:nvSpPr>
          <p:cNvPr id="6" name="5 Marcador de contenido"/>
          <p:cNvSpPr>
            <a:spLocks noGrp="1"/>
          </p:cNvSpPr>
          <p:nvPr>
            <p:ph sz="quarter" idx="2"/>
          </p:nvPr>
        </p:nvSpPr>
        <p:spPr>
          <a:xfrm>
            <a:off x="4716016" y="3212976"/>
            <a:ext cx="3657600" cy="3340968"/>
          </a:xfrm>
        </p:spPr>
        <p:txBody>
          <a:bodyPr>
            <a:normAutofit fontScale="85000" lnSpcReduction="20000"/>
          </a:bodyPr>
          <a:lstStyle/>
          <a:p>
            <a:r>
              <a:rPr lang="es-EC" b="1" dirty="0" smtClean="0"/>
              <a:t>Desarrolla</a:t>
            </a:r>
            <a:endParaRPr lang="en-US" dirty="0" smtClean="0"/>
          </a:p>
          <a:p>
            <a:pPr lvl="0"/>
            <a:r>
              <a:rPr lang="es-EC" dirty="0" smtClean="0"/>
              <a:t>Orden lógico</a:t>
            </a:r>
            <a:endParaRPr lang="en-US" dirty="0" smtClean="0"/>
          </a:p>
          <a:p>
            <a:pPr lvl="0"/>
            <a:r>
              <a:rPr lang="es-EC" dirty="0" smtClean="0"/>
              <a:t>Habilidades de lenguaje</a:t>
            </a:r>
            <a:endParaRPr lang="en-US" dirty="0" smtClean="0"/>
          </a:p>
          <a:p>
            <a:pPr lvl="0"/>
            <a:r>
              <a:rPr lang="es-EC" dirty="0" smtClean="0"/>
              <a:t>Imaginación</a:t>
            </a:r>
            <a:endParaRPr lang="en-US" dirty="0" smtClean="0"/>
          </a:p>
          <a:p>
            <a:pPr lvl="0"/>
            <a:r>
              <a:rPr lang="es-EC" dirty="0" smtClean="0"/>
              <a:t>Creatividad</a:t>
            </a:r>
            <a:endParaRPr lang="en-US" dirty="0" smtClean="0"/>
          </a:p>
          <a:p>
            <a:pPr lvl="0"/>
            <a:r>
              <a:rPr lang="es-EC" dirty="0" smtClean="0"/>
              <a:t>Nociones de espacio</a:t>
            </a:r>
            <a:endParaRPr lang="en-US" dirty="0" smtClean="0"/>
          </a:p>
          <a:p>
            <a:pPr lvl="0"/>
            <a:r>
              <a:rPr lang="es-EC" dirty="0" smtClean="0"/>
              <a:t>Ritmo musical</a:t>
            </a:r>
            <a:endParaRPr lang="en-US" dirty="0" smtClean="0"/>
          </a:p>
          <a:p>
            <a:endParaRPr lang="es-EC" b="1" dirty="0" smtClean="0"/>
          </a:p>
          <a:p>
            <a:pPr>
              <a:buNone/>
            </a:pPr>
            <a:r>
              <a:rPr lang="es-EC" b="1" dirty="0" smtClean="0"/>
              <a:t>Variable</a:t>
            </a:r>
            <a:endParaRPr lang="en-US" dirty="0" smtClean="0"/>
          </a:p>
          <a:p>
            <a:r>
              <a:rPr lang="es-EC" dirty="0" smtClean="0"/>
              <a:t>Temas de clase</a:t>
            </a:r>
            <a:endParaRPr lang="es-ES" dirty="0" smtClean="0"/>
          </a:p>
          <a:p>
            <a:endParaRPr lang="es-ES" dirty="0"/>
          </a:p>
        </p:txBody>
      </p:sp>
      <p:pic>
        <p:nvPicPr>
          <p:cNvPr id="5" name="4 Imagen" descr="G:\graficos\cuento 002.jpg"/>
          <p:cNvPicPr/>
          <p:nvPr/>
        </p:nvPicPr>
        <p:blipFill>
          <a:blip r:embed="rId2" cstate="print">
            <a:lum bright="-20000" contrast="10000"/>
          </a:blip>
          <a:srcRect l="5234" t="6250" r="8872"/>
          <a:stretch>
            <a:fillRect/>
          </a:stretch>
        </p:blipFill>
        <p:spPr bwMode="auto">
          <a:xfrm>
            <a:off x="3635896" y="1052736"/>
            <a:ext cx="2736304" cy="15121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2000"/>
                                        <p:tgtEl>
                                          <p:spTgt spid="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2000"/>
                                        <p:tgtEl>
                                          <p:spTgt spid="4">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fade">
                                      <p:cBhvr>
                                        <p:cTn id="30" dur="2000"/>
                                        <p:tgtEl>
                                          <p:spTgt spid="4">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2000"/>
                                        <p:tgtEl>
                                          <p:spTgt spid="4">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20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2000"/>
                                        <p:tgtEl>
                                          <p:spTgt spid="6">
                                            <p:txEl>
                                              <p:pRg st="0" end="0"/>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Effect transition="in" filter="fade">
                                      <p:cBhvr>
                                        <p:cTn id="44" dur="2000"/>
                                        <p:tgtEl>
                                          <p:spTgt spid="6">
                                            <p:txEl>
                                              <p:pRg st="1" end="1"/>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fade">
                                      <p:cBhvr>
                                        <p:cTn id="47" dur="2000"/>
                                        <p:tgtEl>
                                          <p:spTgt spid="6">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fade">
                                      <p:cBhvr>
                                        <p:cTn id="50" dur="2000"/>
                                        <p:tgtEl>
                                          <p:spTgt spid="6">
                                            <p:txEl>
                                              <p:pRg st="3" end="3"/>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2000"/>
                                        <p:tgtEl>
                                          <p:spTgt spid="6">
                                            <p:txEl>
                                              <p:pRg st="4" end="4"/>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animEffect transition="in" filter="fade">
                                      <p:cBhvr>
                                        <p:cTn id="56" dur="2000"/>
                                        <p:tgtEl>
                                          <p:spTgt spid="6">
                                            <p:txEl>
                                              <p:pRg st="5" end="5"/>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animEffect transition="in" filter="fade">
                                      <p:cBhvr>
                                        <p:cTn id="59" dur="2000"/>
                                        <p:tgtEl>
                                          <p:spTgt spid="6">
                                            <p:txEl>
                                              <p:pRg st="6" end="6"/>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animEffect transition="in" filter="fade">
                                      <p:cBhvr>
                                        <p:cTn id="62" dur="2000"/>
                                        <p:tgtEl>
                                          <p:spTgt spid="6">
                                            <p:txEl>
                                              <p:pRg st="8" end="8"/>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Effect transition="in" filter="fade">
                                      <p:cBhvr>
                                        <p:cTn id="65"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6"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rgbClr val="AFEF0F"/>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5" name="4 Título"/>
          <p:cNvSpPr>
            <a:spLocks noGrp="1"/>
          </p:cNvSpPr>
          <p:nvPr>
            <p:ph type="title"/>
          </p:nvPr>
        </p:nvSpPr>
        <p:spPr>
          <a:xfrm>
            <a:off x="457200" y="274638"/>
            <a:ext cx="7467600" cy="634082"/>
          </a:xfrm>
        </p:spPr>
        <p:txBody>
          <a:bodyPr/>
          <a:lstStyle/>
          <a:p>
            <a:pPr algn="ctr"/>
            <a:r>
              <a:rPr lang="es-ES" b="1" dirty="0" smtClean="0">
                <a:solidFill>
                  <a:srgbClr val="FF0066"/>
                </a:solidFill>
                <a:effectLst>
                  <a:outerShdw blurRad="38100" dist="38100" dir="2700000" algn="tl">
                    <a:srgbClr val="000000">
                      <a:alpha val="43137"/>
                    </a:srgbClr>
                  </a:outerShdw>
                </a:effectLst>
              </a:rPr>
              <a:t>Área de Lenguaje</a:t>
            </a:r>
            <a:endParaRPr lang="es-ES" b="1" dirty="0">
              <a:solidFill>
                <a:srgbClr val="FF0066"/>
              </a:solidFill>
              <a:effectLst>
                <a:outerShdw blurRad="38100" dist="38100" dir="2700000" algn="tl">
                  <a:srgbClr val="000000">
                    <a:alpha val="43137"/>
                  </a:srgbClr>
                </a:outerShdw>
              </a:effectLst>
            </a:endParaRPr>
          </a:p>
        </p:txBody>
      </p:sp>
      <p:pic>
        <p:nvPicPr>
          <p:cNvPr id="6" name="5 Imagen" descr="C:\Users\Zurita\Desktop\sonny\DCIM\101MSDCF\DSC03894.JPG"/>
          <p:cNvPicPr/>
          <p:nvPr/>
        </p:nvPicPr>
        <p:blipFill>
          <a:blip r:embed="rId2" cstate="print"/>
          <a:srcRect/>
          <a:stretch>
            <a:fillRect/>
          </a:stretch>
        </p:blipFill>
        <p:spPr bwMode="auto">
          <a:xfrm rot="897806">
            <a:off x="5575024" y="1546051"/>
            <a:ext cx="2750269" cy="3668359"/>
          </a:xfrm>
          <a:prstGeom prst="rect">
            <a:avLst/>
          </a:prstGeom>
          <a:ln>
            <a:noFill/>
          </a:ln>
          <a:effectLst>
            <a:softEdge rad="112500"/>
          </a:effectLst>
        </p:spPr>
      </p:pic>
      <p:pic>
        <p:nvPicPr>
          <p:cNvPr id="7" name="6 Imagen" descr="G:\graficos\cuento 002.jpg"/>
          <p:cNvPicPr/>
          <p:nvPr/>
        </p:nvPicPr>
        <p:blipFill>
          <a:blip r:embed="rId3" cstate="print">
            <a:lum bright="-20000" contrast="10000"/>
          </a:blip>
          <a:srcRect l="5234" t="6250" r="8872"/>
          <a:stretch>
            <a:fillRect/>
          </a:stretch>
        </p:blipFill>
        <p:spPr bwMode="auto">
          <a:xfrm rot="20209337">
            <a:off x="404516" y="1960453"/>
            <a:ext cx="3834974" cy="2841986"/>
          </a:xfrm>
          <a:prstGeom prst="rect">
            <a:avLst/>
          </a:prstGeom>
          <a:ln>
            <a:noFill/>
          </a:ln>
          <a:effectLst>
            <a:softEdge rad="112500"/>
          </a:effectLst>
        </p:spPr>
      </p:pic>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7346" name="Picture 2" descr="C:\Users\Zurita\Documents\gracias-11.gif"/>
          <p:cNvPicPr>
            <a:picLocks noChangeAspect="1" noChangeArrowheads="1" noCrop="1"/>
          </p:cNvPicPr>
          <p:nvPr/>
        </p:nvPicPr>
        <p:blipFill>
          <a:blip r:embed="rId3" cstate="print"/>
          <a:srcRect/>
          <a:stretch>
            <a:fillRect/>
          </a:stretch>
        </p:blipFill>
        <p:spPr bwMode="auto">
          <a:xfrm>
            <a:off x="1187624" y="1268760"/>
            <a:ext cx="7002972" cy="3571900"/>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95536" y="0"/>
          <a:ext cx="8280920"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C:\Users\Zurita\Documents\4.jpg"/>
          <p:cNvPicPr>
            <a:picLocks noChangeAspect="1" noChangeArrowheads="1"/>
          </p:cNvPicPr>
          <p:nvPr/>
        </p:nvPicPr>
        <p:blipFill>
          <a:blip r:embed="rId7" cstate="print"/>
          <a:srcRect/>
          <a:stretch>
            <a:fillRect/>
          </a:stretch>
        </p:blipFill>
        <p:spPr bwMode="auto">
          <a:xfrm>
            <a:off x="5940152" y="4293096"/>
            <a:ext cx="2996377" cy="2088231"/>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AF6A6EF-820C-4A78-B617-4C22FE529416}"/>
                                            </p:graphicEl>
                                          </p:spTgt>
                                        </p:tgtEl>
                                        <p:attrNameLst>
                                          <p:attrName>style.visibility</p:attrName>
                                        </p:attrNameLst>
                                      </p:cBhvr>
                                      <p:to>
                                        <p:strVal val="visible"/>
                                      </p:to>
                                    </p:set>
                                    <p:animEffect transition="in" filter="fade">
                                      <p:cBhvr>
                                        <p:cTn id="12" dur="2000"/>
                                        <p:tgtEl>
                                          <p:spTgt spid="4">
                                            <p:graphicEl>
                                              <a:dgm id="{3AF6A6EF-820C-4A78-B617-4C22FE52941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C540EE4-32B9-45B5-A27C-B1CC67DBE2A7}"/>
                                            </p:graphicEl>
                                          </p:spTgt>
                                        </p:tgtEl>
                                        <p:attrNameLst>
                                          <p:attrName>style.visibility</p:attrName>
                                        </p:attrNameLst>
                                      </p:cBhvr>
                                      <p:to>
                                        <p:strVal val="visible"/>
                                      </p:to>
                                    </p:set>
                                    <p:animEffect transition="in" filter="fade">
                                      <p:cBhvr>
                                        <p:cTn id="15" dur="2000"/>
                                        <p:tgtEl>
                                          <p:spTgt spid="4">
                                            <p:graphicEl>
                                              <a:dgm id="{9C540EE4-32B9-45B5-A27C-B1CC67DBE2A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A87DCD5E-9471-41A8-968C-E7AC620CB277}"/>
                                            </p:graphicEl>
                                          </p:spTgt>
                                        </p:tgtEl>
                                        <p:attrNameLst>
                                          <p:attrName>style.visibility</p:attrName>
                                        </p:attrNameLst>
                                      </p:cBhvr>
                                      <p:to>
                                        <p:strVal val="visible"/>
                                      </p:to>
                                    </p:set>
                                    <p:animEffect transition="in" filter="fade">
                                      <p:cBhvr>
                                        <p:cTn id="18" dur="2000"/>
                                        <p:tgtEl>
                                          <p:spTgt spid="4">
                                            <p:graphicEl>
                                              <a:dgm id="{A87DCD5E-9471-41A8-968C-E7AC620CB277}"/>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graphicEl>
                                              <a:dgm id="{F00361B1-901F-4228-BC80-E85BC22B7072}"/>
                                            </p:graphicEl>
                                          </p:spTgt>
                                        </p:tgtEl>
                                        <p:attrNameLst>
                                          <p:attrName>style.visibility</p:attrName>
                                        </p:attrNameLst>
                                      </p:cBhvr>
                                      <p:to>
                                        <p:strVal val="visible"/>
                                      </p:to>
                                    </p:set>
                                    <p:animEffect transition="in" filter="fade">
                                      <p:cBhvr>
                                        <p:cTn id="21" dur="2000"/>
                                        <p:tgtEl>
                                          <p:spTgt spid="4">
                                            <p:graphicEl>
                                              <a:dgm id="{F00361B1-901F-4228-BC80-E85BC22B7072}"/>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B4F94932-17D9-4A4B-A73D-C1789D029E8B}"/>
                                            </p:graphicEl>
                                          </p:spTgt>
                                        </p:tgtEl>
                                        <p:attrNameLst>
                                          <p:attrName>style.visibility</p:attrName>
                                        </p:attrNameLst>
                                      </p:cBhvr>
                                      <p:to>
                                        <p:strVal val="visible"/>
                                      </p:to>
                                    </p:set>
                                    <p:animEffect transition="in" filter="fade">
                                      <p:cBhvr>
                                        <p:cTn id="24" dur="2000"/>
                                        <p:tgtEl>
                                          <p:spTgt spid="4">
                                            <p:graphicEl>
                                              <a:dgm id="{B4F94932-17D9-4A4B-A73D-C1789D029E8B}"/>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graphicEl>
                                              <a:dgm id="{3F1D8698-4A0C-4ECB-8F67-5834BBB5C742}"/>
                                            </p:graphicEl>
                                          </p:spTgt>
                                        </p:tgtEl>
                                        <p:attrNameLst>
                                          <p:attrName>style.visibility</p:attrName>
                                        </p:attrNameLst>
                                      </p:cBhvr>
                                      <p:to>
                                        <p:strVal val="visible"/>
                                      </p:to>
                                    </p:set>
                                    <p:animEffect transition="in" filter="fade">
                                      <p:cBhvr>
                                        <p:cTn id="27" dur="2000"/>
                                        <p:tgtEl>
                                          <p:spTgt spid="4">
                                            <p:graphicEl>
                                              <a:dgm id="{3F1D8698-4A0C-4ECB-8F67-5834BBB5C742}"/>
                                            </p:graphic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graphicEl>
                                              <a:dgm id="{C536328E-4E71-4920-8AE6-C6A79810DD60}"/>
                                            </p:graphicEl>
                                          </p:spTgt>
                                        </p:tgtEl>
                                        <p:attrNameLst>
                                          <p:attrName>style.visibility</p:attrName>
                                        </p:attrNameLst>
                                      </p:cBhvr>
                                      <p:to>
                                        <p:strVal val="visible"/>
                                      </p:to>
                                    </p:set>
                                    <p:animEffect transition="in" filter="fade">
                                      <p:cBhvr>
                                        <p:cTn id="30" dur="2000"/>
                                        <p:tgtEl>
                                          <p:spTgt spid="4">
                                            <p:graphicEl>
                                              <a:dgm id="{C536328E-4E71-4920-8AE6-C6A79810DD60}"/>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graphicEl>
                                              <a:dgm id="{AEDBF264-EE64-4C1C-B35E-7363D685F7F3}"/>
                                            </p:graphicEl>
                                          </p:spTgt>
                                        </p:tgtEl>
                                        <p:attrNameLst>
                                          <p:attrName>style.visibility</p:attrName>
                                        </p:attrNameLst>
                                      </p:cBhvr>
                                      <p:to>
                                        <p:strVal val="visible"/>
                                      </p:to>
                                    </p:set>
                                    <p:animEffect transition="in" filter="fade">
                                      <p:cBhvr>
                                        <p:cTn id="33" dur="2000"/>
                                        <p:tgtEl>
                                          <p:spTgt spid="4">
                                            <p:graphicEl>
                                              <a:dgm id="{AEDBF264-EE64-4C1C-B35E-7363D685F7F3}"/>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241A4D40-CD0F-4927-B01D-F9347C23DAF2}"/>
                                            </p:graphicEl>
                                          </p:spTgt>
                                        </p:tgtEl>
                                        <p:attrNameLst>
                                          <p:attrName>style.visibility</p:attrName>
                                        </p:attrNameLst>
                                      </p:cBhvr>
                                      <p:to>
                                        <p:strVal val="visible"/>
                                      </p:to>
                                    </p:set>
                                    <p:animEffect transition="in" filter="fade">
                                      <p:cBhvr>
                                        <p:cTn id="36" dur="2000"/>
                                        <p:tgtEl>
                                          <p:spTgt spid="4">
                                            <p:graphicEl>
                                              <a:dgm id="{241A4D40-CD0F-4927-B01D-F9347C23DAF2}"/>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B4B730D3-D4FE-427B-B8DB-4BA37B5F9840}"/>
                                            </p:graphicEl>
                                          </p:spTgt>
                                        </p:tgtEl>
                                        <p:attrNameLst>
                                          <p:attrName>style.visibility</p:attrName>
                                        </p:attrNameLst>
                                      </p:cBhvr>
                                      <p:to>
                                        <p:strVal val="visible"/>
                                      </p:to>
                                    </p:set>
                                    <p:animEffect transition="in" filter="fade">
                                      <p:cBhvr>
                                        <p:cTn id="39" dur="2000"/>
                                        <p:tgtEl>
                                          <p:spTgt spid="4">
                                            <p:graphicEl>
                                              <a:dgm id="{B4B730D3-D4FE-427B-B8DB-4BA37B5F9840}"/>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7AB1332F-E9B8-4A3E-B1FC-12C894EC30E3}"/>
                                            </p:graphicEl>
                                          </p:spTgt>
                                        </p:tgtEl>
                                        <p:attrNameLst>
                                          <p:attrName>style.visibility</p:attrName>
                                        </p:attrNameLst>
                                      </p:cBhvr>
                                      <p:to>
                                        <p:strVal val="visible"/>
                                      </p:to>
                                    </p:set>
                                    <p:animEffect transition="in" filter="fade">
                                      <p:cBhvr>
                                        <p:cTn id="42" dur="2000"/>
                                        <p:tgtEl>
                                          <p:spTgt spid="4">
                                            <p:graphicEl>
                                              <a:dgm id="{7AB1332F-E9B8-4A3E-B1FC-12C894EC30E3}"/>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
                                            <p:graphicEl>
                                              <a:dgm id="{7344F101-DED3-400F-9973-535CD351A110}"/>
                                            </p:graphicEl>
                                          </p:spTgt>
                                        </p:tgtEl>
                                        <p:attrNameLst>
                                          <p:attrName>style.visibility</p:attrName>
                                        </p:attrNameLst>
                                      </p:cBhvr>
                                      <p:to>
                                        <p:strVal val="visible"/>
                                      </p:to>
                                    </p:set>
                                    <p:animEffect transition="in" filter="fade">
                                      <p:cBhvr>
                                        <p:cTn id="45" dur="2000"/>
                                        <p:tgtEl>
                                          <p:spTgt spid="4">
                                            <p:graphicEl>
                                              <a:dgm id="{7344F101-DED3-400F-9973-535CD351A110}"/>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
                                            <p:graphicEl>
                                              <a:dgm id="{0698208D-8879-4E89-B0D6-5C9C2C5BBB8A}"/>
                                            </p:graphicEl>
                                          </p:spTgt>
                                        </p:tgtEl>
                                        <p:attrNameLst>
                                          <p:attrName>style.visibility</p:attrName>
                                        </p:attrNameLst>
                                      </p:cBhvr>
                                      <p:to>
                                        <p:strVal val="visible"/>
                                      </p:to>
                                    </p:set>
                                    <p:animEffect transition="in" filter="fade">
                                      <p:cBhvr>
                                        <p:cTn id="48" dur="2000"/>
                                        <p:tgtEl>
                                          <p:spTgt spid="4">
                                            <p:graphicEl>
                                              <a:dgm id="{0698208D-8879-4E89-B0D6-5C9C2C5BBB8A}"/>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
                                            <p:graphicEl>
                                              <a:dgm id="{F8169F3F-7AEB-4934-B8D9-19B4E5886D71}"/>
                                            </p:graphicEl>
                                          </p:spTgt>
                                        </p:tgtEl>
                                        <p:attrNameLst>
                                          <p:attrName>style.visibility</p:attrName>
                                        </p:attrNameLst>
                                      </p:cBhvr>
                                      <p:to>
                                        <p:strVal val="visible"/>
                                      </p:to>
                                    </p:set>
                                    <p:animEffect transition="in" filter="fade">
                                      <p:cBhvr>
                                        <p:cTn id="51" dur="2000"/>
                                        <p:tgtEl>
                                          <p:spTgt spid="4">
                                            <p:graphicEl>
                                              <a:dgm id="{F8169F3F-7AEB-4934-B8D9-19B4E5886D71}"/>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
                                            <p:graphicEl>
                                              <a:dgm id="{3C033E5B-CA26-4FC3-AC72-0DFC3F68B366}"/>
                                            </p:graphicEl>
                                          </p:spTgt>
                                        </p:tgtEl>
                                        <p:attrNameLst>
                                          <p:attrName>style.visibility</p:attrName>
                                        </p:attrNameLst>
                                      </p:cBhvr>
                                      <p:to>
                                        <p:strVal val="visible"/>
                                      </p:to>
                                    </p:set>
                                    <p:animEffect transition="in" filter="fade">
                                      <p:cBhvr>
                                        <p:cTn id="54" dur="2000"/>
                                        <p:tgtEl>
                                          <p:spTgt spid="4">
                                            <p:graphicEl>
                                              <a:dgm id="{3C033E5B-CA26-4FC3-AC72-0DFC3F68B36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1475656" y="404664"/>
          <a:ext cx="6192688" cy="4192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C:\Users\KATTY\Downloads\objetivos.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707904" y="4769768"/>
            <a:ext cx="1705499" cy="208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B09C3B8-6C7F-4620-ACA7-F80F72C3F22E}"/>
                                            </p:graphicEl>
                                          </p:spTgt>
                                        </p:tgtEl>
                                        <p:attrNameLst>
                                          <p:attrName>style.visibility</p:attrName>
                                        </p:attrNameLst>
                                      </p:cBhvr>
                                      <p:to>
                                        <p:strVal val="visible"/>
                                      </p:to>
                                    </p:set>
                                    <p:animEffect transition="in" filter="fade">
                                      <p:cBhvr>
                                        <p:cTn id="12" dur="2000"/>
                                        <p:tgtEl>
                                          <p:spTgt spid="4">
                                            <p:graphicEl>
                                              <a:dgm id="{CB09C3B8-6C7F-4620-ACA7-F80F72C3F22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2AE70C3E-5645-47C1-9FAA-DFC4D4B640CD}"/>
                                            </p:graphicEl>
                                          </p:spTgt>
                                        </p:tgtEl>
                                        <p:attrNameLst>
                                          <p:attrName>style.visibility</p:attrName>
                                        </p:attrNameLst>
                                      </p:cBhvr>
                                      <p:to>
                                        <p:strVal val="visible"/>
                                      </p:to>
                                    </p:set>
                                    <p:animEffect transition="in" filter="fade">
                                      <p:cBhvr>
                                        <p:cTn id="15" dur="2000"/>
                                        <p:tgtEl>
                                          <p:spTgt spid="4">
                                            <p:graphicEl>
                                              <a:dgm id="{2AE70C3E-5645-47C1-9FAA-DFC4D4B640C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323528" y="260648"/>
          <a:ext cx="8352928" cy="623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436AF0D-A29B-46B2-8B2A-A3A64D3E255C}"/>
                                            </p:graphicEl>
                                          </p:spTgt>
                                        </p:tgtEl>
                                        <p:attrNameLst>
                                          <p:attrName>style.visibility</p:attrName>
                                        </p:attrNameLst>
                                      </p:cBhvr>
                                      <p:to>
                                        <p:strVal val="visible"/>
                                      </p:to>
                                    </p:set>
                                    <p:animEffect transition="in" filter="fade">
                                      <p:cBhvr>
                                        <p:cTn id="7" dur="2000"/>
                                        <p:tgtEl>
                                          <p:spTgt spid="5">
                                            <p:graphicEl>
                                              <a:dgm id="{7436AF0D-A29B-46B2-8B2A-A3A64D3E255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079ADFA2-6BF6-4847-87A2-283279ADC13C}"/>
                                            </p:graphicEl>
                                          </p:spTgt>
                                        </p:tgtEl>
                                        <p:attrNameLst>
                                          <p:attrName>style.visibility</p:attrName>
                                        </p:attrNameLst>
                                      </p:cBhvr>
                                      <p:to>
                                        <p:strVal val="visible"/>
                                      </p:to>
                                    </p:set>
                                    <p:animEffect transition="in" filter="fade">
                                      <p:cBhvr>
                                        <p:cTn id="10" dur="2000"/>
                                        <p:tgtEl>
                                          <p:spTgt spid="5">
                                            <p:graphicEl>
                                              <a:dgm id="{079ADFA2-6BF6-4847-87A2-283279ADC13C}"/>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graphicEl>
                                              <a:dgm id="{D99D9ACC-B145-46A4-A6FB-00062B0E2966}"/>
                                            </p:graphicEl>
                                          </p:spTgt>
                                        </p:tgtEl>
                                        <p:attrNameLst>
                                          <p:attrName>style.visibility</p:attrName>
                                        </p:attrNameLst>
                                      </p:cBhvr>
                                      <p:to>
                                        <p:strVal val="visible"/>
                                      </p:to>
                                    </p:set>
                                    <p:animEffect transition="in" filter="fade">
                                      <p:cBhvr>
                                        <p:cTn id="13" dur="2000"/>
                                        <p:tgtEl>
                                          <p:spTgt spid="5">
                                            <p:graphicEl>
                                              <a:dgm id="{D99D9ACC-B145-46A4-A6FB-00062B0E2966}"/>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graphicEl>
                                              <a:dgm id="{E9A63E70-5973-4BFF-9E75-8537C81ACD2B}"/>
                                            </p:graphicEl>
                                          </p:spTgt>
                                        </p:tgtEl>
                                        <p:attrNameLst>
                                          <p:attrName>style.visibility</p:attrName>
                                        </p:attrNameLst>
                                      </p:cBhvr>
                                      <p:to>
                                        <p:strVal val="visible"/>
                                      </p:to>
                                    </p:set>
                                    <p:animEffect transition="in" filter="fade">
                                      <p:cBhvr>
                                        <p:cTn id="16" dur="2000"/>
                                        <p:tgtEl>
                                          <p:spTgt spid="5">
                                            <p:graphicEl>
                                              <a:dgm id="{E9A63E70-5973-4BFF-9E75-8537C81ACD2B}"/>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04FE875C-1B50-422D-93B6-3A3A71E203E6}"/>
                                            </p:graphicEl>
                                          </p:spTgt>
                                        </p:tgtEl>
                                        <p:attrNameLst>
                                          <p:attrName>style.visibility</p:attrName>
                                        </p:attrNameLst>
                                      </p:cBhvr>
                                      <p:to>
                                        <p:strVal val="visible"/>
                                      </p:to>
                                    </p:set>
                                    <p:animEffect transition="in" filter="fade">
                                      <p:cBhvr>
                                        <p:cTn id="19" dur="2000"/>
                                        <p:tgtEl>
                                          <p:spTgt spid="5">
                                            <p:graphicEl>
                                              <a:dgm id="{04FE875C-1B50-422D-93B6-3A3A71E203E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5585</TotalTime>
  <Words>1586</Words>
  <Application>Microsoft Office PowerPoint</Application>
  <PresentationFormat>Presentación en pantalla (4:3)</PresentationFormat>
  <Paragraphs>387</Paragraphs>
  <Slides>68</Slides>
  <Notes>2</Notes>
  <HiddenSlides>0</HiddenSlides>
  <MMClips>0</MMClips>
  <ScaleCrop>false</ScaleCrop>
  <HeadingPairs>
    <vt:vector size="4" baseType="variant">
      <vt:variant>
        <vt:lpstr>Tema</vt:lpstr>
      </vt:variant>
      <vt:variant>
        <vt:i4>1</vt:i4>
      </vt:variant>
      <vt:variant>
        <vt:lpstr>Títulos de diapositiva</vt:lpstr>
      </vt:variant>
      <vt:variant>
        <vt:i4>68</vt:i4>
      </vt:variant>
    </vt:vector>
  </HeadingPairs>
  <TitlesOfParts>
    <vt:vector size="69" baseType="lpstr">
      <vt:lpstr>Mirador</vt:lpstr>
      <vt:lpstr>Presentación de PowerPoint</vt:lpstr>
      <vt:lpstr>Capítulo I</vt:lpstr>
      <vt:lpstr>Presentación de PowerPoint</vt:lpstr>
      <vt:lpstr>Presentación de PowerPoint</vt:lpstr>
      <vt:lpstr>Subproblemas de investigación </vt:lpstr>
      <vt:lpstr>Presentación de PowerPoint</vt:lpstr>
      <vt:lpstr>Presentación de PowerPoint</vt:lpstr>
      <vt:lpstr>Presentación de PowerPoint</vt:lpstr>
      <vt:lpstr>Presentación de PowerPoint</vt:lpstr>
      <vt:lpstr>Presentación de PowerPoint</vt:lpstr>
      <vt:lpstr>Unidad I Material Educativo </vt:lpstr>
      <vt:lpstr>Presentación de PowerPoint</vt:lpstr>
      <vt:lpstr>Hermanas Agazzi </vt:lpstr>
      <vt:lpstr>Se basa:</vt:lpstr>
      <vt:lpstr>Los Materiales:</vt:lpstr>
      <vt:lpstr>Federico Fröebel </vt:lpstr>
      <vt:lpstr>Se basa en 5 pilares</vt:lpstr>
      <vt:lpstr>María Montessori </vt:lpstr>
      <vt:lpstr>Metodología:</vt:lpstr>
      <vt:lpstr>Material Educativo</vt:lpstr>
      <vt:lpstr>Unidad II Metodologías Activas</vt:lpstr>
      <vt:lpstr>Presentación de PowerPoint</vt:lpstr>
      <vt:lpstr>Presentación de PowerPoint</vt:lpstr>
      <vt:lpstr>Aprendo Practico y Aplico</vt:lpstr>
      <vt:lpstr>Elementos Principales de las metodologías activas</vt:lpstr>
      <vt:lpstr>Presentación de PowerPoint</vt:lpstr>
      <vt:lpstr>Presentación de PowerPoint</vt:lpstr>
      <vt:lpstr>Tipos de Metodologías Activas</vt:lpstr>
      <vt:lpstr>Presentación de PowerPoint</vt:lpstr>
      <vt:lpstr>Presentación de PowerPoint</vt:lpstr>
      <vt:lpstr>Unidad III  Desarrollo Evolutivo de los niños de 4 a 5 años </vt:lpstr>
      <vt:lpstr>Cuadro Edades Gesel </vt:lpstr>
      <vt:lpstr>Unidad IV  El entorno institucional óptimo </vt:lpstr>
      <vt:lpstr>Presentación de PowerPoint</vt:lpstr>
      <vt:lpstr>Presentación de PowerPoint</vt:lpstr>
      <vt:lpstr>Presentación de PowerPoint</vt:lpstr>
      <vt:lpstr>Presentación de PowerPoint</vt:lpstr>
      <vt:lpstr>Presentación de PowerPoint</vt:lpstr>
      <vt:lpstr>Variables de la investigación  </vt:lpstr>
      <vt:lpstr>Presentación de PowerPoint</vt:lpstr>
      <vt:lpstr>Presentación de PowerPoint</vt:lpstr>
      <vt:lpstr>Presentación de PowerPoint</vt:lpstr>
      <vt:lpstr>Presentación de PowerPoint</vt:lpstr>
      <vt:lpstr>Centros Infantiles para la investigación  </vt:lpstr>
      <vt:lpstr>Presentación de PowerPoint</vt:lpstr>
      <vt:lpstr>Resultados de Guía de observación de grupo de niños  </vt:lpstr>
      <vt:lpstr>Resultados de encuestas realizadas a las maestras</vt:lpstr>
      <vt:lpstr>Presentación de PowerPoint</vt:lpstr>
      <vt:lpstr>Presentación de PowerPoint</vt:lpstr>
      <vt:lpstr>Presentación de PowerPoint</vt:lpstr>
      <vt:lpstr>Conclusiones</vt:lpstr>
      <vt:lpstr>Recomendaciones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LOTERÍA DE PERTENENCIA </vt:lpstr>
      <vt:lpstr>Área Cognitiva</vt:lpstr>
      <vt:lpstr>TIRO AL BLANCO </vt:lpstr>
      <vt:lpstr>Área Motora</vt:lpstr>
      <vt:lpstr>TÍTERE DE MANOPLA </vt:lpstr>
      <vt:lpstr>Área Afectiva</vt:lpstr>
      <vt:lpstr>CUENTO INTERACTIVO GRUPAL </vt:lpstr>
      <vt:lpstr>Área de Lenguaje</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Temporal1</cp:lastModifiedBy>
  <cp:revision>428</cp:revision>
  <dcterms:created xsi:type="dcterms:W3CDTF">2009-10-07T17:55:06Z</dcterms:created>
  <dcterms:modified xsi:type="dcterms:W3CDTF">2013-11-17T15:51:50Z</dcterms:modified>
</cp:coreProperties>
</file>