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99" r:id="rId2"/>
    <p:sldId id="297" r:id="rId3"/>
    <p:sldId id="302" r:id="rId4"/>
    <p:sldId id="305" r:id="rId5"/>
    <p:sldId id="301" r:id="rId6"/>
    <p:sldId id="25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58" r:id="rId17"/>
    <p:sldId id="269" r:id="rId18"/>
    <p:sldId id="270" r:id="rId19"/>
    <p:sldId id="271" r:id="rId20"/>
    <p:sldId id="257" r:id="rId21"/>
    <p:sldId id="259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07" r:id="rId33"/>
    <p:sldId id="282" r:id="rId34"/>
    <p:sldId id="283" r:id="rId35"/>
    <p:sldId id="284" r:id="rId36"/>
    <p:sldId id="285" r:id="rId37"/>
    <p:sldId id="287" r:id="rId38"/>
    <p:sldId id="288" r:id="rId39"/>
    <p:sldId id="289" r:id="rId40"/>
    <p:sldId id="290" r:id="rId41"/>
    <p:sldId id="291" r:id="rId42"/>
    <p:sldId id="292" r:id="rId43"/>
    <p:sldId id="294" r:id="rId44"/>
    <p:sldId id="296" r:id="rId4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C000"/>
            </a:solidFill>
          </c:spPr>
          <c:explosion val="7"/>
          <c:dPt>
            <c:idx val="0"/>
            <c:bubble3D val="0"/>
            <c:explosion val="10"/>
            <c:spPr>
              <a:solidFill>
                <a:srgbClr val="99330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Lbls>
            <c:txPr>
              <a:bodyPr/>
              <a:lstStyle/>
              <a:p>
                <a:pPr>
                  <a:defRPr lang="es-ES_tradnl" sz="1000" b="1">
                    <a:latin typeface="Arial" pitchFamily="34" charset="0"/>
                    <a:cs typeface="Arial" pitchFamily="34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Hoja1!$A$1:$A$3</c:f>
              <c:strCache>
                <c:ptCount val="3"/>
                <c:pt idx="0">
                  <c:v>Proteínas</c:v>
                </c:pt>
                <c:pt idx="1">
                  <c:v>Vegetales</c:v>
                </c:pt>
                <c:pt idx="2">
                  <c:v>Aderezos</c:v>
                </c:pt>
              </c:strCache>
            </c:strRef>
          </c:cat>
          <c:val>
            <c:numRef>
              <c:f>Hoja1!$B$1:$B$3</c:f>
              <c:numCache>
                <c:formatCode>General</c:formatCode>
                <c:ptCount val="3"/>
                <c:pt idx="0">
                  <c:v>110</c:v>
                </c:pt>
                <c:pt idx="1">
                  <c:v>55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s-ES_tradnl" sz="1000">
              <a:latin typeface="Arial" pitchFamily="34" charset="0"/>
              <a:cs typeface="Arial" pitchFamily="34" charset="0"/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Gramos</c:v>
                </c:pt>
              </c:strCache>
            </c:strRef>
          </c:tx>
          <c:explosion val="15"/>
          <c:dPt>
            <c:idx val="0"/>
            <c:bubble3D val="0"/>
            <c:explosion val="52"/>
            <c:spPr>
              <a:solidFill>
                <a:srgbClr val="9933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rgbClr val="008000"/>
              </a:solidFill>
            </c:spPr>
          </c:dPt>
          <c:dPt>
            <c:idx val="3"/>
            <c:bubble3D val="0"/>
            <c:explosion val="9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lang="es-ES_tradnl" sz="10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Proteínas</c:v>
                </c:pt>
                <c:pt idx="1">
                  <c:v>Carbohidratos</c:v>
                </c:pt>
                <c:pt idx="2">
                  <c:v>Vegetales</c:v>
                </c:pt>
                <c:pt idx="3">
                  <c:v>Aderezos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180</c:v>
                </c:pt>
                <c:pt idx="1">
                  <c:v>90</c:v>
                </c:pt>
                <c:pt idx="2">
                  <c:v>90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s-ES_tradnl" sz="1000"/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FF61FF"/>
              </a:solidFill>
            </c:spPr>
          </c:dPt>
          <c:dPt>
            <c:idx val="1"/>
            <c:bubble3D val="0"/>
            <c:explosion val="12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explosion val="14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lang="es-ES_tradnl" sz="10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Hoja1!$A$26:$A$28</c:f>
              <c:strCache>
                <c:ptCount val="3"/>
                <c:pt idx="0">
                  <c:v>Pulpa</c:v>
                </c:pt>
                <c:pt idx="1">
                  <c:v>Azucar</c:v>
                </c:pt>
                <c:pt idx="2">
                  <c:v>Hielo</c:v>
                </c:pt>
              </c:strCache>
            </c:strRef>
          </c:cat>
          <c:val>
            <c:numRef>
              <c:f>Hoja1!$B$26:$B$28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lang="es-ES_tradnl" sz="1100"/>
            </a:pPr>
            <a:endParaRPr lang="es-EC"/>
          </a:p>
        </c:txPr>
      </c:legendEntry>
      <c:layout/>
      <c:overlay val="0"/>
      <c:txPr>
        <a:bodyPr/>
        <a:lstStyle/>
        <a:p>
          <a:pPr>
            <a:defRPr lang="es-ES_tradnl" sz="1100"/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explosion val="10"/>
          </c:dPt>
          <c:dLbls>
            <c:txPr>
              <a:bodyPr/>
              <a:lstStyle/>
              <a:p>
                <a:pPr>
                  <a:defRPr lang="es-ES_tradnl" sz="1100" b="1">
                    <a:latin typeface="Arial" pitchFamily="34" charset="0"/>
                    <a:cs typeface="Arial" pitchFamily="34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Hoja1!$A$10:$A$11</c:f>
              <c:strCache>
                <c:ptCount val="2"/>
                <c:pt idx="0">
                  <c:v>Masa</c:v>
                </c:pt>
                <c:pt idx="1">
                  <c:v>Frutas</c:v>
                </c:pt>
              </c:strCache>
            </c:strRef>
          </c:cat>
          <c:val>
            <c:numRef>
              <c:f>Hoja1!$B$10:$B$11</c:f>
              <c:numCache>
                <c:formatCode>General</c:formatCode>
                <c:ptCount val="2"/>
                <c:pt idx="0">
                  <c:v>110</c:v>
                </c:pt>
                <c:pt idx="1">
                  <c:v>110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604880860716"/>
          <c:y val="0.36310570776076362"/>
          <c:w val="0.17799737532808399"/>
          <c:h val="0.18773986585010397"/>
        </c:manualLayout>
      </c:layout>
      <c:overlay val="0"/>
      <c:txPr>
        <a:bodyPr/>
        <a:lstStyle/>
        <a:p>
          <a:pPr>
            <a:defRPr lang="es-ES_tradnl" sz="1000">
              <a:latin typeface="Arial" pitchFamily="34" charset="0"/>
              <a:cs typeface="Arial" pitchFamily="34" charset="0"/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DE5CF-509C-4F56-9467-BDF97EEFC840}" type="doc">
      <dgm:prSet loTypeId="urn:microsoft.com/office/officeart/2005/8/layout/hierarchy6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D64E08DA-70FE-4EBD-A0ED-BCF8DAE7ACBF}">
      <dgm:prSet phldrT="[Texto]" custT="1"/>
      <dgm:spPr>
        <a:solidFill>
          <a:srgbClr val="FFB7FF"/>
        </a:solidFill>
      </dgm:spPr>
      <dgm:t>
        <a:bodyPr/>
        <a:lstStyle/>
        <a:p>
          <a:pPr algn="ctr"/>
          <a:r>
            <a:rPr lang="es-ES_tradnl" sz="1100" b="1">
              <a:latin typeface="Arial" pitchFamily="34" charset="0"/>
              <a:cs typeface="Arial" pitchFamily="34" charset="0"/>
            </a:rPr>
            <a:t>DIRECTOR DE CARRERA DE INGENIERÍA EN ADMINISRACIÓN</a:t>
          </a:r>
        </a:p>
        <a:p>
          <a:pPr algn="ctr"/>
          <a:r>
            <a:rPr lang="es-ES_tradnl" sz="1100" b="1">
              <a:latin typeface="Arial" pitchFamily="34" charset="0"/>
              <a:cs typeface="Arial" pitchFamily="34" charset="0"/>
            </a:rPr>
            <a:t> TURÍSTICA Y HOTELERA</a:t>
          </a:r>
        </a:p>
      </dgm:t>
    </dgm:pt>
    <dgm:pt modelId="{2E70AE85-F194-4B88-89D4-BBE6B7274DEA}" type="parTrans" cxnId="{478FC145-14CE-41CF-A535-9E554FF62AE6}">
      <dgm:prSet/>
      <dgm:spPr/>
      <dgm:t>
        <a:bodyPr/>
        <a:lstStyle/>
        <a:p>
          <a:pPr algn="ctr"/>
          <a:endParaRPr lang="es-ES_tradnl" sz="1100" b="1">
            <a:latin typeface="Arial" pitchFamily="34" charset="0"/>
            <a:cs typeface="Arial" pitchFamily="34" charset="0"/>
          </a:endParaRPr>
        </a:p>
      </dgm:t>
    </dgm:pt>
    <dgm:pt modelId="{FF17E54C-B30F-4A62-AD2E-39F1E2CDD42C}" type="sibTrans" cxnId="{478FC145-14CE-41CF-A535-9E554FF62AE6}">
      <dgm:prSet/>
      <dgm:spPr/>
      <dgm:t>
        <a:bodyPr/>
        <a:lstStyle/>
        <a:p>
          <a:pPr algn="ctr"/>
          <a:endParaRPr lang="es-ES_tradnl" sz="1100" b="1">
            <a:latin typeface="Arial" pitchFamily="34" charset="0"/>
            <a:cs typeface="Arial" pitchFamily="34" charset="0"/>
          </a:endParaRPr>
        </a:p>
      </dgm:t>
    </dgm:pt>
    <dgm:pt modelId="{F824DF8D-6BFB-4BDA-818D-BFE0617DD55D}">
      <dgm:prSet custT="1"/>
      <dgm:spPr/>
      <dgm:t>
        <a:bodyPr/>
        <a:lstStyle/>
        <a:p>
          <a:pPr algn="ctr"/>
          <a:r>
            <a:rPr lang="es-ES_tradnl" sz="1100" b="1">
              <a:latin typeface="Arial" pitchFamily="34" charset="0"/>
              <a:cs typeface="Arial" pitchFamily="34" charset="0"/>
            </a:rPr>
            <a:t>Jefe de Eventos Banquetes  y Catering</a:t>
          </a:r>
        </a:p>
      </dgm:t>
    </dgm:pt>
    <dgm:pt modelId="{617B7429-5FEC-40A5-BCD5-675A4EDE58B0}" type="parTrans" cxnId="{D15A1D99-F01D-486B-ADEE-8FACFC38CFCB}">
      <dgm:prSet/>
      <dgm:spPr/>
      <dgm:t>
        <a:bodyPr/>
        <a:lstStyle/>
        <a:p>
          <a:pPr algn="ctr"/>
          <a:endParaRPr lang="es-ES_tradnl" sz="1100" b="1">
            <a:latin typeface="Arial" pitchFamily="34" charset="0"/>
            <a:cs typeface="Arial" pitchFamily="34" charset="0"/>
          </a:endParaRPr>
        </a:p>
      </dgm:t>
    </dgm:pt>
    <dgm:pt modelId="{0868FA60-E189-41E1-B789-7C04D2D7D2B6}" type="sibTrans" cxnId="{D15A1D99-F01D-486B-ADEE-8FACFC38CFCB}">
      <dgm:prSet/>
      <dgm:spPr/>
      <dgm:t>
        <a:bodyPr/>
        <a:lstStyle/>
        <a:p>
          <a:pPr algn="ctr"/>
          <a:endParaRPr lang="es-ES_tradnl" sz="1100" b="1">
            <a:latin typeface="Arial" pitchFamily="34" charset="0"/>
            <a:cs typeface="Arial" pitchFamily="34" charset="0"/>
          </a:endParaRPr>
        </a:p>
      </dgm:t>
    </dgm:pt>
    <dgm:pt modelId="{BC0FD340-FE27-41ED-BF9A-FD33291A7592}">
      <dgm:prSet custT="1"/>
      <dgm:spPr/>
      <dgm:t>
        <a:bodyPr/>
        <a:lstStyle/>
        <a:p>
          <a:r>
            <a:rPr lang="es-ES_tradnl" sz="1100" b="1"/>
            <a:t>CHEF</a:t>
          </a:r>
        </a:p>
      </dgm:t>
    </dgm:pt>
    <dgm:pt modelId="{3AEA79E5-F9F3-4689-9327-CACB3C586722}" type="parTrans" cxnId="{02CC1CFC-38A6-4DD1-9539-484791C6BC22}">
      <dgm:prSet/>
      <dgm:spPr/>
      <dgm:t>
        <a:bodyPr/>
        <a:lstStyle/>
        <a:p>
          <a:endParaRPr lang="es-ES_tradnl" sz="1100"/>
        </a:p>
      </dgm:t>
    </dgm:pt>
    <dgm:pt modelId="{A746996F-FC5D-40A8-BE7A-CDC8A9A75B62}" type="sibTrans" cxnId="{02CC1CFC-38A6-4DD1-9539-484791C6BC22}">
      <dgm:prSet/>
      <dgm:spPr/>
      <dgm:t>
        <a:bodyPr/>
        <a:lstStyle/>
        <a:p>
          <a:endParaRPr lang="es-ES_tradnl" sz="1100"/>
        </a:p>
      </dgm:t>
    </dgm:pt>
    <dgm:pt modelId="{8AEFD0DC-2344-4173-B108-125FCBD30C52}">
      <dgm:prSet custT="1"/>
      <dgm:spPr/>
      <dgm:t>
        <a:bodyPr/>
        <a:lstStyle/>
        <a:p>
          <a:r>
            <a:rPr lang="es-ES_tradnl" sz="1100" b="1"/>
            <a:t>Capitán  </a:t>
          </a:r>
        </a:p>
      </dgm:t>
    </dgm:pt>
    <dgm:pt modelId="{82C07BAF-D4FA-45C9-8558-2D861F1855BE}" type="parTrans" cxnId="{CC217B16-03DC-44E4-8CD1-80A79C48AE8C}">
      <dgm:prSet/>
      <dgm:spPr/>
      <dgm:t>
        <a:bodyPr/>
        <a:lstStyle/>
        <a:p>
          <a:endParaRPr lang="es-ES_tradnl" sz="1100"/>
        </a:p>
      </dgm:t>
    </dgm:pt>
    <dgm:pt modelId="{4E20A5F1-4B87-4907-99B2-037D06E7C57C}" type="sibTrans" cxnId="{CC217B16-03DC-44E4-8CD1-80A79C48AE8C}">
      <dgm:prSet/>
      <dgm:spPr/>
      <dgm:t>
        <a:bodyPr/>
        <a:lstStyle/>
        <a:p>
          <a:endParaRPr lang="es-ES_tradnl" sz="1100"/>
        </a:p>
      </dgm:t>
    </dgm:pt>
    <dgm:pt modelId="{416E2D84-561D-461F-ADC0-E43EDDDD05BD}">
      <dgm:prSet custT="1"/>
      <dgm:spPr/>
      <dgm:t>
        <a:bodyPr/>
        <a:lstStyle/>
        <a:p>
          <a:r>
            <a:rPr lang="es-ES_tradnl" sz="1100" b="1"/>
            <a:t>Maestro de Ceremonia</a:t>
          </a:r>
        </a:p>
      </dgm:t>
    </dgm:pt>
    <dgm:pt modelId="{8F93AFA6-EA98-46EC-AB63-8875DE13851F}" type="parTrans" cxnId="{5C00372E-4244-48A7-9BF2-2E84661D78A9}">
      <dgm:prSet/>
      <dgm:spPr/>
      <dgm:t>
        <a:bodyPr/>
        <a:lstStyle/>
        <a:p>
          <a:endParaRPr lang="es-ES_tradnl" sz="1100"/>
        </a:p>
      </dgm:t>
    </dgm:pt>
    <dgm:pt modelId="{22EDE6F0-D884-49EB-AC9B-BCBFB417C699}" type="sibTrans" cxnId="{5C00372E-4244-48A7-9BF2-2E84661D78A9}">
      <dgm:prSet/>
      <dgm:spPr/>
      <dgm:t>
        <a:bodyPr/>
        <a:lstStyle/>
        <a:p>
          <a:endParaRPr lang="es-ES_tradnl" sz="1100"/>
        </a:p>
      </dgm:t>
    </dgm:pt>
    <dgm:pt modelId="{33505531-3A2A-4516-A822-1D27CD9FD710}">
      <dgm:prSet custT="1"/>
      <dgm:spPr>
        <a:solidFill>
          <a:srgbClr val="F4F781"/>
        </a:solidFill>
      </dgm:spPr>
      <dgm:t>
        <a:bodyPr/>
        <a:lstStyle/>
        <a:p>
          <a:r>
            <a:rPr lang="es-ES_tradnl" sz="1100" b="1"/>
            <a:t>Ayudante de Cocina</a:t>
          </a:r>
        </a:p>
      </dgm:t>
    </dgm:pt>
    <dgm:pt modelId="{E5AD7160-FCFC-40D5-A01C-289218D8D6F4}" type="parTrans" cxnId="{49DB8DC9-CCF4-4289-826E-C3140049B70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F4F781"/>
          </a:solidFill>
        </a:ln>
      </dgm:spPr>
      <dgm:t>
        <a:bodyPr/>
        <a:lstStyle/>
        <a:p>
          <a:endParaRPr lang="es-ES_tradnl" sz="1100"/>
        </a:p>
      </dgm:t>
    </dgm:pt>
    <dgm:pt modelId="{CA56BAC2-7C71-4ACD-B804-AF4F5E19E781}" type="sibTrans" cxnId="{49DB8DC9-CCF4-4289-826E-C3140049B70E}">
      <dgm:prSet/>
      <dgm:spPr/>
      <dgm:t>
        <a:bodyPr/>
        <a:lstStyle/>
        <a:p>
          <a:endParaRPr lang="es-ES_tradnl" sz="1100"/>
        </a:p>
      </dgm:t>
    </dgm:pt>
    <dgm:pt modelId="{69DED961-E699-439C-8554-EBD1FB9EB0D3}">
      <dgm:prSet custT="1"/>
      <dgm:spPr>
        <a:solidFill>
          <a:srgbClr val="F4F781"/>
        </a:solidFill>
      </dgm:spPr>
      <dgm:t>
        <a:bodyPr/>
        <a:lstStyle/>
        <a:p>
          <a:r>
            <a:rPr lang="es-ES_tradnl" sz="1100" b="1"/>
            <a:t>Posillero</a:t>
          </a:r>
        </a:p>
      </dgm:t>
    </dgm:pt>
    <dgm:pt modelId="{49168C71-8C7A-4518-A96D-867A20DE27CF}" type="parTrans" cxnId="{5A3B35B2-DFEA-43E2-BCFF-2D6EC75246C4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F4F781"/>
          </a:solidFill>
        </a:ln>
      </dgm:spPr>
      <dgm:t>
        <a:bodyPr/>
        <a:lstStyle/>
        <a:p>
          <a:endParaRPr lang="es-ES_tradnl" sz="1100"/>
        </a:p>
      </dgm:t>
    </dgm:pt>
    <dgm:pt modelId="{F0D4D554-40A1-46EC-ABED-E074AA408D6B}" type="sibTrans" cxnId="{5A3B35B2-DFEA-43E2-BCFF-2D6EC75246C4}">
      <dgm:prSet/>
      <dgm:spPr/>
      <dgm:t>
        <a:bodyPr/>
        <a:lstStyle/>
        <a:p>
          <a:endParaRPr lang="es-ES_tradnl" sz="1100"/>
        </a:p>
      </dgm:t>
    </dgm:pt>
    <dgm:pt modelId="{EC92167D-752B-4D42-8AAA-BE0B91CEF9F2}">
      <dgm:prSet custT="1"/>
      <dgm:spPr>
        <a:solidFill>
          <a:srgbClr val="F4F781"/>
        </a:solidFill>
      </dgm:spPr>
      <dgm:t>
        <a:bodyPr/>
        <a:lstStyle/>
        <a:p>
          <a:r>
            <a:rPr lang="es-ES_tradnl" sz="1100" b="1"/>
            <a:t>Mesero</a:t>
          </a:r>
        </a:p>
      </dgm:t>
    </dgm:pt>
    <dgm:pt modelId="{4D786B13-1D1A-4F8C-87CB-3AD260343DDC}" type="parTrans" cxnId="{38EFBEC2-AB30-4291-AF94-0B1998EA4E24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F4F781"/>
          </a:solidFill>
        </a:ln>
      </dgm:spPr>
      <dgm:t>
        <a:bodyPr/>
        <a:lstStyle/>
        <a:p>
          <a:endParaRPr lang="es-ES_tradnl" sz="1100"/>
        </a:p>
      </dgm:t>
    </dgm:pt>
    <dgm:pt modelId="{F3625C1F-A578-478B-ADD1-25FB33DD887A}" type="sibTrans" cxnId="{38EFBEC2-AB30-4291-AF94-0B1998EA4E24}">
      <dgm:prSet/>
      <dgm:spPr/>
      <dgm:t>
        <a:bodyPr/>
        <a:lstStyle/>
        <a:p>
          <a:endParaRPr lang="es-ES_tradnl" sz="1100"/>
        </a:p>
      </dgm:t>
    </dgm:pt>
    <dgm:pt modelId="{9A34EDC0-B5D3-4588-9EFA-4CCB07F9F53D}">
      <dgm:prSet custT="1"/>
      <dgm:spPr/>
      <dgm:t>
        <a:bodyPr/>
        <a:lstStyle/>
        <a:p>
          <a:r>
            <a:rPr lang="es-ES_tradnl" sz="1100" b="1"/>
            <a:t>Bodeguero / Chofer</a:t>
          </a:r>
        </a:p>
      </dgm:t>
    </dgm:pt>
    <dgm:pt modelId="{CE1DAC8C-3607-41BB-A928-FDAF405AC02B}" type="parTrans" cxnId="{A37B2CB5-391A-43F7-925E-AB8D9F3BB40F}">
      <dgm:prSet/>
      <dgm:spPr/>
      <dgm:t>
        <a:bodyPr/>
        <a:lstStyle/>
        <a:p>
          <a:endParaRPr lang="es-ES_tradnl" sz="1100"/>
        </a:p>
      </dgm:t>
    </dgm:pt>
    <dgm:pt modelId="{3C4B211F-B796-4CC5-AB6E-2DA9060BF442}" type="sibTrans" cxnId="{A37B2CB5-391A-43F7-925E-AB8D9F3BB40F}">
      <dgm:prSet/>
      <dgm:spPr/>
      <dgm:t>
        <a:bodyPr/>
        <a:lstStyle/>
        <a:p>
          <a:endParaRPr lang="es-ES_tradnl" sz="1100"/>
        </a:p>
      </dgm:t>
    </dgm:pt>
    <dgm:pt modelId="{B0465986-598D-444B-B145-36EB92BF98A3}">
      <dgm:prSet custT="1"/>
      <dgm:spPr/>
      <dgm:t>
        <a:bodyPr/>
        <a:lstStyle/>
        <a:p>
          <a:r>
            <a:rPr lang="es-EC" sz="1100" b="1"/>
            <a:t>Contador</a:t>
          </a:r>
        </a:p>
      </dgm:t>
    </dgm:pt>
    <dgm:pt modelId="{48440C72-F5B9-4090-882B-C28FE2E46CAC}" type="parTrans" cxnId="{B163821C-0F33-4384-A597-C02D267B0007}">
      <dgm:prSet/>
      <dgm:spPr/>
      <dgm:t>
        <a:bodyPr/>
        <a:lstStyle/>
        <a:p>
          <a:endParaRPr lang="es-EC" sz="1100"/>
        </a:p>
      </dgm:t>
    </dgm:pt>
    <dgm:pt modelId="{73507D3C-6259-4B92-A783-D0CCAF2B9164}" type="sibTrans" cxnId="{B163821C-0F33-4384-A597-C02D267B0007}">
      <dgm:prSet/>
      <dgm:spPr/>
      <dgm:t>
        <a:bodyPr/>
        <a:lstStyle/>
        <a:p>
          <a:endParaRPr lang="es-EC" sz="1100"/>
        </a:p>
      </dgm:t>
    </dgm:pt>
    <dgm:pt modelId="{E354E317-FA8F-4758-B992-58B6D2C03C4A}" type="pres">
      <dgm:prSet presAssocID="{2E6DE5CF-509C-4F56-9467-BDF97EEFC84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982D540-17B4-4545-9F0C-81231FA9DC60}" type="pres">
      <dgm:prSet presAssocID="{2E6DE5CF-509C-4F56-9467-BDF97EEFC840}" presName="hierFlow" presStyleCnt="0"/>
      <dgm:spPr/>
      <dgm:t>
        <a:bodyPr/>
        <a:lstStyle/>
        <a:p>
          <a:endParaRPr lang="es-ES_tradnl"/>
        </a:p>
      </dgm:t>
    </dgm:pt>
    <dgm:pt modelId="{A0E75882-A79D-4326-8197-44AA4D826A6F}" type="pres">
      <dgm:prSet presAssocID="{2E6DE5CF-509C-4F56-9467-BDF97EEFC84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FDBED455-BCBD-4F1B-AD7D-D78431B22331}" type="pres">
      <dgm:prSet presAssocID="{D64E08DA-70FE-4EBD-A0ED-BCF8DAE7ACBF}" presName="Name14" presStyleCnt="0"/>
      <dgm:spPr/>
      <dgm:t>
        <a:bodyPr/>
        <a:lstStyle/>
        <a:p>
          <a:endParaRPr lang="es-ES_tradnl"/>
        </a:p>
      </dgm:t>
    </dgm:pt>
    <dgm:pt modelId="{78C9CB7C-1BBD-4A87-9F78-B12851FFBEC1}" type="pres">
      <dgm:prSet presAssocID="{D64E08DA-70FE-4EBD-A0ED-BCF8DAE7ACBF}" presName="level1Shape" presStyleLbl="node0" presStyleIdx="0" presStyleCnt="1" custScaleX="386075" custScaleY="8738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F9230FC-EBF5-4611-9102-0973C552A228}" type="pres">
      <dgm:prSet presAssocID="{D64E08DA-70FE-4EBD-A0ED-BCF8DAE7ACBF}" presName="hierChild2" presStyleCnt="0"/>
      <dgm:spPr/>
      <dgm:t>
        <a:bodyPr/>
        <a:lstStyle/>
        <a:p>
          <a:endParaRPr lang="es-ES_tradnl"/>
        </a:p>
      </dgm:t>
    </dgm:pt>
    <dgm:pt modelId="{EEBF3F27-E2B0-4D1E-B579-45F146FD21CA}" type="pres">
      <dgm:prSet presAssocID="{617B7429-5FEC-40A5-BCD5-675A4EDE58B0}" presName="Name19" presStyleLbl="parChTrans1D2" presStyleIdx="0" presStyleCnt="2"/>
      <dgm:spPr/>
      <dgm:t>
        <a:bodyPr/>
        <a:lstStyle/>
        <a:p>
          <a:endParaRPr lang="es-ES_tradnl"/>
        </a:p>
      </dgm:t>
    </dgm:pt>
    <dgm:pt modelId="{CED960DB-127B-43A8-8D6B-3B5F93EEEFBD}" type="pres">
      <dgm:prSet presAssocID="{F824DF8D-6BFB-4BDA-818D-BFE0617DD55D}" presName="Name21" presStyleCnt="0"/>
      <dgm:spPr/>
      <dgm:t>
        <a:bodyPr/>
        <a:lstStyle/>
        <a:p>
          <a:endParaRPr lang="es-ES_tradnl"/>
        </a:p>
      </dgm:t>
    </dgm:pt>
    <dgm:pt modelId="{6B1A7847-0053-4B3A-BE99-532C73103193}" type="pres">
      <dgm:prSet presAssocID="{F824DF8D-6BFB-4BDA-818D-BFE0617DD55D}" presName="level2Shape" presStyleLbl="node2" presStyleIdx="0" presStyleCnt="2" custScaleX="200321" custScaleY="64397"/>
      <dgm:spPr/>
      <dgm:t>
        <a:bodyPr/>
        <a:lstStyle/>
        <a:p>
          <a:endParaRPr lang="es-ES_tradnl"/>
        </a:p>
      </dgm:t>
    </dgm:pt>
    <dgm:pt modelId="{A918E6BA-CA23-4EB5-AF20-27DA25D28406}" type="pres">
      <dgm:prSet presAssocID="{F824DF8D-6BFB-4BDA-818D-BFE0617DD55D}" presName="hierChild3" presStyleCnt="0"/>
      <dgm:spPr/>
      <dgm:t>
        <a:bodyPr/>
        <a:lstStyle/>
        <a:p>
          <a:endParaRPr lang="es-ES_tradnl"/>
        </a:p>
      </dgm:t>
    </dgm:pt>
    <dgm:pt modelId="{5D3F6092-4466-43A1-A7CC-AC0933E9B20A}" type="pres">
      <dgm:prSet presAssocID="{3AEA79E5-F9F3-4689-9327-CACB3C586722}" presName="Name19" presStyleLbl="parChTrans1D3" presStyleIdx="0" presStyleCnt="4"/>
      <dgm:spPr/>
      <dgm:t>
        <a:bodyPr/>
        <a:lstStyle/>
        <a:p>
          <a:endParaRPr lang="es-ES_tradnl"/>
        </a:p>
      </dgm:t>
    </dgm:pt>
    <dgm:pt modelId="{75F2D071-67AC-4870-8D65-2845105C6326}" type="pres">
      <dgm:prSet presAssocID="{BC0FD340-FE27-41ED-BF9A-FD33291A7592}" presName="Name21" presStyleCnt="0"/>
      <dgm:spPr/>
      <dgm:t>
        <a:bodyPr/>
        <a:lstStyle/>
        <a:p>
          <a:endParaRPr lang="es-ES_tradnl"/>
        </a:p>
      </dgm:t>
    </dgm:pt>
    <dgm:pt modelId="{99F9659E-1617-45C6-AF81-924997E55580}" type="pres">
      <dgm:prSet presAssocID="{BC0FD340-FE27-41ED-BF9A-FD33291A7592}" presName="level2Shape" presStyleLbl="node3" presStyleIdx="0" presStyleCnt="4" custScaleY="64282"/>
      <dgm:spPr/>
      <dgm:t>
        <a:bodyPr/>
        <a:lstStyle/>
        <a:p>
          <a:endParaRPr lang="es-ES_tradnl"/>
        </a:p>
      </dgm:t>
    </dgm:pt>
    <dgm:pt modelId="{D8DE2579-2269-4FFF-8F04-EF993EE22E96}" type="pres">
      <dgm:prSet presAssocID="{BC0FD340-FE27-41ED-BF9A-FD33291A7592}" presName="hierChild3" presStyleCnt="0"/>
      <dgm:spPr/>
      <dgm:t>
        <a:bodyPr/>
        <a:lstStyle/>
        <a:p>
          <a:endParaRPr lang="es-ES_tradnl"/>
        </a:p>
      </dgm:t>
    </dgm:pt>
    <dgm:pt modelId="{995254B7-4C71-4A3F-B0EA-23796CC49700}" type="pres">
      <dgm:prSet presAssocID="{E5AD7160-FCFC-40D5-A01C-289218D8D6F4}" presName="Name19" presStyleLbl="parChTrans1D4" presStyleIdx="0" presStyleCnt="3"/>
      <dgm:spPr/>
      <dgm:t>
        <a:bodyPr/>
        <a:lstStyle/>
        <a:p>
          <a:endParaRPr lang="es-ES_tradnl"/>
        </a:p>
      </dgm:t>
    </dgm:pt>
    <dgm:pt modelId="{8C1CEB0A-D6E2-4CE1-8634-61B9D7F30FD1}" type="pres">
      <dgm:prSet presAssocID="{33505531-3A2A-4516-A822-1D27CD9FD710}" presName="Name21" presStyleCnt="0"/>
      <dgm:spPr/>
      <dgm:t>
        <a:bodyPr/>
        <a:lstStyle/>
        <a:p>
          <a:endParaRPr lang="es-ES_tradnl"/>
        </a:p>
      </dgm:t>
    </dgm:pt>
    <dgm:pt modelId="{A8176E91-B57D-47F6-A88D-9693E85E4A94}" type="pres">
      <dgm:prSet presAssocID="{33505531-3A2A-4516-A822-1D27CD9FD710}" presName="level2Shape" presStyleLbl="node4" presStyleIdx="0" presStyleCnt="3"/>
      <dgm:spPr/>
      <dgm:t>
        <a:bodyPr/>
        <a:lstStyle/>
        <a:p>
          <a:endParaRPr lang="es-ES_tradnl"/>
        </a:p>
      </dgm:t>
    </dgm:pt>
    <dgm:pt modelId="{8EBBA314-9701-46E8-8C2D-78C18F490B5B}" type="pres">
      <dgm:prSet presAssocID="{33505531-3A2A-4516-A822-1D27CD9FD710}" presName="hierChild3" presStyleCnt="0"/>
      <dgm:spPr/>
      <dgm:t>
        <a:bodyPr/>
        <a:lstStyle/>
        <a:p>
          <a:endParaRPr lang="es-ES_tradnl"/>
        </a:p>
      </dgm:t>
    </dgm:pt>
    <dgm:pt modelId="{174AD395-EB9F-42FA-86A0-64049A5C00EB}" type="pres">
      <dgm:prSet presAssocID="{49168C71-8C7A-4518-A96D-867A20DE27CF}" presName="Name19" presStyleLbl="parChTrans1D4" presStyleIdx="1" presStyleCnt="3"/>
      <dgm:spPr/>
      <dgm:t>
        <a:bodyPr/>
        <a:lstStyle/>
        <a:p>
          <a:endParaRPr lang="es-ES_tradnl"/>
        </a:p>
      </dgm:t>
    </dgm:pt>
    <dgm:pt modelId="{DD86B2A1-352B-486E-95A8-44789FE7C8E3}" type="pres">
      <dgm:prSet presAssocID="{69DED961-E699-439C-8554-EBD1FB9EB0D3}" presName="Name21" presStyleCnt="0"/>
      <dgm:spPr/>
      <dgm:t>
        <a:bodyPr/>
        <a:lstStyle/>
        <a:p>
          <a:endParaRPr lang="es-ES_tradnl"/>
        </a:p>
      </dgm:t>
    </dgm:pt>
    <dgm:pt modelId="{788A1A14-A6DE-470F-92A3-469A2705E6C2}" type="pres">
      <dgm:prSet presAssocID="{69DED961-E699-439C-8554-EBD1FB9EB0D3}" presName="level2Shape" presStyleLbl="node4" presStyleIdx="1" presStyleCnt="3"/>
      <dgm:spPr/>
      <dgm:t>
        <a:bodyPr/>
        <a:lstStyle/>
        <a:p>
          <a:endParaRPr lang="es-ES_tradnl"/>
        </a:p>
      </dgm:t>
    </dgm:pt>
    <dgm:pt modelId="{B53EF1B4-F16C-46EF-9CB7-107965A2E784}" type="pres">
      <dgm:prSet presAssocID="{69DED961-E699-439C-8554-EBD1FB9EB0D3}" presName="hierChild3" presStyleCnt="0"/>
      <dgm:spPr/>
      <dgm:t>
        <a:bodyPr/>
        <a:lstStyle/>
        <a:p>
          <a:endParaRPr lang="es-ES_tradnl"/>
        </a:p>
      </dgm:t>
    </dgm:pt>
    <dgm:pt modelId="{245DA2ED-8484-478D-A8AC-0116C751A71F}" type="pres">
      <dgm:prSet presAssocID="{82C07BAF-D4FA-45C9-8558-2D861F1855BE}" presName="Name19" presStyleLbl="parChTrans1D3" presStyleIdx="1" presStyleCnt="4"/>
      <dgm:spPr/>
      <dgm:t>
        <a:bodyPr/>
        <a:lstStyle/>
        <a:p>
          <a:endParaRPr lang="es-ES_tradnl"/>
        </a:p>
      </dgm:t>
    </dgm:pt>
    <dgm:pt modelId="{C0DA6127-3CE3-402E-926D-5CB87C7C2AC0}" type="pres">
      <dgm:prSet presAssocID="{8AEFD0DC-2344-4173-B108-125FCBD30C52}" presName="Name21" presStyleCnt="0"/>
      <dgm:spPr/>
      <dgm:t>
        <a:bodyPr/>
        <a:lstStyle/>
        <a:p>
          <a:endParaRPr lang="es-ES_tradnl"/>
        </a:p>
      </dgm:t>
    </dgm:pt>
    <dgm:pt modelId="{EF990724-CB3F-4925-931C-D50DC540B0B8}" type="pres">
      <dgm:prSet presAssocID="{8AEFD0DC-2344-4173-B108-125FCBD30C52}" presName="level2Shape" presStyleLbl="node3" presStyleIdx="1" presStyleCnt="4" custScaleY="50410"/>
      <dgm:spPr/>
      <dgm:t>
        <a:bodyPr/>
        <a:lstStyle/>
        <a:p>
          <a:endParaRPr lang="es-ES_tradnl"/>
        </a:p>
      </dgm:t>
    </dgm:pt>
    <dgm:pt modelId="{E1106B09-9E01-4C47-A6E5-A7EC96E6B1CC}" type="pres">
      <dgm:prSet presAssocID="{8AEFD0DC-2344-4173-B108-125FCBD30C52}" presName="hierChild3" presStyleCnt="0"/>
      <dgm:spPr/>
      <dgm:t>
        <a:bodyPr/>
        <a:lstStyle/>
        <a:p>
          <a:endParaRPr lang="es-ES_tradnl"/>
        </a:p>
      </dgm:t>
    </dgm:pt>
    <dgm:pt modelId="{10272349-8BC2-4D56-9632-A20A7735D4C5}" type="pres">
      <dgm:prSet presAssocID="{4D786B13-1D1A-4F8C-87CB-3AD260343DDC}" presName="Name19" presStyleLbl="parChTrans1D4" presStyleIdx="2" presStyleCnt="3"/>
      <dgm:spPr/>
      <dgm:t>
        <a:bodyPr/>
        <a:lstStyle/>
        <a:p>
          <a:endParaRPr lang="es-ES_tradnl"/>
        </a:p>
      </dgm:t>
    </dgm:pt>
    <dgm:pt modelId="{017A7B90-4FCD-4ACF-971B-1D295C3AF583}" type="pres">
      <dgm:prSet presAssocID="{EC92167D-752B-4D42-8AAA-BE0B91CEF9F2}" presName="Name21" presStyleCnt="0"/>
      <dgm:spPr/>
      <dgm:t>
        <a:bodyPr/>
        <a:lstStyle/>
        <a:p>
          <a:endParaRPr lang="es-ES_tradnl"/>
        </a:p>
      </dgm:t>
    </dgm:pt>
    <dgm:pt modelId="{4E795808-CF9C-4809-807C-05E2CA3FEB40}" type="pres">
      <dgm:prSet presAssocID="{EC92167D-752B-4D42-8AAA-BE0B91CEF9F2}" presName="level2Shape" presStyleLbl="node4" presStyleIdx="2" presStyleCnt="3"/>
      <dgm:spPr/>
      <dgm:t>
        <a:bodyPr/>
        <a:lstStyle/>
        <a:p>
          <a:endParaRPr lang="es-ES_tradnl"/>
        </a:p>
      </dgm:t>
    </dgm:pt>
    <dgm:pt modelId="{F4958B7F-CB5B-4729-9702-0CFD9C4053C4}" type="pres">
      <dgm:prSet presAssocID="{EC92167D-752B-4D42-8AAA-BE0B91CEF9F2}" presName="hierChild3" presStyleCnt="0"/>
      <dgm:spPr/>
      <dgm:t>
        <a:bodyPr/>
        <a:lstStyle/>
        <a:p>
          <a:endParaRPr lang="es-ES_tradnl"/>
        </a:p>
      </dgm:t>
    </dgm:pt>
    <dgm:pt modelId="{96D3B197-3A3E-47A8-B24C-355B8E2F79AE}" type="pres">
      <dgm:prSet presAssocID="{8F93AFA6-EA98-46EC-AB63-8875DE13851F}" presName="Name19" presStyleLbl="parChTrans1D3" presStyleIdx="2" presStyleCnt="4"/>
      <dgm:spPr/>
      <dgm:t>
        <a:bodyPr/>
        <a:lstStyle/>
        <a:p>
          <a:endParaRPr lang="es-ES_tradnl"/>
        </a:p>
      </dgm:t>
    </dgm:pt>
    <dgm:pt modelId="{B692B4B5-FABB-43F5-B2D0-1F564BDB51AF}" type="pres">
      <dgm:prSet presAssocID="{416E2D84-561D-461F-ADC0-E43EDDDD05BD}" presName="Name21" presStyleCnt="0"/>
      <dgm:spPr/>
      <dgm:t>
        <a:bodyPr/>
        <a:lstStyle/>
        <a:p>
          <a:endParaRPr lang="es-ES_tradnl"/>
        </a:p>
      </dgm:t>
    </dgm:pt>
    <dgm:pt modelId="{76E11294-EF37-4249-87CD-FCBFB83E87BA}" type="pres">
      <dgm:prSet presAssocID="{416E2D84-561D-461F-ADC0-E43EDDDD05BD}" presName="level2Shape" presStyleLbl="node3" presStyleIdx="2" presStyleCnt="4" custScaleY="59777"/>
      <dgm:spPr/>
      <dgm:t>
        <a:bodyPr/>
        <a:lstStyle/>
        <a:p>
          <a:endParaRPr lang="es-ES_tradnl"/>
        </a:p>
      </dgm:t>
    </dgm:pt>
    <dgm:pt modelId="{4205FEB3-63D0-4C07-964C-CBFBCF97E989}" type="pres">
      <dgm:prSet presAssocID="{416E2D84-561D-461F-ADC0-E43EDDDD05BD}" presName="hierChild3" presStyleCnt="0"/>
      <dgm:spPr/>
      <dgm:t>
        <a:bodyPr/>
        <a:lstStyle/>
        <a:p>
          <a:endParaRPr lang="es-ES_tradnl"/>
        </a:p>
      </dgm:t>
    </dgm:pt>
    <dgm:pt modelId="{BE2AB414-C6BC-48C1-8D0A-B33CF8C54A6D}" type="pres">
      <dgm:prSet presAssocID="{CE1DAC8C-3607-41BB-A928-FDAF405AC02B}" presName="Name19" presStyleLbl="parChTrans1D3" presStyleIdx="3" presStyleCnt="4"/>
      <dgm:spPr/>
      <dgm:t>
        <a:bodyPr/>
        <a:lstStyle/>
        <a:p>
          <a:endParaRPr lang="es-ES_tradnl"/>
        </a:p>
      </dgm:t>
    </dgm:pt>
    <dgm:pt modelId="{4F1D0C83-AAF2-4319-A137-B7EB23F06F40}" type="pres">
      <dgm:prSet presAssocID="{9A34EDC0-B5D3-4588-9EFA-4CCB07F9F53D}" presName="Name21" presStyleCnt="0"/>
      <dgm:spPr/>
      <dgm:t>
        <a:bodyPr/>
        <a:lstStyle/>
        <a:p>
          <a:endParaRPr lang="es-ES_tradnl"/>
        </a:p>
      </dgm:t>
    </dgm:pt>
    <dgm:pt modelId="{FCCC8589-39DE-4AF9-8788-A4B9A97E0CB5}" type="pres">
      <dgm:prSet presAssocID="{9A34EDC0-B5D3-4588-9EFA-4CCB07F9F53D}" presName="level2Shape" presStyleLbl="node3" presStyleIdx="3" presStyleCnt="4" custScaleX="120714" custScaleY="49373"/>
      <dgm:spPr/>
      <dgm:t>
        <a:bodyPr/>
        <a:lstStyle/>
        <a:p>
          <a:endParaRPr lang="es-ES_tradnl"/>
        </a:p>
      </dgm:t>
    </dgm:pt>
    <dgm:pt modelId="{441C1006-7B69-4F6B-A8F3-818DE483C244}" type="pres">
      <dgm:prSet presAssocID="{9A34EDC0-B5D3-4588-9EFA-4CCB07F9F53D}" presName="hierChild3" presStyleCnt="0"/>
      <dgm:spPr/>
      <dgm:t>
        <a:bodyPr/>
        <a:lstStyle/>
        <a:p>
          <a:endParaRPr lang="es-ES_tradnl"/>
        </a:p>
      </dgm:t>
    </dgm:pt>
    <dgm:pt modelId="{76F90696-FD92-445A-8A2C-CA391FCBF461}" type="pres">
      <dgm:prSet presAssocID="{48440C72-F5B9-4090-882B-C28FE2E46CAC}" presName="Name19" presStyleLbl="parChTrans1D2" presStyleIdx="1" presStyleCnt="2"/>
      <dgm:spPr/>
      <dgm:t>
        <a:bodyPr/>
        <a:lstStyle/>
        <a:p>
          <a:endParaRPr lang="es-EC"/>
        </a:p>
      </dgm:t>
    </dgm:pt>
    <dgm:pt modelId="{F085099D-E1D4-4B8F-8A2E-727164CCB491}" type="pres">
      <dgm:prSet presAssocID="{B0465986-598D-444B-B145-36EB92BF98A3}" presName="Name21" presStyleCnt="0"/>
      <dgm:spPr/>
    </dgm:pt>
    <dgm:pt modelId="{2E5301F8-CD08-4338-8E96-3F5213CCC5D2}" type="pres">
      <dgm:prSet presAssocID="{B0465986-598D-444B-B145-36EB92BF98A3}" presName="level2Shape" presStyleLbl="node2" presStyleIdx="1" presStyleCnt="2" custScaleY="40716"/>
      <dgm:spPr/>
      <dgm:t>
        <a:bodyPr/>
        <a:lstStyle/>
        <a:p>
          <a:endParaRPr lang="es-EC"/>
        </a:p>
      </dgm:t>
    </dgm:pt>
    <dgm:pt modelId="{DA69B014-D456-4C04-B1B0-2A9FFAF35653}" type="pres">
      <dgm:prSet presAssocID="{B0465986-598D-444B-B145-36EB92BF98A3}" presName="hierChild3" presStyleCnt="0"/>
      <dgm:spPr/>
    </dgm:pt>
    <dgm:pt modelId="{BE85E3B7-E7F1-4B60-8700-A3BB98D65F8E}" type="pres">
      <dgm:prSet presAssocID="{2E6DE5CF-509C-4F56-9467-BDF97EEFC840}" presName="bgShapesFlow" presStyleCnt="0"/>
      <dgm:spPr/>
      <dgm:t>
        <a:bodyPr/>
        <a:lstStyle/>
        <a:p>
          <a:endParaRPr lang="es-ES_tradnl"/>
        </a:p>
      </dgm:t>
    </dgm:pt>
  </dgm:ptLst>
  <dgm:cxnLst>
    <dgm:cxn modelId="{3742E2AD-3AC7-4A75-9C3D-D2ECFED1529C}" type="presOf" srcId="{CE1DAC8C-3607-41BB-A928-FDAF405AC02B}" destId="{BE2AB414-C6BC-48C1-8D0A-B33CF8C54A6D}" srcOrd="0" destOrd="0" presId="urn:microsoft.com/office/officeart/2005/8/layout/hierarchy6"/>
    <dgm:cxn modelId="{478FC145-14CE-41CF-A535-9E554FF62AE6}" srcId="{2E6DE5CF-509C-4F56-9467-BDF97EEFC840}" destId="{D64E08DA-70FE-4EBD-A0ED-BCF8DAE7ACBF}" srcOrd="0" destOrd="0" parTransId="{2E70AE85-F194-4B88-89D4-BBE6B7274DEA}" sibTransId="{FF17E54C-B30F-4A62-AD2E-39F1E2CDD42C}"/>
    <dgm:cxn modelId="{CDC89FEC-2DF0-4C48-9FBF-03EF59DE8B5F}" type="presOf" srcId="{D64E08DA-70FE-4EBD-A0ED-BCF8DAE7ACBF}" destId="{78C9CB7C-1BBD-4A87-9F78-B12851FFBEC1}" srcOrd="0" destOrd="0" presId="urn:microsoft.com/office/officeart/2005/8/layout/hierarchy6"/>
    <dgm:cxn modelId="{C140312F-4062-4DDC-BE6C-D13B829C52CD}" type="presOf" srcId="{2E6DE5CF-509C-4F56-9467-BDF97EEFC840}" destId="{E354E317-FA8F-4758-B992-58B6D2C03C4A}" srcOrd="0" destOrd="0" presId="urn:microsoft.com/office/officeart/2005/8/layout/hierarchy6"/>
    <dgm:cxn modelId="{5A3B35B2-DFEA-43E2-BCFF-2D6EC75246C4}" srcId="{BC0FD340-FE27-41ED-BF9A-FD33291A7592}" destId="{69DED961-E699-439C-8554-EBD1FB9EB0D3}" srcOrd="1" destOrd="0" parTransId="{49168C71-8C7A-4518-A96D-867A20DE27CF}" sibTransId="{F0D4D554-40A1-46EC-ABED-E074AA408D6B}"/>
    <dgm:cxn modelId="{E09D1FAA-A845-4B1C-9EBD-1DB5CA29A2FC}" type="presOf" srcId="{F824DF8D-6BFB-4BDA-818D-BFE0617DD55D}" destId="{6B1A7847-0053-4B3A-BE99-532C73103193}" srcOrd="0" destOrd="0" presId="urn:microsoft.com/office/officeart/2005/8/layout/hierarchy6"/>
    <dgm:cxn modelId="{B163821C-0F33-4384-A597-C02D267B0007}" srcId="{D64E08DA-70FE-4EBD-A0ED-BCF8DAE7ACBF}" destId="{B0465986-598D-444B-B145-36EB92BF98A3}" srcOrd="1" destOrd="0" parTransId="{48440C72-F5B9-4090-882B-C28FE2E46CAC}" sibTransId="{73507D3C-6259-4B92-A783-D0CCAF2B9164}"/>
    <dgm:cxn modelId="{9C31EE58-06AE-4AC1-88B8-DF6FE15C586E}" type="presOf" srcId="{82C07BAF-D4FA-45C9-8558-2D861F1855BE}" destId="{245DA2ED-8484-478D-A8AC-0116C751A71F}" srcOrd="0" destOrd="0" presId="urn:microsoft.com/office/officeart/2005/8/layout/hierarchy6"/>
    <dgm:cxn modelId="{DEBDB99E-D055-4D13-B979-FE331EA99056}" type="presOf" srcId="{EC92167D-752B-4D42-8AAA-BE0B91CEF9F2}" destId="{4E795808-CF9C-4809-807C-05E2CA3FEB40}" srcOrd="0" destOrd="0" presId="urn:microsoft.com/office/officeart/2005/8/layout/hierarchy6"/>
    <dgm:cxn modelId="{A0B5C294-86DA-48FA-86AC-C2058147DDC5}" type="presOf" srcId="{33505531-3A2A-4516-A822-1D27CD9FD710}" destId="{A8176E91-B57D-47F6-A88D-9693E85E4A94}" srcOrd="0" destOrd="0" presId="urn:microsoft.com/office/officeart/2005/8/layout/hierarchy6"/>
    <dgm:cxn modelId="{05A75B92-724E-4EF4-8225-805D63AAAEFA}" type="presOf" srcId="{69DED961-E699-439C-8554-EBD1FB9EB0D3}" destId="{788A1A14-A6DE-470F-92A3-469A2705E6C2}" srcOrd="0" destOrd="0" presId="urn:microsoft.com/office/officeart/2005/8/layout/hierarchy6"/>
    <dgm:cxn modelId="{E7686725-70B1-4BE2-BE92-12B5BA7E78CF}" type="presOf" srcId="{8F93AFA6-EA98-46EC-AB63-8875DE13851F}" destId="{96D3B197-3A3E-47A8-B24C-355B8E2F79AE}" srcOrd="0" destOrd="0" presId="urn:microsoft.com/office/officeart/2005/8/layout/hierarchy6"/>
    <dgm:cxn modelId="{02CC1CFC-38A6-4DD1-9539-484791C6BC22}" srcId="{F824DF8D-6BFB-4BDA-818D-BFE0617DD55D}" destId="{BC0FD340-FE27-41ED-BF9A-FD33291A7592}" srcOrd="0" destOrd="0" parTransId="{3AEA79E5-F9F3-4689-9327-CACB3C586722}" sibTransId="{A746996F-FC5D-40A8-BE7A-CDC8A9A75B62}"/>
    <dgm:cxn modelId="{CC217B16-03DC-44E4-8CD1-80A79C48AE8C}" srcId="{F824DF8D-6BFB-4BDA-818D-BFE0617DD55D}" destId="{8AEFD0DC-2344-4173-B108-125FCBD30C52}" srcOrd="1" destOrd="0" parTransId="{82C07BAF-D4FA-45C9-8558-2D861F1855BE}" sibTransId="{4E20A5F1-4B87-4907-99B2-037D06E7C57C}"/>
    <dgm:cxn modelId="{86EDE9BA-94EA-4E7D-A51B-1E91385D85A9}" type="presOf" srcId="{416E2D84-561D-461F-ADC0-E43EDDDD05BD}" destId="{76E11294-EF37-4249-87CD-FCBFB83E87BA}" srcOrd="0" destOrd="0" presId="urn:microsoft.com/office/officeart/2005/8/layout/hierarchy6"/>
    <dgm:cxn modelId="{27B3F3DD-FF23-4909-A84D-C7D854EC4DA0}" type="presOf" srcId="{3AEA79E5-F9F3-4689-9327-CACB3C586722}" destId="{5D3F6092-4466-43A1-A7CC-AC0933E9B20A}" srcOrd="0" destOrd="0" presId="urn:microsoft.com/office/officeart/2005/8/layout/hierarchy6"/>
    <dgm:cxn modelId="{D15A1D99-F01D-486B-ADEE-8FACFC38CFCB}" srcId="{D64E08DA-70FE-4EBD-A0ED-BCF8DAE7ACBF}" destId="{F824DF8D-6BFB-4BDA-818D-BFE0617DD55D}" srcOrd="0" destOrd="0" parTransId="{617B7429-5FEC-40A5-BCD5-675A4EDE58B0}" sibTransId="{0868FA60-E189-41E1-B789-7C04D2D7D2B6}"/>
    <dgm:cxn modelId="{2EB631CE-CF41-4D7F-8B2E-0D4C73AF2376}" type="presOf" srcId="{4D786B13-1D1A-4F8C-87CB-3AD260343DDC}" destId="{10272349-8BC2-4D56-9632-A20A7735D4C5}" srcOrd="0" destOrd="0" presId="urn:microsoft.com/office/officeart/2005/8/layout/hierarchy6"/>
    <dgm:cxn modelId="{38EFBEC2-AB30-4291-AF94-0B1998EA4E24}" srcId="{8AEFD0DC-2344-4173-B108-125FCBD30C52}" destId="{EC92167D-752B-4D42-8AAA-BE0B91CEF9F2}" srcOrd="0" destOrd="0" parTransId="{4D786B13-1D1A-4F8C-87CB-3AD260343DDC}" sibTransId="{F3625C1F-A578-478B-ADD1-25FB33DD887A}"/>
    <dgm:cxn modelId="{AAB31B0A-20B9-4548-B099-02816531AE00}" type="presOf" srcId="{BC0FD340-FE27-41ED-BF9A-FD33291A7592}" destId="{99F9659E-1617-45C6-AF81-924997E55580}" srcOrd="0" destOrd="0" presId="urn:microsoft.com/office/officeart/2005/8/layout/hierarchy6"/>
    <dgm:cxn modelId="{37BB4CF3-4DD8-4B73-96BF-5A4F3590AA9F}" type="presOf" srcId="{9A34EDC0-B5D3-4588-9EFA-4CCB07F9F53D}" destId="{FCCC8589-39DE-4AF9-8788-A4B9A97E0CB5}" srcOrd="0" destOrd="0" presId="urn:microsoft.com/office/officeart/2005/8/layout/hierarchy6"/>
    <dgm:cxn modelId="{342849E5-7FE9-42AB-97EF-5E6FDDD74559}" type="presOf" srcId="{B0465986-598D-444B-B145-36EB92BF98A3}" destId="{2E5301F8-CD08-4338-8E96-3F5213CCC5D2}" srcOrd="0" destOrd="0" presId="urn:microsoft.com/office/officeart/2005/8/layout/hierarchy6"/>
    <dgm:cxn modelId="{49DB8DC9-CCF4-4289-826E-C3140049B70E}" srcId="{BC0FD340-FE27-41ED-BF9A-FD33291A7592}" destId="{33505531-3A2A-4516-A822-1D27CD9FD710}" srcOrd="0" destOrd="0" parTransId="{E5AD7160-FCFC-40D5-A01C-289218D8D6F4}" sibTransId="{CA56BAC2-7C71-4ACD-B804-AF4F5E19E781}"/>
    <dgm:cxn modelId="{ED37D9F8-F8EB-43B7-AA18-7165B8764308}" type="presOf" srcId="{E5AD7160-FCFC-40D5-A01C-289218D8D6F4}" destId="{995254B7-4C71-4A3F-B0EA-23796CC49700}" srcOrd="0" destOrd="0" presId="urn:microsoft.com/office/officeart/2005/8/layout/hierarchy6"/>
    <dgm:cxn modelId="{A37B2CB5-391A-43F7-925E-AB8D9F3BB40F}" srcId="{F824DF8D-6BFB-4BDA-818D-BFE0617DD55D}" destId="{9A34EDC0-B5D3-4588-9EFA-4CCB07F9F53D}" srcOrd="3" destOrd="0" parTransId="{CE1DAC8C-3607-41BB-A928-FDAF405AC02B}" sibTransId="{3C4B211F-B796-4CC5-AB6E-2DA9060BF442}"/>
    <dgm:cxn modelId="{D2F75C1D-3A97-4195-A2D2-FA78CAD07937}" type="presOf" srcId="{49168C71-8C7A-4518-A96D-867A20DE27CF}" destId="{174AD395-EB9F-42FA-86A0-64049A5C00EB}" srcOrd="0" destOrd="0" presId="urn:microsoft.com/office/officeart/2005/8/layout/hierarchy6"/>
    <dgm:cxn modelId="{234C9A6B-486B-4A02-8FC5-8CADA1D1C9FC}" type="presOf" srcId="{8AEFD0DC-2344-4173-B108-125FCBD30C52}" destId="{EF990724-CB3F-4925-931C-D50DC540B0B8}" srcOrd="0" destOrd="0" presId="urn:microsoft.com/office/officeart/2005/8/layout/hierarchy6"/>
    <dgm:cxn modelId="{CDF2048C-5848-4FCA-9C21-B8A271017ED9}" type="presOf" srcId="{617B7429-5FEC-40A5-BCD5-675A4EDE58B0}" destId="{EEBF3F27-E2B0-4D1E-B579-45F146FD21CA}" srcOrd="0" destOrd="0" presId="urn:microsoft.com/office/officeart/2005/8/layout/hierarchy6"/>
    <dgm:cxn modelId="{EA0C3B3E-3419-4D69-B2DF-598592015488}" type="presOf" srcId="{48440C72-F5B9-4090-882B-C28FE2E46CAC}" destId="{76F90696-FD92-445A-8A2C-CA391FCBF461}" srcOrd="0" destOrd="0" presId="urn:microsoft.com/office/officeart/2005/8/layout/hierarchy6"/>
    <dgm:cxn modelId="{5C00372E-4244-48A7-9BF2-2E84661D78A9}" srcId="{F824DF8D-6BFB-4BDA-818D-BFE0617DD55D}" destId="{416E2D84-561D-461F-ADC0-E43EDDDD05BD}" srcOrd="2" destOrd="0" parTransId="{8F93AFA6-EA98-46EC-AB63-8875DE13851F}" sibTransId="{22EDE6F0-D884-49EB-AC9B-BCBFB417C699}"/>
    <dgm:cxn modelId="{16E87ECF-C35A-4161-853C-6D2093A36BEE}" type="presParOf" srcId="{E354E317-FA8F-4758-B992-58B6D2C03C4A}" destId="{C982D540-17B4-4545-9F0C-81231FA9DC60}" srcOrd="0" destOrd="0" presId="urn:microsoft.com/office/officeart/2005/8/layout/hierarchy6"/>
    <dgm:cxn modelId="{4B990930-F62F-4631-A70E-87B319D99D15}" type="presParOf" srcId="{C982D540-17B4-4545-9F0C-81231FA9DC60}" destId="{A0E75882-A79D-4326-8197-44AA4D826A6F}" srcOrd="0" destOrd="0" presId="urn:microsoft.com/office/officeart/2005/8/layout/hierarchy6"/>
    <dgm:cxn modelId="{79BB0085-5BE9-4B28-8970-1BC2185133B6}" type="presParOf" srcId="{A0E75882-A79D-4326-8197-44AA4D826A6F}" destId="{FDBED455-BCBD-4F1B-AD7D-D78431B22331}" srcOrd="0" destOrd="0" presId="urn:microsoft.com/office/officeart/2005/8/layout/hierarchy6"/>
    <dgm:cxn modelId="{50D0DBFB-26F8-48EA-B6D1-1EE1D0604BE5}" type="presParOf" srcId="{FDBED455-BCBD-4F1B-AD7D-D78431B22331}" destId="{78C9CB7C-1BBD-4A87-9F78-B12851FFBEC1}" srcOrd="0" destOrd="0" presId="urn:microsoft.com/office/officeart/2005/8/layout/hierarchy6"/>
    <dgm:cxn modelId="{EF8E199F-7FE8-4459-9E96-11C4A1A6E3A8}" type="presParOf" srcId="{FDBED455-BCBD-4F1B-AD7D-D78431B22331}" destId="{BF9230FC-EBF5-4611-9102-0973C552A228}" srcOrd="1" destOrd="0" presId="urn:microsoft.com/office/officeart/2005/8/layout/hierarchy6"/>
    <dgm:cxn modelId="{F0CE9239-CA5C-46A7-A5D9-720DDF846C64}" type="presParOf" srcId="{BF9230FC-EBF5-4611-9102-0973C552A228}" destId="{EEBF3F27-E2B0-4D1E-B579-45F146FD21CA}" srcOrd="0" destOrd="0" presId="urn:microsoft.com/office/officeart/2005/8/layout/hierarchy6"/>
    <dgm:cxn modelId="{8E26CEA5-5BD2-455B-ABEF-BDAD11CFFC27}" type="presParOf" srcId="{BF9230FC-EBF5-4611-9102-0973C552A228}" destId="{CED960DB-127B-43A8-8D6B-3B5F93EEEFBD}" srcOrd="1" destOrd="0" presId="urn:microsoft.com/office/officeart/2005/8/layout/hierarchy6"/>
    <dgm:cxn modelId="{0FE866FE-CF05-4252-8E95-85B8086E971C}" type="presParOf" srcId="{CED960DB-127B-43A8-8D6B-3B5F93EEEFBD}" destId="{6B1A7847-0053-4B3A-BE99-532C73103193}" srcOrd="0" destOrd="0" presId="urn:microsoft.com/office/officeart/2005/8/layout/hierarchy6"/>
    <dgm:cxn modelId="{52DD6A18-A139-4BBD-A4C7-503A79899AA7}" type="presParOf" srcId="{CED960DB-127B-43A8-8D6B-3B5F93EEEFBD}" destId="{A918E6BA-CA23-4EB5-AF20-27DA25D28406}" srcOrd="1" destOrd="0" presId="urn:microsoft.com/office/officeart/2005/8/layout/hierarchy6"/>
    <dgm:cxn modelId="{BFCD4860-B470-4204-8D88-D29169381186}" type="presParOf" srcId="{A918E6BA-CA23-4EB5-AF20-27DA25D28406}" destId="{5D3F6092-4466-43A1-A7CC-AC0933E9B20A}" srcOrd="0" destOrd="0" presId="urn:microsoft.com/office/officeart/2005/8/layout/hierarchy6"/>
    <dgm:cxn modelId="{DA83B104-54E4-4211-86C3-727C1F7FD474}" type="presParOf" srcId="{A918E6BA-CA23-4EB5-AF20-27DA25D28406}" destId="{75F2D071-67AC-4870-8D65-2845105C6326}" srcOrd="1" destOrd="0" presId="urn:microsoft.com/office/officeart/2005/8/layout/hierarchy6"/>
    <dgm:cxn modelId="{701B211A-D853-4972-8EBB-2B016ECE4C1B}" type="presParOf" srcId="{75F2D071-67AC-4870-8D65-2845105C6326}" destId="{99F9659E-1617-45C6-AF81-924997E55580}" srcOrd="0" destOrd="0" presId="urn:microsoft.com/office/officeart/2005/8/layout/hierarchy6"/>
    <dgm:cxn modelId="{00C6E43B-0E28-4626-994F-CA58F94DF059}" type="presParOf" srcId="{75F2D071-67AC-4870-8D65-2845105C6326}" destId="{D8DE2579-2269-4FFF-8F04-EF993EE22E96}" srcOrd="1" destOrd="0" presId="urn:microsoft.com/office/officeart/2005/8/layout/hierarchy6"/>
    <dgm:cxn modelId="{81152AB3-D538-48CC-B54F-63B8DC6F6DBE}" type="presParOf" srcId="{D8DE2579-2269-4FFF-8F04-EF993EE22E96}" destId="{995254B7-4C71-4A3F-B0EA-23796CC49700}" srcOrd="0" destOrd="0" presId="urn:microsoft.com/office/officeart/2005/8/layout/hierarchy6"/>
    <dgm:cxn modelId="{5C0034BB-95AF-45FC-B102-EDE507F8FB6A}" type="presParOf" srcId="{D8DE2579-2269-4FFF-8F04-EF993EE22E96}" destId="{8C1CEB0A-D6E2-4CE1-8634-61B9D7F30FD1}" srcOrd="1" destOrd="0" presId="urn:microsoft.com/office/officeart/2005/8/layout/hierarchy6"/>
    <dgm:cxn modelId="{C2B388C7-8454-445D-AA5E-0039BD8792A6}" type="presParOf" srcId="{8C1CEB0A-D6E2-4CE1-8634-61B9D7F30FD1}" destId="{A8176E91-B57D-47F6-A88D-9693E85E4A94}" srcOrd="0" destOrd="0" presId="urn:microsoft.com/office/officeart/2005/8/layout/hierarchy6"/>
    <dgm:cxn modelId="{83001BF8-22F9-4152-BB45-84A26A96CD54}" type="presParOf" srcId="{8C1CEB0A-D6E2-4CE1-8634-61B9D7F30FD1}" destId="{8EBBA314-9701-46E8-8C2D-78C18F490B5B}" srcOrd="1" destOrd="0" presId="urn:microsoft.com/office/officeart/2005/8/layout/hierarchy6"/>
    <dgm:cxn modelId="{C58723D6-8463-4A72-B481-C539EDD21469}" type="presParOf" srcId="{D8DE2579-2269-4FFF-8F04-EF993EE22E96}" destId="{174AD395-EB9F-42FA-86A0-64049A5C00EB}" srcOrd="2" destOrd="0" presId="urn:microsoft.com/office/officeart/2005/8/layout/hierarchy6"/>
    <dgm:cxn modelId="{08BCCC93-26DE-4BD0-A2D2-76830A0020A1}" type="presParOf" srcId="{D8DE2579-2269-4FFF-8F04-EF993EE22E96}" destId="{DD86B2A1-352B-486E-95A8-44789FE7C8E3}" srcOrd="3" destOrd="0" presId="urn:microsoft.com/office/officeart/2005/8/layout/hierarchy6"/>
    <dgm:cxn modelId="{92340173-C3DA-44FE-9BF8-812A715FD46E}" type="presParOf" srcId="{DD86B2A1-352B-486E-95A8-44789FE7C8E3}" destId="{788A1A14-A6DE-470F-92A3-469A2705E6C2}" srcOrd="0" destOrd="0" presId="urn:microsoft.com/office/officeart/2005/8/layout/hierarchy6"/>
    <dgm:cxn modelId="{DE26403F-BF3D-4CF4-A553-C543B35BC5C1}" type="presParOf" srcId="{DD86B2A1-352B-486E-95A8-44789FE7C8E3}" destId="{B53EF1B4-F16C-46EF-9CB7-107965A2E784}" srcOrd="1" destOrd="0" presId="urn:microsoft.com/office/officeart/2005/8/layout/hierarchy6"/>
    <dgm:cxn modelId="{DD97DCA8-54FD-4025-852C-8783AFE58D16}" type="presParOf" srcId="{A918E6BA-CA23-4EB5-AF20-27DA25D28406}" destId="{245DA2ED-8484-478D-A8AC-0116C751A71F}" srcOrd="2" destOrd="0" presId="urn:microsoft.com/office/officeart/2005/8/layout/hierarchy6"/>
    <dgm:cxn modelId="{998EDE80-4158-4420-B544-274519D598F4}" type="presParOf" srcId="{A918E6BA-CA23-4EB5-AF20-27DA25D28406}" destId="{C0DA6127-3CE3-402E-926D-5CB87C7C2AC0}" srcOrd="3" destOrd="0" presId="urn:microsoft.com/office/officeart/2005/8/layout/hierarchy6"/>
    <dgm:cxn modelId="{2A24FA76-E807-4C52-8C5B-2AE74A53358F}" type="presParOf" srcId="{C0DA6127-3CE3-402E-926D-5CB87C7C2AC0}" destId="{EF990724-CB3F-4925-931C-D50DC540B0B8}" srcOrd="0" destOrd="0" presId="urn:microsoft.com/office/officeart/2005/8/layout/hierarchy6"/>
    <dgm:cxn modelId="{E43CF5FD-0D1D-4B9A-8216-F00753FA61E7}" type="presParOf" srcId="{C0DA6127-3CE3-402E-926D-5CB87C7C2AC0}" destId="{E1106B09-9E01-4C47-A6E5-A7EC96E6B1CC}" srcOrd="1" destOrd="0" presId="urn:microsoft.com/office/officeart/2005/8/layout/hierarchy6"/>
    <dgm:cxn modelId="{5BC79032-1C24-462F-8303-4F3B5B2BDC49}" type="presParOf" srcId="{E1106B09-9E01-4C47-A6E5-A7EC96E6B1CC}" destId="{10272349-8BC2-4D56-9632-A20A7735D4C5}" srcOrd="0" destOrd="0" presId="urn:microsoft.com/office/officeart/2005/8/layout/hierarchy6"/>
    <dgm:cxn modelId="{A367054D-2CEB-4C42-94F8-987E2024001F}" type="presParOf" srcId="{E1106B09-9E01-4C47-A6E5-A7EC96E6B1CC}" destId="{017A7B90-4FCD-4ACF-971B-1D295C3AF583}" srcOrd="1" destOrd="0" presId="urn:microsoft.com/office/officeart/2005/8/layout/hierarchy6"/>
    <dgm:cxn modelId="{D15901BA-011B-4BF2-9A9A-2D79D0C1E763}" type="presParOf" srcId="{017A7B90-4FCD-4ACF-971B-1D295C3AF583}" destId="{4E795808-CF9C-4809-807C-05E2CA3FEB40}" srcOrd="0" destOrd="0" presId="urn:microsoft.com/office/officeart/2005/8/layout/hierarchy6"/>
    <dgm:cxn modelId="{A187949B-A4B7-49E3-9639-D665C61AE8B2}" type="presParOf" srcId="{017A7B90-4FCD-4ACF-971B-1D295C3AF583}" destId="{F4958B7F-CB5B-4729-9702-0CFD9C4053C4}" srcOrd="1" destOrd="0" presId="urn:microsoft.com/office/officeart/2005/8/layout/hierarchy6"/>
    <dgm:cxn modelId="{D6FEB6E5-BE05-4924-A95E-5C5A10E6A693}" type="presParOf" srcId="{A918E6BA-CA23-4EB5-AF20-27DA25D28406}" destId="{96D3B197-3A3E-47A8-B24C-355B8E2F79AE}" srcOrd="4" destOrd="0" presId="urn:microsoft.com/office/officeart/2005/8/layout/hierarchy6"/>
    <dgm:cxn modelId="{6CC3D96E-4225-4B9A-A181-984F9A5641CA}" type="presParOf" srcId="{A918E6BA-CA23-4EB5-AF20-27DA25D28406}" destId="{B692B4B5-FABB-43F5-B2D0-1F564BDB51AF}" srcOrd="5" destOrd="0" presId="urn:microsoft.com/office/officeart/2005/8/layout/hierarchy6"/>
    <dgm:cxn modelId="{906FED92-B9A0-4127-979A-7B1091C1678D}" type="presParOf" srcId="{B692B4B5-FABB-43F5-B2D0-1F564BDB51AF}" destId="{76E11294-EF37-4249-87CD-FCBFB83E87BA}" srcOrd="0" destOrd="0" presId="urn:microsoft.com/office/officeart/2005/8/layout/hierarchy6"/>
    <dgm:cxn modelId="{33641059-C857-4C0E-A218-EB5559BFFA9A}" type="presParOf" srcId="{B692B4B5-FABB-43F5-B2D0-1F564BDB51AF}" destId="{4205FEB3-63D0-4C07-964C-CBFBCF97E989}" srcOrd="1" destOrd="0" presId="urn:microsoft.com/office/officeart/2005/8/layout/hierarchy6"/>
    <dgm:cxn modelId="{5D06EEB5-B877-49B6-883E-DE3FACDFA69D}" type="presParOf" srcId="{A918E6BA-CA23-4EB5-AF20-27DA25D28406}" destId="{BE2AB414-C6BC-48C1-8D0A-B33CF8C54A6D}" srcOrd="6" destOrd="0" presId="urn:microsoft.com/office/officeart/2005/8/layout/hierarchy6"/>
    <dgm:cxn modelId="{9B1C84CD-0844-49C6-A951-21ED1732359A}" type="presParOf" srcId="{A918E6BA-CA23-4EB5-AF20-27DA25D28406}" destId="{4F1D0C83-AAF2-4319-A137-B7EB23F06F40}" srcOrd="7" destOrd="0" presId="urn:microsoft.com/office/officeart/2005/8/layout/hierarchy6"/>
    <dgm:cxn modelId="{5DC2E828-F6AA-4693-8BF6-2F32A7CD952D}" type="presParOf" srcId="{4F1D0C83-AAF2-4319-A137-B7EB23F06F40}" destId="{FCCC8589-39DE-4AF9-8788-A4B9A97E0CB5}" srcOrd="0" destOrd="0" presId="urn:microsoft.com/office/officeart/2005/8/layout/hierarchy6"/>
    <dgm:cxn modelId="{1EB0927A-8F9D-4B1C-B112-99E596B7A1E5}" type="presParOf" srcId="{4F1D0C83-AAF2-4319-A137-B7EB23F06F40}" destId="{441C1006-7B69-4F6B-A8F3-818DE483C244}" srcOrd="1" destOrd="0" presId="urn:microsoft.com/office/officeart/2005/8/layout/hierarchy6"/>
    <dgm:cxn modelId="{9C0C5910-386E-4FA1-95AF-587C4EF6A29C}" type="presParOf" srcId="{BF9230FC-EBF5-4611-9102-0973C552A228}" destId="{76F90696-FD92-445A-8A2C-CA391FCBF461}" srcOrd="2" destOrd="0" presId="urn:microsoft.com/office/officeart/2005/8/layout/hierarchy6"/>
    <dgm:cxn modelId="{4F8E0B0C-49CC-4775-89E9-28A4FB9D745D}" type="presParOf" srcId="{BF9230FC-EBF5-4611-9102-0973C552A228}" destId="{F085099D-E1D4-4B8F-8A2E-727164CCB491}" srcOrd="3" destOrd="0" presId="urn:microsoft.com/office/officeart/2005/8/layout/hierarchy6"/>
    <dgm:cxn modelId="{12D39682-5064-4D1F-AA44-A907609129BE}" type="presParOf" srcId="{F085099D-E1D4-4B8F-8A2E-727164CCB491}" destId="{2E5301F8-CD08-4338-8E96-3F5213CCC5D2}" srcOrd="0" destOrd="0" presId="urn:microsoft.com/office/officeart/2005/8/layout/hierarchy6"/>
    <dgm:cxn modelId="{B9C75D32-48C5-4AD8-A5DF-9D4F9815D1CE}" type="presParOf" srcId="{F085099D-E1D4-4B8F-8A2E-727164CCB491}" destId="{DA69B014-D456-4C04-B1B0-2A9FFAF35653}" srcOrd="1" destOrd="0" presId="urn:microsoft.com/office/officeart/2005/8/layout/hierarchy6"/>
    <dgm:cxn modelId="{B4866E30-D844-41AD-B5BB-BBB87A904E40}" type="presParOf" srcId="{E354E317-FA8F-4758-B992-58B6D2C03C4A}" destId="{BE85E3B7-E7F1-4B60-8700-A3BB98D65F8E}" srcOrd="1" destOrd="0" presId="urn:microsoft.com/office/officeart/2005/8/layout/hierarchy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9CB7C-1BBD-4A87-9F78-B12851FFBEC1}">
      <dsp:nvSpPr>
        <dsp:cNvPr id="0" name=""/>
        <dsp:cNvSpPr/>
      </dsp:nvSpPr>
      <dsp:spPr>
        <a:xfrm>
          <a:off x="2274446" y="618655"/>
          <a:ext cx="3903335" cy="588985"/>
        </a:xfrm>
        <a:prstGeom prst="roundRect">
          <a:avLst>
            <a:gd name="adj" fmla="val 10000"/>
          </a:avLst>
        </a:prstGeom>
        <a:solidFill>
          <a:srgbClr val="FFB7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>
              <a:latin typeface="Arial" pitchFamily="34" charset="0"/>
              <a:cs typeface="Arial" pitchFamily="34" charset="0"/>
            </a:rPr>
            <a:t>DIRECTOR DE CARRERA DE INGENIERÍA EN ADMINISRACIÓN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>
              <a:latin typeface="Arial" pitchFamily="34" charset="0"/>
              <a:cs typeface="Arial" pitchFamily="34" charset="0"/>
            </a:rPr>
            <a:t> TURÍSTICA Y HOTELERA</a:t>
          </a:r>
        </a:p>
      </dsp:txBody>
      <dsp:txXfrm>
        <a:off x="2291697" y="635906"/>
        <a:ext cx="3868833" cy="554483"/>
      </dsp:txXfrm>
    </dsp:sp>
    <dsp:sp modelId="{EEBF3F27-E2B0-4D1E-B579-45F146FD21CA}">
      <dsp:nvSpPr>
        <dsp:cNvPr id="0" name=""/>
        <dsp:cNvSpPr/>
      </dsp:nvSpPr>
      <dsp:spPr>
        <a:xfrm>
          <a:off x="3568944" y="1207641"/>
          <a:ext cx="657169" cy="269608"/>
        </a:xfrm>
        <a:custGeom>
          <a:avLst/>
          <a:gdLst/>
          <a:ahLst/>
          <a:cxnLst/>
          <a:rect l="0" t="0" r="0" b="0"/>
          <a:pathLst>
            <a:path>
              <a:moveTo>
                <a:pt x="657169" y="0"/>
              </a:moveTo>
              <a:lnTo>
                <a:pt x="657169" y="134804"/>
              </a:lnTo>
              <a:lnTo>
                <a:pt x="0" y="134804"/>
              </a:lnTo>
              <a:lnTo>
                <a:pt x="0" y="26960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A7847-0053-4B3A-BE99-532C73103193}">
      <dsp:nvSpPr>
        <dsp:cNvPr id="0" name=""/>
        <dsp:cNvSpPr/>
      </dsp:nvSpPr>
      <dsp:spPr>
        <a:xfrm>
          <a:off x="2556291" y="1477249"/>
          <a:ext cx="2025305" cy="434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>
              <a:latin typeface="Arial" pitchFamily="34" charset="0"/>
              <a:cs typeface="Arial" pitchFamily="34" charset="0"/>
            </a:rPr>
            <a:t>Jefe de Eventos Banquetes  y Catering</a:t>
          </a:r>
        </a:p>
      </dsp:txBody>
      <dsp:txXfrm>
        <a:off x="2569004" y="1489962"/>
        <a:ext cx="1999879" cy="408622"/>
      </dsp:txXfrm>
    </dsp:sp>
    <dsp:sp modelId="{5D3F6092-4466-43A1-A7CC-AC0933E9B20A}">
      <dsp:nvSpPr>
        <dsp:cNvPr id="0" name=""/>
        <dsp:cNvSpPr/>
      </dsp:nvSpPr>
      <dsp:spPr>
        <a:xfrm>
          <a:off x="1164138" y="1911298"/>
          <a:ext cx="2404806" cy="269608"/>
        </a:xfrm>
        <a:custGeom>
          <a:avLst/>
          <a:gdLst/>
          <a:ahLst/>
          <a:cxnLst/>
          <a:rect l="0" t="0" r="0" b="0"/>
          <a:pathLst>
            <a:path>
              <a:moveTo>
                <a:pt x="2404806" y="0"/>
              </a:moveTo>
              <a:lnTo>
                <a:pt x="2404806" y="134804"/>
              </a:lnTo>
              <a:lnTo>
                <a:pt x="0" y="134804"/>
              </a:lnTo>
              <a:lnTo>
                <a:pt x="0" y="26960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9659E-1617-45C6-AF81-924997E55580}">
      <dsp:nvSpPr>
        <dsp:cNvPr id="0" name=""/>
        <dsp:cNvSpPr/>
      </dsp:nvSpPr>
      <dsp:spPr>
        <a:xfrm>
          <a:off x="658623" y="2180906"/>
          <a:ext cx="1011030" cy="433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/>
            <a:t>CHEF</a:t>
          </a:r>
        </a:p>
      </dsp:txBody>
      <dsp:txXfrm>
        <a:off x="671313" y="2193596"/>
        <a:ext cx="985650" cy="407893"/>
      </dsp:txXfrm>
    </dsp:sp>
    <dsp:sp modelId="{995254B7-4C71-4A3F-B0EA-23796CC49700}">
      <dsp:nvSpPr>
        <dsp:cNvPr id="0" name=""/>
        <dsp:cNvSpPr/>
      </dsp:nvSpPr>
      <dsp:spPr>
        <a:xfrm>
          <a:off x="506968" y="2614180"/>
          <a:ext cx="657169" cy="269608"/>
        </a:xfrm>
        <a:custGeom>
          <a:avLst/>
          <a:gdLst/>
          <a:ahLst/>
          <a:cxnLst/>
          <a:rect l="0" t="0" r="0" b="0"/>
          <a:pathLst>
            <a:path>
              <a:moveTo>
                <a:pt x="657169" y="0"/>
              </a:moveTo>
              <a:lnTo>
                <a:pt x="657169" y="134804"/>
              </a:lnTo>
              <a:lnTo>
                <a:pt x="0" y="134804"/>
              </a:lnTo>
              <a:lnTo>
                <a:pt x="0" y="269608"/>
              </a:lnTo>
            </a:path>
          </a:pathLst>
        </a:custGeom>
        <a:noFill/>
        <a:ln w="15875" cap="flat" cmpd="sng" algn="ctr">
          <a:solidFill>
            <a:srgbClr val="F4F781"/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A8176E91-B57D-47F6-A88D-9693E85E4A94}">
      <dsp:nvSpPr>
        <dsp:cNvPr id="0" name=""/>
        <dsp:cNvSpPr/>
      </dsp:nvSpPr>
      <dsp:spPr>
        <a:xfrm>
          <a:off x="1453" y="2883788"/>
          <a:ext cx="1011030" cy="674020"/>
        </a:xfrm>
        <a:prstGeom prst="roundRect">
          <a:avLst>
            <a:gd name="adj" fmla="val 10000"/>
          </a:avLst>
        </a:prstGeom>
        <a:solidFill>
          <a:srgbClr val="F4F78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/>
            <a:t>Ayudante de Cocina</a:t>
          </a:r>
        </a:p>
      </dsp:txBody>
      <dsp:txXfrm>
        <a:off x="21194" y="2903529"/>
        <a:ext cx="971548" cy="634538"/>
      </dsp:txXfrm>
    </dsp:sp>
    <dsp:sp modelId="{174AD395-EB9F-42FA-86A0-64049A5C00EB}">
      <dsp:nvSpPr>
        <dsp:cNvPr id="0" name=""/>
        <dsp:cNvSpPr/>
      </dsp:nvSpPr>
      <dsp:spPr>
        <a:xfrm>
          <a:off x="1164138" y="2614180"/>
          <a:ext cx="657169" cy="269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04"/>
              </a:lnTo>
              <a:lnTo>
                <a:pt x="657169" y="134804"/>
              </a:lnTo>
              <a:lnTo>
                <a:pt x="657169" y="269608"/>
              </a:lnTo>
            </a:path>
          </a:pathLst>
        </a:custGeom>
        <a:noFill/>
        <a:ln w="15875" cap="flat" cmpd="sng" algn="ctr">
          <a:solidFill>
            <a:srgbClr val="F4F781"/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788A1A14-A6DE-470F-92A3-469A2705E6C2}">
      <dsp:nvSpPr>
        <dsp:cNvPr id="0" name=""/>
        <dsp:cNvSpPr/>
      </dsp:nvSpPr>
      <dsp:spPr>
        <a:xfrm>
          <a:off x="1315793" y="2883788"/>
          <a:ext cx="1011030" cy="674020"/>
        </a:xfrm>
        <a:prstGeom prst="roundRect">
          <a:avLst>
            <a:gd name="adj" fmla="val 10000"/>
          </a:avLst>
        </a:prstGeom>
        <a:solidFill>
          <a:srgbClr val="F4F78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/>
            <a:t>Posillero</a:t>
          </a:r>
        </a:p>
      </dsp:txBody>
      <dsp:txXfrm>
        <a:off x="1335534" y="2903529"/>
        <a:ext cx="971548" cy="634538"/>
      </dsp:txXfrm>
    </dsp:sp>
    <dsp:sp modelId="{245DA2ED-8484-478D-A8AC-0116C751A71F}">
      <dsp:nvSpPr>
        <dsp:cNvPr id="0" name=""/>
        <dsp:cNvSpPr/>
      </dsp:nvSpPr>
      <dsp:spPr>
        <a:xfrm>
          <a:off x="3135647" y="1911298"/>
          <a:ext cx="433297" cy="269608"/>
        </a:xfrm>
        <a:custGeom>
          <a:avLst/>
          <a:gdLst/>
          <a:ahLst/>
          <a:cxnLst/>
          <a:rect l="0" t="0" r="0" b="0"/>
          <a:pathLst>
            <a:path>
              <a:moveTo>
                <a:pt x="433297" y="0"/>
              </a:moveTo>
              <a:lnTo>
                <a:pt x="433297" y="134804"/>
              </a:lnTo>
              <a:lnTo>
                <a:pt x="0" y="134804"/>
              </a:lnTo>
              <a:lnTo>
                <a:pt x="0" y="26960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90724-CB3F-4925-931C-D50DC540B0B8}">
      <dsp:nvSpPr>
        <dsp:cNvPr id="0" name=""/>
        <dsp:cNvSpPr/>
      </dsp:nvSpPr>
      <dsp:spPr>
        <a:xfrm>
          <a:off x="2630132" y="2180906"/>
          <a:ext cx="1011030" cy="339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/>
            <a:t>Capitán  </a:t>
          </a:r>
        </a:p>
      </dsp:txBody>
      <dsp:txXfrm>
        <a:off x="2640084" y="2190858"/>
        <a:ext cx="991126" cy="319869"/>
      </dsp:txXfrm>
    </dsp:sp>
    <dsp:sp modelId="{10272349-8BC2-4D56-9632-A20A7735D4C5}">
      <dsp:nvSpPr>
        <dsp:cNvPr id="0" name=""/>
        <dsp:cNvSpPr/>
      </dsp:nvSpPr>
      <dsp:spPr>
        <a:xfrm>
          <a:off x="3089927" y="2520679"/>
          <a:ext cx="91440" cy="269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608"/>
              </a:lnTo>
            </a:path>
          </a:pathLst>
        </a:custGeom>
        <a:noFill/>
        <a:ln w="15875" cap="flat" cmpd="sng" algn="ctr">
          <a:solidFill>
            <a:srgbClr val="F4F781"/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4E795808-CF9C-4809-807C-05E2CA3FEB40}">
      <dsp:nvSpPr>
        <dsp:cNvPr id="0" name=""/>
        <dsp:cNvSpPr/>
      </dsp:nvSpPr>
      <dsp:spPr>
        <a:xfrm>
          <a:off x="2630132" y="2790288"/>
          <a:ext cx="1011030" cy="674020"/>
        </a:xfrm>
        <a:prstGeom prst="roundRect">
          <a:avLst>
            <a:gd name="adj" fmla="val 10000"/>
          </a:avLst>
        </a:prstGeom>
        <a:solidFill>
          <a:srgbClr val="F4F78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/>
            <a:t>Mesero</a:t>
          </a:r>
        </a:p>
      </dsp:txBody>
      <dsp:txXfrm>
        <a:off x="2649873" y="2810029"/>
        <a:ext cx="971548" cy="634538"/>
      </dsp:txXfrm>
    </dsp:sp>
    <dsp:sp modelId="{96D3B197-3A3E-47A8-B24C-355B8E2F79AE}">
      <dsp:nvSpPr>
        <dsp:cNvPr id="0" name=""/>
        <dsp:cNvSpPr/>
      </dsp:nvSpPr>
      <dsp:spPr>
        <a:xfrm>
          <a:off x="3568944" y="1911298"/>
          <a:ext cx="881042" cy="269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04"/>
              </a:lnTo>
              <a:lnTo>
                <a:pt x="881042" y="134804"/>
              </a:lnTo>
              <a:lnTo>
                <a:pt x="881042" y="26960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11294-EF37-4249-87CD-FCBFB83E87BA}">
      <dsp:nvSpPr>
        <dsp:cNvPr id="0" name=""/>
        <dsp:cNvSpPr/>
      </dsp:nvSpPr>
      <dsp:spPr>
        <a:xfrm>
          <a:off x="3944471" y="2180906"/>
          <a:ext cx="1011030" cy="402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/>
            <a:t>Maestro de Ceremonia</a:t>
          </a:r>
        </a:p>
      </dsp:txBody>
      <dsp:txXfrm>
        <a:off x="3956272" y="2192707"/>
        <a:ext cx="987428" cy="379307"/>
      </dsp:txXfrm>
    </dsp:sp>
    <dsp:sp modelId="{BE2AB414-C6BC-48C1-8D0A-B33CF8C54A6D}">
      <dsp:nvSpPr>
        <dsp:cNvPr id="0" name=""/>
        <dsp:cNvSpPr/>
      </dsp:nvSpPr>
      <dsp:spPr>
        <a:xfrm>
          <a:off x="3568944" y="1911298"/>
          <a:ext cx="2300093" cy="269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04"/>
              </a:lnTo>
              <a:lnTo>
                <a:pt x="2300093" y="134804"/>
              </a:lnTo>
              <a:lnTo>
                <a:pt x="2300093" y="26960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C8589-39DE-4AF9-8788-A4B9A97E0CB5}">
      <dsp:nvSpPr>
        <dsp:cNvPr id="0" name=""/>
        <dsp:cNvSpPr/>
      </dsp:nvSpPr>
      <dsp:spPr>
        <a:xfrm>
          <a:off x="5258811" y="2180906"/>
          <a:ext cx="1220455" cy="33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/>
            <a:t>Bodeguero / Chofer</a:t>
          </a:r>
        </a:p>
      </dsp:txBody>
      <dsp:txXfrm>
        <a:off x="5268558" y="2190653"/>
        <a:ext cx="1200961" cy="313289"/>
      </dsp:txXfrm>
    </dsp:sp>
    <dsp:sp modelId="{76F90696-FD92-445A-8A2C-CA391FCBF461}">
      <dsp:nvSpPr>
        <dsp:cNvPr id="0" name=""/>
        <dsp:cNvSpPr/>
      </dsp:nvSpPr>
      <dsp:spPr>
        <a:xfrm>
          <a:off x="4226114" y="1207641"/>
          <a:ext cx="1164307" cy="269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04"/>
              </a:lnTo>
              <a:lnTo>
                <a:pt x="1164307" y="134804"/>
              </a:lnTo>
              <a:lnTo>
                <a:pt x="1164307" y="26960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301F8-CD08-4338-8E96-3F5213CCC5D2}">
      <dsp:nvSpPr>
        <dsp:cNvPr id="0" name=""/>
        <dsp:cNvSpPr/>
      </dsp:nvSpPr>
      <dsp:spPr>
        <a:xfrm>
          <a:off x="4884906" y="1477249"/>
          <a:ext cx="1011030" cy="27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/>
            <a:t>Contador</a:t>
          </a:r>
        </a:p>
      </dsp:txBody>
      <dsp:txXfrm>
        <a:off x="4892944" y="1485287"/>
        <a:ext cx="994954" cy="258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Universidad de las Fuerzas Armadas ESPE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EC117-76B4-4A7E-94BF-1A5BCC2BE4F0}" type="datetimeFigureOut">
              <a:rPr lang="es-EC" smtClean="0"/>
              <a:t>22/01/2014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50301-242B-4C95-B2C1-3A2BFC5DDF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27828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Universidad de las Fuerzas Armadas ESPE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977A9-929C-4B40-911D-9267FFD9DE59}" type="datetimeFigureOut">
              <a:rPr lang="es-EC" smtClean="0"/>
              <a:t>22/01/2014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395D-3C89-45C9-8FC6-5CFE36C4C1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53807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395D-3C89-45C9-8FC6-5CFE36C4C1F8}" type="slidenum">
              <a:rPr lang="es-EC" smtClean="0"/>
              <a:t>2</a:t>
            </a:fld>
            <a:endParaRPr lang="es-EC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C" smtClean="0"/>
              <a:t>Universidad de las Fuerzas Armadas ESPE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73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395D-3C89-45C9-8FC6-5CFE36C4C1F8}" type="slidenum">
              <a:rPr lang="es-EC" smtClean="0"/>
              <a:t>3</a:t>
            </a:fld>
            <a:endParaRPr lang="es-EC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C" smtClean="0"/>
              <a:t>Universidad de las Fuerzas Armadas ESPE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73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395D-3C89-45C9-8FC6-5CFE36C4C1F8}" type="slidenum">
              <a:rPr lang="es-EC" smtClean="0"/>
              <a:t>4</a:t>
            </a:fld>
            <a:endParaRPr lang="es-EC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C" smtClean="0"/>
              <a:t>Universidad de las Fuerzas Armadas ESPE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73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395D-3C89-45C9-8FC6-5CFE36C4C1F8}" type="slidenum">
              <a:rPr lang="es-EC" smtClean="0"/>
              <a:t>32</a:t>
            </a:fld>
            <a:endParaRPr lang="es-EC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C" smtClean="0"/>
              <a:t>Universidad de las Fuerzas Armadas ESPE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73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21E4F9-DB4B-4D95-8A1E-92637009C5B6}" type="datetime1">
              <a:rPr lang="es-EC" smtClean="0"/>
              <a:t>22/01/2014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D53A-E227-4313-880A-DDD683636B86}" type="datetime1">
              <a:rPr lang="es-EC" smtClean="0"/>
              <a:t>22/01/2014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A6F7-103C-4017-9EF9-B91465A6B439}" type="datetime1">
              <a:rPr lang="es-EC" smtClean="0"/>
              <a:t>22/01/2014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C803-DE90-423C-94EB-13D4106D2CE0}" type="datetime1">
              <a:rPr lang="es-EC" smtClean="0"/>
              <a:t>22/01/2014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2D2F-0E37-4A59-BE87-AF0901D03C55}" type="datetime1">
              <a:rPr lang="es-EC" smtClean="0"/>
              <a:t>22/01/2014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B1BC-4112-4242-BA5C-BE13808B8ECE}" type="datetime1">
              <a:rPr lang="es-EC" smtClean="0"/>
              <a:t>22/01/2014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CD4B-22E2-45D1-8FC3-3F59B5A28C50}" type="datetime1">
              <a:rPr lang="es-EC" smtClean="0"/>
              <a:t>22/01/2014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B222-FCF7-418E-9FB7-64CC7A9B74E9}" type="datetime1">
              <a:rPr lang="es-EC" smtClean="0"/>
              <a:t>22/01/2014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C89B-2ECD-4853-8BA4-276BF6553C3C}" type="datetime1">
              <a:rPr lang="es-EC" smtClean="0"/>
              <a:t>22/01/2014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63D3-ACDD-4D2C-B093-2B063155203D}" type="datetime1">
              <a:rPr lang="es-EC" smtClean="0"/>
              <a:t>22/01/2014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4615-EA2B-4679-8891-A9B8FCE019C9}" type="datetime1">
              <a:rPr lang="es-EC" smtClean="0"/>
              <a:t>22/01/2014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13DF74-5AE9-4A72-B462-8ECC3569F9BF}" type="datetime1">
              <a:rPr lang="es-EC" smtClean="0"/>
              <a:t>22/01/2014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0B78630-DB17-481F-814F-88E22FBD4031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Plan para la Implementación de una Casa de Banquetes y Catering en la Escuela Héroes del Cenepa (ESPE)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343000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/>
              <a:t>Autor: Lorena Lisbeth Cevallos Vizuete</a:t>
            </a:r>
            <a:endParaRPr lang="es-EC" sz="2000" b="1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205605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35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Valores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Puntualidad</a:t>
            </a:r>
          </a:p>
          <a:p>
            <a:pPr lvl="0"/>
            <a:r>
              <a:rPr lang="es-ES" dirty="0" smtClean="0"/>
              <a:t>Honestidad</a:t>
            </a:r>
          </a:p>
          <a:p>
            <a:pPr lvl="0"/>
            <a:r>
              <a:rPr lang="es-ES" dirty="0" smtClean="0"/>
              <a:t>Respeto</a:t>
            </a:r>
          </a:p>
          <a:p>
            <a:pPr lvl="0"/>
            <a:r>
              <a:rPr lang="es-ES" dirty="0" smtClean="0"/>
              <a:t>Salubridad</a:t>
            </a:r>
          </a:p>
          <a:p>
            <a:pPr lvl="0"/>
            <a:r>
              <a:rPr lang="es-ES" dirty="0" smtClean="0"/>
              <a:t>Seguridad</a:t>
            </a:r>
            <a:endParaRPr lang="es-EC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7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C" dirty="0" smtClean="0"/>
              <a:t>El Producto</a:t>
            </a:r>
            <a:endParaRPr lang="es-EC" dirty="0"/>
          </a:p>
        </p:txBody>
      </p:sp>
      <p:pic>
        <p:nvPicPr>
          <p:cNvPr id="2050" name="Picture 2" descr="http://www.iellas.com/images/nutrientes_ali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903"/>
            <a:ext cx="2960450" cy="20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I703iFsVL-5dU38R8HaqEnQrV0UbITZvFych33zFQNpzGqB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83" y="8242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02.olx.cl/ui/5/19/78/1272928134_91501178_1-Fotos-de--Banquetes-graduaciones-bodas-1272928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1445"/>
            <a:ext cx="2928789" cy="21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rtefioriec.com/wp-content/uploads/2011/11/vin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1" y="2620223"/>
            <a:ext cx="3163700" cy="24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4.bp.blogspot.com/-aQdIEMYCiaA/UYRzZwadZFI/AAAAAAAAAB4/vTQEO7HYp08/s1600/Bo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22" y="2674069"/>
            <a:ext cx="2391941" cy="20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onevyt.org.mx/cursos/cursos/mi_negocio/assets/images/autogen/a_tema3_imagen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50" y="4701239"/>
            <a:ext cx="3000797" cy="21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encrypted-tbn1.gstatic.com/images?q=tbn:ANd9GcS7qQ4QzGsgeuUOLyw7VwO9V6gO9iljYM8CxHWCgvjekAB9rQz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54" y="4556275"/>
            <a:ext cx="3153090" cy="20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 descr="https://encrypted-tbn1.gstatic.com/images?q=tbn:ANd9GcRGYATn-o23XbT8rl5IVKJRnkgIIRe7Du2cvn_CKEoHVswD1clzwg"/>
          <p:cNvPicPr/>
          <p:nvPr/>
        </p:nvPicPr>
        <p:blipFill rotWithShape="1">
          <a:blip r:embed="rId9" cstate="print"/>
          <a:srcRect r="73988"/>
          <a:stretch/>
        </p:blipFill>
        <p:spPr bwMode="auto">
          <a:xfrm>
            <a:off x="222857" y="115584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209785" y="2967335"/>
            <a:ext cx="472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El producto</a:t>
            </a:r>
            <a:endParaRPr lang="es-ES" sz="5400" b="1" cap="all" spc="0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4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8246" y="188640"/>
            <a:ext cx="8229600" cy="1143000"/>
          </a:xfrm>
        </p:spPr>
        <p:txBody>
          <a:bodyPr/>
          <a:lstStyle/>
          <a:p>
            <a:r>
              <a:rPr lang="es-EC" dirty="0" smtClean="0"/>
              <a:t>Tipos de Servicios </a:t>
            </a:r>
            <a:endParaRPr lang="es-EC" dirty="0"/>
          </a:p>
        </p:txBody>
      </p:sp>
      <p:pic>
        <p:nvPicPr>
          <p:cNvPr id="3074" name="Picture 2" descr="http://1.bp.blogspot.com/-4Fn6UrzGQ7g/Tc3csZ-7K0I/AAAAAAAAAAM/OsouEV2oGzY/s1600/america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854924"/>
            <a:ext cx="2269895" cy="30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.restaurantes.com/wp-content/uploads/2013/09/france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82242"/>
            <a:ext cx="2645275" cy="28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ervi-celebraciones4.webnode.es/200000006-c5cf0c7c0f/1317054706_38859770_1-Fotos-de--SERVICIO-DE-BUFFET-Y-PASAPALOS-LA-FE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23606"/>
            <a:ext cx="3377952" cy="25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urismouniversal.com/wp-content/uploads/2012/10/Curso-Gratis-de-Servicio-de-Alimentos-y-Bebidas-parte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38004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https://encrypted-tbn1.gstatic.com/images?q=tbn:ANd9GcRGYATn-o23XbT8rl5IVKJRnkgIIRe7Du2cvn_CKEoHVswD1clzwg"/>
          <p:cNvPicPr/>
          <p:nvPr/>
        </p:nvPicPr>
        <p:blipFill rotWithShape="1">
          <a:blip r:embed="rId6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0937" y="312738"/>
            <a:ext cx="7024744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Complementos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Antes</a:t>
            </a:r>
          </a:p>
        </p:txBody>
      </p:sp>
      <p:pic>
        <p:nvPicPr>
          <p:cNvPr id="4098" name="Picture 2" descr="http://gruposrm.com/TiendaSRM/MyP/img/p/3/1/31-thickbox_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8874" r="2116" b="9187"/>
          <a:stretch/>
        </p:blipFill>
        <p:spPr bwMode="auto">
          <a:xfrm>
            <a:off x="2483768" y="1340768"/>
            <a:ext cx="2782741" cy="23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UUExQVFBUUGBcWFRQVGBQXFhUXFxUVFBQWFxUXHCYeFxojGRgVHy8gIycpLCwsFh4xNTAqNSYrLCkBCQoKDgwOFw8PGCwcHRwpLCwsKSkpKik0KSkpLCkpKSkpKSwpLCksKSksLCkpKSwpNSkpKSksLCksLCwpKSkpKf/AABEIAMYA/gMBIgACEQEDEQH/xAAcAAABBQEBAQAAAAAAAAAAAAAAAwQFBgcCAQj/xABCEAABAwEFBQUFBgUDAwUAAAABAAIDEQQFEiExBkFRYXEHEyKBkTJCUqGxFCNiwdHwQ3KCkuEzU6IIFSREY5PD8f/EABkBAQEBAQEBAAAAAAAAAAAAAAABAgMEBf/EACARAQEBAQACAgIDAAAAAAAAAAABEQIhMQMSQWEEgZH/2gAMAwEAAhEDEQA/ANxQhCAQhCAQhCAQhCAQhCAQhCAQheOdRB6uHyAJraLeBkMzuA1SbLI9+bzhHwjXzO5B6+3EnCwVPLd1O5dmctcA7f8AshLHBE3MtY0akkAcMyV5bLPjbQajMHmgXaV6mdgtFRnqNRzTxAIQhAIQhAIQhAIQhAIQhAIQhAIQhAIQhAIQhAIQhAIQhALwlJyzgJkbU6Q0YOrtw80Dme2Bo1TUB8unhbxOp6BLwXeAau8TuJ0HQKP2k2ys1ibWV9X+7EzxSO/p90czQIJWz2RrNBnvccyVUdqu1Gz2SscVLRNphafA07scmnkKnos+2m7QbVbasbWCE5d3GTidXTG/Vw5Cg41SmzXZrNOA6Qd1FrUjxUrnhZvG+pVELe992u8pAJXF4J8ELAQxvIMGpHE1PNbnsj3/ANjiFqFJWjC4k1LgMmudwcRSvOqbXJs3BZMom5mg7x1C8nruB5KaY/NA1tTO7kDxo7I8jx80/jfULyaEOaWnQ/uqZ2CYgljtW5f5UEghCEAhCEAhCEAhCEAhCEAhCEAhCEAhCEAhCEAheFyaWi3hvXggcvkATKa31OFgLjwH7yXLbM+TNxLW8PeP6J2GsiYTk1oFSSaAAakk/UoG8V3l2chr+EaeZ3r2871hssWOZ7YmDecvJo1J5BUnabtajYTHY29685d6a900/hGsh9BzKoLrvtlvlMkhdKdC9+TGAmmW5ra0yG/XVUWLabtdlkJjsbTEw/xXU7xw0OFpyj86nooq4NiprW8yOPhcaukkJJcTnXPxPJV07O9jYmRSOlYJHOIYQ9oIaW5mgO+tM+SuElzNrVpcw6ZZj0KCoTdn8UcA7mplbmHk5kjVmWQru5gcVYdm747+Lxf6jKB/Pg6nP6gpZ1hlZpR4OtDQ8jQqs3lM6y2gThpAcaSNpQVOvk7XkQr7Srm5m70/Rctd6jXnzSVmvBkjQ5pqHCoK7kf7w1Go4jePzCyHcElU1vGKhEg3ZO6cfJeNkoQRocwnrXBzeIP7IRXMEuIJVRtmPdvLDpq08R+8lIgoPUIQgEIQgEIQgEIQgEIQgEIQgEISckwCBSqQntYaMymjrW55pGK8TuHUpWC7gM3nEfkOgQIhz5fZ8LfiP5DendnsTWZ6n4jr/hR+0O1dnsTMU8gBPsxtzkd/K3hzNBzWU7Rdo9qth7uGsEZyDWEmR/JzxpXg2m/M5INB2o7SLNY6sB76Yfw2EUb/ADv0b0zPJZbe1/Wy8pQx5JaSA2BmUYqcq8TXRzj6Ja49l2i0sZamvjblVtMLs8wM9Aaq4X1cDbJK10TfuXDCWipyyqKnUjIg9FrEMdndhGMDZLRSTeYxWmWTw464hkSOqvV5RNEQDGtAaDhaAA0tIzbQbiPmou7rVxINcNTuxEfdy9HjwnnVO4HVlbCdK1b/ACj2m+X0KlErYGtgswLjQNaXuJ1pTESeYH0WBWPtzvCOV7qxzRue5zY5G5taXVa1r2UOQprVap2zX59mumUA0dOWwN/rzf8A8A71XzS7RZrUb/cnb1ZZABaYpLOT7zfvWerQHD+1X27r9strZ91LFM0+6CCfNhzHmF8i2GNz3jgFcbOMIFMiN4yPqM1NMfRv/Y4h7De7zr4MhU8tE3luyVubHB3I5H9Filj7Q7dZvZmL2j3JR3g9T4h5FWi6u3tmQtVnc3i+E4h/Y6h+ZV1MXSW0yR5PY5oOYdSoDuoyof1S90XyMWEnJ3ydw81xcvaBYLXQRWmPEf4bzgf0wPoT5VUpablhkzLACfeb4TyNQtSpjq3R4m4m+03McxvCUsVoDmhIG73t9h9eTv1Cj6ywvJLCWHOrcwDv0UVYEJjBebXb07bMCg7QiqEAhCEAhCEAhCEAuXPATe024NTdsD5Mz4G/8j+iDue8M6NzPALyOwF2ch/pH5n9E5jhZG00oAMyTy1JJVE2o7XYYSY7KBPJmMf8FpH4hm89MuaC7223xWeMvkeyKNu9xAHQcTyCzDaXtefJijsLcI/33jxH+Rh9mu4uz5BQFlu+2XvNjkeXFvvO8McY3YWjIdAKnfVXS7thIrI1s1O9kid941wBbh/C3lUOBK1iWqLY9lLRaAZpceF3iMshJc6mtK5uIBPkFdtnLiZZKOY3E9pze7MkGmm5uR3biFdpYg9tRoaEH6FV8RYS5mlBUV+GpGf8pqDyJ5Ij3a26hNE2ePN0YrzdHv8ANp+hXdx2ptrspieauaNd9PdKkLotXuHfWleO9p60PmCq3bbObDaw9n+m41bww+8zy+iv6P28sxMZdE/MsxUHxM1ewc/eHMKwbMDvHuec8FGh3xVAOIcy2lVH7UQBzGzx6gVBHDX1Cndl7NgsrDSmOshHDHnTpRSkY9/1AXz3lqgswPhhYZHD8cmTQejBX+pZWyzOechktS2muRtotc9pkNcbyRya0YWD+0BU29bxiiBaylVMa1E3bNhkwFWdioYtRModzV3scuJgK59LHcsdVHz2MKUKSe1SKrdus9E8uXbu32MjuLTI1o9xx7xn9j6geVEva4AVE2mBo3haRr+w/bdabTaYrNNZ43ulcGiSIllNSXFjqggDPIhaXc22FmtLSY30wuLSHjCag06EeawzsKsIfebpNRDC4+byGD5VV4tezcl3zSSMBfZZHF54xFxqQ4fCCcnJ1bJsa4ktytPfZ2PFSAef+Qm7rsp7DyORzCo9ivQjON5b0OXmNFKRbYSs9prZB/a71GXyXKfPPy6X4b+FhJlZq3EOLc/lqu47zGhyPPJR9l20s7vbJjP4hl/cFKxTxTNq0skHEFrvpous6l9VyvNnuFWWgFKApm+62+6S35j0KTMUrdKOHLI+hWmUihRzbypk4FvXJOo7W070C6FyHrpAzsLGmrqeIGhJ3dOChNsO0Cz3fRsmJ8rxiZE0ZkVIqXHJrag565aFSjz3UmL3Tk78j5fqq72pbKfbLIJGMxzWY94xu+RgoZYgRn4mjLmAgze8tpLde0hhzDfabBFUM8OfjJPjyzzyyyCnLn7N2BodK4PJoQG5NbiAwOrqcwWnShChrnnEb2yQe5SeIjV8Jzc08S36By0yzzt8L25xStL2gfC7/WjHNp8Y6FbxNQ9wTGGTDShZ4SNKjfl0FeoV1Jr4tQRR3MHQ/P5qr35ZKESjUUa8jfvY/ocj6qZuO2YmYTu+m8eR+RSoWu77tzoToM2Hi07vJJXtZj7bRVzc6cdxB6jLyCWt0JoHD2o8xzHBKm0NLMejSKuO4DUny1UEBE8BwIJwuAI4jcD1BGE8w071LXhYxarOWmmLVp4PGnkfzWRO7S5JLSWQRMdE55wNOLEQfDXED4cWTqAZZcFqN022lGPIx4QXNBrQVpXyd9VL1Nxfpc3PCDuG2lx+yP1Jo0HUUPjHl9FZNuL/AGWGwSyuyAAYwfid4WgdNfJI3fdAdbzP8LCCP/cNGhw6txfJUP8A6hbwxR2ez4qAF0zxXU+xGPnIfIK1JMZXfm28k1Q3Jv73KsuJcanMpw2IBerLRuISpmw3yY2UpVRqEEpJtDIdKBNZbzkdq4psumtUwdd4TqT6pGaVKPPporJ2d7KtttoIcRSOjnN3kV1HKqotHYJJ3VtljdkZoMTa/geD9DXyW5WmMPaWuFWuBaRxBFCsL2ktguy/opWjDHG2HEBvie0xyfKvotyEocAQaggEHiDmFpGQ2B7rNapLM4/6by0V3jVp820Ksr8xVNe0y6sD4rYzcRFN/wDW76t82rmyW4PjBBrkvD83GdPd8fX25RV6WvCDTz/e5U19qkbL3jHujdriY5zT6gq3XqAQQq3aY6LPHhrtN3V2sW+Cgc9s7RulHi/+RlDXqCrxc3bPZ5KCeKSA/EKSM9W+IeYWd2HYu0yDEIi0EVGPwEjiAc04bsdPva1vV1fkAV6J9/w4WcNvu2/bPam/cyxyjeGkEjq3UJaS7GHSrT+H9NFh8WyAaQ57ySPg8BH9ftDyorRs7tDavtEUDJC5pc1uF/jo2viOJ3iJDa71355t9uHWT00UWR7dHBw55FObPJULi8JcMZ4nIeeS9sTKNCiPbVDiaUjd02RYdW6c27v0T1RtsYWOD27tRxG8IMt2tug2C2/dj7uRzrRZxuD/AP1Nn6GuMDg5w3KZ2VtIIdAw+F1LRZSd3GPyzaenNW3a7Z9tvsbowaPykgf8Erc2HofZPJxWTXHeLmuw0LHse5zWnWORhpPF6gkdFueWa0uzyNewtI8NKEHc2tCOsb8uhCj7tmdFLhOrTTr/APoXf2wFzJmULZvd3CYDxM6SMr5gcUlerK4ZWVNAKnjGfYd1acitYzat0cgIqOFRzaf3TyVM7RL5+xWG0NyPftMcYJpnJ4X0pqWtJKm7ntZIodRXLn7zfPUKP7RNi/8AuNkDWENliJkicRXECPEyuoBy8wFj01PLB9loHyWlvd4QWeOjjqARUADMnkFscN7BpJf3bXUAJIzprSvDNYqLntVmla59nlbhNTWN1CN4qBRaJdTmzGNtD94WtaBuJyoQvH88uyvpfxbz9LPy1nZRn/jNfWuOpBpTw1o0c+q+cO0y/ja70tD61Yx5ij4YY/BXzcHHzX0TtTebbvuyaRuXcQ0jH4qBkY9SF8mg5Z5neeJ3lemeI8HV22vHFcFdFACqPAvQgLtoQAauJZKLt7kiyMucBxQOLPGcFTvOSc3Ve8tknZPC7C9hqN4I3tcN7SNQpjaa7O4gszaUc8OeemTWhV1zaoL7fl8R33bLFgYYpXFsU8ZzaAH4w5jvebhx5ajJbox9MhoMh0Gi+SsRaQWktcDUOBIIIzBBG9adst24PjjwWyN05aPDKwta88pAciae96rUqNivKwstEL4n+xI0tPKuhHMGh8lj1jtDrPK+zSmj4nFp/FwI5EUI6rQtk+0Gy3gcMRcyUZ93JQE/ykZO8lYDs9B9o+0uiaZsIaJHDMBtaUByB3V1We+Z1GuO7yoVg2QtFoIJHdMOeOQeIj8Mep6mgVvuTY6z2Wjmtxyf7r6Fw4lo0Z5eqmnyNGrmjq4fqoDbXaeKx2KSRzwSaMaGkOcS/LIA7hUqc8Tlrru9EZr0L8RBoC44f5Rk39fNR8sqze09rDWikUDjQZF7g0egqq9eXaNa5agObEDujGf9zqlb1zxpd831FECZHtYOZzPQanyS/Y/bxbLdNKxpEVnYAHO1dJISG0G4YWv55hYRPO55xPcXE6lxJPqV9MdhtwfZ7pY9wo+0udMeOE+GMf2iv9SmquVvOKRjeHiP0H5p8wUCj7L4pHO50HQZKSUAk5o6hKIQR9hfhcYzoalv5j8/VZz2n7OmG0NtcQo2ZzWyU92YCkUnLGBgPNreK0i8ID7QyIzBXFtscdrsz4pBVkjS1w3g8uBBoQeQVlwZ7staGyxmNxwsmFWkfw3g6jm11D0PJWKxyEgse0Y2lwe3djA+9YPwuaQ9vJx4Kh3eJLLaX2aWgeHUB93vAPA8fgkYfmRuVwdbA5rZ2mhGFkpO4g/cSu/ldijdyJXS3WMdQP7qTDXIUo7iw/6b/I+E+SsdktVR8wOfvN/Mf4VbvRwLQ8DPxEN300nh67xzASd3XqSMjpTxcRqx/mNfNTNTcWKaXu31HsSajdi3eunWir93XX3t7d4AO7hZUn4pM6emLXi0pzflsP2aVw1wOI5OAzH5+SfbAgusxkcM3uoObW5V9arl37nLv8fjm9f1/qk/9Qt/YLLBZWnOZ/eOH4I9PV5H9qwohXTtmvv7Te8oBq2zgQt4Vbm//m4jyVNhGfRVh7aYvD0SIdUBP6VCYsioSPMIOmhdgLtsS5kKBKQq09n2zhnnDiPC2hVasdmMjw0Z1K3zYTZ4QQjLM69UFH7X7LglsvDu3gdQ8E/ULPiF9HbU7DQ3gxglL2mOpY5hApiAqCCMxkFTLV2E09i1GnB0YJp1BVGQuYkWtAFN62Sxdi0Y/wBWZ7+TQGjz1KcW/sSs720Y98bho4UcD1afrVMGLwEtcC0lpaaggkEHdQjQpxPbnvNXSPcTqXPcT8ypXa7Yme7pGtkLXMfUskbXCaatNR4XUoacCq8XnePRQKl9dTVJleCULw5oFruuqa0OIijLyNaUoK6VJyCtt19lUz6GaRsY4N8bvXID5pDsulItb49z4yT1Y4EfIlbBZoR1WpNS1Wrh7ObPG5oZH3jyQMcniIJ3gey1bLIBFDRujWhrfQNCrmztmxTA7mCvmcgp68nVLGcTU9Bp8068eE58u7uio0J4uIm0C7WWghCEHL21Cj4nd3JT3X/J2799FJJrbrPiaUFK7VNnMcQtbB4ohSWmpirUPy3sd4uhdyVfua/gQHOzbICyZu4kjx+oAeObTxWp2SQSMLXgEjwuB0I0zHAj81i983Qbvtz4DUQyeKJ3BpPh6uY4U6AcVrmpYs8BNXRF1S0jC7jl91J/U0YTzbzTESd2+oFBmQOVfvWdWnxDzXNmtFY6n24QQ4DUxVGMD+Q0cOVE7tcWMBwIq4jPcJAPC7kHjLzC6MYdTz4mFhzbIMPmcmnzrT0VulkbYLvLifDZoSSTvLG1+Z+qpmyTO9tLGEeFlZM9wac2Ho8jyKue1+zn2+xyWYyOiElKvaATQODqEHUGmei59e2+fEx8iy2h0kjnuNXPJc483EuPzKXgGXUrQr67ArdDUwOjtLeAPdv/ALXnD/yVOvG457MQ20QyQkf7jHNB6OOTvIrKm7dFwQu6rkoOCmsrs04mclLmsJmmDRxQXPs52YxvD3DT6rbbFZw1oAUBsndAiiaKblaYmKoXjavHrrQLhmZWolcPirySLrKdxKeELkqogb8uVtphdDM0SMcNDkQdzmnc4cV8/bYbIyWGbC44mPqY3/EBqCNzhlUc6719OFtVWNs9mWW2B0ZAxvp3b98ZBriH58QVmtR80lqAE/vm6JLNM+GUUew0PA50Dmne07imUFndI9rG5lxoP1PILKrh2Y2Em0vmHstaWDm59K+gFfMLX7M2gqqzsRcQiiaAPCND8R953n+iuTbPoP3U6LfPhmrDszZsMRcdXn5DIfml2eOZx3Dwjy1+actaIoqfA36D9UldkVG1OpWbdqyZD4IQhRQhCEAvCF6hBGTfdyB+45O6cfJRHaHsz9sshMYrNDWSKmrsvFH/AFAeobwVktMOIJvd0tKxnVunNv8Aj9EGLXHeZLWyD2mUDgd40aTyzLD1HBWKzuaKx/w3txM/kJzb/Mx3yPJNdvLiFitYnY37m0F2MDTE7ORvKubh1Pw5t7FMXfdtzc044nnQmhy542jT4gV0lZwrPNLBIXxvcx9aOINKuGYqN7Xj514KYj7Rp4xG5zGytfizPhf4aVzGVc6Zjcmv2UTMDm1c5wwkHXCdCB8THfQ8VJXTsgGEPmPeOa4uaz3A4tzNDqfD0qsd7Z49t/Hk6n28xZbo2tjmYHFr4q19sZGm8EbualnNjlaQQ2Rp1Bo4HqFBva07sxlTomxs4GbSWmu40KyX9G99dkV3WipEPcuPvQEs9WewfRUK+uwOdtTZp2SjcyUGN39zat+QWmWa8LQ00ae95OGfm4aealYr0y+8YWnfTxD9VUfLG0Oxttsh+/s0rB8YGJnk9lQrP2b3BVweR+96+io7Qx+hB5f4TZ9xwE17trSd7QGn5KiGscVAFIRBLm6QPZPr+q5dZ3NGnoqhGV+7iuo9EgDU9ck7AotMuSuaLty8DVFJyaU3nL9UhNQCu85N6bynJFfPLoN5Uba7VUkjRuTR++aiqxtpshHb2BhGF7AcDx7QJ0HNvLmoDZbshNnq+d7XPJIOGuFrOROdTv8ARaPYot5/ZSttfkGccz0UVGWSxgDIUGgClLvslZWjh4j5f5ok7PHv4fsrvZK8xaHWh7KGNknctf8AG5grIR+EOdh6tKCVvR+TW/EfkMz+SdQMoEyecc3Jop56lSACg9QhCAQhCAQhCAUdboy0h7dRn14hSK4lZUIInaO5GW+xviJpjFWO+B4zY7yOo4VCp1y7GuiawWhzTIyvsVNMwaVNKgEVBpvKvNjfgeWHQ5t67wvbws/vgcj+SCJhsrGCjRSlS47zUDOvmnGMZDofqFwCMR5in1Stnu5zw3cBvOpHIKNEGir3ila4TlxpRO7PcxPtmg4DXzO5SUFkaypAzOp3ldTTtaKuNP381U0RwNaKNAASFrnY3I5n4Rmf8JF9qfJkwYW8T7R/RK2ewAZ6nidURGy3c6U5+EcBr5lOYrPLGMnkjg7xfXNSgavUEe28XD22Hq39CnEVuY7RwrwOR+aVdGCm8t3tO5A4dEDqAoy/bmfNA+OKUwvcKCQCpbnnTMUJFRXdVKfY3t9hxHLUehXotsjfaaHcxkfQpoi9m7ins9nZHNJ3zmAgyEkk5kipdmaA0z4KRl4HLj03p1HeTDqcJ4Oy+aXIDhuI9VrUxA2+04GZe07Ichv9B9VGRMqQBo36/wCFYrbcjJDiqWkCgpmPQprFcbo9CHfI81diOWUaKnQCqj3Sk1cdXHIfQJzbwRRhBG9x48BVRk1vYwPlecMcLSS7p7R/JZaQnaVtj9gseCM/+ROC2PixtKPk+dBzPJXPYi5/sd22eJ2rIg6T+d33kn/JzlgdyzPvi/oXSAljpA7DuZDCMYZyyaB1cvpC830ZTe4gfmfkoE7sZWrjqST65qQSNlZRoSyAQhCAQhCAQhCAQhCBleFnqKjIjMHgRolbPKJGZ78nDgd/75pdwqFHsHdyfhdkeR3FApZbrazM+I8Tu6BPHOoKnJNrRbw3IDE7gNB1KbizPkNXnLc0aD9UHct4k5Riv4jp5DevIbAScTziPP8ALgncUAalUHDIwF2hCAQhCAQhCAXJYF0hA3ksbTuTY3cW5sJb0P5KRQgjhaJW6gOHoUoy9G+8C3qMvUJ4WpJ9mB3IO2ua4ZUcPIhQO0uw8Fts7oHY4muIJMRwkkZiooQRXOlFIyXYK1bkeIyXNZWbw4fi/UIKh2f9kzbstUs/fd9jZgjxMDXMBdifUgkGtG5iiuFqOKYD4R8z/hKRXhuc0g+oXlli8Rcd5r+nyQPWjJeoQgEIQgEIQgEIQgEIQgEnJEChCDllmASoCEIPUIQgEIQgEIQgEIQgEIQgEIQgEIQgF5RCEHJiC6DUIQeo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data:image/jpeg;base64,/9j/4AAQSkZJRgABAQAAAQABAAD/2wCEAAkGBhQSEBUUExQVFBUUGBcWFRQVGBQXFhUXFxUVFBQWFxUXHCYeFxojGRgVHy8gIycpLCwsFh4xNTAqNSYrLCkBCQoKDgwOFw8PGCwcHRwpLCwsKSkpKik0KSkpLCkpKSkpKSwpLCksKSksLCkpKSwpNSkpKSksLCksLCwpKSkpKf/AABEIAMYA/gMBIgACEQEDEQH/xAAcAAABBQEBAQAAAAAAAAAAAAAAAwQFBgcCAQj/xABCEAABAwEFBQUFBgUDAwUAAAABAAIDEQQFEiExBkFRYXEHEyKBkTJCUqGxFCNiwdHwQ3KCkuEzU6IIFSREY5PD8f/EABkBAQEBAQEBAAAAAAAAAAAAAAABAgMEBf/EACARAQEBAQACAgIDAAAAAAAAAAABEQIhMQMSQWEEgZH/2gAMAwEAAhEDEQA/ANxQhCAQhCAQhCAQhCAQhCAQhCAQheOdRB6uHyAJraLeBkMzuA1SbLI9+bzhHwjXzO5B6+3EnCwVPLd1O5dmctcA7f8AshLHBE3MtY0akkAcMyV5bLPjbQajMHmgXaV6mdgtFRnqNRzTxAIQhAIQhAIQhAIQhAIQhAIQhAIQhAIQhAIQhAIQhAIQhALwlJyzgJkbU6Q0YOrtw80Dme2Bo1TUB8unhbxOp6BLwXeAau8TuJ0HQKP2k2ys1ibWV9X+7EzxSO/p90czQIJWz2RrNBnvccyVUdqu1Gz2SscVLRNphafA07scmnkKnos+2m7QbVbasbWCE5d3GTidXTG/Vw5Cg41SmzXZrNOA6Qd1FrUjxUrnhZvG+pVELe992u8pAJXF4J8ELAQxvIMGpHE1PNbnsj3/ANjiFqFJWjC4k1LgMmudwcRSvOqbXJs3BZMom5mg7x1C8nruB5KaY/NA1tTO7kDxo7I8jx80/jfULyaEOaWnQ/uqZ2CYgljtW5f5UEghCEAhCEAhCEAhCEAhCEAhCEAhCEAhCEAhCEAheFyaWi3hvXggcvkATKa31OFgLjwH7yXLbM+TNxLW8PeP6J2GsiYTk1oFSSaAAakk/UoG8V3l2chr+EaeZ3r2871hssWOZ7YmDecvJo1J5BUnabtajYTHY29685d6a900/hGsh9BzKoLrvtlvlMkhdKdC9+TGAmmW5ra0yG/XVUWLabtdlkJjsbTEw/xXU7xw0OFpyj86nooq4NiprW8yOPhcaukkJJcTnXPxPJV07O9jYmRSOlYJHOIYQ9oIaW5mgO+tM+SuElzNrVpcw6ZZj0KCoTdn8UcA7mplbmHk5kjVmWQru5gcVYdm747+Lxf6jKB/Pg6nP6gpZ1hlZpR4OtDQ8jQqs3lM6y2gThpAcaSNpQVOvk7XkQr7Srm5m70/Rctd6jXnzSVmvBkjQ5pqHCoK7kf7w1Go4jePzCyHcElU1vGKhEg3ZO6cfJeNkoQRocwnrXBzeIP7IRXMEuIJVRtmPdvLDpq08R+8lIgoPUIQgEIQgEIQgEIQgEIQgEIQgEISckwCBSqQntYaMymjrW55pGK8TuHUpWC7gM3nEfkOgQIhz5fZ8LfiP5DendnsTWZ6n4jr/hR+0O1dnsTMU8gBPsxtzkd/K3hzNBzWU7Rdo9qth7uGsEZyDWEmR/JzxpXg2m/M5INB2o7SLNY6sB76Yfw2EUb/ADv0b0zPJZbe1/Wy8pQx5JaSA2BmUYqcq8TXRzj6Ja49l2i0sZamvjblVtMLs8wM9Aaq4X1cDbJK10TfuXDCWipyyqKnUjIg9FrEMdndhGMDZLRSTeYxWmWTw464hkSOqvV5RNEQDGtAaDhaAA0tIzbQbiPmou7rVxINcNTuxEfdy9HjwnnVO4HVlbCdK1b/ACj2m+X0KlErYGtgswLjQNaXuJ1pTESeYH0WBWPtzvCOV7qxzRue5zY5G5taXVa1r2UOQprVap2zX59mumUA0dOWwN/rzf8A8A71XzS7RZrUb/cnb1ZZABaYpLOT7zfvWerQHD+1X27r9strZ91LFM0+6CCfNhzHmF8i2GNz3jgFcbOMIFMiN4yPqM1NMfRv/Y4h7De7zr4MhU8tE3luyVubHB3I5H9Filj7Q7dZvZmL2j3JR3g9T4h5FWi6u3tmQtVnc3i+E4h/Y6h+ZV1MXSW0yR5PY5oOYdSoDuoyof1S90XyMWEnJ3ydw81xcvaBYLXQRWmPEf4bzgf0wPoT5VUpablhkzLACfeb4TyNQtSpjq3R4m4m+03McxvCUsVoDmhIG73t9h9eTv1Cj6ywvJLCWHOrcwDv0UVYEJjBebXb07bMCg7QiqEAhCEAhCEAhCEAuXPATe024NTdsD5Mz4G/8j+iDue8M6NzPALyOwF2ch/pH5n9E5jhZG00oAMyTy1JJVE2o7XYYSY7KBPJmMf8FpH4hm89MuaC7223xWeMvkeyKNu9xAHQcTyCzDaXtefJijsLcI/33jxH+Rh9mu4uz5BQFlu+2XvNjkeXFvvO8McY3YWjIdAKnfVXS7thIrI1s1O9kid941wBbh/C3lUOBK1iWqLY9lLRaAZpceF3iMshJc6mtK5uIBPkFdtnLiZZKOY3E9pze7MkGmm5uR3biFdpYg9tRoaEH6FV8RYS5mlBUV+GpGf8pqDyJ5Ij3a26hNE2ePN0YrzdHv8ANp+hXdx2ptrspieauaNd9PdKkLotXuHfWleO9p60PmCq3bbObDaw9n+m41bww+8zy+iv6P28sxMZdE/MsxUHxM1ewc/eHMKwbMDvHuec8FGh3xVAOIcy2lVH7UQBzGzx6gVBHDX1Cndl7NgsrDSmOshHDHnTpRSkY9/1AXz3lqgswPhhYZHD8cmTQejBX+pZWyzOechktS2muRtotc9pkNcbyRya0YWD+0BU29bxiiBaylVMa1E3bNhkwFWdioYtRModzV3scuJgK59LHcsdVHz2MKUKSe1SKrdus9E8uXbu32MjuLTI1o9xx7xn9j6geVEva4AVE2mBo3haRr+w/bdabTaYrNNZ43ulcGiSIllNSXFjqggDPIhaXc22FmtLSY30wuLSHjCag06EeawzsKsIfebpNRDC4+byGD5VV4tezcl3zSSMBfZZHF54xFxqQ4fCCcnJ1bJsa4ktytPfZ2PFSAef+Qm7rsp7DyORzCo9ivQjON5b0OXmNFKRbYSs9prZB/a71GXyXKfPPy6X4b+FhJlZq3EOLc/lqu47zGhyPPJR9l20s7vbJjP4hl/cFKxTxTNq0skHEFrvpous6l9VyvNnuFWWgFKApm+62+6S35j0KTMUrdKOHLI+hWmUihRzbypk4FvXJOo7W070C6FyHrpAzsLGmrqeIGhJ3dOChNsO0Cz3fRsmJ8rxiZE0ZkVIqXHJrag565aFSjz3UmL3Tk78j5fqq72pbKfbLIJGMxzWY94xu+RgoZYgRn4mjLmAgze8tpLde0hhzDfabBFUM8OfjJPjyzzyyyCnLn7N2BodK4PJoQG5NbiAwOrqcwWnShChrnnEb2yQe5SeIjV8Jzc08S36By0yzzt8L25xStL2gfC7/WjHNp8Y6FbxNQ9wTGGTDShZ4SNKjfl0FeoV1Jr4tQRR3MHQ/P5qr35ZKESjUUa8jfvY/ocj6qZuO2YmYTu+m8eR+RSoWu77tzoToM2Hi07vJJXtZj7bRVzc6cdxB6jLyCWt0JoHD2o8xzHBKm0NLMejSKuO4DUny1UEBE8BwIJwuAI4jcD1BGE8w071LXhYxarOWmmLVp4PGnkfzWRO7S5JLSWQRMdE55wNOLEQfDXED4cWTqAZZcFqN022lGPIx4QXNBrQVpXyd9VL1Nxfpc3PCDuG2lx+yP1Jo0HUUPjHl9FZNuL/AGWGwSyuyAAYwfid4WgdNfJI3fdAdbzP8LCCP/cNGhw6txfJUP8A6hbwxR2ez4qAF0zxXU+xGPnIfIK1JMZXfm28k1Q3Jv73KsuJcanMpw2IBerLRuISpmw3yY2UpVRqEEpJtDIdKBNZbzkdq4psumtUwdd4TqT6pGaVKPPporJ2d7KtttoIcRSOjnN3kV1HKqotHYJJ3VtljdkZoMTa/geD9DXyW5WmMPaWuFWuBaRxBFCsL2ktguy/opWjDHG2HEBvie0xyfKvotyEocAQaggEHiDmFpGQ2B7rNapLM4/6by0V3jVp820Ksr8xVNe0y6sD4rYzcRFN/wDW76t82rmyW4PjBBrkvD83GdPd8fX25RV6WvCDTz/e5U19qkbL3jHujdriY5zT6gq3XqAQQq3aY6LPHhrtN3V2sW+Cgc9s7RulHi/+RlDXqCrxc3bPZ5KCeKSA/EKSM9W+IeYWd2HYu0yDEIi0EVGPwEjiAc04bsdPva1vV1fkAV6J9/w4WcNvu2/bPam/cyxyjeGkEjq3UJaS7GHSrT+H9NFh8WyAaQ57ySPg8BH9ftDyorRs7tDavtEUDJC5pc1uF/jo2viOJ3iJDa71355t9uHWT00UWR7dHBw55FObPJULi8JcMZ4nIeeS9sTKNCiPbVDiaUjd02RYdW6c27v0T1RtsYWOD27tRxG8IMt2tug2C2/dj7uRzrRZxuD/AP1Nn6GuMDg5w3KZ2VtIIdAw+F1LRZSd3GPyzaenNW3a7Z9tvsbowaPykgf8Erc2HofZPJxWTXHeLmuw0LHse5zWnWORhpPF6gkdFueWa0uzyNewtI8NKEHc2tCOsb8uhCj7tmdFLhOrTTr/APoXf2wFzJmULZvd3CYDxM6SMr5gcUlerK4ZWVNAKnjGfYd1acitYzat0cgIqOFRzaf3TyVM7RL5+xWG0NyPftMcYJpnJ4X0pqWtJKm7ntZIodRXLn7zfPUKP7RNi/8AuNkDWENliJkicRXECPEyuoBy8wFj01PLB9loHyWlvd4QWeOjjqARUADMnkFscN7BpJf3bXUAJIzprSvDNYqLntVmla59nlbhNTWN1CN4qBRaJdTmzGNtD94WtaBuJyoQvH88uyvpfxbz9LPy1nZRn/jNfWuOpBpTw1o0c+q+cO0y/ja70tD61Yx5ij4YY/BXzcHHzX0TtTebbvuyaRuXcQ0jH4qBkY9SF8mg5Z5neeJ3lemeI8HV22vHFcFdFACqPAvQgLtoQAauJZKLt7kiyMucBxQOLPGcFTvOSc3Ve8tknZPC7C9hqN4I3tcN7SNQpjaa7O4gszaUc8OeemTWhV1zaoL7fl8R33bLFgYYpXFsU8ZzaAH4w5jvebhx5ajJbox9MhoMh0Gi+SsRaQWktcDUOBIIIzBBG9adst24PjjwWyN05aPDKwta88pAciae96rUqNivKwstEL4n+xI0tPKuhHMGh8lj1jtDrPK+zSmj4nFp/FwI5EUI6rQtk+0Gy3gcMRcyUZ93JQE/ykZO8lYDs9B9o+0uiaZsIaJHDMBtaUByB3V1We+Z1GuO7yoVg2QtFoIJHdMOeOQeIj8Mep6mgVvuTY6z2Wjmtxyf7r6Fw4lo0Z5eqmnyNGrmjq4fqoDbXaeKx2KSRzwSaMaGkOcS/LIA7hUqc8Tlrru9EZr0L8RBoC44f5Rk39fNR8sqze09rDWikUDjQZF7g0egqq9eXaNa5agObEDujGf9zqlb1zxpd831FECZHtYOZzPQanyS/Y/bxbLdNKxpEVnYAHO1dJISG0G4YWv55hYRPO55xPcXE6lxJPqV9MdhtwfZ7pY9wo+0udMeOE+GMf2iv9SmquVvOKRjeHiP0H5p8wUCj7L4pHO50HQZKSUAk5o6hKIQR9hfhcYzoalv5j8/VZz2n7OmG0NtcQo2ZzWyU92YCkUnLGBgPNreK0i8ID7QyIzBXFtscdrsz4pBVkjS1w3g8uBBoQeQVlwZ7staGyxmNxwsmFWkfw3g6jm11D0PJWKxyEgse0Y2lwe3djA+9YPwuaQ9vJx4Kh3eJLLaX2aWgeHUB93vAPA8fgkYfmRuVwdbA5rZ2mhGFkpO4g/cSu/ldijdyJXS3WMdQP7qTDXIUo7iw/6b/I+E+SsdktVR8wOfvN/Mf4VbvRwLQ8DPxEN300nh67xzASd3XqSMjpTxcRqx/mNfNTNTcWKaXu31HsSajdi3eunWir93XX3t7d4AO7hZUn4pM6emLXi0pzflsP2aVw1wOI5OAzH5+SfbAgusxkcM3uoObW5V9arl37nLv8fjm9f1/qk/9Qt/YLLBZWnOZ/eOH4I9PV5H9qwohXTtmvv7Te8oBq2zgQt4Vbm//m4jyVNhGfRVh7aYvD0SIdUBP6VCYsioSPMIOmhdgLtsS5kKBKQq09n2zhnnDiPC2hVasdmMjw0Z1K3zYTZ4QQjLM69UFH7X7LglsvDu3gdQ8E/ULPiF9HbU7DQ3gxglL2mOpY5hApiAqCCMxkFTLV2E09i1GnB0YJp1BVGQuYkWtAFN62Sxdi0Y/wBWZ7+TQGjz1KcW/sSs720Y98bho4UcD1afrVMGLwEtcC0lpaaggkEHdQjQpxPbnvNXSPcTqXPcT8ypXa7Yme7pGtkLXMfUskbXCaatNR4XUoacCq8XnePRQKl9dTVJleCULw5oFruuqa0OIijLyNaUoK6VJyCtt19lUz6GaRsY4N8bvXID5pDsulItb49z4yT1Y4EfIlbBZoR1WpNS1Wrh7ObPG5oZH3jyQMcniIJ3gey1bLIBFDRujWhrfQNCrmztmxTA7mCvmcgp68nVLGcTU9Bp8068eE58u7uio0J4uIm0C7WWghCEHL21Cj4nd3JT3X/J2799FJJrbrPiaUFK7VNnMcQtbB4ohSWmpirUPy3sd4uhdyVfua/gQHOzbICyZu4kjx+oAeObTxWp2SQSMLXgEjwuB0I0zHAj81i983Qbvtz4DUQyeKJ3BpPh6uY4U6AcVrmpYs8BNXRF1S0jC7jl91J/U0YTzbzTESd2+oFBmQOVfvWdWnxDzXNmtFY6n24QQ4DUxVGMD+Q0cOVE7tcWMBwIq4jPcJAPC7kHjLzC6MYdTz4mFhzbIMPmcmnzrT0VulkbYLvLifDZoSSTvLG1+Z+qpmyTO9tLGEeFlZM9wac2Ho8jyKue1+zn2+xyWYyOiElKvaATQODqEHUGmei59e2+fEx8iy2h0kjnuNXPJc483EuPzKXgGXUrQr67ArdDUwOjtLeAPdv/ALXnD/yVOvG457MQ20QyQkf7jHNB6OOTvIrKm7dFwQu6rkoOCmsrs04mclLmsJmmDRxQXPs52YxvD3DT6rbbFZw1oAUBsndAiiaKblaYmKoXjavHrrQLhmZWolcPirySLrKdxKeELkqogb8uVtphdDM0SMcNDkQdzmnc4cV8/bYbIyWGbC44mPqY3/EBqCNzhlUc6719OFtVWNs9mWW2B0ZAxvp3b98ZBriH58QVmtR80lqAE/vm6JLNM+GUUew0PA50Dmne07imUFndI9rG5lxoP1PILKrh2Y2Em0vmHstaWDm59K+gFfMLX7M2gqqzsRcQiiaAPCND8R953n+iuTbPoP3U6LfPhmrDszZsMRcdXn5DIfml2eOZx3Dwjy1+actaIoqfA36D9UldkVG1OpWbdqyZD4IQhRQhCEAvCF6hBGTfdyB+45O6cfJRHaHsz9sshMYrNDWSKmrsvFH/AFAeobwVktMOIJvd0tKxnVunNv8Aj9EGLXHeZLWyD2mUDgd40aTyzLD1HBWKzuaKx/w3txM/kJzb/Mx3yPJNdvLiFitYnY37m0F2MDTE7ORvKubh1Pw5t7FMXfdtzc044nnQmhy542jT4gV0lZwrPNLBIXxvcx9aOINKuGYqN7Xj514KYj7Rp4xG5zGytfizPhf4aVzGVc6Zjcmv2UTMDm1c5wwkHXCdCB8THfQ8VJXTsgGEPmPeOa4uaz3A4tzNDqfD0qsd7Z49t/Hk6n28xZbo2tjmYHFr4q19sZGm8EbualnNjlaQQ2Rp1Bo4HqFBva07sxlTomxs4GbSWmu40KyX9G99dkV3WipEPcuPvQEs9WewfRUK+uwOdtTZp2SjcyUGN39zat+QWmWa8LQ00ae95OGfm4aealYr0y+8YWnfTxD9VUfLG0Oxttsh+/s0rB8YGJnk9lQrP2b3BVweR+96+io7Qx+hB5f4TZ9xwE17trSd7QGn5KiGscVAFIRBLm6QPZPr+q5dZ3NGnoqhGV+7iuo9EgDU9ck7AotMuSuaLty8DVFJyaU3nL9UhNQCu85N6bynJFfPLoN5Uba7VUkjRuTR++aiqxtpshHb2BhGF7AcDx7QJ0HNvLmoDZbshNnq+d7XPJIOGuFrOROdTv8ARaPYot5/ZSttfkGccz0UVGWSxgDIUGgClLvslZWjh4j5f5ok7PHv4fsrvZK8xaHWh7KGNknctf8AG5grIR+EOdh6tKCVvR+TW/EfkMz+SdQMoEyecc3Jop56lSACg9QhCAQhCAQhCAUdboy0h7dRn14hSK4lZUIInaO5GW+xviJpjFWO+B4zY7yOo4VCp1y7GuiawWhzTIyvsVNMwaVNKgEVBpvKvNjfgeWHQ5t67wvbws/vgcj+SCJhsrGCjRSlS47zUDOvmnGMZDofqFwCMR5in1Stnu5zw3cBvOpHIKNEGir3ila4TlxpRO7PcxPtmg4DXzO5SUFkaypAzOp3ldTTtaKuNP381U0RwNaKNAASFrnY3I5n4Rmf8JF9qfJkwYW8T7R/RK2ewAZ6nidURGy3c6U5+EcBr5lOYrPLGMnkjg7xfXNSgavUEe28XD22Hq39CnEVuY7RwrwOR+aVdGCm8t3tO5A4dEDqAoy/bmfNA+OKUwvcKCQCpbnnTMUJFRXdVKfY3t9hxHLUehXotsjfaaHcxkfQpoi9m7ins9nZHNJ3zmAgyEkk5kipdmaA0z4KRl4HLj03p1HeTDqcJ4Oy+aXIDhuI9VrUxA2+04GZe07Ichv9B9VGRMqQBo36/wCFYrbcjJDiqWkCgpmPQprFcbo9CHfI81diOWUaKnQCqj3Sk1cdXHIfQJzbwRRhBG9x48BVRk1vYwPlecMcLSS7p7R/JZaQnaVtj9gseCM/+ROC2PixtKPk+dBzPJXPYi5/sd22eJ2rIg6T+d33kn/JzlgdyzPvi/oXSAljpA7DuZDCMYZyyaB1cvpC830ZTe4gfmfkoE7sZWrjqST65qQSNlZRoSyAQhCAQhCAQhCAQhCBleFnqKjIjMHgRolbPKJGZ78nDgd/75pdwqFHsHdyfhdkeR3FApZbrazM+I8Tu6BPHOoKnJNrRbw3IDE7gNB1KbizPkNXnLc0aD9UHct4k5Riv4jp5DevIbAScTziPP8ALgncUAalUHDIwF2hCAQhCAQhCAXJYF0hA3ksbTuTY3cW5sJb0P5KRQgjhaJW6gOHoUoy9G+8C3qMvUJ4WpJ9mB3IO2ua4ZUcPIhQO0uw8Fts7oHY4muIJMRwkkZiooQRXOlFIyXYK1bkeIyXNZWbw4fi/UIKh2f9kzbstUs/fd9jZgjxMDXMBdifUgkGtG5iiuFqOKYD4R8z/hKRXhuc0g+oXlli8Rcd5r+nyQPWjJeoQgEIQgEIQgEIQgEIQgEnJEChCDllmASoCEIPUIQgEIQgEIQgEIQgEIQgEIQgEIQgF5RCEHJiC6DUIQeoQhAIQh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4" name="Picture 8" descr="http://www.proyectaimagen.com.mx/images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00" y="1340768"/>
            <a:ext cx="3076575" cy="24003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encrypted-tbn1.gstatic.com/images?q=tbn:ANd9GcTtTGseVLD41PQ7MxuB9pLwYxiBkssTRacCOdmI6wUNjgz5AI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7" y="3757868"/>
            <a:ext cx="342757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nnovias.files.wordpress.com/2013/01/pastel-de-bo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89046"/>
            <a:ext cx="2087191" cy="29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 descr="https://encrypted-tbn1.gstatic.com/images?q=tbn:ANd9GcRGYATn-o23XbT8rl5IVKJRnkgIIRe7Du2cvn_CKEoHVswD1clzwg"/>
          <p:cNvPicPr/>
          <p:nvPr/>
        </p:nvPicPr>
        <p:blipFill rotWithShape="1">
          <a:blip r:embed="rId6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0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Durante</a:t>
            </a:r>
            <a:endParaRPr lang="es-EC" dirty="0"/>
          </a:p>
        </p:txBody>
      </p:sp>
      <p:pic>
        <p:nvPicPr>
          <p:cNvPr id="5122" name="Picture 2" descr="http://detiflores.files.wordpress.com/2010/09/cent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5391"/>
            <a:ext cx="3019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04.olx.cl/ui/11/17/92/1302660518_188311592_1-Fotos-de--Banqueteria-y-arriendo-de-mantel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04" y="1366167"/>
            <a:ext cx="3170300" cy="23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02.olx.com.pe/ui/4/93/96/70618796_3-LineaEventosCom-Encuentra-EventosMusicaOrquetasShow-Iquit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t="35565" r="6873" b="3704"/>
          <a:stretch/>
        </p:blipFill>
        <p:spPr bwMode="auto">
          <a:xfrm>
            <a:off x="2968582" y="3721466"/>
            <a:ext cx="3352800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1.bp.blogspot.com/-JX1XDn7V3GA/Ta28PHxAgFI/AAAAAAAACJA/XEQuSg0gI1A/s1600/organizacion%2Bevent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204864"/>
            <a:ext cx="27363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https://encrypted-tbn1.gstatic.com/images?q=tbn:ANd9GcRGYATn-o23XbT8rl5IVKJRnkgIIRe7Du2cvn_CKEoHVswD1clzwg"/>
          <p:cNvPicPr/>
          <p:nvPr/>
        </p:nvPicPr>
        <p:blipFill rotWithShape="1">
          <a:blip r:embed="rId6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280937" y="312738"/>
            <a:ext cx="7024744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Complementos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8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Complementos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Después</a:t>
            </a:r>
            <a:endParaRPr lang="es-EC" dirty="0"/>
          </a:p>
        </p:txBody>
      </p:sp>
      <p:pic>
        <p:nvPicPr>
          <p:cNvPr id="6146" name="Picture 2" descr="http://eldesvandelasbodas.com/web/sites/eldesvandelasbodas.com/files/album-bo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5040560" cy="27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4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852329"/>
            <a:ext cx="5616624" cy="724942"/>
          </a:xfrm>
        </p:spPr>
        <p:txBody>
          <a:bodyPr>
            <a:normAutofit/>
          </a:bodyPr>
          <a:lstStyle/>
          <a:p>
            <a:r>
              <a:rPr lang="es-EC" dirty="0" smtClean="0"/>
              <a:t>Ubicación 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15322" t="2869" r="17945" b="4255"/>
          <a:stretch/>
        </p:blipFill>
        <p:spPr bwMode="auto">
          <a:xfrm>
            <a:off x="1201482" y="1844824"/>
            <a:ext cx="574678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09600" y="49382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Infraestructura e Instalaciones</a:t>
            </a:r>
            <a:endParaRPr lang="es-EC" dirty="0"/>
          </a:p>
        </p:txBody>
      </p:sp>
      <p:pic>
        <p:nvPicPr>
          <p:cNvPr id="6" name="5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107504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74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2028" y="332656"/>
            <a:ext cx="7024744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Infraestructura e Instalaciones</a:t>
            </a:r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Planta Alta</a:t>
            </a:r>
            <a:endParaRPr lang="es-EC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778" r="1611" b="12302"/>
          <a:stretch/>
        </p:blipFill>
        <p:spPr bwMode="auto">
          <a:xfrm>
            <a:off x="78166" y="2132856"/>
            <a:ext cx="9030338" cy="42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2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-243408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Planta </a:t>
            </a:r>
            <a:r>
              <a:rPr lang="es-EC" dirty="0" smtClean="0">
                <a:solidFill>
                  <a:schemeClr val="tx1"/>
                </a:solidFill>
              </a:rPr>
              <a:t>Baja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1785" r="3507" b="16469"/>
          <a:stretch/>
        </p:blipFill>
        <p:spPr bwMode="auto">
          <a:xfrm>
            <a:off x="70630" y="764704"/>
            <a:ext cx="8934910" cy="588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179659" y="12836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9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48680"/>
            <a:ext cx="6702300" cy="782960"/>
          </a:xfrm>
        </p:spPr>
        <p:txBody>
          <a:bodyPr/>
          <a:lstStyle/>
          <a:p>
            <a:r>
              <a:rPr lang="es-EC" dirty="0" smtClean="0"/>
              <a:t>Espacios </a:t>
            </a:r>
            <a:r>
              <a:rPr lang="es-EC" dirty="0" smtClean="0"/>
              <a:t>Complementarios </a:t>
            </a:r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32734"/>
          <a:stretch/>
        </p:blipFill>
        <p:spPr bwMode="auto">
          <a:xfrm>
            <a:off x="1115616" y="811560"/>
            <a:ext cx="6934211" cy="6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9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479787"/>
            <a:ext cx="4680520" cy="1470025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Capítulo I</a:t>
            </a:r>
            <a:endParaRPr lang="es-EC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6624736" cy="2952328"/>
          </a:xfrm>
        </p:spPr>
        <p:txBody>
          <a:bodyPr>
            <a:normAutofit/>
          </a:bodyPr>
          <a:lstStyle/>
          <a:p>
            <a:pPr algn="l"/>
            <a:r>
              <a:rPr lang="es-EC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Fundamentación Teórica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Reseña Histórica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Características del Servicio en Restauración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Manejo y Almacenamiento de Alimentos.</a:t>
            </a:r>
          </a:p>
          <a:p>
            <a:pPr algn="l"/>
            <a:r>
              <a:rPr lang="es-EC" sz="2000" dirty="0" smtClean="0">
                <a:solidFill>
                  <a:schemeClr val="tx1"/>
                </a:solidFill>
              </a:rPr>
              <a:t>Marco Conceptual</a:t>
            </a:r>
          </a:p>
          <a:p>
            <a:pPr algn="l"/>
            <a:r>
              <a:rPr lang="es-EC" sz="2000" dirty="0" smtClean="0">
                <a:solidFill>
                  <a:schemeClr val="tx1"/>
                </a:solidFill>
              </a:rPr>
              <a:t>Marco Referencial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4.bp.blogspot.com/-ZmzXskuUMwU/TVPrKCirtGI/AAAAAAAAAOk/EqCnhCH78Z4/s1600/libro-libr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455758" cy="26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32998881"/>
              </p:ext>
            </p:extLst>
          </p:nvPr>
        </p:nvGraphicFramePr>
        <p:xfrm>
          <a:off x="1403648" y="1556792"/>
          <a:ext cx="648072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7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6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Perfil </a:t>
            </a:r>
            <a:r>
              <a:rPr lang="es-EC" dirty="0" smtClean="0"/>
              <a:t>de </a:t>
            </a:r>
            <a:r>
              <a:rPr lang="es-EC" dirty="0" smtClean="0"/>
              <a:t>Funciones 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5616" y="2348880"/>
            <a:ext cx="5328592" cy="267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EC" sz="2200" dirty="0"/>
              <a:t>IDENTIFICACIÓN DEL CARGO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EC" sz="2200" dirty="0"/>
              <a:t>OBJETIVO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EC" sz="2200" dirty="0"/>
              <a:t>NIVEL DE FORMACIÓN PROFESIONAL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EC" sz="2200" dirty="0"/>
              <a:t>EXPERIENCIA REQUERIDA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EC" sz="2200" dirty="0"/>
              <a:t>HABILIDADES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2.bp.blogspot.com/_wUj6nRqq5hQ/TICKnrJZ-jI/AAAAAAAAACE/8DQrRxnzAx4/s1600/Copia%2B(2)%2Bde%2Breclutami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3337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92686"/>
            <a:ext cx="3394720" cy="922114"/>
          </a:xfrm>
        </p:spPr>
        <p:txBody>
          <a:bodyPr/>
          <a:lstStyle/>
          <a:p>
            <a:r>
              <a:rPr lang="es-EC" dirty="0" smtClean="0"/>
              <a:t>Menú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556792"/>
            <a:ext cx="5976664" cy="2160240"/>
          </a:xfrm>
        </p:spPr>
        <p:txBody>
          <a:bodyPr>
            <a:normAutofit/>
          </a:bodyPr>
          <a:lstStyle/>
          <a:p>
            <a:r>
              <a:rPr lang="es-EC" dirty="0" smtClean="0"/>
              <a:t>Valor Nutricional</a:t>
            </a:r>
          </a:p>
          <a:p>
            <a:r>
              <a:rPr lang="es-EC" dirty="0" smtClean="0"/>
              <a:t>Variedad</a:t>
            </a:r>
          </a:p>
          <a:p>
            <a:r>
              <a:rPr lang="es-EC" dirty="0" smtClean="0"/>
              <a:t>Cantidades y Porciones</a:t>
            </a:r>
          </a:p>
          <a:p>
            <a:pPr lvl="1"/>
            <a:r>
              <a:rPr lang="es-EC" dirty="0" smtClean="0"/>
              <a:t>Receta Estándar</a:t>
            </a:r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vectorizados.com/muestras/men-pastas-italian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01720"/>
            <a:ext cx="31623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1482" y="152694"/>
            <a:ext cx="5170718" cy="900042"/>
          </a:xfrm>
        </p:spPr>
        <p:txBody>
          <a:bodyPr>
            <a:normAutofit/>
          </a:bodyPr>
          <a:lstStyle/>
          <a:p>
            <a:r>
              <a:rPr lang="es-EC" dirty="0" smtClean="0"/>
              <a:t>Cantidades </a:t>
            </a:r>
            <a:r>
              <a:rPr lang="es-EC" dirty="0" smtClean="0"/>
              <a:t>y </a:t>
            </a:r>
            <a:r>
              <a:rPr lang="es-EC" dirty="0" smtClean="0"/>
              <a:t>Porciones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/>
          <a:lstStyle/>
          <a:p>
            <a:pPr lvl="1"/>
            <a:r>
              <a:rPr lang="es-EC" dirty="0"/>
              <a:t>Entrada</a:t>
            </a:r>
          </a:p>
          <a:p>
            <a:pPr marL="457200" lvl="1" indent="0">
              <a:buNone/>
            </a:pPr>
            <a:endParaRPr lang="es-EC" dirty="0"/>
          </a:p>
          <a:p>
            <a:pPr lvl="1"/>
            <a:r>
              <a:rPr lang="es-EC" dirty="0" smtClean="0"/>
              <a:t>Plato Fuerte</a:t>
            </a:r>
          </a:p>
          <a:p>
            <a:pPr lvl="1"/>
            <a:endParaRPr lang="es-EC" dirty="0" smtClean="0"/>
          </a:p>
          <a:p>
            <a:pPr lvl="1"/>
            <a:endParaRPr lang="es-EC" dirty="0"/>
          </a:p>
          <a:p>
            <a:pPr lvl="1"/>
            <a:r>
              <a:rPr lang="es-EC" dirty="0" smtClean="0"/>
              <a:t>Sorbete</a:t>
            </a:r>
          </a:p>
          <a:p>
            <a:pPr lvl="1"/>
            <a:endParaRPr lang="es-EC" dirty="0" smtClean="0"/>
          </a:p>
          <a:p>
            <a:pPr marL="457200" lvl="1" indent="0">
              <a:buNone/>
            </a:pPr>
            <a:r>
              <a:rPr lang="es-EC" dirty="0" smtClean="0"/>
              <a:t> </a:t>
            </a:r>
          </a:p>
          <a:p>
            <a:pPr lvl="1"/>
            <a:r>
              <a:rPr lang="es-EC" dirty="0" smtClean="0"/>
              <a:t>Postre</a:t>
            </a:r>
            <a:endParaRPr lang="es-EC" dirty="0"/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323117877"/>
              </p:ext>
            </p:extLst>
          </p:nvPr>
        </p:nvGraphicFramePr>
        <p:xfrm>
          <a:off x="2915816" y="836712"/>
          <a:ext cx="302433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561394571"/>
              </p:ext>
            </p:extLst>
          </p:nvPr>
        </p:nvGraphicFramePr>
        <p:xfrm>
          <a:off x="3059832" y="2276872"/>
          <a:ext cx="3168352" cy="151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379234036"/>
              </p:ext>
            </p:extLst>
          </p:nvPr>
        </p:nvGraphicFramePr>
        <p:xfrm>
          <a:off x="2627784" y="3501008"/>
          <a:ext cx="3384376" cy="170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93350861"/>
              </p:ext>
            </p:extLst>
          </p:nvPr>
        </p:nvGraphicFramePr>
        <p:xfrm>
          <a:off x="2915816" y="5013176"/>
          <a:ext cx="2907030" cy="165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7 Imagen" descr="https://encrypted-tbn1.gstatic.com/images?q=tbn:ANd9GcRGYATn-o23XbT8rl5IVKJRnkgIIRe7Du2cvn_CKEoHVswD1clzwg"/>
          <p:cNvPicPr/>
          <p:nvPr/>
        </p:nvPicPr>
        <p:blipFill rotWithShape="1">
          <a:blip r:embed="rId6" cstate="print"/>
          <a:srcRect r="73988"/>
          <a:stretch/>
        </p:blipFill>
        <p:spPr bwMode="auto">
          <a:xfrm>
            <a:off x="107504" y="152694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77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333953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Receta </a:t>
            </a:r>
            <a:r>
              <a:rPr lang="es-EC" dirty="0" smtClean="0"/>
              <a:t>Estándar 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24207" r="15889" b="18650"/>
          <a:stretch/>
        </p:blipFill>
        <p:spPr bwMode="auto">
          <a:xfrm>
            <a:off x="611560" y="1160753"/>
            <a:ext cx="7808685" cy="418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39447" y="163813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6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2266" y="643300"/>
            <a:ext cx="7170174" cy="114300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s-ES_tradnl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Estrategias de Promoción y </a:t>
            </a:r>
            <a:r>
              <a:rPr lang="es-ES_tradnl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Publicidad</a:t>
            </a:r>
            <a:endParaRPr lang="es-EC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 smtClean="0"/>
              <a:t>Promoción</a:t>
            </a:r>
          </a:p>
          <a:p>
            <a:pPr lvl="1"/>
            <a:r>
              <a:rPr lang="es-ES" dirty="0"/>
              <a:t>En cenas navideñas y fin de año un 25% de descuento.</a:t>
            </a:r>
            <a:endParaRPr lang="es-EC" dirty="0"/>
          </a:p>
          <a:p>
            <a:pPr lvl="1"/>
            <a:r>
              <a:rPr lang="es-ES" dirty="0"/>
              <a:t>Paquete de todo incluido, es decir menú, decoración, mobiliario, personal y recorrido turístico.</a:t>
            </a:r>
            <a:endParaRPr lang="es-EC" dirty="0"/>
          </a:p>
          <a:p>
            <a:pPr lvl="1"/>
            <a:r>
              <a:rPr lang="es-ES" dirty="0"/>
              <a:t>Parqueadero cercano a los salones.</a:t>
            </a:r>
            <a:endParaRPr lang="es-EC" dirty="0"/>
          </a:p>
          <a:p>
            <a:pPr lvl="1"/>
            <a:r>
              <a:rPr lang="es-ES" dirty="0"/>
              <a:t>Si el evento es para 80 personas o más. Tres personas reciben el servicio gratis.</a:t>
            </a:r>
            <a:endParaRPr lang="es-EC" dirty="0"/>
          </a:p>
          <a:p>
            <a:pPr lvl="1"/>
            <a:r>
              <a:rPr lang="es-ES" dirty="0"/>
              <a:t>En catering si nos recomiendan con tres empresas, en el menú incluye una sugerencia más de ensalada y bebidas.</a:t>
            </a:r>
            <a:endParaRPr lang="es-EC" dirty="0"/>
          </a:p>
          <a:p>
            <a:pPr lvl="1"/>
            <a:r>
              <a:rPr lang="es-ES" dirty="0"/>
              <a:t>Paquete especial para novios</a:t>
            </a:r>
            <a:r>
              <a:rPr lang="es-ES" dirty="0" smtClean="0"/>
              <a:t>.</a:t>
            </a:r>
            <a:endParaRPr lang="es-EC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6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Publicidad</a:t>
            </a:r>
          </a:p>
          <a:p>
            <a:pPr lvl="1"/>
            <a:r>
              <a:rPr lang="es-EC" dirty="0" smtClean="0"/>
              <a:t>Página Web</a:t>
            </a:r>
          </a:p>
          <a:p>
            <a:pPr lvl="1"/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4 Imagen" descr="C:\Documents and Settings\Administrador\Escritorio\pagina web.bmp"/>
          <p:cNvPicPr/>
          <p:nvPr/>
        </p:nvPicPr>
        <p:blipFill>
          <a:blip r:embed="rId2" cstate="print"/>
          <a:srcRect r="54559"/>
          <a:stretch>
            <a:fillRect/>
          </a:stretch>
        </p:blipFill>
        <p:spPr bwMode="auto">
          <a:xfrm>
            <a:off x="3419872" y="2161843"/>
            <a:ext cx="3656965" cy="404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362266" y="643300"/>
            <a:ext cx="71701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2" algn="ctr" rtl="0">
              <a:spcBef>
                <a:spcPct val="0"/>
              </a:spcBef>
            </a:pPr>
            <a:r>
              <a:rPr lang="es-ES_tradnl" sz="40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Estrategias de Promoción y Publicidad</a:t>
            </a:r>
            <a:endParaRPr lang="es-EC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25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8049" y="1124362"/>
            <a:ext cx="4427984" cy="1152128"/>
          </a:xfrm>
        </p:spPr>
        <p:txBody>
          <a:bodyPr/>
          <a:lstStyle/>
          <a:p>
            <a:r>
              <a:rPr lang="es-EC" dirty="0" smtClean="0"/>
              <a:t>Publicidad</a:t>
            </a:r>
          </a:p>
          <a:p>
            <a:pPr lvl="1"/>
            <a:r>
              <a:rPr lang="es-EC" dirty="0" smtClean="0"/>
              <a:t>Trípticos</a:t>
            </a:r>
            <a:endParaRPr lang="es-EC" dirty="0"/>
          </a:p>
        </p:txBody>
      </p:sp>
      <p:pic>
        <p:nvPicPr>
          <p:cNvPr id="5" name="4 Imagen" descr="C:\Documents and Settings\Administrador\Escritorio\triptic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170" y="2276872"/>
            <a:ext cx="61201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24346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362266" y="643300"/>
            <a:ext cx="71701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2" algn="ctr" rtl="0">
              <a:spcBef>
                <a:spcPct val="0"/>
              </a:spcBef>
            </a:pPr>
            <a:r>
              <a:rPr lang="es-ES_tradnl" sz="40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Estrategias de Promoción y Publicidad</a:t>
            </a:r>
            <a:endParaRPr lang="es-EC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14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Documents and Settings\Administrador\Escritorio\triptico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9766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77788" y="1196752"/>
            <a:ext cx="3059832" cy="1368152"/>
          </a:xfrm>
        </p:spPr>
        <p:txBody>
          <a:bodyPr/>
          <a:lstStyle/>
          <a:p>
            <a:r>
              <a:rPr lang="es-EC" dirty="0" smtClean="0"/>
              <a:t>Publicidad</a:t>
            </a:r>
          </a:p>
          <a:p>
            <a:pPr lvl="1"/>
            <a:r>
              <a:rPr lang="es-EC" dirty="0" smtClean="0"/>
              <a:t>Trípticos</a:t>
            </a:r>
            <a:endParaRPr lang="es-EC" dirty="0"/>
          </a:p>
        </p:txBody>
      </p:sp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9472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362266" y="643300"/>
            <a:ext cx="71701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2" algn="ctr" rtl="0">
              <a:spcBef>
                <a:spcPct val="0"/>
              </a:spcBef>
            </a:pPr>
            <a:r>
              <a:rPr lang="es-ES_tradnl" sz="40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Estrategias de Promoción y Publicidad</a:t>
            </a:r>
            <a:endParaRPr lang="es-EC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4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95536" y="1076983"/>
            <a:ext cx="4312096" cy="1368152"/>
          </a:xfrm>
        </p:spPr>
        <p:txBody>
          <a:bodyPr>
            <a:normAutofit/>
          </a:bodyPr>
          <a:lstStyle/>
          <a:p>
            <a:r>
              <a:rPr lang="es-EC" dirty="0" smtClean="0"/>
              <a:t>Publicidad</a:t>
            </a:r>
          </a:p>
          <a:p>
            <a:pPr lvl="1"/>
            <a:r>
              <a:rPr lang="es-EC" dirty="0" smtClean="0"/>
              <a:t>Tarjetas de Presentación</a:t>
            </a:r>
            <a:endParaRPr lang="es-EC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5" t="37103" r="22583" b="29563"/>
          <a:stretch/>
        </p:blipFill>
        <p:spPr bwMode="auto">
          <a:xfrm>
            <a:off x="2312547" y="2204864"/>
            <a:ext cx="5212007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50364" y="50823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362266" y="836712"/>
            <a:ext cx="71701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2" algn="ctr" rtl="0">
              <a:spcBef>
                <a:spcPct val="0"/>
              </a:spcBef>
            </a:pPr>
            <a:r>
              <a:rPr lang="es-ES_tradnl" sz="40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Estrategias de Promoción y Publicidad</a:t>
            </a:r>
            <a:endParaRPr lang="es-EC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16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043608" y="70172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/>
              <a:t>Capítulo II</a:t>
            </a:r>
            <a:endParaRPr lang="es-EC" b="1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043608" y="1916832"/>
            <a:ext cx="6777317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C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Diagnóstico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Macro Entorno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Producto Interno Bruto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Inflación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Población Económicamente Activa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Principales Servicios Ofertados en Quito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Micro Entorno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Competencia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Proveedores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Clientes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Sustitutos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vladolarte.files.wordpress.com/2013/05/indicadores-de-desarrol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76" y="3853644"/>
            <a:ext cx="3659998" cy="22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 de Evento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420888"/>
            <a:ext cx="5338936" cy="2116832"/>
          </a:xfrm>
        </p:spPr>
        <p:txBody>
          <a:bodyPr/>
          <a:lstStyle/>
          <a:p>
            <a:r>
              <a:rPr lang="es-EC" dirty="0" smtClean="0"/>
              <a:t>Planificación</a:t>
            </a:r>
          </a:p>
          <a:p>
            <a:r>
              <a:rPr lang="es-EC" dirty="0" smtClean="0"/>
              <a:t>Ejecución</a:t>
            </a:r>
          </a:p>
          <a:p>
            <a:r>
              <a:rPr lang="es-EC" dirty="0" smtClean="0"/>
              <a:t>Evaluación</a:t>
            </a:r>
          </a:p>
          <a:p>
            <a:endParaRPr lang="es-EC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2.bp.blogspot.com/-dBmWxg2HXRk/Td9by4U1yiI/AAAAAAAAACI/1hcBxvrJ8hU/s1600/franquicias-una-buena-ofe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2100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413792"/>
            <a:ext cx="7024744" cy="1143000"/>
          </a:xfrm>
        </p:spPr>
        <p:txBody>
          <a:bodyPr/>
          <a:lstStyle/>
          <a:p>
            <a:r>
              <a:rPr lang="es-EC" dirty="0" smtClean="0"/>
              <a:t>Plan </a:t>
            </a:r>
            <a:r>
              <a:rPr lang="es-EC" dirty="0" smtClean="0"/>
              <a:t>de </a:t>
            </a:r>
            <a:r>
              <a:rPr lang="es-EC" dirty="0" smtClean="0"/>
              <a:t>Contingencia </a:t>
            </a:r>
            <a:endParaRPr lang="es-EC" dirty="0"/>
          </a:p>
        </p:txBody>
      </p:sp>
      <p:pic>
        <p:nvPicPr>
          <p:cNvPr id="3074" name="Picture 2" descr="http://inbest.me/wp-content/uploads/2011/12/disaster-recovery-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49" y="1556792"/>
            <a:ext cx="480765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13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479787"/>
            <a:ext cx="4680520" cy="1470025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Capítulo V</a:t>
            </a:r>
            <a:endParaRPr lang="es-EC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6624736" cy="936104"/>
          </a:xfrm>
        </p:spPr>
        <p:txBody>
          <a:bodyPr>
            <a:normAutofit/>
          </a:bodyPr>
          <a:lstStyle/>
          <a:p>
            <a:pPr algn="l"/>
            <a:r>
              <a:rPr lang="es-EC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Estudio Financiero</a:t>
            </a:r>
            <a:endParaRPr lang="es-EC" sz="4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pursuithp.files.wordpress.com/2013/01/bancayfinanz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59" y="2924944"/>
            <a:ext cx="3395633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9282" y="476672"/>
            <a:ext cx="7024744" cy="1143000"/>
          </a:xfrm>
        </p:spPr>
        <p:txBody>
          <a:bodyPr/>
          <a:lstStyle/>
          <a:p>
            <a:r>
              <a:rPr lang="es-EC" dirty="0" smtClean="0"/>
              <a:t>Estudio </a:t>
            </a:r>
            <a:r>
              <a:rPr lang="es-EC" dirty="0" smtClean="0"/>
              <a:t>Financiero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648072"/>
          </a:xfrm>
        </p:spPr>
        <p:txBody>
          <a:bodyPr/>
          <a:lstStyle/>
          <a:p>
            <a:r>
              <a:rPr lang="es-EC" dirty="0" smtClean="0"/>
              <a:t>Inversión Inicial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8" t="22223" r="22136" b="13293"/>
          <a:stretch/>
        </p:blipFill>
        <p:spPr bwMode="auto">
          <a:xfrm>
            <a:off x="2029115" y="1772816"/>
            <a:ext cx="5384800" cy="47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1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b="1" dirty="0"/>
              <a:t>Depreciaciones y Amortizaciones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7" t="24802" r="16782" b="41099"/>
          <a:stretch/>
        </p:blipFill>
        <p:spPr bwMode="auto">
          <a:xfrm>
            <a:off x="798509" y="2132856"/>
            <a:ext cx="7485918" cy="307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Financiamiento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9" t="32341" r="23809" b="36508"/>
          <a:stretch/>
        </p:blipFill>
        <p:spPr bwMode="auto">
          <a:xfrm>
            <a:off x="467544" y="1340768"/>
            <a:ext cx="5071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t="44413" r="22314" b="34754"/>
          <a:stretch/>
        </p:blipFill>
        <p:spPr bwMode="auto">
          <a:xfrm>
            <a:off x="2555776" y="4077072"/>
            <a:ext cx="5950068" cy="19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4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4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78944"/>
            <a:ext cx="3744416" cy="1143000"/>
          </a:xfrm>
        </p:spPr>
        <p:txBody>
          <a:bodyPr/>
          <a:lstStyle/>
          <a:p>
            <a:r>
              <a:rPr lang="es-EC" dirty="0" smtClean="0"/>
              <a:t>Ingresos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1"/>
            <a:ext cx="8229600" cy="2664296"/>
          </a:xfrm>
        </p:spPr>
        <p:txBody>
          <a:bodyPr/>
          <a:lstStyle/>
          <a:p>
            <a:r>
              <a:rPr lang="es-EC" dirty="0" smtClean="0"/>
              <a:t>Ventas Estimadas</a:t>
            </a:r>
          </a:p>
          <a:p>
            <a:pPr marL="0" indent="0">
              <a:buNone/>
            </a:pPr>
            <a:endParaRPr lang="es-EC" dirty="0" smtClean="0"/>
          </a:p>
          <a:p>
            <a:pPr lvl="1"/>
            <a:r>
              <a:rPr lang="es-EC" dirty="0" smtClean="0"/>
              <a:t>Precio de Venta al Público</a:t>
            </a:r>
          </a:p>
          <a:p>
            <a:pPr lvl="1"/>
            <a:endParaRPr lang="es-EC" dirty="0"/>
          </a:p>
          <a:p>
            <a:pPr lvl="1"/>
            <a:r>
              <a:rPr lang="es-EC" dirty="0" smtClean="0"/>
              <a:t>Cantidad Vendida</a:t>
            </a:r>
          </a:p>
          <a:p>
            <a:pPr marL="457200" lvl="1" indent="0">
              <a:buNone/>
            </a:pPr>
            <a:endParaRPr lang="es-EC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2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13056"/>
            <a:ext cx="7024744" cy="1143000"/>
          </a:xfrm>
        </p:spPr>
        <p:txBody>
          <a:bodyPr/>
          <a:lstStyle/>
          <a:p>
            <a:r>
              <a:rPr lang="es-EC" dirty="0" smtClean="0"/>
              <a:t>Ingresos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16832"/>
            <a:ext cx="6777317" cy="3508977"/>
          </a:xfrm>
        </p:spPr>
        <p:txBody>
          <a:bodyPr/>
          <a:lstStyle/>
          <a:p>
            <a:r>
              <a:rPr lang="es-EC" dirty="0" smtClean="0"/>
              <a:t>Otros Ingresos</a:t>
            </a:r>
          </a:p>
        </p:txBody>
      </p:sp>
      <p:pic>
        <p:nvPicPr>
          <p:cNvPr id="8194" name="Picture 2" descr="http://www.fullblog.com.ar/blogs/rosariovajillas/1345377719106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912213" cy="36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4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 </a:t>
            </a:r>
            <a:r>
              <a:rPr lang="es-EC" dirty="0" smtClean="0"/>
              <a:t>de </a:t>
            </a:r>
            <a:r>
              <a:rPr lang="es-EC" dirty="0" smtClean="0"/>
              <a:t>Producción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Materia Prima</a:t>
            </a:r>
          </a:p>
          <a:p>
            <a:r>
              <a:rPr lang="es-EC" dirty="0" smtClean="0"/>
              <a:t>Mano de Obra</a:t>
            </a:r>
            <a:endParaRPr lang="es-EC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encrypted-tbn3.gstatic.com/images?q=tbn:ANd9GcRa71_p1K3Gj5HEO3eVWkif8bEHwr5QvqC-ryQF7jKDvQQ2y5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996952"/>
            <a:ext cx="412409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Gastos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Sueldos Administrativos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Servicios Básicos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Gasto Reparación y Mantenimiento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Publicidad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 Suministros </a:t>
            </a:r>
            <a:r>
              <a:rPr lang="es-EC" dirty="0" smtClean="0">
                <a:solidFill>
                  <a:schemeClr val="tx1"/>
                </a:solidFill>
              </a:rPr>
              <a:t>de Oficina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Insumos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 descr="http://3.bp.blogspot.com/_WtQ6wgmRHpM/S-_N9HcF_LI/AAAAAAAAAAM/jbjI_9EwGZU/s320/flu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http://3.bp.blogspot.com/_WtQ6wgmRHpM/S-_N9HcF_LI/AAAAAAAAAAM/jbjI_9EwGZU/s320/fluj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6" descr="http://3.bp.blogspot.com/_WtQ6wgmRHpM/S-_N9HcF_LI/AAAAAAAAAAM/jbjI_9EwGZU/s320/fluj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4344" name="Picture 8" descr="http://3.bp.blogspot.com/_WtQ6wgmRHpM/S-_N9HcF_LI/AAAAAAAAAAM/jbjI_9EwGZU/s320/flu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43420"/>
            <a:ext cx="2396955" cy="21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352766" y="105273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/>
              <a:t>Capítulo III</a:t>
            </a:r>
            <a:br>
              <a:rPr lang="es-EC" b="1" dirty="0" smtClean="0"/>
            </a:br>
            <a:r>
              <a:rPr lang="es-EC" b="1" dirty="0" smtClean="0"/>
              <a:t>Investigación de Mercados</a:t>
            </a:r>
            <a:endParaRPr lang="es-EC" b="1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043492" y="2323653"/>
            <a:ext cx="6777317" cy="290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mtClean="0">
                <a:solidFill>
                  <a:schemeClr val="tx1"/>
                </a:solidFill>
              </a:rPr>
              <a:t>Análisis Oferta y Demanda</a:t>
            </a:r>
          </a:p>
          <a:p>
            <a:r>
              <a:rPr lang="es-EC" smtClean="0">
                <a:solidFill>
                  <a:schemeClr val="tx1"/>
                </a:solidFill>
              </a:rPr>
              <a:t>Entrevistas (Primarias)</a:t>
            </a:r>
          </a:p>
          <a:p>
            <a:r>
              <a:rPr lang="es-EC" smtClean="0">
                <a:solidFill>
                  <a:schemeClr val="tx1"/>
                </a:solidFill>
              </a:rPr>
              <a:t>Encuestas (Secundarias)</a:t>
            </a:r>
          </a:p>
          <a:p>
            <a:r>
              <a:rPr lang="es-EC" smtClean="0">
                <a:solidFill>
                  <a:schemeClr val="tx1"/>
                </a:solidFill>
              </a:rPr>
              <a:t>Muestra</a:t>
            </a:r>
          </a:p>
          <a:p>
            <a:r>
              <a:rPr lang="es-EC" smtClean="0">
                <a:solidFill>
                  <a:schemeClr val="tx1"/>
                </a:solidFill>
              </a:rPr>
              <a:t>Consumidor Final</a:t>
            </a:r>
          </a:p>
          <a:p>
            <a:r>
              <a:rPr lang="es-EC" smtClean="0">
                <a:solidFill>
                  <a:schemeClr val="tx1"/>
                </a:solidFill>
              </a:rPr>
              <a:t>Cliente Corporativo</a:t>
            </a:r>
          </a:p>
          <a:p>
            <a:r>
              <a:rPr lang="es-EC" smtClean="0">
                <a:solidFill>
                  <a:schemeClr val="tx1"/>
                </a:solidFill>
              </a:rPr>
              <a:t>Perfil del Consumidor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.posgradoenmarketing.com/wp-content/uploads/2013/05/investigacion-de-mercad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3205" r="2716" b="28933"/>
          <a:stretch/>
        </p:blipFill>
        <p:spPr bwMode="auto">
          <a:xfrm>
            <a:off x="4716016" y="2711279"/>
            <a:ext cx="3384376" cy="27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Estado </a:t>
            </a:r>
            <a:r>
              <a:rPr lang="es-EC" dirty="0" smtClean="0"/>
              <a:t>de </a:t>
            </a:r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9960" r="5961" b="19048"/>
          <a:stretch/>
        </p:blipFill>
        <p:spPr bwMode="auto">
          <a:xfrm>
            <a:off x="26641" y="2564904"/>
            <a:ext cx="8892479" cy="337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43300"/>
            <a:ext cx="7024744" cy="1143000"/>
          </a:xfrm>
        </p:spPr>
        <p:txBody>
          <a:bodyPr/>
          <a:lstStyle/>
          <a:p>
            <a:r>
              <a:rPr lang="es-EC" dirty="0" smtClean="0"/>
              <a:t>Flujo </a:t>
            </a:r>
            <a:r>
              <a:rPr lang="es-EC" dirty="0" smtClean="0"/>
              <a:t>de </a:t>
            </a:r>
            <a:r>
              <a:rPr lang="es-EC" dirty="0" smtClean="0"/>
              <a:t>Caja</a:t>
            </a:r>
            <a:endParaRPr lang="es-EC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27579" r="6310" b="11309"/>
          <a:stretch/>
        </p:blipFill>
        <p:spPr bwMode="auto">
          <a:xfrm>
            <a:off x="116114" y="1916832"/>
            <a:ext cx="9027886" cy="431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1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</a:t>
            </a:r>
            <a:r>
              <a:rPr lang="es-EC" dirty="0" smtClean="0"/>
              <a:t>Financiera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Valor Actual Neto</a:t>
            </a:r>
            <a:endParaRPr lang="es-EC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30109" r="8726" b="31399"/>
          <a:stretch/>
        </p:blipFill>
        <p:spPr bwMode="auto">
          <a:xfrm>
            <a:off x="29027" y="2701460"/>
            <a:ext cx="9114973" cy="28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3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</a:t>
            </a:r>
            <a:r>
              <a:rPr lang="es-EC" dirty="0" smtClean="0"/>
              <a:t>Financiera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Tasa Interna de Retorno</a:t>
            </a:r>
            <a:endParaRPr lang="es-EC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32671" r="39139" b="42897"/>
          <a:stretch/>
        </p:blipFill>
        <p:spPr bwMode="auto">
          <a:xfrm>
            <a:off x="2483768" y="2780928"/>
            <a:ext cx="3840218" cy="23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7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1744" y="643300"/>
            <a:ext cx="7024744" cy="1143000"/>
          </a:xfrm>
        </p:spPr>
        <p:txBody>
          <a:bodyPr/>
          <a:lstStyle/>
          <a:p>
            <a:r>
              <a:rPr lang="es-EC" dirty="0"/>
              <a:t>Evaluación Financiera 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8" t="61906" r="16224" b="16864"/>
          <a:stretch/>
        </p:blipFill>
        <p:spPr bwMode="auto">
          <a:xfrm>
            <a:off x="1098228" y="2261526"/>
            <a:ext cx="72317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55128" y="4230394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CF:</a:t>
            </a:r>
            <a:r>
              <a:rPr lang="es-ES_tradnl" dirty="0"/>
              <a:t> Costos Fijos = 47.094,55   </a:t>
            </a:r>
            <a:r>
              <a:rPr lang="es-ES_tradnl" b="1" dirty="0"/>
              <a:t> CV: </a:t>
            </a:r>
            <a:r>
              <a:rPr lang="es-ES_tradnl" dirty="0"/>
              <a:t>Costos Variables = 93.917,13 </a:t>
            </a:r>
            <a:endParaRPr lang="es-EC" dirty="0"/>
          </a:p>
          <a:p>
            <a:r>
              <a:rPr lang="es-ES_tradnl" b="1" dirty="0"/>
              <a:t>V:</a:t>
            </a:r>
            <a:r>
              <a:rPr lang="es-ES_tradnl" dirty="0"/>
              <a:t> Ventas = 176.508,91</a:t>
            </a:r>
            <a:endParaRPr lang="es-EC" dirty="0"/>
          </a:p>
          <a:p>
            <a:r>
              <a:rPr lang="es-ES_tradnl" b="1" dirty="0"/>
              <a:t>PE:</a:t>
            </a:r>
            <a:r>
              <a:rPr lang="es-ES_tradnl" dirty="0"/>
              <a:t> Punto de Equilibrio = </a:t>
            </a:r>
            <a:r>
              <a:rPr lang="es-ES_tradnl" b="1" dirty="0"/>
              <a:t>100.646,91.</a:t>
            </a:r>
            <a:endParaRPr lang="es-EC" dirty="0"/>
          </a:p>
        </p:txBody>
      </p:sp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081460" y="1834720"/>
            <a:ext cx="6777317" cy="3508977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Punto de Equilibrio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Perfil de Consumidor</a:t>
            </a:r>
            <a:endParaRPr lang="es-EC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motdigital.com/wp-content/uploads/2013/06/persona-o-perfil-do-consumid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237056" cy="37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3082130" cy="1470025"/>
          </a:xfrm>
        </p:spPr>
        <p:txBody>
          <a:bodyPr/>
          <a:lstStyle/>
          <a:p>
            <a:r>
              <a:rPr lang="es-EC" b="1" dirty="0" smtClean="0"/>
              <a:t>Capítulo IV</a:t>
            </a:r>
            <a:br>
              <a:rPr lang="es-EC" b="1" dirty="0" smtClean="0"/>
            </a:br>
            <a:r>
              <a:rPr lang="es-EC" b="1" dirty="0" smtClean="0"/>
              <a:t>Propuesta</a:t>
            </a:r>
            <a:endParaRPr lang="es-EC" b="1" dirty="0"/>
          </a:p>
        </p:txBody>
      </p:sp>
      <p:pic>
        <p:nvPicPr>
          <p:cNvPr id="3" name="2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s.123rf.com/400wm/400/400/sparkstudio/sparkstudio1208/sparkstudio120801730/14910932-un-dibujo-estilo-de-dibujos-animados-de-un-empleado-feliz-miran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2529394" cy="30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orena\Downloads\2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45638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1875238" y="5517232"/>
            <a:ext cx="575356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500" b="1" i="1" dirty="0" smtClean="0"/>
              <a:t>“La Leyenda del Sabor”</a:t>
            </a:r>
            <a:endParaRPr lang="es-ES" sz="4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 descr="https://encrypted-tbn1.gstatic.com/images?q=tbn:ANd9GcRGYATn-o23XbT8rl5IVKJRnkgIIRe7Du2cvn_CKEoHVswD1clzwg"/>
          <p:cNvPicPr/>
          <p:nvPr/>
        </p:nvPicPr>
        <p:blipFill rotWithShape="1">
          <a:blip r:embed="rId3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77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Misión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629000"/>
          </a:xfrm>
        </p:spPr>
        <p:txBody>
          <a:bodyPr>
            <a:normAutofit/>
          </a:bodyPr>
          <a:lstStyle/>
          <a:p>
            <a:r>
              <a:rPr lang="es-ES_tradnl" dirty="0"/>
              <a:t>Ofertar servicios de calidad </a:t>
            </a:r>
            <a:endParaRPr lang="es-ES_tradnl" dirty="0" smtClean="0"/>
          </a:p>
          <a:p>
            <a:r>
              <a:rPr lang="es-ES_tradnl" dirty="0" smtClean="0"/>
              <a:t>planificación</a:t>
            </a:r>
            <a:r>
              <a:rPr lang="es-ES_tradnl" dirty="0"/>
              <a:t>, organización y </a:t>
            </a:r>
            <a:r>
              <a:rPr lang="es-ES_tradnl" dirty="0" smtClean="0"/>
              <a:t>ejecución</a:t>
            </a:r>
          </a:p>
          <a:p>
            <a:r>
              <a:rPr lang="es-ES_tradnl" dirty="0" smtClean="0"/>
              <a:t>eventos personalizados</a:t>
            </a:r>
          </a:p>
          <a:p>
            <a:r>
              <a:rPr lang="es-ES_tradnl" dirty="0" smtClean="0"/>
              <a:t>menús </a:t>
            </a:r>
            <a:r>
              <a:rPr lang="es-ES_tradnl" dirty="0"/>
              <a:t>nutritivos, equilibrados y </a:t>
            </a:r>
            <a:r>
              <a:rPr lang="es-ES_tradnl" dirty="0" smtClean="0"/>
              <a:t>deliciosos</a:t>
            </a:r>
          </a:p>
          <a:p>
            <a:r>
              <a:rPr lang="es-ES_tradnl" dirty="0" smtClean="0"/>
              <a:t>gastronomía </a:t>
            </a:r>
            <a:r>
              <a:rPr lang="es-ES_tradnl" dirty="0"/>
              <a:t>ecuatoriana </a:t>
            </a:r>
            <a:endParaRPr lang="es-ES_tradnl" dirty="0" smtClean="0"/>
          </a:p>
          <a:p>
            <a:r>
              <a:rPr lang="es-ES_tradnl" dirty="0" smtClean="0"/>
              <a:t>tradiciones </a:t>
            </a:r>
            <a:r>
              <a:rPr lang="es-ES_tradnl" dirty="0"/>
              <a:t>y </a:t>
            </a:r>
            <a:r>
              <a:rPr lang="es-ES_tradnl" dirty="0" smtClean="0"/>
              <a:t>costumbres</a:t>
            </a:r>
            <a:endParaRPr lang="es-EC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3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Visión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476872"/>
          </a:xfrm>
        </p:spPr>
        <p:txBody>
          <a:bodyPr/>
          <a:lstStyle/>
          <a:p>
            <a:r>
              <a:rPr lang="es-ES_tradnl" dirty="0"/>
              <a:t>Para el 2020 </a:t>
            </a:r>
            <a:endParaRPr lang="es-ES_tradnl" dirty="0" smtClean="0"/>
          </a:p>
          <a:p>
            <a:r>
              <a:rPr lang="es-ES_tradnl" dirty="0" smtClean="0"/>
              <a:t>ser </a:t>
            </a:r>
            <a:r>
              <a:rPr lang="es-ES_tradnl" dirty="0"/>
              <a:t>una de las empresas mejor posicionadas </a:t>
            </a:r>
            <a:endParaRPr lang="es-ES_tradnl" dirty="0" smtClean="0"/>
          </a:p>
          <a:p>
            <a:r>
              <a:rPr lang="es-ES_tradnl" dirty="0" smtClean="0"/>
              <a:t>área </a:t>
            </a:r>
            <a:r>
              <a:rPr lang="es-ES_tradnl" dirty="0"/>
              <a:t>de gestión de eventos y banquetes, </a:t>
            </a:r>
            <a:endParaRPr lang="es-ES_tradnl" dirty="0" smtClean="0"/>
          </a:p>
          <a:p>
            <a:r>
              <a:rPr lang="es-ES_tradnl" dirty="0" smtClean="0"/>
              <a:t>centro </a:t>
            </a:r>
            <a:r>
              <a:rPr lang="es-ES_tradnl" dirty="0"/>
              <a:t>histórico como a nivel nacional.</a:t>
            </a:r>
            <a:endParaRPr lang="es-EC" dirty="0"/>
          </a:p>
          <a:p>
            <a:endParaRPr lang="es-EC" dirty="0"/>
          </a:p>
        </p:txBody>
      </p:sp>
      <p:pic>
        <p:nvPicPr>
          <p:cNvPr id="4" name="3 Imagen" descr="https://encrypted-tbn1.gstatic.com/images?q=tbn:ANd9GcRGYATn-o23XbT8rl5IVKJRnkgIIRe7Du2cvn_CKEoHVswD1clzwg"/>
          <p:cNvPicPr/>
          <p:nvPr/>
        </p:nvPicPr>
        <p:blipFill rotWithShape="1">
          <a:blip r:embed="rId2" cstate="print"/>
          <a:srcRect r="73988"/>
          <a:stretch/>
        </p:blipFill>
        <p:spPr bwMode="auto">
          <a:xfrm>
            <a:off x="251520" y="188640"/>
            <a:ext cx="1093978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2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277</TotalTime>
  <Words>499</Words>
  <Application>Microsoft Office PowerPoint</Application>
  <PresentationFormat>Presentación en pantalla (4:3)</PresentationFormat>
  <Paragraphs>167</Paragraphs>
  <Slides>44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Austin</vt:lpstr>
      <vt:lpstr>Plan para la Implementación de una Casa de Banquetes y Catering en la Escuela Héroes del Cenepa (ESPE)</vt:lpstr>
      <vt:lpstr>Capítulo I</vt:lpstr>
      <vt:lpstr>Presentación de PowerPoint</vt:lpstr>
      <vt:lpstr>Presentación de PowerPoint</vt:lpstr>
      <vt:lpstr>Perfil de Consumidor</vt:lpstr>
      <vt:lpstr>Capítulo IV Propuesta</vt:lpstr>
      <vt:lpstr>Presentación de PowerPoint</vt:lpstr>
      <vt:lpstr>Misión </vt:lpstr>
      <vt:lpstr>Visión </vt:lpstr>
      <vt:lpstr>Valores </vt:lpstr>
      <vt:lpstr>El Producto</vt:lpstr>
      <vt:lpstr>Tipos de Servicios </vt:lpstr>
      <vt:lpstr>Complementos </vt:lpstr>
      <vt:lpstr>Complementos </vt:lpstr>
      <vt:lpstr>Complementos </vt:lpstr>
      <vt:lpstr>Ubicación </vt:lpstr>
      <vt:lpstr>Infraestructura e Instalaciones</vt:lpstr>
      <vt:lpstr>Planta Baja</vt:lpstr>
      <vt:lpstr>Espacios Complementarios </vt:lpstr>
      <vt:lpstr>Organigrama</vt:lpstr>
      <vt:lpstr>Perfil de Funciones </vt:lpstr>
      <vt:lpstr>Menú </vt:lpstr>
      <vt:lpstr>Cantidades y Porciones </vt:lpstr>
      <vt:lpstr>Receta Estándar </vt:lpstr>
      <vt:lpstr>Estrategias de Promoción y Publicidad</vt:lpstr>
      <vt:lpstr>Presentación de PowerPoint</vt:lpstr>
      <vt:lpstr>Presentación de PowerPoint</vt:lpstr>
      <vt:lpstr>Presentación de PowerPoint</vt:lpstr>
      <vt:lpstr>Presentación de PowerPoint</vt:lpstr>
      <vt:lpstr>Modelo de Evento </vt:lpstr>
      <vt:lpstr>Plan de Contingencia </vt:lpstr>
      <vt:lpstr>Capítulo V</vt:lpstr>
      <vt:lpstr>Estudio Financiero </vt:lpstr>
      <vt:lpstr>Depreciaciones y Amortizaciones </vt:lpstr>
      <vt:lpstr>Financiamiento</vt:lpstr>
      <vt:lpstr>Ingresos </vt:lpstr>
      <vt:lpstr>Ingresos </vt:lpstr>
      <vt:lpstr>Costo de Producción </vt:lpstr>
      <vt:lpstr>Gastos</vt:lpstr>
      <vt:lpstr>Estado de Resultados </vt:lpstr>
      <vt:lpstr>Flujo de Caja</vt:lpstr>
      <vt:lpstr>Evaluación Financiera </vt:lpstr>
      <vt:lpstr>Evaluación Financiera </vt:lpstr>
      <vt:lpstr>Evaluación Financiera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</dc:title>
  <dc:creator>Lorena</dc:creator>
  <cp:lastModifiedBy>Lorena</cp:lastModifiedBy>
  <cp:revision>44</cp:revision>
  <dcterms:created xsi:type="dcterms:W3CDTF">2014-01-19T02:56:28Z</dcterms:created>
  <dcterms:modified xsi:type="dcterms:W3CDTF">2014-01-22T08:23:55Z</dcterms:modified>
</cp:coreProperties>
</file>