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 id="2147483756"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71" r:id="rId16"/>
    <p:sldId id="272" r:id="rId17"/>
    <p:sldId id="273" r:id="rId18"/>
    <p:sldId id="270" r:id="rId19"/>
    <p:sldId id="279" r:id="rId20"/>
    <p:sldId id="274" r:id="rId21"/>
    <p:sldId id="275" r:id="rId22"/>
    <p:sldId id="278" r:id="rId23"/>
    <p:sldId id="276" r:id="rId24"/>
    <p:sldId id="277"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90" d="100"/>
          <a:sy n="90" d="100"/>
        </p:scale>
        <p:origin x="-816" y="2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4344B-CFF0-4CE0-9A26-2488969A9256}"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s-EC"/>
        </a:p>
      </dgm:t>
    </dgm:pt>
    <dgm:pt modelId="{D9DAE0D4-B481-4AA8-9A93-8B8F0085896D}">
      <dgm:prSet phldrT="[Texto]"/>
      <dgm:spPr/>
      <dgm:t>
        <a:bodyPr/>
        <a:lstStyle/>
        <a:p>
          <a:r>
            <a:rPr lang="es-EC" b="1" u="none" dirty="0" smtClean="0"/>
            <a:t>ETAPAS</a:t>
          </a:r>
          <a:endParaRPr lang="es-EC" b="1" u="none" dirty="0"/>
        </a:p>
      </dgm:t>
    </dgm:pt>
    <dgm:pt modelId="{7490AF29-C241-42A9-BCA8-AA4B77DF55DC}" type="parTrans" cxnId="{D3F90BF1-95A2-4B55-B80B-CFF34304879F}">
      <dgm:prSet/>
      <dgm:spPr/>
      <dgm:t>
        <a:bodyPr/>
        <a:lstStyle/>
        <a:p>
          <a:endParaRPr lang="es-EC"/>
        </a:p>
      </dgm:t>
    </dgm:pt>
    <dgm:pt modelId="{A48DAFE1-EDF2-4024-B1FF-88078B03F168}" type="sibTrans" cxnId="{D3F90BF1-95A2-4B55-B80B-CFF34304879F}">
      <dgm:prSet/>
      <dgm:spPr/>
      <dgm:t>
        <a:bodyPr/>
        <a:lstStyle/>
        <a:p>
          <a:endParaRPr lang="es-EC"/>
        </a:p>
      </dgm:t>
    </dgm:pt>
    <dgm:pt modelId="{641E7C84-474A-42C9-BF00-93E7B5AE63E0}">
      <dgm:prSet phldrT="[Texto]"/>
      <dgm:spPr/>
      <dgm:t>
        <a:bodyPr/>
        <a:lstStyle/>
        <a:p>
          <a:r>
            <a:rPr lang="es-EC" dirty="0" smtClean="0"/>
            <a:t>Hardware</a:t>
          </a:r>
          <a:endParaRPr lang="es-EC" dirty="0"/>
        </a:p>
      </dgm:t>
    </dgm:pt>
    <dgm:pt modelId="{C4B14330-BC86-43B6-9F76-1B936FAAAB04}" type="parTrans" cxnId="{9069EF8B-8759-4F9B-9DAE-5AED35325E9D}">
      <dgm:prSet/>
      <dgm:spPr/>
      <dgm:t>
        <a:bodyPr/>
        <a:lstStyle/>
        <a:p>
          <a:endParaRPr lang="es-EC"/>
        </a:p>
      </dgm:t>
    </dgm:pt>
    <dgm:pt modelId="{3DA997FC-11B6-45B4-B4D7-90427968150F}" type="sibTrans" cxnId="{9069EF8B-8759-4F9B-9DAE-5AED35325E9D}">
      <dgm:prSet/>
      <dgm:spPr/>
      <dgm:t>
        <a:bodyPr/>
        <a:lstStyle/>
        <a:p>
          <a:endParaRPr lang="es-EC"/>
        </a:p>
      </dgm:t>
    </dgm:pt>
    <dgm:pt modelId="{08E95EF4-E6B7-4933-8EBE-4CB6172BD1C9}">
      <dgm:prSet phldrT="[Texto]"/>
      <dgm:spPr/>
      <dgm:t>
        <a:bodyPr/>
        <a:lstStyle/>
        <a:p>
          <a:r>
            <a:rPr lang="es-EC" dirty="0" smtClean="0"/>
            <a:t>Diseño de la estructura mecánica</a:t>
          </a:r>
          <a:endParaRPr lang="es-EC" dirty="0"/>
        </a:p>
      </dgm:t>
    </dgm:pt>
    <dgm:pt modelId="{3CCE24F2-C05B-4B06-AAC4-1E768AB0B94C}" type="parTrans" cxnId="{E24A6618-BF02-45EE-9DE4-C07701875FC5}">
      <dgm:prSet/>
      <dgm:spPr/>
      <dgm:t>
        <a:bodyPr/>
        <a:lstStyle/>
        <a:p>
          <a:endParaRPr lang="es-EC"/>
        </a:p>
      </dgm:t>
    </dgm:pt>
    <dgm:pt modelId="{909789FD-1D68-48CC-BCD5-468560AB154F}" type="sibTrans" cxnId="{E24A6618-BF02-45EE-9DE4-C07701875FC5}">
      <dgm:prSet/>
      <dgm:spPr/>
      <dgm:t>
        <a:bodyPr/>
        <a:lstStyle/>
        <a:p>
          <a:endParaRPr lang="es-EC"/>
        </a:p>
      </dgm:t>
    </dgm:pt>
    <dgm:pt modelId="{4A36E182-B7E0-405C-AA1E-2921C3DE4A4E}">
      <dgm:prSet phldrT="[Texto]"/>
      <dgm:spPr/>
      <dgm:t>
        <a:bodyPr/>
        <a:lstStyle/>
        <a:p>
          <a:r>
            <a:rPr lang="es-EC" dirty="0" smtClean="0"/>
            <a:t>Diseño electrónico</a:t>
          </a:r>
          <a:endParaRPr lang="es-EC" dirty="0"/>
        </a:p>
      </dgm:t>
    </dgm:pt>
    <dgm:pt modelId="{45D74CE3-729D-453F-B708-27B42C443965}" type="parTrans" cxnId="{92A3C29C-419E-4393-99BD-CA809F2FC54A}">
      <dgm:prSet/>
      <dgm:spPr/>
      <dgm:t>
        <a:bodyPr/>
        <a:lstStyle/>
        <a:p>
          <a:endParaRPr lang="es-EC"/>
        </a:p>
      </dgm:t>
    </dgm:pt>
    <dgm:pt modelId="{DB0A7168-AED9-4C6E-8856-825E8F6BC564}" type="sibTrans" cxnId="{92A3C29C-419E-4393-99BD-CA809F2FC54A}">
      <dgm:prSet/>
      <dgm:spPr/>
      <dgm:t>
        <a:bodyPr/>
        <a:lstStyle/>
        <a:p>
          <a:endParaRPr lang="es-EC"/>
        </a:p>
      </dgm:t>
    </dgm:pt>
    <dgm:pt modelId="{59BA9283-5CEC-4970-9A22-13A5C9D28405}">
      <dgm:prSet phldrT="[Texto]"/>
      <dgm:spPr/>
      <dgm:t>
        <a:bodyPr/>
        <a:lstStyle/>
        <a:p>
          <a:r>
            <a:rPr lang="es-EC" dirty="0" smtClean="0"/>
            <a:t>Software </a:t>
          </a:r>
          <a:endParaRPr lang="es-EC" dirty="0"/>
        </a:p>
      </dgm:t>
    </dgm:pt>
    <dgm:pt modelId="{4C351720-5066-4270-A76C-24908998B4A2}" type="parTrans" cxnId="{2EC3D0D5-DC44-44E9-97E4-44705E982AC2}">
      <dgm:prSet/>
      <dgm:spPr/>
      <dgm:t>
        <a:bodyPr/>
        <a:lstStyle/>
        <a:p>
          <a:endParaRPr lang="es-EC"/>
        </a:p>
      </dgm:t>
    </dgm:pt>
    <dgm:pt modelId="{1FCA7EDC-2BE0-4873-A0E8-4F3C61D935D3}" type="sibTrans" cxnId="{2EC3D0D5-DC44-44E9-97E4-44705E982AC2}">
      <dgm:prSet/>
      <dgm:spPr/>
      <dgm:t>
        <a:bodyPr/>
        <a:lstStyle/>
        <a:p>
          <a:endParaRPr lang="es-EC"/>
        </a:p>
      </dgm:t>
    </dgm:pt>
    <dgm:pt modelId="{FBFBA064-6557-4BF7-8192-12E0799613D6}">
      <dgm:prSet phldrT="[Texto]"/>
      <dgm:spPr/>
      <dgm:t>
        <a:bodyPr/>
        <a:lstStyle/>
        <a:p>
          <a:r>
            <a:rPr lang="es-EC" dirty="0" smtClean="0"/>
            <a:t>Desarrollo de la Interfaz y programación</a:t>
          </a:r>
          <a:endParaRPr lang="es-EC" dirty="0"/>
        </a:p>
      </dgm:t>
    </dgm:pt>
    <dgm:pt modelId="{1E61D855-B644-415E-86E2-FFDFB9479CFC}" type="parTrans" cxnId="{FA44DFF2-7EF4-48C7-BE03-684D94557019}">
      <dgm:prSet/>
      <dgm:spPr/>
      <dgm:t>
        <a:bodyPr/>
        <a:lstStyle/>
        <a:p>
          <a:endParaRPr lang="es-EC"/>
        </a:p>
      </dgm:t>
    </dgm:pt>
    <dgm:pt modelId="{5EA2B6AF-84AF-4857-8567-93EA3D280D33}" type="sibTrans" cxnId="{FA44DFF2-7EF4-48C7-BE03-684D94557019}">
      <dgm:prSet/>
      <dgm:spPr/>
      <dgm:t>
        <a:bodyPr/>
        <a:lstStyle/>
        <a:p>
          <a:endParaRPr lang="es-EC"/>
        </a:p>
      </dgm:t>
    </dgm:pt>
    <dgm:pt modelId="{2F354B8D-1912-4222-9B43-E26C56442032}">
      <dgm:prSet phldrT="[Texto]"/>
      <dgm:spPr/>
      <dgm:t>
        <a:bodyPr/>
        <a:lstStyle/>
        <a:p>
          <a:r>
            <a:rPr lang="es-EC" dirty="0" smtClean="0"/>
            <a:t>Programación del microcontrolador. </a:t>
          </a:r>
          <a:endParaRPr lang="es-EC" dirty="0"/>
        </a:p>
      </dgm:t>
    </dgm:pt>
    <dgm:pt modelId="{2BD84DCD-2790-47B5-9333-A8FE7BC47EE8}" type="parTrans" cxnId="{91E9F351-03AB-44FE-81C3-3D2A82B03790}">
      <dgm:prSet/>
      <dgm:spPr/>
      <dgm:t>
        <a:bodyPr/>
        <a:lstStyle/>
        <a:p>
          <a:endParaRPr lang="es-EC"/>
        </a:p>
      </dgm:t>
    </dgm:pt>
    <dgm:pt modelId="{99B3C4EE-A26B-40B7-83A9-C39F894554B8}" type="sibTrans" cxnId="{91E9F351-03AB-44FE-81C3-3D2A82B03790}">
      <dgm:prSet/>
      <dgm:spPr/>
      <dgm:t>
        <a:bodyPr/>
        <a:lstStyle/>
        <a:p>
          <a:endParaRPr lang="es-EC"/>
        </a:p>
      </dgm:t>
    </dgm:pt>
    <dgm:pt modelId="{DD14A4F7-81D9-4233-8F4D-F5679842F06B}" type="pres">
      <dgm:prSet presAssocID="{2664344B-CFF0-4CE0-9A26-2488969A9256}" presName="diagram" presStyleCnt="0">
        <dgm:presLayoutVars>
          <dgm:chPref val="1"/>
          <dgm:dir/>
          <dgm:animOne val="branch"/>
          <dgm:animLvl val="lvl"/>
          <dgm:resizeHandles val="exact"/>
        </dgm:presLayoutVars>
      </dgm:prSet>
      <dgm:spPr/>
      <dgm:t>
        <a:bodyPr/>
        <a:lstStyle/>
        <a:p>
          <a:endParaRPr lang="es-EC"/>
        </a:p>
      </dgm:t>
    </dgm:pt>
    <dgm:pt modelId="{FBE8ECF1-86BD-4CE6-9C79-B2E5D7EF7CCC}" type="pres">
      <dgm:prSet presAssocID="{D9DAE0D4-B481-4AA8-9A93-8B8F0085896D}" presName="root1" presStyleCnt="0"/>
      <dgm:spPr/>
      <dgm:t>
        <a:bodyPr/>
        <a:lstStyle/>
        <a:p>
          <a:endParaRPr lang="es-EC"/>
        </a:p>
      </dgm:t>
    </dgm:pt>
    <dgm:pt modelId="{773CD4C9-72B2-4D60-8DF7-582A8BBE1E48}" type="pres">
      <dgm:prSet presAssocID="{D9DAE0D4-B481-4AA8-9A93-8B8F0085896D}" presName="LevelOneTextNode" presStyleLbl="node0" presStyleIdx="0" presStyleCnt="1">
        <dgm:presLayoutVars>
          <dgm:chPref val="3"/>
        </dgm:presLayoutVars>
      </dgm:prSet>
      <dgm:spPr/>
      <dgm:t>
        <a:bodyPr/>
        <a:lstStyle/>
        <a:p>
          <a:endParaRPr lang="es-EC"/>
        </a:p>
      </dgm:t>
    </dgm:pt>
    <dgm:pt modelId="{76D7A7C7-C707-4575-B489-344402F4F5C9}" type="pres">
      <dgm:prSet presAssocID="{D9DAE0D4-B481-4AA8-9A93-8B8F0085896D}" presName="level2hierChild" presStyleCnt="0"/>
      <dgm:spPr/>
      <dgm:t>
        <a:bodyPr/>
        <a:lstStyle/>
        <a:p>
          <a:endParaRPr lang="es-EC"/>
        </a:p>
      </dgm:t>
    </dgm:pt>
    <dgm:pt modelId="{E8279773-3DE7-470C-B0F5-BD00C69B74AC}" type="pres">
      <dgm:prSet presAssocID="{C4B14330-BC86-43B6-9F76-1B936FAAAB04}" presName="conn2-1" presStyleLbl="parChTrans1D2" presStyleIdx="0" presStyleCnt="2"/>
      <dgm:spPr/>
      <dgm:t>
        <a:bodyPr/>
        <a:lstStyle/>
        <a:p>
          <a:endParaRPr lang="es-EC"/>
        </a:p>
      </dgm:t>
    </dgm:pt>
    <dgm:pt modelId="{398FBE5D-1BE1-4DB3-B3CC-40CA4D5B1BE5}" type="pres">
      <dgm:prSet presAssocID="{C4B14330-BC86-43B6-9F76-1B936FAAAB04}" presName="connTx" presStyleLbl="parChTrans1D2" presStyleIdx="0" presStyleCnt="2"/>
      <dgm:spPr/>
      <dgm:t>
        <a:bodyPr/>
        <a:lstStyle/>
        <a:p>
          <a:endParaRPr lang="es-EC"/>
        </a:p>
      </dgm:t>
    </dgm:pt>
    <dgm:pt modelId="{9EEC50DB-3D4D-41FE-A4A7-7B1B6D546577}" type="pres">
      <dgm:prSet presAssocID="{641E7C84-474A-42C9-BF00-93E7B5AE63E0}" presName="root2" presStyleCnt="0"/>
      <dgm:spPr/>
      <dgm:t>
        <a:bodyPr/>
        <a:lstStyle/>
        <a:p>
          <a:endParaRPr lang="es-EC"/>
        </a:p>
      </dgm:t>
    </dgm:pt>
    <dgm:pt modelId="{75269A5E-4FA5-4B65-83C6-782E2CB0FD60}" type="pres">
      <dgm:prSet presAssocID="{641E7C84-474A-42C9-BF00-93E7B5AE63E0}" presName="LevelTwoTextNode" presStyleLbl="node2" presStyleIdx="0" presStyleCnt="2">
        <dgm:presLayoutVars>
          <dgm:chPref val="3"/>
        </dgm:presLayoutVars>
      </dgm:prSet>
      <dgm:spPr/>
      <dgm:t>
        <a:bodyPr/>
        <a:lstStyle/>
        <a:p>
          <a:endParaRPr lang="es-EC"/>
        </a:p>
      </dgm:t>
    </dgm:pt>
    <dgm:pt modelId="{6C64CD61-7978-4A30-B702-D8819AB8BB35}" type="pres">
      <dgm:prSet presAssocID="{641E7C84-474A-42C9-BF00-93E7B5AE63E0}" presName="level3hierChild" presStyleCnt="0"/>
      <dgm:spPr/>
      <dgm:t>
        <a:bodyPr/>
        <a:lstStyle/>
        <a:p>
          <a:endParaRPr lang="es-EC"/>
        </a:p>
      </dgm:t>
    </dgm:pt>
    <dgm:pt modelId="{6AF58E5F-D0DB-4A3D-88D3-59BF65994222}" type="pres">
      <dgm:prSet presAssocID="{3CCE24F2-C05B-4B06-AAC4-1E768AB0B94C}" presName="conn2-1" presStyleLbl="parChTrans1D3" presStyleIdx="0" presStyleCnt="4"/>
      <dgm:spPr/>
      <dgm:t>
        <a:bodyPr/>
        <a:lstStyle/>
        <a:p>
          <a:endParaRPr lang="es-EC"/>
        </a:p>
      </dgm:t>
    </dgm:pt>
    <dgm:pt modelId="{AAF7B8D5-F3B7-421E-9C6F-0E3256ACD51D}" type="pres">
      <dgm:prSet presAssocID="{3CCE24F2-C05B-4B06-AAC4-1E768AB0B94C}" presName="connTx" presStyleLbl="parChTrans1D3" presStyleIdx="0" presStyleCnt="4"/>
      <dgm:spPr/>
      <dgm:t>
        <a:bodyPr/>
        <a:lstStyle/>
        <a:p>
          <a:endParaRPr lang="es-EC"/>
        </a:p>
      </dgm:t>
    </dgm:pt>
    <dgm:pt modelId="{38C276FF-D7DD-4EE3-850B-242BBF05D6C5}" type="pres">
      <dgm:prSet presAssocID="{08E95EF4-E6B7-4933-8EBE-4CB6172BD1C9}" presName="root2" presStyleCnt="0"/>
      <dgm:spPr/>
      <dgm:t>
        <a:bodyPr/>
        <a:lstStyle/>
        <a:p>
          <a:endParaRPr lang="es-EC"/>
        </a:p>
      </dgm:t>
    </dgm:pt>
    <dgm:pt modelId="{269CC60B-AE6A-4BBC-AEB0-767341B200EA}" type="pres">
      <dgm:prSet presAssocID="{08E95EF4-E6B7-4933-8EBE-4CB6172BD1C9}" presName="LevelTwoTextNode" presStyleLbl="node3" presStyleIdx="0" presStyleCnt="4">
        <dgm:presLayoutVars>
          <dgm:chPref val="3"/>
        </dgm:presLayoutVars>
      </dgm:prSet>
      <dgm:spPr/>
      <dgm:t>
        <a:bodyPr/>
        <a:lstStyle/>
        <a:p>
          <a:endParaRPr lang="es-EC"/>
        </a:p>
      </dgm:t>
    </dgm:pt>
    <dgm:pt modelId="{E4A03272-C33D-46ED-A749-D9A4DBCACA69}" type="pres">
      <dgm:prSet presAssocID="{08E95EF4-E6B7-4933-8EBE-4CB6172BD1C9}" presName="level3hierChild" presStyleCnt="0"/>
      <dgm:spPr/>
      <dgm:t>
        <a:bodyPr/>
        <a:lstStyle/>
        <a:p>
          <a:endParaRPr lang="es-EC"/>
        </a:p>
      </dgm:t>
    </dgm:pt>
    <dgm:pt modelId="{41CE63A1-D9D2-4370-A410-86392AA02C63}" type="pres">
      <dgm:prSet presAssocID="{45D74CE3-729D-453F-B708-27B42C443965}" presName="conn2-1" presStyleLbl="parChTrans1D3" presStyleIdx="1" presStyleCnt="4"/>
      <dgm:spPr/>
      <dgm:t>
        <a:bodyPr/>
        <a:lstStyle/>
        <a:p>
          <a:endParaRPr lang="es-EC"/>
        </a:p>
      </dgm:t>
    </dgm:pt>
    <dgm:pt modelId="{9219FAEE-084D-4536-9318-B18A8E3F8CBC}" type="pres">
      <dgm:prSet presAssocID="{45D74CE3-729D-453F-B708-27B42C443965}" presName="connTx" presStyleLbl="parChTrans1D3" presStyleIdx="1" presStyleCnt="4"/>
      <dgm:spPr/>
      <dgm:t>
        <a:bodyPr/>
        <a:lstStyle/>
        <a:p>
          <a:endParaRPr lang="es-EC"/>
        </a:p>
      </dgm:t>
    </dgm:pt>
    <dgm:pt modelId="{A9C3BAA2-DBF8-4449-9DAF-7B0FF0F1957B}" type="pres">
      <dgm:prSet presAssocID="{4A36E182-B7E0-405C-AA1E-2921C3DE4A4E}" presName="root2" presStyleCnt="0"/>
      <dgm:spPr/>
      <dgm:t>
        <a:bodyPr/>
        <a:lstStyle/>
        <a:p>
          <a:endParaRPr lang="es-EC"/>
        </a:p>
      </dgm:t>
    </dgm:pt>
    <dgm:pt modelId="{B06749F2-C029-4875-BE3F-E339E4628C0D}" type="pres">
      <dgm:prSet presAssocID="{4A36E182-B7E0-405C-AA1E-2921C3DE4A4E}" presName="LevelTwoTextNode" presStyleLbl="node3" presStyleIdx="1" presStyleCnt="4">
        <dgm:presLayoutVars>
          <dgm:chPref val="3"/>
        </dgm:presLayoutVars>
      </dgm:prSet>
      <dgm:spPr/>
      <dgm:t>
        <a:bodyPr/>
        <a:lstStyle/>
        <a:p>
          <a:endParaRPr lang="es-EC"/>
        </a:p>
      </dgm:t>
    </dgm:pt>
    <dgm:pt modelId="{C7BA2FBE-783E-4D40-883B-077E2A8D6F74}" type="pres">
      <dgm:prSet presAssocID="{4A36E182-B7E0-405C-AA1E-2921C3DE4A4E}" presName="level3hierChild" presStyleCnt="0"/>
      <dgm:spPr/>
      <dgm:t>
        <a:bodyPr/>
        <a:lstStyle/>
        <a:p>
          <a:endParaRPr lang="es-EC"/>
        </a:p>
      </dgm:t>
    </dgm:pt>
    <dgm:pt modelId="{9D4D45AB-C9EB-40F5-9C09-78CDE9521FEB}" type="pres">
      <dgm:prSet presAssocID="{4C351720-5066-4270-A76C-24908998B4A2}" presName="conn2-1" presStyleLbl="parChTrans1D2" presStyleIdx="1" presStyleCnt="2"/>
      <dgm:spPr/>
      <dgm:t>
        <a:bodyPr/>
        <a:lstStyle/>
        <a:p>
          <a:endParaRPr lang="es-EC"/>
        </a:p>
      </dgm:t>
    </dgm:pt>
    <dgm:pt modelId="{4D3D1A05-D008-4D07-AC3A-4A2B39E117EF}" type="pres">
      <dgm:prSet presAssocID="{4C351720-5066-4270-A76C-24908998B4A2}" presName="connTx" presStyleLbl="parChTrans1D2" presStyleIdx="1" presStyleCnt="2"/>
      <dgm:spPr/>
      <dgm:t>
        <a:bodyPr/>
        <a:lstStyle/>
        <a:p>
          <a:endParaRPr lang="es-EC"/>
        </a:p>
      </dgm:t>
    </dgm:pt>
    <dgm:pt modelId="{6DADE5E3-547B-4665-AB00-31EA80744671}" type="pres">
      <dgm:prSet presAssocID="{59BA9283-5CEC-4970-9A22-13A5C9D28405}" presName="root2" presStyleCnt="0"/>
      <dgm:spPr/>
      <dgm:t>
        <a:bodyPr/>
        <a:lstStyle/>
        <a:p>
          <a:endParaRPr lang="es-EC"/>
        </a:p>
      </dgm:t>
    </dgm:pt>
    <dgm:pt modelId="{A0D48304-6384-467A-B86D-03EE52E17372}" type="pres">
      <dgm:prSet presAssocID="{59BA9283-5CEC-4970-9A22-13A5C9D28405}" presName="LevelTwoTextNode" presStyleLbl="node2" presStyleIdx="1" presStyleCnt="2">
        <dgm:presLayoutVars>
          <dgm:chPref val="3"/>
        </dgm:presLayoutVars>
      </dgm:prSet>
      <dgm:spPr/>
      <dgm:t>
        <a:bodyPr/>
        <a:lstStyle/>
        <a:p>
          <a:endParaRPr lang="es-EC"/>
        </a:p>
      </dgm:t>
    </dgm:pt>
    <dgm:pt modelId="{1E4A2A23-5CB1-44CD-99EB-7594C2511845}" type="pres">
      <dgm:prSet presAssocID="{59BA9283-5CEC-4970-9A22-13A5C9D28405}" presName="level3hierChild" presStyleCnt="0"/>
      <dgm:spPr/>
      <dgm:t>
        <a:bodyPr/>
        <a:lstStyle/>
        <a:p>
          <a:endParaRPr lang="es-EC"/>
        </a:p>
      </dgm:t>
    </dgm:pt>
    <dgm:pt modelId="{37D21256-3820-4975-82C4-2F9B2170C955}" type="pres">
      <dgm:prSet presAssocID="{1E61D855-B644-415E-86E2-FFDFB9479CFC}" presName="conn2-1" presStyleLbl="parChTrans1D3" presStyleIdx="2" presStyleCnt="4"/>
      <dgm:spPr/>
      <dgm:t>
        <a:bodyPr/>
        <a:lstStyle/>
        <a:p>
          <a:endParaRPr lang="es-EC"/>
        </a:p>
      </dgm:t>
    </dgm:pt>
    <dgm:pt modelId="{50E358B7-F023-452E-9FFF-F8B3FBE344DB}" type="pres">
      <dgm:prSet presAssocID="{1E61D855-B644-415E-86E2-FFDFB9479CFC}" presName="connTx" presStyleLbl="parChTrans1D3" presStyleIdx="2" presStyleCnt="4"/>
      <dgm:spPr/>
      <dgm:t>
        <a:bodyPr/>
        <a:lstStyle/>
        <a:p>
          <a:endParaRPr lang="es-EC"/>
        </a:p>
      </dgm:t>
    </dgm:pt>
    <dgm:pt modelId="{6DC11E1A-C810-4C68-BA6A-6C1CF89DBA2A}" type="pres">
      <dgm:prSet presAssocID="{FBFBA064-6557-4BF7-8192-12E0799613D6}" presName="root2" presStyleCnt="0"/>
      <dgm:spPr/>
      <dgm:t>
        <a:bodyPr/>
        <a:lstStyle/>
        <a:p>
          <a:endParaRPr lang="es-EC"/>
        </a:p>
      </dgm:t>
    </dgm:pt>
    <dgm:pt modelId="{A16F7170-E733-4671-8EB5-BBE200ECAA3E}" type="pres">
      <dgm:prSet presAssocID="{FBFBA064-6557-4BF7-8192-12E0799613D6}" presName="LevelTwoTextNode" presStyleLbl="node3" presStyleIdx="2" presStyleCnt="4">
        <dgm:presLayoutVars>
          <dgm:chPref val="3"/>
        </dgm:presLayoutVars>
      </dgm:prSet>
      <dgm:spPr/>
      <dgm:t>
        <a:bodyPr/>
        <a:lstStyle/>
        <a:p>
          <a:endParaRPr lang="es-EC"/>
        </a:p>
      </dgm:t>
    </dgm:pt>
    <dgm:pt modelId="{9B1A95EA-E389-422B-B0CE-E5B3BABFE129}" type="pres">
      <dgm:prSet presAssocID="{FBFBA064-6557-4BF7-8192-12E0799613D6}" presName="level3hierChild" presStyleCnt="0"/>
      <dgm:spPr/>
      <dgm:t>
        <a:bodyPr/>
        <a:lstStyle/>
        <a:p>
          <a:endParaRPr lang="es-EC"/>
        </a:p>
      </dgm:t>
    </dgm:pt>
    <dgm:pt modelId="{58BE31C1-8302-49B6-B903-B976511124EF}" type="pres">
      <dgm:prSet presAssocID="{2BD84DCD-2790-47B5-9333-A8FE7BC47EE8}" presName="conn2-1" presStyleLbl="parChTrans1D3" presStyleIdx="3" presStyleCnt="4"/>
      <dgm:spPr/>
      <dgm:t>
        <a:bodyPr/>
        <a:lstStyle/>
        <a:p>
          <a:endParaRPr lang="es-EC"/>
        </a:p>
      </dgm:t>
    </dgm:pt>
    <dgm:pt modelId="{DBA15556-3F0F-44D6-BD4A-A63517129645}" type="pres">
      <dgm:prSet presAssocID="{2BD84DCD-2790-47B5-9333-A8FE7BC47EE8}" presName="connTx" presStyleLbl="parChTrans1D3" presStyleIdx="3" presStyleCnt="4"/>
      <dgm:spPr/>
      <dgm:t>
        <a:bodyPr/>
        <a:lstStyle/>
        <a:p>
          <a:endParaRPr lang="es-EC"/>
        </a:p>
      </dgm:t>
    </dgm:pt>
    <dgm:pt modelId="{A22F27F1-E932-46B0-919F-C817AB4FD538}" type="pres">
      <dgm:prSet presAssocID="{2F354B8D-1912-4222-9B43-E26C56442032}" presName="root2" presStyleCnt="0"/>
      <dgm:spPr/>
      <dgm:t>
        <a:bodyPr/>
        <a:lstStyle/>
        <a:p>
          <a:endParaRPr lang="es-EC"/>
        </a:p>
      </dgm:t>
    </dgm:pt>
    <dgm:pt modelId="{5E7284AA-DBC8-459D-9B72-E745338FF8EF}" type="pres">
      <dgm:prSet presAssocID="{2F354B8D-1912-4222-9B43-E26C56442032}" presName="LevelTwoTextNode" presStyleLbl="node3" presStyleIdx="3" presStyleCnt="4">
        <dgm:presLayoutVars>
          <dgm:chPref val="3"/>
        </dgm:presLayoutVars>
      </dgm:prSet>
      <dgm:spPr/>
      <dgm:t>
        <a:bodyPr/>
        <a:lstStyle/>
        <a:p>
          <a:endParaRPr lang="es-EC"/>
        </a:p>
      </dgm:t>
    </dgm:pt>
    <dgm:pt modelId="{8CC41583-2DEA-43AA-8C94-DC0E5AA61358}" type="pres">
      <dgm:prSet presAssocID="{2F354B8D-1912-4222-9B43-E26C56442032}" presName="level3hierChild" presStyleCnt="0"/>
      <dgm:spPr/>
      <dgm:t>
        <a:bodyPr/>
        <a:lstStyle/>
        <a:p>
          <a:endParaRPr lang="es-EC"/>
        </a:p>
      </dgm:t>
    </dgm:pt>
  </dgm:ptLst>
  <dgm:cxnLst>
    <dgm:cxn modelId="{FA44DFF2-7EF4-48C7-BE03-684D94557019}" srcId="{59BA9283-5CEC-4970-9A22-13A5C9D28405}" destId="{FBFBA064-6557-4BF7-8192-12E0799613D6}" srcOrd="0" destOrd="0" parTransId="{1E61D855-B644-415E-86E2-FFDFB9479CFC}" sibTransId="{5EA2B6AF-84AF-4857-8567-93EA3D280D33}"/>
    <dgm:cxn modelId="{2AD8280D-CB5B-4207-B64C-A950B4BEDDA4}" type="presOf" srcId="{59BA9283-5CEC-4970-9A22-13A5C9D28405}" destId="{A0D48304-6384-467A-B86D-03EE52E17372}" srcOrd="0" destOrd="0" presId="urn:microsoft.com/office/officeart/2005/8/layout/hierarchy2"/>
    <dgm:cxn modelId="{92A3C29C-419E-4393-99BD-CA809F2FC54A}" srcId="{641E7C84-474A-42C9-BF00-93E7B5AE63E0}" destId="{4A36E182-B7E0-405C-AA1E-2921C3DE4A4E}" srcOrd="1" destOrd="0" parTransId="{45D74CE3-729D-453F-B708-27B42C443965}" sibTransId="{DB0A7168-AED9-4C6E-8856-825E8F6BC564}"/>
    <dgm:cxn modelId="{D3F90BF1-95A2-4B55-B80B-CFF34304879F}" srcId="{2664344B-CFF0-4CE0-9A26-2488969A9256}" destId="{D9DAE0D4-B481-4AA8-9A93-8B8F0085896D}" srcOrd="0" destOrd="0" parTransId="{7490AF29-C241-42A9-BCA8-AA4B77DF55DC}" sibTransId="{A48DAFE1-EDF2-4024-B1FF-88078B03F168}"/>
    <dgm:cxn modelId="{6E88750B-D4CF-42F0-9B98-AB2E029740B1}" type="presOf" srcId="{2F354B8D-1912-4222-9B43-E26C56442032}" destId="{5E7284AA-DBC8-459D-9B72-E745338FF8EF}" srcOrd="0" destOrd="0" presId="urn:microsoft.com/office/officeart/2005/8/layout/hierarchy2"/>
    <dgm:cxn modelId="{92F80E57-D425-416F-9BFD-26530D36676B}" type="presOf" srcId="{2BD84DCD-2790-47B5-9333-A8FE7BC47EE8}" destId="{DBA15556-3F0F-44D6-BD4A-A63517129645}" srcOrd="1" destOrd="0" presId="urn:microsoft.com/office/officeart/2005/8/layout/hierarchy2"/>
    <dgm:cxn modelId="{D31CCCB6-275B-419E-BA4B-9ED0844B1F98}" type="presOf" srcId="{FBFBA064-6557-4BF7-8192-12E0799613D6}" destId="{A16F7170-E733-4671-8EB5-BBE200ECAA3E}" srcOrd="0" destOrd="0" presId="urn:microsoft.com/office/officeart/2005/8/layout/hierarchy2"/>
    <dgm:cxn modelId="{21019D29-DB94-4CA7-B530-340441F9FB98}" type="presOf" srcId="{4C351720-5066-4270-A76C-24908998B4A2}" destId="{4D3D1A05-D008-4D07-AC3A-4A2B39E117EF}" srcOrd="1" destOrd="0" presId="urn:microsoft.com/office/officeart/2005/8/layout/hierarchy2"/>
    <dgm:cxn modelId="{91E9F351-03AB-44FE-81C3-3D2A82B03790}" srcId="{59BA9283-5CEC-4970-9A22-13A5C9D28405}" destId="{2F354B8D-1912-4222-9B43-E26C56442032}" srcOrd="1" destOrd="0" parTransId="{2BD84DCD-2790-47B5-9333-A8FE7BC47EE8}" sibTransId="{99B3C4EE-A26B-40B7-83A9-C39F894554B8}"/>
    <dgm:cxn modelId="{2EC3D0D5-DC44-44E9-97E4-44705E982AC2}" srcId="{D9DAE0D4-B481-4AA8-9A93-8B8F0085896D}" destId="{59BA9283-5CEC-4970-9A22-13A5C9D28405}" srcOrd="1" destOrd="0" parTransId="{4C351720-5066-4270-A76C-24908998B4A2}" sibTransId="{1FCA7EDC-2BE0-4873-A0E8-4F3C61D935D3}"/>
    <dgm:cxn modelId="{D368CE95-8413-41F1-8B5B-FB50A0E66250}" type="presOf" srcId="{45D74CE3-729D-453F-B708-27B42C443965}" destId="{41CE63A1-D9D2-4370-A410-86392AA02C63}" srcOrd="0" destOrd="0" presId="urn:microsoft.com/office/officeart/2005/8/layout/hierarchy2"/>
    <dgm:cxn modelId="{91D521C5-A783-48CF-848E-A7A89179E8AE}" type="presOf" srcId="{C4B14330-BC86-43B6-9F76-1B936FAAAB04}" destId="{E8279773-3DE7-470C-B0F5-BD00C69B74AC}" srcOrd="0" destOrd="0" presId="urn:microsoft.com/office/officeart/2005/8/layout/hierarchy2"/>
    <dgm:cxn modelId="{37F6410B-75DC-4E42-A6C5-DBF4A45CEA1D}" type="presOf" srcId="{641E7C84-474A-42C9-BF00-93E7B5AE63E0}" destId="{75269A5E-4FA5-4B65-83C6-782E2CB0FD60}" srcOrd="0" destOrd="0" presId="urn:microsoft.com/office/officeart/2005/8/layout/hierarchy2"/>
    <dgm:cxn modelId="{ECCC59CB-038F-4CA9-940F-D9023448AE61}" type="presOf" srcId="{3CCE24F2-C05B-4B06-AAC4-1E768AB0B94C}" destId="{6AF58E5F-D0DB-4A3D-88D3-59BF65994222}" srcOrd="0" destOrd="0" presId="urn:microsoft.com/office/officeart/2005/8/layout/hierarchy2"/>
    <dgm:cxn modelId="{9069EF8B-8759-4F9B-9DAE-5AED35325E9D}" srcId="{D9DAE0D4-B481-4AA8-9A93-8B8F0085896D}" destId="{641E7C84-474A-42C9-BF00-93E7B5AE63E0}" srcOrd="0" destOrd="0" parTransId="{C4B14330-BC86-43B6-9F76-1B936FAAAB04}" sibTransId="{3DA997FC-11B6-45B4-B4D7-90427968150F}"/>
    <dgm:cxn modelId="{4BF4C9E1-065D-4967-9C45-C40D54290654}" type="presOf" srcId="{08E95EF4-E6B7-4933-8EBE-4CB6172BD1C9}" destId="{269CC60B-AE6A-4BBC-AEB0-767341B200EA}" srcOrd="0" destOrd="0" presId="urn:microsoft.com/office/officeart/2005/8/layout/hierarchy2"/>
    <dgm:cxn modelId="{1A3249D0-D382-4DBA-9FAB-F075A65978BA}" type="presOf" srcId="{C4B14330-BC86-43B6-9F76-1B936FAAAB04}" destId="{398FBE5D-1BE1-4DB3-B3CC-40CA4D5B1BE5}" srcOrd="1" destOrd="0" presId="urn:microsoft.com/office/officeart/2005/8/layout/hierarchy2"/>
    <dgm:cxn modelId="{E24A6618-BF02-45EE-9DE4-C07701875FC5}" srcId="{641E7C84-474A-42C9-BF00-93E7B5AE63E0}" destId="{08E95EF4-E6B7-4933-8EBE-4CB6172BD1C9}" srcOrd="0" destOrd="0" parTransId="{3CCE24F2-C05B-4B06-AAC4-1E768AB0B94C}" sibTransId="{909789FD-1D68-48CC-BCD5-468560AB154F}"/>
    <dgm:cxn modelId="{F52A3917-9E08-4874-A8E9-FFF80C8A57B5}" type="presOf" srcId="{2BD84DCD-2790-47B5-9333-A8FE7BC47EE8}" destId="{58BE31C1-8302-49B6-B903-B976511124EF}" srcOrd="0" destOrd="0" presId="urn:microsoft.com/office/officeart/2005/8/layout/hierarchy2"/>
    <dgm:cxn modelId="{69964759-3596-4901-A5BD-AC583725E730}" type="presOf" srcId="{45D74CE3-729D-453F-B708-27B42C443965}" destId="{9219FAEE-084D-4536-9318-B18A8E3F8CBC}" srcOrd="1" destOrd="0" presId="urn:microsoft.com/office/officeart/2005/8/layout/hierarchy2"/>
    <dgm:cxn modelId="{21DA3300-3116-4106-9B67-2B40EF926AD3}" type="presOf" srcId="{3CCE24F2-C05B-4B06-AAC4-1E768AB0B94C}" destId="{AAF7B8D5-F3B7-421E-9C6F-0E3256ACD51D}" srcOrd="1" destOrd="0" presId="urn:microsoft.com/office/officeart/2005/8/layout/hierarchy2"/>
    <dgm:cxn modelId="{467B8A63-AE50-4F2C-B6E4-B59F31474796}" type="presOf" srcId="{2664344B-CFF0-4CE0-9A26-2488969A9256}" destId="{DD14A4F7-81D9-4233-8F4D-F5679842F06B}" srcOrd="0" destOrd="0" presId="urn:microsoft.com/office/officeart/2005/8/layout/hierarchy2"/>
    <dgm:cxn modelId="{C65B4669-9C93-4BC1-BC75-87590ACE243C}" type="presOf" srcId="{4C351720-5066-4270-A76C-24908998B4A2}" destId="{9D4D45AB-C9EB-40F5-9C09-78CDE9521FEB}" srcOrd="0" destOrd="0" presId="urn:microsoft.com/office/officeart/2005/8/layout/hierarchy2"/>
    <dgm:cxn modelId="{EBAF661F-99FC-4D4A-B59D-A0D6ADD69119}" type="presOf" srcId="{D9DAE0D4-B481-4AA8-9A93-8B8F0085896D}" destId="{773CD4C9-72B2-4D60-8DF7-582A8BBE1E48}" srcOrd="0" destOrd="0" presId="urn:microsoft.com/office/officeart/2005/8/layout/hierarchy2"/>
    <dgm:cxn modelId="{F898BD0F-5627-475F-BBF7-6CE5632EB4F3}" type="presOf" srcId="{1E61D855-B644-415E-86E2-FFDFB9479CFC}" destId="{50E358B7-F023-452E-9FFF-F8B3FBE344DB}" srcOrd="1" destOrd="0" presId="urn:microsoft.com/office/officeart/2005/8/layout/hierarchy2"/>
    <dgm:cxn modelId="{3932751D-B416-4058-9522-09AC33173B53}" type="presOf" srcId="{1E61D855-B644-415E-86E2-FFDFB9479CFC}" destId="{37D21256-3820-4975-82C4-2F9B2170C955}" srcOrd="0" destOrd="0" presId="urn:microsoft.com/office/officeart/2005/8/layout/hierarchy2"/>
    <dgm:cxn modelId="{B408BE97-A40A-4C24-B2CF-7105DAFE681C}" type="presOf" srcId="{4A36E182-B7E0-405C-AA1E-2921C3DE4A4E}" destId="{B06749F2-C029-4875-BE3F-E339E4628C0D}" srcOrd="0" destOrd="0" presId="urn:microsoft.com/office/officeart/2005/8/layout/hierarchy2"/>
    <dgm:cxn modelId="{241D1053-A6C9-4271-BC21-2F092768104A}" type="presParOf" srcId="{DD14A4F7-81D9-4233-8F4D-F5679842F06B}" destId="{FBE8ECF1-86BD-4CE6-9C79-B2E5D7EF7CCC}" srcOrd="0" destOrd="0" presId="urn:microsoft.com/office/officeart/2005/8/layout/hierarchy2"/>
    <dgm:cxn modelId="{97272708-A86E-455F-AF32-24353CAC062E}" type="presParOf" srcId="{FBE8ECF1-86BD-4CE6-9C79-B2E5D7EF7CCC}" destId="{773CD4C9-72B2-4D60-8DF7-582A8BBE1E48}" srcOrd="0" destOrd="0" presId="urn:microsoft.com/office/officeart/2005/8/layout/hierarchy2"/>
    <dgm:cxn modelId="{EB8868F2-4095-49C0-B5B2-AD1BF7A2757F}" type="presParOf" srcId="{FBE8ECF1-86BD-4CE6-9C79-B2E5D7EF7CCC}" destId="{76D7A7C7-C707-4575-B489-344402F4F5C9}" srcOrd="1" destOrd="0" presId="urn:microsoft.com/office/officeart/2005/8/layout/hierarchy2"/>
    <dgm:cxn modelId="{652AA4A7-5B40-49E7-A2D8-17D9A58BC8AE}" type="presParOf" srcId="{76D7A7C7-C707-4575-B489-344402F4F5C9}" destId="{E8279773-3DE7-470C-B0F5-BD00C69B74AC}" srcOrd="0" destOrd="0" presId="urn:microsoft.com/office/officeart/2005/8/layout/hierarchy2"/>
    <dgm:cxn modelId="{DC29210D-39C1-4124-8BEB-5EA830EE80AB}" type="presParOf" srcId="{E8279773-3DE7-470C-B0F5-BD00C69B74AC}" destId="{398FBE5D-1BE1-4DB3-B3CC-40CA4D5B1BE5}" srcOrd="0" destOrd="0" presId="urn:microsoft.com/office/officeart/2005/8/layout/hierarchy2"/>
    <dgm:cxn modelId="{9742C882-9045-409E-8344-E03E435B11BE}" type="presParOf" srcId="{76D7A7C7-C707-4575-B489-344402F4F5C9}" destId="{9EEC50DB-3D4D-41FE-A4A7-7B1B6D546577}" srcOrd="1" destOrd="0" presId="urn:microsoft.com/office/officeart/2005/8/layout/hierarchy2"/>
    <dgm:cxn modelId="{B971FFBC-2E6C-421B-B415-B917B80C68DC}" type="presParOf" srcId="{9EEC50DB-3D4D-41FE-A4A7-7B1B6D546577}" destId="{75269A5E-4FA5-4B65-83C6-782E2CB0FD60}" srcOrd="0" destOrd="0" presId="urn:microsoft.com/office/officeart/2005/8/layout/hierarchy2"/>
    <dgm:cxn modelId="{8D013E3E-02D2-4593-A2FF-3D365810EB52}" type="presParOf" srcId="{9EEC50DB-3D4D-41FE-A4A7-7B1B6D546577}" destId="{6C64CD61-7978-4A30-B702-D8819AB8BB35}" srcOrd="1" destOrd="0" presId="urn:microsoft.com/office/officeart/2005/8/layout/hierarchy2"/>
    <dgm:cxn modelId="{D59C2C49-6D70-4D12-9B2C-EE1215A3C9A3}" type="presParOf" srcId="{6C64CD61-7978-4A30-B702-D8819AB8BB35}" destId="{6AF58E5F-D0DB-4A3D-88D3-59BF65994222}" srcOrd="0" destOrd="0" presId="urn:microsoft.com/office/officeart/2005/8/layout/hierarchy2"/>
    <dgm:cxn modelId="{CD493326-A6FA-45BE-8301-01B5F1D68E6D}" type="presParOf" srcId="{6AF58E5F-D0DB-4A3D-88D3-59BF65994222}" destId="{AAF7B8D5-F3B7-421E-9C6F-0E3256ACD51D}" srcOrd="0" destOrd="0" presId="urn:microsoft.com/office/officeart/2005/8/layout/hierarchy2"/>
    <dgm:cxn modelId="{49074C55-78D4-4A53-857D-77C150669DCF}" type="presParOf" srcId="{6C64CD61-7978-4A30-B702-D8819AB8BB35}" destId="{38C276FF-D7DD-4EE3-850B-242BBF05D6C5}" srcOrd="1" destOrd="0" presId="urn:microsoft.com/office/officeart/2005/8/layout/hierarchy2"/>
    <dgm:cxn modelId="{22807791-CB58-48DD-9513-15D88D9FA948}" type="presParOf" srcId="{38C276FF-D7DD-4EE3-850B-242BBF05D6C5}" destId="{269CC60B-AE6A-4BBC-AEB0-767341B200EA}" srcOrd="0" destOrd="0" presId="urn:microsoft.com/office/officeart/2005/8/layout/hierarchy2"/>
    <dgm:cxn modelId="{BCDA1173-61D7-4240-8001-A21D7C036CAF}" type="presParOf" srcId="{38C276FF-D7DD-4EE3-850B-242BBF05D6C5}" destId="{E4A03272-C33D-46ED-A749-D9A4DBCACA69}" srcOrd="1" destOrd="0" presId="urn:microsoft.com/office/officeart/2005/8/layout/hierarchy2"/>
    <dgm:cxn modelId="{83E86FEA-3BED-4B0D-B918-8EAC5E65E2D9}" type="presParOf" srcId="{6C64CD61-7978-4A30-B702-D8819AB8BB35}" destId="{41CE63A1-D9D2-4370-A410-86392AA02C63}" srcOrd="2" destOrd="0" presId="urn:microsoft.com/office/officeart/2005/8/layout/hierarchy2"/>
    <dgm:cxn modelId="{4D658FF0-AAEA-47B9-827F-078FA79A6878}" type="presParOf" srcId="{41CE63A1-D9D2-4370-A410-86392AA02C63}" destId="{9219FAEE-084D-4536-9318-B18A8E3F8CBC}" srcOrd="0" destOrd="0" presId="urn:microsoft.com/office/officeart/2005/8/layout/hierarchy2"/>
    <dgm:cxn modelId="{05F6608E-667C-4004-BAD7-203315C199BE}" type="presParOf" srcId="{6C64CD61-7978-4A30-B702-D8819AB8BB35}" destId="{A9C3BAA2-DBF8-4449-9DAF-7B0FF0F1957B}" srcOrd="3" destOrd="0" presId="urn:microsoft.com/office/officeart/2005/8/layout/hierarchy2"/>
    <dgm:cxn modelId="{D8B54AF6-7946-4DA3-AA20-E079AE47100E}" type="presParOf" srcId="{A9C3BAA2-DBF8-4449-9DAF-7B0FF0F1957B}" destId="{B06749F2-C029-4875-BE3F-E339E4628C0D}" srcOrd="0" destOrd="0" presId="urn:microsoft.com/office/officeart/2005/8/layout/hierarchy2"/>
    <dgm:cxn modelId="{BF774425-8F66-4B76-B880-DEE0824FBA1C}" type="presParOf" srcId="{A9C3BAA2-DBF8-4449-9DAF-7B0FF0F1957B}" destId="{C7BA2FBE-783E-4D40-883B-077E2A8D6F74}" srcOrd="1" destOrd="0" presId="urn:microsoft.com/office/officeart/2005/8/layout/hierarchy2"/>
    <dgm:cxn modelId="{FD964182-BF42-44EE-AC36-3D4D9E97FD94}" type="presParOf" srcId="{76D7A7C7-C707-4575-B489-344402F4F5C9}" destId="{9D4D45AB-C9EB-40F5-9C09-78CDE9521FEB}" srcOrd="2" destOrd="0" presId="urn:microsoft.com/office/officeart/2005/8/layout/hierarchy2"/>
    <dgm:cxn modelId="{4CC756C1-6B02-4861-B91E-D4650D1A5F12}" type="presParOf" srcId="{9D4D45AB-C9EB-40F5-9C09-78CDE9521FEB}" destId="{4D3D1A05-D008-4D07-AC3A-4A2B39E117EF}" srcOrd="0" destOrd="0" presId="urn:microsoft.com/office/officeart/2005/8/layout/hierarchy2"/>
    <dgm:cxn modelId="{72EFE853-1551-4826-974C-251F71E92B0F}" type="presParOf" srcId="{76D7A7C7-C707-4575-B489-344402F4F5C9}" destId="{6DADE5E3-547B-4665-AB00-31EA80744671}" srcOrd="3" destOrd="0" presId="urn:microsoft.com/office/officeart/2005/8/layout/hierarchy2"/>
    <dgm:cxn modelId="{90CD9AFF-B852-43D0-A436-94DAB62E3EE2}" type="presParOf" srcId="{6DADE5E3-547B-4665-AB00-31EA80744671}" destId="{A0D48304-6384-467A-B86D-03EE52E17372}" srcOrd="0" destOrd="0" presId="urn:microsoft.com/office/officeart/2005/8/layout/hierarchy2"/>
    <dgm:cxn modelId="{EF35ABAC-9313-4AB4-961E-6BF0B800EDA7}" type="presParOf" srcId="{6DADE5E3-547B-4665-AB00-31EA80744671}" destId="{1E4A2A23-5CB1-44CD-99EB-7594C2511845}" srcOrd="1" destOrd="0" presId="urn:microsoft.com/office/officeart/2005/8/layout/hierarchy2"/>
    <dgm:cxn modelId="{0DA4CEC2-2670-4C25-930D-D799A0FA8CEA}" type="presParOf" srcId="{1E4A2A23-5CB1-44CD-99EB-7594C2511845}" destId="{37D21256-3820-4975-82C4-2F9B2170C955}" srcOrd="0" destOrd="0" presId="urn:microsoft.com/office/officeart/2005/8/layout/hierarchy2"/>
    <dgm:cxn modelId="{5D3F2F88-384B-4A1C-9549-44385C4AB17D}" type="presParOf" srcId="{37D21256-3820-4975-82C4-2F9B2170C955}" destId="{50E358B7-F023-452E-9FFF-F8B3FBE344DB}" srcOrd="0" destOrd="0" presId="urn:microsoft.com/office/officeart/2005/8/layout/hierarchy2"/>
    <dgm:cxn modelId="{68D47D9D-A539-4CEE-96AF-56D473927CB1}" type="presParOf" srcId="{1E4A2A23-5CB1-44CD-99EB-7594C2511845}" destId="{6DC11E1A-C810-4C68-BA6A-6C1CF89DBA2A}" srcOrd="1" destOrd="0" presId="urn:microsoft.com/office/officeart/2005/8/layout/hierarchy2"/>
    <dgm:cxn modelId="{F70171C6-C2FF-49D2-9D65-25F9EAED6E4D}" type="presParOf" srcId="{6DC11E1A-C810-4C68-BA6A-6C1CF89DBA2A}" destId="{A16F7170-E733-4671-8EB5-BBE200ECAA3E}" srcOrd="0" destOrd="0" presId="urn:microsoft.com/office/officeart/2005/8/layout/hierarchy2"/>
    <dgm:cxn modelId="{91C49A1E-B56C-4613-A9C7-5B2E276D5D56}" type="presParOf" srcId="{6DC11E1A-C810-4C68-BA6A-6C1CF89DBA2A}" destId="{9B1A95EA-E389-422B-B0CE-E5B3BABFE129}" srcOrd="1" destOrd="0" presId="urn:microsoft.com/office/officeart/2005/8/layout/hierarchy2"/>
    <dgm:cxn modelId="{57718145-DE99-4A9C-915A-FECD8C9A67B2}" type="presParOf" srcId="{1E4A2A23-5CB1-44CD-99EB-7594C2511845}" destId="{58BE31C1-8302-49B6-B903-B976511124EF}" srcOrd="2" destOrd="0" presId="urn:microsoft.com/office/officeart/2005/8/layout/hierarchy2"/>
    <dgm:cxn modelId="{C18C7EE9-8E63-4768-9EC7-4DCC08194F77}" type="presParOf" srcId="{58BE31C1-8302-49B6-B903-B976511124EF}" destId="{DBA15556-3F0F-44D6-BD4A-A63517129645}" srcOrd="0" destOrd="0" presId="urn:microsoft.com/office/officeart/2005/8/layout/hierarchy2"/>
    <dgm:cxn modelId="{DCB14B1A-C66D-4E16-877D-D58CAF64FB43}" type="presParOf" srcId="{1E4A2A23-5CB1-44CD-99EB-7594C2511845}" destId="{A22F27F1-E932-46B0-919F-C817AB4FD538}" srcOrd="3" destOrd="0" presId="urn:microsoft.com/office/officeart/2005/8/layout/hierarchy2"/>
    <dgm:cxn modelId="{02594DBA-EC1A-4AE1-9375-09B5B0818658}" type="presParOf" srcId="{A22F27F1-E932-46B0-919F-C817AB4FD538}" destId="{5E7284AA-DBC8-459D-9B72-E745338FF8EF}" srcOrd="0" destOrd="0" presId="urn:microsoft.com/office/officeart/2005/8/layout/hierarchy2"/>
    <dgm:cxn modelId="{803F52E8-E958-4A3E-B820-0E6A893486C0}" type="presParOf" srcId="{A22F27F1-E932-46B0-919F-C817AB4FD538}" destId="{8CC41583-2DEA-43AA-8C94-DC0E5AA61358}"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03A436-E1AB-40FA-90CA-F31DA9DF5D26}" type="doc">
      <dgm:prSet loTypeId="urn:microsoft.com/office/officeart/2005/8/layout/orgChart1" loCatId="hierarchy" qsTypeId="urn:microsoft.com/office/officeart/2005/8/quickstyle/3d1" qsCatId="3D" csTypeId="urn:microsoft.com/office/officeart/2005/8/colors/accent0_1" csCatId="mainScheme" phldr="1"/>
      <dgm:spPr/>
      <dgm:t>
        <a:bodyPr/>
        <a:lstStyle/>
        <a:p>
          <a:endParaRPr lang="en-US"/>
        </a:p>
      </dgm:t>
    </dgm:pt>
    <dgm:pt modelId="{305E4AB1-5D94-485C-B791-13EB6659E479}">
      <dgm:prSet/>
      <dgm:spPr/>
      <dgm:t>
        <a:bodyPr/>
        <a:lstStyle/>
        <a:p>
          <a:r>
            <a:rPr lang="es-EC" b="1" dirty="0"/>
            <a:t>Diseño Estructura </a:t>
          </a:r>
          <a:r>
            <a:rPr lang="es-EC" b="1" dirty="0" smtClean="0"/>
            <a:t>Mecánica</a:t>
          </a:r>
          <a:endParaRPr lang="en-US" b="1" dirty="0"/>
        </a:p>
      </dgm:t>
    </dgm:pt>
    <dgm:pt modelId="{B0C75E44-CB61-4664-81AF-B16EDED144BF}" type="parTrans" cxnId="{4062BD8B-C940-49D3-8F32-60F4474316B2}">
      <dgm:prSet/>
      <dgm:spPr/>
      <dgm:t>
        <a:bodyPr/>
        <a:lstStyle/>
        <a:p>
          <a:endParaRPr lang="en-US"/>
        </a:p>
      </dgm:t>
    </dgm:pt>
    <dgm:pt modelId="{C8C998AB-2667-46DD-A646-428B975A03F2}" type="sibTrans" cxnId="{4062BD8B-C940-49D3-8F32-60F4474316B2}">
      <dgm:prSet/>
      <dgm:spPr/>
      <dgm:t>
        <a:bodyPr/>
        <a:lstStyle/>
        <a:p>
          <a:endParaRPr lang="en-US"/>
        </a:p>
      </dgm:t>
    </dgm:pt>
    <dgm:pt modelId="{2581A545-D982-4CC4-92FF-B59D3D48B505}">
      <dgm:prSet/>
      <dgm:spPr/>
      <dgm:t>
        <a:bodyPr/>
        <a:lstStyle/>
        <a:p>
          <a:r>
            <a:rPr lang="es-EC" dirty="0"/>
            <a:t>Base metálica</a:t>
          </a:r>
          <a:endParaRPr lang="en-US" dirty="0"/>
        </a:p>
      </dgm:t>
    </dgm:pt>
    <dgm:pt modelId="{6F01BB24-E5E7-4896-B5B9-4334537A8604}" type="parTrans" cxnId="{B30B409D-FE51-41DA-9C3F-122BA0AA635F}">
      <dgm:prSet/>
      <dgm:spPr/>
      <dgm:t>
        <a:bodyPr/>
        <a:lstStyle/>
        <a:p>
          <a:endParaRPr lang="en-US"/>
        </a:p>
      </dgm:t>
    </dgm:pt>
    <dgm:pt modelId="{90B2853E-F6F3-4F6E-9405-D9DFECFCF41A}" type="sibTrans" cxnId="{B30B409D-FE51-41DA-9C3F-122BA0AA635F}">
      <dgm:prSet/>
      <dgm:spPr/>
      <dgm:t>
        <a:bodyPr/>
        <a:lstStyle/>
        <a:p>
          <a:endParaRPr lang="en-US"/>
        </a:p>
      </dgm:t>
    </dgm:pt>
    <dgm:pt modelId="{33389014-1832-4F53-B72F-7F66F5054A16}">
      <dgm:prSet/>
      <dgm:spPr/>
      <dgm:t>
        <a:bodyPr/>
        <a:lstStyle/>
        <a:p>
          <a:r>
            <a:rPr lang="es-EC"/>
            <a:t>Eje rotativo</a:t>
          </a:r>
          <a:endParaRPr lang="en-US"/>
        </a:p>
      </dgm:t>
    </dgm:pt>
    <dgm:pt modelId="{9E167AB8-3027-46CF-92AA-584C2BBBBBEC}" type="parTrans" cxnId="{3FCDDABF-9988-480C-BBBA-7AAADA7E5A78}">
      <dgm:prSet/>
      <dgm:spPr/>
      <dgm:t>
        <a:bodyPr/>
        <a:lstStyle/>
        <a:p>
          <a:endParaRPr lang="en-US"/>
        </a:p>
      </dgm:t>
    </dgm:pt>
    <dgm:pt modelId="{E30C878A-0825-4BC0-997F-7F5A3C3BC956}" type="sibTrans" cxnId="{3FCDDABF-9988-480C-BBBA-7AAADA7E5A78}">
      <dgm:prSet/>
      <dgm:spPr/>
      <dgm:t>
        <a:bodyPr/>
        <a:lstStyle/>
        <a:p>
          <a:endParaRPr lang="en-US"/>
        </a:p>
      </dgm:t>
    </dgm:pt>
    <dgm:pt modelId="{9295F276-F604-4381-AC5B-F4FCDCC98AB9}">
      <dgm:prSet/>
      <dgm:spPr/>
      <dgm:t>
        <a:bodyPr/>
        <a:lstStyle/>
        <a:p>
          <a:r>
            <a:rPr lang="es-EC" b="1" dirty="0"/>
            <a:t>Diseño Electrónico</a:t>
          </a:r>
          <a:endParaRPr lang="en-US" b="1" dirty="0"/>
        </a:p>
      </dgm:t>
    </dgm:pt>
    <dgm:pt modelId="{8E510053-77CD-4F43-90D7-F9B550B333A3}" type="parTrans" cxnId="{E0ACE0EE-0BCA-4145-B266-640736D8DD7D}">
      <dgm:prSet/>
      <dgm:spPr/>
      <dgm:t>
        <a:bodyPr/>
        <a:lstStyle/>
        <a:p>
          <a:endParaRPr lang="en-US"/>
        </a:p>
      </dgm:t>
    </dgm:pt>
    <dgm:pt modelId="{39BCDAE3-F74D-4013-8C15-C3E59766B770}" type="sibTrans" cxnId="{E0ACE0EE-0BCA-4145-B266-640736D8DD7D}">
      <dgm:prSet/>
      <dgm:spPr/>
      <dgm:t>
        <a:bodyPr/>
        <a:lstStyle/>
        <a:p>
          <a:endParaRPr lang="en-US"/>
        </a:p>
      </dgm:t>
    </dgm:pt>
    <dgm:pt modelId="{8726DBBA-4C8B-47CD-8B94-843ABC683336}">
      <dgm:prSet/>
      <dgm:spPr/>
      <dgm:t>
        <a:bodyPr/>
        <a:lstStyle/>
        <a:p>
          <a:r>
            <a:rPr lang="es-EC"/>
            <a:t>Diseño del circuito electrónico</a:t>
          </a:r>
          <a:endParaRPr lang="en-US"/>
        </a:p>
      </dgm:t>
    </dgm:pt>
    <dgm:pt modelId="{D26A3E4D-D2C0-4ADA-8947-C8C683C23288}" type="parTrans" cxnId="{BB0B76C9-03BD-4373-9D60-A69570B78B57}">
      <dgm:prSet/>
      <dgm:spPr/>
      <dgm:t>
        <a:bodyPr/>
        <a:lstStyle/>
        <a:p>
          <a:endParaRPr lang="en-US"/>
        </a:p>
      </dgm:t>
    </dgm:pt>
    <dgm:pt modelId="{1978ED9E-394E-409C-A8C1-FCBB12AF41E3}" type="sibTrans" cxnId="{BB0B76C9-03BD-4373-9D60-A69570B78B57}">
      <dgm:prSet/>
      <dgm:spPr/>
      <dgm:t>
        <a:bodyPr/>
        <a:lstStyle/>
        <a:p>
          <a:endParaRPr lang="en-US"/>
        </a:p>
      </dgm:t>
    </dgm:pt>
    <dgm:pt modelId="{3B7F17F9-6E4C-4652-AD15-74AAA8CC8FF1}">
      <dgm:prSet/>
      <dgm:spPr/>
      <dgm:t>
        <a:bodyPr/>
        <a:lstStyle/>
        <a:p>
          <a:r>
            <a:rPr lang="es-EC"/>
            <a:t>Conexión del microcontrolador</a:t>
          </a:r>
          <a:endParaRPr lang="en-US"/>
        </a:p>
      </dgm:t>
    </dgm:pt>
    <dgm:pt modelId="{0B42BD7C-89D8-4C16-82F7-0A6FF6144524}" type="parTrans" cxnId="{2E1B617D-0B77-4F45-B6C0-4F7ABF3711CF}">
      <dgm:prSet/>
      <dgm:spPr/>
      <dgm:t>
        <a:bodyPr/>
        <a:lstStyle/>
        <a:p>
          <a:endParaRPr lang="en-US"/>
        </a:p>
      </dgm:t>
    </dgm:pt>
    <dgm:pt modelId="{6578B4A3-C693-4AE1-A811-A066C85CCF3C}" type="sibTrans" cxnId="{2E1B617D-0B77-4F45-B6C0-4F7ABF3711CF}">
      <dgm:prSet/>
      <dgm:spPr/>
      <dgm:t>
        <a:bodyPr/>
        <a:lstStyle/>
        <a:p>
          <a:endParaRPr lang="en-US"/>
        </a:p>
      </dgm:t>
    </dgm:pt>
    <dgm:pt modelId="{7BCB7901-71DC-48B4-B421-18E8E18F2068}">
      <dgm:prSet/>
      <dgm:spPr/>
      <dgm:t>
        <a:bodyPr/>
        <a:lstStyle/>
        <a:p>
          <a:r>
            <a:rPr lang="es-EC"/>
            <a:t>Control de velocidad del motor</a:t>
          </a:r>
          <a:endParaRPr lang="en-US"/>
        </a:p>
      </dgm:t>
    </dgm:pt>
    <dgm:pt modelId="{78D30AB0-41AA-4C75-891E-F0C8DB6E1C69}" type="parTrans" cxnId="{3423EAD4-D383-48DC-9DE5-6E5B724EB736}">
      <dgm:prSet/>
      <dgm:spPr/>
      <dgm:t>
        <a:bodyPr/>
        <a:lstStyle/>
        <a:p>
          <a:endParaRPr lang="en-US"/>
        </a:p>
      </dgm:t>
    </dgm:pt>
    <dgm:pt modelId="{E450CA84-EECF-47E9-A7DE-99BC1F8244FB}" type="sibTrans" cxnId="{3423EAD4-D383-48DC-9DE5-6E5B724EB736}">
      <dgm:prSet/>
      <dgm:spPr/>
      <dgm:t>
        <a:bodyPr/>
        <a:lstStyle/>
        <a:p>
          <a:endParaRPr lang="en-US"/>
        </a:p>
      </dgm:t>
    </dgm:pt>
    <dgm:pt modelId="{87993AF8-B42D-480F-BCA8-3DD580D519C9}">
      <dgm:prSet/>
      <dgm:spPr/>
      <dgm:t>
        <a:bodyPr/>
        <a:lstStyle/>
        <a:p>
          <a:r>
            <a:rPr lang="es-EC"/>
            <a:t>Elaboración circuito electrónico</a:t>
          </a:r>
          <a:endParaRPr lang="en-US"/>
        </a:p>
      </dgm:t>
    </dgm:pt>
    <dgm:pt modelId="{3D7CC003-9898-4C6E-BF91-D2DBCDB24AFB}" type="parTrans" cxnId="{369FA15A-10E0-48A5-9E07-C5C62F78765C}">
      <dgm:prSet/>
      <dgm:spPr/>
      <dgm:t>
        <a:bodyPr/>
        <a:lstStyle/>
        <a:p>
          <a:endParaRPr lang="en-US"/>
        </a:p>
      </dgm:t>
    </dgm:pt>
    <dgm:pt modelId="{B0B5868C-46B1-431B-B72F-8D26B8A32CA3}" type="sibTrans" cxnId="{369FA15A-10E0-48A5-9E07-C5C62F78765C}">
      <dgm:prSet/>
      <dgm:spPr/>
      <dgm:t>
        <a:bodyPr/>
        <a:lstStyle/>
        <a:p>
          <a:endParaRPr lang="en-US"/>
        </a:p>
      </dgm:t>
    </dgm:pt>
    <dgm:pt modelId="{633CE1B1-3BC8-4B57-8CD4-3B90229A0AC0}">
      <dgm:prSet phldrT="[Texto]" custT="1"/>
      <dgm:spPr/>
      <dgm:t>
        <a:bodyPr/>
        <a:lstStyle/>
        <a:p>
          <a:r>
            <a:rPr lang="es-EC" sz="1200" b="1" dirty="0" smtClean="0"/>
            <a:t>CONSTRUCCIÓN DEL SISTEMA DE ROTULACIÓN RGB</a:t>
          </a:r>
          <a:endParaRPr lang="en-US" sz="1200" b="1" dirty="0"/>
        </a:p>
      </dgm:t>
    </dgm:pt>
    <dgm:pt modelId="{304DA63E-B0A2-4DD2-8525-3971AC7A746C}" type="sibTrans" cxnId="{93B4650F-01C1-4BB0-A593-B745C8E20277}">
      <dgm:prSet/>
      <dgm:spPr/>
      <dgm:t>
        <a:bodyPr/>
        <a:lstStyle/>
        <a:p>
          <a:endParaRPr lang="en-US"/>
        </a:p>
      </dgm:t>
    </dgm:pt>
    <dgm:pt modelId="{936DAFBB-A30B-467F-AE13-C73EA0F193A9}" type="parTrans" cxnId="{93B4650F-01C1-4BB0-A593-B745C8E20277}">
      <dgm:prSet/>
      <dgm:spPr/>
      <dgm:t>
        <a:bodyPr/>
        <a:lstStyle/>
        <a:p>
          <a:endParaRPr lang="en-US"/>
        </a:p>
      </dgm:t>
    </dgm:pt>
    <dgm:pt modelId="{F736847F-69FD-4BDE-848E-5A568C28FEAA}">
      <dgm:prSet/>
      <dgm:spPr/>
      <dgm:t>
        <a:bodyPr/>
        <a:lstStyle/>
        <a:p>
          <a:r>
            <a:rPr lang="en-US"/>
            <a:t>Soporte del motor</a:t>
          </a:r>
        </a:p>
      </dgm:t>
    </dgm:pt>
    <dgm:pt modelId="{61F7E9FA-C8DF-4B91-959C-6EBF65032E41}" type="parTrans" cxnId="{7B62D05B-9242-4AFE-BF25-2992917B55F5}">
      <dgm:prSet/>
      <dgm:spPr/>
      <dgm:t>
        <a:bodyPr/>
        <a:lstStyle/>
        <a:p>
          <a:endParaRPr lang="en-US"/>
        </a:p>
      </dgm:t>
    </dgm:pt>
    <dgm:pt modelId="{C61BAB2A-D8F0-4010-9CC0-1B7F5AD81FFF}" type="sibTrans" cxnId="{7B62D05B-9242-4AFE-BF25-2992917B55F5}">
      <dgm:prSet/>
      <dgm:spPr/>
      <dgm:t>
        <a:bodyPr/>
        <a:lstStyle/>
        <a:p>
          <a:endParaRPr lang="en-US"/>
        </a:p>
      </dgm:t>
    </dgm:pt>
    <dgm:pt modelId="{843349CD-1EBA-42B7-9BAD-1C205CF83EC8}">
      <dgm:prSet/>
      <dgm:spPr/>
      <dgm:t>
        <a:bodyPr/>
        <a:lstStyle/>
        <a:p>
          <a:r>
            <a:rPr lang="en-US"/>
            <a:t>Base de los portacarbones</a:t>
          </a:r>
        </a:p>
      </dgm:t>
    </dgm:pt>
    <dgm:pt modelId="{4B540930-5141-4014-89B7-154CC367E7E1}" type="parTrans" cxnId="{0804507D-3E77-4602-B1E8-3B68F259EA2C}">
      <dgm:prSet/>
      <dgm:spPr/>
      <dgm:t>
        <a:bodyPr/>
        <a:lstStyle/>
        <a:p>
          <a:endParaRPr lang="en-US"/>
        </a:p>
      </dgm:t>
    </dgm:pt>
    <dgm:pt modelId="{FFC60416-47DB-4C11-BC64-430D2AE652E3}" type="sibTrans" cxnId="{0804507D-3E77-4602-B1E8-3B68F259EA2C}">
      <dgm:prSet/>
      <dgm:spPr/>
      <dgm:t>
        <a:bodyPr/>
        <a:lstStyle/>
        <a:p>
          <a:endParaRPr lang="en-US"/>
        </a:p>
      </dgm:t>
    </dgm:pt>
    <dgm:pt modelId="{DDCA45C8-41C0-49CB-BA78-D0241D783777}">
      <dgm:prSet/>
      <dgm:spPr/>
      <dgm:t>
        <a:bodyPr/>
        <a:lstStyle/>
        <a:p>
          <a:r>
            <a:rPr lang="en-US"/>
            <a:t>Soporte para las placas de los ciruitos </a:t>
          </a:r>
        </a:p>
      </dgm:t>
    </dgm:pt>
    <dgm:pt modelId="{06F83A2D-1640-467B-8511-E2AB389F8025}" type="parTrans" cxnId="{7EEA472E-6689-4FF1-A2D8-706656551D25}">
      <dgm:prSet/>
      <dgm:spPr/>
      <dgm:t>
        <a:bodyPr/>
        <a:lstStyle/>
        <a:p>
          <a:endParaRPr lang="en-US"/>
        </a:p>
      </dgm:t>
    </dgm:pt>
    <dgm:pt modelId="{7FD6BC03-4E38-4BF5-BA9B-405B656B4232}" type="sibTrans" cxnId="{7EEA472E-6689-4FF1-A2D8-706656551D25}">
      <dgm:prSet/>
      <dgm:spPr/>
      <dgm:t>
        <a:bodyPr/>
        <a:lstStyle/>
        <a:p>
          <a:endParaRPr lang="en-US"/>
        </a:p>
      </dgm:t>
    </dgm:pt>
    <dgm:pt modelId="{02B45E01-78B7-4092-8F9F-9CD42E496DC7}">
      <dgm:prSet/>
      <dgm:spPr/>
      <dgm:t>
        <a:bodyPr/>
        <a:lstStyle/>
        <a:p>
          <a:r>
            <a:rPr lang="en-US"/>
            <a:t>Dispositivos a emplear</a:t>
          </a:r>
        </a:p>
      </dgm:t>
    </dgm:pt>
    <dgm:pt modelId="{C6746055-3374-4A63-AC6E-33F86649444C}" type="parTrans" cxnId="{D67D5BBE-DD9D-4567-845F-BC853DFD4147}">
      <dgm:prSet/>
      <dgm:spPr/>
      <dgm:t>
        <a:bodyPr/>
        <a:lstStyle/>
        <a:p>
          <a:endParaRPr lang="en-US"/>
        </a:p>
      </dgm:t>
    </dgm:pt>
    <dgm:pt modelId="{B4CB4C7D-9A10-4DB4-866C-4C696CBEE212}" type="sibTrans" cxnId="{D67D5BBE-DD9D-4567-845F-BC853DFD4147}">
      <dgm:prSet/>
      <dgm:spPr/>
      <dgm:t>
        <a:bodyPr/>
        <a:lstStyle/>
        <a:p>
          <a:endParaRPr lang="en-US"/>
        </a:p>
      </dgm:t>
    </dgm:pt>
    <dgm:pt modelId="{6A5CABE9-5A87-4752-9083-64840E97B6FB}">
      <dgm:prSet/>
      <dgm:spPr/>
      <dgm:t>
        <a:bodyPr/>
        <a:lstStyle/>
        <a:p>
          <a:r>
            <a:rPr lang="en-US"/>
            <a:t>Distribuc</a:t>
          </a:r>
          <a:r>
            <a:rPr lang="es-EC"/>
            <a:t>ión</a:t>
          </a:r>
          <a:r>
            <a:rPr lang="en-US"/>
            <a:t> de los Puertos</a:t>
          </a:r>
        </a:p>
      </dgm:t>
    </dgm:pt>
    <dgm:pt modelId="{00B2D1F7-44E4-42A4-BB54-3CCAF50ACAFE}" type="parTrans" cxnId="{9B8431A2-FEC7-4AF1-B1C9-B46F7DD3F2F1}">
      <dgm:prSet/>
      <dgm:spPr/>
      <dgm:t>
        <a:bodyPr/>
        <a:lstStyle/>
        <a:p>
          <a:endParaRPr lang="en-US"/>
        </a:p>
      </dgm:t>
    </dgm:pt>
    <dgm:pt modelId="{714A6D77-5BD3-463D-97F1-7271EA175299}" type="sibTrans" cxnId="{9B8431A2-FEC7-4AF1-B1C9-B46F7DD3F2F1}">
      <dgm:prSet/>
      <dgm:spPr/>
      <dgm:t>
        <a:bodyPr/>
        <a:lstStyle/>
        <a:p>
          <a:endParaRPr lang="en-US"/>
        </a:p>
      </dgm:t>
    </dgm:pt>
    <dgm:pt modelId="{15E296FD-CBCB-4C43-980A-684E1BD369D9}">
      <dgm:prSet/>
      <dgm:spPr/>
      <dgm:t>
        <a:bodyPr/>
        <a:lstStyle/>
        <a:p>
          <a:r>
            <a:rPr lang="en-US"/>
            <a:t>Conexiones</a:t>
          </a:r>
        </a:p>
      </dgm:t>
    </dgm:pt>
    <dgm:pt modelId="{00C6A4BD-5529-441F-8F74-17310869EC27}" type="parTrans" cxnId="{E2C01F4D-66A4-405C-A6AE-614DD35EC515}">
      <dgm:prSet/>
      <dgm:spPr/>
      <dgm:t>
        <a:bodyPr/>
        <a:lstStyle/>
        <a:p>
          <a:endParaRPr lang="en-US"/>
        </a:p>
      </dgm:t>
    </dgm:pt>
    <dgm:pt modelId="{FA671C68-6A04-4763-8C96-BD0D3779B0EB}" type="sibTrans" cxnId="{E2C01F4D-66A4-405C-A6AE-614DD35EC515}">
      <dgm:prSet/>
      <dgm:spPr/>
      <dgm:t>
        <a:bodyPr/>
        <a:lstStyle/>
        <a:p>
          <a:endParaRPr lang="en-US"/>
        </a:p>
      </dgm:t>
    </dgm:pt>
    <dgm:pt modelId="{70622DA6-E768-4A78-96E9-DC70F5B43480}">
      <dgm:prSet/>
      <dgm:spPr/>
      <dgm:t>
        <a:bodyPr/>
        <a:lstStyle/>
        <a:p>
          <a:r>
            <a:rPr lang="en-US"/>
            <a:t>Alimentac</a:t>
          </a:r>
          <a:r>
            <a:rPr lang="es-EC"/>
            <a:t>ión</a:t>
          </a:r>
          <a:endParaRPr lang="en-US"/>
        </a:p>
      </dgm:t>
    </dgm:pt>
    <dgm:pt modelId="{885C6C46-1A6A-4C90-8C23-7C324AE4149E}" type="parTrans" cxnId="{1B592ADC-9101-43E1-BFC7-21D44B1CDB4C}">
      <dgm:prSet/>
      <dgm:spPr/>
      <dgm:t>
        <a:bodyPr/>
        <a:lstStyle/>
        <a:p>
          <a:endParaRPr lang="en-US"/>
        </a:p>
      </dgm:t>
    </dgm:pt>
    <dgm:pt modelId="{DA439B8B-5358-4C31-A2F4-9B77B9ACC13D}" type="sibTrans" cxnId="{1B592ADC-9101-43E1-BFC7-21D44B1CDB4C}">
      <dgm:prSet/>
      <dgm:spPr/>
      <dgm:t>
        <a:bodyPr/>
        <a:lstStyle/>
        <a:p>
          <a:endParaRPr lang="en-US"/>
        </a:p>
      </dgm:t>
    </dgm:pt>
    <dgm:pt modelId="{6ACB9A3E-6818-4934-A825-D42A8C706756}">
      <dgm:prSet/>
      <dgm:spPr/>
      <dgm:t>
        <a:bodyPr/>
        <a:lstStyle/>
        <a:p>
          <a:r>
            <a:rPr lang="en-US"/>
            <a:t>Dimensiones de los dispositivos</a:t>
          </a:r>
        </a:p>
      </dgm:t>
    </dgm:pt>
    <dgm:pt modelId="{2F71AEAE-93E9-49D1-8E76-3FF7CA119A2A}" type="parTrans" cxnId="{837611C8-8202-4AAA-A770-537BCEF94B20}">
      <dgm:prSet/>
      <dgm:spPr/>
      <dgm:t>
        <a:bodyPr/>
        <a:lstStyle/>
        <a:p>
          <a:endParaRPr lang="en-US"/>
        </a:p>
      </dgm:t>
    </dgm:pt>
    <dgm:pt modelId="{4F9C5D9D-D09D-4BA9-AF64-471F93B91E09}" type="sibTrans" cxnId="{837611C8-8202-4AAA-A770-537BCEF94B20}">
      <dgm:prSet/>
      <dgm:spPr/>
      <dgm:t>
        <a:bodyPr/>
        <a:lstStyle/>
        <a:p>
          <a:endParaRPr lang="en-US"/>
        </a:p>
      </dgm:t>
    </dgm:pt>
    <dgm:pt modelId="{6DF61B32-36F4-4F6C-A062-3FADC53DD9DF}">
      <dgm:prSet/>
      <dgm:spPr/>
      <dgm:t>
        <a:bodyPr/>
        <a:lstStyle/>
        <a:p>
          <a:r>
            <a:rPr lang="en-US"/>
            <a:t>Placa </a:t>
          </a:r>
        </a:p>
      </dgm:t>
    </dgm:pt>
    <dgm:pt modelId="{79F7DF6E-21CA-4004-922E-45BF0C3426E5}" type="parTrans" cxnId="{760BACCA-02BE-421C-A506-B355B2503F9D}">
      <dgm:prSet/>
      <dgm:spPr/>
      <dgm:t>
        <a:bodyPr/>
        <a:lstStyle/>
        <a:p>
          <a:endParaRPr lang="en-US"/>
        </a:p>
      </dgm:t>
    </dgm:pt>
    <dgm:pt modelId="{33235F37-5E88-4517-BF2D-0C13CE5B8E7A}" type="sibTrans" cxnId="{760BACCA-02BE-421C-A506-B355B2503F9D}">
      <dgm:prSet/>
      <dgm:spPr/>
      <dgm:t>
        <a:bodyPr/>
        <a:lstStyle/>
        <a:p>
          <a:endParaRPr lang="en-US"/>
        </a:p>
      </dgm:t>
    </dgm:pt>
    <dgm:pt modelId="{4F6162BA-F2F2-448C-B95B-41B9AD725D73}">
      <dgm:prSet/>
      <dgm:spPr/>
      <dgm:t>
        <a:bodyPr/>
        <a:lstStyle/>
        <a:p>
          <a:r>
            <a:rPr lang="en-US"/>
            <a:t>Soporte para alimentac</a:t>
          </a:r>
          <a:r>
            <a:rPr lang="es-EC"/>
            <a:t>ión </a:t>
          </a:r>
          <a:endParaRPr lang="en-US"/>
        </a:p>
      </dgm:t>
    </dgm:pt>
    <dgm:pt modelId="{628EBC64-AA46-4482-B3D5-77EE2F05CA57}" type="parTrans" cxnId="{1888353D-CB14-4232-A7BB-025E02E2A20E}">
      <dgm:prSet/>
      <dgm:spPr/>
      <dgm:t>
        <a:bodyPr/>
        <a:lstStyle/>
        <a:p>
          <a:endParaRPr lang="en-US"/>
        </a:p>
      </dgm:t>
    </dgm:pt>
    <dgm:pt modelId="{6D0871EA-FAB5-46E8-8B36-E80FD5539285}" type="sibTrans" cxnId="{1888353D-CB14-4232-A7BB-025E02E2A20E}">
      <dgm:prSet/>
      <dgm:spPr/>
      <dgm:t>
        <a:bodyPr/>
        <a:lstStyle/>
        <a:p>
          <a:endParaRPr lang="en-US"/>
        </a:p>
      </dgm:t>
    </dgm:pt>
    <dgm:pt modelId="{267EFF07-D612-4F34-B337-B3F05561416C}" type="pres">
      <dgm:prSet presAssocID="{5503A436-E1AB-40FA-90CA-F31DA9DF5D26}" presName="hierChild1" presStyleCnt="0">
        <dgm:presLayoutVars>
          <dgm:orgChart val="1"/>
          <dgm:chPref val="1"/>
          <dgm:dir/>
          <dgm:animOne val="branch"/>
          <dgm:animLvl val="lvl"/>
          <dgm:resizeHandles/>
        </dgm:presLayoutVars>
      </dgm:prSet>
      <dgm:spPr/>
      <dgm:t>
        <a:bodyPr/>
        <a:lstStyle/>
        <a:p>
          <a:endParaRPr lang="en-US"/>
        </a:p>
      </dgm:t>
    </dgm:pt>
    <dgm:pt modelId="{A44D6706-7826-4093-AFA5-9DFD33E4498E}" type="pres">
      <dgm:prSet presAssocID="{633CE1B1-3BC8-4B57-8CD4-3B90229A0AC0}" presName="hierRoot1" presStyleCnt="0">
        <dgm:presLayoutVars>
          <dgm:hierBranch val="init"/>
        </dgm:presLayoutVars>
      </dgm:prSet>
      <dgm:spPr/>
      <dgm:t>
        <a:bodyPr/>
        <a:lstStyle/>
        <a:p>
          <a:endParaRPr lang="en-US"/>
        </a:p>
      </dgm:t>
    </dgm:pt>
    <dgm:pt modelId="{956D4F30-5336-467C-B39D-A01BA0B2A7E0}" type="pres">
      <dgm:prSet presAssocID="{633CE1B1-3BC8-4B57-8CD4-3B90229A0AC0}" presName="rootComposite1" presStyleCnt="0"/>
      <dgm:spPr/>
      <dgm:t>
        <a:bodyPr/>
        <a:lstStyle/>
        <a:p>
          <a:endParaRPr lang="en-US"/>
        </a:p>
      </dgm:t>
    </dgm:pt>
    <dgm:pt modelId="{7D925029-078D-404A-B406-FF78F6ACD271}" type="pres">
      <dgm:prSet presAssocID="{633CE1B1-3BC8-4B57-8CD4-3B90229A0AC0}" presName="rootText1" presStyleLbl="node0" presStyleIdx="0" presStyleCnt="1" custScaleX="297389">
        <dgm:presLayoutVars>
          <dgm:chPref val="3"/>
        </dgm:presLayoutVars>
      </dgm:prSet>
      <dgm:spPr/>
      <dgm:t>
        <a:bodyPr/>
        <a:lstStyle/>
        <a:p>
          <a:endParaRPr lang="en-US"/>
        </a:p>
      </dgm:t>
    </dgm:pt>
    <dgm:pt modelId="{E92168A6-EBB0-4A64-848C-86346F9F59D1}" type="pres">
      <dgm:prSet presAssocID="{633CE1B1-3BC8-4B57-8CD4-3B90229A0AC0}" presName="rootConnector1" presStyleLbl="node1" presStyleIdx="0" presStyleCnt="0"/>
      <dgm:spPr/>
      <dgm:t>
        <a:bodyPr/>
        <a:lstStyle/>
        <a:p>
          <a:endParaRPr lang="en-US"/>
        </a:p>
      </dgm:t>
    </dgm:pt>
    <dgm:pt modelId="{B7399F56-9328-4B13-86F5-7228128272B1}" type="pres">
      <dgm:prSet presAssocID="{633CE1B1-3BC8-4B57-8CD4-3B90229A0AC0}" presName="hierChild2" presStyleCnt="0"/>
      <dgm:spPr/>
      <dgm:t>
        <a:bodyPr/>
        <a:lstStyle/>
        <a:p>
          <a:endParaRPr lang="en-US"/>
        </a:p>
      </dgm:t>
    </dgm:pt>
    <dgm:pt modelId="{AD5702A6-1E1E-4738-86E0-8A401ADA4D1D}" type="pres">
      <dgm:prSet presAssocID="{B0C75E44-CB61-4664-81AF-B16EDED144BF}" presName="Name37" presStyleLbl="parChTrans1D2" presStyleIdx="0" presStyleCnt="2"/>
      <dgm:spPr/>
      <dgm:t>
        <a:bodyPr/>
        <a:lstStyle/>
        <a:p>
          <a:endParaRPr lang="en-US"/>
        </a:p>
      </dgm:t>
    </dgm:pt>
    <dgm:pt modelId="{08438AC4-CACB-4694-B683-00A390D59660}" type="pres">
      <dgm:prSet presAssocID="{305E4AB1-5D94-485C-B791-13EB6659E479}" presName="hierRoot2" presStyleCnt="0">
        <dgm:presLayoutVars>
          <dgm:hierBranch val="init"/>
        </dgm:presLayoutVars>
      </dgm:prSet>
      <dgm:spPr/>
      <dgm:t>
        <a:bodyPr/>
        <a:lstStyle/>
        <a:p>
          <a:endParaRPr lang="en-US"/>
        </a:p>
      </dgm:t>
    </dgm:pt>
    <dgm:pt modelId="{47399F99-53C2-47CD-95E3-1348B0B7AD39}" type="pres">
      <dgm:prSet presAssocID="{305E4AB1-5D94-485C-B791-13EB6659E479}" presName="rootComposite" presStyleCnt="0"/>
      <dgm:spPr/>
      <dgm:t>
        <a:bodyPr/>
        <a:lstStyle/>
        <a:p>
          <a:endParaRPr lang="en-US"/>
        </a:p>
      </dgm:t>
    </dgm:pt>
    <dgm:pt modelId="{BDEF015D-0E7A-4D12-A0C8-1DF6C0F2963E}" type="pres">
      <dgm:prSet presAssocID="{305E4AB1-5D94-485C-B791-13EB6659E479}" presName="rootText" presStyleLbl="node2" presStyleIdx="0" presStyleCnt="2" custScaleX="173313">
        <dgm:presLayoutVars>
          <dgm:chPref val="3"/>
        </dgm:presLayoutVars>
      </dgm:prSet>
      <dgm:spPr/>
      <dgm:t>
        <a:bodyPr/>
        <a:lstStyle/>
        <a:p>
          <a:endParaRPr lang="en-US"/>
        </a:p>
      </dgm:t>
    </dgm:pt>
    <dgm:pt modelId="{085CD472-60AD-4FD4-8869-7477D77BCE12}" type="pres">
      <dgm:prSet presAssocID="{305E4AB1-5D94-485C-B791-13EB6659E479}" presName="rootConnector" presStyleLbl="node2" presStyleIdx="0" presStyleCnt="2"/>
      <dgm:spPr/>
      <dgm:t>
        <a:bodyPr/>
        <a:lstStyle/>
        <a:p>
          <a:endParaRPr lang="en-US"/>
        </a:p>
      </dgm:t>
    </dgm:pt>
    <dgm:pt modelId="{A7391DC4-0794-4E9A-A1EB-6B89EDBA4D92}" type="pres">
      <dgm:prSet presAssocID="{305E4AB1-5D94-485C-B791-13EB6659E479}" presName="hierChild4" presStyleCnt="0"/>
      <dgm:spPr/>
      <dgm:t>
        <a:bodyPr/>
        <a:lstStyle/>
        <a:p>
          <a:endParaRPr lang="en-US"/>
        </a:p>
      </dgm:t>
    </dgm:pt>
    <dgm:pt modelId="{E535BEF6-AF6C-4539-9E2E-AF6F3BD26672}" type="pres">
      <dgm:prSet presAssocID="{6F01BB24-E5E7-4896-B5B9-4334537A8604}" presName="Name37" presStyleLbl="parChTrans1D3" presStyleIdx="0" presStyleCnt="6"/>
      <dgm:spPr/>
      <dgm:t>
        <a:bodyPr/>
        <a:lstStyle/>
        <a:p>
          <a:endParaRPr lang="en-US"/>
        </a:p>
      </dgm:t>
    </dgm:pt>
    <dgm:pt modelId="{422BCFB5-19D9-4F06-9343-E5A1048E3173}" type="pres">
      <dgm:prSet presAssocID="{2581A545-D982-4CC4-92FF-B59D3D48B505}" presName="hierRoot2" presStyleCnt="0">
        <dgm:presLayoutVars>
          <dgm:hierBranch val="init"/>
        </dgm:presLayoutVars>
      </dgm:prSet>
      <dgm:spPr/>
      <dgm:t>
        <a:bodyPr/>
        <a:lstStyle/>
        <a:p>
          <a:endParaRPr lang="en-US"/>
        </a:p>
      </dgm:t>
    </dgm:pt>
    <dgm:pt modelId="{69C1AF7A-7A23-4C23-820C-07B4F6EA9D69}" type="pres">
      <dgm:prSet presAssocID="{2581A545-D982-4CC4-92FF-B59D3D48B505}" presName="rootComposite" presStyleCnt="0"/>
      <dgm:spPr/>
      <dgm:t>
        <a:bodyPr/>
        <a:lstStyle/>
        <a:p>
          <a:endParaRPr lang="en-US"/>
        </a:p>
      </dgm:t>
    </dgm:pt>
    <dgm:pt modelId="{6FDD339C-BAFF-4B4F-9805-3CD6F1E41DE3}" type="pres">
      <dgm:prSet presAssocID="{2581A545-D982-4CC4-92FF-B59D3D48B505}" presName="rootText" presStyleLbl="node3" presStyleIdx="0" presStyleCnt="6">
        <dgm:presLayoutVars>
          <dgm:chPref val="3"/>
        </dgm:presLayoutVars>
      </dgm:prSet>
      <dgm:spPr/>
      <dgm:t>
        <a:bodyPr/>
        <a:lstStyle/>
        <a:p>
          <a:endParaRPr lang="en-US"/>
        </a:p>
      </dgm:t>
    </dgm:pt>
    <dgm:pt modelId="{362DC96B-E6D7-4057-B00F-1CF01D9FD31C}" type="pres">
      <dgm:prSet presAssocID="{2581A545-D982-4CC4-92FF-B59D3D48B505}" presName="rootConnector" presStyleLbl="node3" presStyleIdx="0" presStyleCnt="6"/>
      <dgm:spPr/>
      <dgm:t>
        <a:bodyPr/>
        <a:lstStyle/>
        <a:p>
          <a:endParaRPr lang="en-US"/>
        </a:p>
      </dgm:t>
    </dgm:pt>
    <dgm:pt modelId="{665E85A1-B0E5-4DF1-B0E2-BAD4011B49C7}" type="pres">
      <dgm:prSet presAssocID="{2581A545-D982-4CC4-92FF-B59D3D48B505}" presName="hierChild4" presStyleCnt="0"/>
      <dgm:spPr/>
      <dgm:t>
        <a:bodyPr/>
        <a:lstStyle/>
        <a:p>
          <a:endParaRPr lang="en-US"/>
        </a:p>
      </dgm:t>
    </dgm:pt>
    <dgm:pt modelId="{88787E15-E6E7-481F-A3F3-E443DD7DD905}" type="pres">
      <dgm:prSet presAssocID="{79F7DF6E-21CA-4004-922E-45BF0C3426E5}" presName="Name37" presStyleLbl="parChTrans1D4" presStyleIdx="0" presStyleCnt="10"/>
      <dgm:spPr/>
      <dgm:t>
        <a:bodyPr/>
        <a:lstStyle/>
        <a:p>
          <a:endParaRPr lang="en-US"/>
        </a:p>
      </dgm:t>
    </dgm:pt>
    <dgm:pt modelId="{B90A8DDE-E1CA-4C2B-9362-1D1389BD37AE}" type="pres">
      <dgm:prSet presAssocID="{6DF61B32-36F4-4F6C-A062-3FADC53DD9DF}" presName="hierRoot2" presStyleCnt="0">
        <dgm:presLayoutVars>
          <dgm:hierBranch val="init"/>
        </dgm:presLayoutVars>
      </dgm:prSet>
      <dgm:spPr/>
      <dgm:t>
        <a:bodyPr/>
        <a:lstStyle/>
        <a:p>
          <a:endParaRPr lang="en-US"/>
        </a:p>
      </dgm:t>
    </dgm:pt>
    <dgm:pt modelId="{58A35F35-DA0A-4B78-AE67-0B0DB7597DCC}" type="pres">
      <dgm:prSet presAssocID="{6DF61B32-36F4-4F6C-A062-3FADC53DD9DF}" presName="rootComposite" presStyleCnt="0"/>
      <dgm:spPr/>
      <dgm:t>
        <a:bodyPr/>
        <a:lstStyle/>
        <a:p>
          <a:endParaRPr lang="en-US"/>
        </a:p>
      </dgm:t>
    </dgm:pt>
    <dgm:pt modelId="{EEC4CB9E-2E3D-4FB2-8CB2-7D1A59E1D067}" type="pres">
      <dgm:prSet presAssocID="{6DF61B32-36F4-4F6C-A062-3FADC53DD9DF}" presName="rootText" presStyleLbl="node4" presStyleIdx="0" presStyleCnt="10">
        <dgm:presLayoutVars>
          <dgm:chPref val="3"/>
        </dgm:presLayoutVars>
      </dgm:prSet>
      <dgm:spPr/>
      <dgm:t>
        <a:bodyPr/>
        <a:lstStyle/>
        <a:p>
          <a:endParaRPr lang="en-US"/>
        </a:p>
      </dgm:t>
    </dgm:pt>
    <dgm:pt modelId="{DF900743-AF0B-4BD9-8A37-48D202AEAE66}" type="pres">
      <dgm:prSet presAssocID="{6DF61B32-36F4-4F6C-A062-3FADC53DD9DF}" presName="rootConnector" presStyleLbl="node4" presStyleIdx="0" presStyleCnt="10"/>
      <dgm:spPr/>
      <dgm:t>
        <a:bodyPr/>
        <a:lstStyle/>
        <a:p>
          <a:endParaRPr lang="en-US"/>
        </a:p>
      </dgm:t>
    </dgm:pt>
    <dgm:pt modelId="{6458EA99-672C-41F2-8E6A-20F16288ABBC}" type="pres">
      <dgm:prSet presAssocID="{6DF61B32-36F4-4F6C-A062-3FADC53DD9DF}" presName="hierChild4" presStyleCnt="0"/>
      <dgm:spPr/>
      <dgm:t>
        <a:bodyPr/>
        <a:lstStyle/>
        <a:p>
          <a:endParaRPr lang="en-US"/>
        </a:p>
      </dgm:t>
    </dgm:pt>
    <dgm:pt modelId="{0A2D608C-F873-498B-A811-FEB39341E4E6}" type="pres">
      <dgm:prSet presAssocID="{6DF61B32-36F4-4F6C-A062-3FADC53DD9DF}" presName="hierChild5" presStyleCnt="0"/>
      <dgm:spPr/>
      <dgm:t>
        <a:bodyPr/>
        <a:lstStyle/>
        <a:p>
          <a:endParaRPr lang="en-US"/>
        </a:p>
      </dgm:t>
    </dgm:pt>
    <dgm:pt modelId="{6E4F9316-5491-40EB-848E-2A296EFF196A}" type="pres">
      <dgm:prSet presAssocID="{61F7E9FA-C8DF-4B91-959C-6EBF65032E41}" presName="Name37" presStyleLbl="parChTrans1D4" presStyleIdx="1" presStyleCnt="10"/>
      <dgm:spPr/>
      <dgm:t>
        <a:bodyPr/>
        <a:lstStyle/>
        <a:p>
          <a:endParaRPr lang="en-US"/>
        </a:p>
      </dgm:t>
    </dgm:pt>
    <dgm:pt modelId="{2DC425D8-FD69-4623-B4EC-D987B13AE9FD}" type="pres">
      <dgm:prSet presAssocID="{F736847F-69FD-4BDE-848E-5A568C28FEAA}" presName="hierRoot2" presStyleCnt="0">
        <dgm:presLayoutVars>
          <dgm:hierBranch val="init"/>
        </dgm:presLayoutVars>
      </dgm:prSet>
      <dgm:spPr/>
      <dgm:t>
        <a:bodyPr/>
        <a:lstStyle/>
        <a:p>
          <a:endParaRPr lang="en-US"/>
        </a:p>
      </dgm:t>
    </dgm:pt>
    <dgm:pt modelId="{7BE987FF-1616-40E4-991E-FE404A37FC14}" type="pres">
      <dgm:prSet presAssocID="{F736847F-69FD-4BDE-848E-5A568C28FEAA}" presName="rootComposite" presStyleCnt="0"/>
      <dgm:spPr/>
      <dgm:t>
        <a:bodyPr/>
        <a:lstStyle/>
        <a:p>
          <a:endParaRPr lang="en-US"/>
        </a:p>
      </dgm:t>
    </dgm:pt>
    <dgm:pt modelId="{5E9EFC55-ABA7-42F6-A211-0E9FD9289B76}" type="pres">
      <dgm:prSet presAssocID="{F736847F-69FD-4BDE-848E-5A568C28FEAA}" presName="rootText" presStyleLbl="node4" presStyleIdx="1" presStyleCnt="10">
        <dgm:presLayoutVars>
          <dgm:chPref val="3"/>
        </dgm:presLayoutVars>
      </dgm:prSet>
      <dgm:spPr/>
      <dgm:t>
        <a:bodyPr/>
        <a:lstStyle/>
        <a:p>
          <a:endParaRPr lang="en-US"/>
        </a:p>
      </dgm:t>
    </dgm:pt>
    <dgm:pt modelId="{12CB1037-12C8-4269-9066-9FB2B73E7030}" type="pres">
      <dgm:prSet presAssocID="{F736847F-69FD-4BDE-848E-5A568C28FEAA}" presName="rootConnector" presStyleLbl="node4" presStyleIdx="1" presStyleCnt="10"/>
      <dgm:spPr/>
      <dgm:t>
        <a:bodyPr/>
        <a:lstStyle/>
        <a:p>
          <a:endParaRPr lang="en-US"/>
        </a:p>
      </dgm:t>
    </dgm:pt>
    <dgm:pt modelId="{F5283BB2-C75C-4C72-B6EF-CED0AB8DD9BE}" type="pres">
      <dgm:prSet presAssocID="{F736847F-69FD-4BDE-848E-5A568C28FEAA}" presName="hierChild4" presStyleCnt="0"/>
      <dgm:spPr/>
      <dgm:t>
        <a:bodyPr/>
        <a:lstStyle/>
        <a:p>
          <a:endParaRPr lang="en-US"/>
        </a:p>
      </dgm:t>
    </dgm:pt>
    <dgm:pt modelId="{A416E70B-C3DA-406C-8D65-365AA2800536}" type="pres">
      <dgm:prSet presAssocID="{F736847F-69FD-4BDE-848E-5A568C28FEAA}" presName="hierChild5" presStyleCnt="0"/>
      <dgm:spPr/>
      <dgm:t>
        <a:bodyPr/>
        <a:lstStyle/>
        <a:p>
          <a:endParaRPr lang="en-US"/>
        </a:p>
      </dgm:t>
    </dgm:pt>
    <dgm:pt modelId="{9841C9CB-E408-41FE-B06B-FE77213768B6}" type="pres">
      <dgm:prSet presAssocID="{628EBC64-AA46-4482-B3D5-77EE2F05CA57}" presName="Name37" presStyleLbl="parChTrans1D4" presStyleIdx="2" presStyleCnt="10"/>
      <dgm:spPr/>
      <dgm:t>
        <a:bodyPr/>
        <a:lstStyle/>
        <a:p>
          <a:endParaRPr lang="en-US"/>
        </a:p>
      </dgm:t>
    </dgm:pt>
    <dgm:pt modelId="{DB65BF8C-5423-4CC1-A8BD-F51A69625F72}" type="pres">
      <dgm:prSet presAssocID="{4F6162BA-F2F2-448C-B95B-41B9AD725D73}" presName="hierRoot2" presStyleCnt="0">
        <dgm:presLayoutVars>
          <dgm:hierBranch val="init"/>
        </dgm:presLayoutVars>
      </dgm:prSet>
      <dgm:spPr/>
      <dgm:t>
        <a:bodyPr/>
        <a:lstStyle/>
        <a:p>
          <a:endParaRPr lang="en-US"/>
        </a:p>
      </dgm:t>
    </dgm:pt>
    <dgm:pt modelId="{C291749D-9F74-4668-B275-5B2212CC3578}" type="pres">
      <dgm:prSet presAssocID="{4F6162BA-F2F2-448C-B95B-41B9AD725D73}" presName="rootComposite" presStyleCnt="0"/>
      <dgm:spPr/>
      <dgm:t>
        <a:bodyPr/>
        <a:lstStyle/>
        <a:p>
          <a:endParaRPr lang="en-US"/>
        </a:p>
      </dgm:t>
    </dgm:pt>
    <dgm:pt modelId="{616417D1-1DEA-42E4-A84B-653CD652AD98}" type="pres">
      <dgm:prSet presAssocID="{4F6162BA-F2F2-448C-B95B-41B9AD725D73}" presName="rootText" presStyleLbl="node4" presStyleIdx="2" presStyleCnt="10">
        <dgm:presLayoutVars>
          <dgm:chPref val="3"/>
        </dgm:presLayoutVars>
      </dgm:prSet>
      <dgm:spPr/>
      <dgm:t>
        <a:bodyPr/>
        <a:lstStyle/>
        <a:p>
          <a:endParaRPr lang="en-US"/>
        </a:p>
      </dgm:t>
    </dgm:pt>
    <dgm:pt modelId="{ACF9CA15-27B7-4921-B667-C0C57EEF89C7}" type="pres">
      <dgm:prSet presAssocID="{4F6162BA-F2F2-448C-B95B-41B9AD725D73}" presName="rootConnector" presStyleLbl="node4" presStyleIdx="2" presStyleCnt="10"/>
      <dgm:spPr/>
      <dgm:t>
        <a:bodyPr/>
        <a:lstStyle/>
        <a:p>
          <a:endParaRPr lang="en-US"/>
        </a:p>
      </dgm:t>
    </dgm:pt>
    <dgm:pt modelId="{41255DA7-70BF-403B-975B-A61E5CE0AB17}" type="pres">
      <dgm:prSet presAssocID="{4F6162BA-F2F2-448C-B95B-41B9AD725D73}" presName="hierChild4" presStyleCnt="0"/>
      <dgm:spPr/>
      <dgm:t>
        <a:bodyPr/>
        <a:lstStyle/>
        <a:p>
          <a:endParaRPr lang="en-US"/>
        </a:p>
      </dgm:t>
    </dgm:pt>
    <dgm:pt modelId="{FE82106D-340C-40DF-A7B5-F7077B3667EA}" type="pres">
      <dgm:prSet presAssocID="{4F6162BA-F2F2-448C-B95B-41B9AD725D73}" presName="hierChild5" presStyleCnt="0"/>
      <dgm:spPr/>
      <dgm:t>
        <a:bodyPr/>
        <a:lstStyle/>
        <a:p>
          <a:endParaRPr lang="en-US"/>
        </a:p>
      </dgm:t>
    </dgm:pt>
    <dgm:pt modelId="{09BABCA9-84F3-409F-8F3C-539DB8FD747F}" type="pres">
      <dgm:prSet presAssocID="{2581A545-D982-4CC4-92FF-B59D3D48B505}" presName="hierChild5" presStyleCnt="0"/>
      <dgm:spPr/>
      <dgm:t>
        <a:bodyPr/>
        <a:lstStyle/>
        <a:p>
          <a:endParaRPr lang="en-US"/>
        </a:p>
      </dgm:t>
    </dgm:pt>
    <dgm:pt modelId="{4C9F1BD1-B30E-4179-A691-114A21ADC9E4}" type="pres">
      <dgm:prSet presAssocID="{9E167AB8-3027-46CF-92AA-584C2BBBBBEC}" presName="Name37" presStyleLbl="parChTrans1D3" presStyleIdx="1" presStyleCnt="6"/>
      <dgm:spPr/>
      <dgm:t>
        <a:bodyPr/>
        <a:lstStyle/>
        <a:p>
          <a:endParaRPr lang="en-US"/>
        </a:p>
      </dgm:t>
    </dgm:pt>
    <dgm:pt modelId="{E9D40FBF-7A2E-43AD-9019-6A3FD1B7E73D}" type="pres">
      <dgm:prSet presAssocID="{33389014-1832-4F53-B72F-7F66F5054A16}" presName="hierRoot2" presStyleCnt="0">
        <dgm:presLayoutVars>
          <dgm:hierBranch val="init"/>
        </dgm:presLayoutVars>
      </dgm:prSet>
      <dgm:spPr/>
      <dgm:t>
        <a:bodyPr/>
        <a:lstStyle/>
        <a:p>
          <a:endParaRPr lang="en-US"/>
        </a:p>
      </dgm:t>
    </dgm:pt>
    <dgm:pt modelId="{F1C1D99B-2F79-42F9-B701-FD82B3F96DD5}" type="pres">
      <dgm:prSet presAssocID="{33389014-1832-4F53-B72F-7F66F5054A16}" presName="rootComposite" presStyleCnt="0"/>
      <dgm:spPr/>
      <dgm:t>
        <a:bodyPr/>
        <a:lstStyle/>
        <a:p>
          <a:endParaRPr lang="en-US"/>
        </a:p>
      </dgm:t>
    </dgm:pt>
    <dgm:pt modelId="{A721530E-7A8D-44DC-A482-CD28ECDF11BD}" type="pres">
      <dgm:prSet presAssocID="{33389014-1832-4F53-B72F-7F66F5054A16}" presName="rootText" presStyleLbl="node3" presStyleIdx="1" presStyleCnt="6">
        <dgm:presLayoutVars>
          <dgm:chPref val="3"/>
        </dgm:presLayoutVars>
      </dgm:prSet>
      <dgm:spPr/>
      <dgm:t>
        <a:bodyPr/>
        <a:lstStyle/>
        <a:p>
          <a:endParaRPr lang="en-US"/>
        </a:p>
      </dgm:t>
    </dgm:pt>
    <dgm:pt modelId="{1B5067CF-9D65-49A8-BB32-2A56E86440C8}" type="pres">
      <dgm:prSet presAssocID="{33389014-1832-4F53-B72F-7F66F5054A16}" presName="rootConnector" presStyleLbl="node3" presStyleIdx="1" presStyleCnt="6"/>
      <dgm:spPr/>
      <dgm:t>
        <a:bodyPr/>
        <a:lstStyle/>
        <a:p>
          <a:endParaRPr lang="en-US"/>
        </a:p>
      </dgm:t>
    </dgm:pt>
    <dgm:pt modelId="{B7D8465C-6E40-4869-906A-1DDEEA7273AC}" type="pres">
      <dgm:prSet presAssocID="{33389014-1832-4F53-B72F-7F66F5054A16}" presName="hierChild4" presStyleCnt="0"/>
      <dgm:spPr/>
      <dgm:t>
        <a:bodyPr/>
        <a:lstStyle/>
        <a:p>
          <a:endParaRPr lang="en-US"/>
        </a:p>
      </dgm:t>
    </dgm:pt>
    <dgm:pt modelId="{D97F1BDB-18D3-4A65-BC6E-9816A6CFA3DA}" type="pres">
      <dgm:prSet presAssocID="{4B540930-5141-4014-89B7-154CC367E7E1}" presName="Name37" presStyleLbl="parChTrans1D4" presStyleIdx="3" presStyleCnt="10"/>
      <dgm:spPr/>
      <dgm:t>
        <a:bodyPr/>
        <a:lstStyle/>
        <a:p>
          <a:endParaRPr lang="en-US"/>
        </a:p>
      </dgm:t>
    </dgm:pt>
    <dgm:pt modelId="{CA0CEC7A-6E0B-4566-A83B-CFA8E54E9118}" type="pres">
      <dgm:prSet presAssocID="{843349CD-1EBA-42B7-9BAD-1C205CF83EC8}" presName="hierRoot2" presStyleCnt="0">
        <dgm:presLayoutVars>
          <dgm:hierBranch val="init"/>
        </dgm:presLayoutVars>
      </dgm:prSet>
      <dgm:spPr/>
      <dgm:t>
        <a:bodyPr/>
        <a:lstStyle/>
        <a:p>
          <a:endParaRPr lang="en-US"/>
        </a:p>
      </dgm:t>
    </dgm:pt>
    <dgm:pt modelId="{9B85AF2F-4D27-4F89-BAFE-4B9C77E08008}" type="pres">
      <dgm:prSet presAssocID="{843349CD-1EBA-42B7-9BAD-1C205CF83EC8}" presName="rootComposite" presStyleCnt="0"/>
      <dgm:spPr/>
      <dgm:t>
        <a:bodyPr/>
        <a:lstStyle/>
        <a:p>
          <a:endParaRPr lang="en-US"/>
        </a:p>
      </dgm:t>
    </dgm:pt>
    <dgm:pt modelId="{6E7E9EE6-4F91-446A-8B25-9901D1B73234}" type="pres">
      <dgm:prSet presAssocID="{843349CD-1EBA-42B7-9BAD-1C205CF83EC8}" presName="rootText" presStyleLbl="node4" presStyleIdx="3" presStyleCnt="10">
        <dgm:presLayoutVars>
          <dgm:chPref val="3"/>
        </dgm:presLayoutVars>
      </dgm:prSet>
      <dgm:spPr/>
      <dgm:t>
        <a:bodyPr/>
        <a:lstStyle/>
        <a:p>
          <a:endParaRPr lang="en-US"/>
        </a:p>
      </dgm:t>
    </dgm:pt>
    <dgm:pt modelId="{8D8D3FE8-BD9C-4BAD-96EF-96E6C523151D}" type="pres">
      <dgm:prSet presAssocID="{843349CD-1EBA-42B7-9BAD-1C205CF83EC8}" presName="rootConnector" presStyleLbl="node4" presStyleIdx="3" presStyleCnt="10"/>
      <dgm:spPr/>
      <dgm:t>
        <a:bodyPr/>
        <a:lstStyle/>
        <a:p>
          <a:endParaRPr lang="en-US"/>
        </a:p>
      </dgm:t>
    </dgm:pt>
    <dgm:pt modelId="{18DBD04A-B6E3-48E7-8DC8-A84FE54EBE69}" type="pres">
      <dgm:prSet presAssocID="{843349CD-1EBA-42B7-9BAD-1C205CF83EC8}" presName="hierChild4" presStyleCnt="0"/>
      <dgm:spPr/>
      <dgm:t>
        <a:bodyPr/>
        <a:lstStyle/>
        <a:p>
          <a:endParaRPr lang="en-US"/>
        </a:p>
      </dgm:t>
    </dgm:pt>
    <dgm:pt modelId="{709090C8-C316-472B-B705-A1F19EC10BE9}" type="pres">
      <dgm:prSet presAssocID="{843349CD-1EBA-42B7-9BAD-1C205CF83EC8}" presName="hierChild5" presStyleCnt="0"/>
      <dgm:spPr/>
      <dgm:t>
        <a:bodyPr/>
        <a:lstStyle/>
        <a:p>
          <a:endParaRPr lang="en-US"/>
        </a:p>
      </dgm:t>
    </dgm:pt>
    <dgm:pt modelId="{4DC0F4ED-B007-4C95-A290-FD04025A3123}" type="pres">
      <dgm:prSet presAssocID="{06F83A2D-1640-467B-8511-E2AB389F8025}" presName="Name37" presStyleLbl="parChTrans1D4" presStyleIdx="4" presStyleCnt="10"/>
      <dgm:spPr/>
      <dgm:t>
        <a:bodyPr/>
        <a:lstStyle/>
        <a:p>
          <a:endParaRPr lang="en-US"/>
        </a:p>
      </dgm:t>
    </dgm:pt>
    <dgm:pt modelId="{40BCC3A9-8CA5-4D91-8D9E-52ED8A379C05}" type="pres">
      <dgm:prSet presAssocID="{DDCA45C8-41C0-49CB-BA78-D0241D783777}" presName="hierRoot2" presStyleCnt="0">
        <dgm:presLayoutVars>
          <dgm:hierBranch val="init"/>
        </dgm:presLayoutVars>
      </dgm:prSet>
      <dgm:spPr/>
      <dgm:t>
        <a:bodyPr/>
        <a:lstStyle/>
        <a:p>
          <a:endParaRPr lang="en-US"/>
        </a:p>
      </dgm:t>
    </dgm:pt>
    <dgm:pt modelId="{562474F9-E7CA-4937-913B-EA933902238B}" type="pres">
      <dgm:prSet presAssocID="{DDCA45C8-41C0-49CB-BA78-D0241D783777}" presName="rootComposite" presStyleCnt="0"/>
      <dgm:spPr/>
      <dgm:t>
        <a:bodyPr/>
        <a:lstStyle/>
        <a:p>
          <a:endParaRPr lang="en-US"/>
        </a:p>
      </dgm:t>
    </dgm:pt>
    <dgm:pt modelId="{125A9EA8-4781-43E0-9B2E-78124738FBE5}" type="pres">
      <dgm:prSet presAssocID="{DDCA45C8-41C0-49CB-BA78-D0241D783777}" presName="rootText" presStyleLbl="node4" presStyleIdx="4" presStyleCnt="10">
        <dgm:presLayoutVars>
          <dgm:chPref val="3"/>
        </dgm:presLayoutVars>
      </dgm:prSet>
      <dgm:spPr/>
      <dgm:t>
        <a:bodyPr/>
        <a:lstStyle/>
        <a:p>
          <a:endParaRPr lang="en-US"/>
        </a:p>
      </dgm:t>
    </dgm:pt>
    <dgm:pt modelId="{FE5FA399-D3DC-40EF-B180-725136CA4C57}" type="pres">
      <dgm:prSet presAssocID="{DDCA45C8-41C0-49CB-BA78-D0241D783777}" presName="rootConnector" presStyleLbl="node4" presStyleIdx="4" presStyleCnt="10"/>
      <dgm:spPr/>
      <dgm:t>
        <a:bodyPr/>
        <a:lstStyle/>
        <a:p>
          <a:endParaRPr lang="en-US"/>
        </a:p>
      </dgm:t>
    </dgm:pt>
    <dgm:pt modelId="{6B607DF3-1F47-40E0-99E3-A24B89C95C86}" type="pres">
      <dgm:prSet presAssocID="{DDCA45C8-41C0-49CB-BA78-D0241D783777}" presName="hierChild4" presStyleCnt="0"/>
      <dgm:spPr/>
      <dgm:t>
        <a:bodyPr/>
        <a:lstStyle/>
        <a:p>
          <a:endParaRPr lang="en-US"/>
        </a:p>
      </dgm:t>
    </dgm:pt>
    <dgm:pt modelId="{F083038D-95F4-4463-A008-141EDF9A8790}" type="pres">
      <dgm:prSet presAssocID="{DDCA45C8-41C0-49CB-BA78-D0241D783777}" presName="hierChild5" presStyleCnt="0"/>
      <dgm:spPr/>
      <dgm:t>
        <a:bodyPr/>
        <a:lstStyle/>
        <a:p>
          <a:endParaRPr lang="en-US"/>
        </a:p>
      </dgm:t>
    </dgm:pt>
    <dgm:pt modelId="{9BE2D9F3-5FA2-4BBC-B998-A5D7ECE64C3F}" type="pres">
      <dgm:prSet presAssocID="{33389014-1832-4F53-B72F-7F66F5054A16}" presName="hierChild5" presStyleCnt="0"/>
      <dgm:spPr/>
      <dgm:t>
        <a:bodyPr/>
        <a:lstStyle/>
        <a:p>
          <a:endParaRPr lang="en-US"/>
        </a:p>
      </dgm:t>
    </dgm:pt>
    <dgm:pt modelId="{777EB242-BB3C-4BE5-AB92-526E0A68DB36}" type="pres">
      <dgm:prSet presAssocID="{305E4AB1-5D94-485C-B791-13EB6659E479}" presName="hierChild5" presStyleCnt="0"/>
      <dgm:spPr/>
      <dgm:t>
        <a:bodyPr/>
        <a:lstStyle/>
        <a:p>
          <a:endParaRPr lang="en-US"/>
        </a:p>
      </dgm:t>
    </dgm:pt>
    <dgm:pt modelId="{A5324916-1EAA-4B35-B5DB-68853404532C}" type="pres">
      <dgm:prSet presAssocID="{8E510053-77CD-4F43-90D7-F9B550B333A3}" presName="Name37" presStyleLbl="parChTrans1D2" presStyleIdx="1" presStyleCnt="2"/>
      <dgm:spPr/>
      <dgm:t>
        <a:bodyPr/>
        <a:lstStyle/>
        <a:p>
          <a:endParaRPr lang="en-US"/>
        </a:p>
      </dgm:t>
    </dgm:pt>
    <dgm:pt modelId="{3B0EF5D2-873D-41D4-9D7B-E0496803BEB1}" type="pres">
      <dgm:prSet presAssocID="{9295F276-F604-4381-AC5B-F4FCDCC98AB9}" presName="hierRoot2" presStyleCnt="0">
        <dgm:presLayoutVars>
          <dgm:hierBranch val="init"/>
        </dgm:presLayoutVars>
      </dgm:prSet>
      <dgm:spPr/>
      <dgm:t>
        <a:bodyPr/>
        <a:lstStyle/>
        <a:p>
          <a:endParaRPr lang="en-US"/>
        </a:p>
      </dgm:t>
    </dgm:pt>
    <dgm:pt modelId="{F650EECB-1AA0-4A4B-B1A6-284F71B4864C}" type="pres">
      <dgm:prSet presAssocID="{9295F276-F604-4381-AC5B-F4FCDCC98AB9}" presName="rootComposite" presStyleCnt="0"/>
      <dgm:spPr/>
      <dgm:t>
        <a:bodyPr/>
        <a:lstStyle/>
        <a:p>
          <a:endParaRPr lang="en-US"/>
        </a:p>
      </dgm:t>
    </dgm:pt>
    <dgm:pt modelId="{BA21A719-5872-4973-8CE0-B7B897191A06}" type="pres">
      <dgm:prSet presAssocID="{9295F276-F604-4381-AC5B-F4FCDCC98AB9}" presName="rootText" presStyleLbl="node2" presStyleIdx="1" presStyleCnt="2">
        <dgm:presLayoutVars>
          <dgm:chPref val="3"/>
        </dgm:presLayoutVars>
      </dgm:prSet>
      <dgm:spPr/>
      <dgm:t>
        <a:bodyPr/>
        <a:lstStyle/>
        <a:p>
          <a:endParaRPr lang="en-US"/>
        </a:p>
      </dgm:t>
    </dgm:pt>
    <dgm:pt modelId="{7B6865E0-4815-45B0-855F-13AB8DA5328A}" type="pres">
      <dgm:prSet presAssocID="{9295F276-F604-4381-AC5B-F4FCDCC98AB9}" presName="rootConnector" presStyleLbl="node2" presStyleIdx="1" presStyleCnt="2"/>
      <dgm:spPr/>
      <dgm:t>
        <a:bodyPr/>
        <a:lstStyle/>
        <a:p>
          <a:endParaRPr lang="en-US"/>
        </a:p>
      </dgm:t>
    </dgm:pt>
    <dgm:pt modelId="{D6F4D6F6-5DE4-4848-A999-1C6D359C6AA6}" type="pres">
      <dgm:prSet presAssocID="{9295F276-F604-4381-AC5B-F4FCDCC98AB9}" presName="hierChild4" presStyleCnt="0"/>
      <dgm:spPr/>
      <dgm:t>
        <a:bodyPr/>
        <a:lstStyle/>
        <a:p>
          <a:endParaRPr lang="en-US"/>
        </a:p>
      </dgm:t>
    </dgm:pt>
    <dgm:pt modelId="{0D0DA9B4-4A2F-4BBF-806F-BB96AB56CE2B}" type="pres">
      <dgm:prSet presAssocID="{D26A3E4D-D2C0-4ADA-8947-C8C683C23288}" presName="Name37" presStyleLbl="parChTrans1D3" presStyleIdx="2" presStyleCnt="6"/>
      <dgm:spPr/>
      <dgm:t>
        <a:bodyPr/>
        <a:lstStyle/>
        <a:p>
          <a:endParaRPr lang="en-US"/>
        </a:p>
      </dgm:t>
    </dgm:pt>
    <dgm:pt modelId="{D430EE3D-4160-4735-8016-D2DEA36E13AD}" type="pres">
      <dgm:prSet presAssocID="{8726DBBA-4C8B-47CD-8B94-843ABC683336}" presName="hierRoot2" presStyleCnt="0">
        <dgm:presLayoutVars>
          <dgm:hierBranch val="init"/>
        </dgm:presLayoutVars>
      </dgm:prSet>
      <dgm:spPr/>
      <dgm:t>
        <a:bodyPr/>
        <a:lstStyle/>
        <a:p>
          <a:endParaRPr lang="en-US"/>
        </a:p>
      </dgm:t>
    </dgm:pt>
    <dgm:pt modelId="{4CBA3D16-4974-4DFD-B2B9-708294B6E765}" type="pres">
      <dgm:prSet presAssocID="{8726DBBA-4C8B-47CD-8B94-843ABC683336}" presName="rootComposite" presStyleCnt="0"/>
      <dgm:spPr/>
      <dgm:t>
        <a:bodyPr/>
        <a:lstStyle/>
        <a:p>
          <a:endParaRPr lang="en-US"/>
        </a:p>
      </dgm:t>
    </dgm:pt>
    <dgm:pt modelId="{36A7D7FB-4D10-4A7A-9EAB-794AD5ECBBDF}" type="pres">
      <dgm:prSet presAssocID="{8726DBBA-4C8B-47CD-8B94-843ABC683336}" presName="rootText" presStyleLbl="node3" presStyleIdx="2" presStyleCnt="6">
        <dgm:presLayoutVars>
          <dgm:chPref val="3"/>
        </dgm:presLayoutVars>
      </dgm:prSet>
      <dgm:spPr/>
      <dgm:t>
        <a:bodyPr/>
        <a:lstStyle/>
        <a:p>
          <a:endParaRPr lang="en-US"/>
        </a:p>
      </dgm:t>
    </dgm:pt>
    <dgm:pt modelId="{B5A0D917-A415-4F51-91D7-3AF7C37F2BDE}" type="pres">
      <dgm:prSet presAssocID="{8726DBBA-4C8B-47CD-8B94-843ABC683336}" presName="rootConnector" presStyleLbl="node3" presStyleIdx="2" presStyleCnt="6"/>
      <dgm:spPr/>
      <dgm:t>
        <a:bodyPr/>
        <a:lstStyle/>
        <a:p>
          <a:endParaRPr lang="en-US"/>
        </a:p>
      </dgm:t>
    </dgm:pt>
    <dgm:pt modelId="{D3BF4570-D60C-4B0B-BC16-B0AA65700E95}" type="pres">
      <dgm:prSet presAssocID="{8726DBBA-4C8B-47CD-8B94-843ABC683336}" presName="hierChild4" presStyleCnt="0"/>
      <dgm:spPr/>
      <dgm:t>
        <a:bodyPr/>
        <a:lstStyle/>
        <a:p>
          <a:endParaRPr lang="en-US"/>
        </a:p>
      </dgm:t>
    </dgm:pt>
    <dgm:pt modelId="{9DAAC6C2-747C-4BD6-894D-8B9E933EBF10}" type="pres">
      <dgm:prSet presAssocID="{C6746055-3374-4A63-AC6E-33F86649444C}" presName="Name37" presStyleLbl="parChTrans1D4" presStyleIdx="5" presStyleCnt="10"/>
      <dgm:spPr/>
      <dgm:t>
        <a:bodyPr/>
        <a:lstStyle/>
        <a:p>
          <a:endParaRPr lang="en-US"/>
        </a:p>
      </dgm:t>
    </dgm:pt>
    <dgm:pt modelId="{6DF3B1D6-E185-49EE-AEFD-E730DFE73033}" type="pres">
      <dgm:prSet presAssocID="{02B45E01-78B7-4092-8F9F-9CD42E496DC7}" presName="hierRoot2" presStyleCnt="0">
        <dgm:presLayoutVars>
          <dgm:hierBranch val="init"/>
        </dgm:presLayoutVars>
      </dgm:prSet>
      <dgm:spPr/>
      <dgm:t>
        <a:bodyPr/>
        <a:lstStyle/>
        <a:p>
          <a:endParaRPr lang="en-US"/>
        </a:p>
      </dgm:t>
    </dgm:pt>
    <dgm:pt modelId="{E2795C59-C139-414D-9A1D-970A7388EC2D}" type="pres">
      <dgm:prSet presAssocID="{02B45E01-78B7-4092-8F9F-9CD42E496DC7}" presName="rootComposite" presStyleCnt="0"/>
      <dgm:spPr/>
      <dgm:t>
        <a:bodyPr/>
        <a:lstStyle/>
        <a:p>
          <a:endParaRPr lang="en-US"/>
        </a:p>
      </dgm:t>
    </dgm:pt>
    <dgm:pt modelId="{3C6D1758-4EBA-4A14-9A58-AFC3494D5CED}" type="pres">
      <dgm:prSet presAssocID="{02B45E01-78B7-4092-8F9F-9CD42E496DC7}" presName="rootText" presStyleLbl="node4" presStyleIdx="5" presStyleCnt="10">
        <dgm:presLayoutVars>
          <dgm:chPref val="3"/>
        </dgm:presLayoutVars>
      </dgm:prSet>
      <dgm:spPr/>
      <dgm:t>
        <a:bodyPr/>
        <a:lstStyle/>
        <a:p>
          <a:endParaRPr lang="en-US"/>
        </a:p>
      </dgm:t>
    </dgm:pt>
    <dgm:pt modelId="{B9D68873-A8DC-4C69-A9BF-ABCD4ABFD992}" type="pres">
      <dgm:prSet presAssocID="{02B45E01-78B7-4092-8F9F-9CD42E496DC7}" presName="rootConnector" presStyleLbl="node4" presStyleIdx="5" presStyleCnt="10"/>
      <dgm:spPr/>
      <dgm:t>
        <a:bodyPr/>
        <a:lstStyle/>
        <a:p>
          <a:endParaRPr lang="en-US"/>
        </a:p>
      </dgm:t>
    </dgm:pt>
    <dgm:pt modelId="{20153953-C301-4F64-A4CE-D1778ECA4C73}" type="pres">
      <dgm:prSet presAssocID="{02B45E01-78B7-4092-8F9F-9CD42E496DC7}" presName="hierChild4" presStyleCnt="0"/>
      <dgm:spPr/>
      <dgm:t>
        <a:bodyPr/>
        <a:lstStyle/>
        <a:p>
          <a:endParaRPr lang="en-US"/>
        </a:p>
      </dgm:t>
    </dgm:pt>
    <dgm:pt modelId="{CC5AF4EF-9EE2-4198-922F-6A04B9435781}" type="pres">
      <dgm:prSet presAssocID="{02B45E01-78B7-4092-8F9F-9CD42E496DC7}" presName="hierChild5" presStyleCnt="0"/>
      <dgm:spPr/>
      <dgm:t>
        <a:bodyPr/>
        <a:lstStyle/>
        <a:p>
          <a:endParaRPr lang="en-US"/>
        </a:p>
      </dgm:t>
    </dgm:pt>
    <dgm:pt modelId="{00EF706C-DDD4-4C25-B305-25BBF66DFA75}" type="pres">
      <dgm:prSet presAssocID="{8726DBBA-4C8B-47CD-8B94-843ABC683336}" presName="hierChild5" presStyleCnt="0"/>
      <dgm:spPr/>
      <dgm:t>
        <a:bodyPr/>
        <a:lstStyle/>
        <a:p>
          <a:endParaRPr lang="en-US"/>
        </a:p>
      </dgm:t>
    </dgm:pt>
    <dgm:pt modelId="{197553E9-4688-4142-830B-7E643C3F5A88}" type="pres">
      <dgm:prSet presAssocID="{0B42BD7C-89D8-4C16-82F7-0A6FF6144524}" presName="Name37" presStyleLbl="parChTrans1D3" presStyleIdx="3" presStyleCnt="6"/>
      <dgm:spPr/>
      <dgm:t>
        <a:bodyPr/>
        <a:lstStyle/>
        <a:p>
          <a:endParaRPr lang="en-US"/>
        </a:p>
      </dgm:t>
    </dgm:pt>
    <dgm:pt modelId="{0C69150E-D7F2-460E-B687-75033A508E3B}" type="pres">
      <dgm:prSet presAssocID="{3B7F17F9-6E4C-4652-AD15-74AAA8CC8FF1}" presName="hierRoot2" presStyleCnt="0">
        <dgm:presLayoutVars>
          <dgm:hierBranch val="init"/>
        </dgm:presLayoutVars>
      </dgm:prSet>
      <dgm:spPr/>
      <dgm:t>
        <a:bodyPr/>
        <a:lstStyle/>
        <a:p>
          <a:endParaRPr lang="en-US"/>
        </a:p>
      </dgm:t>
    </dgm:pt>
    <dgm:pt modelId="{EDB4386A-4501-4EA7-9E8F-206956ED15F0}" type="pres">
      <dgm:prSet presAssocID="{3B7F17F9-6E4C-4652-AD15-74AAA8CC8FF1}" presName="rootComposite" presStyleCnt="0"/>
      <dgm:spPr/>
      <dgm:t>
        <a:bodyPr/>
        <a:lstStyle/>
        <a:p>
          <a:endParaRPr lang="en-US"/>
        </a:p>
      </dgm:t>
    </dgm:pt>
    <dgm:pt modelId="{517A67AA-0707-4003-9E02-64551A9D0656}" type="pres">
      <dgm:prSet presAssocID="{3B7F17F9-6E4C-4652-AD15-74AAA8CC8FF1}" presName="rootText" presStyleLbl="node3" presStyleIdx="3" presStyleCnt="6">
        <dgm:presLayoutVars>
          <dgm:chPref val="3"/>
        </dgm:presLayoutVars>
      </dgm:prSet>
      <dgm:spPr/>
      <dgm:t>
        <a:bodyPr/>
        <a:lstStyle/>
        <a:p>
          <a:endParaRPr lang="en-US"/>
        </a:p>
      </dgm:t>
    </dgm:pt>
    <dgm:pt modelId="{69C94EA0-E67F-4734-88A2-0F1020FFB6F7}" type="pres">
      <dgm:prSet presAssocID="{3B7F17F9-6E4C-4652-AD15-74AAA8CC8FF1}" presName="rootConnector" presStyleLbl="node3" presStyleIdx="3" presStyleCnt="6"/>
      <dgm:spPr/>
      <dgm:t>
        <a:bodyPr/>
        <a:lstStyle/>
        <a:p>
          <a:endParaRPr lang="en-US"/>
        </a:p>
      </dgm:t>
    </dgm:pt>
    <dgm:pt modelId="{FD094168-FE16-4CAE-BB53-41E76DAD0F2A}" type="pres">
      <dgm:prSet presAssocID="{3B7F17F9-6E4C-4652-AD15-74AAA8CC8FF1}" presName="hierChild4" presStyleCnt="0"/>
      <dgm:spPr/>
      <dgm:t>
        <a:bodyPr/>
        <a:lstStyle/>
        <a:p>
          <a:endParaRPr lang="en-US"/>
        </a:p>
      </dgm:t>
    </dgm:pt>
    <dgm:pt modelId="{22F69744-E672-42F0-A67C-975D8B0B0236}" type="pres">
      <dgm:prSet presAssocID="{00B2D1F7-44E4-42A4-BB54-3CCAF50ACAFE}" presName="Name37" presStyleLbl="parChTrans1D4" presStyleIdx="6" presStyleCnt="10"/>
      <dgm:spPr/>
      <dgm:t>
        <a:bodyPr/>
        <a:lstStyle/>
        <a:p>
          <a:endParaRPr lang="en-US"/>
        </a:p>
      </dgm:t>
    </dgm:pt>
    <dgm:pt modelId="{01729AE0-685F-485A-AD02-A57633914426}" type="pres">
      <dgm:prSet presAssocID="{6A5CABE9-5A87-4752-9083-64840E97B6FB}" presName="hierRoot2" presStyleCnt="0">
        <dgm:presLayoutVars>
          <dgm:hierBranch val="init"/>
        </dgm:presLayoutVars>
      </dgm:prSet>
      <dgm:spPr/>
      <dgm:t>
        <a:bodyPr/>
        <a:lstStyle/>
        <a:p>
          <a:endParaRPr lang="en-US"/>
        </a:p>
      </dgm:t>
    </dgm:pt>
    <dgm:pt modelId="{1EEF9357-3619-430C-BE4D-535E8878090A}" type="pres">
      <dgm:prSet presAssocID="{6A5CABE9-5A87-4752-9083-64840E97B6FB}" presName="rootComposite" presStyleCnt="0"/>
      <dgm:spPr/>
      <dgm:t>
        <a:bodyPr/>
        <a:lstStyle/>
        <a:p>
          <a:endParaRPr lang="en-US"/>
        </a:p>
      </dgm:t>
    </dgm:pt>
    <dgm:pt modelId="{8950B11A-A62E-4D71-80A6-633F242B2C24}" type="pres">
      <dgm:prSet presAssocID="{6A5CABE9-5A87-4752-9083-64840E97B6FB}" presName="rootText" presStyleLbl="node4" presStyleIdx="6" presStyleCnt="10">
        <dgm:presLayoutVars>
          <dgm:chPref val="3"/>
        </dgm:presLayoutVars>
      </dgm:prSet>
      <dgm:spPr/>
      <dgm:t>
        <a:bodyPr/>
        <a:lstStyle/>
        <a:p>
          <a:endParaRPr lang="en-US"/>
        </a:p>
      </dgm:t>
    </dgm:pt>
    <dgm:pt modelId="{89B204C6-A4A9-41AA-9EC1-0D83803EC811}" type="pres">
      <dgm:prSet presAssocID="{6A5CABE9-5A87-4752-9083-64840E97B6FB}" presName="rootConnector" presStyleLbl="node4" presStyleIdx="6" presStyleCnt="10"/>
      <dgm:spPr/>
      <dgm:t>
        <a:bodyPr/>
        <a:lstStyle/>
        <a:p>
          <a:endParaRPr lang="en-US"/>
        </a:p>
      </dgm:t>
    </dgm:pt>
    <dgm:pt modelId="{1B2E574B-7A59-4F87-837C-C8BEC7A10F67}" type="pres">
      <dgm:prSet presAssocID="{6A5CABE9-5A87-4752-9083-64840E97B6FB}" presName="hierChild4" presStyleCnt="0"/>
      <dgm:spPr/>
      <dgm:t>
        <a:bodyPr/>
        <a:lstStyle/>
        <a:p>
          <a:endParaRPr lang="en-US"/>
        </a:p>
      </dgm:t>
    </dgm:pt>
    <dgm:pt modelId="{D473E85B-8DC8-45F8-B4DC-0DC6D8CD0D4E}" type="pres">
      <dgm:prSet presAssocID="{6A5CABE9-5A87-4752-9083-64840E97B6FB}" presName="hierChild5" presStyleCnt="0"/>
      <dgm:spPr/>
      <dgm:t>
        <a:bodyPr/>
        <a:lstStyle/>
        <a:p>
          <a:endParaRPr lang="en-US"/>
        </a:p>
      </dgm:t>
    </dgm:pt>
    <dgm:pt modelId="{E61AB0B9-4608-49C5-86CD-95A1312E41E6}" type="pres">
      <dgm:prSet presAssocID="{3B7F17F9-6E4C-4652-AD15-74AAA8CC8FF1}" presName="hierChild5" presStyleCnt="0"/>
      <dgm:spPr/>
      <dgm:t>
        <a:bodyPr/>
        <a:lstStyle/>
        <a:p>
          <a:endParaRPr lang="en-US"/>
        </a:p>
      </dgm:t>
    </dgm:pt>
    <dgm:pt modelId="{D4AB1BE7-9805-4423-9EED-E235B9FA9330}" type="pres">
      <dgm:prSet presAssocID="{78D30AB0-41AA-4C75-891E-F0C8DB6E1C69}" presName="Name37" presStyleLbl="parChTrans1D3" presStyleIdx="4" presStyleCnt="6"/>
      <dgm:spPr/>
      <dgm:t>
        <a:bodyPr/>
        <a:lstStyle/>
        <a:p>
          <a:endParaRPr lang="en-US"/>
        </a:p>
      </dgm:t>
    </dgm:pt>
    <dgm:pt modelId="{78DB2791-8D17-4D58-B98E-FE4599EB4C23}" type="pres">
      <dgm:prSet presAssocID="{7BCB7901-71DC-48B4-B421-18E8E18F2068}" presName="hierRoot2" presStyleCnt="0">
        <dgm:presLayoutVars>
          <dgm:hierBranch val="init"/>
        </dgm:presLayoutVars>
      </dgm:prSet>
      <dgm:spPr/>
      <dgm:t>
        <a:bodyPr/>
        <a:lstStyle/>
        <a:p>
          <a:endParaRPr lang="en-US"/>
        </a:p>
      </dgm:t>
    </dgm:pt>
    <dgm:pt modelId="{4325C86A-46C0-4916-90B9-BF39952E169D}" type="pres">
      <dgm:prSet presAssocID="{7BCB7901-71DC-48B4-B421-18E8E18F2068}" presName="rootComposite" presStyleCnt="0"/>
      <dgm:spPr/>
      <dgm:t>
        <a:bodyPr/>
        <a:lstStyle/>
        <a:p>
          <a:endParaRPr lang="en-US"/>
        </a:p>
      </dgm:t>
    </dgm:pt>
    <dgm:pt modelId="{9CFDAEC6-E9C2-45B6-A719-2300F4D08ECA}" type="pres">
      <dgm:prSet presAssocID="{7BCB7901-71DC-48B4-B421-18E8E18F2068}" presName="rootText" presStyleLbl="node3" presStyleIdx="4" presStyleCnt="6">
        <dgm:presLayoutVars>
          <dgm:chPref val="3"/>
        </dgm:presLayoutVars>
      </dgm:prSet>
      <dgm:spPr/>
      <dgm:t>
        <a:bodyPr/>
        <a:lstStyle/>
        <a:p>
          <a:endParaRPr lang="en-US"/>
        </a:p>
      </dgm:t>
    </dgm:pt>
    <dgm:pt modelId="{09FA021C-5523-41BE-8BFE-B0DB1282D960}" type="pres">
      <dgm:prSet presAssocID="{7BCB7901-71DC-48B4-B421-18E8E18F2068}" presName="rootConnector" presStyleLbl="node3" presStyleIdx="4" presStyleCnt="6"/>
      <dgm:spPr/>
      <dgm:t>
        <a:bodyPr/>
        <a:lstStyle/>
        <a:p>
          <a:endParaRPr lang="en-US"/>
        </a:p>
      </dgm:t>
    </dgm:pt>
    <dgm:pt modelId="{759061B8-00B0-4A5C-BB87-84542E0EB6AD}" type="pres">
      <dgm:prSet presAssocID="{7BCB7901-71DC-48B4-B421-18E8E18F2068}" presName="hierChild4" presStyleCnt="0"/>
      <dgm:spPr/>
      <dgm:t>
        <a:bodyPr/>
        <a:lstStyle/>
        <a:p>
          <a:endParaRPr lang="en-US"/>
        </a:p>
      </dgm:t>
    </dgm:pt>
    <dgm:pt modelId="{0E0A33AA-3694-4A9E-9820-D48F81AC3082}" type="pres">
      <dgm:prSet presAssocID="{7BCB7901-71DC-48B4-B421-18E8E18F2068}" presName="hierChild5" presStyleCnt="0"/>
      <dgm:spPr/>
      <dgm:t>
        <a:bodyPr/>
        <a:lstStyle/>
        <a:p>
          <a:endParaRPr lang="en-US"/>
        </a:p>
      </dgm:t>
    </dgm:pt>
    <dgm:pt modelId="{EE2A81D0-F5CA-4F5F-939D-DCEFDE55442B}" type="pres">
      <dgm:prSet presAssocID="{3D7CC003-9898-4C6E-BF91-D2DBCDB24AFB}" presName="Name37" presStyleLbl="parChTrans1D3" presStyleIdx="5" presStyleCnt="6"/>
      <dgm:spPr/>
      <dgm:t>
        <a:bodyPr/>
        <a:lstStyle/>
        <a:p>
          <a:endParaRPr lang="en-US"/>
        </a:p>
      </dgm:t>
    </dgm:pt>
    <dgm:pt modelId="{C7928AD7-CCB5-4745-B5C0-1700A341CA49}" type="pres">
      <dgm:prSet presAssocID="{87993AF8-B42D-480F-BCA8-3DD580D519C9}" presName="hierRoot2" presStyleCnt="0">
        <dgm:presLayoutVars>
          <dgm:hierBranch val="init"/>
        </dgm:presLayoutVars>
      </dgm:prSet>
      <dgm:spPr/>
      <dgm:t>
        <a:bodyPr/>
        <a:lstStyle/>
        <a:p>
          <a:endParaRPr lang="en-US"/>
        </a:p>
      </dgm:t>
    </dgm:pt>
    <dgm:pt modelId="{27FC6596-AA38-4A92-8470-9A013DA86A2B}" type="pres">
      <dgm:prSet presAssocID="{87993AF8-B42D-480F-BCA8-3DD580D519C9}" presName="rootComposite" presStyleCnt="0"/>
      <dgm:spPr/>
      <dgm:t>
        <a:bodyPr/>
        <a:lstStyle/>
        <a:p>
          <a:endParaRPr lang="en-US"/>
        </a:p>
      </dgm:t>
    </dgm:pt>
    <dgm:pt modelId="{A5E80004-A7E5-47A6-BF7B-179DCD29EE77}" type="pres">
      <dgm:prSet presAssocID="{87993AF8-B42D-480F-BCA8-3DD580D519C9}" presName="rootText" presStyleLbl="node3" presStyleIdx="5" presStyleCnt="6">
        <dgm:presLayoutVars>
          <dgm:chPref val="3"/>
        </dgm:presLayoutVars>
      </dgm:prSet>
      <dgm:spPr/>
      <dgm:t>
        <a:bodyPr/>
        <a:lstStyle/>
        <a:p>
          <a:endParaRPr lang="en-US"/>
        </a:p>
      </dgm:t>
    </dgm:pt>
    <dgm:pt modelId="{B824803B-7CE4-458C-A96D-C6E03691707A}" type="pres">
      <dgm:prSet presAssocID="{87993AF8-B42D-480F-BCA8-3DD580D519C9}" presName="rootConnector" presStyleLbl="node3" presStyleIdx="5" presStyleCnt="6"/>
      <dgm:spPr/>
      <dgm:t>
        <a:bodyPr/>
        <a:lstStyle/>
        <a:p>
          <a:endParaRPr lang="en-US"/>
        </a:p>
      </dgm:t>
    </dgm:pt>
    <dgm:pt modelId="{1DD310A2-734E-4814-BA8D-DD97AAEF40BC}" type="pres">
      <dgm:prSet presAssocID="{87993AF8-B42D-480F-BCA8-3DD580D519C9}" presName="hierChild4" presStyleCnt="0"/>
      <dgm:spPr/>
      <dgm:t>
        <a:bodyPr/>
        <a:lstStyle/>
        <a:p>
          <a:endParaRPr lang="en-US"/>
        </a:p>
      </dgm:t>
    </dgm:pt>
    <dgm:pt modelId="{7EB3F763-6EA4-479E-A170-8138771E2F15}" type="pres">
      <dgm:prSet presAssocID="{2F71AEAE-93E9-49D1-8E76-3FF7CA119A2A}" presName="Name37" presStyleLbl="parChTrans1D4" presStyleIdx="7" presStyleCnt="10"/>
      <dgm:spPr/>
      <dgm:t>
        <a:bodyPr/>
        <a:lstStyle/>
        <a:p>
          <a:endParaRPr lang="en-US"/>
        </a:p>
      </dgm:t>
    </dgm:pt>
    <dgm:pt modelId="{A4EA050B-7C3D-45D9-84DC-CA7842EC038C}" type="pres">
      <dgm:prSet presAssocID="{6ACB9A3E-6818-4934-A825-D42A8C706756}" presName="hierRoot2" presStyleCnt="0">
        <dgm:presLayoutVars>
          <dgm:hierBranch val="init"/>
        </dgm:presLayoutVars>
      </dgm:prSet>
      <dgm:spPr/>
      <dgm:t>
        <a:bodyPr/>
        <a:lstStyle/>
        <a:p>
          <a:endParaRPr lang="en-US"/>
        </a:p>
      </dgm:t>
    </dgm:pt>
    <dgm:pt modelId="{051A9431-935B-40EE-A322-D39F815EA705}" type="pres">
      <dgm:prSet presAssocID="{6ACB9A3E-6818-4934-A825-D42A8C706756}" presName="rootComposite" presStyleCnt="0"/>
      <dgm:spPr/>
      <dgm:t>
        <a:bodyPr/>
        <a:lstStyle/>
        <a:p>
          <a:endParaRPr lang="en-US"/>
        </a:p>
      </dgm:t>
    </dgm:pt>
    <dgm:pt modelId="{D4904BFA-7B7D-4BF2-A782-A6DAADF3D981}" type="pres">
      <dgm:prSet presAssocID="{6ACB9A3E-6818-4934-A825-D42A8C706756}" presName="rootText" presStyleLbl="node4" presStyleIdx="7" presStyleCnt="10">
        <dgm:presLayoutVars>
          <dgm:chPref val="3"/>
        </dgm:presLayoutVars>
      </dgm:prSet>
      <dgm:spPr/>
      <dgm:t>
        <a:bodyPr/>
        <a:lstStyle/>
        <a:p>
          <a:endParaRPr lang="en-US"/>
        </a:p>
      </dgm:t>
    </dgm:pt>
    <dgm:pt modelId="{E888E594-BF04-489D-A6F8-31143C7A06B7}" type="pres">
      <dgm:prSet presAssocID="{6ACB9A3E-6818-4934-A825-D42A8C706756}" presName="rootConnector" presStyleLbl="node4" presStyleIdx="7" presStyleCnt="10"/>
      <dgm:spPr/>
      <dgm:t>
        <a:bodyPr/>
        <a:lstStyle/>
        <a:p>
          <a:endParaRPr lang="en-US"/>
        </a:p>
      </dgm:t>
    </dgm:pt>
    <dgm:pt modelId="{B85F5314-251F-4510-B1C7-7E284E1FC6ED}" type="pres">
      <dgm:prSet presAssocID="{6ACB9A3E-6818-4934-A825-D42A8C706756}" presName="hierChild4" presStyleCnt="0"/>
      <dgm:spPr/>
      <dgm:t>
        <a:bodyPr/>
        <a:lstStyle/>
        <a:p>
          <a:endParaRPr lang="en-US"/>
        </a:p>
      </dgm:t>
    </dgm:pt>
    <dgm:pt modelId="{B8ECAC2E-E43F-4258-B614-3663389D596F}" type="pres">
      <dgm:prSet presAssocID="{6ACB9A3E-6818-4934-A825-D42A8C706756}" presName="hierChild5" presStyleCnt="0"/>
      <dgm:spPr/>
      <dgm:t>
        <a:bodyPr/>
        <a:lstStyle/>
        <a:p>
          <a:endParaRPr lang="en-US"/>
        </a:p>
      </dgm:t>
    </dgm:pt>
    <dgm:pt modelId="{3FE926F8-57BF-45DE-9950-DBA0F7747149}" type="pres">
      <dgm:prSet presAssocID="{00C6A4BD-5529-441F-8F74-17310869EC27}" presName="Name37" presStyleLbl="parChTrans1D4" presStyleIdx="8" presStyleCnt="10"/>
      <dgm:spPr/>
      <dgm:t>
        <a:bodyPr/>
        <a:lstStyle/>
        <a:p>
          <a:endParaRPr lang="en-US"/>
        </a:p>
      </dgm:t>
    </dgm:pt>
    <dgm:pt modelId="{001C60A3-870F-4F9B-A7C7-E8633B236647}" type="pres">
      <dgm:prSet presAssocID="{15E296FD-CBCB-4C43-980A-684E1BD369D9}" presName="hierRoot2" presStyleCnt="0">
        <dgm:presLayoutVars>
          <dgm:hierBranch val="init"/>
        </dgm:presLayoutVars>
      </dgm:prSet>
      <dgm:spPr/>
      <dgm:t>
        <a:bodyPr/>
        <a:lstStyle/>
        <a:p>
          <a:endParaRPr lang="en-US"/>
        </a:p>
      </dgm:t>
    </dgm:pt>
    <dgm:pt modelId="{DCF5901D-718A-455B-9DAD-0000810646F1}" type="pres">
      <dgm:prSet presAssocID="{15E296FD-CBCB-4C43-980A-684E1BD369D9}" presName="rootComposite" presStyleCnt="0"/>
      <dgm:spPr/>
      <dgm:t>
        <a:bodyPr/>
        <a:lstStyle/>
        <a:p>
          <a:endParaRPr lang="en-US"/>
        </a:p>
      </dgm:t>
    </dgm:pt>
    <dgm:pt modelId="{F98B2EE3-AFAA-4308-9AF6-2BCBBDFCFB3F}" type="pres">
      <dgm:prSet presAssocID="{15E296FD-CBCB-4C43-980A-684E1BD369D9}" presName="rootText" presStyleLbl="node4" presStyleIdx="8" presStyleCnt="10">
        <dgm:presLayoutVars>
          <dgm:chPref val="3"/>
        </dgm:presLayoutVars>
      </dgm:prSet>
      <dgm:spPr/>
      <dgm:t>
        <a:bodyPr/>
        <a:lstStyle/>
        <a:p>
          <a:endParaRPr lang="en-US"/>
        </a:p>
      </dgm:t>
    </dgm:pt>
    <dgm:pt modelId="{0B76E254-0D59-4B4D-9F38-10FBE9ACF02F}" type="pres">
      <dgm:prSet presAssocID="{15E296FD-CBCB-4C43-980A-684E1BD369D9}" presName="rootConnector" presStyleLbl="node4" presStyleIdx="8" presStyleCnt="10"/>
      <dgm:spPr/>
      <dgm:t>
        <a:bodyPr/>
        <a:lstStyle/>
        <a:p>
          <a:endParaRPr lang="en-US"/>
        </a:p>
      </dgm:t>
    </dgm:pt>
    <dgm:pt modelId="{8BC1FFE5-E264-4A74-81D1-8AE3A4CDAF55}" type="pres">
      <dgm:prSet presAssocID="{15E296FD-CBCB-4C43-980A-684E1BD369D9}" presName="hierChild4" presStyleCnt="0"/>
      <dgm:spPr/>
      <dgm:t>
        <a:bodyPr/>
        <a:lstStyle/>
        <a:p>
          <a:endParaRPr lang="en-US"/>
        </a:p>
      </dgm:t>
    </dgm:pt>
    <dgm:pt modelId="{F3BB0C06-AA22-451E-9FC5-885433D0B44B}" type="pres">
      <dgm:prSet presAssocID="{15E296FD-CBCB-4C43-980A-684E1BD369D9}" presName="hierChild5" presStyleCnt="0"/>
      <dgm:spPr/>
      <dgm:t>
        <a:bodyPr/>
        <a:lstStyle/>
        <a:p>
          <a:endParaRPr lang="en-US"/>
        </a:p>
      </dgm:t>
    </dgm:pt>
    <dgm:pt modelId="{F9B34EE7-2825-45D1-BA8A-2619ADAFAB05}" type="pres">
      <dgm:prSet presAssocID="{885C6C46-1A6A-4C90-8C23-7C324AE4149E}" presName="Name37" presStyleLbl="parChTrans1D4" presStyleIdx="9" presStyleCnt="10"/>
      <dgm:spPr/>
      <dgm:t>
        <a:bodyPr/>
        <a:lstStyle/>
        <a:p>
          <a:endParaRPr lang="en-US"/>
        </a:p>
      </dgm:t>
    </dgm:pt>
    <dgm:pt modelId="{7CD1E86C-DC60-4FF2-BA50-C8DB6EC4E09A}" type="pres">
      <dgm:prSet presAssocID="{70622DA6-E768-4A78-96E9-DC70F5B43480}" presName="hierRoot2" presStyleCnt="0">
        <dgm:presLayoutVars>
          <dgm:hierBranch val="init"/>
        </dgm:presLayoutVars>
      </dgm:prSet>
      <dgm:spPr/>
      <dgm:t>
        <a:bodyPr/>
        <a:lstStyle/>
        <a:p>
          <a:endParaRPr lang="en-US"/>
        </a:p>
      </dgm:t>
    </dgm:pt>
    <dgm:pt modelId="{1909C231-6242-4687-8C97-226A2A1EE333}" type="pres">
      <dgm:prSet presAssocID="{70622DA6-E768-4A78-96E9-DC70F5B43480}" presName="rootComposite" presStyleCnt="0"/>
      <dgm:spPr/>
      <dgm:t>
        <a:bodyPr/>
        <a:lstStyle/>
        <a:p>
          <a:endParaRPr lang="en-US"/>
        </a:p>
      </dgm:t>
    </dgm:pt>
    <dgm:pt modelId="{EEA4694E-94F1-4CEB-A831-090D30D843EC}" type="pres">
      <dgm:prSet presAssocID="{70622DA6-E768-4A78-96E9-DC70F5B43480}" presName="rootText" presStyleLbl="node4" presStyleIdx="9" presStyleCnt="10">
        <dgm:presLayoutVars>
          <dgm:chPref val="3"/>
        </dgm:presLayoutVars>
      </dgm:prSet>
      <dgm:spPr/>
      <dgm:t>
        <a:bodyPr/>
        <a:lstStyle/>
        <a:p>
          <a:endParaRPr lang="en-US"/>
        </a:p>
      </dgm:t>
    </dgm:pt>
    <dgm:pt modelId="{F6B7345E-318D-4E44-9E27-406F06F25B74}" type="pres">
      <dgm:prSet presAssocID="{70622DA6-E768-4A78-96E9-DC70F5B43480}" presName="rootConnector" presStyleLbl="node4" presStyleIdx="9" presStyleCnt="10"/>
      <dgm:spPr/>
      <dgm:t>
        <a:bodyPr/>
        <a:lstStyle/>
        <a:p>
          <a:endParaRPr lang="en-US"/>
        </a:p>
      </dgm:t>
    </dgm:pt>
    <dgm:pt modelId="{29790054-2E8D-4E82-A129-99C9919153A3}" type="pres">
      <dgm:prSet presAssocID="{70622DA6-E768-4A78-96E9-DC70F5B43480}" presName="hierChild4" presStyleCnt="0"/>
      <dgm:spPr/>
      <dgm:t>
        <a:bodyPr/>
        <a:lstStyle/>
        <a:p>
          <a:endParaRPr lang="en-US"/>
        </a:p>
      </dgm:t>
    </dgm:pt>
    <dgm:pt modelId="{B9227DC7-F53E-43E4-A84F-C32925A4E9AA}" type="pres">
      <dgm:prSet presAssocID="{70622DA6-E768-4A78-96E9-DC70F5B43480}" presName="hierChild5" presStyleCnt="0"/>
      <dgm:spPr/>
      <dgm:t>
        <a:bodyPr/>
        <a:lstStyle/>
        <a:p>
          <a:endParaRPr lang="en-US"/>
        </a:p>
      </dgm:t>
    </dgm:pt>
    <dgm:pt modelId="{323F3752-01F8-4FA6-8E4E-47029D19B2DA}" type="pres">
      <dgm:prSet presAssocID="{87993AF8-B42D-480F-BCA8-3DD580D519C9}" presName="hierChild5" presStyleCnt="0"/>
      <dgm:spPr/>
      <dgm:t>
        <a:bodyPr/>
        <a:lstStyle/>
        <a:p>
          <a:endParaRPr lang="en-US"/>
        </a:p>
      </dgm:t>
    </dgm:pt>
    <dgm:pt modelId="{E69DCA51-A1D7-4D43-8646-67C9A6447517}" type="pres">
      <dgm:prSet presAssocID="{9295F276-F604-4381-AC5B-F4FCDCC98AB9}" presName="hierChild5" presStyleCnt="0"/>
      <dgm:spPr/>
      <dgm:t>
        <a:bodyPr/>
        <a:lstStyle/>
        <a:p>
          <a:endParaRPr lang="en-US"/>
        </a:p>
      </dgm:t>
    </dgm:pt>
    <dgm:pt modelId="{A9A2AAD3-AF4B-407F-AD9B-1CBE70FF0966}" type="pres">
      <dgm:prSet presAssocID="{633CE1B1-3BC8-4B57-8CD4-3B90229A0AC0}" presName="hierChild3" presStyleCnt="0"/>
      <dgm:spPr/>
      <dgm:t>
        <a:bodyPr/>
        <a:lstStyle/>
        <a:p>
          <a:endParaRPr lang="en-US"/>
        </a:p>
      </dgm:t>
    </dgm:pt>
  </dgm:ptLst>
  <dgm:cxnLst>
    <dgm:cxn modelId="{0804507D-3E77-4602-B1E8-3B68F259EA2C}" srcId="{33389014-1832-4F53-B72F-7F66F5054A16}" destId="{843349CD-1EBA-42B7-9BAD-1C205CF83EC8}" srcOrd="0" destOrd="0" parTransId="{4B540930-5141-4014-89B7-154CC367E7E1}" sibTransId="{FFC60416-47DB-4C11-BC64-430D2AE652E3}"/>
    <dgm:cxn modelId="{EB1998A3-E7A1-49FA-AF8C-F49A9A54B64A}" type="presOf" srcId="{6DF61B32-36F4-4F6C-A062-3FADC53DD9DF}" destId="{DF900743-AF0B-4BD9-8A37-48D202AEAE66}" srcOrd="1" destOrd="0" presId="urn:microsoft.com/office/officeart/2005/8/layout/orgChart1"/>
    <dgm:cxn modelId="{B30B409D-FE51-41DA-9C3F-122BA0AA635F}" srcId="{305E4AB1-5D94-485C-B791-13EB6659E479}" destId="{2581A545-D982-4CC4-92FF-B59D3D48B505}" srcOrd="0" destOrd="0" parTransId="{6F01BB24-E5E7-4896-B5B9-4334537A8604}" sibTransId="{90B2853E-F6F3-4F6E-9405-D9DFECFCF41A}"/>
    <dgm:cxn modelId="{31CB75F6-5B96-4C27-9D49-8870617DE329}" type="presOf" srcId="{C6746055-3374-4A63-AC6E-33F86649444C}" destId="{9DAAC6C2-747C-4BD6-894D-8B9E933EBF10}" srcOrd="0" destOrd="0" presId="urn:microsoft.com/office/officeart/2005/8/layout/orgChart1"/>
    <dgm:cxn modelId="{15772407-7663-4042-9F2C-C2E035D66A6A}" type="presOf" srcId="{70622DA6-E768-4A78-96E9-DC70F5B43480}" destId="{EEA4694E-94F1-4CEB-A831-090D30D843EC}" srcOrd="0" destOrd="0" presId="urn:microsoft.com/office/officeart/2005/8/layout/orgChart1"/>
    <dgm:cxn modelId="{2A5CE171-E16B-45A1-B4C3-C36A1F20F03C}" type="presOf" srcId="{0B42BD7C-89D8-4C16-82F7-0A6FF6144524}" destId="{197553E9-4688-4142-830B-7E643C3F5A88}" srcOrd="0" destOrd="0" presId="urn:microsoft.com/office/officeart/2005/8/layout/orgChart1"/>
    <dgm:cxn modelId="{0D7EEF76-FCB2-4688-A359-A37E2CDEA31A}" type="presOf" srcId="{6DF61B32-36F4-4F6C-A062-3FADC53DD9DF}" destId="{EEC4CB9E-2E3D-4FB2-8CB2-7D1A59E1D067}" srcOrd="0" destOrd="0" presId="urn:microsoft.com/office/officeart/2005/8/layout/orgChart1"/>
    <dgm:cxn modelId="{760BACCA-02BE-421C-A506-B355B2503F9D}" srcId="{2581A545-D982-4CC4-92FF-B59D3D48B505}" destId="{6DF61B32-36F4-4F6C-A062-3FADC53DD9DF}" srcOrd="0" destOrd="0" parTransId="{79F7DF6E-21CA-4004-922E-45BF0C3426E5}" sibTransId="{33235F37-5E88-4517-BF2D-0C13CE5B8E7A}"/>
    <dgm:cxn modelId="{FCE1CB95-1836-4FC1-AAB9-DCB4EE61847E}" type="presOf" srcId="{33389014-1832-4F53-B72F-7F66F5054A16}" destId="{1B5067CF-9D65-49A8-BB32-2A56E86440C8}" srcOrd="1" destOrd="0" presId="urn:microsoft.com/office/officeart/2005/8/layout/orgChart1"/>
    <dgm:cxn modelId="{EACCD4DC-161F-4545-8198-ACB046F13F15}" type="presOf" srcId="{F736847F-69FD-4BDE-848E-5A568C28FEAA}" destId="{5E9EFC55-ABA7-42F6-A211-0E9FD9289B76}" srcOrd="0" destOrd="0" presId="urn:microsoft.com/office/officeart/2005/8/layout/orgChart1"/>
    <dgm:cxn modelId="{5824B46C-6CB3-4E66-9435-F6981B2E5D66}" type="presOf" srcId="{4F6162BA-F2F2-448C-B95B-41B9AD725D73}" destId="{ACF9CA15-27B7-4921-B667-C0C57EEF89C7}" srcOrd="1" destOrd="0" presId="urn:microsoft.com/office/officeart/2005/8/layout/orgChart1"/>
    <dgm:cxn modelId="{3423EAD4-D383-48DC-9DE5-6E5B724EB736}" srcId="{9295F276-F604-4381-AC5B-F4FCDCC98AB9}" destId="{7BCB7901-71DC-48B4-B421-18E8E18F2068}" srcOrd="2" destOrd="0" parTransId="{78D30AB0-41AA-4C75-891E-F0C8DB6E1C69}" sibTransId="{E450CA84-EECF-47E9-A7DE-99BC1F8244FB}"/>
    <dgm:cxn modelId="{05CB2173-8ABA-4F88-8291-56336DA4429B}" type="presOf" srcId="{D26A3E4D-D2C0-4ADA-8947-C8C683C23288}" destId="{0D0DA9B4-4A2F-4BBF-806F-BB96AB56CE2B}" srcOrd="0" destOrd="0" presId="urn:microsoft.com/office/officeart/2005/8/layout/orgChart1"/>
    <dgm:cxn modelId="{6E7F134D-A97A-4AB1-B482-D0115BB0C462}" type="presOf" srcId="{02B45E01-78B7-4092-8F9F-9CD42E496DC7}" destId="{3C6D1758-4EBA-4A14-9A58-AFC3494D5CED}" srcOrd="0" destOrd="0" presId="urn:microsoft.com/office/officeart/2005/8/layout/orgChart1"/>
    <dgm:cxn modelId="{4B5E0A71-BA64-47C4-9224-76B23CC5D6D8}" type="presOf" srcId="{6ACB9A3E-6818-4934-A825-D42A8C706756}" destId="{D4904BFA-7B7D-4BF2-A782-A6DAADF3D981}" srcOrd="0" destOrd="0" presId="urn:microsoft.com/office/officeart/2005/8/layout/orgChart1"/>
    <dgm:cxn modelId="{BB759A5A-58D4-497C-9027-F461A22D7DBD}" type="presOf" srcId="{8726DBBA-4C8B-47CD-8B94-843ABC683336}" destId="{36A7D7FB-4D10-4A7A-9EAB-794AD5ECBBDF}" srcOrd="0" destOrd="0" presId="urn:microsoft.com/office/officeart/2005/8/layout/orgChart1"/>
    <dgm:cxn modelId="{9B8431A2-FEC7-4AF1-B1C9-B46F7DD3F2F1}" srcId="{3B7F17F9-6E4C-4652-AD15-74AAA8CC8FF1}" destId="{6A5CABE9-5A87-4752-9083-64840E97B6FB}" srcOrd="0" destOrd="0" parTransId="{00B2D1F7-44E4-42A4-BB54-3CCAF50ACAFE}" sibTransId="{714A6D77-5BD3-463D-97F1-7271EA175299}"/>
    <dgm:cxn modelId="{5942A5D8-A0AB-4BB2-836F-869CA031AD55}" type="presOf" srcId="{DDCA45C8-41C0-49CB-BA78-D0241D783777}" destId="{125A9EA8-4781-43E0-9B2E-78124738FBE5}" srcOrd="0" destOrd="0" presId="urn:microsoft.com/office/officeart/2005/8/layout/orgChart1"/>
    <dgm:cxn modelId="{D08963C9-3939-4F34-A596-2F2DE4F0463B}" type="presOf" srcId="{9295F276-F604-4381-AC5B-F4FCDCC98AB9}" destId="{7B6865E0-4815-45B0-855F-13AB8DA5328A}" srcOrd="1" destOrd="0" presId="urn:microsoft.com/office/officeart/2005/8/layout/orgChart1"/>
    <dgm:cxn modelId="{AE32BAD6-F2E9-488C-B8E2-C7301E0D1C96}" type="presOf" srcId="{633CE1B1-3BC8-4B57-8CD4-3B90229A0AC0}" destId="{7D925029-078D-404A-B406-FF78F6ACD271}" srcOrd="0" destOrd="0" presId="urn:microsoft.com/office/officeart/2005/8/layout/orgChart1"/>
    <dgm:cxn modelId="{837611C8-8202-4AAA-A770-537BCEF94B20}" srcId="{87993AF8-B42D-480F-BCA8-3DD580D519C9}" destId="{6ACB9A3E-6818-4934-A825-D42A8C706756}" srcOrd="0" destOrd="0" parTransId="{2F71AEAE-93E9-49D1-8E76-3FF7CA119A2A}" sibTransId="{4F9C5D9D-D09D-4BA9-AF64-471F93B91E09}"/>
    <dgm:cxn modelId="{93B4650F-01C1-4BB0-A593-B745C8E20277}" srcId="{5503A436-E1AB-40FA-90CA-F31DA9DF5D26}" destId="{633CE1B1-3BC8-4B57-8CD4-3B90229A0AC0}" srcOrd="0" destOrd="0" parTransId="{936DAFBB-A30B-467F-AE13-C73EA0F193A9}" sibTransId="{304DA63E-B0A2-4DD2-8525-3971AC7A746C}"/>
    <dgm:cxn modelId="{4062BD8B-C940-49D3-8F32-60F4474316B2}" srcId="{633CE1B1-3BC8-4B57-8CD4-3B90229A0AC0}" destId="{305E4AB1-5D94-485C-B791-13EB6659E479}" srcOrd="0" destOrd="0" parTransId="{B0C75E44-CB61-4664-81AF-B16EDED144BF}" sibTransId="{C8C998AB-2667-46DD-A646-428B975A03F2}"/>
    <dgm:cxn modelId="{FE9CBD49-368E-4487-BB53-565380BE18AD}" type="presOf" srcId="{33389014-1832-4F53-B72F-7F66F5054A16}" destId="{A721530E-7A8D-44DC-A482-CD28ECDF11BD}" srcOrd="0" destOrd="0" presId="urn:microsoft.com/office/officeart/2005/8/layout/orgChart1"/>
    <dgm:cxn modelId="{36AA679E-867F-49B1-A830-5166100B29DF}" type="presOf" srcId="{843349CD-1EBA-42B7-9BAD-1C205CF83EC8}" destId="{6E7E9EE6-4F91-446A-8B25-9901D1B73234}" srcOrd="0" destOrd="0" presId="urn:microsoft.com/office/officeart/2005/8/layout/orgChart1"/>
    <dgm:cxn modelId="{F96E28D3-9E00-4717-B5D0-A1346D10A6B7}" type="presOf" srcId="{6ACB9A3E-6818-4934-A825-D42A8C706756}" destId="{E888E594-BF04-489D-A6F8-31143C7A06B7}" srcOrd="1" destOrd="0" presId="urn:microsoft.com/office/officeart/2005/8/layout/orgChart1"/>
    <dgm:cxn modelId="{1DFF436D-19E4-4856-8927-0D8C99DBEE9B}" type="presOf" srcId="{78D30AB0-41AA-4C75-891E-F0C8DB6E1C69}" destId="{D4AB1BE7-9805-4423-9EED-E235B9FA9330}" srcOrd="0" destOrd="0" presId="urn:microsoft.com/office/officeart/2005/8/layout/orgChart1"/>
    <dgm:cxn modelId="{6C2C3B51-BCF1-4E47-BF5F-EB0B3B7EAC96}" type="presOf" srcId="{87993AF8-B42D-480F-BCA8-3DD580D519C9}" destId="{A5E80004-A7E5-47A6-BF7B-179DCD29EE77}" srcOrd="0" destOrd="0" presId="urn:microsoft.com/office/officeart/2005/8/layout/orgChart1"/>
    <dgm:cxn modelId="{6AEE2EE2-94E3-40FB-A2F2-282884EA218D}" type="presOf" srcId="{7BCB7901-71DC-48B4-B421-18E8E18F2068}" destId="{9CFDAEC6-E9C2-45B6-A719-2300F4D08ECA}" srcOrd="0" destOrd="0" presId="urn:microsoft.com/office/officeart/2005/8/layout/orgChart1"/>
    <dgm:cxn modelId="{930FE3BB-FC24-41D2-96F7-5C7D7C8DB666}" type="presOf" srcId="{2F71AEAE-93E9-49D1-8E76-3FF7CA119A2A}" destId="{7EB3F763-6EA4-479E-A170-8138771E2F15}" srcOrd="0" destOrd="0" presId="urn:microsoft.com/office/officeart/2005/8/layout/orgChart1"/>
    <dgm:cxn modelId="{E1E2B9B4-1B9D-4824-B784-0CC40F7050D8}" type="presOf" srcId="{633CE1B1-3BC8-4B57-8CD4-3B90229A0AC0}" destId="{E92168A6-EBB0-4A64-848C-86346F9F59D1}" srcOrd="1" destOrd="0" presId="urn:microsoft.com/office/officeart/2005/8/layout/orgChart1"/>
    <dgm:cxn modelId="{92B0BA52-1DE2-416A-9F61-065D9358948C}" type="presOf" srcId="{3D7CC003-9898-4C6E-BF91-D2DBCDB24AFB}" destId="{EE2A81D0-F5CA-4F5F-939D-DCEFDE55442B}" srcOrd="0" destOrd="0" presId="urn:microsoft.com/office/officeart/2005/8/layout/orgChart1"/>
    <dgm:cxn modelId="{66572C28-BE97-49D6-9436-0AA6D2937C3E}" type="presOf" srcId="{305E4AB1-5D94-485C-B791-13EB6659E479}" destId="{BDEF015D-0E7A-4D12-A0C8-1DF6C0F2963E}" srcOrd="0" destOrd="0" presId="urn:microsoft.com/office/officeart/2005/8/layout/orgChart1"/>
    <dgm:cxn modelId="{CB95D859-9438-4885-BC28-2FC7AE7766FF}" type="presOf" srcId="{3B7F17F9-6E4C-4652-AD15-74AAA8CC8FF1}" destId="{517A67AA-0707-4003-9E02-64551A9D0656}" srcOrd="0" destOrd="0" presId="urn:microsoft.com/office/officeart/2005/8/layout/orgChart1"/>
    <dgm:cxn modelId="{8CF6802E-22A5-4AAE-B1D6-5AF9775ABB72}" type="presOf" srcId="{87993AF8-B42D-480F-BCA8-3DD580D519C9}" destId="{B824803B-7CE4-458C-A96D-C6E03691707A}" srcOrd="1" destOrd="0" presId="urn:microsoft.com/office/officeart/2005/8/layout/orgChart1"/>
    <dgm:cxn modelId="{2E1B617D-0B77-4F45-B6C0-4F7ABF3711CF}" srcId="{9295F276-F604-4381-AC5B-F4FCDCC98AB9}" destId="{3B7F17F9-6E4C-4652-AD15-74AAA8CC8FF1}" srcOrd="1" destOrd="0" parTransId="{0B42BD7C-89D8-4C16-82F7-0A6FF6144524}" sibTransId="{6578B4A3-C693-4AE1-A811-A066C85CCF3C}"/>
    <dgm:cxn modelId="{EF52D0A5-572D-40AD-8F4F-74820C0B79F1}" type="presOf" srcId="{2581A545-D982-4CC4-92FF-B59D3D48B505}" destId="{362DC96B-E6D7-4057-B00F-1CF01D9FD31C}" srcOrd="1" destOrd="0" presId="urn:microsoft.com/office/officeart/2005/8/layout/orgChart1"/>
    <dgm:cxn modelId="{16E5AD94-B06D-4587-B5EB-3D4F9A2B60F6}" type="presOf" srcId="{7BCB7901-71DC-48B4-B421-18E8E18F2068}" destId="{09FA021C-5523-41BE-8BFE-B0DB1282D960}" srcOrd="1" destOrd="0" presId="urn:microsoft.com/office/officeart/2005/8/layout/orgChart1"/>
    <dgm:cxn modelId="{1F1FB6F9-E5EE-42C1-8B0E-5EB8D5F32636}" type="presOf" srcId="{61F7E9FA-C8DF-4B91-959C-6EBF65032E41}" destId="{6E4F9316-5491-40EB-848E-2A296EFF196A}" srcOrd="0" destOrd="0" presId="urn:microsoft.com/office/officeart/2005/8/layout/orgChart1"/>
    <dgm:cxn modelId="{41BFE9EC-CF7C-4F86-ADE1-B67C66156B76}" type="presOf" srcId="{4F6162BA-F2F2-448C-B95B-41B9AD725D73}" destId="{616417D1-1DEA-42E4-A84B-653CD652AD98}" srcOrd="0" destOrd="0" presId="urn:microsoft.com/office/officeart/2005/8/layout/orgChart1"/>
    <dgm:cxn modelId="{40DA129B-47B8-43A2-BC46-D425FA0ABBE2}" type="presOf" srcId="{DDCA45C8-41C0-49CB-BA78-D0241D783777}" destId="{FE5FA399-D3DC-40EF-B180-725136CA4C57}" srcOrd="1" destOrd="0" presId="urn:microsoft.com/office/officeart/2005/8/layout/orgChart1"/>
    <dgm:cxn modelId="{CB72F03B-BE2D-43F4-BA58-4D99F2545AD3}" type="presOf" srcId="{15E296FD-CBCB-4C43-980A-684E1BD369D9}" destId="{F98B2EE3-AFAA-4308-9AF6-2BCBBDFCFB3F}" srcOrd="0" destOrd="0" presId="urn:microsoft.com/office/officeart/2005/8/layout/orgChart1"/>
    <dgm:cxn modelId="{D67D5BBE-DD9D-4567-845F-BC853DFD4147}" srcId="{8726DBBA-4C8B-47CD-8B94-843ABC683336}" destId="{02B45E01-78B7-4092-8F9F-9CD42E496DC7}" srcOrd="0" destOrd="0" parTransId="{C6746055-3374-4A63-AC6E-33F86649444C}" sibTransId="{B4CB4C7D-9A10-4DB4-866C-4C696CBEE212}"/>
    <dgm:cxn modelId="{7B62D05B-9242-4AFE-BF25-2992917B55F5}" srcId="{2581A545-D982-4CC4-92FF-B59D3D48B505}" destId="{F736847F-69FD-4BDE-848E-5A568C28FEAA}" srcOrd="1" destOrd="0" parTransId="{61F7E9FA-C8DF-4B91-959C-6EBF65032E41}" sibTransId="{C61BAB2A-D8F0-4010-9CC0-1B7F5AD81FFF}"/>
    <dgm:cxn modelId="{722C0B7C-8A69-4BD7-BB3D-8F73DEB1F168}" type="presOf" srcId="{8E510053-77CD-4F43-90D7-F9B550B333A3}" destId="{A5324916-1EAA-4B35-B5DB-68853404532C}" srcOrd="0" destOrd="0" presId="urn:microsoft.com/office/officeart/2005/8/layout/orgChart1"/>
    <dgm:cxn modelId="{243CC8AB-87EE-4936-8695-BCD4F60CA559}" type="presOf" srcId="{B0C75E44-CB61-4664-81AF-B16EDED144BF}" destId="{AD5702A6-1E1E-4738-86E0-8A401ADA4D1D}" srcOrd="0" destOrd="0" presId="urn:microsoft.com/office/officeart/2005/8/layout/orgChart1"/>
    <dgm:cxn modelId="{EC3267E0-7E98-4749-A396-372E4568C7D3}" type="presOf" srcId="{6F01BB24-E5E7-4896-B5B9-4334537A8604}" destId="{E535BEF6-AF6C-4539-9E2E-AF6F3BD26672}" srcOrd="0" destOrd="0" presId="urn:microsoft.com/office/officeart/2005/8/layout/orgChart1"/>
    <dgm:cxn modelId="{D9BED15A-2F7E-4A0B-9B40-58D705AB2A4C}" type="presOf" srcId="{15E296FD-CBCB-4C43-980A-684E1BD369D9}" destId="{0B76E254-0D59-4B4D-9F38-10FBE9ACF02F}" srcOrd="1" destOrd="0" presId="urn:microsoft.com/office/officeart/2005/8/layout/orgChart1"/>
    <dgm:cxn modelId="{1B592ADC-9101-43E1-BFC7-21D44B1CDB4C}" srcId="{87993AF8-B42D-480F-BCA8-3DD580D519C9}" destId="{70622DA6-E768-4A78-96E9-DC70F5B43480}" srcOrd="2" destOrd="0" parTransId="{885C6C46-1A6A-4C90-8C23-7C324AE4149E}" sibTransId="{DA439B8B-5358-4C31-A2F4-9B77B9ACC13D}"/>
    <dgm:cxn modelId="{0A1F8D53-D499-499F-8D25-7E76B5D575D6}" type="presOf" srcId="{843349CD-1EBA-42B7-9BAD-1C205CF83EC8}" destId="{8D8D3FE8-BD9C-4BAD-96EF-96E6C523151D}" srcOrd="1" destOrd="0" presId="urn:microsoft.com/office/officeart/2005/8/layout/orgChart1"/>
    <dgm:cxn modelId="{E2C01F4D-66A4-405C-A6AE-614DD35EC515}" srcId="{87993AF8-B42D-480F-BCA8-3DD580D519C9}" destId="{15E296FD-CBCB-4C43-980A-684E1BD369D9}" srcOrd="1" destOrd="0" parTransId="{00C6A4BD-5529-441F-8F74-17310869EC27}" sibTransId="{FA671C68-6A04-4763-8C96-BD0D3779B0EB}"/>
    <dgm:cxn modelId="{578340D0-0983-4588-8D8E-C9160C229CE2}" type="presOf" srcId="{8726DBBA-4C8B-47CD-8B94-843ABC683336}" destId="{B5A0D917-A415-4F51-91D7-3AF7C37F2BDE}" srcOrd="1" destOrd="0" presId="urn:microsoft.com/office/officeart/2005/8/layout/orgChart1"/>
    <dgm:cxn modelId="{1888353D-CB14-4232-A7BB-025E02E2A20E}" srcId="{2581A545-D982-4CC4-92FF-B59D3D48B505}" destId="{4F6162BA-F2F2-448C-B95B-41B9AD725D73}" srcOrd="2" destOrd="0" parTransId="{628EBC64-AA46-4482-B3D5-77EE2F05CA57}" sibTransId="{6D0871EA-FAB5-46E8-8B36-E80FD5539285}"/>
    <dgm:cxn modelId="{3FCDDABF-9988-480C-BBBA-7AAADA7E5A78}" srcId="{305E4AB1-5D94-485C-B791-13EB6659E479}" destId="{33389014-1832-4F53-B72F-7F66F5054A16}" srcOrd="1" destOrd="0" parTransId="{9E167AB8-3027-46CF-92AA-584C2BBBBBEC}" sibTransId="{E30C878A-0825-4BC0-997F-7F5A3C3BC956}"/>
    <dgm:cxn modelId="{7C9D20DD-04A4-46C7-8484-34E7FA79E664}" type="presOf" srcId="{5503A436-E1AB-40FA-90CA-F31DA9DF5D26}" destId="{267EFF07-D612-4F34-B337-B3F05561416C}" srcOrd="0" destOrd="0" presId="urn:microsoft.com/office/officeart/2005/8/layout/orgChart1"/>
    <dgm:cxn modelId="{BB0B76C9-03BD-4373-9D60-A69570B78B57}" srcId="{9295F276-F604-4381-AC5B-F4FCDCC98AB9}" destId="{8726DBBA-4C8B-47CD-8B94-843ABC683336}" srcOrd="0" destOrd="0" parTransId="{D26A3E4D-D2C0-4ADA-8947-C8C683C23288}" sibTransId="{1978ED9E-394E-409C-A8C1-FCBB12AF41E3}"/>
    <dgm:cxn modelId="{B273ED45-70CC-4AD8-A2E3-69BD975C7385}" type="presOf" srcId="{70622DA6-E768-4A78-96E9-DC70F5B43480}" destId="{F6B7345E-318D-4E44-9E27-406F06F25B74}" srcOrd="1" destOrd="0" presId="urn:microsoft.com/office/officeart/2005/8/layout/orgChart1"/>
    <dgm:cxn modelId="{56B12A19-1FA5-4476-B9E1-68E5DD56021A}" type="presOf" srcId="{305E4AB1-5D94-485C-B791-13EB6659E479}" destId="{085CD472-60AD-4FD4-8869-7477D77BCE12}" srcOrd="1" destOrd="0" presId="urn:microsoft.com/office/officeart/2005/8/layout/orgChart1"/>
    <dgm:cxn modelId="{DD7C34C3-5243-49EF-90B2-BC2DD2622178}" type="presOf" srcId="{6A5CABE9-5A87-4752-9083-64840E97B6FB}" destId="{8950B11A-A62E-4D71-80A6-633F242B2C24}" srcOrd="0" destOrd="0" presId="urn:microsoft.com/office/officeart/2005/8/layout/orgChart1"/>
    <dgm:cxn modelId="{AF0D2715-798C-4CF0-9291-910AD3F79FCB}" type="presOf" srcId="{628EBC64-AA46-4482-B3D5-77EE2F05CA57}" destId="{9841C9CB-E408-41FE-B06B-FE77213768B6}" srcOrd="0" destOrd="0" presId="urn:microsoft.com/office/officeart/2005/8/layout/orgChart1"/>
    <dgm:cxn modelId="{6882A7B5-5493-4032-9E4F-4F0229446270}" type="presOf" srcId="{00B2D1F7-44E4-42A4-BB54-3CCAF50ACAFE}" destId="{22F69744-E672-42F0-A67C-975D8B0B0236}" srcOrd="0" destOrd="0" presId="urn:microsoft.com/office/officeart/2005/8/layout/orgChart1"/>
    <dgm:cxn modelId="{369FA15A-10E0-48A5-9E07-C5C62F78765C}" srcId="{9295F276-F604-4381-AC5B-F4FCDCC98AB9}" destId="{87993AF8-B42D-480F-BCA8-3DD580D519C9}" srcOrd="3" destOrd="0" parTransId="{3D7CC003-9898-4C6E-BF91-D2DBCDB24AFB}" sibTransId="{B0B5868C-46B1-431B-B72F-8D26B8A32CA3}"/>
    <dgm:cxn modelId="{9A69B52C-BDCE-4CBC-B105-0759058EC7E0}" type="presOf" srcId="{06F83A2D-1640-467B-8511-E2AB389F8025}" destId="{4DC0F4ED-B007-4C95-A290-FD04025A3123}" srcOrd="0" destOrd="0" presId="urn:microsoft.com/office/officeart/2005/8/layout/orgChart1"/>
    <dgm:cxn modelId="{5D9C2DE4-457B-4C26-B342-AD16C1E5DD73}" type="presOf" srcId="{79F7DF6E-21CA-4004-922E-45BF0C3426E5}" destId="{88787E15-E6E7-481F-A3F3-E443DD7DD905}" srcOrd="0" destOrd="0" presId="urn:microsoft.com/office/officeart/2005/8/layout/orgChart1"/>
    <dgm:cxn modelId="{D63702DE-90BF-489B-9733-4BA6BDD8185E}" type="presOf" srcId="{885C6C46-1A6A-4C90-8C23-7C324AE4149E}" destId="{F9B34EE7-2825-45D1-BA8A-2619ADAFAB05}" srcOrd="0" destOrd="0" presId="urn:microsoft.com/office/officeart/2005/8/layout/orgChart1"/>
    <dgm:cxn modelId="{E0ACE0EE-0BCA-4145-B266-640736D8DD7D}" srcId="{633CE1B1-3BC8-4B57-8CD4-3B90229A0AC0}" destId="{9295F276-F604-4381-AC5B-F4FCDCC98AB9}" srcOrd="1" destOrd="0" parTransId="{8E510053-77CD-4F43-90D7-F9B550B333A3}" sibTransId="{39BCDAE3-F74D-4013-8C15-C3E59766B770}"/>
    <dgm:cxn modelId="{58B6C07B-CD9A-4C11-9AE6-6908DACD1AE1}" type="presOf" srcId="{00C6A4BD-5529-441F-8F74-17310869EC27}" destId="{3FE926F8-57BF-45DE-9950-DBA0F7747149}" srcOrd="0" destOrd="0" presId="urn:microsoft.com/office/officeart/2005/8/layout/orgChart1"/>
    <dgm:cxn modelId="{1BC2548B-B927-4E79-940F-4E33C83B89F7}" type="presOf" srcId="{F736847F-69FD-4BDE-848E-5A568C28FEAA}" destId="{12CB1037-12C8-4269-9066-9FB2B73E7030}" srcOrd="1" destOrd="0" presId="urn:microsoft.com/office/officeart/2005/8/layout/orgChart1"/>
    <dgm:cxn modelId="{7EEA472E-6689-4FF1-A2D8-706656551D25}" srcId="{33389014-1832-4F53-B72F-7F66F5054A16}" destId="{DDCA45C8-41C0-49CB-BA78-D0241D783777}" srcOrd="1" destOrd="0" parTransId="{06F83A2D-1640-467B-8511-E2AB389F8025}" sibTransId="{7FD6BC03-4E38-4BF5-BA9B-405B656B4232}"/>
    <dgm:cxn modelId="{09D40B26-1678-4530-A8A7-23C5C11A9D7F}" type="presOf" srcId="{9295F276-F604-4381-AC5B-F4FCDCC98AB9}" destId="{BA21A719-5872-4973-8CE0-B7B897191A06}" srcOrd="0" destOrd="0" presId="urn:microsoft.com/office/officeart/2005/8/layout/orgChart1"/>
    <dgm:cxn modelId="{47D96420-E3E3-4946-B1DC-7DFD4BDC9CA8}" type="presOf" srcId="{02B45E01-78B7-4092-8F9F-9CD42E496DC7}" destId="{B9D68873-A8DC-4C69-A9BF-ABCD4ABFD992}" srcOrd="1" destOrd="0" presId="urn:microsoft.com/office/officeart/2005/8/layout/orgChart1"/>
    <dgm:cxn modelId="{11AF7668-090F-4320-9B00-A6B6487F4859}" type="presOf" srcId="{2581A545-D982-4CC4-92FF-B59D3D48B505}" destId="{6FDD339C-BAFF-4B4F-9805-3CD6F1E41DE3}" srcOrd="0" destOrd="0" presId="urn:microsoft.com/office/officeart/2005/8/layout/orgChart1"/>
    <dgm:cxn modelId="{6004F166-DE92-4AE2-BCA3-EA3226A922E1}" type="presOf" srcId="{9E167AB8-3027-46CF-92AA-584C2BBBBBEC}" destId="{4C9F1BD1-B30E-4179-A691-114A21ADC9E4}" srcOrd="0" destOrd="0" presId="urn:microsoft.com/office/officeart/2005/8/layout/orgChart1"/>
    <dgm:cxn modelId="{699560CE-E873-4555-9A68-172D54838D0F}" type="presOf" srcId="{6A5CABE9-5A87-4752-9083-64840E97B6FB}" destId="{89B204C6-A4A9-41AA-9EC1-0D83803EC811}" srcOrd="1" destOrd="0" presId="urn:microsoft.com/office/officeart/2005/8/layout/orgChart1"/>
    <dgm:cxn modelId="{E1EFE03E-CB1E-45AD-ADFC-53FA02CBA333}" type="presOf" srcId="{4B540930-5141-4014-89B7-154CC367E7E1}" destId="{D97F1BDB-18D3-4A65-BC6E-9816A6CFA3DA}" srcOrd="0" destOrd="0" presId="urn:microsoft.com/office/officeart/2005/8/layout/orgChart1"/>
    <dgm:cxn modelId="{4666359C-0F80-44DE-9A97-6FDDEA41637C}" type="presOf" srcId="{3B7F17F9-6E4C-4652-AD15-74AAA8CC8FF1}" destId="{69C94EA0-E67F-4734-88A2-0F1020FFB6F7}" srcOrd="1" destOrd="0" presId="urn:microsoft.com/office/officeart/2005/8/layout/orgChart1"/>
    <dgm:cxn modelId="{933A19FD-062E-40D1-BDAF-64C17A08D4DF}" type="presParOf" srcId="{267EFF07-D612-4F34-B337-B3F05561416C}" destId="{A44D6706-7826-4093-AFA5-9DFD33E4498E}" srcOrd="0" destOrd="0" presId="urn:microsoft.com/office/officeart/2005/8/layout/orgChart1"/>
    <dgm:cxn modelId="{9C423DB7-1C5E-47A1-B517-19273CA29259}" type="presParOf" srcId="{A44D6706-7826-4093-AFA5-9DFD33E4498E}" destId="{956D4F30-5336-467C-B39D-A01BA0B2A7E0}" srcOrd="0" destOrd="0" presId="urn:microsoft.com/office/officeart/2005/8/layout/orgChart1"/>
    <dgm:cxn modelId="{ABC5013A-E94A-4433-83D9-54F5CAEE27CF}" type="presParOf" srcId="{956D4F30-5336-467C-B39D-A01BA0B2A7E0}" destId="{7D925029-078D-404A-B406-FF78F6ACD271}" srcOrd="0" destOrd="0" presId="urn:microsoft.com/office/officeart/2005/8/layout/orgChart1"/>
    <dgm:cxn modelId="{E1219951-F7D7-467E-8D5F-50BA79370E62}" type="presParOf" srcId="{956D4F30-5336-467C-B39D-A01BA0B2A7E0}" destId="{E92168A6-EBB0-4A64-848C-86346F9F59D1}" srcOrd="1" destOrd="0" presId="urn:microsoft.com/office/officeart/2005/8/layout/orgChart1"/>
    <dgm:cxn modelId="{076FC17F-464A-46C7-A0B2-57381DD5AC73}" type="presParOf" srcId="{A44D6706-7826-4093-AFA5-9DFD33E4498E}" destId="{B7399F56-9328-4B13-86F5-7228128272B1}" srcOrd="1" destOrd="0" presId="urn:microsoft.com/office/officeart/2005/8/layout/orgChart1"/>
    <dgm:cxn modelId="{D86F7E75-EBAC-404C-986E-6EB34A2BB2A0}" type="presParOf" srcId="{B7399F56-9328-4B13-86F5-7228128272B1}" destId="{AD5702A6-1E1E-4738-86E0-8A401ADA4D1D}" srcOrd="0" destOrd="0" presId="urn:microsoft.com/office/officeart/2005/8/layout/orgChart1"/>
    <dgm:cxn modelId="{A6880D8B-B382-4836-B397-02BA262AE7F4}" type="presParOf" srcId="{B7399F56-9328-4B13-86F5-7228128272B1}" destId="{08438AC4-CACB-4694-B683-00A390D59660}" srcOrd="1" destOrd="0" presId="urn:microsoft.com/office/officeart/2005/8/layout/orgChart1"/>
    <dgm:cxn modelId="{BD5EC199-4360-4CBE-870E-376A1A271C66}" type="presParOf" srcId="{08438AC4-CACB-4694-B683-00A390D59660}" destId="{47399F99-53C2-47CD-95E3-1348B0B7AD39}" srcOrd="0" destOrd="0" presId="urn:microsoft.com/office/officeart/2005/8/layout/orgChart1"/>
    <dgm:cxn modelId="{363C68A5-12E1-4DB3-8117-41CC0B0E610F}" type="presParOf" srcId="{47399F99-53C2-47CD-95E3-1348B0B7AD39}" destId="{BDEF015D-0E7A-4D12-A0C8-1DF6C0F2963E}" srcOrd="0" destOrd="0" presId="urn:microsoft.com/office/officeart/2005/8/layout/orgChart1"/>
    <dgm:cxn modelId="{08807E48-908D-497B-BC14-3327A87E6A2F}" type="presParOf" srcId="{47399F99-53C2-47CD-95E3-1348B0B7AD39}" destId="{085CD472-60AD-4FD4-8869-7477D77BCE12}" srcOrd="1" destOrd="0" presId="urn:microsoft.com/office/officeart/2005/8/layout/orgChart1"/>
    <dgm:cxn modelId="{7E41164F-7CAB-44B4-8EA7-06D56FB9894D}" type="presParOf" srcId="{08438AC4-CACB-4694-B683-00A390D59660}" destId="{A7391DC4-0794-4E9A-A1EB-6B89EDBA4D92}" srcOrd="1" destOrd="0" presId="urn:microsoft.com/office/officeart/2005/8/layout/orgChart1"/>
    <dgm:cxn modelId="{7D8A051D-931E-4F59-9B48-F145BEDACFCC}" type="presParOf" srcId="{A7391DC4-0794-4E9A-A1EB-6B89EDBA4D92}" destId="{E535BEF6-AF6C-4539-9E2E-AF6F3BD26672}" srcOrd="0" destOrd="0" presId="urn:microsoft.com/office/officeart/2005/8/layout/orgChart1"/>
    <dgm:cxn modelId="{1D37888E-9791-47C6-A206-F8DC564F2709}" type="presParOf" srcId="{A7391DC4-0794-4E9A-A1EB-6B89EDBA4D92}" destId="{422BCFB5-19D9-4F06-9343-E5A1048E3173}" srcOrd="1" destOrd="0" presId="urn:microsoft.com/office/officeart/2005/8/layout/orgChart1"/>
    <dgm:cxn modelId="{F01A6315-FF58-48D2-8DB9-45AE76AE2F5E}" type="presParOf" srcId="{422BCFB5-19D9-4F06-9343-E5A1048E3173}" destId="{69C1AF7A-7A23-4C23-820C-07B4F6EA9D69}" srcOrd="0" destOrd="0" presId="urn:microsoft.com/office/officeart/2005/8/layout/orgChart1"/>
    <dgm:cxn modelId="{D9C5518A-BCDD-45C2-A81C-C48B512BCC61}" type="presParOf" srcId="{69C1AF7A-7A23-4C23-820C-07B4F6EA9D69}" destId="{6FDD339C-BAFF-4B4F-9805-3CD6F1E41DE3}" srcOrd="0" destOrd="0" presId="urn:microsoft.com/office/officeart/2005/8/layout/orgChart1"/>
    <dgm:cxn modelId="{C56876B9-FC28-4C42-9C68-0C17D3828900}" type="presParOf" srcId="{69C1AF7A-7A23-4C23-820C-07B4F6EA9D69}" destId="{362DC96B-E6D7-4057-B00F-1CF01D9FD31C}" srcOrd="1" destOrd="0" presId="urn:microsoft.com/office/officeart/2005/8/layout/orgChart1"/>
    <dgm:cxn modelId="{2E94040F-E020-44D0-AE5E-AFDD280BF89B}" type="presParOf" srcId="{422BCFB5-19D9-4F06-9343-E5A1048E3173}" destId="{665E85A1-B0E5-4DF1-B0E2-BAD4011B49C7}" srcOrd="1" destOrd="0" presId="urn:microsoft.com/office/officeart/2005/8/layout/orgChart1"/>
    <dgm:cxn modelId="{3D584DAE-386D-4D40-A228-8A2570FAEB31}" type="presParOf" srcId="{665E85A1-B0E5-4DF1-B0E2-BAD4011B49C7}" destId="{88787E15-E6E7-481F-A3F3-E443DD7DD905}" srcOrd="0" destOrd="0" presId="urn:microsoft.com/office/officeart/2005/8/layout/orgChart1"/>
    <dgm:cxn modelId="{AABF83EA-2F1E-4C08-A57A-E94CF13C4E1E}" type="presParOf" srcId="{665E85A1-B0E5-4DF1-B0E2-BAD4011B49C7}" destId="{B90A8DDE-E1CA-4C2B-9362-1D1389BD37AE}" srcOrd="1" destOrd="0" presId="urn:microsoft.com/office/officeart/2005/8/layout/orgChart1"/>
    <dgm:cxn modelId="{4C0CDB9E-F6F1-4803-91BD-1901FD1BF45A}" type="presParOf" srcId="{B90A8DDE-E1CA-4C2B-9362-1D1389BD37AE}" destId="{58A35F35-DA0A-4B78-AE67-0B0DB7597DCC}" srcOrd="0" destOrd="0" presId="urn:microsoft.com/office/officeart/2005/8/layout/orgChart1"/>
    <dgm:cxn modelId="{1F4A2CBA-B788-4901-9DE7-6DB709A19DE3}" type="presParOf" srcId="{58A35F35-DA0A-4B78-AE67-0B0DB7597DCC}" destId="{EEC4CB9E-2E3D-4FB2-8CB2-7D1A59E1D067}" srcOrd="0" destOrd="0" presId="urn:microsoft.com/office/officeart/2005/8/layout/orgChart1"/>
    <dgm:cxn modelId="{A29F6236-5964-4285-89EB-7B219E057197}" type="presParOf" srcId="{58A35F35-DA0A-4B78-AE67-0B0DB7597DCC}" destId="{DF900743-AF0B-4BD9-8A37-48D202AEAE66}" srcOrd="1" destOrd="0" presId="urn:microsoft.com/office/officeart/2005/8/layout/orgChart1"/>
    <dgm:cxn modelId="{5CF89D37-7DA5-43A2-84B3-3E5CF30C61A9}" type="presParOf" srcId="{B90A8DDE-E1CA-4C2B-9362-1D1389BD37AE}" destId="{6458EA99-672C-41F2-8E6A-20F16288ABBC}" srcOrd="1" destOrd="0" presId="urn:microsoft.com/office/officeart/2005/8/layout/orgChart1"/>
    <dgm:cxn modelId="{4409E2C9-CCAC-4A92-886B-1B648331F6AA}" type="presParOf" srcId="{B90A8DDE-E1CA-4C2B-9362-1D1389BD37AE}" destId="{0A2D608C-F873-498B-A811-FEB39341E4E6}" srcOrd="2" destOrd="0" presId="urn:microsoft.com/office/officeart/2005/8/layout/orgChart1"/>
    <dgm:cxn modelId="{E46A7C19-3A2B-4111-8DE9-813C229F9CE8}" type="presParOf" srcId="{665E85A1-B0E5-4DF1-B0E2-BAD4011B49C7}" destId="{6E4F9316-5491-40EB-848E-2A296EFF196A}" srcOrd="2" destOrd="0" presId="urn:microsoft.com/office/officeart/2005/8/layout/orgChart1"/>
    <dgm:cxn modelId="{8BA64FE4-51DD-4498-8A87-E287273D481A}" type="presParOf" srcId="{665E85A1-B0E5-4DF1-B0E2-BAD4011B49C7}" destId="{2DC425D8-FD69-4623-B4EC-D987B13AE9FD}" srcOrd="3" destOrd="0" presId="urn:microsoft.com/office/officeart/2005/8/layout/orgChart1"/>
    <dgm:cxn modelId="{1FFD9D49-30FF-48A7-84CA-264CE7CF830F}" type="presParOf" srcId="{2DC425D8-FD69-4623-B4EC-D987B13AE9FD}" destId="{7BE987FF-1616-40E4-991E-FE404A37FC14}" srcOrd="0" destOrd="0" presId="urn:microsoft.com/office/officeart/2005/8/layout/orgChart1"/>
    <dgm:cxn modelId="{43394775-8BE6-4934-A834-5A1CCDD08088}" type="presParOf" srcId="{7BE987FF-1616-40E4-991E-FE404A37FC14}" destId="{5E9EFC55-ABA7-42F6-A211-0E9FD9289B76}" srcOrd="0" destOrd="0" presId="urn:microsoft.com/office/officeart/2005/8/layout/orgChart1"/>
    <dgm:cxn modelId="{97336B6E-B786-4F81-8E92-627C8E5AF3B9}" type="presParOf" srcId="{7BE987FF-1616-40E4-991E-FE404A37FC14}" destId="{12CB1037-12C8-4269-9066-9FB2B73E7030}" srcOrd="1" destOrd="0" presId="urn:microsoft.com/office/officeart/2005/8/layout/orgChart1"/>
    <dgm:cxn modelId="{A03DE3D4-3248-4114-86CA-EEF4DC7C2DDE}" type="presParOf" srcId="{2DC425D8-FD69-4623-B4EC-D987B13AE9FD}" destId="{F5283BB2-C75C-4C72-B6EF-CED0AB8DD9BE}" srcOrd="1" destOrd="0" presId="urn:microsoft.com/office/officeart/2005/8/layout/orgChart1"/>
    <dgm:cxn modelId="{A2B2CC7A-71D0-41A1-B224-E93378E884A9}" type="presParOf" srcId="{2DC425D8-FD69-4623-B4EC-D987B13AE9FD}" destId="{A416E70B-C3DA-406C-8D65-365AA2800536}" srcOrd="2" destOrd="0" presId="urn:microsoft.com/office/officeart/2005/8/layout/orgChart1"/>
    <dgm:cxn modelId="{E3764889-C811-4B31-AE74-A8B15966FC9F}" type="presParOf" srcId="{665E85A1-B0E5-4DF1-B0E2-BAD4011B49C7}" destId="{9841C9CB-E408-41FE-B06B-FE77213768B6}" srcOrd="4" destOrd="0" presId="urn:microsoft.com/office/officeart/2005/8/layout/orgChart1"/>
    <dgm:cxn modelId="{6A86D469-844E-4C04-8436-7B2E64F8B24B}" type="presParOf" srcId="{665E85A1-B0E5-4DF1-B0E2-BAD4011B49C7}" destId="{DB65BF8C-5423-4CC1-A8BD-F51A69625F72}" srcOrd="5" destOrd="0" presId="urn:microsoft.com/office/officeart/2005/8/layout/orgChart1"/>
    <dgm:cxn modelId="{79AB3FED-AE5B-4884-ACC6-C884237A86D9}" type="presParOf" srcId="{DB65BF8C-5423-4CC1-A8BD-F51A69625F72}" destId="{C291749D-9F74-4668-B275-5B2212CC3578}" srcOrd="0" destOrd="0" presId="urn:microsoft.com/office/officeart/2005/8/layout/orgChart1"/>
    <dgm:cxn modelId="{C306FF2F-D3B3-4ABB-8201-6C5620CD59DE}" type="presParOf" srcId="{C291749D-9F74-4668-B275-5B2212CC3578}" destId="{616417D1-1DEA-42E4-A84B-653CD652AD98}" srcOrd="0" destOrd="0" presId="urn:microsoft.com/office/officeart/2005/8/layout/orgChart1"/>
    <dgm:cxn modelId="{DADC7BAE-81EA-47B0-9708-37B01C4B2F42}" type="presParOf" srcId="{C291749D-9F74-4668-B275-5B2212CC3578}" destId="{ACF9CA15-27B7-4921-B667-C0C57EEF89C7}" srcOrd="1" destOrd="0" presId="urn:microsoft.com/office/officeart/2005/8/layout/orgChart1"/>
    <dgm:cxn modelId="{864B8B6C-B803-49B1-9CC2-F72CADE43830}" type="presParOf" srcId="{DB65BF8C-5423-4CC1-A8BD-F51A69625F72}" destId="{41255DA7-70BF-403B-975B-A61E5CE0AB17}" srcOrd="1" destOrd="0" presId="urn:microsoft.com/office/officeart/2005/8/layout/orgChart1"/>
    <dgm:cxn modelId="{4CE1E5FD-7764-454B-8374-70BDAE0336E2}" type="presParOf" srcId="{DB65BF8C-5423-4CC1-A8BD-F51A69625F72}" destId="{FE82106D-340C-40DF-A7B5-F7077B3667EA}" srcOrd="2" destOrd="0" presId="urn:microsoft.com/office/officeart/2005/8/layout/orgChart1"/>
    <dgm:cxn modelId="{511F3178-A910-49E3-8980-27D2E80C9A79}" type="presParOf" srcId="{422BCFB5-19D9-4F06-9343-E5A1048E3173}" destId="{09BABCA9-84F3-409F-8F3C-539DB8FD747F}" srcOrd="2" destOrd="0" presId="urn:microsoft.com/office/officeart/2005/8/layout/orgChart1"/>
    <dgm:cxn modelId="{41D90428-30AC-47CC-8788-6CB5C28D0605}" type="presParOf" srcId="{A7391DC4-0794-4E9A-A1EB-6B89EDBA4D92}" destId="{4C9F1BD1-B30E-4179-A691-114A21ADC9E4}" srcOrd="2" destOrd="0" presId="urn:microsoft.com/office/officeart/2005/8/layout/orgChart1"/>
    <dgm:cxn modelId="{887B299F-DC4E-4F3D-9652-C60BEC4F8A93}" type="presParOf" srcId="{A7391DC4-0794-4E9A-A1EB-6B89EDBA4D92}" destId="{E9D40FBF-7A2E-43AD-9019-6A3FD1B7E73D}" srcOrd="3" destOrd="0" presId="urn:microsoft.com/office/officeart/2005/8/layout/orgChart1"/>
    <dgm:cxn modelId="{52B47452-A14C-49CC-970A-486A1063E590}" type="presParOf" srcId="{E9D40FBF-7A2E-43AD-9019-6A3FD1B7E73D}" destId="{F1C1D99B-2F79-42F9-B701-FD82B3F96DD5}" srcOrd="0" destOrd="0" presId="urn:microsoft.com/office/officeart/2005/8/layout/orgChart1"/>
    <dgm:cxn modelId="{11F8B945-4F06-496B-8D7B-01BEDBC47431}" type="presParOf" srcId="{F1C1D99B-2F79-42F9-B701-FD82B3F96DD5}" destId="{A721530E-7A8D-44DC-A482-CD28ECDF11BD}" srcOrd="0" destOrd="0" presId="urn:microsoft.com/office/officeart/2005/8/layout/orgChart1"/>
    <dgm:cxn modelId="{991950E7-106E-4272-B543-E92B834F357C}" type="presParOf" srcId="{F1C1D99B-2F79-42F9-B701-FD82B3F96DD5}" destId="{1B5067CF-9D65-49A8-BB32-2A56E86440C8}" srcOrd="1" destOrd="0" presId="urn:microsoft.com/office/officeart/2005/8/layout/orgChart1"/>
    <dgm:cxn modelId="{F782379C-4959-470F-9ADF-6E37210813EA}" type="presParOf" srcId="{E9D40FBF-7A2E-43AD-9019-6A3FD1B7E73D}" destId="{B7D8465C-6E40-4869-906A-1DDEEA7273AC}" srcOrd="1" destOrd="0" presId="urn:microsoft.com/office/officeart/2005/8/layout/orgChart1"/>
    <dgm:cxn modelId="{223186D6-D986-487F-99EC-113D048EEC36}" type="presParOf" srcId="{B7D8465C-6E40-4869-906A-1DDEEA7273AC}" destId="{D97F1BDB-18D3-4A65-BC6E-9816A6CFA3DA}" srcOrd="0" destOrd="0" presId="urn:microsoft.com/office/officeart/2005/8/layout/orgChart1"/>
    <dgm:cxn modelId="{E58CFAA7-FBA8-492B-9A6B-9F846B83C0DB}" type="presParOf" srcId="{B7D8465C-6E40-4869-906A-1DDEEA7273AC}" destId="{CA0CEC7A-6E0B-4566-A83B-CFA8E54E9118}" srcOrd="1" destOrd="0" presId="urn:microsoft.com/office/officeart/2005/8/layout/orgChart1"/>
    <dgm:cxn modelId="{F6CA9EE9-EF30-43F2-9D2B-2E4257665EB3}" type="presParOf" srcId="{CA0CEC7A-6E0B-4566-A83B-CFA8E54E9118}" destId="{9B85AF2F-4D27-4F89-BAFE-4B9C77E08008}" srcOrd="0" destOrd="0" presId="urn:microsoft.com/office/officeart/2005/8/layout/orgChart1"/>
    <dgm:cxn modelId="{DCDD2BE9-E1FC-41BA-9214-87F07E039CED}" type="presParOf" srcId="{9B85AF2F-4D27-4F89-BAFE-4B9C77E08008}" destId="{6E7E9EE6-4F91-446A-8B25-9901D1B73234}" srcOrd="0" destOrd="0" presId="urn:microsoft.com/office/officeart/2005/8/layout/orgChart1"/>
    <dgm:cxn modelId="{88F83453-1F0D-4B6E-AD98-8A4E291C3F68}" type="presParOf" srcId="{9B85AF2F-4D27-4F89-BAFE-4B9C77E08008}" destId="{8D8D3FE8-BD9C-4BAD-96EF-96E6C523151D}" srcOrd="1" destOrd="0" presId="urn:microsoft.com/office/officeart/2005/8/layout/orgChart1"/>
    <dgm:cxn modelId="{FB74471D-5D26-49B5-9D94-257EB078A36E}" type="presParOf" srcId="{CA0CEC7A-6E0B-4566-A83B-CFA8E54E9118}" destId="{18DBD04A-B6E3-48E7-8DC8-A84FE54EBE69}" srcOrd="1" destOrd="0" presId="urn:microsoft.com/office/officeart/2005/8/layout/orgChart1"/>
    <dgm:cxn modelId="{871FC9D0-CA2C-4FA5-9D81-F4F66CEB09CC}" type="presParOf" srcId="{CA0CEC7A-6E0B-4566-A83B-CFA8E54E9118}" destId="{709090C8-C316-472B-B705-A1F19EC10BE9}" srcOrd="2" destOrd="0" presId="urn:microsoft.com/office/officeart/2005/8/layout/orgChart1"/>
    <dgm:cxn modelId="{6B0858C8-38EB-48FC-B288-24E2D1C27AD2}" type="presParOf" srcId="{B7D8465C-6E40-4869-906A-1DDEEA7273AC}" destId="{4DC0F4ED-B007-4C95-A290-FD04025A3123}" srcOrd="2" destOrd="0" presId="urn:microsoft.com/office/officeart/2005/8/layout/orgChart1"/>
    <dgm:cxn modelId="{59284FAB-074E-4E67-9C40-398F022DF801}" type="presParOf" srcId="{B7D8465C-6E40-4869-906A-1DDEEA7273AC}" destId="{40BCC3A9-8CA5-4D91-8D9E-52ED8A379C05}" srcOrd="3" destOrd="0" presId="urn:microsoft.com/office/officeart/2005/8/layout/orgChart1"/>
    <dgm:cxn modelId="{8910C0DF-5189-4049-80D1-EE51FE86DC84}" type="presParOf" srcId="{40BCC3A9-8CA5-4D91-8D9E-52ED8A379C05}" destId="{562474F9-E7CA-4937-913B-EA933902238B}" srcOrd="0" destOrd="0" presId="urn:microsoft.com/office/officeart/2005/8/layout/orgChart1"/>
    <dgm:cxn modelId="{CFA2BA2F-A9D8-402B-B106-4B40A17D1BC7}" type="presParOf" srcId="{562474F9-E7CA-4937-913B-EA933902238B}" destId="{125A9EA8-4781-43E0-9B2E-78124738FBE5}" srcOrd="0" destOrd="0" presId="urn:microsoft.com/office/officeart/2005/8/layout/orgChart1"/>
    <dgm:cxn modelId="{90949CB6-383C-40FD-9F2A-E0884A764594}" type="presParOf" srcId="{562474F9-E7CA-4937-913B-EA933902238B}" destId="{FE5FA399-D3DC-40EF-B180-725136CA4C57}" srcOrd="1" destOrd="0" presId="urn:microsoft.com/office/officeart/2005/8/layout/orgChart1"/>
    <dgm:cxn modelId="{0439152A-A67C-402C-ADB2-0ADB72CA2513}" type="presParOf" srcId="{40BCC3A9-8CA5-4D91-8D9E-52ED8A379C05}" destId="{6B607DF3-1F47-40E0-99E3-A24B89C95C86}" srcOrd="1" destOrd="0" presId="urn:microsoft.com/office/officeart/2005/8/layout/orgChart1"/>
    <dgm:cxn modelId="{B133B2C4-4265-4CDD-AC2C-9F7B5EDC910E}" type="presParOf" srcId="{40BCC3A9-8CA5-4D91-8D9E-52ED8A379C05}" destId="{F083038D-95F4-4463-A008-141EDF9A8790}" srcOrd="2" destOrd="0" presId="urn:microsoft.com/office/officeart/2005/8/layout/orgChart1"/>
    <dgm:cxn modelId="{B92F9F59-D2C4-4A01-9144-14BCB7C6337F}" type="presParOf" srcId="{E9D40FBF-7A2E-43AD-9019-6A3FD1B7E73D}" destId="{9BE2D9F3-5FA2-4BBC-B998-A5D7ECE64C3F}" srcOrd="2" destOrd="0" presId="urn:microsoft.com/office/officeart/2005/8/layout/orgChart1"/>
    <dgm:cxn modelId="{8CC2F5D6-FA63-42F7-B5A7-67F7EBDB8858}" type="presParOf" srcId="{08438AC4-CACB-4694-B683-00A390D59660}" destId="{777EB242-BB3C-4BE5-AB92-526E0A68DB36}" srcOrd="2" destOrd="0" presId="urn:microsoft.com/office/officeart/2005/8/layout/orgChart1"/>
    <dgm:cxn modelId="{12644DF1-E625-4F7F-9797-27D9DB45042F}" type="presParOf" srcId="{B7399F56-9328-4B13-86F5-7228128272B1}" destId="{A5324916-1EAA-4B35-B5DB-68853404532C}" srcOrd="2" destOrd="0" presId="urn:microsoft.com/office/officeart/2005/8/layout/orgChart1"/>
    <dgm:cxn modelId="{476B2568-D3E7-4555-95EA-C9324060CB2E}" type="presParOf" srcId="{B7399F56-9328-4B13-86F5-7228128272B1}" destId="{3B0EF5D2-873D-41D4-9D7B-E0496803BEB1}" srcOrd="3" destOrd="0" presId="urn:microsoft.com/office/officeart/2005/8/layout/orgChart1"/>
    <dgm:cxn modelId="{94C5516C-237A-4642-A773-78728E90564C}" type="presParOf" srcId="{3B0EF5D2-873D-41D4-9D7B-E0496803BEB1}" destId="{F650EECB-1AA0-4A4B-B1A6-284F71B4864C}" srcOrd="0" destOrd="0" presId="urn:microsoft.com/office/officeart/2005/8/layout/orgChart1"/>
    <dgm:cxn modelId="{146B2562-EC2E-404B-9F35-49323DFF6B8E}" type="presParOf" srcId="{F650EECB-1AA0-4A4B-B1A6-284F71B4864C}" destId="{BA21A719-5872-4973-8CE0-B7B897191A06}" srcOrd="0" destOrd="0" presId="urn:microsoft.com/office/officeart/2005/8/layout/orgChart1"/>
    <dgm:cxn modelId="{B5CE66AC-EE7E-4B85-A098-ABBD24976E90}" type="presParOf" srcId="{F650EECB-1AA0-4A4B-B1A6-284F71B4864C}" destId="{7B6865E0-4815-45B0-855F-13AB8DA5328A}" srcOrd="1" destOrd="0" presId="urn:microsoft.com/office/officeart/2005/8/layout/orgChart1"/>
    <dgm:cxn modelId="{A253BD22-627F-4F27-9C06-E63CD9FE578C}" type="presParOf" srcId="{3B0EF5D2-873D-41D4-9D7B-E0496803BEB1}" destId="{D6F4D6F6-5DE4-4848-A999-1C6D359C6AA6}" srcOrd="1" destOrd="0" presId="urn:microsoft.com/office/officeart/2005/8/layout/orgChart1"/>
    <dgm:cxn modelId="{2840A999-E999-4E5F-A0F8-9CCBF7C5882C}" type="presParOf" srcId="{D6F4D6F6-5DE4-4848-A999-1C6D359C6AA6}" destId="{0D0DA9B4-4A2F-4BBF-806F-BB96AB56CE2B}" srcOrd="0" destOrd="0" presId="urn:microsoft.com/office/officeart/2005/8/layout/orgChart1"/>
    <dgm:cxn modelId="{A6884E45-ECB0-4CFE-A6FE-1AAB43389F0A}" type="presParOf" srcId="{D6F4D6F6-5DE4-4848-A999-1C6D359C6AA6}" destId="{D430EE3D-4160-4735-8016-D2DEA36E13AD}" srcOrd="1" destOrd="0" presId="urn:microsoft.com/office/officeart/2005/8/layout/orgChart1"/>
    <dgm:cxn modelId="{3CEE50E6-70B2-4B4F-A4A2-F1805E8A8362}" type="presParOf" srcId="{D430EE3D-4160-4735-8016-D2DEA36E13AD}" destId="{4CBA3D16-4974-4DFD-B2B9-708294B6E765}" srcOrd="0" destOrd="0" presId="urn:microsoft.com/office/officeart/2005/8/layout/orgChart1"/>
    <dgm:cxn modelId="{D958EFE8-50BA-4555-873A-BD53546C1EDF}" type="presParOf" srcId="{4CBA3D16-4974-4DFD-B2B9-708294B6E765}" destId="{36A7D7FB-4D10-4A7A-9EAB-794AD5ECBBDF}" srcOrd="0" destOrd="0" presId="urn:microsoft.com/office/officeart/2005/8/layout/orgChart1"/>
    <dgm:cxn modelId="{5DDA98E9-4FA0-46B0-90A0-F24E2A6CF7AC}" type="presParOf" srcId="{4CBA3D16-4974-4DFD-B2B9-708294B6E765}" destId="{B5A0D917-A415-4F51-91D7-3AF7C37F2BDE}" srcOrd="1" destOrd="0" presId="urn:microsoft.com/office/officeart/2005/8/layout/orgChart1"/>
    <dgm:cxn modelId="{ED1F1217-EC79-416F-BD7D-C7CB8FD0E64A}" type="presParOf" srcId="{D430EE3D-4160-4735-8016-D2DEA36E13AD}" destId="{D3BF4570-D60C-4B0B-BC16-B0AA65700E95}" srcOrd="1" destOrd="0" presId="urn:microsoft.com/office/officeart/2005/8/layout/orgChart1"/>
    <dgm:cxn modelId="{A517A759-1277-4806-B5AC-2D7D03B075AD}" type="presParOf" srcId="{D3BF4570-D60C-4B0B-BC16-B0AA65700E95}" destId="{9DAAC6C2-747C-4BD6-894D-8B9E933EBF10}" srcOrd="0" destOrd="0" presId="urn:microsoft.com/office/officeart/2005/8/layout/orgChart1"/>
    <dgm:cxn modelId="{790A0DC0-D1C2-46B0-B11F-C0B1A411D0C6}" type="presParOf" srcId="{D3BF4570-D60C-4B0B-BC16-B0AA65700E95}" destId="{6DF3B1D6-E185-49EE-AEFD-E730DFE73033}" srcOrd="1" destOrd="0" presId="urn:microsoft.com/office/officeart/2005/8/layout/orgChart1"/>
    <dgm:cxn modelId="{B85436F3-5777-42E1-9D0E-7441C456530B}" type="presParOf" srcId="{6DF3B1D6-E185-49EE-AEFD-E730DFE73033}" destId="{E2795C59-C139-414D-9A1D-970A7388EC2D}" srcOrd="0" destOrd="0" presId="urn:microsoft.com/office/officeart/2005/8/layout/orgChart1"/>
    <dgm:cxn modelId="{DFF90CB4-D49C-43F3-A446-17E86BEDF963}" type="presParOf" srcId="{E2795C59-C139-414D-9A1D-970A7388EC2D}" destId="{3C6D1758-4EBA-4A14-9A58-AFC3494D5CED}" srcOrd="0" destOrd="0" presId="urn:microsoft.com/office/officeart/2005/8/layout/orgChart1"/>
    <dgm:cxn modelId="{401B8325-E32C-4660-B4A5-549AEDED0CAC}" type="presParOf" srcId="{E2795C59-C139-414D-9A1D-970A7388EC2D}" destId="{B9D68873-A8DC-4C69-A9BF-ABCD4ABFD992}" srcOrd="1" destOrd="0" presId="urn:microsoft.com/office/officeart/2005/8/layout/orgChart1"/>
    <dgm:cxn modelId="{F7CB00C4-5D93-40F6-81D5-3D442BF1E473}" type="presParOf" srcId="{6DF3B1D6-E185-49EE-AEFD-E730DFE73033}" destId="{20153953-C301-4F64-A4CE-D1778ECA4C73}" srcOrd="1" destOrd="0" presId="urn:microsoft.com/office/officeart/2005/8/layout/orgChart1"/>
    <dgm:cxn modelId="{816D4608-56FE-4B96-8E6E-385A635C738E}" type="presParOf" srcId="{6DF3B1D6-E185-49EE-AEFD-E730DFE73033}" destId="{CC5AF4EF-9EE2-4198-922F-6A04B9435781}" srcOrd="2" destOrd="0" presId="urn:microsoft.com/office/officeart/2005/8/layout/orgChart1"/>
    <dgm:cxn modelId="{75524733-0E5A-4465-BFE7-0FB95DA9D24A}" type="presParOf" srcId="{D430EE3D-4160-4735-8016-D2DEA36E13AD}" destId="{00EF706C-DDD4-4C25-B305-25BBF66DFA75}" srcOrd="2" destOrd="0" presId="urn:microsoft.com/office/officeart/2005/8/layout/orgChart1"/>
    <dgm:cxn modelId="{36CB5144-C459-4147-8D30-BDF0135719F0}" type="presParOf" srcId="{D6F4D6F6-5DE4-4848-A999-1C6D359C6AA6}" destId="{197553E9-4688-4142-830B-7E643C3F5A88}" srcOrd="2" destOrd="0" presId="urn:microsoft.com/office/officeart/2005/8/layout/orgChart1"/>
    <dgm:cxn modelId="{403FD152-F23D-4765-95BB-D2D8E7E4ABF4}" type="presParOf" srcId="{D6F4D6F6-5DE4-4848-A999-1C6D359C6AA6}" destId="{0C69150E-D7F2-460E-B687-75033A508E3B}" srcOrd="3" destOrd="0" presId="urn:microsoft.com/office/officeart/2005/8/layout/orgChart1"/>
    <dgm:cxn modelId="{8D8A52C2-EB0C-4372-BDC3-FADC52E11A9D}" type="presParOf" srcId="{0C69150E-D7F2-460E-B687-75033A508E3B}" destId="{EDB4386A-4501-4EA7-9E8F-206956ED15F0}" srcOrd="0" destOrd="0" presId="urn:microsoft.com/office/officeart/2005/8/layout/orgChart1"/>
    <dgm:cxn modelId="{9D4556E9-FCD4-4BB6-A509-1EDB212F8A8F}" type="presParOf" srcId="{EDB4386A-4501-4EA7-9E8F-206956ED15F0}" destId="{517A67AA-0707-4003-9E02-64551A9D0656}" srcOrd="0" destOrd="0" presId="urn:microsoft.com/office/officeart/2005/8/layout/orgChart1"/>
    <dgm:cxn modelId="{4E81AE81-C536-49EB-A86E-5761B733F6E6}" type="presParOf" srcId="{EDB4386A-4501-4EA7-9E8F-206956ED15F0}" destId="{69C94EA0-E67F-4734-88A2-0F1020FFB6F7}" srcOrd="1" destOrd="0" presId="urn:microsoft.com/office/officeart/2005/8/layout/orgChart1"/>
    <dgm:cxn modelId="{1940AB95-0241-4617-BFB1-FFF1731CDBD3}" type="presParOf" srcId="{0C69150E-D7F2-460E-B687-75033A508E3B}" destId="{FD094168-FE16-4CAE-BB53-41E76DAD0F2A}" srcOrd="1" destOrd="0" presId="urn:microsoft.com/office/officeart/2005/8/layout/orgChart1"/>
    <dgm:cxn modelId="{4FC318E2-BBB4-4183-8702-691DD669B16E}" type="presParOf" srcId="{FD094168-FE16-4CAE-BB53-41E76DAD0F2A}" destId="{22F69744-E672-42F0-A67C-975D8B0B0236}" srcOrd="0" destOrd="0" presId="urn:microsoft.com/office/officeart/2005/8/layout/orgChart1"/>
    <dgm:cxn modelId="{D07DDF6D-2501-4E2C-858D-1D1F6254D1BC}" type="presParOf" srcId="{FD094168-FE16-4CAE-BB53-41E76DAD0F2A}" destId="{01729AE0-685F-485A-AD02-A57633914426}" srcOrd="1" destOrd="0" presId="urn:microsoft.com/office/officeart/2005/8/layout/orgChart1"/>
    <dgm:cxn modelId="{0AF1D99A-0158-48E9-9B6E-730AFD53D1C1}" type="presParOf" srcId="{01729AE0-685F-485A-AD02-A57633914426}" destId="{1EEF9357-3619-430C-BE4D-535E8878090A}" srcOrd="0" destOrd="0" presId="urn:microsoft.com/office/officeart/2005/8/layout/orgChart1"/>
    <dgm:cxn modelId="{D5388CBF-FB66-4E7D-80A5-255F0C40EA39}" type="presParOf" srcId="{1EEF9357-3619-430C-BE4D-535E8878090A}" destId="{8950B11A-A62E-4D71-80A6-633F242B2C24}" srcOrd="0" destOrd="0" presId="urn:microsoft.com/office/officeart/2005/8/layout/orgChart1"/>
    <dgm:cxn modelId="{A9BBF6B2-40E8-4A3E-95E2-4D1F9678AA8E}" type="presParOf" srcId="{1EEF9357-3619-430C-BE4D-535E8878090A}" destId="{89B204C6-A4A9-41AA-9EC1-0D83803EC811}" srcOrd="1" destOrd="0" presId="urn:microsoft.com/office/officeart/2005/8/layout/orgChart1"/>
    <dgm:cxn modelId="{E494F5D5-CF28-4806-992B-C318C40B758D}" type="presParOf" srcId="{01729AE0-685F-485A-AD02-A57633914426}" destId="{1B2E574B-7A59-4F87-837C-C8BEC7A10F67}" srcOrd="1" destOrd="0" presId="urn:microsoft.com/office/officeart/2005/8/layout/orgChart1"/>
    <dgm:cxn modelId="{8C976EB1-A7FC-4156-B969-9614354E0578}" type="presParOf" srcId="{01729AE0-685F-485A-AD02-A57633914426}" destId="{D473E85B-8DC8-45F8-B4DC-0DC6D8CD0D4E}" srcOrd="2" destOrd="0" presId="urn:microsoft.com/office/officeart/2005/8/layout/orgChart1"/>
    <dgm:cxn modelId="{FC34EC92-E26C-4E9D-BF60-42DA54F951CC}" type="presParOf" srcId="{0C69150E-D7F2-460E-B687-75033A508E3B}" destId="{E61AB0B9-4608-49C5-86CD-95A1312E41E6}" srcOrd="2" destOrd="0" presId="urn:microsoft.com/office/officeart/2005/8/layout/orgChart1"/>
    <dgm:cxn modelId="{E8FAAA93-22B3-49C3-963C-7ABCE6844E20}" type="presParOf" srcId="{D6F4D6F6-5DE4-4848-A999-1C6D359C6AA6}" destId="{D4AB1BE7-9805-4423-9EED-E235B9FA9330}" srcOrd="4" destOrd="0" presId="urn:microsoft.com/office/officeart/2005/8/layout/orgChart1"/>
    <dgm:cxn modelId="{B3B2E695-574F-451A-806A-60406A273596}" type="presParOf" srcId="{D6F4D6F6-5DE4-4848-A999-1C6D359C6AA6}" destId="{78DB2791-8D17-4D58-B98E-FE4599EB4C23}" srcOrd="5" destOrd="0" presId="urn:microsoft.com/office/officeart/2005/8/layout/orgChart1"/>
    <dgm:cxn modelId="{04CAF326-42C2-44A3-A3A5-619BD3C73D62}" type="presParOf" srcId="{78DB2791-8D17-4D58-B98E-FE4599EB4C23}" destId="{4325C86A-46C0-4916-90B9-BF39952E169D}" srcOrd="0" destOrd="0" presId="urn:microsoft.com/office/officeart/2005/8/layout/orgChart1"/>
    <dgm:cxn modelId="{033EB9D1-339F-4033-9D60-CDD485676F5F}" type="presParOf" srcId="{4325C86A-46C0-4916-90B9-BF39952E169D}" destId="{9CFDAEC6-E9C2-45B6-A719-2300F4D08ECA}" srcOrd="0" destOrd="0" presId="urn:microsoft.com/office/officeart/2005/8/layout/orgChart1"/>
    <dgm:cxn modelId="{C5F7BF80-1806-49D9-A37F-E858C97EEF86}" type="presParOf" srcId="{4325C86A-46C0-4916-90B9-BF39952E169D}" destId="{09FA021C-5523-41BE-8BFE-B0DB1282D960}" srcOrd="1" destOrd="0" presId="urn:microsoft.com/office/officeart/2005/8/layout/orgChart1"/>
    <dgm:cxn modelId="{2769D8FF-7797-452E-B4AA-F288832721C5}" type="presParOf" srcId="{78DB2791-8D17-4D58-B98E-FE4599EB4C23}" destId="{759061B8-00B0-4A5C-BB87-84542E0EB6AD}" srcOrd="1" destOrd="0" presId="urn:microsoft.com/office/officeart/2005/8/layout/orgChart1"/>
    <dgm:cxn modelId="{2995F607-5689-473B-A359-268091DEB996}" type="presParOf" srcId="{78DB2791-8D17-4D58-B98E-FE4599EB4C23}" destId="{0E0A33AA-3694-4A9E-9820-D48F81AC3082}" srcOrd="2" destOrd="0" presId="urn:microsoft.com/office/officeart/2005/8/layout/orgChart1"/>
    <dgm:cxn modelId="{96D1A1A9-4D59-4FAA-BD29-38D59E7D7375}" type="presParOf" srcId="{D6F4D6F6-5DE4-4848-A999-1C6D359C6AA6}" destId="{EE2A81D0-F5CA-4F5F-939D-DCEFDE55442B}" srcOrd="6" destOrd="0" presId="urn:microsoft.com/office/officeart/2005/8/layout/orgChart1"/>
    <dgm:cxn modelId="{95726BA0-8759-4943-86E9-C346FFEFE5D1}" type="presParOf" srcId="{D6F4D6F6-5DE4-4848-A999-1C6D359C6AA6}" destId="{C7928AD7-CCB5-4745-B5C0-1700A341CA49}" srcOrd="7" destOrd="0" presId="urn:microsoft.com/office/officeart/2005/8/layout/orgChart1"/>
    <dgm:cxn modelId="{F298611C-37DF-4B2F-B27E-0DAED067E281}" type="presParOf" srcId="{C7928AD7-CCB5-4745-B5C0-1700A341CA49}" destId="{27FC6596-AA38-4A92-8470-9A013DA86A2B}" srcOrd="0" destOrd="0" presId="urn:microsoft.com/office/officeart/2005/8/layout/orgChart1"/>
    <dgm:cxn modelId="{0FABC4BE-48A5-40C4-A3B7-9A9533AAE6F0}" type="presParOf" srcId="{27FC6596-AA38-4A92-8470-9A013DA86A2B}" destId="{A5E80004-A7E5-47A6-BF7B-179DCD29EE77}" srcOrd="0" destOrd="0" presId="urn:microsoft.com/office/officeart/2005/8/layout/orgChart1"/>
    <dgm:cxn modelId="{8129419C-BDAA-4321-9356-BC922F6DF2D2}" type="presParOf" srcId="{27FC6596-AA38-4A92-8470-9A013DA86A2B}" destId="{B824803B-7CE4-458C-A96D-C6E03691707A}" srcOrd="1" destOrd="0" presId="urn:microsoft.com/office/officeart/2005/8/layout/orgChart1"/>
    <dgm:cxn modelId="{39154417-430C-4551-AB80-C4C1286C9F1C}" type="presParOf" srcId="{C7928AD7-CCB5-4745-B5C0-1700A341CA49}" destId="{1DD310A2-734E-4814-BA8D-DD97AAEF40BC}" srcOrd="1" destOrd="0" presId="urn:microsoft.com/office/officeart/2005/8/layout/orgChart1"/>
    <dgm:cxn modelId="{A0A87621-36E0-4068-96E9-525EA6CE329E}" type="presParOf" srcId="{1DD310A2-734E-4814-BA8D-DD97AAEF40BC}" destId="{7EB3F763-6EA4-479E-A170-8138771E2F15}" srcOrd="0" destOrd="0" presId="urn:microsoft.com/office/officeart/2005/8/layout/orgChart1"/>
    <dgm:cxn modelId="{5EEDA0CD-F593-483E-B1BA-7D245B3F4C6B}" type="presParOf" srcId="{1DD310A2-734E-4814-BA8D-DD97AAEF40BC}" destId="{A4EA050B-7C3D-45D9-84DC-CA7842EC038C}" srcOrd="1" destOrd="0" presId="urn:microsoft.com/office/officeart/2005/8/layout/orgChart1"/>
    <dgm:cxn modelId="{92E86960-755F-486C-B47F-6F1FE259C398}" type="presParOf" srcId="{A4EA050B-7C3D-45D9-84DC-CA7842EC038C}" destId="{051A9431-935B-40EE-A322-D39F815EA705}" srcOrd="0" destOrd="0" presId="urn:microsoft.com/office/officeart/2005/8/layout/orgChart1"/>
    <dgm:cxn modelId="{42EAAF9E-424D-4E8D-A512-76D7F78DD62F}" type="presParOf" srcId="{051A9431-935B-40EE-A322-D39F815EA705}" destId="{D4904BFA-7B7D-4BF2-A782-A6DAADF3D981}" srcOrd="0" destOrd="0" presId="urn:microsoft.com/office/officeart/2005/8/layout/orgChart1"/>
    <dgm:cxn modelId="{2118436F-E9E2-4437-B1D4-BE4BCEDBB48B}" type="presParOf" srcId="{051A9431-935B-40EE-A322-D39F815EA705}" destId="{E888E594-BF04-489D-A6F8-31143C7A06B7}" srcOrd="1" destOrd="0" presId="urn:microsoft.com/office/officeart/2005/8/layout/orgChart1"/>
    <dgm:cxn modelId="{F9B9BA5F-F82A-4DDE-BE45-8BD01FC20B49}" type="presParOf" srcId="{A4EA050B-7C3D-45D9-84DC-CA7842EC038C}" destId="{B85F5314-251F-4510-B1C7-7E284E1FC6ED}" srcOrd="1" destOrd="0" presId="urn:microsoft.com/office/officeart/2005/8/layout/orgChart1"/>
    <dgm:cxn modelId="{FCE8061C-B735-4212-94AC-A8824DFB2439}" type="presParOf" srcId="{A4EA050B-7C3D-45D9-84DC-CA7842EC038C}" destId="{B8ECAC2E-E43F-4258-B614-3663389D596F}" srcOrd="2" destOrd="0" presId="urn:microsoft.com/office/officeart/2005/8/layout/orgChart1"/>
    <dgm:cxn modelId="{A2152DBE-29D8-4688-B62B-DC53345BF2DD}" type="presParOf" srcId="{1DD310A2-734E-4814-BA8D-DD97AAEF40BC}" destId="{3FE926F8-57BF-45DE-9950-DBA0F7747149}" srcOrd="2" destOrd="0" presId="urn:microsoft.com/office/officeart/2005/8/layout/orgChart1"/>
    <dgm:cxn modelId="{65FDDB13-CB4B-417E-8F32-E976293243A0}" type="presParOf" srcId="{1DD310A2-734E-4814-BA8D-DD97AAEF40BC}" destId="{001C60A3-870F-4F9B-A7C7-E8633B236647}" srcOrd="3" destOrd="0" presId="urn:microsoft.com/office/officeart/2005/8/layout/orgChart1"/>
    <dgm:cxn modelId="{E834CCD2-4861-48A8-8740-2E049B521E93}" type="presParOf" srcId="{001C60A3-870F-4F9B-A7C7-E8633B236647}" destId="{DCF5901D-718A-455B-9DAD-0000810646F1}" srcOrd="0" destOrd="0" presId="urn:microsoft.com/office/officeart/2005/8/layout/orgChart1"/>
    <dgm:cxn modelId="{BDC1DFE3-6721-4BB0-98C7-04B43DDB6F25}" type="presParOf" srcId="{DCF5901D-718A-455B-9DAD-0000810646F1}" destId="{F98B2EE3-AFAA-4308-9AF6-2BCBBDFCFB3F}" srcOrd="0" destOrd="0" presId="urn:microsoft.com/office/officeart/2005/8/layout/orgChart1"/>
    <dgm:cxn modelId="{4183E2E5-CA98-407E-BD21-7765885DF750}" type="presParOf" srcId="{DCF5901D-718A-455B-9DAD-0000810646F1}" destId="{0B76E254-0D59-4B4D-9F38-10FBE9ACF02F}" srcOrd="1" destOrd="0" presId="urn:microsoft.com/office/officeart/2005/8/layout/orgChart1"/>
    <dgm:cxn modelId="{D76B5AEC-BF95-4AD0-AFFD-782FD5E28E23}" type="presParOf" srcId="{001C60A3-870F-4F9B-A7C7-E8633B236647}" destId="{8BC1FFE5-E264-4A74-81D1-8AE3A4CDAF55}" srcOrd="1" destOrd="0" presId="urn:microsoft.com/office/officeart/2005/8/layout/orgChart1"/>
    <dgm:cxn modelId="{FCD49C6F-DD98-4E20-A064-D1FC87FFD63F}" type="presParOf" srcId="{001C60A3-870F-4F9B-A7C7-E8633B236647}" destId="{F3BB0C06-AA22-451E-9FC5-885433D0B44B}" srcOrd="2" destOrd="0" presId="urn:microsoft.com/office/officeart/2005/8/layout/orgChart1"/>
    <dgm:cxn modelId="{5BAC80E7-C028-409C-ABD1-5E78DD183B50}" type="presParOf" srcId="{1DD310A2-734E-4814-BA8D-DD97AAEF40BC}" destId="{F9B34EE7-2825-45D1-BA8A-2619ADAFAB05}" srcOrd="4" destOrd="0" presId="urn:microsoft.com/office/officeart/2005/8/layout/orgChart1"/>
    <dgm:cxn modelId="{5230C872-F471-4C21-AB3A-8DD6029A4C79}" type="presParOf" srcId="{1DD310A2-734E-4814-BA8D-DD97AAEF40BC}" destId="{7CD1E86C-DC60-4FF2-BA50-C8DB6EC4E09A}" srcOrd="5" destOrd="0" presId="urn:microsoft.com/office/officeart/2005/8/layout/orgChart1"/>
    <dgm:cxn modelId="{AAB143AA-14AD-4AB8-8138-D2BA663A8B3D}" type="presParOf" srcId="{7CD1E86C-DC60-4FF2-BA50-C8DB6EC4E09A}" destId="{1909C231-6242-4687-8C97-226A2A1EE333}" srcOrd="0" destOrd="0" presId="urn:microsoft.com/office/officeart/2005/8/layout/orgChart1"/>
    <dgm:cxn modelId="{68C19CAD-AD5A-47DE-8D8F-CAEA8348E762}" type="presParOf" srcId="{1909C231-6242-4687-8C97-226A2A1EE333}" destId="{EEA4694E-94F1-4CEB-A831-090D30D843EC}" srcOrd="0" destOrd="0" presId="urn:microsoft.com/office/officeart/2005/8/layout/orgChart1"/>
    <dgm:cxn modelId="{DAA432D4-2C1D-43F1-AF71-8A6AA511BA68}" type="presParOf" srcId="{1909C231-6242-4687-8C97-226A2A1EE333}" destId="{F6B7345E-318D-4E44-9E27-406F06F25B74}" srcOrd="1" destOrd="0" presId="urn:microsoft.com/office/officeart/2005/8/layout/orgChart1"/>
    <dgm:cxn modelId="{F8AF4E87-1764-4FA9-9B20-EDB75116438D}" type="presParOf" srcId="{7CD1E86C-DC60-4FF2-BA50-C8DB6EC4E09A}" destId="{29790054-2E8D-4E82-A129-99C9919153A3}" srcOrd="1" destOrd="0" presId="urn:microsoft.com/office/officeart/2005/8/layout/orgChart1"/>
    <dgm:cxn modelId="{4A5A51E0-2BD3-4A94-B161-AC669798018A}" type="presParOf" srcId="{7CD1E86C-DC60-4FF2-BA50-C8DB6EC4E09A}" destId="{B9227DC7-F53E-43E4-A84F-C32925A4E9AA}" srcOrd="2" destOrd="0" presId="urn:microsoft.com/office/officeart/2005/8/layout/orgChart1"/>
    <dgm:cxn modelId="{97D62976-6604-473F-AE0D-D4677038D291}" type="presParOf" srcId="{C7928AD7-CCB5-4745-B5C0-1700A341CA49}" destId="{323F3752-01F8-4FA6-8E4E-47029D19B2DA}" srcOrd="2" destOrd="0" presId="urn:microsoft.com/office/officeart/2005/8/layout/orgChart1"/>
    <dgm:cxn modelId="{FD20610F-1A48-47F8-8F7A-4304D7AA48D2}" type="presParOf" srcId="{3B0EF5D2-873D-41D4-9D7B-E0496803BEB1}" destId="{E69DCA51-A1D7-4D43-8646-67C9A6447517}" srcOrd="2" destOrd="0" presId="urn:microsoft.com/office/officeart/2005/8/layout/orgChart1"/>
    <dgm:cxn modelId="{79CF6B61-AF9B-49A8-81C5-9DFEFD91A586}" type="presParOf" srcId="{A44D6706-7826-4093-AFA5-9DFD33E4498E}" destId="{A9A2AAD3-AF4B-407F-AD9B-1CBE70FF0966}"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85C7C6-C9EC-4E51-98D1-98EA1B4785AA}" type="doc">
      <dgm:prSet loTypeId="urn:microsoft.com/office/officeart/2008/layout/HorizontalMultiLevelHierarchy" loCatId="hierarchy" qsTypeId="urn:microsoft.com/office/officeart/2005/8/quickstyle/simple5" qsCatId="simple" csTypeId="urn:microsoft.com/office/officeart/2005/8/colors/accent5_1" csCatId="accent5" phldr="1"/>
      <dgm:spPr/>
      <dgm:t>
        <a:bodyPr/>
        <a:lstStyle/>
        <a:p>
          <a:endParaRPr lang="es-EC"/>
        </a:p>
      </dgm:t>
    </dgm:pt>
    <dgm:pt modelId="{4BBBE98F-3512-42E2-B611-F4C5D53B87F4}">
      <dgm:prSet phldrT="[Texto]" custT="1"/>
      <dgm:spPr/>
      <dgm:t>
        <a:bodyPr/>
        <a:lstStyle/>
        <a:p>
          <a:r>
            <a:rPr lang="es-EC" sz="2000" b="1" dirty="0" smtClean="0"/>
            <a:t>BASE METÁLICA </a:t>
          </a:r>
          <a:endParaRPr lang="es-EC" sz="2000" b="1" dirty="0">
            <a:effectLst>
              <a:outerShdw blurRad="38100" dist="38100" dir="2700000" algn="tl">
                <a:srgbClr val="000000">
                  <a:alpha val="43137"/>
                </a:srgbClr>
              </a:outerShdw>
            </a:effectLst>
            <a:latin typeface="Cambria" pitchFamily="18" charset="0"/>
          </a:endParaRPr>
        </a:p>
      </dgm:t>
    </dgm:pt>
    <dgm:pt modelId="{6ED703FD-E5F0-43DB-A272-9DED903A086C}" type="parTrans" cxnId="{54AA8F11-EE81-4DEC-9DCF-B6ADCDFE7893}">
      <dgm:prSet/>
      <dgm:spPr/>
      <dgm:t>
        <a:bodyPr/>
        <a:lstStyle/>
        <a:p>
          <a:endParaRPr lang="es-EC"/>
        </a:p>
      </dgm:t>
    </dgm:pt>
    <dgm:pt modelId="{A97D83F4-9B20-4F15-B825-29493CFA2754}" type="sibTrans" cxnId="{54AA8F11-EE81-4DEC-9DCF-B6ADCDFE7893}">
      <dgm:prSet/>
      <dgm:spPr/>
      <dgm:t>
        <a:bodyPr/>
        <a:lstStyle/>
        <a:p>
          <a:endParaRPr lang="es-EC"/>
        </a:p>
      </dgm:t>
    </dgm:pt>
    <dgm:pt modelId="{8874E2E0-FBFA-42E4-887E-B3566B3C8E0C}">
      <dgm:prSet phldrT="[Texto]" custT="1"/>
      <dgm:spPr/>
      <dgm:t>
        <a:bodyPr/>
        <a:lstStyle/>
        <a:p>
          <a:r>
            <a:rPr lang="es-EC" sz="2000" b="1" dirty="0" smtClean="0"/>
            <a:t>Placa</a:t>
          </a:r>
          <a:endParaRPr lang="es-EC" sz="2000" dirty="0">
            <a:latin typeface="Cambria" pitchFamily="18" charset="0"/>
          </a:endParaRPr>
        </a:p>
      </dgm:t>
    </dgm:pt>
    <dgm:pt modelId="{05517AD3-14CE-4818-8838-117E4AFEDC90}" type="parTrans" cxnId="{D56681F6-5E30-4624-99DA-1BE2CF4B6392}">
      <dgm:prSet/>
      <dgm:spPr/>
      <dgm:t>
        <a:bodyPr/>
        <a:lstStyle/>
        <a:p>
          <a:endParaRPr lang="es-EC"/>
        </a:p>
      </dgm:t>
    </dgm:pt>
    <dgm:pt modelId="{B40E5784-413D-44C1-AA85-BBA46663A07B}" type="sibTrans" cxnId="{D56681F6-5E30-4624-99DA-1BE2CF4B6392}">
      <dgm:prSet/>
      <dgm:spPr/>
      <dgm:t>
        <a:bodyPr/>
        <a:lstStyle/>
        <a:p>
          <a:endParaRPr lang="es-EC"/>
        </a:p>
      </dgm:t>
    </dgm:pt>
    <dgm:pt modelId="{776D94BB-DBD4-4560-9AF0-7194ECD1BA5F}">
      <dgm:prSet phldrT="[Texto]" custT="1"/>
      <dgm:spPr/>
      <dgm:t>
        <a:bodyPr/>
        <a:lstStyle/>
        <a:p>
          <a:r>
            <a:rPr lang="es-EC" sz="2000" b="1" dirty="0" smtClean="0"/>
            <a:t>Soporte del motor </a:t>
          </a:r>
          <a:endParaRPr lang="es-EC" sz="2000" dirty="0">
            <a:latin typeface="Cambria" pitchFamily="18" charset="0"/>
          </a:endParaRPr>
        </a:p>
      </dgm:t>
    </dgm:pt>
    <dgm:pt modelId="{18B13C21-09A3-4E11-B5E8-09FF40AB9797}" type="parTrans" cxnId="{4E295A66-F8A9-4347-8799-7C3527B5516B}">
      <dgm:prSet/>
      <dgm:spPr/>
      <dgm:t>
        <a:bodyPr/>
        <a:lstStyle/>
        <a:p>
          <a:endParaRPr lang="es-EC"/>
        </a:p>
      </dgm:t>
    </dgm:pt>
    <dgm:pt modelId="{340A5C12-9841-49BB-9E90-F81E547D3B1C}" type="sibTrans" cxnId="{4E295A66-F8A9-4347-8799-7C3527B5516B}">
      <dgm:prSet/>
      <dgm:spPr/>
      <dgm:t>
        <a:bodyPr/>
        <a:lstStyle/>
        <a:p>
          <a:endParaRPr lang="es-EC"/>
        </a:p>
      </dgm:t>
    </dgm:pt>
    <dgm:pt modelId="{CF0E099A-06B0-46BA-A5C4-05149A75833C}">
      <dgm:prSet phldrT="[Texto]" custT="1"/>
      <dgm:spPr/>
      <dgm:t>
        <a:bodyPr/>
        <a:lstStyle/>
        <a:p>
          <a:r>
            <a:rPr lang="es-EC" sz="2000" b="1" dirty="0" smtClean="0"/>
            <a:t>Soporte para alimentación </a:t>
          </a:r>
          <a:endParaRPr lang="es-EC" sz="2000" dirty="0">
            <a:latin typeface="Cambria" pitchFamily="18" charset="0"/>
          </a:endParaRPr>
        </a:p>
      </dgm:t>
    </dgm:pt>
    <dgm:pt modelId="{5AF81D8A-0711-4507-A32D-1F7954D48C74}" type="parTrans" cxnId="{3B5C1970-6236-4BF0-B745-C8DBC3715F6D}">
      <dgm:prSet/>
      <dgm:spPr/>
      <dgm:t>
        <a:bodyPr/>
        <a:lstStyle/>
        <a:p>
          <a:endParaRPr lang="es-EC"/>
        </a:p>
      </dgm:t>
    </dgm:pt>
    <dgm:pt modelId="{C1761ACB-AEC8-4286-8D26-CDFA75B0B9A7}" type="sibTrans" cxnId="{3B5C1970-6236-4BF0-B745-C8DBC3715F6D}">
      <dgm:prSet/>
      <dgm:spPr/>
      <dgm:t>
        <a:bodyPr/>
        <a:lstStyle/>
        <a:p>
          <a:endParaRPr lang="es-EC"/>
        </a:p>
      </dgm:t>
    </dgm:pt>
    <dgm:pt modelId="{3C237ECE-F29B-4044-9615-92AA8AA5D788}" type="pres">
      <dgm:prSet presAssocID="{CC85C7C6-C9EC-4E51-98D1-98EA1B4785AA}" presName="Name0" presStyleCnt="0">
        <dgm:presLayoutVars>
          <dgm:chPref val="1"/>
          <dgm:dir/>
          <dgm:animOne val="branch"/>
          <dgm:animLvl val="lvl"/>
          <dgm:resizeHandles val="exact"/>
        </dgm:presLayoutVars>
      </dgm:prSet>
      <dgm:spPr/>
      <dgm:t>
        <a:bodyPr/>
        <a:lstStyle/>
        <a:p>
          <a:endParaRPr lang="es-EC"/>
        </a:p>
      </dgm:t>
    </dgm:pt>
    <dgm:pt modelId="{7CD422DC-6491-4B77-A3A8-9CAFA0EA4BF1}" type="pres">
      <dgm:prSet presAssocID="{4BBBE98F-3512-42E2-B611-F4C5D53B87F4}" presName="root1" presStyleCnt="0"/>
      <dgm:spPr/>
      <dgm:t>
        <a:bodyPr/>
        <a:lstStyle/>
        <a:p>
          <a:endParaRPr lang="es-EC"/>
        </a:p>
      </dgm:t>
    </dgm:pt>
    <dgm:pt modelId="{3F10A4D0-1F2E-42CD-88DB-6A125A83F0DC}" type="pres">
      <dgm:prSet presAssocID="{4BBBE98F-3512-42E2-B611-F4C5D53B87F4}" presName="LevelOneTextNode" presStyleLbl="node0" presStyleIdx="0" presStyleCnt="1" custScaleX="147916">
        <dgm:presLayoutVars>
          <dgm:chPref val="3"/>
        </dgm:presLayoutVars>
      </dgm:prSet>
      <dgm:spPr/>
      <dgm:t>
        <a:bodyPr/>
        <a:lstStyle/>
        <a:p>
          <a:endParaRPr lang="es-EC"/>
        </a:p>
      </dgm:t>
    </dgm:pt>
    <dgm:pt modelId="{414B4C8D-8DB7-4828-9C6E-9925FBBE4770}" type="pres">
      <dgm:prSet presAssocID="{4BBBE98F-3512-42E2-B611-F4C5D53B87F4}" presName="level2hierChild" presStyleCnt="0"/>
      <dgm:spPr/>
      <dgm:t>
        <a:bodyPr/>
        <a:lstStyle/>
        <a:p>
          <a:endParaRPr lang="es-EC"/>
        </a:p>
      </dgm:t>
    </dgm:pt>
    <dgm:pt modelId="{4263C9AA-8918-4C20-9B78-C181C68F8D3C}" type="pres">
      <dgm:prSet presAssocID="{05517AD3-14CE-4818-8838-117E4AFEDC90}" presName="conn2-1" presStyleLbl="parChTrans1D2" presStyleIdx="0" presStyleCnt="3"/>
      <dgm:spPr/>
      <dgm:t>
        <a:bodyPr/>
        <a:lstStyle/>
        <a:p>
          <a:endParaRPr lang="es-EC"/>
        </a:p>
      </dgm:t>
    </dgm:pt>
    <dgm:pt modelId="{BF66A1C2-7A2F-4075-82FC-AF3973E1F72B}" type="pres">
      <dgm:prSet presAssocID="{05517AD3-14CE-4818-8838-117E4AFEDC90}" presName="connTx" presStyleLbl="parChTrans1D2" presStyleIdx="0" presStyleCnt="3"/>
      <dgm:spPr/>
      <dgm:t>
        <a:bodyPr/>
        <a:lstStyle/>
        <a:p>
          <a:endParaRPr lang="es-EC"/>
        </a:p>
      </dgm:t>
    </dgm:pt>
    <dgm:pt modelId="{9F2B6CD7-9D03-481E-96AD-F6AD4BCE260B}" type="pres">
      <dgm:prSet presAssocID="{8874E2E0-FBFA-42E4-887E-B3566B3C8E0C}" presName="root2" presStyleCnt="0"/>
      <dgm:spPr/>
      <dgm:t>
        <a:bodyPr/>
        <a:lstStyle/>
        <a:p>
          <a:endParaRPr lang="es-EC"/>
        </a:p>
      </dgm:t>
    </dgm:pt>
    <dgm:pt modelId="{5EFA59BC-A67D-470C-9E85-C39EB7B491BE}" type="pres">
      <dgm:prSet presAssocID="{8874E2E0-FBFA-42E4-887E-B3566B3C8E0C}" presName="LevelTwoTextNode" presStyleLbl="node2" presStyleIdx="0" presStyleCnt="3" custScaleX="141275">
        <dgm:presLayoutVars>
          <dgm:chPref val="3"/>
        </dgm:presLayoutVars>
      </dgm:prSet>
      <dgm:spPr/>
      <dgm:t>
        <a:bodyPr/>
        <a:lstStyle/>
        <a:p>
          <a:endParaRPr lang="es-EC"/>
        </a:p>
      </dgm:t>
    </dgm:pt>
    <dgm:pt modelId="{C6FF73D3-E8B1-49D7-9DAB-F59A6080C2D9}" type="pres">
      <dgm:prSet presAssocID="{8874E2E0-FBFA-42E4-887E-B3566B3C8E0C}" presName="level3hierChild" presStyleCnt="0"/>
      <dgm:spPr/>
      <dgm:t>
        <a:bodyPr/>
        <a:lstStyle/>
        <a:p>
          <a:endParaRPr lang="es-EC"/>
        </a:p>
      </dgm:t>
    </dgm:pt>
    <dgm:pt modelId="{8C41709C-1682-4582-9427-F7B8CC82F157}" type="pres">
      <dgm:prSet presAssocID="{18B13C21-09A3-4E11-B5E8-09FF40AB9797}" presName="conn2-1" presStyleLbl="parChTrans1D2" presStyleIdx="1" presStyleCnt="3"/>
      <dgm:spPr/>
      <dgm:t>
        <a:bodyPr/>
        <a:lstStyle/>
        <a:p>
          <a:endParaRPr lang="es-EC"/>
        </a:p>
      </dgm:t>
    </dgm:pt>
    <dgm:pt modelId="{60625AE6-412A-418A-8A74-C23C6E07681C}" type="pres">
      <dgm:prSet presAssocID="{18B13C21-09A3-4E11-B5E8-09FF40AB9797}" presName="connTx" presStyleLbl="parChTrans1D2" presStyleIdx="1" presStyleCnt="3"/>
      <dgm:spPr/>
      <dgm:t>
        <a:bodyPr/>
        <a:lstStyle/>
        <a:p>
          <a:endParaRPr lang="es-EC"/>
        </a:p>
      </dgm:t>
    </dgm:pt>
    <dgm:pt modelId="{816B7ED1-B9FF-4EA8-BC4D-AEEA91B0DE7F}" type="pres">
      <dgm:prSet presAssocID="{776D94BB-DBD4-4560-9AF0-7194ECD1BA5F}" presName="root2" presStyleCnt="0"/>
      <dgm:spPr/>
      <dgm:t>
        <a:bodyPr/>
        <a:lstStyle/>
        <a:p>
          <a:endParaRPr lang="es-EC"/>
        </a:p>
      </dgm:t>
    </dgm:pt>
    <dgm:pt modelId="{FCB18F37-DBC1-48C7-B01A-FB9BE623B97C}" type="pres">
      <dgm:prSet presAssocID="{776D94BB-DBD4-4560-9AF0-7194ECD1BA5F}" presName="LevelTwoTextNode" presStyleLbl="node2" presStyleIdx="1" presStyleCnt="3" custScaleX="141273">
        <dgm:presLayoutVars>
          <dgm:chPref val="3"/>
        </dgm:presLayoutVars>
      </dgm:prSet>
      <dgm:spPr/>
      <dgm:t>
        <a:bodyPr/>
        <a:lstStyle/>
        <a:p>
          <a:endParaRPr lang="es-EC"/>
        </a:p>
      </dgm:t>
    </dgm:pt>
    <dgm:pt modelId="{13AF8C45-152B-4DA8-A756-479481AF3955}" type="pres">
      <dgm:prSet presAssocID="{776D94BB-DBD4-4560-9AF0-7194ECD1BA5F}" presName="level3hierChild" presStyleCnt="0"/>
      <dgm:spPr/>
      <dgm:t>
        <a:bodyPr/>
        <a:lstStyle/>
        <a:p>
          <a:endParaRPr lang="es-EC"/>
        </a:p>
      </dgm:t>
    </dgm:pt>
    <dgm:pt modelId="{4B37722E-D188-439E-BCEE-CE8FF0828EB3}" type="pres">
      <dgm:prSet presAssocID="{5AF81D8A-0711-4507-A32D-1F7954D48C74}" presName="conn2-1" presStyleLbl="parChTrans1D2" presStyleIdx="2" presStyleCnt="3"/>
      <dgm:spPr/>
      <dgm:t>
        <a:bodyPr/>
        <a:lstStyle/>
        <a:p>
          <a:endParaRPr lang="es-EC"/>
        </a:p>
      </dgm:t>
    </dgm:pt>
    <dgm:pt modelId="{B54CFDE6-3D88-44FC-B1B2-EC807B8FEA56}" type="pres">
      <dgm:prSet presAssocID="{5AF81D8A-0711-4507-A32D-1F7954D48C74}" presName="connTx" presStyleLbl="parChTrans1D2" presStyleIdx="2" presStyleCnt="3"/>
      <dgm:spPr/>
      <dgm:t>
        <a:bodyPr/>
        <a:lstStyle/>
        <a:p>
          <a:endParaRPr lang="es-EC"/>
        </a:p>
      </dgm:t>
    </dgm:pt>
    <dgm:pt modelId="{EA5B75E0-ABDE-4F30-9DE5-8211697F6A76}" type="pres">
      <dgm:prSet presAssocID="{CF0E099A-06B0-46BA-A5C4-05149A75833C}" presName="root2" presStyleCnt="0"/>
      <dgm:spPr/>
      <dgm:t>
        <a:bodyPr/>
        <a:lstStyle/>
        <a:p>
          <a:endParaRPr lang="es-EC"/>
        </a:p>
      </dgm:t>
    </dgm:pt>
    <dgm:pt modelId="{84F626FF-39DA-4F0A-A1CB-88D17A677D8A}" type="pres">
      <dgm:prSet presAssocID="{CF0E099A-06B0-46BA-A5C4-05149A75833C}" presName="LevelTwoTextNode" presStyleLbl="node2" presStyleIdx="2" presStyleCnt="3" custScaleX="141273">
        <dgm:presLayoutVars>
          <dgm:chPref val="3"/>
        </dgm:presLayoutVars>
      </dgm:prSet>
      <dgm:spPr/>
      <dgm:t>
        <a:bodyPr/>
        <a:lstStyle/>
        <a:p>
          <a:endParaRPr lang="es-EC"/>
        </a:p>
      </dgm:t>
    </dgm:pt>
    <dgm:pt modelId="{D6B1DC31-82C5-4C3A-A08D-930A1842F4DF}" type="pres">
      <dgm:prSet presAssocID="{CF0E099A-06B0-46BA-A5C4-05149A75833C}" presName="level3hierChild" presStyleCnt="0"/>
      <dgm:spPr/>
      <dgm:t>
        <a:bodyPr/>
        <a:lstStyle/>
        <a:p>
          <a:endParaRPr lang="es-EC"/>
        </a:p>
      </dgm:t>
    </dgm:pt>
  </dgm:ptLst>
  <dgm:cxnLst>
    <dgm:cxn modelId="{C7FE91E7-5070-41C5-ACE4-AD1EC28361AF}" type="presOf" srcId="{5AF81D8A-0711-4507-A32D-1F7954D48C74}" destId="{B54CFDE6-3D88-44FC-B1B2-EC807B8FEA56}" srcOrd="1" destOrd="0" presId="urn:microsoft.com/office/officeart/2008/layout/HorizontalMultiLevelHierarchy"/>
    <dgm:cxn modelId="{95C00420-9D0E-4E65-82FF-5F7A80FA7A61}" type="presOf" srcId="{18B13C21-09A3-4E11-B5E8-09FF40AB9797}" destId="{8C41709C-1682-4582-9427-F7B8CC82F157}" srcOrd="0" destOrd="0" presId="urn:microsoft.com/office/officeart/2008/layout/HorizontalMultiLevelHierarchy"/>
    <dgm:cxn modelId="{3B5C1970-6236-4BF0-B745-C8DBC3715F6D}" srcId="{4BBBE98F-3512-42E2-B611-F4C5D53B87F4}" destId="{CF0E099A-06B0-46BA-A5C4-05149A75833C}" srcOrd="2" destOrd="0" parTransId="{5AF81D8A-0711-4507-A32D-1F7954D48C74}" sibTransId="{C1761ACB-AEC8-4286-8D26-CDFA75B0B9A7}"/>
    <dgm:cxn modelId="{D56681F6-5E30-4624-99DA-1BE2CF4B6392}" srcId="{4BBBE98F-3512-42E2-B611-F4C5D53B87F4}" destId="{8874E2E0-FBFA-42E4-887E-B3566B3C8E0C}" srcOrd="0" destOrd="0" parTransId="{05517AD3-14CE-4818-8838-117E4AFEDC90}" sibTransId="{B40E5784-413D-44C1-AA85-BBA46663A07B}"/>
    <dgm:cxn modelId="{89753F82-4A79-45DD-BD38-DAC471FACC79}" type="presOf" srcId="{18B13C21-09A3-4E11-B5E8-09FF40AB9797}" destId="{60625AE6-412A-418A-8A74-C23C6E07681C}" srcOrd="1" destOrd="0" presId="urn:microsoft.com/office/officeart/2008/layout/HorizontalMultiLevelHierarchy"/>
    <dgm:cxn modelId="{E3067C56-60D2-4254-BA91-7238BA2E2A78}" type="presOf" srcId="{05517AD3-14CE-4818-8838-117E4AFEDC90}" destId="{4263C9AA-8918-4C20-9B78-C181C68F8D3C}" srcOrd="0" destOrd="0" presId="urn:microsoft.com/office/officeart/2008/layout/HorizontalMultiLevelHierarchy"/>
    <dgm:cxn modelId="{C4473E4A-6AF9-43FF-80F7-7D2C773C6FE9}" type="presOf" srcId="{CC85C7C6-C9EC-4E51-98D1-98EA1B4785AA}" destId="{3C237ECE-F29B-4044-9615-92AA8AA5D788}" srcOrd="0" destOrd="0" presId="urn:microsoft.com/office/officeart/2008/layout/HorizontalMultiLevelHierarchy"/>
    <dgm:cxn modelId="{C64D2C24-D53C-4B22-9BF6-6EE4B3CCE07E}" type="presOf" srcId="{776D94BB-DBD4-4560-9AF0-7194ECD1BA5F}" destId="{FCB18F37-DBC1-48C7-B01A-FB9BE623B97C}" srcOrd="0" destOrd="0" presId="urn:microsoft.com/office/officeart/2008/layout/HorizontalMultiLevelHierarchy"/>
    <dgm:cxn modelId="{54AA8F11-EE81-4DEC-9DCF-B6ADCDFE7893}" srcId="{CC85C7C6-C9EC-4E51-98D1-98EA1B4785AA}" destId="{4BBBE98F-3512-42E2-B611-F4C5D53B87F4}" srcOrd="0" destOrd="0" parTransId="{6ED703FD-E5F0-43DB-A272-9DED903A086C}" sibTransId="{A97D83F4-9B20-4F15-B825-29493CFA2754}"/>
    <dgm:cxn modelId="{B8C3413F-931B-490D-99A3-C93919DF6483}" type="presOf" srcId="{CF0E099A-06B0-46BA-A5C4-05149A75833C}" destId="{84F626FF-39DA-4F0A-A1CB-88D17A677D8A}" srcOrd="0" destOrd="0" presId="urn:microsoft.com/office/officeart/2008/layout/HorizontalMultiLevelHierarchy"/>
    <dgm:cxn modelId="{6B102C0E-317F-48DC-A252-4B0935B702EA}" type="presOf" srcId="{05517AD3-14CE-4818-8838-117E4AFEDC90}" destId="{BF66A1C2-7A2F-4075-82FC-AF3973E1F72B}" srcOrd="1" destOrd="0" presId="urn:microsoft.com/office/officeart/2008/layout/HorizontalMultiLevelHierarchy"/>
    <dgm:cxn modelId="{B6815729-75DF-4730-AA19-F6EF6469B31F}" type="presOf" srcId="{5AF81D8A-0711-4507-A32D-1F7954D48C74}" destId="{4B37722E-D188-439E-BCEE-CE8FF0828EB3}" srcOrd="0" destOrd="0" presId="urn:microsoft.com/office/officeart/2008/layout/HorizontalMultiLevelHierarchy"/>
    <dgm:cxn modelId="{4E295A66-F8A9-4347-8799-7C3527B5516B}" srcId="{4BBBE98F-3512-42E2-B611-F4C5D53B87F4}" destId="{776D94BB-DBD4-4560-9AF0-7194ECD1BA5F}" srcOrd="1" destOrd="0" parTransId="{18B13C21-09A3-4E11-B5E8-09FF40AB9797}" sibTransId="{340A5C12-9841-49BB-9E90-F81E547D3B1C}"/>
    <dgm:cxn modelId="{0BF5D930-C2BB-4EC4-8AA0-17BD9FACCF8F}" type="presOf" srcId="{4BBBE98F-3512-42E2-B611-F4C5D53B87F4}" destId="{3F10A4D0-1F2E-42CD-88DB-6A125A83F0DC}" srcOrd="0" destOrd="0" presId="urn:microsoft.com/office/officeart/2008/layout/HorizontalMultiLevelHierarchy"/>
    <dgm:cxn modelId="{4C95762D-3985-429F-BE50-10D5C491E944}" type="presOf" srcId="{8874E2E0-FBFA-42E4-887E-B3566B3C8E0C}" destId="{5EFA59BC-A67D-470C-9E85-C39EB7B491BE}" srcOrd="0" destOrd="0" presId="urn:microsoft.com/office/officeart/2008/layout/HorizontalMultiLevelHierarchy"/>
    <dgm:cxn modelId="{3F70C853-28DD-4F06-BC23-A97F5C2A1F45}" type="presParOf" srcId="{3C237ECE-F29B-4044-9615-92AA8AA5D788}" destId="{7CD422DC-6491-4B77-A3A8-9CAFA0EA4BF1}" srcOrd="0" destOrd="0" presId="urn:microsoft.com/office/officeart/2008/layout/HorizontalMultiLevelHierarchy"/>
    <dgm:cxn modelId="{01EEBF82-C638-4D97-93D5-8E7B31C4AA55}" type="presParOf" srcId="{7CD422DC-6491-4B77-A3A8-9CAFA0EA4BF1}" destId="{3F10A4D0-1F2E-42CD-88DB-6A125A83F0DC}" srcOrd="0" destOrd="0" presId="urn:microsoft.com/office/officeart/2008/layout/HorizontalMultiLevelHierarchy"/>
    <dgm:cxn modelId="{36434BEA-FD1D-4D23-9C47-71A21F958CAB}" type="presParOf" srcId="{7CD422DC-6491-4B77-A3A8-9CAFA0EA4BF1}" destId="{414B4C8D-8DB7-4828-9C6E-9925FBBE4770}" srcOrd="1" destOrd="0" presId="urn:microsoft.com/office/officeart/2008/layout/HorizontalMultiLevelHierarchy"/>
    <dgm:cxn modelId="{A6AFDD8D-43BC-43A4-8B9C-E879027B8D55}" type="presParOf" srcId="{414B4C8D-8DB7-4828-9C6E-9925FBBE4770}" destId="{4263C9AA-8918-4C20-9B78-C181C68F8D3C}" srcOrd="0" destOrd="0" presId="urn:microsoft.com/office/officeart/2008/layout/HorizontalMultiLevelHierarchy"/>
    <dgm:cxn modelId="{02081C85-298E-4EB8-B8FA-114B30B8F272}" type="presParOf" srcId="{4263C9AA-8918-4C20-9B78-C181C68F8D3C}" destId="{BF66A1C2-7A2F-4075-82FC-AF3973E1F72B}" srcOrd="0" destOrd="0" presId="urn:microsoft.com/office/officeart/2008/layout/HorizontalMultiLevelHierarchy"/>
    <dgm:cxn modelId="{DA0CBC20-C704-4F15-91E4-EDB8D7DB5D13}" type="presParOf" srcId="{414B4C8D-8DB7-4828-9C6E-9925FBBE4770}" destId="{9F2B6CD7-9D03-481E-96AD-F6AD4BCE260B}" srcOrd="1" destOrd="0" presId="urn:microsoft.com/office/officeart/2008/layout/HorizontalMultiLevelHierarchy"/>
    <dgm:cxn modelId="{0CD96AE7-F112-4C10-A36D-B5C0BAAB3D37}" type="presParOf" srcId="{9F2B6CD7-9D03-481E-96AD-F6AD4BCE260B}" destId="{5EFA59BC-A67D-470C-9E85-C39EB7B491BE}" srcOrd="0" destOrd="0" presId="urn:microsoft.com/office/officeart/2008/layout/HorizontalMultiLevelHierarchy"/>
    <dgm:cxn modelId="{889A0BA9-3F9C-4DE6-939F-6E6E79770E82}" type="presParOf" srcId="{9F2B6CD7-9D03-481E-96AD-F6AD4BCE260B}" destId="{C6FF73D3-E8B1-49D7-9DAB-F59A6080C2D9}" srcOrd="1" destOrd="0" presId="urn:microsoft.com/office/officeart/2008/layout/HorizontalMultiLevelHierarchy"/>
    <dgm:cxn modelId="{A7751900-6448-4DA8-A366-04568668A97D}" type="presParOf" srcId="{414B4C8D-8DB7-4828-9C6E-9925FBBE4770}" destId="{8C41709C-1682-4582-9427-F7B8CC82F157}" srcOrd="2" destOrd="0" presId="urn:microsoft.com/office/officeart/2008/layout/HorizontalMultiLevelHierarchy"/>
    <dgm:cxn modelId="{FAD7CCCD-E144-485D-B7E8-9A9E47055C43}" type="presParOf" srcId="{8C41709C-1682-4582-9427-F7B8CC82F157}" destId="{60625AE6-412A-418A-8A74-C23C6E07681C}" srcOrd="0" destOrd="0" presId="urn:microsoft.com/office/officeart/2008/layout/HorizontalMultiLevelHierarchy"/>
    <dgm:cxn modelId="{784B1F55-694D-40D8-92DB-BCA2A8726A84}" type="presParOf" srcId="{414B4C8D-8DB7-4828-9C6E-9925FBBE4770}" destId="{816B7ED1-B9FF-4EA8-BC4D-AEEA91B0DE7F}" srcOrd="3" destOrd="0" presId="urn:microsoft.com/office/officeart/2008/layout/HorizontalMultiLevelHierarchy"/>
    <dgm:cxn modelId="{AD3FC171-0FC6-42EF-A4C9-D3EF8AEA5EAB}" type="presParOf" srcId="{816B7ED1-B9FF-4EA8-BC4D-AEEA91B0DE7F}" destId="{FCB18F37-DBC1-48C7-B01A-FB9BE623B97C}" srcOrd="0" destOrd="0" presId="urn:microsoft.com/office/officeart/2008/layout/HorizontalMultiLevelHierarchy"/>
    <dgm:cxn modelId="{D0DAAEF6-9832-4C3C-9A10-FFE01D94889C}" type="presParOf" srcId="{816B7ED1-B9FF-4EA8-BC4D-AEEA91B0DE7F}" destId="{13AF8C45-152B-4DA8-A756-479481AF3955}" srcOrd="1" destOrd="0" presId="urn:microsoft.com/office/officeart/2008/layout/HorizontalMultiLevelHierarchy"/>
    <dgm:cxn modelId="{91528E6D-3752-4D70-BB87-2D47CCB3ED4F}" type="presParOf" srcId="{414B4C8D-8DB7-4828-9C6E-9925FBBE4770}" destId="{4B37722E-D188-439E-BCEE-CE8FF0828EB3}" srcOrd="4" destOrd="0" presId="urn:microsoft.com/office/officeart/2008/layout/HorizontalMultiLevelHierarchy"/>
    <dgm:cxn modelId="{223E2A47-89A1-4EA3-9A9B-893E2045FDB1}" type="presParOf" srcId="{4B37722E-D188-439E-BCEE-CE8FF0828EB3}" destId="{B54CFDE6-3D88-44FC-B1B2-EC807B8FEA56}" srcOrd="0" destOrd="0" presId="urn:microsoft.com/office/officeart/2008/layout/HorizontalMultiLevelHierarchy"/>
    <dgm:cxn modelId="{5BE421CF-5307-42A8-834B-4AA9A4F9AB22}" type="presParOf" srcId="{414B4C8D-8DB7-4828-9C6E-9925FBBE4770}" destId="{EA5B75E0-ABDE-4F30-9DE5-8211697F6A76}" srcOrd="5" destOrd="0" presId="urn:microsoft.com/office/officeart/2008/layout/HorizontalMultiLevelHierarchy"/>
    <dgm:cxn modelId="{2F4FADA7-4E0C-487D-AB63-A69FEA1D9DE5}" type="presParOf" srcId="{EA5B75E0-ABDE-4F30-9DE5-8211697F6A76}" destId="{84F626FF-39DA-4F0A-A1CB-88D17A677D8A}" srcOrd="0" destOrd="0" presId="urn:microsoft.com/office/officeart/2008/layout/HorizontalMultiLevelHierarchy"/>
    <dgm:cxn modelId="{43F0EBE5-EB58-4C98-B84A-9BEAA76EF015}" type="presParOf" srcId="{EA5B75E0-ABDE-4F30-9DE5-8211697F6A76}" destId="{D6B1DC31-82C5-4C3A-A08D-930A1842F4DF}"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85C7C6-C9EC-4E51-98D1-98EA1B4785AA}" type="doc">
      <dgm:prSet loTypeId="urn:microsoft.com/office/officeart/2008/layout/HorizontalMultiLevelHierarchy" loCatId="hierarchy" qsTypeId="urn:microsoft.com/office/officeart/2005/8/quickstyle/simple5" qsCatId="simple" csTypeId="urn:microsoft.com/office/officeart/2005/8/colors/accent5_1" csCatId="accent5" phldr="1"/>
      <dgm:spPr/>
      <dgm:t>
        <a:bodyPr/>
        <a:lstStyle/>
        <a:p>
          <a:endParaRPr lang="es-EC"/>
        </a:p>
      </dgm:t>
    </dgm:pt>
    <dgm:pt modelId="{4BBBE98F-3512-42E2-B611-F4C5D53B87F4}">
      <dgm:prSet phldrT="[Texto]" custT="1"/>
      <dgm:spPr/>
      <dgm:t>
        <a:bodyPr/>
        <a:lstStyle/>
        <a:p>
          <a:r>
            <a:rPr lang="es-EC" sz="2000" b="1" dirty="0" smtClean="0"/>
            <a:t>EJE ROTATIVO</a:t>
          </a:r>
          <a:endParaRPr lang="es-EC" sz="2000" b="1" dirty="0">
            <a:effectLst>
              <a:outerShdw blurRad="38100" dist="38100" dir="2700000" algn="tl">
                <a:srgbClr val="000000">
                  <a:alpha val="43137"/>
                </a:srgbClr>
              </a:outerShdw>
            </a:effectLst>
            <a:latin typeface="Cambria" pitchFamily="18" charset="0"/>
          </a:endParaRPr>
        </a:p>
      </dgm:t>
    </dgm:pt>
    <dgm:pt modelId="{6ED703FD-E5F0-43DB-A272-9DED903A086C}" type="parTrans" cxnId="{54AA8F11-EE81-4DEC-9DCF-B6ADCDFE7893}">
      <dgm:prSet/>
      <dgm:spPr/>
      <dgm:t>
        <a:bodyPr/>
        <a:lstStyle/>
        <a:p>
          <a:endParaRPr lang="es-EC"/>
        </a:p>
      </dgm:t>
    </dgm:pt>
    <dgm:pt modelId="{A97D83F4-9B20-4F15-B825-29493CFA2754}" type="sibTrans" cxnId="{54AA8F11-EE81-4DEC-9DCF-B6ADCDFE7893}">
      <dgm:prSet/>
      <dgm:spPr/>
      <dgm:t>
        <a:bodyPr/>
        <a:lstStyle/>
        <a:p>
          <a:endParaRPr lang="es-EC"/>
        </a:p>
      </dgm:t>
    </dgm:pt>
    <dgm:pt modelId="{8874E2E0-FBFA-42E4-887E-B3566B3C8E0C}">
      <dgm:prSet phldrT="[Texto]" custT="1"/>
      <dgm:spPr/>
      <dgm:t>
        <a:bodyPr/>
        <a:lstStyle/>
        <a:p>
          <a:r>
            <a:rPr lang="es-EC" sz="2000" b="1" dirty="0" smtClean="0"/>
            <a:t>Base de los portaescobillas</a:t>
          </a:r>
          <a:endParaRPr lang="es-EC" sz="2000" dirty="0">
            <a:latin typeface="Cambria" pitchFamily="18" charset="0"/>
          </a:endParaRPr>
        </a:p>
      </dgm:t>
    </dgm:pt>
    <dgm:pt modelId="{05517AD3-14CE-4818-8838-117E4AFEDC90}" type="parTrans" cxnId="{D56681F6-5E30-4624-99DA-1BE2CF4B6392}">
      <dgm:prSet/>
      <dgm:spPr/>
      <dgm:t>
        <a:bodyPr/>
        <a:lstStyle/>
        <a:p>
          <a:endParaRPr lang="es-EC"/>
        </a:p>
      </dgm:t>
    </dgm:pt>
    <dgm:pt modelId="{B40E5784-413D-44C1-AA85-BBA46663A07B}" type="sibTrans" cxnId="{D56681F6-5E30-4624-99DA-1BE2CF4B6392}">
      <dgm:prSet/>
      <dgm:spPr/>
      <dgm:t>
        <a:bodyPr/>
        <a:lstStyle/>
        <a:p>
          <a:endParaRPr lang="es-EC"/>
        </a:p>
      </dgm:t>
    </dgm:pt>
    <dgm:pt modelId="{776D94BB-DBD4-4560-9AF0-7194ECD1BA5F}">
      <dgm:prSet phldrT="[Texto]" custT="1"/>
      <dgm:spPr/>
      <dgm:t>
        <a:bodyPr/>
        <a:lstStyle/>
        <a:p>
          <a:r>
            <a:rPr lang="es-EC" sz="2000" b="1" dirty="0" smtClean="0"/>
            <a:t>Portaescobillas</a:t>
          </a:r>
          <a:endParaRPr lang="es-EC" sz="2000" dirty="0">
            <a:latin typeface="Cambria" pitchFamily="18" charset="0"/>
          </a:endParaRPr>
        </a:p>
      </dgm:t>
    </dgm:pt>
    <dgm:pt modelId="{18B13C21-09A3-4E11-B5E8-09FF40AB9797}" type="parTrans" cxnId="{4E295A66-F8A9-4347-8799-7C3527B5516B}">
      <dgm:prSet/>
      <dgm:spPr/>
      <dgm:t>
        <a:bodyPr/>
        <a:lstStyle/>
        <a:p>
          <a:endParaRPr lang="es-EC"/>
        </a:p>
      </dgm:t>
    </dgm:pt>
    <dgm:pt modelId="{340A5C12-9841-49BB-9E90-F81E547D3B1C}" type="sibTrans" cxnId="{4E295A66-F8A9-4347-8799-7C3527B5516B}">
      <dgm:prSet/>
      <dgm:spPr/>
      <dgm:t>
        <a:bodyPr/>
        <a:lstStyle/>
        <a:p>
          <a:endParaRPr lang="es-EC"/>
        </a:p>
      </dgm:t>
    </dgm:pt>
    <dgm:pt modelId="{3C237ECE-F29B-4044-9615-92AA8AA5D788}" type="pres">
      <dgm:prSet presAssocID="{CC85C7C6-C9EC-4E51-98D1-98EA1B4785AA}" presName="Name0" presStyleCnt="0">
        <dgm:presLayoutVars>
          <dgm:chPref val="1"/>
          <dgm:dir/>
          <dgm:animOne val="branch"/>
          <dgm:animLvl val="lvl"/>
          <dgm:resizeHandles val="exact"/>
        </dgm:presLayoutVars>
      </dgm:prSet>
      <dgm:spPr/>
      <dgm:t>
        <a:bodyPr/>
        <a:lstStyle/>
        <a:p>
          <a:endParaRPr lang="es-EC"/>
        </a:p>
      </dgm:t>
    </dgm:pt>
    <dgm:pt modelId="{7CD422DC-6491-4B77-A3A8-9CAFA0EA4BF1}" type="pres">
      <dgm:prSet presAssocID="{4BBBE98F-3512-42E2-B611-F4C5D53B87F4}" presName="root1" presStyleCnt="0"/>
      <dgm:spPr/>
      <dgm:t>
        <a:bodyPr/>
        <a:lstStyle/>
        <a:p>
          <a:endParaRPr lang="es-EC"/>
        </a:p>
      </dgm:t>
    </dgm:pt>
    <dgm:pt modelId="{3F10A4D0-1F2E-42CD-88DB-6A125A83F0DC}" type="pres">
      <dgm:prSet presAssocID="{4BBBE98F-3512-42E2-B611-F4C5D53B87F4}" presName="LevelOneTextNode" presStyleLbl="node0" presStyleIdx="0" presStyleCnt="1" custScaleX="147916">
        <dgm:presLayoutVars>
          <dgm:chPref val="3"/>
        </dgm:presLayoutVars>
      </dgm:prSet>
      <dgm:spPr/>
      <dgm:t>
        <a:bodyPr/>
        <a:lstStyle/>
        <a:p>
          <a:endParaRPr lang="es-EC"/>
        </a:p>
      </dgm:t>
    </dgm:pt>
    <dgm:pt modelId="{414B4C8D-8DB7-4828-9C6E-9925FBBE4770}" type="pres">
      <dgm:prSet presAssocID="{4BBBE98F-3512-42E2-B611-F4C5D53B87F4}" presName="level2hierChild" presStyleCnt="0"/>
      <dgm:spPr/>
      <dgm:t>
        <a:bodyPr/>
        <a:lstStyle/>
        <a:p>
          <a:endParaRPr lang="es-EC"/>
        </a:p>
      </dgm:t>
    </dgm:pt>
    <dgm:pt modelId="{4263C9AA-8918-4C20-9B78-C181C68F8D3C}" type="pres">
      <dgm:prSet presAssocID="{05517AD3-14CE-4818-8838-117E4AFEDC90}" presName="conn2-1" presStyleLbl="parChTrans1D2" presStyleIdx="0" presStyleCnt="2"/>
      <dgm:spPr/>
      <dgm:t>
        <a:bodyPr/>
        <a:lstStyle/>
        <a:p>
          <a:endParaRPr lang="es-EC"/>
        </a:p>
      </dgm:t>
    </dgm:pt>
    <dgm:pt modelId="{BF66A1C2-7A2F-4075-82FC-AF3973E1F72B}" type="pres">
      <dgm:prSet presAssocID="{05517AD3-14CE-4818-8838-117E4AFEDC90}" presName="connTx" presStyleLbl="parChTrans1D2" presStyleIdx="0" presStyleCnt="2"/>
      <dgm:spPr/>
      <dgm:t>
        <a:bodyPr/>
        <a:lstStyle/>
        <a:p>
          <a:endParaRPr lang="es-EC"/>
        </a:p>
      </dgm:t>
    </dgm:pt>
    <dgm:pt modelId="{9F2B6CD7-9D03-481E-96AD-F6AD4BCE260B}" type="pres">
      <dgm:prSet presAssocID="{8874E2E0-FBFA-42E4-887E-B3566B3C8E0C}" presName="root2" presStyleCnt="0"/>
      <dgm:spPr/>
      <dgm:t>
        <a:bodyPr/>
        <a:lstStyle/>
        <a:p>
          <a:endParaRPr lang="es-EC"/>
        </a:p>
      </dgm:t>
    </dgm:pt>
    <dgm:pt modelId="{5EFA59BC-A67D-470C-9E85-C39EB7B491BE}" type="pres">
      <dgm:prSet presAssocID="{8874E2E0-FBFA-42E4-887E-B3566B3C8E0C}" presName="LevelTwoTextNode" presStyleLbl="node2" presStyleIdx="0" presStyleCnt="2" custScaleX="141275">
        <dgm:presLayoutVars>
          <dgm:chPref val="3"/>
        </dgm:presLayoutVars>
      </dgm:prSet>
      <dgm:spPr/>
      <dgm:t>
        <a:bodyPr/>
        <a:lstStyle/>
        <a:p>
          <a:endParaRPr lang="es-EC"/>
        </a:p>
      </dgm:t>
    </dgm:pt>
    <dgm:pt modelId="{C6FF73D3-E8B1-49D7-9DAB-F59A6080C2D9}" type="pres">
      <dgm:prSet presAssocID="{8874E2E0-FBFA-42E4-887E-B3566B3C8E0C}" presName="level3hierChild" presStyleCnt="0"/>
      <dgm:spPr/>
      <dgm:t>
        <a:bodyPr/>
        <a:lstStyle/>
        <a:p>
          <a:endParaRPr lang="es-EC"/>
        </a:p>
      </dgm:t>
    </dgm:pt>
    <dgm:pt modelId="{8C41709C-1682-4582-9427-F7B8CC82F157}" type="pres">
      <dgm:prSet presAssocID="{18B13C21-09A3-4E11-B5E8-09FF40AB9797}" presName="conn2-1" presStyleLbl="parChTrans1D2" presStyleIdx="1" presStyleCnt="2"/>
      <dgm:spPr/>
      <dgm:t>
        <a:bodyPr/>
        <a:lstStyle/>
        <a:p>
          <a:endParaRPr lang="es-EC"/>
        </a:p>
      </dgm:t>
    </dgm:pt>
    <dgm:pt modelId="{60625AE6-412A-418A-8A74-C23C6E07681C}" type="pres">
      <dgm:prSet presAssocID="{18B13C21-09A3-4E11-B5E8-09FF40AB9797}" presName="connTx" presStyleLbl="parChTrans1D2" presStyleIdx="1" presStyleCnt="2"/>
      <dgm:spPr/>
      <dgm:t>
        <a:bodyPr/>
        <a:lstStyle/>
        <a:p>
          <a:endParaRPr lang="es-EC"/>
        </a:p>
      </dgm:t>
    </dgm:pt>
    <dgm:pt modelId="{816B7ED1-B9FF-4EA8-BC4D-AEEA91B0DE7F}" type="pres">
      <dgm:prSet presAssocID="{776D94BB-DBD4-4560-9AF0-7194ECD1BA5F}" presName="root2" presStyleCnt="0"/>
      <dgm:spPr/>
      <dgm:t>
        <a:bodyPr/>
        <a:lstStyle/>
        <a:p>
          <a:endParaRPr lang="es-EC"/>
        </a:p>
      </dgm:t>
    </dgm:pt>
    <dgm:pt modelId="{FCB18F37-DBC1-48C7-B01A-FB9BE623B97C}" type="pres">
      <dgm:prSet presAssocID="{776D94BB-DBD4-4560-9AF0-7194ECD1BA5F}" presName="LevelTwoTextNode" presStyleLbl="node2" presStyleIdx="1" presStyleCnt="2" custScaleX="141273">
        <dgm:presLayoutVars>
          <dgm:chPref val="3"/>
        </dgm:presLayoutVars>
      </dgm:prSet>
      <dgm:spPr/>
      <dgm:t>
        <a:bodyPr/>
        <a:lstStyle/>
        <a:p>
          <a:endParaRPr lang="es-EC"/>
        </a:p>
      </dgm:t>
    </dgm:pt>
    <dgm:pt modelId="{13AF8C45-152B-4DA8-A756-479481AF3955}" type="pres">
      <dgm:prSet presAssocID="{776D94BB-DBD4-4560-9AF0-7194ECD1BA5F}" presName="level3hierChild" presStyleCnt="0"/>
      <dgm:spPr/>
      <dgm:t>
        <a:bodyPr/>
        <a:lstStyle/>
        <a:p>
          <a:endParaRPr lang="es-EC"/>
        </a:p>
      </dgm:t>
    </dgm:pt>
  </dgm:ptLst>
  <dgm:cxnLst>
    <dgm:cxn modelId="{9B34387D-9452-4290-B919-C3BFA0F80029}" type="presOf" srcId="{18B13C21-09A3-4E11-B5E8-09FF40AB9797}" destId="{8C41709C-1682-4582-9427-F7B8CC82F157}" srcOrd="0" destOrd="0" presId="urn:microsoft.com/office/officeart/2008/layout/HorizontalMultiLevelHierarchy"/>
    <dgm:cxn modelId="{2E4B6C0F-877C-4BEC-B98A-A83C4BDC23C2}" type="presOf" srcId="{8874E2E0-FBFA-42E4-887E-B3566B3C8E0C}" destId="{5EFA59BC-A67D-470C-9E85-C39EB7B491BE}" srcOrd="0" destOrd="0" presId="urn:microsoft.com/office/officeart/2008/layout/HorizontalMultiLevelHierarchy"/>
    <dgm:cxn modelId="{681EA8EF-0184-48E0-B1EB-A5097DA0A2EE}" type="presOf" srcId="{CC85C7C6-C9EC-4E51-98D1-98EA1B4785AA}" destId="{3C237ECE-F29B-4044-9615-92AA8AA5D788}" srcOrd="0" destOrd="0" presId="urn:microsoft.com/office/officeart/2008/layout/HorizontalMultiLevelHierarchy"/>
    <dgm:cxn modelId="{B8CCEDD8-A281-438F-88B5-12D1FBD8B8A7}" type="presOf" srcId="{776D94BB-DBD4-4560-9AF0-7194ECD1BA5F}" destId="{FCB18F37-DBC1-48C7-B01A-FB9BE623B97C}" srcOrd="0" destOrd="0" presId="urn:microsoft.com/office/officeart/2008/layout/HorizontalMultiLevelHierarchy"/>
    <dgm:cxn modelId="{0A0AD80C-392C-4285-AF46-56E0BABFDB25}" type="presOf" srcId="{4BBBE98F-3512-42E2-B611-F4C5D53B87F4}" destId="{3F10A4D0-1F2E-42CD-88DB-6A125A83F0DC}" srcOrd="0" destOrd="0" presId="urn:microsoft.com/office/officeart/2008/layout/HorizontalMultiLevelHierarchy"/>
    <dgm:cxn modelId="{D56681F6-5E30-4624-99DA-1BE2CF4B6392}" srcId="{4BBBE98F-3512-42E2-B611-F4C5D53B87F4}" destId="{8874E2E0-FBFA-42E4-887E-B3566B3C8E0C}" srcOrd="0" destOrd="0" parTransId="{05517AD3-14CE-4818-8838-117E4AFEDC90}" sibTransId="{B40E5784-413D-44C1-AA85-BBA46663A07B}"/>
    <dgm:cxn modelId="{54AA8F11-EE81-4DEC-9DCF-B6ADCDFE7893}" srcId="{CC85C7C6-C9EC-4E51-98D1-98EA1B4785AA}" destId="{4BBBE98F-3512-42E2-B611-F4C5D53B87F4}" srcOrd="0" destOrd="0" parTransId="{6ED703FD-E5F0-43DB-A272-9DED903A086C}" sibTransId="{A97D83F4-9B20-4F15-B825-29493CFA2754}"/>
    <dgm:cxn modelId="{5DC13EFA-692E-45DE-BA95-8250F3ABE135}" type="presOf" srcId="{18B13C21-09A3-4E11-B5E8-09FF40AB9797}" destId="{60625AE6-412A-418A-8A74-C23C6E07681C}" srcOrd="1" destOrd="0" presId="urn:microsoft.com/office/officeart/2008/layout/HorizontalMultiLevelHierarchy"/>
    <dgm:cxn modelId="{E753FCEB-9491-4AB4-A2CF-CACE6B8BA1B1}" type="presOf" srcId="{05517AD3-14CE-4818-8838-117E4AFEDC90}" destId="{4263C9AA-8918-4C20-9B78-C181C68F8D3C}" srcOrd="0" destOrd="0" presId="urn:microsoft.com/office/officeart/2008/layout/HorizontalMultiLevelHierarchy"/>
    <dgm:cxn modelId="{4E295A66-F8A9-4347-8799-7C3527B5516B}" srcId="{4BBBE98F-3512-42E2-B611-F4C5D53B87F4}" destId="{776D94BB-DBD4-4560-9AF0-7194ECD1BA5F}" srcOrd="1" destOrd="0" parTransId="{18B13C21-09A3-4E11-B5E8-09FF40AB9797}" sibTransId="{340A5C12-9841-49BB-9E90-F81E547D3B1C}"/>
    <dgm:cxn modelId="{44843875-9438-4201-A496-27F9BDDA3BDA}" type="presOf" srcId="{05517AD3-14CE-4818-8838-117E4AFEDC90}" destId="{BF66A1C2-7A2F-4075-82FC-AF3973E1F72B}" srcOrd="1" destOrd="0" presId="urn:microsoft.com/office/officeart/2008/layout/HorizontalMultiLevelHierarchy"/>
    <dgm:cxn modelId="{0A0D119E-80E7-43B2-BE49-BD683CC35348}" type="presParOf" srcId="{3C237ECE-F29B-4044-9615-92AA8AA5D788}" destId="{7CD422DC-6491-4B77-A3A8-9CAFA0EA4BF1}" srcOrd="0" destOrd="0" presId="urn:microsoft.com/office/officeart/2008/layout/HorizontalMultiLevelHierarchy"/>
    <dgm:cxn modelId="{D0ABB831-A4C7-48D4-94EF-01857720E571}" type="presParOf" srcId="{7CD422DC-6491-4B77-A3A8-9CAFA0EA4BF1}" destId="{3F10A4D0-1F2E-42CD-88DB-6A125A83F0DC}" srcOrd="0" destOrd="0" presId="urn:microsoft.com/office/officeart/2008/layout/HorizontalMultiLevelHierarchy"/>
    <dgm:cxn modelId="{2470376F-AEBA-4AE1-904F-1A2C3CE0E165}" type="presParOf" srcId="{7CD422DC-6491-4B77-A3A8-9CAFA0EA4BF1}" destId="{414B4C8D-8DB7-4828-9C6E-9925FBBE4770}" srcOrd="1" destOrd="0" presId="urn:microsoft.com/office/officeart/2008/layout/HorizontalMultiLevelHierarchy"/>
    <dgm:cxn modelId="{251B98A4-CD40-4B97-9E2D-1D5E79204789}" type="presParOf" srcId="{414B4C8D-8DB7-4828-9C6E-9925FBBE4770}" destId="{4263C9AA-8918-4C20-9B78-C181C68F8D3C}" srcOrd="0" destOrd="0" presId="urn:microsoft.com/office/officeart/2008/layout/HorizontalMultiLevelHierarchy"/>
    <dgm:cxn modelId="{C25CBCCF-1A32-4BEC-A86B-E28040C02C54}" type="presParOf" srcId="{4263C9AA-8918-4C20-9B78-C181C68F8D3C}" destId="{BF66A1C2-7A2F-4075-82FC-AF3973E1F72B}" srcOrd="0" destOrd="0" presId="urn:microsoft.com/office/officeart/2008/layout/HorizontalMultiLevelHierarchy"/>
    <dgm:cxn modelId="{CD615660-2BA0-492C-9DD7-D94DBE6AA230}" type="presParOf" srcId="{414B4C8D-8DB7-4828-9C6E-9925FBBE4770}" destId="{9F2B6CD7-9D03-481E-96AD-F6AD4BCE260B}" srcOrd="1" destOrd="0" presId="urn:microsoft.com/office/officeart/2008/layout/HorizontalMultiLevelHierarchy"/>
    <dgm:cxn modelId="{045B0BD4-ED58-41BF-9E78-82819D35538D}" type="presParOf" srcId="{9F2B6CD7-9D03-481E-96AD-F6AD4BCE260B}" destId="{5EFA59BC-A67D-470C-9E85-C39EB7B491BE}" srcOrd="0" destOrd="0" presId="urn:microsoft.com/office/officeart/2008/layout/HorizontalMultiLevelHierarchy"/>
    <dgm:cxn modelId="{EB8BAE7A-7B1C-451B-B007-69123A1ACE60}" type="presParOf" srcId="{9F2B6CD7-9D03-481E-96AD-F6AD4BCE260B}" destId="{C6FF73D3-E8B1-49D7-9DAB-F59A6080C2D9}" srcOrd="1" destOrd="0" presId="urn:microsoft.com/office/officeart/2008/layout/HorizontalMultiLevelHierarchy"/>
    <dgm:cxn modelId="{B98F97AF-3F2E-4278-BFF0-CFA304AE585F}" type="presParOf" srcId="{414B4C8D-8DB7-4828-9C6E-9925FBBE4770}" destId="{8C41709C-1682-4582-9427-F7B8CC82F157}" srcOrd="2" destOrd="0" presId="urn:microsoft.com/office/officeart/2008/layout/HorizontalMultiLevelHierarchy"/>
    <dgm:cxn modelId="{722B292E-1FCF-42AF-9102-4CE0698A4656}" type="presParOf" srcId="{8C41709C-1682-4582-9427-F7B8CC82F157}" destId="{60625AE6-412A-418A-8A74-C23C6E07681C}" srcOrd="0" destOrd="0" presId="urn:microsoft.com/office/officeart/2008/layout/HorizontalMultiLevelHierarchy"/>
    <dgm:cxn modelId="{043A7546-007A-443B-B669-50FBCC60CF78}" type="presParOf" srcId="{414B4C8D-8DB7-4828-9C6E-9925FBBE4770}" destId="{816B7ED1-B9FF-4EA8-BC4D-AEEA91B0DE7F}" srcOrd="3" destOrd="0" presId="urn:microsoft.com/office/officeart/2008/layout/HorizontalMultiLevelHierarchy"/>
    <dgm:cxn modelId="{0F928C0B-2ACD-4A55-8C28-C71DC54E2905}" type="presParOf" srcId="{816B7ED1-B9FF-4EA8-BC4D-AEEA91B0DE7F}" destId="{FCB18F37-DBC1-48C7-B01A-FB9BE623B97C}" srcOrd="0" destOrd="0" presId="urn:microsoft.com/office/officeart/2008/layout/HorizontalMultiLevelHierarchy"/>
    <dgm:cxn modelId="{27F0AD5B-EF80-4D9B-B9EB-710FEE091C37}" type="presParOf" srcId="{816B7ED1-B9FF-4EA8-BC4D-AEEA91B0DE7F}" destId="{13AF8C45-152B-4DA8-A756-479481AF3955}"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85C7C6-C9EC-4E51-98D1-98EA1B4785AA}" type="doc">
      <dgm:prSet loTypeId="urn:microsoft.com/office/officeart/2008/layout/HorizontalMultiLevelHierarchy" loCatId="hierarchy" qsTypeId="urn:microsoft.com/office/officeart/2005/8/quickstyle/simple5" qsCatId="simple" csTypeId="urn:microsoft.com/office/officeart/2005/8/colors/accent5_1" csCatId="accent5" phldr="1"/>
      <dgm:spPr/>
      <dgm:t>
        <a:bodyPr/>
        <a:lstStyle/>
        <a:p>
          <a:endParaRPr lang="es-EC"/>
        </a:p>
      </dgm:t>
    </dgm:pt>
    <dgm:pt modelId="{4BBBE98F-3512-42E2-B611-F4C5D53B87F4}">
      <dgm:prSet phldrT="[Texto]" custT="1"/>
      <dgm:spPr/>
      <dgm:t>
        <a:bodyPr/>
        <a:lstStyle/>
        <a:p>
          <a:r>
            <a:rPr lang="es-EC" sz="2000" b="1" dirty="0" smtClean="0"/>
            <a:t>DISEÑO DEL CIRCUITO ELECTRÓNICO</a:t>
          </a:r>
          <a:endParaRPr lang="es-EC" sz="2000" b="1" dirty="0">
            <a:effectLst>
              <a:outerShdw blurRad="38100" dist="38100" dir="2700000" algn="tl">
                <a:srgbClr val="000000">
                  <a:alpha val="43137"/>
                </a:srgbClr>
              </a:outerShdw>
            </a:effectLst>
            <a:latin typeface="Cambria" pitchFamily="18" charset="0"/>
          </a:endParaRPr>
        </a:p>
      </dgm:t>
    </dgm:pt>
    <dgm:pt modelId="{6ED703FD-E5F0-43DB-A272-9DED903A086C}" type="parTrans" cxnId="{54AA8F11-EE81-4DEC-9DCF-B6ADCDFE7893}">
      <dgm:prSet/>
      <dgm:spPr/>
      <dgm:t>
        <a:bodyPr/>
        <a:lstStyle/>
        <a:p>
          <a:endParaRPr lang="es-EC"/>
        </a:p>
      </dgm:t>
    </dgm:pt>
    <dgm:pt modelId="{A97D83F4-9B20-4F15-B825-29493CFA2754}" type="sibTrans" cxnId="{54AA8F11-EE81-4DEC-9DCF-B6ADCDFE7893}">
      <dgm:prSet/>
      <dgm:spPr/>
      <dgm:t>
        <a:bodyPr/>
        <a:lstStyle/>
        <a:p>
          <a:endParaRPr lang="es-EC"/>
        </a:p>
      </dgm:t>
    </dgm:pt>
    <dgm:pt modelId="{8874E2E0-FBFA-42E4-887E-B3566B3C8E0C}">
      <dgm:prSet phldrT="[Texto]" custT="1"/>
      <dgm:spPr/>
      <dgm:t>
        <a:bodyPr/>
        <a:lstStyle/>
        <a:p>
          <a:pPr algn="l"/>
          <a:r>
            <a:rPr lang="es-EC" sz="2000" b="0" dirty="0" smtClean="0"/>
            <a:t>Microcontrolador </a:t>
          </a:r>
        </a:p>
        <a:p>
          <a:pPr algn="l"/>
          <a:r>
            <a:rPr lang="es-EC" sz="2000" b="0" dirty="0" smtClean="0"/>
            <a:t>PIC18F452</a:t>
          </a:r>
          <a:endParaRPr lang="es-EC" sz="2000" b="0" dirty="0">
            <a:latin typeface="Cambria" pitchFamily="18" charset="0"/>
          </a:endParaRPr>
        </a:p>
      </dgm:t>
    </dgm:pt>
    <dgm:pt modelId="{05517AD3-14CE-4818-8838-117E4AFEDC90}" type="parTrans" cxnId="{D56681F6-5E30-4624-99DA-1BE2CF4B6392}">
      <dgm:prSet/>
      <dgm:spPr/>
      <dgm:t>
        <a:bodyPr/>
        <a:lstStyle/>
        <a:p>
          <a:endParaRPr lang="es-EC"/>
        </a:p>
      </dgm:t>
    </dgm:pt>
    <dgm:pt modelId="{B40E5784-413D-44C1-AA85-BBA46663A07B}" type="sibTrans" cxnId="{D56681F6-5E30-4624-99DA-1BE2CF4B6392}">
      <dgm:prSet/>
      <dgm:spPr/>
      <dgm:t>
        <a:bodyPr/>
        <a:lstStyle/>
        <a:p>
          <a:endParaRPr lang="es-EC"/>
        </a:p>
      </dgm:t>
    </dgm:pt>
    <dgm:pt modelId="{776D94BB-DBD4-4560-9AF0-7194ECD1BA5F}">
      <dgm:prSet phldrT="[Texto]" custT="1"/>
      <dgm:spPr/>
      <dgm:t>
        <a:bodyPr/>
        <a:lstStyle/>
        <a:p>
          <a:pPr algn="l"/>
          <a:r>
            <a:rPr lang="es-EC" sz="2000" b="0" dirty="0" smtClean="0"/>
            <a:t>Circuitos Integrados DM74154</a:t>
          </a:r>
          <a:endParaRPr lang="es-EC" sz="2000" b="0" dirty="0">
            <a:latin typeface="Cambria" pitchFamily="18" charset="0"/>
          </a:endParaRPr>
        </a:p>
      </dgm:t>
    </dgm:pt>
    <dgm:pt modelId="{18B13C21-09A3-4E11-B5E8-09FF40AB9797}" type="parTrans" cxnId="{4E295A66-F8A9-4347-8799-7C3527B5516B}">
      <dgm:prSet/>
      <dgm:spPr/>
      <dgm:t>
        <a:bodyPr/>
        <a:lstStyle/>
        <a:p>
          <a:endParaRPr lang="es-EC"/>
        </a:p>
      </dgm:t>
    </dgm:pt>
    <dgm:pt modelId="{340A5C12-9841-49BB-9E90-F81E547D3B1C}" type="sibTrans" cxnId="{4E295A66-F8A9-4347-8799-7C3527B5516B}">
      <dgm:prSet/>
      <dgm:spPr/>
      <dgm:t>
        <a:bodyPr/>
        <a:lstStyle/>
        <a:p>
          <a:endParaRPr lang="es-EC"/>
        </a:p>
      </dgm:t>
    </dgm:pt>
    <dgm:pt modelId="{F125A5ED-4311-4D4B-BC77-905DFBE2876B}">
      <dgm:prSet phldrT="[Texto]" custT="1"/>
      <dgm:spPr/>
      <dgm:t>
        <a:bodyPr/>
        <a:lstStyle/>
        <a:p>
          <a:pPr algn="l"/>
          <a:r>
            <a:rPr lang="es-EC" sz="2000" b="0" dirty="0" smtClean="0"/>
            <a:t>Módulos HC05</a:t>
          </a:r>
          <a:endParaRPr lang="es-EC" sz="2000" b="0" dirty="0">
            <a:latin typeface="Cambria" pitchFamily="18" charset="0"/>
          </a:endParaRPr>
        </a:p>
      </dgm:t>
    </dgm:pt>
    <dgm:pt modelId="{A8CBCA50-24B5-497D-A1CF-AC105FD7976F}" type="parTrans" cxnId="{1052F2AC-D48C-45F8-A35E-890618F65432}">
      <dgm:prSet/>
      <dgm:spPr/>
      <dgm:t>
        <a:bodyPr/>
        <a:lstStyle/>
        <a:p>
          <a:endParaRPr lang="es-EC"/>
        </a:p>
      </dgm:t>
    </dgm:pt>
    <dgm:pt modelId="{3DB00688-6F0E-40A6-9BA3-752307305D0C}" type="sibTrans" cxnId="{1052F2AC-D48C-45F8-A35E-890618F65432}">
      <dgm:prSet/>
      <dgm:spPr/>
      <dgm:t>
        <a:bodyPr/>
        <a:lstStyle/>
        <a:p>
          <a:endParaRPr lang="es-EC"/>
        </a:p>
      </dgm:t>
    </dgm:pt>
    <dgm:pt modelId="{25684FAE-3CA9-4C07-99AF-5194DAF314A8}">
      <dgm:prSet phldrT="[Texto]" custT="1"/>
      <dgm:spPr/>
      <dgm:t>
        <a:bodyPr/>
        <a:lstStyle/>
        <a:p>
          <a:pPr algn="l"/>
          <a:r>
            <a:rPr lang="es-EC" sz="2000" b="0" dirty="0" smtClean="0"/>
            <a:t>Transistores 2n3906</a:t>
          </a:r>
          <a:endParaRPr lang="es-EC" sz="2000" b="0" dirty="0">
            <a:latin typeface="Cambria" pitchFamily="18" charset="0"/>
          </a:endParaRPr>
        </a:p>
      </dgm:t>
    </dgm:pt>
    <dgm:pt modelId="{72B0F92F-15F3-49FA-90C4-9F97185E9D88}" type="parTrans" cxnId="{1565769F-AA6B-4DE1-AD05-792E12834312}">
      <dgm:prSet/>
      <dgm:spPr/>
      <dgm:t>
        <a:bodyPr/>
        <a:lstStyle/>
        <a:p>
          <a:endParaRPr lang="es-EC"/>
        </a:p>
      </dgm:t>
    </dgm:pt>
    <dgm:pt modelId="{3D5338E9-A85E-473C-85F2-ED00F72497BD}" type="sibTrans" cxnId="{1565769F-AA6B-4DE1-AD05-792E12834312}">
      <dgm:prSet/>
      <dgm:spPr/>
      <dgm:t>
        <a:bodyPr/>
        <a:lstStyle/>
        <a:p>
          <a:endParaRPr lang="es-EC"/>
        </a:p>
      </dgm:t>
    </dgm:pt>
    <dgm:pt modelId="{C87100B2-56C4-43FC-B242-8D0EC2809AC8}">
      <dgm:prSet phldrT="[Texto]" custT="1"/>
      <dgm:spPr/>
      <dgm:t>
        <a:bodyPr/>
        <a:lstStyle/>
        <a:p>
          <a:pPr algn="l"/>
          <a:r>
            <a:rPr lang="es-EC" sz="2000" b="0" dirty="0" smtClean="0"/>
            <a:t>LED RGB SMD</a:t>
          </a:r>
          <a:endParaRPr lang="es-EC" sz="2000" b="0" dirty="0">
            <a:latin typeface="Cambria" pitchFamily="18" charset="0"/>
          </a:endParaRPr>
        </a:p>
      </dgm:t>
    </dgm:pt>
    <dgm:pt modelId="{6F513AA9-21C7-455D-B835-C083A5D148B0}" type="parTrans" cxnId="{4A7D8438-C9AF-429E-9261-DD505622F182}">
      <dgm:prSet/>
      <dgm:spPr/>
      <dgm:t>
        <a:bodyPr/>
        <a:lstStyle/>
        <a:p>
          <a:endParaRPr lang="es-EC"/>
        </a:p>
      </dgm:t>
    </dgm:pt>
    <dgm:pt modelId="{B47A71DD-E40A-4991-9031-0A423160C20C}" type="sibTrans" cxnId="{4A7D8438-C9AF-429E-9261-DD505622F182}">
      <dgm:prSet/>
      <dgm:spPr/>
      <dgm:t>
        <a:bodyPr/>
        <a:lstStyle/>
        <a:p>
          <a:endParaRPr lang="es-EC"/>
        </a:p>
      </dgm:t>
    </dgm:pt>
    <dgm:pt modelId="{3C237ECE-F29B-4044-9615-92AA8AA5D788}" type="pres">
      <dgm:prSet presAssocID="{CC85C7C6-C9EC-4E51-98D1-98EA1B4785AA}" presName="Name0" presStyleCnt="0">
        <dgm:presLayoutVars>
          <dgm:chPref val="1"/>
          <dgm:dir/>
          <dgm:animOne val="branch"/>
          <dgm:animLvl val="lvl"/>
          <dgm:resizeHandles val="exact"/>
        </dgm:presLayoutVars>
      </dgm:prSet>
      <dgm:spPr/>
      <dgm:t>
        <a:bodyPr/>
        <a:lstStyle/>
        <a:p>
          <a:endParaRPr lang="es-EC"/>
        </a:p>
      </dgm:t>
    </dgm:pt>
    <dgm:pt modelId="{7CD422DC-6491-4B77-A3A8-9CAFA0EA4BF1}" type="pres">
      <dgm:prSet presAssocID="{4BBBE98F-3512-42E2-B611-F4C5D53B87F4}" presName="root1" presStyleCnt="0"/>
      <dgm:spPr/>
      <dgm:t>
        <a:bodyPr/>
        <a:lstStyle/>
        <a:p>
          <a:endParaRPr lang="es-EC"/>
        </a:p>
      </dgm:t>
    </dgm:pt>
    <dgm:pt modelId="{3F10A4D0-1F2E-42CD-88DB-6A125A83F0DC}" type="pres">
      <dgm:prSet presAssocID="{4BBBE98F-3512-42E2-B611-F4C5D53B87F4}" presName="LevelOneTextNode" presStyleLbl="node0" presStyleIdx="0" presStyleCnt="1" custScaleX="147916">
        <dgm:presLayoutVars>
          <dgm:chPref val="3"/>
        </dgm:presLayoutVars>
      </dgm:prSet>
      <dgm:spPr/>
      <dgm:t>
        <a:bodyPr/>
        <a:lstStyle/>
        <a:p>
          <a:endParaRPr lang="es-EC"/>
        </a:p>
      </dgm:t>
    </dgm:pt>
    <dgm:pt modelId="{414B4C8D-8DB7-4828-9C6E-9925FBBE4770}" type="pres">
      <dgm:prSet presAssocID="{4BBBE98F-3512-42E2-B611-F4C5D53B87F4}" presName="level2hierChild" presStyleCnt="0"/>
      <dgm:spPr/>
      <dgm:t>
        <a:bodyPr/>
        <a:lstStyle/>
        <a:p>
          <a:endParaRPr lang="es-EC"/>
        </a:p>
      </dgm:t>
    </dgm:pt>
    <dgm:pt modelId="{4263C9AA-8918-4C20-9B78-C181C68F8D3C}" type="pres">
      <dgm:prSet presAssocID="{05517AD3-14CE-4818-8838-117E4AFEDC90}" presName="conn2-1" presStyleLbl="parChTrans1D2" presStyleIdx="0" presStyleCnt="5"/>
      <dgm:spPr/>
      <dgm:t>
        <a:bodyPr/>
        <a:lstStyle/>
        <a:p>
          <a:endParaRPr lang="es-EC"/>
        </a:p>
      </dgm:t>
    </dgm:pt>
    <dgm:pt modelId="{BF66A1C2-7A2F-4075-82FC-AF3973E1F72B}" type="pres">
      <dgm:prSet presAssocID="{05517AD3-14CE-4818-8838-117E4AFEDC90}" presName="connTx" presStyleLbl="parChTrans1D2" presStyleIdx="0" presStyleCnt="5"/>
      <dgm:spPr/>
      <dgm:t>
        <a:bodyPr/>
        <a:lstStyle/>
        <a:p>
          <a:endParaRPr lang="es-EC"/>
        </a:p>
      </dgm:t>
    </dgm:pt>
    <dgm:pt modelId="{9F2B6CD7-9D03-481E-96AD-F6AD4BCE260B}" type="pres">
      <dgm:prSet presAssocID="{8874E2E0-FBFA-42E4-887E-B3566B3C8E0C}" presName="root2" presStyleCnt="0"/>
      <dgm:spPr/>
      <dgm:t>
        <a:bodyPr/>
        <a:lstStyle/>
        <a:p>
          <a:endParaRPr lang="es-EC"/>
        </a:p>
      </dgm:t>
    </dgm:pt>
    <dgm:pt modelId="{5EFA59BC-A67D-470C-9E85-C39EB7B491BE}" type="pres">
      <dgm:prSet presAssocID="{8874E2E0-FBFA-42E4-887E-B3566B3C8E0C}" presName="LevelTwoTextNode" presStyleLbl="node2" presStyleIdx="0" presStyleCnt="5" custScaleX="99341">
        <dgm:presLayoutVars>
          <dgm:chPref val="3"/>
        </dgm:presLayoutVars>
      </dgm:prSet>
      <dgm:spPr/>
      <dgm:t>
        <a:bodyPr/>
        <a:lstStyle/>
        <a:p>
          <a:endParaRPr lang="es-EC"/>
        </a:p>
      </dgm:t>
    </dgm:pt>
    <dgm:pt modelId="{C6FF73D3-E8B1-49D7-9DAB-F59A6080C2D9}" type="pres">
      <dgm:prSet presAssocID="{8874E2E0-FBFA-42E4-887E-B3566B3C8E0C}" presName="level3hierChild" presStyleCnt="0"/>
      <dgm:spPr/>
      <dgm:t>
        <a:bodyPr/>
        <a:lstStyle/>
        <a:p>
          <a:endParaRPr lang="es-EC"/>
        </a:p>
      </dgm:t>
    </dgm:pt>
    <dgm:pt modelId="{8C41709C-1682-4582-9427-F7B8CC82F157}" type="pres">
      <dgm:prSet presAssocID="{18B13C21-09A3-4E11-B5E8-09FF40AB9797}" presName="conn2-1" presStyleLbl="parChTrans1D2" presStyleIdx="1" presStyleCnt="5"/>
      <dgm:spPr/>
      <dgm:t>
        <a:bodyPr/>
        <a:lstStyle/>
        <a:p>
          <a:endParaRPr lang="es-EC"/>
        </a:p>
      </dgm:t>
    </dgm:pt>
    <dgm:pt modelId="{60625AE6-412A-418A-8A74-C23C6E07681C}" type="pres">
      <dgm:prSet presAssocID="{18B13C21-09A3-4E11-B5E8-09FF40AB9797}" presName="connTx" presStyleLbl="parChTrans1D2" presStyleIdx="1" presStyleCnt="5"/>
      <dgm:spPr/>
      <dgm:t>
        <a:bodyPr/>
        <a:lstStyle/>
        <a:p>
          <a:endParaRPr lang="es-EC"/>
        </a:p>
      </dgm:t>
    </dgm:pt>
    <dgm:pt modelId="{816B7ED1-B9FF-4EA8-BC4D-AEEA91B0DE7F}" type="pres">
      <dgm:prSet presAssocID="{776D94BB-DBD4-4560-9AF0-7194ECD1BA5F}" presName="root2" presStyleCnt="0"/>
      <dgm:spPr/>
      <dgm:t>
        <a:bodyPr/>
        <a:lstStyle/>
        <a:p>
          <a:endParaRPr lang="es-EC"/>
        </a:p>
      </dgm:t>
    </dgm:pt>
    <dgm:pt modelId="{FCB18F37-DBC1-48C7-B01A-FB9BE623B97C}" type="pres">
      <dgm:prSet presAssocID="{776D94BB-DBD4-4560-9AF0-7194ECD1BA5F}" presName="LevelTwoTextNode" presStyleLbl="node2" presStyleIdx="1" presStyleCnt="5" custScaleX="99341">
        <dgm:presLayoutVars>
          <dgm:chPref val="3"/>
        </dgm:presLayoutVars>
      </dgm:prSet>
      <dgm:spPr/>
      <dgm:t>
        <a:bodyPr/>
        <a:lstStyle/>
        <a:p>
          <a:endParaRPr lang="es-EC"/>
        </a:p>
      </dgm:t>
    </dgm:pt>
    <dgm:pt modelId="{13AF8C45-152B-4DA8-A756-479481AF3955}" type="pres">
      <dgm:prSet presAssocID="{776D94BB-DBD4-4560-9AF0-7194ECD1BA5F}" presName="level3hierChild" presStyleCnt="0"/>
      <dgm:spPr/>
      <dgm:t>
        <a:bodyPr/>
        <a:lstStyle/>
        <a:p>
          <a:endParaRPr lang="es-EC"/>
        </a:p>
      </dgm:t>
    </dgm:pt>
    <dgm:pt modelId="{DEA823C5-30D4-4D2E-B173-F7C2AC9D9BBC}" type="pres">
      <dgm:prSet presAssocID="{A8CBCA50-24B5-497D-A1CF-AC105FD7976F}" presName="conn2-1" presStyleLbl="parChTrans1D2" presStyleIdx="2" presStyleCnt="5"/>
      <dgm:spPr/>
      <dgm:t>
        <a:bodyPr/>
        <a:lstStyle/>
        <a:p>
          <a:endParaRPr lang="es-EC"/>
        </a:p>
      </dgm:t>
    </dgm:pt>
    <dgm:pt modelId="{B90CDC01-BD07-4E34-8AD4-994B596572DB}" type="pres">
      <dgm:prSet presAssocID="{A8CBCA50-24B5-497D-A1CF-AC105FD7976F}" presName="connTx" presStyleLbl="parChTrans1D2" presStyleIdx="2" presStyleCnt="5"/>
      <dgm:spPr/>
      <dgm:t>
        <a:bodyPr/>
        <a:lstStyle/>
        <a:p>
          <a:endParaRPr lang="es-EC"/>
        </a:p>
      </dgm:t>
    </dgm:pt>
    <dgm:pt modelId="{B5E45009-F449-49F6-893D-087162F1A9EB}" type="pres">
      <dgm:prSet presAssocID="{F125A5ED-4311-4D4B-BC77-905DFBE2876B}" presName="root2" presStyleCnt="0"/>
      <dgm:spPr/>
    </dgm:pt>
    <dgm:pt modelId="{C39D199E-8CB3-418F-8398-52ADADFCF56D}" type="pres">
      <dgm:prSet presAssocID="{F125A5ED-4311-4D4B-BC77-905DFBE2876B}" presName="LevelTwoTextNode" presStyleLbl="node2" presStyleIdx="2" presStyleCnt="5">
        <dgm:presLayoutVars>
          <dgm:chPref val="3"/>
        </dgm:presLayoutVars>
      </dgm:prSet>
      <dgm:spPr/>
      <dgm:t>
        <a:bodyPr/>
        <a:lstStyle/>
        <a:p>
          <a:endParaRPr lang="es-EC"/>
        </a:p>
      </dgm:t>
    </dgm:pt>
    <dgm:pt modelId="{0D614E15-E3E5-4D75-BA45-BC3C9A500B6A}" type="pres">
      <dgm:prSet presAssocID="{F125A5ED-4311-4D4B-BC77-905DFBE2876B}" presName="level3hierChild" presStyleCnt="0"/>
      <dgm:spPr/>
    </dgm:pt>
    <dgm:pt modelId="{E6F532DB-2847-44EC-8216-D4FE96092A66}" type="pres">
      <dgm:prSet presAssocID="{72B0F92F-15F3-49FA-90C4-9F97185E9D88}" presName="conn2-1" presStyleLbl="parChTrans1D2" presStyleIdx="3" presStyleCnt="5"/>
      <dgm:spPr/>
      <dgm:t>
        <a:bodyPr/>
        <a:lstStyle/>
        <a:p>
          <a:endParaRPr lang="es-EC"/>
        </a:p>
      </dgm:t>
    </dgm:pt>
    <dgm:pt modelId="{BAEDBA73-F245-4A9F-AE41-1B52D1D7AE08}" type="pres">
      <dgm:prSet presAssocID="{72B0F92F-15F3-49FA-90C4-9F97185E9D88}" presName="connTx" presStyleLbl="parChTrans1D2" presStyleIdx="3" presStyleCnt="5"/>
      <dgm:spPr/>
      <dgm:t>
        <a:bodyPr/>
        <a:lstStyle/>
        <a:p>
          <a:endParaRPr lang="es-EC"/>
        </a:p>
      </dgm:t>
    </dgm:pt>
    <dgm:pt modelId="{ABBE5404-CF1D-4330-B9D1-DCBB01C9D52C}" type="pres">
      <dgm:prSet presAssocID="{25684FAE-3CA9-4C07-99AF-5194DAF314A8}" presName="root2" presStyleCnt="0"/>
      <dgm:spPr/>
    </dgm:pt>
    <dgm:pt modelId="{9DDEBF5B-376B-420F-8D16-19359DC2BA59}" type="pres">
      <dgm:prSet presAssocID="{25684FAE-3CA9-4C07-99AF-5194DAF314A8}" presName="LevelTwoTextNode" presStyleLbl="node2" presStyleIdx="3" presStyleCnt="5">
        <dgm:presLayoutVars>
          <dgm:chPref val="3"/>
        </dgm:presLayoutVars>
      </dgm:prSet>
      <dgm:spPr/>
      <dgm:t>
        <a:bodyPr/>
        <a:lstStyle/>
        <a:p>
          <a:endParaRPr lang="es-EC"/>
        </a:p>
      </dgm:t>
    </dgm:pt>
    <dgm:pt modelId="{48DA2D46-41FE-475D-9C75-5B1B32E9DC22}" type="pres">
      <dgm:prSet presAssocID="{25684FAE-3CA9-4C07-99AF-5194DAF314A8}" presName="level3hierChild" presStyleCnt="0"/>
      <dgm:spPr/>
    </dgm:pt>
    <dgm:pt modelId="{2D43C2D0-9863-45BF-994A-BE2D29F05C08}" type="pres">
      <dgm:prSet presAssocID="{6F513AA9-21C7-455D-B835-C083A5D148B0}" presName="conn2-1" presStyleLbl="parChTrans1D2" presStyleIdx="4" presStyleCnt="5"/>
      <dgm:spPr/>
      <dgm:t>
        <a:bodyPr/>
        <a:lstStyle/>
        <a:p>
          <a:endParaRPr lang="es-EC"/>
        </a:p>
      </dgm:t>
    </dgm:pt>
    <dgm:pt modelId="{EE98C4D7-273D-4561-B187-C5B0F93008D5}" type="pres">
      <dgm:prSet presAssocID="{6F513AA9-21C7-455D-B835-C083A5D148B0}" presName="connTx" presStyleLbl="parChTrans1D2" presStyleIdx="4" presStyleCnt="5"/>
      <dgm:spPr/>
      <dgm:t>
        <a:bodyPr/>
        <a:lstStyle/>
        <a:p>
          <a:endParaRPr lang="es-EC"/>
        </a:p>
      </dgm:t>
    </dgm:pt>
    <dgm:pt modelId="{897E1EAB-BA84-4AF3-B5D8-12BC1F7E0D28}" type="pres">
      <dgm:prSet presAssocID="{C87100B2-56C4-43FC-B242-8D0EC2809AC8}" presName="root2" presStyleCnt="0"/>
      <dgm:spPr/>
    </dgm:pt>
    <dgm:pt modelId="{17221041-D0CA-4ECF-AE2A-A79BE49584F3}" type="pres">
      <dgm:prSet presAssocID="{C87100B2-56C4-43FC-B242-8D0EC2809AC8}" presName="LevelTwoTextNode" presStyleLbl="node2" presStyleIdx="4" presStyleCnt="5">
        <dgm:presLayoutVars>
          <dgm:chPref val="3"/>
        </dgm:presLayoutVars>
      </dgm:prSet>
      <dgm:spPr/>
      <dgm:t>
        <a:bodyPr/>
        <a:lstStyle/>
        <a:p>
          <a:endParaRPr lang="es-EC"/>
        </a:p>
      </dgm:t>
    </dgm:pt>
    <dgm:pt modelId="{FE8167FC-0186-4AA0-AC2B-F46478754804}" type="pres">
      <dgm:prSet presAssocID="{C87100B2-56C4-43FC-B242-8D0EC2809AC8}" presName="level3hierChild" presStyleCnt="0"/>
      <dgm:spPr/>
    </dgm:pt>
  </dgm:ptLst>
  <dgm:cxnLst>
    <dgm:cxn modelId="{4A7D8438-C9AF-429E-9261-DD505622F182}" srcId="{4BBBE98F-3512-42E2-B611-F4C5D53B87F4}" destId="{C87100B2-56C4-43FC-B242-8D0EC2809AC8}" srcOrd="4" destOrd="0" parTransId="{6F513AA9-21C7-455D-B835-C083A5D148B0}" sibTransId="{B47A71DD-E40A-4991-9031-0A423160C20C}"/>
    <dgm:cxn modelId="{BA1FA8D6-C801-4EFA-8C86-20AF72F81B07}" type="presOf" srcId="{6F513AA9-21C7-455D-B835-C083A5D148B0}" destId="{2D43C2D0-9863-45BF-994A-BE2D29F05C08}" srcOrd="0" destOrd="0" presId="urn:microsoft.com/office/officeart/2008/layout/HorizontalMultiLevelHierarchy"/>
    <dgm:cxn modelId="{9FAB3AE1-FA68-40CF-9990-158C6D42229A}" type="presOf" srcId="{6F513AA9-21C7-455D-B835-C083A5D148B0}" destId="{EE98C4D7-273D-4561-B187-C5B0F93008D5}" srcOrd="1" destOrd="0" presId="urn:microsoft.com/office/officeart/2008/layout/HorizontalMultiLevelHierarchy"/>
    <dgm:cxn modelId="{C5C3D578-F417-4ABD-8DBE-FA53DB7835FC}" type="presOf" srcId="{F125A5ED-4311-4D4B-BC77-905DFBE2876B}" destId="{C39D199E-8CB3-418F-8398-52ADADFCF56D}" srcOrd="0" destOrd="0" presId="urn:microsoft.com/office/officeart/2008/layout/HorizontalMultiLevelHierarchy"/>
    <dgm:cxn modelId="{54AA8F11-EE81-4DEC-9DCF-B6ADCDFE7893}" srcId="{CC85C7C6-C9EC-4E51-98D1-98EA1B4785AA}" destId="{4BBBE98F-3512-42E2-B611-F4C5D53B87F4}" srcOrd="0" destOrd="0" parTransId="{6ED703FD-E5F0-43DB-A272-9DED903A086C}" sibTransId="{A97D83F4-9B20-4F15-B825-29493CFA2754}"/>
    <dgm:cxn modelId="{547E1627-AF19-4110-A7F1-1602AEB90917}" type="presOf" srcId="{18B13C21-09A3-4E11-B5E8-09FF40AB9797}" destId="{60625AE6-412A-418A-8A74-C23C6E07681C}" srcOrd="1" destOrd="0" presId="urn:microsoft.com/office/officeart/2008/layout/HorizontalMultiLevelHierarchy"/>
    <dgm:cxn modelId="{2C11CCA1-1AF3-41CB-80CE-8D0588E9BF69}" type="presOf" srcId="{25684FAE-3CA9-4C07-99AF-5194DAF314A8}" destId="{9DDEBF5B-376B-420F-8D16-19359DC2BA59}" srcOrd="0" destOrd="0" presId="urn:microsoft.com/office/officeart/2008/layout/HorizontalMultiLevelHierarchy"/>
    <dgm:cxn modelId="{CA102218-A1C2-45B9-95BE-7DD8A0FAAF58}" type="presOf" srcId="{A8CBCA50-24B5-497D-A1CF-AC105FD7976F}" destId="{B90CDC01-BD07-4E34-8AD4-994B596572DB}" srcOrd="1" destOrd="0" presId="urn:microsoft.com/office/officeart/2008/layout/HorizontalMultiLevelHierarchy"/>
    <dgm:cxn modelId="{C03EA3A4-7D76-4BE6-A8C5-AD3AC58A439F}" type="presOf" srcId="{72B0F92F-15F3-49FA-90C4-9F97185E9D88}" destId="{E6F532DB-2847-44EC-8216-D4FE96092A66}" srcOrd="0" destOrd="0" presId="urn:microsoft.com/office/officeart/2008/layout/HorizontalMultiLevelHierarchy"/>
    <dgm:cxn modelId="{1052F2AC-D48C-45F8-A35E-890618F65432}" srcId="{4BBBE98F-3512-42E2-B611-F4C5D53B87F4}" destId="{F125A5ED-4311-4D4B-BC77-905DFBE2876B}" srcOrd="2" destOrd="0" parTransId="{A8CBCA50-24B5-497D-A1CF-AC105FD7976F}" sibTransId="{3DB00688-6F0E-40A6-9BA3-752307305D0C}"/>
    <dgm:cxn modelId="{4E295A66-F8A9-4347-8799-7C3527B5516B}" srcId="{4BBBE98F-3512-42E2-B611-F4C5D53B87F4}" destId="{776D94BB-DBD4-4560-9AF0-7194ECD1BA5F}" srcOrd="1" destOrd="0" parTransId="{18B13C21-09A3-4E11-B5E8-09FF40AB9797}" sibTransId="{340A5C12-9841-49BB-9E90-F81E547D3B1C}"/>
    <dgm:cxn modelId="{FCDA8D86-2462-4FAB-9552-FF557AF05A56}" type="presOf" srcId="{05517AD3-14CE-4818-8838-117E4AFEDC90}" destId="{BF66A1C2-7A2F-4075-82FC-AF3973E1F72B}" srcOrd="1" destOrd="0" presId="urn:microsoft.com/office/officeart/2008/layout/HorizontalMultiLevelHierarchy"/>
    <dgm:cxn modelId="{9240BE9C-CA00-4D7C-9D96-BF23889A63D0}" type="presOf" srcId="{776D94BB-DBD4-4560-9AF0-7194ECD1BA5F}" destId="{FCB18F37-DBC1-48C7-B01A-FB9BE623B97C}" srcOrd="0" destOrd="0" presId="urn:microsoft.com/office/officeart/2008/layout/HorizontalMultiLevelHierarchy"/>
    <dgm:cxn modelId="{F27A1D7C-6EF3-42E5-9191-0A67BA3DB986}" type="presOf" srcId="{C87100B2-56C4-43FC-B242-8D0EC2809AC8}" destId="{17221041-D0CA-4ECF-AE2A-A79BE49584F3}" srcOrd="0" destOrd="0" presId="urn:microsoft.com/office/officeart/2008/layout/HorizontalMultiLevelHierarchy"/>
    <dgm:cxn modelId="{0D96F784-C938-4ABC-8413-BD673D307983}" type="presOf" srcId="{4BBBE98F-3512-42E2-B611-F4C5D53B87F4}" destId="{3F10A4D0-1F2E-42CD-88DB-6A125A83F0DC}" srcOrd="0" destOrd="0" presId="urn:microsoft.com/office/officeart/2008/layout/HorizontalMultiLevelHierarchy"/>
    <dgm:cxn modelId="{FFB3A3D2-5877-4A20-A909-668771270188}" type="presOf" srcId="{72B0F92F-15F3-49FA-90C4-9F97185E9D88}" destId="{BAEDBA73-F245-4A9F-AE41-1B52D1D7AE08}" srcOrd="1" destOrd="0" presId="urn:microsoft.com/office/officeart/2008/layout/HorizontalMultiLevelHierarchy"/>
    <dgm:cxn modelId="{86D2F3BA-20AA-49DE-B10A-21E7AB2CDAC5}" type="presOf" srcId="{A8CBCA50-24B5-497D-A1CF-AC105FD7976F}" destId="{DEA823C5-30D4-4D2E-B173-F7C2AC9D9BBC}" srcOrd="0" destOrd="0" presId="urn:microsoft.com/office/officeart/2008/layout/HorizontalMultiLevelHierarchy"/>
    <dgm:cxn modelId="{D75521DD-7812-4485-ADBA-7B0C1A69F985}" type="presOf" srcId="{8874E2E0-FBFA-42E4-887E-B3566B3C8E0C}" destId="{5EFA59BC-A67D-470C-9E85-C39EB7B491BE}" srcOrd="0" destOrd="0" presId="urn:microsoft.com/office/officeart/2008/layout/HorizontalMultiLevelHierarchy"/>
    <dgm:cxn modelId="{D56681F6-5E30-4624-99DA-1BE2CF4B6392}" srcId="{4BBBE98F-3512-42E2-B611-F4C5D53B87F4}" destId="{8874E2E0-FBFA-42E4-887E-B3566B3C8E0C}" srcOrd="0" destOrd="0" parTransId="{05517AD3-14CE-4818-8838-117E4AFEDC90}" sibTransId="{B40E5784-413D-44C1-AA85-BBA46663A07B}"/>
    <dgm:cxn modelId="{1565769F-AA6B-4DE1-AD05-792E12834312}" srcId="{4BBBE98F-3512-42E2-B611-F4C5D53B87F4}" destId="{25684FAE-3CA9-4C07-99AF-5194DAF314A8}" srcOrd="3" destOrd="0" parTransId="{72B0F92F-15F3-49FA-90C4-9F97185E9D88}" sibTransId="{3D5338E9-A85E-473C-85F2-ED00F72497BD}"/>
    <dgm:cxn modelId="{A78B83B4-65FF-4245-BCFB-74A9F69858DF}" type="presOf" srcId="{CC85C7C6-C9EC-4E51-98D1-98EA1B4785AA}" destId="{3C237ECE-F29B-4044-9615-92AA8AA5D788}" srcOrd="0" destOrd="0" presId="urn:microsoft.com/office/officeart/2008/layout/HorizontalMultiLevelHierarchy"/>
    <dgm:cxn modelId="{8FE5F7E2-D0D9-4548-B4C2-0BEE3551D21D}" type="presOf" srcId="{05517AD3-14CE-4818-8838-117E4AFEDC90}" destId="{4263C9AA-8918-4C20-9B78-C181C68F8D3C}" srcOrd="0" destOrd="0" presId="urn:microsoft.com/office/officeart/2008/layout/HorizontalMultiLevelHierarchy"/>
    <dgm:cxn modelId="{2C75EB76-E1DA-4225-BE54-EADA1AA5EA21}" type="presOf" srcId="{18B13C21-09A3-4E11-B5E8-09FF40AB9797}" destId="{8C41709C-1682-4582-9427-F7B8CC82F157}" srcOrd="0" destOrd="0" presId="urn:microsoft.com/office/officeart/2008/layout/HorizontalMultiLevelHierarchy"/>
    <dgm:cxn modelId="{FD8983F7-7633-4A74-A816-2C9D5805709E}" type="presParOf" srcId="{3C237ECE-F29B-4044-9615-92AA8AA5D788}" destId="{7CD422DC-6491-4B77-A3A8-9CAFA0EA4BF1}" srcOrd="0" destOrd="0" presId="urn:microsoft.com/office/officeart/2008/layout/HorizontalMultiLevelHierarchy"/>
    <dgm:cxn modelId="{83193899-6F6C-4749-90F6-03EFEA316C74}" type="presParOf" srcId="{7CD422DC-6491-4B77-A3A8-9CAFA0EA4BF1}" destId="{3F10A4D0-1F2E-42CD-88DB-6A125A83F0DC}" srcOrd="0" destOrd="0" presId="urn:microsoft.com/office/officeart/2008/layout/HorizontalMultiLevelHierarchy"/>
    <dgm:cxn modelId="{96AF26B9-829F-4163-8154-D15C13B33225}" type="presParOf" srcId="{7CD422DC-6491-4B77-A3A8-9CAFA0EA4BF1}" destId="{414B4C8D-8DB7-4828-9C6E-9925FBBE4770}" srcOrd="1" destOrd="0" presId="urn:microsoft.com/office/officeart/2008/layout/HorizontalMultiLevelHierarchy"/>
    <dgm:cxn modelId="{9AED1638-98F7-4CFF-919C-3E4F89DBA2E5}" type="presParOf" srcId="{414B4C8D-8DB7-4828-9C6E-9925FBBE4770}" destId="{4263C9AA-8918-4C20-9B78-C181C68F8D3C}" srcOrd="0" destOrd="0" presId="urn:microsoft.com/office/officeart/2008/layout/HorizontalMultiLevelHierarchy"/>
    <dgm:cxn modelId="{A21613EE-20BC-4798-A160-830EC39F85AD}" type="presParOf" srcId="{4263C9AA-8918-4C20-9B78-C181C68F8D3C}" destId="{BF66A1C2-7A2F-4075-82FC-AF3973E1F72B}" srcOrd="0" destOrd="0" presId="urn:microsoft.com/office/officeart/2008/layout/HorizontalMultiLevelHierarchy"/>
    <dgm:cxn modelId="{91A50074-EE1F-40DD-AAD3-0707D851E2DF}" type="presParOf" srcId="{414B4C8D-8DB7-4828-9C6E-9925FBBE4770}" destId="{9F2B6CD7-9D03-481E-96AD-F6AD4BCE260B}" srcOrd="1" destOrd="0" presId="urn:microsoft.com/office/officeart/2008/layout/HorizontalMultiLevelHierarchy"/>
    <dgm:cxn modelId="{B62D503C-F819-4A0C-8FF1-77DB48F1943A}" type="presParOf" srcId="{9F2B6CD7-9D03-481E-96AD-F6AD4BCE260B}" destId="{5EFA59BC-A67D-470C-9E85-C39EB7B491BE}" srcOrd="0" destOrd="0" presId="urn:microsoft.com/office/officeart/2008/layout/HorizontalMultiLevelHierarchy"/>
    <dgm:cxn modelId="{79D63F4E-F9A2-4218-BBFB-74B43222E19D}" type="presParOf" srcId="{9F2B6CD7-9D03-481E-96AD-F6AD4BCE260B}" destId="{C6FF73D3-E8B1-49D7-9DAB-F59A6080C2D9}" srcOrd="1" destOrd="0" presId="urn:microsoft.com/office/officeart/2008/layout/HorizontalMultiLevelHierarchy"/>
    <dgm:cxn modelId="{2BB4AEF4-96B9-488F-9F60-878231555046}" type="presParOf" srcId="{414B4C8D-8DB7-4828-9C6E-9925FBBE4770}" destId="{8C41709C-1682-4582-9427-F7B8CC82F157}" srcOrd="2" destOrd="0" presId="urn:microsoft.com/office/officeart/2008/layout/HorizontalMultiLevelHierarchy"/>
    <dgm:cxn modelId="{0B9B904C-DAF0-4E1A-82AA-EFBFE4DF4232}" type="presParOf" srcId="{8C41709C-1682-4582-9427-F7B8CC82F157}" destId="{60625AE6-412A-418A-8A74-C23C6E07681C}" srcOrd="0" destOrd="0" presId="urn:microsoft.com/office/officeart/2008/layout/HorizontalMultiLevelHierarchy"/>
    <dgm:cxn modelId="{153605F1-3B42-4BC9-8573-D8836AFB92E9}" type="presParOf" srcId="{414B4C8D-8DB7-4828-9C6E-9925FBBE4770}" destId="{816B7ED1-B9FF-4EA8-BC4D-AEEA91B0DE7F}" srcOrd="3" destOrd="0" presId="urn:microsoft.com/office/officeart/2008/layout/HorizontalMultiLevelHierarchy"/>
    <dgm:cxn modelId="{1DE07C2A-D5C2-4571-9FC5-E0EDA97023FE}" type="presParOf" srcId="{816B7ED1-B9FF-4EA8-BC4D-AEEA91B0DE7F}" destId="{FCB18F37-DBC1-48C7-B01A-FB9BE623B97C}" srcOrd="0" destOrd="0" presId="urn:microsoft.com/office/officeart/2008/layout/HorizontalMultiLevelHierarchy"/>
    <dgm:cxn modelId="{AC4F3AC4-CE05-4469-BBF2-DEFC4FD9C645}" type="presParOf" srcId="{816B7ED1-B9FF-4EA8-BC4D-AEEA91B0DE7F}" destId="{13AF8C45-152B-4DA8-A756-479481AF3955}" srcOrd="1" destOrd="0" presId="urn:microsoft.com/office/officeart/2008/layout/HorizontalMultiLevelHierarchy"/>
    <dgm:cxn modelId="{A0851865-5D44-4C63-B2F8-A5AA1CAA96B9}" type="presParOf" srcId="{414B4C8D-8DB7-4828-9C6E-9925FBBE4770}" destId="{DEA823C5-30D4-4D2E-B173-F7C2AC9D9BBC}" srcOrd="4" destOrd="0" presId="urn:microsoft.com/office/officeart/2008/layout/HorizontalMultiLevelHierarchy"/>
    <dgm:cxn modelId="{5E9E7167-0379-40A6-AC84-FEB38D70BE0B}" type="presParOf" srcId="{DEA823C5-30D4-4D2E-B173-F7C2AC9D9BBC}" destId="{B90CDC01-BD07-4E34-8AD4-994B596572DB}" srcOrd="0" destOrd="0" presId="urn:microsoft.com/office/officeart/2008/layout/HorizontalMultiLevelHierarchy"/>
    <dgm:cxn modelId="{597325A6-8D90-446B-A960-7AA5D4106C4C}" type="presParOf" srcId="{414B4C8D-8DB7-4828-9C6E-9925FBBE4770}" destId="{B5E45009-F449-49F6-893D-087162F1A9EB}" srcOrd="5" destOrd="0" presId="urn:microsoft.com/office/officeart/2008/layout/HorizontalMultiLevelHierarchy"/>
    <dgm:cxn modelId="{153A9DCF-21D2-4D9B-AE3F-A8F7EDEDA61A}" type="presParOf" srcId="{B5E45009-F449-49F6-893D-087162F1A9EB}" destId="{C39D199E-8CB3-418F-8398-52ADADFCF56D}" srcOrd="0" destOrd="0" presId="urn:microsoft.com/office/officeart/2008/layout/HorizontalMultiLevelHierarchy"/>
    <dgm:cxn modelId="{B6A3F750-49F6-42FF-AB1A-7190C83BA9B2}" type="presParOf" srcId="{B5E45009-F449-49F6-893D-087162F1A9EB}" destId="{0D614E15-E3E5-4D75-BA45-BC3C9A500B6A}" srcOrd="1" destOrd="0" presId="urn:microsoft.com/office/officeart/2008/layout/HorizontalMultiLevelHierarchy"/>
    <dgm:cxn modelId="{9EF4C612-F5E1-4144-B3D5-179EBF34A8DD}" type="presParOf" srcId="{414B4C8D-8DB7-4828-9C6E-9925FBBE4770}" destId="{E6F532DB-2847-44EC-8216-D4FE96092A66}" srcOrd="6" destOrd="0" presId="urn:microsoft.com/office/officeart/2008/layout/HorizontalMultiLevelHierarchy"/>
    <dgm:cxn modelId="{DD8B25F0-B8F7-40F9-91B5-BD2007803F60}" type="presParOf" srcId="{E6F532DB-2847-44EC-8216-D4FE96092A66}" destId="{BAEDBA73-F245-4A9F-AE41-1B52D1D7AE08}" srcOrd="0" destOrd="0" presId="urn:microsoft.com/office/officeart/2008/layout/HorizontalMultiLevelHierarchy"/>
    <dgm:cxn modelId="{A59D32A9-2D22-4E24-AB1B-0EA6E021A432}" type="presParOf" srcId="{414B4C8D-8DB7-4828-9C6E-9925FBBE4770}" destId="{ABBE5404-CF1D-4330-B9D1-DCBB01C9D52C}" srcOrd="7" destOrd="0" presId="urn:microsoft.com/office/officeart/2008/layout/HorizontalMultiLevelHierarchy"/>
    <dgm:cxn modelId="{40BF93E5-990E-4BDC-87C8-94D19D91C989}" type="presParOf" srcId="{ABBE5404-CF1D-4330-B9D1-DCBB01C9D52C}" destId="{9DDEBF5B-376B-420F-8D16-19359DC2BA59}" srcOrd="0" destOrd="0" presId="urn:microsoft.com/office/officeart/2008/layout/HorizontalMultiLevelHierarchy"/>
    <dgm:cxn modelId="{E95215CC-AC80-4DA5-8701-44395F7768B8}" type="presParOf" srcId="{ABBE5404-CF1D-4330-B9D1-DCBB01C9D52C}" destId="{48DA2D46-41FE-475D-9C75-5B1B32E9DC22}" srcOrd="1" destOrd="0" presId="urn:microsoft.com/office/officeart/2008/layout/HorizontalMultiLevelHierarchy"/>
    <dgm:cxn modelId="{595BD9AE-EC3F-48D8-8ABF-E7273607CA97}" type="presParOf" srcId="{414B4C8D-8DB7-4828-9C6E-9925FBBE4770}" destId="{2D43C2D0-9863-45BF-994A-BE2D29F05C08}" srcOrd="8" destOrd="0" presId="urn:microsoft.com/office/officeart/2008/layout/HorizontalMultiLevelHierarchy"/>
    <dgm:cxn modelId="{117D15B3-FBB0-4ED1-9A87-9C5C4635790E}" type="presParOf" srcId="{2D43C2D0-9863-45BF-994A-BE2D29F05C08}" destId="{EE98C4D7-273D-4561-B187-C5B0F93008D5}" srcOrd="0" destOrd="0" presId="urn:microsoft.com/office/officeart/2008/layout/HorizontalMultiLevelHierarchy"/>
    <dgm:cxn modelId="{9FD2AB90-1A34-494A-B31F-2959769F0AD9}" type="presParOf" srcId="{414B4C8D-8DB7-4828-9C6E-9925FBBE4770}" destId="{897E1EAB-BA84-4AF3-B5D8-12BC1F7E0D28}" srcOrd="9" destOrd="0" presId="urn:microsoft.com/office/officeart/2008/layout/HorizontalMultiLevelHierarchy"/>
    <dgm:cxn modelId="{69269888-751D-4412-8729-B7ECAC2627FC}" type="presParOf" srcId="{897E1EAB-BA84-4AF3-B5D8-12BC1F7E0D28}" destId="{17221041-D0CA-4ECF-AE2A-A79BE49584F3}" srcOrd="0" destOrd="0" presId="urn:microsoft.com/office/officeart/2008/layout/HorizontalMultiLevelHierarchy"/>
    <dgm:cxn modelId="{550C0F69-6AE4-43B4-886E-22607F616728}" type="presParOf" srcId="{897E1EAB-BA84-4AF3-B5D8-12BC1F7E0D28}" destId="{FE8167FC-0186-4AA0-AC2B-F46478754804}"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85C7C6-C9EC-4E51-98D1-98EA1B4785AA}" type="doc">
      <dgm:prSet loTypeId="urn:microsoft.com/office/officeart/2008/layout/HorizontalMultiLevelHierarchy" loCatId="hierarchy" qsTypeId="urn:microsoft.com/office/officeart/2005/8/quickstyle/simple5" qsCatId="simple" csTypeId="urn:microsoft.com/office/officeart/2005/8/colors/accent5_1" csCatId="accent5" phldr="1"/>
      <dgm:spPr/>
      <dgm:t>
        <a:bodyPr/>
        <a:lstStyle/>
        <a:p>
          <a:endParaRPr lang="es-EC"/>
        </a:p>
      </dgm:t>
    </dgm:pt>
    <dgm:pt modelId="{4BBBE98F-3512-42E2-B611-F4C5D53B87F4}">
      <dgm:prSet phldrT="[Texto]" custT="1"/>
      <dgm:spPr/>
      <dgm:t>
        <a:bodyPr/>
        <a:lstStyle/>
        <a:p>
          <a:r>
            <a:rPr lang="es-EC" sz="2000" dirty="0" smtClean="0"/>
            <a:t>PRUEBAS</a:t>
          </a:r>
          <a:endParaRPr lang="es-EC" sz="2000" b="1" dirty="0">
            <a:effectLst>
              <a:outerShdw blurRad="38100" dist="38100" dir="2700000" algn="tl">
                <a:srgbClr val="000000">
                  <a:alpha val="43137"/>
                </a:srgbClr>
              </a:outerShdw>
            </a:effectLst>
            <a:latin typeface="Cambria" pitchFamily="18" charset="0"/>
          </a:endParaRPr>
        </a:p>
      </dgm:t>
    </dgm:pt>
    <dgm:pt modelId="{6ED703FD-E5F0-43DB-A272-9DED903A086C}" type="parTrans" cxnId="{54AA8F11-EE81-4DEC-9DCF-B6ADCDFE7893}">
      <dgm:prSet/>
      <dgm:spPr/>
      <dgm:t>
        <a:bodyPr/>
        <a:lstStyle/>
        <a:p>
          <a:endParaRPr lang="es-EC"/>
        </a:p>
      </dgm:t>
    </dgm:pt>
    <dgm:pt modelId="{A97D83F4-9B20-4F15-B825-29493CFA2754}" type="sibTrans" cxnId="{54AA8F11-EE81-4DEC-9DCF-B6ADCDFE7893}">
      <dgm:prSet/>
      <dgm:spPr/>
      <dgm:t>
        <a:bodyPr/>
        <a:lstStyle/>
        <a:p>
          <a:endParaRPr lang="es-EC"/>
        </a:p>
      </dgm:t>
    </dgm:pt>
    <dgm:pt modelId="{8874E2E0-FBFA-42E4-887E-B3566B3C8E0C}">
      <dgm:prSet phldrT="[Texto]" custT="1"/>
      <dgm:spPr/>
      <dgm:t>
        <a:bodyPr/>
        <a:lstStyle/>
        <a:p>
          <a:pPr algn="ctr"/>
          <a:r>
            <a:rPr lang="es-EC" sz="1600" b="0" dirty="0" smtClean="0"/>
            <a:t>Giro del sistema de rotulación RGB</a:t>
          </a:r>
          <a:endParaRPr lang="es-EC" sz="1600" b="0" dirty="0">
            <a:latin typeface="Cambria" pitchFamily="18" charset="0"/>
          </a:endParaRPr>
        </a:p>
      </dgm:t>
    </dgm:pt>
    <dgm:pt modelId="{05517AD3-14CE-4818-8838-117E4AFEDC90}" type="parTrans" cxnId="{D56681F6-5E30-4624-99DA-1BE2CF4B6392}">
      <dgm:prSet/>
      <dgm:spPr/>
      <dgm:t>
        <a:bodyPr/>
        <a:lstStyle/>
        <a:p>
          <a:endParaRPr lang="es-EC"/>
        </a:p>
      </dgm:t>
    </dgm:pt>
    <dgm:pt modelId="{B40E5784-413D-44C1-AA85-BBA46663A07B}" type="sibTrans" cxnId="{D56681F6-5E30-4624-99DA-1BE2CF4B6392}">
      <dgm:prSet/>
      <dgm:spPr/>
      <dgm:t>
        <a:bodyPr/>
        <a:lstStyle/>
        <a:p>
          <a:endParaRPr lang="es-EC"/>
        </a:p>
      </dgm:t>
    </dgm:pt>
    <dgm:pt modelId="{776D94BB-DBD4-4560-9AF0-7194ECD1BA5F}">
      <dgm:prSet phldrT="[Texto]" custT="1"/>
      <dgm:spPr/>
      <dgm:t>
        <a:bodyPr/>
        <a:lstStyle/>
        <a:p>
          <a:pPr algn="ctr"/>
          <a:r>
            <a:rPr lang="es-EC" sz="1600" b="0" dirty="0" smtClean="0"/>
            <a:t>Alimentación hacia la hélice</a:t>
          </a:r>
          <a:endParaRPr lang="es-EC" sz="1600" b="0" dirty="0">
            <a:latin typeface="Cambria" pitchFamily="18" charset="0"/>
          </a:endParaRPr>
        </a:p>
      </dgm:t>
    </dgm:pt>
    <dgm:pt modelId="{18B13C21-09A3-4E11-B5E8-09FF40AB9797}" type="parTrans" cxnId="{4E295A66-F8A9-4347-8799-7C3527B5516B}">
      <dgm:prSet/>
      <dgm:spPr/>
      <dgm:t>
        <a:bodyPr/>
        <a:lstStyle/>
        <a:p>
          <a:endParaRPr lang="es-EC"/>
        </a:p>
      </dgm:t>
    </dgm:pt>
    <dgm:pt modelId="{340A5C12-9841-49BB-9E90-F81E547D3B1C}" type="sibTrans" cxnId="{4E295A66-F8A9-4347-8799-7C3527B5516B}">
      <dgm:prSet/>
      <dgm:spPr/>
      <dgm:t>
        <a:bodyPr/>
        <a:lstStyle/>
        <a:p>
          <a:endParaRPr lang="es-EC"/>
        </a:p>
      </dgm:t>
    </dgm:pt>
    <dgm:pt modelId="{D2ABE081-5451-4E03-B353-008FE4FFB001}">
      <dgm:prSet phldrT="[Texto]" custT="1"/>
      <dgm:spPr/>
      <dgm:t>
        <a:bodyPr/>
        <a:lstStyle/>
        <a:p>
          <a:pPr algn="ctr"/>
          <a:r>
            <a:rPr lang="es-EC" sz="1600" b="0" dirty="0" smtClean="0"/>
            <a:t>Comunicación entre la PC y el módulo inalámbrico HC05</a:t>
          </a:r>
          <a:endParaRPr lang="es-EC" sz="1600" b="0" dirty="0">
            <a:latin typeface="Cambria" pitchFamily="18" charset="0"/>
          </a:endParaRPr>
        </a:p>
      </dgm:t>
    </dgm:pt>
    <dgm:pt modelId="{7FCC3545-E95F-4436-ABF6-489FAE3D2075}" type="parTrans" cxnId="{EAA28F59-2D71-4FBD-99C3-B4E1502472F7}">
      <dgm:prSet/>
      <dgm:spPr/>
      <dgm:t>
        <a:bodyPr/>
        <a:lstStyle/>
        <a:p>
          <a:endParaRPr lang="es-EC"/>
        </a:p>
      </dgm:t>
    </dgm:pt>
    <dgm:pt modelId="{8649D329-F9CC-4930-BA6D-70B34705DD21}" type="sibTrans" cxnId="{EAA28F59-2D71-4FBD-99C3-B4E1502472F7}">
      <dgm:prSet/>
      <dgm:spPr/>
      <dgm:t>
        <a:bodyPr/>
        <a:lstStyle/>
        <a:p>
          <a:endParaRPr lang="es-EC"/>
        </a:p>
      </dgm:t>
    </dgm:pt>
    <dgm:pt modelId="{3BCF0C40-52FE-4074-9117-0BC1DC8FD9EB}">
      <dgm:prSet phldrT="[Texto]" custT="1"/>
      <dgm:spPr/>
      <dgm:t>
        <a:bodyPr/>
        <a:lstStyle/>
        <a:p>
          <a:pPr algn="ctr"/>
          <a:r>
            <a:rPr lang="es-EC" sz="1600" b="0" dirty="0" smtClean="0"/>
            <a:t>Visualización de los mensajes en el sistema de rotulación RGB</a:t>
          </a:r>
          <a:endParaRPr lang="es-EC" sz="1600" b="0" dirty="0">
            <a:latin typeface="Cambria" pitchFamily="18" charset="0"/>
          </a:endParaRPr>
        </a:p>
      </dgm:t>
    </dgm:pt>
    <dgm:pt modelId="{01D38FAE-4BC9-4B3A-8FB5-62325144FBC4}" type="parTrans" cxnId="{E37A5545-2DDC-4820-A3E4-445F6152A785}">
      <dgm:prSet/>
      <dgm:spPr/>
      <dgm:t>
        <a:bodyPr/>
        <a:lstStyle/>
        <a:p>
          <a:endParaRPr lang="es-EC"/>
        </a:p>
      </dgm:t>
    </dgm:pt>
    <dgm:pt modelId="{619C7DF9-8979-4ECC-8E84-AF6B3A1B4D16}" type="sibTrans" cxnId="{E37A5545-2DDC-4820-A3E4-445F6152A785}">
      <dgm:prSet/>
      <dgm:spPr/>
      <dgm:t>
        <a:bodyPr/>
        <a:lstStyle/>
        <a:p>
          <a:endParaRPr lang="es-EC"/>
        </a:p>
      </dgm:t>
    </dgm:pt>
    <dgm:pt modelId="{3C237ECE-F29B-4044-9615-92AA8AA5D788}" type="pres">
      <dgm:prSet presAssocID="{CC85C7C6-C9EC-4E51-98D1-98EA1B4785AA}" presName="Name0" presStyleCnt="0">
        <dgm:presLayoutVars>
          <dgm:chPref val="1"/>
          <dgm:dir/>
          <dgm:animOne val="branch"/>
          <dgm:animLvl val="lvl"/>
          <dgm:resizeHandles val="exact"/>
        </dgm:presLayoutVars>
      </dgm:prSet>
      <dgm:spPr/>
      <dgm:t>
        <a:bodyPr/>
        <a:lstStyle/>
        <a:p>
          <a:endParaRPr lang="es-EC"/>
        </a:p>
      </dgm:t>
    </dgm:pt>
    <dgm:pt modelId="{7CD422DC-6491-4B77-A3A8-9CAFA0EA4BF1}" type="pres">
      <dgm:prSet presAssocID="{4BBBE98F-3512-42E2-B611-F4C5D53B87F4}" presName="root1" presStyleCnt="0"/>
      <dgm:spPr/>
      <dgm:t>
        <a:bodyPr/>
        <a:lstStyle/>
        <a:p>
          <a:endParaRPr lang="es-EC"/>
        </a:p>
      </dgm:t>
    </dgm:pt>
    <dgm:pt modelId="{3F10A4D0-1F2E-42CD-88DB-6A125A83F0DC}" type="pres">
      <dgm:prSet presAssocID="{4BBBE98F-3512-42E2-B611-F4C5D53B87F4}" presName="LevelOneTextNode" presStyleLbl="node0" presStyleIdx="0" presStyleCnt="1" custScaleX="147916">
        <dgm:presLayoutVars>
          <dgm:chPref val="3"/>
        </dgm:presLayoutVars>
      </dgm:prSet>
      <dgm:spPr/>
      <dgm:t>
        <a:bodyPr/>
        <a:lstStyle/>
        <a:p>
          <a:endParaRPr lang="es-EC"/>
        </a:p>
      </dgm:t>
    </dgm:pt>
    <dgm:pt modelId="{414B4C8D-8DB7-4828-9C6E-9925FBBE4770}" type="pres">
      <dgm:prSet presAssocID="{4BBBE98F-3512-42E2-B611-F4C5D53B87F4}" presName="level2hierChild" presStyleCnt="0"/>
      <dgm:spPr/>
      <dgm:t>
        <a:bodyPr/>
        <a:lstStyle/>
        <a:p>
          <a:endParaRPr lang="es-EC"/>
        </a:p>
      </dgm:t>
    </dgm:pt>
    <dgm:pt modelId="{4263C9AA-8918-4C20-9B78-C181C68F8D3C}" type="pres">
      <dgm:prSet presAssocID="{05517AD3-14CE-4818-8838-117E4AFEDC90}" presName="conn2-1" presStyleLbl="parChTrans1D2" presStyleIdx="0" presStyleCnt="4"/>
      <dgm:spPr/>
      <dgm:t>
        <a:bodyPr/>
        <a:lstStyle/>
        <a:p>
          <a:endParaRPr lang="es-EC"/>
        </a:p>
      </dgm:t>
    </dgm:pt>
    <dgm:pt modelId="{BF66A1C2-7A2F-4075-82FC-AF3973E1F72B}" type="pres">
      <dgm:prSet presAssocID="{05517AD3-14CE-4818-8838-117E4AFEDC90}" presName="connTx" presStyleLbl="parChTrans1D2" presStyleIdx="0" presStyleCnt="4"/>
      <dgm:spPr/>
      <dgm:t>
        <a:bodyPr/>
        <a:lstStyle/>
        <a:p>
          <a:endParaRPr lang="es-EC"/>
        </a:p>
      </dgm:t>
    </dgm:pt>
    <dgm:pt modelId="{9F2B6CD7-9D03-481E-96AD-F6AD4BCE260B}" type="pres">
      <dgm:prSet presAssocID="{8874E2E0-FBFA-42E4-887E-B3566B3C8E0C}" presName="root2" presStyleCnt="0"/>
      <dgm:spPr/>
      <dgm:t>
        <a:bodyPr/>
        <a:lstStyle/>
        <a:p>
          <a:endParaRPr lang="es-EC"/>
        </a:p>
      </dgm:t>
    </dgm:pt>
    <dgm:pt modelId="{5EFA59BC-A67D-470C-9E85-C39EB7B491BE}" type="pres">
      <dgm:prSet presAssocID="{8874E2E0-FBFA-42E4-887E-B3566B3C8E0C}" presName="LevelTwoTextNode" presStyleLbl="node2" presStyleIdx="0" presStyleCnt="4" custScaleX="141275">
        <dgm:presLayoutVars>
          <dgm:chPref val="3"/>
        </dgm:presLayoutVars>
      </dgm:prSet>
      <dgm:spPr/>
      <dgm:t>
        <a:bodyPr/>
        <a:lstStyle/>
        <a:p>
          <a:endParaRPr lang="es-EC"/>
        </a:p>
      </dgm:t>
    </dgm:pt>
    <dgm:pt modelId="{C6FF73D3-E8B1-49D7-9DAB-F59A6080C2D9}" type="pres">
      <dgm:prSet presAssocID="{8874E2E0-FBFA-42E4-887E-B3566B3C8E0C}" presName="level3hierChild" presStyleCnt="0"/>
      <dgm:spPr/>
      <dgm:t>
        <a:bodyPr/>
        <a:lstStyle/>
        <a:p>
          <a:endParaRPr lang="es-EC"/>
        </a:p>
      </dgm:t>
    </dgm:pt>
    <dgm:pt modelId="{8C41709C-1682-4582-9427-F7B8CC82F157}" type="pres">
      <dgm:prSet presAssocID="{18B13C21-09A3-4E11-B5E8-09FF40AB9797}" presName="conn2-1" presStyleLbl="parChTrans1D2" presStyleIdx="1" presStyleCnt="4"/>
      <dgm:spPr/>
      <dgm:t>
        <a:bodyPr/>
        <a:lstStyle/>
        <a:p>
          <a:endParaRPr lang="es-EC"/>
        </a:p>
      </dgm:t>
    </dgm:pt>
    <dgm:pt modelId="{60625AE6-412A-418A-8A74-C23C6E07681C}" type="pres">
      <dgm:prSet presAssocID="{18B13C21-09A3-4E11-B5E8-09FF40AB9797}" presName="connTx" presStyleLbl="parChTrans1D2" presStyleIdx="1" presStyleCnt="4"/>
      <dgm:spPr/>
      <dgm:t>
        <a:bodyPr/>
        <a:lstStyle/>
        <a:p>
          <a:endParaRPr lang="es-EC"/>
        </a:p>
      </dgm:t>
    </dgm:pt>
    <dgm:pt modelId="{816B7ED1-B9FF-4EA8-BC4D-AEEA91B0DE7F}" type="pres">
      <dgm:prSet presAssocID="{776D94BB-DBD4-4560-9AF0-7194ECD1BA5F}" presName="root2" presStyleCnt="0"/>
      <dgm:spPr/>
      <dgm:t>
        <a:bodyPr/>
        <a:lstStyle/>
        <a:p>
          <a:endParaRPr lang="es-EC"/>
        </a:p>
      </dgm:t>
    </dgm:pt>
    <dgm:pt modelId="{FCB18F37-DBC1-48C7-B01A-FB9BE623B97C}" type="pres">
      <dgm:prSet presAssocID="{776D94BB-DBD4-4560-9AF0-7194ECD1BA5F}" presName="LevelTwoTextNode" presStyleLbl="node2" presStyleIdx="1" presStyleCnt="4" custScaleX="141273">
        <dgm:presLayoutVars>
          <dgm:chPref val="3"/>
        </dgm:presLayoutVars>
      </dgm:prSet>
      <dgm:spPr/>
      <dgm:t>
        <a:bodyPr/>
        <a:lstStyle/>
        <a:p>
          <a:endParaRPr lang="es-EC"/>
        </a:p>
      </dgm:t>
    </dgm:pt>
    <dgm:pt modelId="{13AF8C45-152B-4DA8-A756-479481AF3955}" type="pres">
      <dgm:prSet presAssocID="{776D94BB-DBD4-4560-9AF0-7194ECD1BA5F}" presName="level3hierChild" presStyleCnt="0"/>
      <dgm:spPr/>
      <dgm:t>
        <a:bodyPr/>
        <a:lstStyle/>
        <a:p>
          <a:endParaRPr lang="es-EC"/>
        </a:p>
      </dgm:t>
    </dgm:pt>
    <dgm:pt modelId="{D5F1FBB2-77A8-4041-AB51-39230C6ED907}" type="pres">
      <dgm:prSet presAssocID="{7FCC3545-E95F-4436-ABF6-489FAE3D2075}" presName="conn2-1" presStyleLbl="parChTrans1D2" presStyleIdx="2" presStyleCnt="4"/>
      <dgm:spPr/>
      <dgm:t>
        <a:bodyPr/>
        <a:lstStyle/>
        <a:p>
          <a:endParaRPr lang="es-EC"/>
        </a:p>
      </dgm:t>
    </dgm:pt>
    <dgm:pt modelId="{3B4AD01F-71AF-4F3E-9400-A0A76A9AACC3}" type="pres">
      <dgm:prSet presAssocID="{7FCC3545-E95F-4436-ABF6-489FAE3D2075}" presName="connTx" presStyleLbl="parChTrans1D2" presStyleIdx="2" presStyleCnt="4"/>
      <dgm:spPr/>
      <dgm:t>
        <a:bodyPr/>
        <a:lstStyle/>
        <a:p>
          <a:endParaRPr lang="es-EC"/>
        </a:p>
      </dgm:t>
    </dgm:pt>
    <dgm:pt modelId="{463F93E2-D54D-4121-8B23-24A35DCEAE9B}" type="pres">
      <dgm:prSet presAssocID="{D2ABE081-5451-4E03-B353-008FE4FFB001}" presName="root2" presStyleCnt="0"/>
      <dgm:spPr/>
    </dgm:pt>
    <dgm:pt modelId="{4FD8528D-6207-40E9-9E1B-0436E4FBED2F}" type="pres">
      <dgm:prSet presAssocID="{D2ABE081-5451-4E03-B353-008FE4FFB001}" presName="LevelTwoTextNode" presStyleLbl="node2" presStyleIdx="2" presStyleCnt="4" custScaleX="137452" custScaleY="117029">
        <dgm:presLayoutVars>
          <dgm:chPref val="3"/>
        </dgm:presLayoutVars>
      </dgm:prSet>
      <dgm:spPr/>
      <dgm:t>
        <a:bodyPr/>
        <a:lstStyle/>
        <a:p>
          <a:endParaRPr lang="es-EC"/>
        </a:p>
      </dgm:t>
    </dgm:pt>
    <dgm:pt modelId="{0413A2AD-310C-4F62-BEFB-3EBCE77562F8}" type="pres">
      <dgm:prSet presAssocID="{D2ABE081-5451-4E03-B353-008FE4FFB001}" presName="level3hierChild" presStyleCnt="0"/>
      <dgm:spPr/>
    </dgm:pt>
    <dgm:pt modelId="{32992FC1-D2BF-4B75-8458-A407DBB2AA6F}" type="pres">
      <dgm:prSet presAssocID="{01D38FAE-4BC9-4B3A-8FB5-62325144FBC4}" presName="conn2-1" presStyleLbl="parChTrans1D2" presStyleIdx="3" presStyleCnt="4"/>
      <dgm:spPr/>
      <dgm:t>
        <a:bodyPr/>
        <a:lstStyle/>
        <a:p>
          <a:endParaRPr lang="es-EC"/>
        </a:p>
      </dgm:t>
    </dgm:pt>
    <dgm:pt modelId="{35E1213F-2DBB-4A0E-B39A-D44B2F820E11}" type="pres">
      <dgm:prSet presAssocID="{01D38FAE-4BC9-4B3A-8FB5-62325144FBC4}" presName="connTx" presStyleLbl="parChTrans1D2" presStyleIdx="3" presStyleCnt="4"/>
      <dgm:spPr/>
      <dgm:t>
        <a:bodyPr/>
        <a:lstStyle/>
        <a:p>
          <a:endParaRPr lang="es-EC"/>
        </a:p>
      </dgm:t>
    </dgm:pt>
    <dgm:pt modelId="{57B6BDCF-0D64-461A-A4B9-796B18998816}" type="pres">
      <dgm:prSet presAssocID="{3BCF0C40-52FE-4074-9117-0BC1DC8FD9EB}" presName="root2" presStyleCnt="0"/>
      <dgm:spPr/>
    </dgm:pt>
    <dgm:pt modelId="{C3B9053A-1601-4D2F-B28A-30A851FF01AF}" type="pres">
      <dgm:prSet presAssocID="{3BCF0C40-52FE-4074-9117-0BC1DC8FD9EB}" presName="LevelTwoTextNode" presStyleLbl="node2" presStyleIdx="3" presStyleCnt="4" custScaleX="131474" custScaleY="140948">
        <dgm:presLayoutVars>
          <dgm:chPref val="3"/>
        </dgm:presLayoutVars>
      </dgm:prSet>
      <dgm:spPr/>
      <dgm:t>
        <a:bodyPr/>
        <a:lstStyle/>
        <a:p>
          <a:endParaRPr lang="es-EC"/>
        </a:p>
      </dgm:t>
    </dgm:pt>
    <dgm:pt modelId="{A6DAD300-C261-4A92-9D69-6AFF3D9724C3}" type="pres">
      <dgm:prSet presAssocID="{3BCF0C40-52FE-4074-9117-0BC1DC8FD9EB}" presName="level3hierChild" presStyleCnt="0"/>
      <dgm:spPr/>
    </dgm:pt>
  </dgm:ptLst>
  <dgm:cxnLst>
    <dgm:cxn modelId="{01EFC6B4-1B5A-4560-AB1C-3D9E33B9B7EE}" type="presOf" srcId="{3BCF0C40-52FE-4074-9117-0BC1DC8FD9EB}" destId="{C3B9053A-1601-4D2F-B28A-30A851FF01AF}" srcOrd="0" destOrd="0" presId="urn:microsoft.com/office/officeart/2008/layout/HorizontalMultiLevelHierarchy"/>
    <dgm:cxn modelId="{CE521F03-3CF9-4A85-BEF0-B8760BAF2C82}" type="presOf" srcId="{18B13C21-09A3-4E11-B5E8-09FF40AB9797}" destId="{8C41709C-1682-4582-9427-F7B8CC82F157}" srcOrd="0" destOrd="0" presId="urn:microsoft.com/office/officeart/2008/layout/HorizontalMultiLevelHierarchy"/>
    <dgm:cxn modelId="{265331C9-5C6F-4936-9167-5434A149C24D}" type="presOf" srcId="{7FCC3545-E95F-4436-ABF6-489FAE3D2075}" destId="{D5F1FBB2-77A8-4041-AB51-39230C6ED907}" srcOrd="0" destOrd="0" presId="urn:microsoft.com/office/officeart/2008/layout/HorizontalMultiLevelHierarchy"/>
    <dgm:cxn modelId="{581BEC39-0890-4DD3-81D4-E71B959089A4}" type="presOf" srcId="{05517AD3-14CE-4818-8838-117E4AFEDC90}" destId="{4263C9AA-8918-4C20-9B78-C181C68F8D3C}" srcOrd="0" destOrd="0" presId="urn:microsoft.com/office/officeart/2008/layout/HorizontalMultiLevelHierarchy"/>
    <dgm:cxn modelId="{C3E29286-5578-4482-9C18-367C7BE7FE7B}" type="presOf" srcId="{CC85C7C6-C9EC-4E51-98D1-98EA1B4785AA}" destId="{3C237ECE-F29B-4044-9615-92AA8AA5D788}" srcOrd="0" destOrd="0" presId="urn:microsoft.com/office/officeart/2008/layout/HorizontalMultiLevelHierarchy"/>
    <dgm:cxn modelId="{B81CCD04-B3F7-4543-85C9-612759FBE762}" type="presOf" srcId="{8874E2E0-FBFA-42E4-887E-B3566B3C8E0C}" destId="{5EFA59BC-A67D-470C-9E85-C39EB7B491BE}" srcOrd="0" destOrd="0" presId="urn:microsoft.com/office/officeart/2008/layout/HorizontalMultiLevelHierarchy"/>
    <dgm:cxn modelId="{55FDACA5-097C-4041-A6FC-589FEA005D56}" type="presOf" srcId="{4BBBE98F-3512-42E2-B611-F4C5D53B87F4}" destId="{3F10A4D0-1F2E-42CD-88DB-6A125A83F0DC}" srcOrd="0" destOrd="0" presId="urn:microsoft.com/office/officeart/2008/layout/HorizontalMultiLevelHierarchy"/>
    <dgm:cxn modelId="{D56681F6-5E30-4624-99DA-1BE2CF4B6392}" srcId="{4BBBE98F-3512-42E2-B611-F4C5D53B87F4}" destId="{8874E2E0-FBFA-42E4-887E-B3566B3C8E0C}" srcOrd="0" destOrd="0" parTransId="{05517AD3-14CE-4818-8838-117E4AFEDC90}" sibTransId="{B40E5784-413D-44C1-AA85-BBA46663A07B}"/>
    <dgm:cxn modelId="{F53F410B-AFC0-4517-A8E4-9804C9380892}" type="presOf" srcId="{01D38FAE-4BC9-4B3A-8FB5-62325144FBC4}" destId="{35E1213F-2DBB-4A0E-B39A-D44B2F820E11}" srcOrd="1" destOrd="0" presId="urn:microsoft.com/office/officeart/2008/layout/HorizontalMultiLevelHierarchy"/>
    <dgm:cxn modelId="{B1EAE386-44D3-433C-91AE-056307A56A83}" type="presOf" srcId="{D2ABE081-5451-4E03-B353-008FE4FFB001}" destId="{4FD8528D-6207-40E9-9E1B-0436E4FBED2F}" srcOrd="0" destOrd="0" presId="urn:microsoft.com/office/officeart/2008/layout/HorizontalMultiLevelHierarchy"/>
    <dgm:cxn modelId="{297781C3-9E83-4858-ADC6-C5C3C3649D4C}" type="presOf" srcId="{01D38FAE-4BC9-4B3A-8FB5-62325144FBC4}" destId="{32992FC1-D2BF-4B75-8458-A407DBB2AA6F}" srcOrd="0" destOrd="0" presId="urn:microsoft.com/office/officeart/2008/layout/HorizontalMultiLevelHierarchy"/>
    <dgm:cxn modelId="{EAA28F59-2D71-4FBD-99C3-B4E1502472F7}" srcId="{4BBBE98F-3512-42E2-B611-F4C5D53B87F4}" destId="{D2ABE081-5451-4E03-B353-008FE4FFB001}" srcOrd="2" destOrd="0" parTransId="{7FCC3545-E95F-4436-ABF6-489FAE3D2075}" sibTransId="{8649D329-F9CC-4930-BA6D-70B34705DD21}"/>
    <dgm:cxn modelId="{25C0BDE9-E5E0-4D1A-B008-DEC09B8D65AF}" type="presOf" srcId="{05517AD3-14CE-4818-8838-117E4AFEDC90}" destId="{BF66A1C2-7A2F-4075-82FC-AF3973E1F72B}" srcOrd="1" destOrd="0" presId="urn:microsoft.com/office/officeart/2008/layout/HorizontalMultiLevelHierarchy"/>
    <dgm:cxn modelId="{E37A5545-2DDC-4820-A3E4-445F6152A785}" srcId="{4BBBE98F-3512-42E2-B611-F4C5D53B87F4}" destId="{3BCF0C40-52FE-4074-9117-0BC1DC8FD9EB}" srcOrd="3" destOrd="0" parTransId="{01D38FAE-4BC9-4B3A-8FB5-62325144FBC4}" sibTransId="{619C7DF9-8979-4ECC-8E84-AF6B3A1B4D16}"/>
    <dgm:cxn modelId="{54AA8F11-EE81-4DEC-9DCF-B6ADCDFE7893}" srcId="{CC85C7C6-C9EC-4E51-98D1-98EA1B4785AA}" destId="{4BBBE98F-3512-42E2-B611-F4C5D53B87F4}" srcOrd="0" destOrd="0" parTransId="{6ED703FD-E5F0-43DB-A272-9DED903A086C}" sibTransId="{A97D83F4-9B20-4F15-B825-29493CFA2754}"/>
    <dgm:cxn modelId="{A2A27292-4D17-4061-9502-4AC9C25C565D}" type="presOf" srcId="{776D94BB-DBD4-4560-9AF0-7194ECD1BA5F}" destId="{FCB18F37-DBC1-48C7-B01A-FB9BE623B97C}" srcOrd="0" destOrd="0" presId="urn:microsoft.com/office/officeart/2008/layout/HorizontalMultiLevelHierarchy"/>
    <dgm:cxn modelId="{243B3D29-3E1A-4923-9CCF-4186429D0553}" type="presOf" srcId="{7FCC3545-E95F-4436-ABF6-489FAE3D2075}" destId="{3B4AD01F-71AF-4F3E-9400-A0A76A9AACC3}" srcOrd="1" destOrd="0" presId="urn:microsoft.com/office/officeart/2008/layout/HorizontalMultiLevelHierarchy"/>
    <dgm:cxn modelId="{A5642ADA-0A79-4060-B857-652D33DB1A8C}" type="presOf" srcId="{18B13C21-09A3-4E11-B5E8-09FF40AB9797}" destId="{60625AE6-412A-418A-8A74-C23C6E07681C}" srcOrd="1" destOrd="0" presId="urn:microsoft.com/office/officeart/2008/layout/HorizontalMultiLevelHierarchy"/>
    <dgm:cxn modelId="{4E295A66-F8A9-4347-8799-7C3527B5516B}" srcId="{4BBBE98F-3512-42E2-B611-F4C5D53B87F4}" destId="{776D94BB-DBD4-4560-9AF0-7194ECD1BA5F}" srcOrd="1" destOrd="0" parTransId="{18B13C21-09A3-4E11-B5E8-09FF40AB9797}" sibTransId="{340A5C12-9841-49BB-9E90-F81E547D3B1C}"/>
    <dgm:cxn modelId="{A989DCC9-5C84-4799-B23A-EB0CE2DF2A46}" type="presParOf" srcId="{3C237ECE-F29B-4044-9615-92AA8AA5D788}" destId="{7CD422DC-6491-4B77-A3A8-9CAFA0EA4BF1}" srcOrd="0" destOrd="0" presId="urn:microsoft.com/office/officeart/2008/layout/HorizontalMultiLevelHierarchy"/>
    <dgm:cxn modelId="{193FA78A-7243-45CD-8388-C48D1E5B8F8B}" type="presParOf" srcId="{7CD422DC-6491-4B77-A3A8-9CAFA0EA4BF1}" destId="{3F10A4D0-1F2E-42CD-88DB-6A125A83F0DC}" srcOrd="0" destOrd="0" presId="urn:microsoft.com/office/officeart/2008/layout/HorizontalMultiLevelHierarchy"/>
    <dgm:cxn modelId="{274FB17C-FFA5-4FC8-B836-E6A1E9C59029}" type="presParOf" srcId="{7CD422DC-6491-4B77-A3A8-9CAFA0EA4BF1}" destId="{414B4C8D-8DB7-4828-9C6E-9925FBBE4770}" srcOrd="1" destOrd="0" presId="urn:microsoft.com/office/officeart/2008/layout/HorizontalMultiLevelHierarchy"/>
    <dgm:cxn modelId="{943FEA0E-88E8-4AB2-9075-96F0E4E54E7C}" type="presParOf" srcId="{414B4C8D-8DB7-4828-9C6E-9925FBBE4770}" destId="{4263C9AA-8918-4C20-9B78-C181C68F8D3C}" srcOrd="0" destOrd="0" presId="urn:microsoft.com/office/officeart/2008/layout/HorizontalMultiLevelHierarchy"/>
    <dgm:cxn modelId="{C65CEE57-5281-4053-A393-5AF9DF422D9D}" type="presParOf" srcId="{4263C9AA-8918-4C20-9B78-C181C68F8D3C}" destId="{BF66A1C2-7A2F-4075-82FC-AF3973E1F72B}" srcOrd="0" destOrd="0" presId="urn:microsoft.com/office/officeart/2008/layout/HorizontalMultiLevelHierarchy"/>
    <dgm:cxn modelId="{00059FDC-796F-4038-87B1-C8F3976A1103}" type="presParOf" srcId="{414B4C8D-8DB7-4828-9C6E-9925FBBE4770}" destId="{9F2B6CD7-9D03-481E-96AD-F6AD4BCE260B}" srcOrd="1" destOrd="0" presId="urn:microsoft.com/office/officeart/2008/layout/HorizontalMultiLevelHierarchy"/>
    <dgm:cxn modelId="{7DE71F7B-58BB-449B-8489-4AFB0B6E2149}" type="presParOf" srcId="{9F2B6CD7-9D03-481E-96AD-F6AD4BCE260B}" destId="{5EFA59BC-A67D-470C-9E85-C39EB7B491BE}" srcOrd="0" destOrd="0" presId="urn:microsoft.com/office/officeart/2008/layout/HorizontalMultiLevelHierarchy"/>
    <dgm:cxn modelId="{1E11C403-D339-4DE1-981E-2DDAC1EA6F06}" type="presParOf" srcId="{9F2B6CD7-9D03-481E-96AD-F6AD4BCE260B}" destId="{C6FF73D3-E8B1-49D7-9DAB-F59A6080C2D9}" srcOrd="1" destOrd="0" presId="urn:microsoft.com/office/officeart/2008/layout/HorizontalMultiLevelHierarchy"/>
    <dgm:cxn modelId="{E3DABA89-20F0-455A-8184-DDD347B880C0}" type="presParOf" srcId="{414B4C8D-8DB7-4828-9C6E-9925FBBE4770}" destId="{8C41709C-1682-4582-9427-F7B8CC82F157}" srcOrd="2" destOrd="0" presId="urn:microsoft.com/office/officeart/2008/layout/HorizontalMultiLevelHierarchy"/>
    <dgm:cxn modelId="{ED16140D-AFCE-49C8-9EC2-333DBCB706FD}" type="presParOf" srcId="{8C41709C-1682-4582-9427-F7B8CC82F157}" destId="{60625AE6-412A-418A-8A74-C23C6E07681C}" srcOrd="0" destOrd="0" presId="urn:microsoft.com/office/officeart/2008/layout/HorizontalMultiLevelHierarchy"/>
    <dgm:cxn modelId="{2BC08076-744B-4E7C-82D1-4F8FC75F97FA}" type="presParOf" srcId="{414B4C8D-8DB7-4828-9C6E-9925FBBE4770}" destId="{816B7ED1-B9FF-4EA8-BC4D-AEEA91B0DE7F}" srcOrd="3" destOrd="0" presId="urn:microsoft.com/office/officeart/2008/layout/HorizontalMultiLevelHierarchy"/>
    <dgm:cxn modelId="{88896F95-85A7-4DE4-BEC6-48352E1A3FAD}" type="presParOf" srcId="{816B7ED1-B9FF-4EA8-BC4D-AEEA91B0DE7F}" destId="{FCB18F37-DBC1-48C7-B01A-FB9BE623B97C}" srcOrd="0" destOrd="0" presId="urn:microsoft.com/office/officeart/2008/layout/HorizontalMultiLevelHierarchy"/>
    <dgm:cxn modelId="{DDFB0229-FCE2-48F5-9981-1661DC46281B}" type="presParOf" srcId="{816B7ED1-B9FF-4EA8-BC4D-AEEA91B0DE7F}" destId="{13AF8C45-152B-4DA8-A756-479481AF3955}" srcOrd="1" destOrd="0" presId="urn:microsoft.com/office/officeart/2008/layout/HorizontalMultiLevelHierarchy"/>
    <dgm:cxn modelId="{78D0EA25-85AD-4FA0-8A54-42919E0DE104}" type="presParOf" srcId="{414B4C8D-8DB7-4828-9C6E-9925FBBE4770}" destId="{D5F1FBB2-77A8-4041-AB51-39230C6ED907}" srcOrd="4" destOrd="0" presId="urn:microsoft.com/office/officeart/2008/layout/HorizontalMultiLevelHierarchy"/>
    <dgm:cxn modelId="{287D24D1-C38C-4DAC-8DE3-46D0534E4354}" type="presParOf" srcId="{D5F1FBB2-77A8-4041-AB51-39230C6ED907}" destId="{3B4AD01F-71AF-4F3E-9400-A0A76A9AACC3}" srcOrd="0" destOrd="0" presId="urn:microsoft.com/office/officeart/2008/layout/HorizontalMultiLevelHierarchy"/>
    <dgm:cxn modelId="{7FF97DA4-7D65-4894-BCA1-DFE4E6C69887}" type="presParOf" srcId="{414B4C8D-8DB7-4828-9C6E-9925FBBE4770}" destId="{463F93E2-D54D-4121-8B23-24A35DCEAE9B}" srcOrd="5" destOrd="0" presId="urn:microsoft.com/office/officeart/2008/layout/HorizontalMultiLevelHierarchy"/>
    <dgm:cxn modelId="{7F5766B9-93C9-434D-8453-CDDD1C6F33B5}" type="presParOf" srcId="{463F93E2-D54D-4121-8B23-24A35DCEAE9B}" destId="{4FD8528D-6207-40E9-9E1B-0436E4FBED2F}" srcOrd="0" destOrd="0" presId="urn:microsoft.com/office/officeart/2008/layout/HorizontalMultiLevelHierarchy"/>
    <dgm:cxn modelId="{26032EF0-56C4-411D-8E62-A0275A7E737E}" type="presParOf" srcId="{463F93E2-D54D-4121-8B23-24A35DCEAE9B}" destId="{0413A2AD-310C-4F62-BEFB-3EBCE77562F8}" srcOrd="1" destOrd="0" presId="urn:microsoft.com/office/officeart/2008/layout/HorizontalMultiLevelHierarchy"/>
    <dgm:cxn modelId="{F682F47B-2FAB-4FCF-A4E1-6153B08394A3}" type="presParOf" srcId="{414B4C8D-8DB7-4828-9C6E-9925FBBE4770}" destId="{32992FC1-D2BF-4B75-8458-A407DBB2AA6F}" srcOrd="6" destOrd="0" presId="urn:microsoft.com/office/officeart/2008/layout/HorizontalMultiLevelHierarchy"/>
    <dgm:cxn modelId="{708B6A7A-F6D2-447D-A42E-8C2150CEAC99}" type="presParOf" srcId="{32992FC1-D2BF-4B75-8458-A407DBB2AA6F}" destId="{35E1213F-2DBB-4A0E-B39A-D44B2F820E11}" srcOrd="0" destOrd="0" presId="urn:microsoft.com/office/officeart/2008/layout/HorizontalMultiLevelHierarchy"/>
    <dgm:cxn modelId="{C053695C-44B4-4D17-B931-8F97E89CD960}" type="presParOf" srcId="{414B4C8D-8DB7-4828-9C6E-9925FBBE4770}" destId="{57B6BDCF-0D64-461A-A4B9-796B18998816}" srcOrd="7" destOrd="0" presId="urn:microsoft.com/office/officeart/2008/layout/HorizontalMultiLevelHierarchy"/>
    <dgm:cxn modelId="{085761BC-1153-4A8F-A13A-215E83270BFF}" type="presParOf" srcId="{57B6BDCF-0D64-461A-A4B9-796B18998816}" destId="{C3B9053A-1601-4D2F-B28A-30A851FF01AF}" srcOrd="0" destOrd="0" presId="urn:microsoft.com/office/officeart/2008/layout/HorizontalMultiLevelHierarchy"/>
    <dgm:cxn modelId="{618783B4-128E-448C-8BAC-2C41440D89EE}" type="presParOf" srcId="{57B6BDCF-0D64-461A-A4B9-796B18998816}" destId="{A6DAD300-C261-4A92-9D69-6AFF3D9724C3}"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17" name="16 Marcador de pie de página"/>
          <p:cNvSpPr>
            <a:spLocks noGrp="1"/>
          </p:cNvSpPr>
          <p:nvPr>
            <p:ph type="ftr" sz="quarter" idx="11"/>
          </p:nvPr>
        </p:nvSpPr>
        <p:spPr/>
        <p:txBody>
          <a:bodyPr/>
          <a:lstStyle/>
          <a:p>
            <a:endParaRPr lang="es-EC"/>
          </a:p>
        </p:txBody>
      </p:sp>
      <p:sp>
        <p:nvSpPr>
          <p:cNvPr id="29" name="28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B4A3F231-1533-4CF0-8F2F-4F903DF8BD2E}" type="datetimeFigureOut">
              <a:rPr lang="es-EC" smtClean="0"/>
              <a:pPr/>
              <a:t>09/11/2013</a:t>
            </a:fld>
            <a:endParaRPr lang="es-EC"/>
          </a:p>
        </p:txBody>
      </p:sp>
      <p:sp>
        <p:nvSpPr>
          <p:cNvPr id="17" name="16 Marcador de pie de página"/>
          <p:cNvSpPr>
            <a:spLocks noGrp="1"/>
          </p:cNvSpPr>
          <p:nvPr>
            <p:ph type="ftr" sz="quarter" idx="11"/>
          </p:nvPr>
        </p:nvSpPr>
        <p:spPr>
          <a:xfrm>
            <a:off x="5410200" y="4205288"/>
            <a:ext cx="1295400" cy="457200"/>
          </a:xfrm>
        </p:spPr>
        <p:txBody>
          <a:bodyPr/>
          <a:lstStyle/>
          <a:p>
            <a:endParaRPr lang="es-EC"/>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3997315-803C-4A1E-A51E-563760027166}" type="slidenum">
              <a:rPr lang="es-EC" smtClean="0"/>
              <a:pPr/>
              <a:t>‹Nº›</a:t>
            </a:fld>
            <a:endParaRPr lang="es-EC"/>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B4A3F231-1533-4CF0-8F2F-4F903DF8BD2E}" type="datetimeFigureOut">
              <a:rPr lang="es-EC" smtClean="0"/>
              <a:pPr/>
              <a:t>09/11/2013</a:t>
            </a:fld>
            <a:endParaRPr lang="es-EC"/>
          </a:p>
        </p:txBody>
      </p:sp>
      <p:sp>
        <p:nvSpPr>
          <p:cNvPr id="27" name="26 Marcador de número de diapositiva"/>
          <p:cNvSpPr>
            <a:spLocks noGrp="1"/>
          </p:cNvSpPr>
          <p:nvPr>
            <p:ph type="sldNum" sz="quarter" idx="11"/>
          </p:nvPr>
        </p:nvSpPr>
        <p:spPr/>
        <p:txBody>
          <a:bodyPr rtlCol="0"/>
          <a:lstStyle/>
          <a:p>
            <a:fld id="{13997315-803C-4A1E-A51E-563760027166}" type="slidenum">
              <a:rPr lang="es-EC" smtClean="0"/>
              <a:pPr/>
              <a:t>‹Nº›</a:t>
            </a:fld>
            <a:endParaRPr lang="es-EC"/>
          </a:p>
        </p:txBody>
      </p:sp>
      <p:sp>
        <p:nvSpPr>
          <p:cNvPr id="28" name="27 Marcador de pie de página"/>
          <p:cNvSpPr>
            <a:spLocks noGrp="1"/>
          </p:cNvSpPr>
          <p:nvPr>
            <p:ph type="ftr" sz="quarter" idx="12"/>
          </p:nvPr>
        </p:nvSpPr>
        <p:spPr/>
        <p:txBody>
          <a:bodyPr rtlCol="0"/>
          <a:lstStyle/>
          <a:p>
            <a:endParaRPr lang="es-EC"/>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B4A3F231-1533-4CF0-8F2F-4F903DF8BD2E}" type="datetimeFigureOut">
              <a:rPr lang="es-EC" smtClean="0"/>
              <a:pPr/>
              <a:t>09/11/2013</a:t>
            </a:fld>
            <a:endParaRPr lang="es-EC"/>
          </a:p>
        </p:txBody>
      </p:sp>
      <p:sp>
        <p:nvSpPr>
          <p:cNvPr id="4" name="3 Marcador de pie de página"/>
          <p:cNvSpPr>
            <a:spLocks noGrp="1"/>
          </p:cNvSpPr>
          <p:nvPr>
            <p:ph type="ftr" sz="quarter" idx="11"/>
          </p:nvPr>
        </p:nvSpPr>
        <p:spPr>
          <a:xfrm>
            <a:off x="5257800" y="612648"/>
            <a:ext cx="1325880" cy="457200"/>
          </a:xfrm>
        </p:spPr>
        <p:txBody>
          <a:bodyPr/>
          <a:lstStyle/>
          <a:p>
            <a:endParaRPr lang="es-EC"/>
          </a:p>
        </p:txBody>
      </p:sp>
      <p:sp>
        <p:nvSpPr>
          <p:cNvPr id="5" name="4 Marcador de número de diapositiva"/>
          <p:cNvSpPr>
            <a:spLocks noGrp="1"/>
          </p:cNvSpPr>
          <p:nvPr>
            <p:ph type="sldNum" sz="quarter" idx="12"/>
          </p:nvPr>
        </p:nvSpPr>
        <p:spPr>
          <a:xfrm>
            <a:off x="8174736" y="2272"/>
            <a:ext cx="762000" cy="365760"/>
          </a:xfrm>
        </p:spPr>
        <p:txBody>
          <a:bodyPr/>
          <a:lstStyle/>
          <a:p>
            <a:fld id="{13997315-803C-4A1E-A51E-563760027166}" type="slidenum">
              <a:rPr lang="es-EC" smtClean="0"/>
              <a:pPr/>
              <a:t>‹Nº›</a:t>
            </a:fld>
            <a:endParaRPr lang="es-EC"/>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7924800" y="6416675"/>
            <a:ext cx="762000" cy="365125"/>
          </a:xfrm>
        </p:spPr>
        <p:txBody>
          <a:bodyPr/>
          <a:lstStyle/>
          <a:p>
            <a:fld id="{13997315-803C-4A1E-A51E-563760027166}"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4A3F231-1533-4CF0-8F2F-4F903DF8BD2E}" type="datetimeFigureOut">
              <a:rPr lang="es-EC" smtClean="0"/>
              <a:pPr/>
              <a:t>09/11/2013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3997315-803C-4A1E-A51E-563760027166}"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A3F231-1533-4CF0-8F2F-4F903DF8BD2E}" type="datetimeFigureOut">
              <a:rPr lang="es-EC" smtClean="0"/>
              <a:pPr/>
              <a:t>09/11/2013</a:t>
            </a:fld>
            <a:endParaRPr lang="es-EC"/>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EC"/>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3997315-803C-4A1E-A51E-563760027166}"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4A3F231-1533-4CF0-8F2F-4F903DF8BD2E}" type="datetimeFigureOut">
              <a:rPr lang="es-EC" smtClean="0"/>
              <a:pPr/>
              <a:t>09/11/2013</a:t>
            </a:fld>
            <a:endParaRPr lang="es-EC"/>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C"/>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3997315-803C-4A1E-A51E-563760027166}"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8.png"/><Relationship Id="rId4" Type="http://schemas.openxmlformats.org/officeDocument/2006/relationships/diagramQuickStyle" Target="../diagrams/quickStyle3.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4.xml"/><Relationship Id="rId7" Type="http://schemas.openxmlformats.org/officeDocument/2006/relationships/image" Target="../media/image19.jpe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5.xml"/><Relationship Id="rId7" Type="http://schemas.openxmlformats.org/officeDocument/2006/relationships/image" Target="../media/image22.gif"/><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25.gif"/><Relationship Id="rId4" Type="http://schemas.openxmlformats.org/officeDocument/2006/relationships/diagramQuickStyle" Target="../diagrams/quickStyle5.xml"/><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video" Target="file:///C:\Users\david\Documents\David\Tesis\Sistema%20de%20Rotulacion%20RGB\Sistema%20de%20Rotulacion%20RGB.mp4"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8600" y="457200"/>
            <a:ext cx="8763000" cy="1089025"/>
          </a:xfrm>
        </p:spPr>
        <p:txBody>
          <a:bodyPr>
            <a:noAutofit/>
          </a:bodyPr>
          <a:lstStyle/>
          <a:p>
            <a:r>
              <a:rPr lang="es-EC" sz="3200" b="1" dirty="0">
                <a:latin typeface="Times New Roman" pitchFamily="18" charset="0"/>
                <a:cs typeface="Times New Roman" pitchFamily="18" charset="0"/>
              </a:rPr>
              <a:t>UNIVERSIDAD DE LAS FUERZAS ARMADAS </a:t>
            </a:r>
            <a:r>
              <a:rPr lang="es-EC" sz="3200" b="1" dirty="0" smtClean="0">
                <a:latin typeface="Times New Roman" pitchFamily="18" charset="0"/>
                <a:cs typeface="Times New Roman" pitchFamily="18" charset="0"/>
              </a:rPr>
              <a:t>   </a:t>
            </a:r>
            <a:r>
              <a:rPr lang="es-EC" sz="3200" b="1" dirty="0">
                <a:latin typeface="Times New Roman" pitchFamily="18" charset="0"/>
                <a:cs typeface="Times New Roman" pitchFamily="18" charset="0"/>
              </a:rPr>
              <a:t>ESPE</a:t>
            </a:r>
            <a:endParaRPr lang="es-EC" sz="3200" dirty="0">
              <a:latin typeface="Times New Roman" pitchFamily="18" charset="0"/>
              <a:cs typeface="Times New Roman" pitchFamily="18" charset="0"/>
            </a:endParaRPr>
          </a:p>
        </p:txBody>
      </p:sp>
      <p:sp>
        <p:nvSpPr>
          <p:cNvPr id="3" name="2 Subtítulo"/>
          <p:cNvSpPr>
            <a:spLocks noGrp="1"/>
          </p:cNvSpPr>
          <p:nvPr>
            <p:ph type="subTitle" idx="1"/>
          </p:nvPr>
        </p:nvSpPr>
        <p:spPr>
          <a:xfrm>
            <a:off x="1066800" y="3124200"/>
            <a:ext cx="7162800" cy="1295400"/>
          </a:xfrm>
        </p:spPr>
        <p:txBody>
          <a:bodyPr>
            <a:normAutofit fontScale="25000" lnSpcReduction="20000"/>
          </a:bodyPr>
          <a:lstStyle/>
          <a:p>
            <a:r>
              <a:rPr lang="es-EC" sz="8000" b="1" dirty="0" smtClean="0">
                <a:solidFill>
                  <a:schemeClr val="tx1"/>
                </a:solidFill>
                <a:latin typeface="Times New Roman" pitchFamily="18" charset="0"/>
                <a:cs typeface="Times New Roman" pitchFamily="18" charset="0"/>
              </a:rPr>
              <a:t>TEMA: “DISEÑO </a:t>
            </a:r>
            <a:r>
              <a:rPr lang="es-EC" sz="8000" b="1" dirty="0">
                <a:solidFill>
                  <a:schemeClr val="tx1"/>
                </a:solidFill>
                <a:latin typeface="Times New Roman" pitchFamily="18" charset="0"/>
                <a:cs typeface="Times New Roman" pitchFamily="18" charset="0"/>
              </a:rPr>
              <a:t>E IMPLEMENTACIÓN DE UN SISTEMA </a:t>
            </a:r>
            <a:endParaRPr lang="en-US" sz="8000" b="1" dirty="0">
              <a:solidFill>
                <a:schemeClr val="tx1"/>
              </a:solidFill>
              <a:latin typeface="Times New Roman" pitchFamily="18" charset="0"/>
              <a:cs typeface="Times New Roman" pitchFamily="18" charset="0"/>
            </a:endParaRPr>
          </a:p>
          <a:p>
            <a:r>
              <a:rPr lang="es-EC" sz="8000" b="1" dirty="0">
                <a:solidFill>
                  <a:schemeClr val="tx1"/>
                </a:solidFill>
                <a:latin typeface="Times New Roman" pitchFamily="18" charset="0"/>
                <a:cs typeface="Times New Roman" pitchFamily="18" charset="0"/>
              </a:rPr>
              <a:t>DE ROTULACIÓN RGB BASADO EN LA TÉCNICA </a:t>
            </a:r>
            <a:endParaRPr lang="en-US" sz="8000" b="1" dirty="0">
              <a:solidFill>
                <a:schemeClr val="tx1"/>
              </a:solidFill>
              <a:latin typeface="Times New Roman" pitchFamily="18" charset="0"/>
              <a:cs typeface="Times New Roman" pitchFamily="18" charset="0"/>
            </a:endParaRPr>
          </a:p>
          <a:p>
            <a:r>
              <a:rPr lang="es-EC" sz="8000" b="1" dirty="0">
                <a:solidFill>
                  <a:schemeClr val="tx1"/>
                </a:solidFill>
                <a:latin typeface="Times New Roman" pitchFamily="18" charset="0"/>
                <a:cs typeface="Times New Roman" pitchFamily="18" charset="0"/>
              </a:rPr>
              <a:t>DE PERSISTENCIA DE LA VISIÓN”</a:t>
            </a:r>
            <a:endParaRPr lang="en-US" sz="8000" b="1" dirty="0">
              <a:solidFill>
                <a:schemeClr val="tx1"/>
              </a:solidFill>
              <a:latin typeface="Times New Roman" pitchFamily="18" charset="0"/>
              <a:cs typeface="Times New Roman" pitchFamily="18" charset="0"/>
            </a:endParaRPr>
          </a:p>
          <a:p>
            <a:r>
              <a:rPr lang="es-EC" dirty="0"/>
              <a:t> </a:t>
            </a:r>
            <a:endParaRPr lang="en-US" dirty="0"/>
          </a:p>
          <a:p>
            <a:r>
              <a:rPr lang="es-EC" dirty="0"/>
              <a:t> </a:t>
            </a:r>
            <a:endParaRPr lang="en-US" dirty="0"/>
          </a:p>
          <a:p>
            <a:r>
              <a:rPr lang="es-EC" dirty="0"/>
              <a:t> </a:t>
            </a:r>
            <a:endParaRPr lang="en-US" dirty="0"/>
          </a:p>
          <a:p>
            <a:r>
              <a:rPr lang="es-EC" dirty="0"/>
              <a:t> </a:t>
            </a:r>
            <a:endParaRPr lang="en-US" dirty="0"/>
          </a:p>
          <a:p>
            <a:endParaRPr lang="es-EC" dirty="0"/>
          </a:p>
        </p:txBody>
      </p:sp>
      <p:sp>
        <p:nvSpPr>
          <p:cNvPr id="4" name="Rectangle 110"/>
          <p:cNvSpPr txBox="1">
            <a:spLocks noChangeArrowheads="1"/>
          </p:cNvSpPr>
          <p:nvPr/>
        </p:nvSpPr>
        <p:spPr bwMode="auto">
          <a:xfrm>
            <a:off x="1219200" y="2057400"/>
            <a:ext cx="7391400" cy="504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1800" b="1" dirty="0" smtClean="0">
                <a:solidFill>
                  <a:schemeClr val="tx1"/>
                </a:solidFill>
                <a:latin typeface="Times New Roman" pitchFamily="18" charset="0"/>
                <a:cs typeface="Times New Roman" pitchFamily="18" charset="0"/>
              </a:rPr>
              <a:t>PROYECTO DE GRADO PARA LA OBTENCIÓN DEL TÍTULO EN INGENIERÍA ELECTRÓNICA</a:t>
            </a:r>
            <a:endParaRPr lang="es-ES" sz="1800" b="1" dirty="0">
              <a:solidFill>
                <a:schemeClr val="tx1"/>
              </a:solidFill>
              <a:latin typeface="Times New Roman" pitchFamily="18" charset="0"/>
              <a:cs typeface="Times New Roman" pitchFamily="18" charset="0"/>
            </a:endParaRPr>
          </a:p>
        </p:txBody>
      </p:sp>
      <p:sp>
        <p:nvSpPr>
          <p:cNvPr id="8" name="2 Subtítulo"/>
          <p:cNvSpPr txBox="1">
            <a:spLocks/>
          </p:cNvSpPr>
          <p:nvPr/>
        </p:nvSpPr>
        <p:spPr>
          <a:xfrm>
            <a:off x="1066800" y="4800600"/>
            <a:ext cx="6400800" cy="990600"/>
          </a:xfrm>
          <a:prstGeom prst="rect">
            <a:avLst/>
          </a:prstGeom>
        </p:spPr>
        <p:txBody>
          <a:bodyPr vert="horz" lIns="91440" tIns="45720" rIns="91440" bIns="45720" rtlCol="0">
            <a:normAutofit fontScale="25000" lnSpcReduction="20000"/>
          </a:bodyPr>
          <a:lstStyle/>
          <a:p>
            <a:r>
              <a:rPr lang="es-EC" sz="8000" b="1" dirty="0" smtClean="0">
                <a:latin typeface="Times New Roman" pitchFamily="18" charset="0"/>
                <a:cs typeface="Times New Roman" pitchFamily="18" charset="0"/>
              </a:rPr>
              <a:t>Autores:   </a:t>
            </a:r>
            <a:r>
              <a:rPr lang="es-EC" sz="8000" dirty="0" smtClean="0">
                <a:latin typeface="Times New Roman" pitchFamily="18" charset="0"/>
                <a:cs typeface="Times New Roman" pitchFamily="18" charset="0"/>
              </a:rPr>
              <a:t>Edwin Gonzalo Clavijo Villavicencio</a:t>
            </a:r>
          </a:p>
          <a:p>
            <a:endParaRPr lang="en-US" sz="8000" dirty="0">
              <a:latin typeface="Times New Roman" pitchFamily="18" charset="0"/>
              <a:cs typeface="Times New Roman" pitchFamily="18" charset="0"/>
            </a:endParaRPr>
          </a:p>
          <a:p>
            <a:r>
              <a:rPr lang="es-EC" sz="8000" dirty="0" smtClean="0">
                <a:latin typeface="Times New Roman" pitchFamily="18" charset="0"/>
                <a:cs typeface="Times New Roman" pitchFamily="18" charset="0"/>
              </a:rPr>
              <a:t>                 Ricardo </a:t>
            </a:r>
            <a:r>
              <a:rPr lang="es-EC" sz="8000" dirty="0">
                <a:latin typeface="Times New Roman" pitchFamily="18" charset="0"/>
                <a:cs typeface="Times New Roman" pitchFamily="18" charset="0"/>
              </a:rPr>
              <a:t>D</a:t>
            </a:r>
            <a:r>
              <a:rPr lang="es-EC" sz="8000" dirty="0" smtClean="0">
                <a:latin typeface="Times New Roman" pitchFamily="18" charset="0"/>
                <a:cs typeface="Times New Roman" pitchFamily="18" charset="0"/>
              </a:rPr>
              <a:t>avid </a:t>
            </a:r>
            <a:r>
              <a:rPr lang="es-EC" sz="8000" dirty="0">
                <a:latin typeface="Times New Roman" pitchFamily="18" charset="0"/>
                <a:cs typeface="Times New Roman" pitchFamily="18" charset="0"/>
              </a:rPr>
              <a:t>P</a:t>
            </a:r>
            <a:r>
              <a:rPr lang="es-EC" sz="8000" dirty="0" smtClean="0">
                <a:latin typeface="Times New Roman" pitchFamily="18" charset="0"/>
                <a:cs typeface="Times New Roman" pitchFamily="18" charset="0"/>
              </a:rPr>
              <a:t>érez </a:t>
            </a:r>
            <a:r>
              <a:rPr lang="es-EC" sz="8000" dirty="0">
                <a:latin typeface="Times New Roman" pitchFamily="18" charset="0"/>
                <a:cs typeface="Times New Roman" pitchFamily="18" charset="0"/>
              </a:rPr>
              <a:t>C</a:t>
            </a:r>
            <a:r>
              <a:rPr lang="es-EC" sz="8000" dirty="0" smtClean="0">
                <a:latin typeface="Times New Roman" pitchFamily="18" charset="0"/>
                <a:cs typeface="Times New Roman" pitchFamily="18" charset="0"/>
              </a:rPr>
              <a:t>arrillo</a:t>
            </a:r>
            <a:r>
              <a:rPr kumimoji="0" lang="es-EC" sz="8000" b="0" i="0" u="none" strike="noStrike" kern="1200" cap="none" spc="0" normalizeH="0" baseline="0" noProof="0" dirty="0" smtClean="0">
                <a:ln>
                  <a:noFill/>
                </a:ln>
                <a:solidFill>
                  <a:schemeClr val="tx1">
                    <a:tint val="75000"/>
                  </a:schemeClr>
                </a:solidFill>
                <a:effectLst/>
                <a:uLnTx/>
                <a:uFillTx/>
                <a:latin typeface="Times New Roman" pitchFamily="18" charset="0"/>
                <a:cs typeface="Times New Roman" pitchFamily="18" charset="0"/>
              </a:rPr>
              <a:t> </a:t>
            </a:r>
            <a:endParaRPr kumimoji="0" lang="en-US" sz="8000" b="0" i="0" u="none" strike="noStrike" kern="1200" cap="none" spc="0" normalizeH="0" baseline="0" noProof="0" dirty="0" smtClean="0">
              <a:ln>
                <a:noFill/>
              </a:ln>
              <a:solidFill>
                <a:schemeClr val="tx1">
                  <a:tint val="75000"/>
                </a:schemeClr>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2 Subtítulo"/>
          <p:cNvSpPr txBox="1">
            <a:spLocks/>
          </p:cNvSpPr>
          <p:nvPr/>
        </p:nvSpPr>
        <p:spPr>
          <a:xfrm>
            <a:off x="7010400" y="5867400"/>
            <a:ext cx="2133600" cy="990600"/>
          </a:xfrm>
          <a:prstGeom prst="rect">
            <a:avLst/>
          </a:prstGeom>
        </p:spPr>
        <p:txBody>
          <a:bodyPr vert="horz" lIns="91440" tIns="45720" rIns="91440" bIns="45720" rtlCol="0">
            <a:normAutofit fontScale="40000" lnSpcReduction="20000"/>
          </a:bodyPr>
          <a:lstStyle/>
          <a:p>
            <a:r>
              <a:rPr lang="en-US" sz="5000" dirty="0" smtClean="0">
                <a:latin typeface="Times New Roman" pitchFamily="18" charset="0"/>
                <a:cs typeface="Times New Roman" pitchFamily="18" charset="0"/>
              </a:rPr>
              <a:t>Sangolquí, 2013</a:t>
            </a:r>
            <a:endParaRPr kumimoji="0" lang="en-US" sz="5000" i="0" u="none" strike="noStrike" kern="1200" cap="none" spc="0" normalizeH="0" baseline="0" noProof="0" dirty="0" smtClean="0">
              <a:ln>
                <a:noFill/>
              </a:ln>
              <a:solidFill>
                <a:schemeClr val="tx1">
                  <a:tint val="75000"/>
                </a:schemeClr>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 Marcador de contenido"/>
          <p:cNvGraphicFramePr>
            <a:graphicFrameLocks/>
          </p:cNvGraphicFramePr>
          <p:nvPr>
            <p:extLst>
              <p:ext uri="{D42A27DB-BD31-4B8C-83A1-F6EECF244321}">
                <p14:modId xmlns="" xmlns:p14="http://schemas.microsoft.com/office/powerpoint/2010/main" val="2356732771"/>
              </p:ext>
            </p:extLst>
          </p:nvPr>
        </p:nvGraphicFramePr>
        <p:xfrm>
          <a:off x="381000" y="1600200"/>
          <a:ext cx="4191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descr="https://encrypted-tbn0.gstatic.com/images?q=tbn:ANd9GcTmRpTrTYPGOQ2fiJOo1bLRbxN4NT8u60_bgOmfhtE0SQxR6TYp"/>
          <p:cNvPicPr>
            <a:picLocks noChangeAspect="1" noChangeArrowheads="1"/>
          </p:cNvPicPr>
          <p:nvPr/>
        </p:nvPicPr>
        <p:blipFill>
          <a:blip r:embed="rId7" cstate="print"/>
          <a:srcRect l="22213"/>
          <a:stretch>
            <a:fillRect/>
          </a:stretch>
        </p:blipFill>
        <p:spPr bwMode="auto">
          <a:xfrm rot="16200000">
            <a:off x="5275337" y="1430263"/>
            <a:ext cx="3165326" cy="3048000"/>
          </a:xfrm>
          <a:prstGeom prst="rect">
            <a:avLst/>
          </a:prstGeom>
          <a:noFill/>
        </p:spPr>
      </p:pic>
      <p:sp>
        <p:nvSpPr>
          <p:cNvPr id="10" name="9 Rectángulo"/>
          <p:cNvSpPr/>
          <p:nvPr/>
        </p:nvSpPr>
        <p:spPr>
          <a:xfrm>
            <a:off x="4953000" y="1905000"/>
            <a:ext cx="3962400" cy="1631216"/>
          </a:xfrm>
          <a:prstGeom prst="rect">
            <a:avLst/>
          </a:prstGeom>
        </p:spPr>
        <p:txBody>
          <a:bodyPr wrap="square">
            <a:spAutoFit/>
          </a:bodyPr>
          <a:lstStyle/>
          <a:p>
            <a:pPr algn="just"/>
            <a:r>
              <a:rPr lang="es-EC" sz="2000" dirty="0" smtClean="0">
                <a:latin typeface="Times New Roman" pitchFamily="18" charset="0"/>
                <a:cs typeface="Times New Roman" pitchFamily="18" charset="0"/>
              </a:rPr>
              <a:t>Seleccionado el motor se sitúan con tornillos galvanizados, patas en forma de L que actúan como palancas de seguridad y soporte en el centro de la placa.</a:t>
            </a:r>
            <a:endParaRPr lang="en-US" sz="2000" dirty="0">
              <a:latin typeface="Times New Roman" pitchFamily="18" charset="0"/>
              <a:cs typeface="Times New Roman" pitchFamily="18" charset="0"/>
            </a:endParaRPr>
          </a:p>
        </p:txBody>
      </p:sp>
      <p:sp>
        <p:nvSpPr>
          <p:cNvPr id="12" name="11 Rectángulo"/>
          <p:cNvSpPr/>
          <p:nvPr/>
        </p:nvSpPr>
        <p:spPr>
          <a:xfrm>
            <a:off x="4648200" y="1600200"/>
            <a:ext cx="4267200" cy="2554545"/>
          </a:xfrm>
          <a:prstGeom prst="rect">
            <a:avLst/>
          </a:prstGeom>
        </p:spPr>
        <p:txBody>
          <a:bodyPr wrap="square">
            <a:spAutoFit/>
          </a:bodyPr>
          <a:lstStyle/>
          <a:p>
            <a:pPr algn="just"/>
            <a:r>
              <a:rPr lang="es-EC" sz="2000" dirty="0" smtClean="0">
                <a:latin typeface="Times New Roman" pitchFamily="18" charset="0"/>
                <a:cs typeface="Times New Roman" pitchFamily="18" charset="0"/>
              </a:rPr>
              <a:t>Se implementa un disco en una baquelita que contiene dos anillos de 46x54x1.25mm y 52x60x1.25mm de cobre, donde se conecta el positivo y negativo de la fuente de alimentación para transferir la alimentación de energía desde la placa hacia el eje rotativo RGB.</a:t>
            </a:r>
            <a:endParaRPr lang="en-US" sz="2000" dirty="0">
              <a:latin typeface="Times New Roman" pitchFamily="18" charset="0"/>
              <a:cs typeface="Times New Roman" pitchFamily="18" charset="0"/>
            </a:endParaRPr>
          </a:p>
        </p:txBody>
      </p:sp>
      <p:sp>
        <p:nvSpPr>
          <p:cNvPr id="2049" name="Rectangle 1"/>
          <p:cNvSpPr>
            <a:spLocks noChangeArrowheads="1"/>
          </p:cNvSpPr>
          <p:nvPr/>
        </p:nvSpPr>
        <p:spPr bwMode="auto">
          <a:xfrm>
            <a:off x="4953000" y="1447800"/>
            <a:ext cx="3733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Los problemas que solventa la base metálica son:</a:t>
            </a:r>
          </a:p>
          <a:p>
            <a:pPr marL="0" marR="0" lvl="0" indent="252413"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Dar estabilidad al sistema de rotulación RGB cuando empieza su movimiento giratorio.</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Brindar soporte al motor y alimentación al sistema de rotulación RGB.</a:t>
            </a:r>
            <a:endParaRPr kumimoji="0" lang="es-EC"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 name="1 Título"/>
          <p:cNvSpPr>
            <a:spLocks noGrp="1"/>
          </p:cNvSpPr>
          <p:nvPr>
            <p:ph type="title"/>
          </p:nvPr>
        </p:nvSpPr>
        <p:spPr>
          <a:xfrm>
            <a:off x="0" y="381000"/>
            <a:ext cx="8229600" cy="1066800"/>
          </a:xfrm>
        </p:spPr>
        <p:txBody>
          <a:bodyPr>
            <a:normAutofit fontScale="90000"/>
          </a:bodyPr>
          <a:lstStyle/>
          <a:p>
            <a:pPr lvl="0"/>
            <a:r>
              <a:rPr lang="es-EC" b="1" dirty="0" smtClean="0">
                <a:latin typeface="Times New Roman" pitchFamily="18" charset="0"/>
                <a:cs typeface="Times New Roman" pitchFamily="18" charset="0"/>
              </a:rPr>
              <a:t>DISEÑO ESTRUCTURA MECÁNICA</a:t>
            </a:r>
            <a:endParaRPr lang="en-US" b="1" dirty="0">
              <a:latin typeface="Times New Roman" pitchFamily="18" charset="0"/>
              <a:cs typeface="Times New Roman" pitchFamily="18" charset="0"/>
            </a:endParaRPr>
          </a:p>
        </p:txBody>
      </p:sp>
      <p:pic>
        <p:nvPicPr>
          <p:cNvPr id="7" name="6 Marcador de contenido"/>
          <p:cNvPicPr>
            <a:picLocks noGrp="1"/>
          </p:cNvPicPr>
          <p:nvPr>
            <p:ph idx="1"/>
          </p:nvPr>
        </p:nvPicPr>
        <p:blipFill>
          <a:blip r:embed="rId8" cstate="print"/>
          <a:stretch>
            <a:fillRect/>
          </a:stretch>
        </p:blipFill>
        <p:spPr bwMode="auto">
          <a:xfrm>
            <a:off x="5562600" y="3962400"/>
            <a:ext cx="2923895" cy="2297392"/>
          </a:xfrm>
          <a:prstGeom prst="rect">
            <a:avLst/>
          </a:prstGeom>
          <a:noFill/>
          <a:ln w="9525">
            <a:noFill/>
            <a:miter lim="800000"/>
            <a:headEnd/>
            <a:tailEnd/>
          </a:ln>
        </p:spPr>
      </p:pic>
      <p:sp>
        <p:nvSpPr>
          <p:cNvPr id="8" name="7 Rectángulo"/>
          <p:cNvSpPr/>
          <p:nvPr/>
        </p:nvSpPr>
        <p:spPr>
          <a:xfrm>
            <a:off x="4876800" y="2057400"/>
            <a:ext cx="3886200" cy="1631216"/>
          </a:xfrm>
          <a:prstGeom prst="rect">
            <a:avLst/>
          </a:prstGeom>
        </p:spPr>
        <p:txBody>
          <a:bodyPr wrap="square">
            <a:spAutoFit/>
          </a:bodyPr>
          <a:lstStyle/>
          <a:p>
            <a:pPr algn="just"/>
            <a:r>
              <a:rPr lang="es-EC" sz="2000" dirty="0" smtClean="0">
                <a:latin typeface="Times New Roman" pitchFamily="18" charset="0"/>
                <a:cs typeface="Times New Roman" pitchFamily="18" charset="0"/>
              </a:rPr>
              <a:t>Para soportar el movimiento giratorio del sistema de rotulación RGB se  crea una placa de 20cm x 20cm en metal galvanizado para evitar su corrosión.</a:t>
            </a:r>
            <a:endParaRPr lang="en-US" sz="2000" dirty="0">
              <a:latin typeface="Times New Roman" pitchFamily="18" charset="0"/>
              <a:cs typeface="Times New Roman" pitchFamily="18" charset="0"/>
            </a:endParaRPr>
          </a:p>
        </p:txBody>
      </p:sp>
      <p:graphicFrame>
        <p:nvGraphicFramePr>
          <p:cNvPr id="9" name="8 Tabla"/>
          <p:cNvGraphicFramePr>
            <a:graphicFrameLocks noGrp="1"/>
          </p:cNvGraphicFramePr>
          <p:nvPr/>
        </p:nvGraphicFramePr>
        <p:xfrm>
          <a:off x="2743200" y="5257800"/>
          <a:ext cx="6096000" cy="1261872"/>
        </p:xfrm>
        <a:graphic>
          <a:graphicData uri="http://schemas.openxmlformats.org/drawingml/2006/table">
            <a:tbl>
              <a:tblPr/>
              <a:tblGrid>
                <a:gridCol w="3048000"/>
                <a:gridCol w="3048000"/>
              </a:tblGrid>
              <a:tr h="0">
                <a:tc>
                  <a:txBody>
                    <a:bodyPr/>
                    <a:lstStyle/>
                    <a:p>
                      <a:pPr>
                        <a:lnSpc>
                          <a:spcPct val="115000"/>
                        </a:lnSpc>
                        <a:spcAft>
                          <a:spcPts val="0"/>
                        </a:spcAft>
                      </a:pPr>
                      <a:r>
                        <a:rPr lang="es-EC" sz="1200" dirty="0">
                          <a:solidFill>
                            <a:srgbClr val="000000"/>
                          </a:solidFill>
                          <a:latin typeface="Calibri"/>
                          <a:ea typeface="Calibri"/>
                          <a:cs typeface="Times New Roman"/>
                        </a:rPr>
                        <a:t>Marca</a:t>
                      </a:r>
                      <a:endParaRPr lang="en-US" sz="11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Calibri"/>
                          <a:ea typeface="Calibri"/>
                          <a:cs typeface="Times New Roman"/>
                        </a:rPr>
                        <a:t>FMD (sewing machine motor)</a:t>
                      </a:r>
                      <a:endParaRPr lang="en-US"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EC" sz="1200">
                          <a:solidFill>
                            <a:srgbClr val="000000"/>
                          </a:solidFill>
                          <a:latin typeface="Calibri"/>
                          <a:ea typeface="Calibri"/>
                          <a:cs typeface="Times New Roman"/>
                        </a:rPr>
                        <a:t>Modelo</a:t>
                      </a:r>
                      <a:endParaRPr lang="en-US"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nSpc>
                          <a:spcPct val="115000"/>
                        </a:lnSpc>
                        <a:spcAft>
                          <a:spcPts val="0"/>
                        </a:spcAft>
                      </a:pPr>
                      <a:r>
                        <a:rPr lang="es-EC" sz="1200">
                          <a:solidFill>
                            <a:srgbClr val="000000"/>
                          </a:solidFill>
                          <a:latin typeface="Calibri"/>
                          <a:ea typeface="Calibri"/>
                          <a:cs typeface="Times New Roman"/>
                        </a:rPr>
                        <a:t>FM 10100</a:t>
                      </a:r>
                      <a:endParaRPr lang="en-US"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0">
                <a:tc>
                  <a:txBody>
                    <a:bodyPr/>
                    <a:lstStyle/>
                    <a:p>
                      <a:pPr>
                        <a:lnSpc>
                          <a:spcPct val="115000"/>
                        </a:lnSpc>
                        <a:spcAft>
                          <a:spcPts val="0"/>
                        </a:spcAft>
                      </a:pPr>
                      <a:r>
                        <a:rPr lang="es-EC" sz="1200">
                          <a:solidFill>
                            <a:srgbClr val="000000"/>
                          </a:solidFill>
                          <a:latin typeface="Calibri"/>
                          <a:ea typeface="Calibri"/>
                          <a:cs typeface="Times New Roman"/>
                        </a:rPr>
                        <a:t>Tensión y frecuencia de trabajo</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1200">
                          <a:solidFill>
                            <a:srgbClr val="000000"/>
                          </a:solidFill>
                          <a:latin typeface="Calibri"/>
                          <a:ea typeface="Calibri"/>
                          <a:cs typeface="Times New Roman"/>
                        </a:rPr>
                        <a:t>110 [VAC] – 50/60 [HZ]</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s-EC" sz="1200">
                          <a:solidFill>
                            <a:srgbClr val="000000"/>
                          </a:solidFill>
                          <a:latin typeface="Calibri"/>
                          <a:ea typeface="Calibri"/>
                          <a:cs typeface="Times New Roman"/>
                        </a:rPr>
                        <a:t>Corriente</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nSpc>
                          <a:spcPct val="115000"/>
                        </a:lnSpc>
                        <a:spcAft>
                          <a:spcPts val="0"/>
                        </a:spcAft>
                      </a:pPr>
                      <a:r>
                        <a:rPr lang="es-EC" sz="1200">
                          <a:solidFill>
                            <a:srgbClr val="000000"/>
                          </a:solidFill>
                          <a:latin typeface="Calibri"/>
                          <a:ea typeface="Calibri"/>
                          <a:cs typeface="Times New Roman"/>
                        </a:rPr>
                        <a:t>1.0 [A]</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0">
                <a:tc>
                  <a:txBody>
                    <a:bodyPr/>
                    <a:lstStyle/>
                    <a:p>
                      <a:pPr>
                        <a:lnSpc>
                          <a:spcPct val="115000"/>
                        </a:lnSpc>
                        <a:spcAft>
                          <a:spcPts val="0"/>
                        </a:spcAft>
                      </a:pPr>
                      <a:r>
                        <a:rPr lang="es-EC" sz="1200">
                          <a:solidFill>
                            <a:srgbClr val="000000"/>
                          </a:solidFill>
                          <a:latin typeface="Calibri"/>
                          <a:ea typeface="Calibri"/>
                          <a:cs typeface="Times New Roman"/>
                        </a:rPr>
                        <a:t>Potencia</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1200">
                          <a:solidFill>
                            <a:srgbClr val="000000"/>
                          </a:solidFill>
                          <a:latin typeface="Calibri"/>
                          <a:ea typeface="Calibri"/>
                          <a:cs typeface="Times New Roman"/>
                        </a:rPr>
                        <a:t>100 [W]</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s-EC" sz="1200" dirty="0">
                          <a:solidFill>
                            <a:srgbClr val="000000"/>
                          </a:solidFill>
                          <a:latin typeface="Calibri"/>
                          <a:ea typeface="Calibri"/>
                          <a:cs typeface="Times New Roman"/>
                        </a:rPr>
                        <a:t>Velocidad</a:t>
                      </a:r>
                      <a:endParaRPr lang="en-US" sz="11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15000"/>
                        </a:lnSpc>
                        <a:spcAft>
                          <a:spcPts val="0"/>
                        </a:spcAft>
                      </a:pPr>
                      <a:r>
                        <a:rPr lang="es-EC" sz="1200" dirty="0">
                          <a:solidFill>
                            <a:srgbClr val="000000"/>
                          </a:solidFill>
                          <a:latin typeface="Calibri"/>
                          <a:ea typeface="Calibri"/>
                          <a:cs typeface="Times New Roman"/>
                        </a:rPr>
                        <a:t>6000/7000 [RPM]</a:t>
                      </a:r>
                      <a:endParaRPr lang="en-US" sz="11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pic>
        <p:nvPicPr>
          <p:cNvPr id="11" name="10 Imagen"/>
          <p:cNvPicPr/>
          <p:nvPr/>
        </p:nvPicPr>
        <p:blipFill>
          <a:blip r:embed="rId9" cstate="print"/>
          <a:srcRect l="27884" t="25374" r="41667" b="31575"/>
          <a:stretch>
            <a:fillRect/>
          </a:stretch>
        </p:blipFill>
        <p:spPr bwMode="auto">
          <a:xfrm>
            <a:off x="5257800" y="3657600"/>
            <a:ext cx="3486150" cy="2770572"/>
          </a:xfrm>
          <a:prstGeom prst="rect">
            <a:avLst/>
          </a:prstGeom>
          <a:noFill/>
          <a:ln w="9525">
            <a:noFill/>
            <a:miter lim="800000"/>
            <a:headEnd/>
            <a:tailEnd/>
          </a:ln>
        </p:spPr>
      </p:pic>
      <p:pic>
        <p:nvPicPr>
          <p:cNvPr id="13" name="12 Imagen"/>
          <p:cNvPicPr/>
          <p:nvPr/>
        </p:nvPicPr>
        <p:blipFill>
          <a:blip r:embed="rId10" cstate="print"/>
          <a:srcRect l="31173" t="55590" r="40461" b="21004"/>
          <a:stretch>
            <a:fillRect/>
          </a:stretch>
        </p:blipFill>
        <p:spPr bwMode="auto">
          <a:xfrm>
            <a:off x="5105400" y="4495800"/>
            <a:ext cx="3733800" cy="16490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p:cBhvr override="childStyle">
                                        <p:cTn id="6" dur="500" fill="hold"/>
                                        <p:tgtEl>
                                          <p:spTgt spid="6">
                                            <p:graphicEl>
                                              <a:dgm id="{3F10A4D0-1F2E-42CD-88DB-6A125A83F0DC}"/>
                                            </p:graphicEl>
                                          </p:spTgt>
                                        </p:tgtEl>
                                        <p:attrNameLst>
                                          <p:attrName>style.color</p:attrName>
                                        </p:attrNameLst>
                                      </p:cBhvr>
                                      <p:by>
                                        <p:hsl h="0" s="-12549" l="-25098"/>
                                      </p:by>
                                    </p:animClr>
                                    <p:animClr clrSpc="hsl">
                                      <p:cBhvr>
                                        <p:cTn id="7" dur="500" fill="hold"/>
                                        <p:tgtEl>
                                          <p:spTgt spid="6">
                                            <p:graphicEl>
                                              <a:dgm id="{3F10A4D0-1F2E-42CD-88DB-6A125A83F0DC}"/>
                                            </p:graphicEl>
                                          </p:spTgt>
                                        </p:tgtEl>
                                        <p:attrNameLst>
                                          <p:attrName>fillcolor</p:attrName>
                                        </p:attrNameLst>
                                      </p:cBhvr>
                                      <p:by>
                                        <p:hsl h="0" s="-12549" l="-25098"/>
                                      </p:by>
                                    </p:animClr>
                                    <p:animClr clrSpc="hsl">
                                      <p:cBhvr>
                                        <p:cTn id="8" dur="500" fill="hold"/>
                                        <p:tgtEl>
                                          <p:spTgt spid="6">
                                            <p:graphicEl>
                                              <a:dgm id="{3F10A4D0-1F2E-42CD-88DB-6A125A83F0DC}"/>
                                            </p:graphicEl>
                                          </p:spTgt>
                                        </p:tgtEl>
                                        <p:attrNameLst>
                                          <p:attrName>stroke.color</p:attrName>
                                        </p:attrNameLst>
                                      </p:cBhvr>
                                      <p:by>
                                        <p:hsl h="0" s="-12549" l="-25098"/>
                                      </p:by>
                                    </p:animClr>
                                    <p:set>
                                      <p:cBhvr>
                                        <p:cTn id="9" dur="500" fill="hold"/>
                                        <p:tgtEl>
                                          <p:spTgt spid="6">
                                            <p:graphicEl>
                                              <a:dgm id="{3F10A4D0-1F2E-42CD-88DB-6A125A83F0DC}"/>
                                            </p:graphicEl>
                                          </p:spTgt>
                                        </p:tgtEl>
                                        <p:attrNameLst>
                                          <p:attrName>fill.type</p:attrName>
                                        </p:attrNameLst>
                                      </p:cBhvr>
                                      <p:to>
                                        <p:strVal val="solid"/>
                                      </p:to>
                                    </p:set>
                                  </p:childTnLst>
                                </p:cTn>
                              </p:par>
                            </p:childTnLst>
                          </p:cTn>
                        </p:par>
                        <p:par>
                          <p:cTn id="10" fill="hold">
                            <p:stCondLst>
                              <p:cond delay="500"/>
                            </p:stCondLst>
                            <p:childTnLst>
                              <p:par>
                                <p:cTn id="11" presetID="4" presetClass="entr" presetSubtype="16" fill="hold" grpId="0" nodeType="afterEffect">
                                  <p:stCondLst>
                                    <p:cond delay="0"/>
                                  </p:stCondLst>
                                  <p:childTnLst>
                                    <p:set>
                                      <p:cBhvr>
                                        <p:cTn id="12" dur="1" fill="hold">
                                          <p:stCondLst>
                                            <p:cond delay="0"/>
                                          </p:stCondLst>
                                        </p:cTn>
                                        <p:tgtEl>
                                          <p:spTgt spid="2049"/>
                                        </p:tgtEl>
                                        <p:attrNameLst>
                                          <p:attrName>style.visibility</p:attrName>
                                        </p:attrNameLst>
                                      </p:cBhvr>
                                      <p:to>
                                        <p:strVal val="visible"/>
                                      </p:to>
                                    </p:set>
                                    <p:animEffect transition="in" filter="box(in)">
                                      <p:cBhvr>
                                        <p:cTn id="13" dur="500"/>
                                        <p:tgtEl>
                                          <p:spTgt spid="2049"/>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mph" presetSubtype="0" fill="hold" grpId="0" nodeType="clickEffect">
                                  <p:stCondLst>
                                    <p:cond delay="0"/>
                                  </p:stCondLst>
                                  <p:childTnLst>
                                    <p:animClr clrSpc="hsl">
                                      <p:cBhvr override="childStyle">
                                        <p:cTn id="17" dur="500" fill="hold"/>
                                        <p:tgtEl>
                                          <p:spTgt spid="6">
                                            <p:graphicEl>
                                              <a:dgm id="{4263C9AA-8918-4C20-9B78-C181C68F8D3C}"/>
                                            </p:graphicEl>
                                          </p:spTgt>
                                        </p:tgtEl>
                                        <p:attrNameLst>
                                          <p:attrName>style.color</p:attrName>
                                        </p:attrNameLst>
                                      </p:cBhvr>
                                      <p:by>
                                        <p:hsl h="0" s="-12549" l="-25098"/>
                                      </p:by>
                                    </p:animClr>
                                    <p:animClr clrSpc="hsl">
                                      <p:cBhvr>
                                        <p:cTn id="18" dur="500" fill="hold"/>
                                        <p:tgtEl>
                                          <p:spTgt spid="6">
                                            <p:graphicEl>
                                              <a:dgm id="{4263C9AA-8918-4C20-9B78-C181C68F8D3C}"/>
                                            </p:graphicEl>
                                          </p:spTgt>
                                        </p:tgtEl>
                                        <p:attrNameLst>
                                          <p:attrName>fillcolor</p:attrName>
                                        </p:attrNameLst>
                                      </p:cBhvr>
                                      <p:by>
                                        <p:hsl h="0" s="-12549" l="-25098"/>
                                      </p:by>
                                    </p:animClr>
                                    <p:animClr clrSpc="hsl">
                                      <p:cBhvr>
                                        <p:cTn id="19" dur="500" fill="hold"/>
                                        <p:tgtEl>
                                          <p:spTgt spid="6">
                                            <p:graphicEl>
                                              <a:dgm id="{4263C9AA-8918-4C20-9B78-C181C68F8D3C}"/>
                                            </p:graphicEl>
                                          </p:spTgt>
                                        </p:tgtEl>
                                        <p:attrNameLst>
                                          <p:attrName>stroke.color</p:attrName>
                                        </p:attrNameLst>
                                      </p:cBhvr>
                                      <p:by>
                                        <p:hsl h="0" s="-12549" l="-25098"/>
                                      </p:by>
                                    </p:animClr>
                                    <p:set>
                                      <p:cBhvr>
                                        <p:cTn id="20" dur="500" fill="hold"/>
                                        <p:tgtEl>
                                          <p:spTgt spid="6">
                                            <p:graphicEl>
                                              <a:dgm id="{4263C9AA-8918-4C20-9B78-C181C68F8D3C}"/>
                                            </p:graphicEl>
                                          </p:spTgt>
                                        </p:tgtEl>
                                        <p:attrNameLst>
                                          <p:attrName>fill.type</p:attrName>
                                        </p:attrNameLst>
                                      </p:cBhvr>
                                      <p:to>
                                        <p:strVal val="solid"/>
                                      </p:to>
                                    </p:set>
                                  </p:childTnLst>
                                </p:cTn>
                              </p:par>
                              <p:par>
                                <p:cTn id="21" presetID="24" presetClass="emph" presetSubtype="0" fill="hold" grpId="0" nodeType="withEffect">
                                  <p:stCondLst>
                                    <p:cond delay="0"/>
                                  </p:stCondLst>
                                  <p:childTnLst>
                                    <p:animClr clrSpc="hsl">
                                      <p:cBhvr override="childStyle">
                                        <p:cTn id="22" dur="500" fill="hold"/>
                                        <p:tgtEl>
                                          <p:spTgt spid="6">
                                            <p:graphicEl>
                                              <a:dgm id="{5EFA59BC-A67D-470C-9E85-C39EB7B491BE}"/>
                                            </p:graphicEl>
                                          </p:spTgt>
                                        </p:tgtEl>
                                        <p:attrNameLst>
                                          <p:attrName>style.color</p:attrName>
                                        </p:attrNameLst>
                                      </p:cBhvr>
                                      <p:by>
                                        <p:hsl h="0" s="-12549" l="-25098"/>
                                      </p:by>
                                    </p:animClr>
                                    <p:animClr clrSpc="hsl">
                                      <p:cBhvr>
                                        <p:cTn id="23" dur="500" fill="hold"/>
                                        <p:tgtEl>
                                          <p:spTgt spid="6">
                                            <p:graphicEl>
                                              <a:dgm id="{5EFA59BC-A67D-470C-9E85-C39EB7B491BE}"/>
                                            </p:graphicEl>
                                          </p:spTgt>
                                        </p:tgtEl>
                                        <p:attrNameLst>
                                          <p:attrName>fillcolor</p:attrName>
                                        </p:attrNameLst>
                                      </p:cBhvr>
                                      <p:by>
                                        <p:hsl h="0" s="-12549" l="-25098"/>
                                      </p:by>
                                    </p:animClr>
                                    <p:animClr clrSpc="hsl">
                                      <p:cBhvr>
                                        <p:cTn id="24" dur="500" fill="hold"/>
                                        <p:tgtEl>
                                          <p:spTgt spid="6">
                                            <p:graphicEl>
                                              <a:dgm id="{5EFA59BC-A67D-470C-9E85-C39EB7B491BE}"/>
                                            </p:graphicEl>
                                          </p:spTgt>
                                        </p:tgtEl>
                                        <p:attrNameLst>
                                          <p:attrName>stroke.color</p:attrName>
                                        </p:attrNameLst>
                                      </p:cBhvr>
                                      <p:by>
                                        <p:hsl h="0" s="-12549" l="-25098"/>
                                      </p:by>
                                    </p:animClr>
                                    <p:set>
                                      <p:cBhvr>
                                        <p:cTn id="25" dur="500" fill="hold"/>
                                        <p:tgtEl>
                                          <p:spTgt spid="6">
                                            <p:graphicEl>
                                              <a:dgm id="{5EFA59BC-A67D-470C-9E85-C39EB7B491BE}"/>
                                            </p:graphicEl>
                                          </p:spTgt>
                                        </p:tgtEl>
                                        <p:attrNameLst>
                                          <p:attrName>fill.type</p:attrName>
                                        </p:attrNameLst>
                                      </p:cBhvr>
                                      <p:to>
                                        <p:strVal val="solid"/>
                                      </p:to>
                                    </p:set>
                                  </p:childTnLst>
                                </p:cTn>
                              </p:par>
                            </p:childTnLst>
                          </p:cTn>
                        </p:par>
                        <p:par>
                          <p:cTn id="26" fill="hold">
                            <p:stCondLst>
                              <p:cond delay="500"/>
                            </p:stCondLst>
                            <p:childTnLst>
                              <p:par>
                                <p:cTn id="27" presetID="4" presetClass="exit" presetSubtype="16" fill="hold" grpId="1" nodeType="afterEffect">
                                  <p:stCondLst>
                                    <p:cond delay="0"/>
                                  </p:stCondLst>
                                  <p:childTnLst>
                                    <p:animEffect transition="out" filter="box(in)">
                                      <p:cBhvr>
                                        <p:cTn id="28" dur="500"/>
                                        <p:tgtEl>
                                          <p:spTgt spid="2049"/>
                                        </p:tgtEl>
                                      </p:cBhvr>
                                    </p:animEffect>
                                    <p:set>
                                      <p:cBhvr>
                                        <p:cTn id="29" dur="1" fill="hold">
                                          <p:stCondLst>
                                            <p:cond delay="499"/>
                                          </p:stCondLst>
                                        </p:cTn>
                                        <p:tgtEl>
                                          <p:spTgt spid="2049"/>
                                        </p:tgtEl>
                                        <p:attrNameLst>
                                          <p:attrName>style.visibility</p:attrName>
                                        </p:attrNameLst>
                                      </p:cBhvr>
                                      <p:to>
                                        <p:strVal val="hidden"/>
                                      </p:to>
                                    </p:set>
                                  </p:childTnLst>
                                </p:cTn>
                              </p:par>
                            </p:childTnLst>
                          </p:cTn>
                        </p:par>
                        <p:par>
                          <p:cTn id="30" fill="hold">
                            <p:stCondLst>
                              <p:cond delay="1000"/>
                            </p:stCondLst>
                            <p:childTnLst>
                              <p:par>
                                <p:cTn id="31" presetID="4"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in)">
                                      <p:cBhvr>
                                        <p:cTn id="33" dur="500"/>
                                        <p:tgtEl>
                                          <p:spTgt spid="8"/>
                                        </p:tgtEl>
                                      </p:cBhvr>
                                    </p:animEffect>
                                  </p:childTnLst>
                                </p:cTn>
                              </p:par>
                            </p:childTnLst>
                          </p:cTn>
                        </p:par>
                        <p:par>
                          <p:cTn id="34" fill="hold">
                            <p:stCondLst>
                              <p:cond delay="1500"/>
                            </p:stCondLst>
                            <p:childTnLst>
                              <p:par>
                                <p:cTn id="35" presetID="53"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4" presetClass="emph" presetSubtype="0" fill="hold" grpId="0" nodeType="clickEffect">
                                  <p:stCondLst>
                                    <p:cond delay="0"/>
                                  </p:stCondLst>
                                  <p:childTnLst>
                                    <p:animClr clrSpc="hsl">
                                      <p:cBhvr override="childStyle">
                                        <p:cTn id="43" dur="500" fill="hold"/>
                                        <p:tgtEl>
                                          <p:spTgt spid="6">
                                            <p:graphicEl>
                                              <a:dgm id="{8C41709C-1682-4582-9427-F7B8CC82F157}"/>
                                            </p:graphicEl>
                                          </p:spTgt>
                                        </p:tgtEl>
                                        <p:attrNameLst>
                                          <p:attrName>style.color</p:attrName>
                                        </p:attrNameLst>
                                      </p:cBhvr>
                                      <p:by>
                                        <p:hsl h="0" s="-12549" l="-25098"/>
                                      </p:by>
                                    </p:animClr>
                                    <p:animClr clrSpc="hsl">
                                      <p:cBhvr>
                                        <p:cTn id="44" dur="500" fill="hold"/>
                                        <p:tgtEl>
                                          <p:spTgt spid="6">
                                            <p:graphicEl>
                                              <a:dgm id="{8C41709C-1682-4582-9427-F7B8CC82F157}"/>
                                            </p:graphicEl>
                                          </p:spTgt>
                                        </p:tgtEl>
                                        <p:attrNameLst>
                                          <p:attrName>fillcolor</p:attrName>
                                        </p:attrNameLst>
                                      </p:cBhvr>
                                      <p:by>
                                        <p:hsl h="0" s="-12549" l="-25098"/>
                                      </p:by>
                                    </p:animClr>
                                    <p:animClr clrSpc="hsl">
                                      <p:cBhvr>
                                        <p:cTn id="45" dur="500" fill="hold"/>
                                        <p:tgtEl>
                                          <p:spTgt spid="6">
                                            <p:graphicEl>
                                              <a:dgm id="{8C41709C-1682-4582-9427-F7B8CC82F157}"/>
                                            </p:graphicEl>
                                          </p:spTgt>
                                        </p:tgtEl>
                                        <p:attrNameLst>
                                          <p:attrName>stroke.color</p:attrName>
                                        </p:attrNameLst>
                                      </p:cBhvr>
                                      <p:by>
                                        <p:hsl h="0" s="-12549" l="-25098"/>
                                      </p:by>
                                    </p:animClr>
                                    <p:set>
                                      <p:cBhvr>
                                        <p:cTn id="46" dur="500" fill="hold"/>
                                        <p:tgtEl>
                                          <p:spTgt spid="6">
                                            <p:graphicEl>
                                              <a:dgm id="{8C41709C-1682-4582-9427-F7B8CC82F157}"/>
                                            </p:graphicEl>
                                          </p:spTgt>
                                        </p:tgtEl>
                                        <p:attrNameLst>
                                          <p:attrName>fill.type</p:attrName>
                                        </p:attrNameLst>
                                      </p:cBhvr>
                                      <p:to>
                                        <p:strVal val="solid"/>
                                      </p:to>
                                    </p:set>
                                  </p:childTnLst>
                                </p:cTn>
                              </p:par>
                              <p:par>
                                <p:cTn id="47" presetID="24" presetClass="emph" presetSubtype="0" fill="hold" grpId="0" nodeType="withEffect">
                                  <p:stCondLst>
                                    <p:cond delay="0"/>
                                  </p:stCondLst>
                                  <p:childTnLst>
                                    <p:animClr clrSpc="hsl">
                                      <p:cBhvr override="childStyle">
                                        <p:cTn id="48" dur="500" fill="hold"/>
                                        <p:tgtEl>
                                          <p:spTgt spid="6">
                                            <p:graphicEl>
                                              <a:dgm id="{FCB18F37-DBC1-48C7-B01A-FB9BE623B97C}"/>
                                            </p:graphicEl>
                                          </p:spTgt>
                                        </p:tgtEl>
                                        <p:attrNameLst>
                                          <p:attrName>style.color</p:attrName>
                                        </p:attrNameLst>
                                      </p:cBhvr>
                                      <p:by>
                                        <p:hsl h="0" s="-12549" l="-25098"/>
                                      </p:by>
                                    </p:animClr>
                                    <p:animClr clrSpc="hsl">
                                      <p:cBhvr>
                                        <p:cTn id="49" dur="500" fill="hold"/>
                                        <p:tgtEl>
                                          <p:spTgt spid="6">
                                            <p:graphicEl>
                                              <a:dgm id="{FCB18F37-DBC1-48C7-B01A-FB9BE623B97C}"/>
                                            </p:graphicEl>
                                          </p:spTgt>
                                        </p:tgtEl>
                                        <p:attrNameLst>
                                          <p:attrName>fillcolor</p:attrName>
                                        </p:attrNameLst>
                                      </p:cBhvr>
                                      <p:by>
                                        <p:hsl h="0" s="-12549" l="-25098"/>
                                      </p:by>
                                    </p:animClr>
                                    <p:animClr clrSpc="hsl">
                                      <p:cBhvr>
                                        <p:cTn id="50" dur="500" fill="hold"/>
                                        <p:tgtEl>
                                          <p:spTgt spid="6">
                                            <p:graphicEl>
                                              <a:dgm id="{FCB18F37-DBC1-48C7-B01A-FB9BE623B97C}"/>
                                            </p:graphicEl>
                                          </p:spTgt>
                                        </p:tgtEl>
                                        <p:attrNameLst>
                                          <p:attrName>stroke.color</p:attrName>
                                        </p:attrNameLst>
                                      </p:cBhvr>
                                      <p:by>
                                        <p:hsl h="0" s="-12549" l="-25098"/>
                                      </p:by>
                                    </p:animClr>
                                    <p:set>
                                      <p:cBhvr>
                                        <p:cTn id="51" dur="500" fill="hold"/>
                                        <p:tgtEl>
                                          <p:spTgt spid="6">
                                            <p:graphicEl>
                                              <a:dgm id="{FCB18F37-DBC1-48C7-B01A-FB9BE623B97C}"/>
                                            </p:graphicEl>
                                          </p:spTgt>
                                        </p:tgtEl>
                                        <p:attrNameLst>
                                          <p:attrName>fill.type</p:attrName>
                                        </p:attrNameLst>
                                      </p:cBhvr>
                                      <p:to>
                                        <p:strVal val="solid"/>
                                      </p:to>
                                    </p:set>
                                  </p:childTnLst>
                                </p:cTn>
                              </p:par>
                            </p:childTnLst>
                          </p:cTn>
                        </p:par>
                        <p:par>
                          <p:cTn id="52" fill="hold">
                            <p:stCondLst>
                              <p:cond delay="500"/>
                            </p:stCondLst>
                            <p:childTnLst>
                              <p:par>
                                <p:cTn id="53" presetID="4" presetClass="exit" presetSubtype="16" fill="hold" nodeType="afterEffect">
                                  <p:stCondLst>
                                    <p:cond delay="0"/>
                                  </p:stCondLst>
                                  <p:childTnLst>
                                    <p:animEffect transition="out" filter="box(in)">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childTnLst>
                          </p:cTn>
                        </p:par>
                        <p:par>
                          <p:cTn id="56" fill="hold">
                            <p:stCondLst>
                              <p:cond delay="1000"/>
                            </p:stCondLst>
                            <p:childTnLst>
                              <p:par>
                                <p:cTn id="57" presetID="4" presetClass="exit" presetSubtype="16" fill="hold" grpId="1" nodeType="afterEffect">
                                  <p:stCondLst>
                                    <p:cond delay="0"/>
                                  </p:stCondLst>
                                  <p:childTnLst>
                                    <p:animEffect transition="out" filter="box(in)">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childTnLst>
                          </p:cTn>
                        </p:par>
                        <p:par>
                          <p:cTn id="60" fill="hold">
                            <p:stCondLst>
                              <p:cond delay="1500"/>
                            </p:stCondLst>
                            <p:childTnLst>
                              <p:par>
                                <p:cTn id="61" presetID="4" presetClass="entr" presetSubtype="16" fill="hold" nodeType="afterEffect">
                                  <p:stCondLst>
                                    <p:cond delay="0"/>
                                  </p:stCondLst>
                                  <p:childTnLst>
                                    <p:set>
                                      <p:cBhvr>
                                        <p:cTn id="62" dur="1" fill="hold">
                                          <p:stCondLst>
                                            <p:cond delay="0"/>
                                          </p:stCondLst>
                                        </p:cTn>
                                        <p:tgtEl>
                                          <p:spTgt spid="2051"/>
                                        </p:tgtEl>
                                        <p:attrNameLst>
                                          <p:attrName>style.visibility</p:attrName>
                                        </p:attrNameLst>
                                      </p:cBhvr>
                                      <p:to>
                                        <p:strVal val="visible"/>
                                      </p:to>
                                    </p:set>
                                    <p:animEffect transition="in" filter="box(in)">
                                      <p:cBhvr>
                                        <p:cTn id="63" dur="500"/>
                                        <p:tgtEl>
                                          <p:spTgt spid="2051"/>
                                        </p:tgtEl>
                                      </p:cBhvr>
                                    </p:animEffect>
                                  </p:childTnLst>
                                </p:cTn>
                              </p:par>
                            </p:childTnLst>
                          </p:cTn>
                        </p:par>
                        <p:par>
                          <p:cTn id="64" fill="hold">
                            <p:stCondLst>
                              <p:cond delay="2000"/>
                            </p:stCondLst>
                            <p:childTnLst>
                              <p:par>
                                <p:cTn id="65" presetID="4" presetClass="entr" presetSubtype="16"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ox(in)">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24" presetClass="emph" presetSubtype="0" fill="hold" grpId="0" nodeType="clickEffect">
                                  <p:stCondLst>
                                    <p:cond delay="0"/>
                                  </p:stCondLst>
                                  <p:childTnLst>
                                    <p:animClr clrSpc="hsl">
                                      <p:cBhvr override="childStyle">
                                        <p:cTn id="71" dur="500" fill="hold"/>
                                        <p:tgtEl>
                                          <p:spTgt spid="6">
                                            <p:graphicEl>
                                              <a:dgm id="{4B37722E-D188-439E-BCEE-CE8FF0828EB3}"/>
                                            </p:graphicEl>
                                          </p:spTgt>
                                        </p:tgtEl>
                                        <p:attrNameLst>
                                          <p:attrName>style.color</p:attrName>
                                        </p:attrNameLst>
                                      </p:cBhvr>
                                      <p:by>
                                        <p:hsl h="0" s="-12549" l="-25098"/>
                                      </p:by>
                                    </p:animClr>
                                    <p:animClr clrSpc="hsl">
                                      <p:cBhvr>
                                        <p:cTn id="72" dur="500" fill="hold"/>
                                        <p:tgtEl>
                                          <p:spTgt spid="6">
                                            <p:graphicEl>
                                              <a:dgm id="{4B37722E-D188-439E-BCEE-CE8FF0828EB3}"/>
                                            </p:graphicEl>
                                          </p:spTgt>
                                        </p:tgtEl>
                                        <p:attrNameLst>
                                          <p:attrName>fillcolor</p:attrName>
                                        </p:attrNameLst>
                                      </p:cBhvr>
                                      <p:by>
                                        <p:hsl h="0" s="-12549" l="-25098"/>
                                      </p:by>
                                    </p:animClr>
                                    <p:animClr clrSpc="hsl">
                                      <p:cBhvr>
                                        <p:cTn id="73" dur="500" fill="hold"/>
                                        <p:tgtEl>
                                          <p:spTgt spid="6">
                                            <p:graphicEl>
                                              <a:dgm id="{4B37722E-D188-439E-BCEE-CE8FF0828EB3}"/>
                                            </p:graphicEl>
                                          </p:spTgt>
                                        </p:tgtEl>
                                        <p:attrNameLst>
                                          <p:attrName>stroke.color</p:attrName>
                                        </p:attrNameLst>
                                      </p:cBhvr>
                                      <p:by>
                                        <p:hsl h="0" s="-12549" l="-25098"/>
                                      </p:by>
                                    </p:animClr>
                                    <p:set>
                                      <p:cBhvr>
                                        <p:cTn id="74" dur="500" fill="hold"/>
                                        <p:tgtEl>
                                          <p:spTgt spid="6">
                                            <p:graphicEl>
                                              <a:dgm id="{4B37722E-D188-439E-BCEE-CE8FF0828EB3}"/>
                                            </p:graphicEl>
                                          </p:spTgt>
                                        </p:tgtEl>
                                        <p:attrNameLst>
                                          <p:attrName>fill.type</p:attrName>
                                        </p:attrNameLst>
                                      </p:cBhvr>
                                      <p:to>
                                        <p:strVal val="solid"/>
                                      </p:to>
                                    </p:set>
                                  </p:childTnLst>
                                </p:cTn>
                              </p:par>
                            </p:childTnLst>
                          </p:cTn>
                        </p:par>
                        <p:par>
                          <p:cTn id="75" fill="hold">
                            <p:stCondLst>
                              <p:cond delay="500"/>
                            </p:stCondLst>
                            <p:childTnLst>
                              <p:par>
                                <p:cTn id="76" presetID="4" presetClass="exit" presetSubtype="16" fill="hold" nodeType="afterEffect">
                                  <p:stCondLst>
                                    <p:cond delay="0"/>
                                  </p:stCondLst>
                                  <p:childTnLst>
                                    <p:animEffect transition="out" filter="box(in)">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childTnLst>
                          </p:cTn>
                        </p:par>
                        <p:par>
                          <p:cTn id="79" fill="hold">
                            <p:stCondLst>
                              <p:cond delay="1000"/>
                            </p:stCondLst>
                            <p:childTnLst>
                              <p:par>
                                <p:cTn id="80" presetID="4" presetClass="exit" presetSubtype="16" fill="hold" nodeType="afterEffect">
                                  <p:stCondLst>
                                    <p:cond delay="0"/>
                                  </p:stCondLst>
                                  <p:childTnLst>
                                    <p:animEffect transition="out" filter="box(in)">
                                      <p:cBhvr>
                                        <p:cTn id="81" dur="500"/>
                                        <p:tgtEl>
                                          <p:spTgt spid="2051"/>
                                        </p:tgtEl>
                                      </p:cBhvr>
                                    </p:animEffect>
                                    <p:set>
                                      <p:cBhvr>
                                        <p:cTn id="82" dur="1" fill="hold">
                                          <p:stCondLst>
                                            <p:cond delay="499"/>
                                          </p:stCondLst>
                                        </p:cTn>
                                        <p:tgtEl>
                                          <p:spTgt spid="2051"/>
                                        </p:tgtEl>
                                        <p:attrNameLst>
                                          <p:attrName>style.visibility</p:attrName>
                                        </p:attrNameLst>
                                      </p:cBhvr>
                                      <p:to>
                                        <p:strVal val="hidden"/>
                                      </p:to>
                                    </p:set>
                                  </p:childTnLst>
                                </p:cTn>
                              </p:par>
                            </p:childTnLst>
                          </p:cTn>
                        </p:par>
                        <p:par>
                          <p:cTn id="83" fill="hold">
                            <p:stCondLst>
                              <p:cond delay="1500"/>
                            </p:stCondLst>
                            <p:childTnLst>
                              <p:par>
                                <p:cTn id="84" presetID="4" presetClass="entr" presetSubtype="16"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box(in)">
                                      <p:cBhvr>
                                        <p:cTn id="86" dur="500"/>
                                        <p:tgtEl>
                                          <p:spTgt spid="11"/>
                                        </p:tgtEl>
                                      </p:cBhvr>
                                    </p:animEffect>
                                  </p:childTnLst>
                                </p:cTn>
                              </p:par>
                            </p:childTnLst>
                          </p:cTn>
                        </p:par>
                        <p:par>
                          <p:cTn id="87" fill="hold">
                            <p:stCondLst>
                              <p:cond delay="2000"/>
                            </p:stCondLst>
                            <p:childTnLst>
                              <p:par>
                                <p:cTn id="88" presetID="4" presetClass="entr" presetSubtype="16"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box(in)">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24" presetClass="emph" presetSubtype="0" fill="hold" grpId="0" nodeType="clickEffect">
                                  <p:stCondLst>
                                    <p:cond delay="0"/>
                                  </p:stCondLst>
                                  <p:childTnLst>
                                    <p:animClr clrSpc="hsl">
                                      <p:cBhvr override="childStyle">
                                        <p:cTn id="94" dur="500" fill="hold"/>
                                        <p:tgtEl>
                                          <p:spTgt spid="6">
                                            <p:graphicEl>
                                              <a:dgm id="{84F626FF-39DA-4F0A-A1CB-88D17A677D8A}"/>
                                            </p:graphicEl>
                                          </p:spTgt>
                                        </p:tgtEl>
                                        <p:attrNameLst>
                                          <p:attrName>style.color</p:attrName>
                                        </p:attrNameLst>
                                      </p:cBhvr>
                                      <p:by>
                                        <p:hsl h="0" s="-12549" l="-25098"/>
                                      </p:by>
                                    </p:animClr>
                                    <p:animClr clrSpc="hsl">
                                      <p:cBhvr>
                                        <p:cTn id="95" dur="500" fill="hold"/>
                                        <p:tgtEl>
                                          <p:spTgt spid="6">
                                            <p:graphicEl>
                                              <a:dgm id="{84F626FF-39DA-4F0A-A1CB-88D17A677D8A}"/>
                                            </p:graphicEl>
                                          </p:spTgt>
                                        </p:tgtEl>
                                        <p:attrNameLst>
                                          <p:attrName>fillcolor</p:attrName>
                                        </p:attrNameLst>
                                      </p:cBhvr>
                                      <p:by>
                                        <p:hsl h="0" s="-12549" l="-25098"/>
                                      </p:by>
                                    </p:animClr>
                                    <p:animClr clrSpc="hsl">
                                      <p:cBhvr>
                                        <p:cTn id="96" dur="500" fill="hold"/>
                                        <p:tgtEl>
                                          <p:spTgt spid="6">
                                            <p:graphicEl>
                                              <a:dgm id="{84F626FF-39DA-4F0A-A1CB-88D17A677D8A}"/>
                                            </p:graphicEl>
                                          </p:spTgt>
                                        </p:tgtEl>
                                        <p:attrNameLst>
                                          <p:attrName>stroke.color</p:attrName>
                                        </p:attrNameLst>
                                      </p:cBhvr>
                                      <p:by>
                                        <p:hsl h="0" s="-12549" l="-25098"/>
                                      </p:by>
                                    </p:animClr>
                                    <p:set>
                                      <p:cBhvr>
                                        <p:cTn id="97" dur="500" fill="hold"/>
                                        <p:tgtEl>
                                          <p:spTgt spid="6">
                                            <p:graphicEl>
                                              <a:dgm id="{84F626FF-39DA-4F0A-A1CB-88D17A677D8A}"/>
                                            </p:graphicEl>
                                          </p:spTgt>
                                        </p:tgtEl>
                                        <p:attrNameLst>
                                          <p:attrName>fill.type</p:attrName>
                                        </p:attrNameLst>
                                      </p:cBhvr>
                                      <p:to>
                                        <p:strVal val="solid"/>
                                      </p:to>
                                    </p:set>
                                  </p:childTnLst>
                                </p:cTn>
                              </p:par>
                            </p:childTnLst>
                          </p:cTn>
                        </p:par>
                        <p:par>
                          <p:cTn id="98" fill="hold">
                            <p:stCondLst>
                              <p:cond delay="500"/>
                            </p:stCondLst>
                            <p:childTnLst>
                              <p:par>
                                <p:cTn id="99" presetID="4" presetClass="exit" presetSubtype="16" fill="hold" nodeType="afterEffect">
                                  <p:stCondLst>
                                    <p:cond delay="0"/>
                                  </p:stCondLst>
                                  <p:childTnLst>
                                    <p:animEffect transition="out" filter="box(in)">
                                      <p:cBhvr>
                                        <p:cTn id="100" dur="500"/>
                                        <p:tgtEl>
                                          <p:spTgt spid="11"/>
                                        </p:tgtEl>
                                      </p:cBhvr>
                                    </p:animEffect>
                                    <p:set>
                                      <p:cBhvr>
                                        <p:cTn id="101" dur="1" fill="hold">
                                          <p:stCondLst>
                                            <p:cond delay="499"/>
                                          </p:stCondLst>
                                        </p:cTn>
                                        <p:tgtEl>
                                          <p:spTgt spid="11"/>
                                        </p:tgtEl>
                                        <p:attrNameLst>
                                          <p:attrName>style.visibility</p:attrName>
                                        </p:attrNameLst>
                                      </p:cBhvr>
                                      <p:to>
                                        <p:strVal val="hidden"/>
                                      </p:to>
                                    </p:set>
                                  </p:childTnLst>
                                </p:cTn>
                              </p:par>
                            </p:childTnLst>
                          </p:cTn>
                        </p:par>
                        <p:par>
                          <p:cTn id="102" fill="hold">
                            <p:stCondLst>
                              <p:cond delay="1000"/>
                            </p:stCondLst>
                            <p:childTnLst>
                              <p:par>
                                <p:cTn id="103" presetID="4" presetClass="exit" presetSubtype="16" fill="hold" grpId="1" nodeType="afterEffect">
                                  <p:stCondLst>
                                    <p:cond delay="0"/>
                                  </p:stCondLst>
                                  <p:childTnLst>
                                    <p:animEffect transition="out" filter="box(in)">
                                      <p:cBhvr>
                                        <p:cTn id="104" dur="500"/>
                                        <p:tgtEl>
                                          <p:spTgt spid="10"/>
                                        </p:tgtEl>
                                      </p:cBhvr>
                                    </p:animEffect>
                                    <p:set>
                                      <p:cBhvr>
                                        <p:cTn id="105" dur="1" fill="hold">
                                          <p:stCondLst>
                                            <p:cond delay="499"/>
                                          </p:stCondLst>
                                        </p:cTn>
                                        <p:tgtEl>
                                          <p:spTgt spid="10"/>
                                        </p:tgtEl>
                                        <p:attrNameLst>
                                          <p:attrName>style.visibility</p:attrName>
                                        </p:attrNameLst>
                                      </p:cBhvr>
                                      <p:to>
                                        <p:strVal val="hidden"/>
                                      </p:to>
                                    </p:set>
                                  </p:childTnLst>
                                </p:cTn>
                              </p:par>
                            </p:childTnLst>
                          </p:cTn>
                        </p:par>
                        <p:par>
                          <p:cTn id="106" fill="hold">
                            <p:stCondLst>
                              <p:cond delay="1500"/>
                            </p:stCondLst>
                            <p:childTnLst>
                              <p:par>
                                <p:cTn id="107" presetID="4"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box(in)">
                                      <p:cBhvr>
                                        <p:cTn id="109" dur="500"/>
                                        <p:tgtEl>
                                          <p:spTgt spid="13"/>
                                        </p:tgtEl>
                                      </p:cBhvr>
                                    </p:animEffect>
                                  </p:childTnLst>
                                </p:cTn>
                              </p:par>
                            </p:childTnLst>
                          </p:cTn>
                        </p:par>
                        <p:par>
                          <p:cTn id="110" fill="hold">
                            <p:stCondLst>
                              <p:cond delay="2000"/>
                            </p:stCondLst>
                            <p:childTnLst>
                              <p:par>
                                <p:cTn id="111" presetID="4" presetClass="entr" presetSubtype="16" fill="hold" grpId="0" nodeType="after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box(in)">
                                      <p:cBhvr>
                                        <p:cTn id="1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10" grpId="0"/>
      <p:bldP spid="10" grpId="1"/>
      <p:bldP spid="12" grpId="0"/>
      <p:bldP spid="2049" grpId="0"/>
      <p:bldP spid="2049" grpId="1"/>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57200"/>
            <a:ext cx="8229600" cy="1066800"/>
          </a:xfrm>
        </p:spPr>
        <p:txBody>
          <a:bodyPr>
            <a:normAutofit fontScale="90000"/>
          </a:bodyPr>
          <a:lstStyle/>
          <a:p>
            <a:pPr algn="ctr"/>
            <a:r>
              <a:rPr lang="es-EC" b="1" dirty="0" smtClean="0">
                <a:latin typeface="Times New Roman" pitchFamily="18" charset="0"/>
                <a:cs typeface="Times New Roman" pitchFamily="18" charset="0"/>
              </a:rPr>
              <a:t>DISEÑO ESTRUCTURA MECÁNICA</a:t>
            </a:r>
            <a:endParaRPr lang="es-EC" b="1" dirty="0">
              <a:latin typeface="Times New Roman" pitchFamily="18" charset="0"/>
              <a:cs typeface="Times New Roman" pitchFamily="18" charset="0"/>
            </a:endParaRPr>
          </a:p>
        </p:txBody>
      </p:sp>
      <p:graphicFrame>
        <p:nvGraphicFramePr>
          <p:cNvPr id="4" name="3 Marcador de contenido"/>
          <p:cNvGraphicFramePr>
            <a:graphicFrameLocks/>
          </p:cNvGraphicFramePr>
          <p:nvPr>
            <p:extLst>
              <p:ext uri="{D42A27DB-BD31-4B8C-83A1-F6EECF244321}">
                <p14:modId xmlns="" xmlns:p14="http://schemas.microsoft.com/office/powerpoint/2010/main" val="2356732771"/>
              </p:ext>
            </p:extLst>
          </p:nvPr>
        </p:nvGraphicFramePr>
        <p:xfrm>
          <a:off x="381000" y="1600200"/>
          <a:ext cx="4191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5" name="Picture 1" descr="C:\Users\david\Documents\David\Tesis\Fotos Tesis\5.JPG"/>
          <p:cNvPicPr>
            <a:picLocks noChangeAspect="1" noChangeArrowheads="1"/>
          </p:cNvPicPr>
          <p:nvPr/>
        </p:nvPicPr>
        <p:blipFill>
          <a:blip r:embed="rId7" cstate="print"/>
          <a:srcRect/>
          <a:stretch>
            <a:fillRect/>
          </a:stretch>
        </p:blipFill>
        <p:spPr bwMode="auto">
          <a:xfrm>
            <a:off x="4800600" y="4343400"/>
            <a:ext cx="3901234" cy="1981200"/>
          </a:xfrm>
          <a:prstGeom prst="rect">
            <a:avLst/>
          </a:prstGeom>
          <a:noFill/>
        </p:spPr>
      </p:pic>
      <p:sp>
        <p:nvSpPr>
          <p:cNvPr id="6" name="5 Rectángulo"/>
          <p:cNvSpPr/>
          <p:nvPr/>
        </p:nvSpPr>
        <p:spPr>
          <a:xfrm>
            <a:off x="4876800" y="1447800"/>
            <a:ext cx="3657600" cy="2831544"/>
          </a:xfrm>
          <a:prstGeom prst="rect">
            <a:avLst/>
          </a:prstGeom>
        </p:spPr>
        <p:txBody>
          <a:bodyPr wrap="square">
            <a:spAutoFit/>
          </a:bodyPr>
          <a:lstStyle/>
          <a:p>
            <a:pPr algn="just"/>
            <a:r>
              <a:rPr lang="es-EC" sz="2000" dirty="0" smtClean="0">
                <a:latin typeface="Times New Roman" pitchFamily="18" charset="0"/>
                <a:cs typeface="Times New Roman" pitchFamily="18" charset="0"/>
              </a:rPr>
              <a:t>La integración del eje rotativo con el motor y la base metálica es un pilar fundamental en la implementación del sistema de rotulación RGB, puesto que es el punto de acople de todos los dispositivos electrónicos que permiten </a:t>
            </a:r>
            <a:r>
              <a:rPr lang="es-EC" dirty="0" smtClean="0">
                <a:latin typeface="Times New Roman" pitchFamily="18" charset="0"/>
                <a:cs typeface="Times New Roman" pitchFamily="18" charset="0"/>
              </a:rPr>
              <a:t>la visualización de los mensajes.</a:t>
            </a:r>
            <a:endParaRPr lang="es-EC" dirty="0">
              <a:latin typeface="Times New Roman" pitchFamily="18" charset="0"/>
              <a:cs typeface="Times New Roman" pitchFamily="18" charset="0"/>
            </a:endParaRPr>
          </a:p>
        </p:txBody>
      </p:sp>
      <p:sp>
        <p:nvSpPr>
          <p:cNvPr id="7" name="6 Rectángulo"/>
          <p:cNvSpPr/>
          <p:nvPr/>
        </p:nvSpPr>
        <p:spPr>
          <a:xfrm>
            <a:off x="4876800" y="1981200"/>
            <a:ext cx="3886200" cy="1938992"/>
          </a:xfrm>
          <a:prstGeom prst="rect">
            <a:avLst/>
          </a:prstGeom>
        </p:spPr>
        <p:txBody>
          <a:bodyPr wrap="square">
            <a:spAutoFit/>
          </a:bodyPr>
          <a:lstStyle/>
          <a:p>
            <a:pPr algn="just"/>
            <a:r>
              <a:rPr lang="es-EC" sz="2000" dirty="0" smtClean="0">
                <a:latin typeface="Times New Roman" pitchFamily="18" charset="0"/>
                <a:cs typeface="Times New Roman" pitchFamily="18" charset="0"/>
              </a:rPr>
              <a:t>Para la construcción de la base de los portaescobillas se utiliza plástico industrial con el que se elabora un disco de 80mm de diámetro y 10mm de alto, que posteriormente se sujeta con tornillos en la hélice.</a:t>
            </a:r>
            <a:endParaRPr lang="es-EC" sz="2000" dirty="0">
              <a:latin typeface="Times New Roman" pitchFamily="18" charset="0"/>
              <a:cs typeface="Times New Roman" pitchFamily="18" charset="0"/>
            </a:endParaRPr>
          </a:p>
        </p:txBody>
      </p:sp>
      <p:pic>
        <p:nvPicPr>
          <p:cNvPr id="1026" name="Picture 2" descr="C:\Users\david\Documents\David\Tesis\Fotos Tesis\6.JPG"/>
          <p:cNvPicPr>
            <a:picLocks noChangeAspect="1" noChangeArrowheads="1"/>
          </p:cNvPicPr>
          <p:nvPr/>
        </p:nvPicPr>
        <p:blipFill>
          <a:blip r:embed="rId8" cstate="print"/>
          <a:srcRect l="20422" t="11093" r="20169" b="19573"/>
          <a:stretch>
            <a:fillRect/>
          </a:stretch>
        </p:blipFill>
        <p:spPr bwMode="auto">
          <a:xfrm>
            <a:off x="4953000" y="4267200"/>
            <a:ext cx="3599966" cy="2133600"/>
          </a:xfrm>
          <a:prstGeom prst="rect">
            <a:avLst/>
          </a:prstGeom>
          <a:noFill/>
        </p:spPr>
      </p:pic>
      <p:sp>
        <p:nvSpPr>
          <p:cNvPr id="9" name="8 Rectángulo"/>
          <p:cNvSpPr/>
          <p:nvPr/>
        </p:nvSpPr>
        <p:spPr>
          <a:xfrm>
            <a:off x="4953000" y="2133600"/>
            <a:ext cx="3581400" cy="1631216"/>
          </a:xfrm>
          <a:prstGeom prst="rect">
            <a:avLst/>
          </a:prstGeom>
        </p:spPr>
        <p:txBody>
          <a:bodyPr wrap="square">
            <a:spAutoFit/>
          </a:bodyPr>
          <a:lstStyle/>
          <a:p>
            <a:pPr algn="just"/>
            <a:r>
              <a:rPr lang="es-EC" sz="2000" dirty="0" smtClean="0">
                <a:latin typeface="Times New Roman" pitchFamily="18" charset="0"/>
                <a:cs typeface="Times New Roman" pitchFamily="18" charset="0"/>
              </a:rPr>
              <a:t>Se realizan cuatro agujeros en la base plástica para introducir los portaescobillas. La distancia de los agujeros se da por los anillos de cobre.</a:t>
            </a:r>
            <a:endParaRPr lang="en-US" sz="2000" dirty="0">
              <a:latin typeface="Times New Roman" pitchFamily="18" charset="0"/>
              <a:cs typeface="Times New Roman" pitchFamily="18" charset="0"/>
            </a:endParaRPr>
          </a:p>
        </p:txBody>
      </p:sp>
      <p:pic>
        <p:nvPicPr>
          <p:cNvPr id="10" name="9 Imagen"/>
          <p:cNvPicPr/>
          <p:nvPr/>
        </p:nvPicPr>
        <p:blipFill>
          <a:blip r:embed="rId9" cstate="print"/>
          <a:srcRect l="25642" t="30749" r="39694" b="38501"/>
          <a:stretch>
            <a:fillRect/>
          </a:stretch>
        </p:blipFill>
        <p:spPr bwMode="auto">
          <a:xfrm>
            <a:off x="4724400" y="4267200"/>
            <a:ext cx="4040264" cy="20116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4">
                                            <p:graphicEl>
                                              <a:dgm id="{3F10A4D0-1F2E-42CD-88DB-6A125A83F0DC}"/>
                                            </p:graphicEl>
                                          </p:spTgt>
                                        </p:tgtEl>
                                        <p:attrNameLst>
                                          <p:attrName>style.color</p:attrName>
                                        </p:attrNameLst>
                                      </p:cBhvr>
                                      <p:to>
                                        <a:srgbClr val="7F7F7F"/>
                                      </p:to>
                                    </p:animClr>
                                    <p:animClr clrSpc="rgb" dir="cw">
                                      <p:cBhvr>
                                        <p:cTn id="7" dur="500" fill="hold"/>
                                        <p:tgtEl>
                                          <p:spTgt spid="4">
                                            <p:graphicEl>
                                              <a:dgm id="{3F10A4D0-1F2E-42CD-88DB-6A125A83F0DC}"/>
                                            </p:graphicEl>
                                          </p:spTgt>
                                        </p:tgtEl>
                                        <p:attrNameLst>
                                          <p:attrName>fillcolor</p:attrName>
                                        </p:attrNameLst>
                                      </p:cBhvr>
                                      <p:to>
                                        <a:srgbClr val="7F7F7F"/>
                                      </p:to>
                                    </p:animClr>
                                    <p:set>
                                      <p:cBhvr>
                                        <p:cTn id="8" dur="500" fill="hold"/>
                                        <p:tgtEl>
                                          <p:spTgt spid="4">
                                            <p:graphicEl>
                                              <a:dgm id="{3F10A4D0-1F2E-42CD-88DB-6A125A83F0DC}"/>
                                            </p:graphicEl>
                                          </p:spTgt>
                                        </p:tgtEl>
                                        <p:attrNameLst>
                                          <p:attrName>fill.type</p:attrName>
                                        </p:attrNameLst>
                                      </p:cBhvr>
                                      <p:to>
                                        <p:strVal val="solid"/>
                                      </p:to>
                                    </p:set>
                                    <p:set>
                                      <p:cBhvr>
                                        <p:cTn id="9" dur="500" fill="hold"/>
                                        <p:tgtEl>
                                          <p:spTgt spid="4">
                                            <p:graphicEl>
                                              <a:dgm id="{3F10A4D0-1F2E-42CD-88DB-6A125A83F0DC}"/>
                                            </p:graphicEl>
                                          </p:spTgt>
                                        </p:tgtEl>
                                        <p:attrNameLst>
                                          <p:attrName>fill.on</p:attrName>
                                        </p:attrNameLst>
                                      </p:cBhvr>
                                      <p:to>
                                        <p:strVal val="true"/>
                                      </p:to>
                                    </p:set>
                                  </p:childTnLst>
                                </p:cTn>
                              </p:par>
                            </p:childTnLst>
                          </p:cTn>
                        </p:par>
                        <p:par>
                          <p:cTn id="10" fill="hold">
                            <p:stCondLst>
                              <p:cond delay="500"/>
                            </p:stCondLst>
                            <p:childTnLst>
                              <p:par>
                                <p:cTn id="11" presetID="4"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par>
                          <p:cTn id="14" fill="hold">
                            <p:stCondLst>
                              <p:cond delay="1000"/>
                            </p:stCondLst>
                            <p:childTnLst>
                              <p:par>
                                <p:cTn id="15" presetID="4" presetClass="entr" presetSubtype="16" fill="hold" nodeType="afterEffect">
                                  <p:stCondLst>
                                    <p:cond delay="0"/>
                                  </p:stCondLst>
                                  <p:childTnLst>
                                    <p:set>
                                      <p:cBhvr>
                                        <p:cTn id="16" dur="1" fill="hold">
                                          <p:stCondLst>
                                            <p:cond delay="0"/>
                                          </p:stCondLst>
                                        </p:cTn>
                                        <p:tgtEl>
                                          <p:spTgt spid="1025"/>
                                        </p:tgtEl>
                                        <p:attrNameLst>
                                          <p:attrName>style.visibility</p:attrName>
                                        </p:attrNameLst>
                                      </p:cBhvr>
                                      <p:to>
                                        <p:strVal val="visible"/>
                                      </p:to>
                                    </p:set>
                                    <p:animEffect transition="in" filter="box(in)">
                                      <p:cBhvr>
                                        <p:cTn id="17" dur="500"/>
                                        <p:tgtEl>
                                          <p:spTgt spid="1025"/>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mph" presetSubtype="0" fill="hold" grpId="0" nodeType="clickEffect">
                                  <p:stCondLst>
                                    <p:cond delay="0"/>
                                  </p:stCondLst>
                                  <p:childTnLst>
                                    <p:animClr clrSpc="rgb" dir="cw">
                                      <p:cBhvr override="childStyle">
                                        <p:cTn id="21" dur="500" fill="hold"/>
                                        <p:tgtEl>
                                          <p:spTgt spid="4">
                                            <p:graphicEl>
                                              <a:dgm id="{4263C9AA-8918-4C20-9B78-C181C68F8D3C}"/>
                                            </p:graphicEl>
                                          </p:spTgt>
                                        </p:tgtEl>
                                        <p:attrNameLst>
                                          <p:attrName>style.color</p:attrName>
                                        </p:attrNameLst>
                                      </p:cBhvr>
                                      <p:to>
                                        <a:srgbClr val="7F7F7F"/>
                                      </p:to>
                                    </p:animClr>
                                    <p:animClr clrSpc="rgb" dir="cw">
                                      <p:cBhvr>
                                        <p:cTn id="22" dur="500" fill="hold"/>
                                        <p:tgtEl>
                                          <p:spTgt spid="4">
                                            <p:graphicEl>
                                              <a:dgm id="{4263C9AA-8918-4C20-9B78-C181C68F8D3C}"/>
                                            </p:graphicEl>
                                          </p:spTgt>
                                        </p:tgtEl>
                                        <p:attrNameLst>
                                          <p:attrName>fillcolor</p:attrName>
                                        </p:attrNameLst>
                                      </p:cBhvr>
                                      <p:to>
                                        <a:srgbClr val="7F7F7F"/>
                                      </p:to>
                                    </p:animClr>
                                    <p:set>
                                      <p:cBhvr>
                                        <p:cTn id="23" dur="500" fill="hold"/>
                                        <p:tgtEl>
                                          <p:spTgt spid="4">
                                            <p:graphicEl>
                                              <a:dgm id="{4263C9AA-8918-4C20-9B78-C181C68F8D3C}"/>
                                            </p:graphicEl>
                                          </p:spTgt>
                                        </p:tgtEl>
                                        <p:attrNameLst>
                                          <p:attrName>fill.type</p:attrName>
                                        </p:attrNameLst>
                                      </p:cBhvr>
                                      <p:to>
                                        <p:strVal val="solid"/>
                                      </p:to>
                                    </p:set>
                                    <p:set>
                                      <p:cBhvr>
                                        <p:cTn id="24" dur="500" fill="hold"/>
                                        <p:tgtEl>
                                          <p:spTgt spid="4">
                                            <p:graphicEl>
                                              <a:dgm id="{4263C9AA-8918-4C20-9B78-C181C68F8D3C}"/>
                                            </p:graphicEl>
                                          </p:spTgt>
                                        </p:tgtEl>
                                        <p:attrNameLst>
                                          <p:attrName>fill.on</p:attrName>
                                        </p:attrNameLst>
                                      </p:cBhvr>
                                      <p:to>
                                        <p:strVal val="true"/>
                                      </p:to>
                                    </p:set>
                                  </p:childTnLst>
                                </p:cTn>
                              </p:par>
                            </p:childTnLst>
                          </p:cTn>
                        </p:par>
                        <p:par>
                          <p:cTn id="25" fill="hold">
                            <p:stCondLst>
                              <p:cond delay="500"/>
                            </p:stCondLst>
                            <p:childTnLst>
                              <p:par>
                                <p:cTn id="26" presetID="4" presetClass="exit" presetSubtype="16" fill="hold" nodeType="afterEffect">
                                  <p:stCondLst>
                                    <p:cond delay="0"/>
                                  </p:stCondLst>
                                  <p:childTnLst>
                                    <p:animEffect transition="out" filter="box(in)">
                                      <p:cBhvr>
                                        <p:cTn id="27" dur="500"/>
                                        <p:tgtEl>
                                          <p:spTgt spid="1025"/>
                                        </p:tgtEl>
                                      </p:cBhvr>
                                    </p:animEffect>
                                    <p:set>
                                      <p:cBhvr>
                                        <p:cTn id="28" dur="1" fill="hold">
                                          <p:stCondLst>
                                            <p:cond delay="499"/>
                                          </p:stCondLst>
                                        </p:cTn>
                                        <p:tgtEl>
                                          <p:spTgt spid="1025"/>
                                        </p:tgtEl>
                                        <p:attrNameLst>
                                          <p:attrName>style.visibility</p:attrName>
                                        </p:attrNameLst>
                                      </p:cBhvr>
                                      <p:to>
                                        <p:strVal val="hidden"/>
                                      </p:to>
                                    </p:set>
                                  </p:childTnLst>
                                </p:cTn>
                              </p:par>
                            </p:childTnLst>
                          </p:cTn>
                        </p:par>
                        <p:par>
                          <p:cTn id="29" fill="hold">
                            <p:stCondLst>
                              <p:cond delay="1000"/>
                            </p:stCondLst>
                            <p:childTnLst>
                              <p:par>
                                <p:cTn id="30" presetID="4" presetClass="exit" presetSubtype="16" fill="hold" grpId="1" nodeType="afterEffect">
                                  <p:stCondLst>
                                    <p:cond delay="0"/>
                                  </p:stCondLst>
                                  <p:childTnLst>
                                    <p:animEffect transition="out" filter="box(in)">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9" presetClass="emph" presetSubtype="0" fill="hold" grpId="0" nodeType="withEffect">
                                  <p:stCondLst>
                                    <p:cond delay="0"/>
                                  </p:stCondLst>
                                  <p:childTnLst>
                                    <p:animClr clrSpc="rgb" dir="cw">
                                      <p:cBhvr override="childStyle">
                                        <p:cTn id="34" dur="500" fill="hold"/>
                                        <p:tgtEl>
                                          <p:spTgt spid="4">
                                            <p:graphicEl>
                                              <a:dgm id="{5EFA59BC-A67D-470C-9E85-C39EB7B491BE}"/>
                                            </p:graphicEl>
                                          </p:spTgt>
                                        </p:tgtEl>
                                        <p:attrNameLst>
                                          <p:attrName>style.color</p:attrName>
                                        </p:attrNameLst>
                                      </p:cBhvr>
                                      <p:to>
                                        <a:srgbClr val="7F7F7F"/>
                                      </p:to>
                                    </p:animClr>
                                    <p:animClr clrSpc="rgb" dir="cw">
                                      <p:cBhvr>
                                        <p:cTn id="35" dur="500" fill="hold"/>
                                        <p:tgtEl>
                                          <p:spTgt spid="4">
                                            <p:graphicEl>
                                              <a:dgm id="{5EFA59BC-A67D-470C-9E85-C39EB7B491BE}"/>
                                            </p:graphicEl>
                                          </p:spTgt>
                                        </p:tgtEl>
                                        <p:attrNameLst>
                                          <p:attrName>fillcolor</p:attrName>
                                        </p:attrNameLst>
                                      </p:cBhvr>
                                      <p:to>
                                        <a:srgbClr val="7F7F7F"/>
                                      </p:to>
                                    </p:animClr>
                                    <p:set>
                                      <p:cBhvr>
                                        <p:cTn id="36" dur="500" fill="hold"/>
                                        <p:tgtEl>
                                          <p:spTgt spid="4">
                                            <p:graphicEl>
                                              <a:dgm id="{5EFA59BC-A67D-470C-9E85-C39EB7B491BE}"/>
                                            </p:graphicEl>
                                          </p:spTgt>
                                        </p:tgtEl>
                                        <p:attrNameLst>
                                          <p:attrName>fill.type</p:attrName>
                                        </p:attrNameLst>
                                      </p:cBhvr>
                                      <p:to>
                                        <p:strVal val="solid"/>
                                      </p:to>
                                    </p:set>
                                    <p:set>
                                      <p:cBhvr>
                                        <p:cTn id="37" dur="500" fill="hold"/>
                                        <p:tgtEl>
                                          <p:spTgt spid="4">
                                            <p:graphicEl>
                                              <a:dgm id="{5EFA59BC-A67D-470C-9E85-C39EB7B491BE}"/>
                                            </p:graphicEl>
                                          </p:spTgt>
                                        </p:tgtEl>
                                        <p:attrNameLst>
                                          <p:attrName>fill.on</p:attrName>
                                        </p:attrNameLst>
                                      </p:cBhvr>
                                      <p:to>
                                        <p:strVal val="true"/>
                                      </p:to>
                                    </p:set>
                                  </p:childTnLst>
                                </p:cTn>
                              </p:par>
                            </p:childTnLst>
                          </p:cTn>
                        </p:par>
                        <p:par>
                          <p:cTn id="38" fill="hold">
                            <p:stCondLst>
                              <p:cond delay="1500"/>
                            </p:stCondLst>
                            <p:childTnLst>
                              <p:par>
                                <p:cTn id="39" presetID="4" presetClass="entr" presetSubtype="16" fill="hold" nodeType="after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box(in)">
                                      <p:cBhvr>
                                        <p:cTn id="41" dur="500"/>
                                        <p:tgtEl>
                                          <p:spTgt spid="1026"/>
                                        </p:tgtEl>
                                      </p:cBhvr>
                                    </p:animEffect>
                                  </p:childTnLst>
                                </p:cTn>
                              </p:par>
                            </p:childTnLst>
                          </p:cTn>
                        </p:par>
                        <p:par>
                          <p:cTn id="42" fill="hold">
                            <p:stCondLst>
                              <p:cond delay="2000"/>
                            </p:stCondLst>
                            <p:childTnLst>
                              <p:par>
                                <p:cTn id="43" presetID="4" presetClass="entr" presetSubtype="16"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ox(in)">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500" fill="hold"/>
                                        <p:tgtEl>
                                          <p:spTgt spid="4">
                                            <p:graphicEl>
                                              <a:dgm id="{8C41709C-1682-4582-9427-F7B8CC82F157}"/>
                                            </p:graphicEl>
                                          </p:spTgt>
                                        </p:tgtEl>
                                        <p:attrNameLst>
                                          <p:attrName>style.color</p:attrName>
                                        </p:attrNameLst>
                                      </p:cBhvr>
                                      <p:to>
                                        <a:srgbClr val="7F7F7F"/>
                                      </p:to>
                                    </p:animClr>
                                    <p:animClr clrSpc="rgb" dir="cw">
                                      <p:cBhvr>
                                        <p:cTn id="50" dur="500" fill="hold"/>
                                        <p:tgtEl>
                                          <p:spTgt spid="4">
                                            <p:graphicEl>
                                              <a:dgm id="{8C41709C-1682-4582-9427-F7B8CC82F157}"/>
                                            </p:graphicEl>
                                          </p:spTgt>
                                        </p:tgtEl>
                                        <p:attrNameLst>
                                          <p:attrName>fillcolor</p:attrName>
                                        </p:attrNameLst>
                                      </p:cBhvr>
                                      <p:to>
                                        <a:srgbClr val="7F7F7F"/>
                                      </p:to>
                                    </p:animClr>
                                    <p:set>
                                      <p:cBhvr>
                                        <p:cTn id="51" dur="500" fill="hold"/>
                                        <p:tgtEl>
                                          <p:spTgt spid="4">
                                            <p:graphicEl>
                                              <a:dgm id="{8C41709C-1682-4582-9427-F7B8CC82F157}"/>
                                            </p:graphicEl>
                                          </p:spTgt>
                                        </p:tgtEl>
                                        <p:attrNameLst>
                                          <p:attrName>fill.type</p:attrName>
                                        </p:attrNameLst>
                                      </p:cBhvr>
                                      <p:to>
                                        <p:strVal val="solid"/>
                                      </p:to>
                                    </p:set>
                                    <p:set>
                                      <p:cBhvr>
                                        <p:cTn id="52" dur="500" fill="hold"/>
                                        <p:tgtEl>
                                          <p:spTgt spid="4">
                                            <p:graphicEl>
                                              <a:dgm id="{8C41709C-1682-4582-9427-F7B8CC82F157}"/>
                                            </p:graphicEl>
                                          </p:spTgt>
                                        </p:tgtEl>
                                        <p:attrNameLst>
                                          <p:attrName>fill.on</p:attrName>
                                        </p:attrNameLst>
                                      </p:cBhvr>
                                      <p:to>
                                        <p:strVal val="true"/>
                                      </p:to>
                                    </p:set>
                                  </p:childTnLst>
                                </p:cTn>
                              </p:par>
                            </p:childTnLst>
                          </p:cTn>
                        </p:par>
                        <p:par>
                          <p:cTn id="53" fill="hold">
                            <p:stCondLst>
                              <p:cond delay="500"/>
                            </p:stCondLst>
                            <p:childTnLst>
                              <p:par>
                                <p:cTn id="54" presetID="4" presetClass="exit" presetSubtype="16" fill="hold" nodeType="afterEffect">
                                  <p:stCondLst>
                                    <p:cond delay="0"/>
                                  </p:stCondLst>
                                  <p:childTnLst>
                                    <p:animEffect transition="out" filter="box(in)">
                                      <p:cBhvr>
                                        <p:cTn id="55" dur="500"/>
                                        <p:tgtEl>
                                          <p:spTgt spid="1026"/>
                                        </p:tgtEl>
                                      </p:cBhvr>
                                    </p:animEffect>
                                    <p:set>
                                      <p:cBhvr>
                                        <p:cTn id="56" dur="1" fill="hold">
                                          <p:stCondLst>
                                            <p:cond delay="499"/>
                                          </p:stCondLst>
                                        </p:cTn>
                                        <p:tgtEl>
                                          <p:spTgt spid="1026"/>
                                        </p:tgtEl>
                                        <p:attrNameLst>
                                          <p:attrName>style.visibility</p:attrName>
                                        </p:attrNameLst>
                                      </p:cBhvr>
                                      <p:to>
                                        <p:strVal val="hidden"/>
                                      </p:to>
                                    </p:set>
                                  </p:childTnLst>
                                </p:cTn>
                              </p:par>
                            </p:childTnLst>
                          </p:cTn>
                        </p:par>
                        <p:par>
                          <p:cTn id="57" fill="hold">
                            <p:stCondLst>
                              <p:cond delay="1000"/>
                            </p:stCondLst>
                            <p:childTnLst>
                              <p:par>
                                <p:cTn id="58" presetID="4" presetClass="exit" presetSubtype="16" fill="hold" grpId="1" nodeType="afterEffect">
                                  <p:stCondLst>
                                    <p:cond delay="0"/>
                                  </p:stCondLst>
                                  <p:childTnLst>
                                    <p:animEffect transition="out" filter="box(in)">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9" presetClass="emph" presetSubtype="0" fill="hold" grpId="0" nodeType="clickEffect">
                                  <p:stCondLst>
                                    <p:cond delay="0"/>
                                  </p:stCondLst>
                                  <p:childTnLst>
                                    <p:animClr clrSpc="rgb" dir="cw">
                                      <p:cBhvr override="childStyle">
                                        <p:cTn id="64" dur="500" fill="hold"/>
                                        <p:tgtEl>
                                          <p:spTgt spid="4">
                                            <p:graphicEl>
                                              <a:dgm id="{FCB18F37-DBC1-48C7-B01A-FB9BE623B97C}"/>
                                            </p:graphicEl>
                                          </p:spTgt>
                                        </p:tgtEl>
                                        <p:attrNameLst>
                                          <p:attrName>style.color</p:attrName>
                                        </p:attrNameLst>
                                      </p:cBhvr>
                                      <p:to>
                                        <a:srgbClr val="7F7F7F"/>
                                      </p:to>
                                    </p:animClr>
                                    <p:animClr clrSpc="rgb" dir="cw">
                                      <p:cBhvr>
                                        <p:cTn id="65" dur="500" fill="hold"/>
                                        <p:tgtEl>
                                          <p:spTgt spid="4">
                                            <p:graphicEl>
                                              <a:dgm id="{FCB18F37-DBC1-48C7-B01A-FB9BE623B97C}"/>
                                            </p:graphicEl>
                                          </p:spTgt>
                                        </p:tgtEl>
                                        <p:attrNameLst>
                                          <p:attrName>fillcolor</p:attrName>
                                        </p:attrNameLst>
                                      </p:cBhvr>
                                      <p:to>
                                        <a:srgbClr val="7F7F7F"/>
                                      </p:to>
                                    </p:animClr>
                                    <p:set>
                                      <p:cBhvr>
                                        <p:cTn id="66" dur="500" fill="hold"/>
                                        <p:tgtEl>
                                          <p:spTgt spid="4">
                                            <p:graphicEl>
                                              <a:dgm id="{FCB18F37-DBC1-48C7-B01A-FB9BE623B97C}"/>
                                            </p:graphicEl>
                                          </p:spTgt>
                                        </p:tgtEl>
                                        <p:attrNameLst>
                                          <p:attrName>fill.type</p:attrName>
                                        </p:attrNameLst>
                                      </p:cBhvr>
                                      <p:to>
                                        <p:strVal val="solid"/>
                                      </p:to>
                                    </p:set>
                                    <p:set>
                                      <p:cBhvr>
                                        <p:cTn id="67" dur="500" fill="hold"/>
                                        <p:tgtEl>
                                          <p:spTgt spid="4">
                                            <p:graphicEl>
                                              <a:dgm id="{FCB18F37-DBC1-48C7-B01A-FB9BE623B97C}"/>
                                            </p:graphicEl>
                                          </p:spTgt>
                                        </p:tgtEl>
                                        <p:attrNameLst>
                                          <p:attrName>fill.on</p:attrName>
                                        </p:attrNameLst>
                                      </p:cBhvr>
                                      <p:to>
                                        <p:strVal val="true"/>
                                      </p:to>
                                    </p:set>
                                  </p:childTnLst>
                                </p:cTn>
                              </p:par>
                            </p:childTnLst>
                          </p:cTn>
                        </p:par>
                        <p:par>
                          <p:cTn id="68" fill="hold">
                            <p:stCondLst>
                              <p:cond delay="500"/>
                            </p:stCondLst>
                            <p:childTnLst>
                              <p:par>
                                <p:cTn id="69" presetID="4" presetClass="entr" presetSubtype="16"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box(in)">
                                      <p:cBhvr>
                                        <p:cTn id="71" dur="500"/>
                                        <p:tgtEl>
                                          <p:spTgt spid="10"/>
                                        </p:tgtEl>
                                      </p:cBhvr>
                                    </p:animEffect>
                                  </p:childTnLst>
                                </p:cTn>
                              </p:par>
                            </p:childTnLst>
                          </p:cTn>
                        </p:par>
                        <p:par>
                          <p:cTn id="72" fill="hold">
                            <p:stCondLst>
                              <p:cond delay="1000"/>
                            </p:stCondLst>
                            <p:childTnLst>
                              <p:par>
                                <p:cTn id="73" presetID="4" presetClass="entr" presetSubtype="16"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box(in)">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P spid="6" grpId="0"/>
      <p:bldP spid="6" grpId="1"/>
      <p:bldP spid="7" grpId="0"/>
      <p:bldP spid="7" grpId="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62000"/>
            <a:ext cx="8229600" cy="1066800"/>
          </a:xfrm>
        </p:spPr>
        <p:txBody>
          <a:bodyPr/>
          <a:lstStyle/>
          <a:p>
            <a:pPr lvl="1" algn="l" rtl="0">
              <a:spcBef>
                <a:spcPct val="0"/>
              </a:spcBef>
            </a:pPr>
            <a:r>
              <a:rPr lang="es-EC" sz="4000" b="1" kern="1200" dirty="0">
                <a:solidFill>
                  <a:schemeClr val="tx2"/>
                </a:solidFill>
                <a:latin typeface="Times New Roman" pitchFamily="18" charset="0"/>
                <a:ea typeface="+mj-ea"/>
                <a:cs typeface="Times New Roman" pitchFamily="18" charset="0"/>
              </a:rPr>
              <a:t>DISEÑO ELECTRÓNICO </a:t>
            </a:r>
            <a:r>
              <a:rPr lang="en-US" b="1" dirty="0"/>
              <a:t/>
            </a:r>
            <a:br>
              <a:rPr lang="en-US" b="1" dirty="0"/>
            </a:br>
            <a:endParaRPr lang="es-EC" dirty="0"/>
          </a:p>
        </p:txBody>
      </p:sp>
      <p:sp>
        <p:nvSpPr>
          <p:cNvPr id="3" name="2 Marcador de contenido"/>
          <p:cNvSpPr>
            <a:spLocks noGrp="1"/>
          </p:cNvSpPr>
          <p:nvPr>
            <p:ph idx="1"/>
          </p:nvPr>
        </p:nvSpPr>
        <p:spPr>
          <a:xfrm>
            <a:off x="381000" y="2532888"/>
            <a:ext cx="8229600" cy="4325112"/>
          </a:xfrm>
        </p:spPr>
        <p:txBody>
          <a:bodyPr/>
          <a:lstStyle/>
          <a:p>
            <a:pPr algn="just"/>
            <a:r>
              <a:rPr lang="es-EC" dirty="0" smtClean="0">
                <a:latin typeface="Times New Roman" pitchFamily="18" charset="0"/>
                <a:cs typeface="Times New Roman" pitchFamily="18" charset="0"/>
              </a:rPr>
              <a:t>Para el diseño electrónico se toman en cuenta las necesidades que presenta el sistema de rotulación RGB: el manejo de 16 LED RGB, cambio de mensajes inalámbricamente, entre otros.</a:t>
            </a:r>
            <a:endParaRPr lang="en-US" dirty="0" smtClean="0">
              <a:latin typeface="Times New Roman" pitchFamily="18" charset="0"/>
              <a:cs typeface="Times New Roman" pitchFamily="18" charset="0"/>
            </a:endParaRPr>
          </a:p>
          <a:p>
            <a:endParaRPr lang="es-EC"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457200"/>
            <a:ext cx="8229600" cy="1066800"/>
          </a:xfrm>
        </p:spPr>
        <p:txBody>
          <a:bodyPr/>
          <a:lstStyle/>
          <a:p>
            <a:pPr lvl="1" algn="l" rtl="0">
              <a:spcBef>
                <a:spcPct val="0"/>
              </a:spcBef>
            </a:pPr>
            <a:r>
              <a:rPr lang="es-EC" sz="4000" b="1" kern="1200" dirty="0">
                <a:solidFill>
                  <a:schemeClr val="tx2"/>
                </a:solidFill>
                <a:latin typeface="Times New Roman" pitchFamily="18" charset="0"/>
                <a:ea typeface="+mj-ea"/>
                <a:cs typeface="Times New Roman" pitchFamily="18" charset="0"/>
              </a:rPr>
              <a:t>DISEÑO ELECTRÓNICO </a:t>
            </a:r>
            <a:r>
              <a:rPr lang="en-US" b="1" dirty="0"/>
              <a:t/>
            </a:r>
            <a:br>
              <a:rPr lang="en-US" b="1" dirty="0"/>
            </a:br>
            <a:endParaRPr lang="es-EC" dirty="0"/>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2356732771"/>
              </p:ext>
            </p:extLst>
          </p:nvPr>
        </p:nvGraphicFramePr>
        <p:xfrm>
          <a:off x="304800" y="1676400"/>
          <a:ext cx="39624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5" name="Rectangle 1"/>
          <p:cNvSpPr>
            <a:spLocks noChangeArrowheads="1"/>
          </p:cNvSpPr>
          <p:nvPr/>
        </p:nvSpPr>
        <p:spPr bwMode="auto">
          <a:xfrm>
            <a:off x="4648200" y="2633008"/>
            <a:ext cx="4114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 pos="457200" algn="l"/>
              </a:tabLst>
            </a:pPr>
            <a:r>
              <a:rPr kumimoji="0" lang="es-EC" sz="2400" b="0" i="0" u="none" strike="noStrike" cap="none" normalizeH="0" baseline="0" dirty="0" smtClean="0">
                <a:ln>
                  <a:noFill/>
                </a:ln>
                <a:solidFill>
                  <a:schemeClr val="tx1"/>
                </a:solidFill>
                <a:effectLst/>
                <a:latin typeface="Times New Roman" pitchFamily="18" charset="0"/>
                <a:ea typeface="DejaVu Sans"/>
                <a:cs typeface="Times New Roman" pitchFamily="18" charset="0"/>
              </a:rPr>
              <a:t>Para el diseño del circuito electrónico se toma en cuenta las características, la ubicación y conexiones necesarias para los dispositivos electrónicos.</a:t>
            </a:r>
            <a:endParaRPr kumimoji="0" lang="es-EC" sz="3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nvGraphicFramePr>
        <p:xfrm>
          <a:off x="4572000" y="1524000"/>
          <a:ext cx="4267200" cy="4907280"/>
        </p:xfrm>
        <a:graphic>
          <a:graphicData uri="http://schemas.openxmlformats.org/drawingml/2006/table">
            <a:tbl>
              <a:tblPr/>
              <a:tblGrid>
                <a:gridCol w="2133600"/>
                <a:gridCol w="2133600"/>
              </a:tblGrid>
              <a:tr h="0">
                <a:tc gridSpan="2">
                  <a:txBody>
                    <a:bodyPr/>
                    <a:lstStyle/>
                    <a:p>
                      <a:pPr algn="ctr">
                        <a:lnSpc>
                          <a:spcPct val="115000"/>
                        </a:lnSpc>
                        <a:spcAft>
                          <a:spcPts val="0"/>
                        </a:spcAft>
                      </a:pPr>
                      <a:r>
                        <a:rPr lang="es-EC" sz="1400" b="1" dirty="0">
                          <a:solidFill>
                            <a:srgbClr val="FFFFFF"/>
                          </a:solidFill>
                          <a:latin typeface="Times New Roman" pitchFamily="18" charset="0"/>
                          <a:ea typeface="Calibri"/>
                          <a:cs typeface="Times New Roman" pitchFamily="18" charset="0"/>
                        </a:rPr>
                        <a:t>Características principales del PIC18F452</a:t>
                      </a:r>
                      <a:endParaRPr lang="en-US" sz="1200" dirty="0">
                        <a:latin typeface="Times New Roman" pitchFamily="18" charset="0"/>
                        <a:ea typeface="Calibri"/>
                        <a:cs typeface="Times New Roman" pitchFamily="18" charset="0"/>
                      </a:endParaRPr>
                    </a:p>
                  </a:txBody>
                  <a:tcPr marL="68580" marR="68580" marT="0"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c hMerge="1">
                  <a:txBody>
                    <a:bodyPr/>
                    <a:lstStyle/>
                    <a:p>
                      <a:endParaRPr lang="es-EC"/>
                    </a:p>
                  </a:txBody>
                  <a:tcPr/>
                </a:tc>
              </a:tr>
              <a:tr h="0">
                <a:tc>
                  <a:txBody>
                    <a:bodyPr/>
                    <a:lstStyle/>
                    <a:p>
                      <a:pPr>
                        <a:lnSpc>
                          <a:spcPct val="115000"/>
                        </a:lnSpc>
                        <a:spcAft>
                          <a:spcPts val="0"/>
                        </a:spcAft>
                      </a:pPr>
                      <a:r>
                        <a:rPr lang="es-EC" sz="1400" b="1">
                          <a:latin typeface="Times New Roman" pitchFamily="18" charset="0"/>
                          <a:ea typeface="Calibri"/>
                          <a:cs typeface="Times New Roman" pitchFamily="18" charset="0"/>
                        </a:rPr>
                        <a:t>Memorias</a:t>
                      </a:r>
                      <a:endParaRPr lang="en-US" sz="1200">
                        <a:latin typeface="Times New Roman" pitchFamily="18" charset="0"/>
                        <a:ea typeface="Calibri"/>
                        <a:cs typeface="Times New Roman" pitchFamily="18" charset="0"/>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nSpc>
                          <a:spcPct val="115000"/>
                        </a:lnSpc>
                        <a:spcAft>
                          <a:spcPts val="0"/>
                        </a:spcAft>
                      </a:pPr>
                      <a:r>
                        <a:rPr lang="es-EC" sz="1400">
                          <a:latin typeface="Times New Roman" pitchFamily="18" charset="0"/>
                          <a:ea typeface="Calibri"/>
                          <a:cs typeface="Times New Roman" pitchFamily="18" charset="0"/>
                        </a:rPr>
                        <a:t>32Kb de memoria Flash de programa.</a:t>
                      </a:r>
                      <a:endParaRPr lang="en-US" sz="1200">
                        <a:latin typeface="Times New Roman" pitchFamily="18" charset="0"/>
                        <a:ea typeface="Calibri"/>
                        <a:cs typeface="Times New Roman" pitchFamily="18" charset="0"/>
                      </a:endParaRPr>
                    </a:p>
                    <a:p>
                      <a:pPr>
                        <a:lnSpc>
                          <a:spcPct val="115000"/>
                        </a:lnSpc>
                        <a:spcAft>
                          <a:spcPts val="0"/>
                        </a:spcAft>
                      </a:pPr>
                      <a:r>
                        <a:rPr lang="es-EC" sz="1400">
                          <a:latin typeface="Times New Roman" pitchFamily="18" charset="0"/>
                          <a:ea typeface="Calibri"/>
                          <a:cs typeface="Times New Roman" pitchFamily="18" charset="0"/>
                        </a:rPr>
                        <a:t>1536 bytes de memoria de datos (RAM). </a:t>
                      </a:r>
                      <a:endParaRPr lang="en-US" sz="1200">
                        <a:latin typeface="Times New Roman" pitchFamily="18" charset="0"/>
                        <a:ea typeface="Calibri"/>
                        <a:cs typeface="Times New Roman" pitchFamily="18" charset="0"/>
                      </a:endParaRPr>
                    </a:p>
                    <a:p>
                      <a:pPr>
                        <a:lnSpc>
                          <a:spcPct val="115000"/>
                        </a:lnSpc>
                        <a:spcAft>
                          <a:spcPts val="0"/>
                        </a:spcAft>
                      </a:pPr>
                      <a:r>
                        <a:rPr lang="es-EC" sz="1400">
                          <a:latin typeface="Times New Roman" pitchFamily="18" charset="0"/>
                          <a:ea typeface="Calibri"/>
                          <a:cs typeface="Times New Roman" pitchFamily="18" charset="0"/>
                        </a:rPr>
                        <a:t>256 bytes de memoria de datos EEPROM.</a:t>
                      </a:r>
                      <a:endParaRPr lang="en-US" sz="1200">
                        <a:latin typeface="Times New Roman" pitchFamily="18" charset="0"/>
                        <a:ea typeface="Calibri"/>
                        <a:cs typeface="Times New Roman" pitchFamily="18" charset="0"/>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0">
                <a:tc>
                  <a:txBody>
                    <a:bodyPr/>
                    <a:lstStyle/>
                    <a:p>
                      <a:pPr>
                        <a:lnSpc>
                          <a:spcPct val="115000"/>
                        </a:lnSpc>
                        <a:spcAft>
                          <a:spcPts val="0"/>
                        </a:spcAft>
                      </a:pPr>
                      <a:r>
                        <a:rPr lang="es-EC" sz="1400" b="1">
                          <a:latin typeface="Times New Roman" pitchFamily="18" charset="0"/>
                          <a:ea typeface="Calibri"/>
                          <a:cs typeface="Times New Roman" pitchFamily="18" charset="0"/>
                        </a:rPr>
                        <a:t>Interrupciones</a:t>
                      </a:r>
                      <a:endParaRPr lang="en-US" sz="1200">
                        <a:latin typeface="Times New Roman" pitchFamily="18" charset="0"/>
                        <a:ea typeface="Calibri"/>
                        <a:cs typeface="Times New Roman" pitchFamily="18" charset="0"/>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nSpc>
                          <a:spcPct val="115000"/>
                        </a:lnSpc>
                        <a:spcAft>
                          <a:spcPts val="0"/>
                        </a:spcAft>
                      </a:pPr>
                      <a:r>
                        <a:rPr lang="es-EC" sz="1400">
                          <a:latin typeface="Times New Roman" pitchFamily="18" charset="0"/>
                          <a:ea typeface="Calibri"/>
                          <a:cs typeface="Times New Roman" pitchFamily="18" charset="0"/>
                        </a:rPr>
                        <a:t>18 interrupciones internas y externas</a:t>
                      </a:r>
                      <a:endParaRPr lang="en-US" sz="1200">
                        <a:latin typeface="Times New Roman" pitchFamily="18" charset="0"/>
                        <a:ea typeface="Calibri"/>
                        <a:cs typeface="Times New Roman" pitchFamily="18" charset="0"/>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0">
                <a:tc>
                  <a:txBody>
                    <a:bodyPr/>
                    <a:lstStyle/>
                    <a:p>
                      <a:pPr>
                        <a:lnSpc>
                          <a:spcPct val="115000"/>
                        </a:lnSpc>
                        <a:spcAft>
                          <a:spcPts val="0"/>
                        </a:spcAft>
                      </a:pPr>
                      <a:r>
                        <a:rPr lang="es-EC" sz="1400" b="1">
                          <a:latin typeface="Times New Roman" pitchFamily="18" charset="0"/>
                          <a:ea typeface="Calibri"/>
                          <a:cs typeface="Times New Roman" pitchFamily="18" charset="0"/>
                        </a:rPr>
                        <a:t>Consumo de Energía</a:t>
                      </a:r>
                      <a:endParaRPr lang="en-US" sz="1200">
                        <a:latin typeface="Times New Roman" pitchFamily="18" charset="0"/>
                        <a:ea typeface="Calibri"/>
                        <a:cs typeface="Times New Roman" pitchFamily="18" charset="0"/>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nSpc>
                          <a:spcPct val="115000"/>
                        </a:lnSpc>
                        <a:spcAft>
                          <a:spcPts val="0"/>
                        </a:spcAft>
                      </a:pPr>
                      <a:r>
                        <a:rPr lang="es-EC" sz="1400">
                          <a:latin typeface="Times New Roman" pitchFamily="18" charset="0"/>
                          <a:ea typeface="Calibri"/>
                          <a:cs typeface="Times New Roman" pitchFamily="18" charset="0"/>
                        </a:rPr>
                        <a:t>Rango de voltaje de operación de 2.0 a 5.5 volts. </a:t>
                      </a:r>
                      <a:endParaRPr lang="en-US" sz="1200">
                        <a:latin typeface="Times New Roman" pitchFamily="18" charset="0"/>
                        <a:ea typeface="Calibri"/>
                        <a:cs typeface="Times New Roman" pitchFamily="18" charset="0"/>
                      </a:endParaRPr>
                    </a:p>
                    <a:p>
                      <a:pPr>
                        <a:lnSpc>
                          <a:spcPct val="115000"/>
                        </a:lnSpc>
                        <a:spcAft>
                          <a:spcPts val="0"/>
                        </a:spcAft>
                      </a:pPr>
                      <a:r>
                        <a:rPr lang="es-EC" sz="1400">
                          <a:latin typeface="Times New Roman" pitchFamily="18" charset="0"/>
                          <a:ea typeface="Calibri"/>
                          <a:cs typeface="Times New Roman" pitchFamily="18" charset="0"/>
                        </a:rPr>
                        <a:t>Alta disipación de corriente de la fuente: 25mA.  </a:t>
                      </a:r>
                      <a:endParaRPr lang="en-US" sz="1200">
                        <a:latin typeface="Times New Roman" pitchFamily="18" charset="0"/>
                        <a:ea typeface="Calibri"/>
                        <a:cs typeface="Times New Roman" pitchFamily="18" charset="0"/>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0">
                <a:tc>
                  <a:txBody>
                    <a:bodyPr/>
                    <a:lstStyle/>
                    <a:p>
                      <a:pPr>
                        <a:lnSpc>
                          <a:spcPct val="115000"/>
                        </a:lnSpc>
                        <a:spcAft>
                          <a:spcPts val="0"/>
                        </a:spcAft>
                      </a:pPr>
                      <a:r>
                        <a:rPr lang="es-EC" sz="1400" b="1">
                          <a:latin typeface="Times New Roman" pitchFamily="18" charset="0"/>
                          <a:ea typeface="Calibri"/>
                          <a:cs typeface="Times New Roman" pitchFamily="18" charset="0"/>
                        </a:rPr>
                        <a:t>Puertos A, B, C, D y E</a:t>
                      </a:r>
                      <a:endParaRPr lang="en-US" sz="1200">
                        <a:latin typeface="Times New Roman" pitchFamily="18" charset="0"/>
                        <a:ea typeface="Calibri"/>
                        <a:cs typeface="Times New Roman" pitchFamily="18" charset="0"/>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nSpc>
                          <a:spcPct val="115000"/>
                        </a:lnSpc>
                        <a:spcAft>
                          <a:spcPts val="0"/>
                        </a:spcAft>
                      </a:pPr>
                      <a:r>
                        <a:rPr lang="es-EC" sz="1400">
                          <a:latin typeface="Times New Roman" pitchFamily="18" charset="0"/>
                          <a:ea typeface="Calibri"/>
                          <a:cs typeface="Times New Roman" pitchFamily="18" charset="0"/>
                        </a:rPr>
                        <a:t>Total 33 líneas de entrada/salida.</a:t>
                      </a:r>
                      <a:endParaRPr lang="en-US" sz="1200">
                        <a:latin typeface="Times New Roman" pitchFamily="18" charset="0"/>
                        <a:ea typeface="Calibri"/>
                        <a:cs typeface="Times New Roman" pitchFamily="18" charset="0"/>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0">
                <a:tc>
                  <a:txBody>
                    <a:bodyPr/>
                    <a:lstStyle/>
                    <a:p>
                      <a:pPr>
                        <a:lnSpc>
                          <a:spcPct val="115000"/>
                        </a:lnSpc>
                        <a:spcAft>
                          <a:spcPts val="0"/>
                        </a:spcAft>
                      </a:pPr>
                      <a:r>
                        <a:rPr lang="es-EC" sz="1400" b="1">
                          <a:latin typeface="Times New Roman" pitchFamily="18" charset="0"/>
                          <a:ea typeface="Calibri"/>
                          <a:cs typeface="Times New Roman" pitchFamily="18" charset="0"/>
                        </a:rPr>
                        <a:t>Puertos Serie</a:t>
                      </a:r>
                      <a:endParaRPr lang="en-US" sz="1200">
                        <a:latin typeface="Times New Roman" pitchFamily="18" charset="0"/>
                        <a:ea typeface="Calibri"/>
                        <a:cs typeface="Times New Roman" pitchFamily="18" charset="0"/>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nSpc>
                          <a:spcPct val="115000"/>
                        </a:lnSpc>
                        <a:spcAft>
                          <a:spcPts val="0"/>
                        </a:spcAft>
                      </a:pPr>
                      <a:r>
                        <a:rPr lang="es-EC" sz="1400">
                          <a:latin typeface="Times New Roman" pitchFamily="18" charset="0"/>
                          <a:ea typeface="Calibri"/>
                          <a:cs typeface="Times New Roman" pitchFamily="18" charset="0"/>
                        </a:rPr>
                        <a:t>Puerto serie universal USART.</a:t>
                      </a:r>
                      <a:endParaRPr lang="en-US" sz="1200">
                        <a:latin typeface="Times New Roman" pitchFamily="18" charset="0"/>
                        <a:ea typeface="Calibri"/>
                        <a:cs typeface="Times New Roman" pitchFamily="18" charset="0"/>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0">
                <a:tc>
                  <a:txBody>
                    <a:bodyPr/>
                    <a:lstStyle/>
                    <a:p>
                      <a:pPr>
                        <a:lnSpc>
                          <a:spcPct val="115000"/>
                        </a:lnSpc>
                        <a:spcAft>
                          <a:spcPts val="0"/>
                        </a:spcAft>
                      </a:pPr>
                      <a:r>
                        <a:rPr lang="es-EC" sz="1400" b="1">
                          <a:latin typeface="Times New Roman" pitchFamily="18" charset="0"/>
                          <a:ea typeface="Calibri"/>
                          <a:cs typeface="Times New Roman" pitchFamily="18" charset="0"/>
                        </a:rPr>
                        <a:t>Frecuencia de operación </a:t>
                      </a:r>
                      <a:endParaRPr lang="en-US" sz="1200">
                        <a:latin typeface="Times New Roman" pitchFamily="18" charset="0"/>
                        <a:ea typeface="Calibri"/>
                        <a:cs typeface="Times New Roman" pitchFamily="18" charset="0"/>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nSpc>
                          <a:spcPct val="115000"/>
                        </a:lnSpc>
                        <a:spcAft>
                          <a:spcPts val="0"/>
                        </a:spcAft>
                      </a:pPr>
                      <a:r>
                        <a:rPr lang="es-EC" sz="1400" dirty="0">
                          <a:latin typeface="Times New Roman" pitchFamily="18" charset="0"/>
                          <a:ea typeface="Calibri"/>
                          <a:cs typeface="Times New Roman" pitchFamily="18" charset="0"/>
                        </a:rPr>
                        <a:t>Frecuencia de operación de 0 a 40 </a:t>
                      </a:r>
                      <a:r>
                        <a:rPr lang="es-EC" sz="1400" dirty="0" err="1">
                          <a:latin typeface="Times New Roman" pitchFamily="18" charset="0"/>
                          <a:ea typeface="Calibri"/>
                          <a:cs typeface="Times New Roman" pitchFamily="18" charset="0"/>
                        </a:rPr>
                        <a:t>MHz.</a:t>
                      </a:r>
                      <a:endParaRPr lang="en-US" sz="1200" dirty="0">
                        <a:latin typeface="Times New Roman" pitchFamily="18" charset="0"/>
                        <a:ea typeface="Calibri"/>
                        <a:cs typeface="Times New Roman" pitchFamily="18" charset="0"/>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bl>
          </a:graphicData>
        </a:graphic>
      </p:graphicFrame>
      <p:sp>
        <p:nvSpPr>
          <p:cNvPr id="7" name="6 Rectángulo"/>
          <p:cNvSpPr/>
          <p:nvPr/>
        </p:nvSpPr>
        <p:spPr>
          <a:xfrm>
            <a:off x="4572000" y="1143000"/>
            <a:ext cx="4191000" cy="1323439"/>
          </a:xfrm>
          <a:prstGeom prst="rect">
            <a:avLst/>
          </a:prstGeom>
        </p:spPr>
        <p:txBody>
          <a:bodyPr wrap="square">
            <a:spAutoFit/>
          </a:bodyPr>
          <a:lstStyle/>
          <a:p>
            <a:r>
              <a:rPr lang="es-EC" sz="2000" dirty="0" smtClean="0">
                <a:latin typeface="Times New Roman" pitchFamily="18" charset="0"/>
                <a:cs typeface="Times New Roman" pitchFamily="18" charset="0"/>
              </a:rPr>
              <a:t>Para la administración de 16 LED RGB se necesitan 48 pines de salidas para el manejo de los colores rojo, verde y azul</a:t>
            </a:r>
            <a:endParaRPr lang="es-EC" sz="2000" dirty="0">
              <a:latin typeface="Times New Roman" pitchFamily="18" charset="0"/>
              <a:cs typeface="Times New Roman" pitchFamily="18" charset="0"/>
            </a:endParaRPr>
          </a:p>
        </p:txBody>
      </p:sp>
      <p:graphicFrame>
        <p:nvGraphicFramePr>
          <p:cNvPr id="8" name="7 Tabla"/>
          <p:cNvGraphicFramePr>
            <a:graphicFrameLocks noGrp="1"/>
          </p:cNvGraphicFramePr>
          <p:nvPr/>
        </p:nvGraphicFramePr>
        <p:xfrm>
          <a:off x="4495804" y="2606040"/>
          <a:ext cx="4571996" cy="4023360"/>
        </p:xfrm>
        <a:graphic>
          <a:graphicData uri="http://schemas.openxmlformats.org/drawingml/2006/table">
            <a:tbl>
              <a:tblPr/>
              <a:tblGrid>
                <a:gridCol w="207818"/>
                <a:gridCol w="207818"/>
                <a:gridCol w="207818"/>
                <a:gridCol w="207818"/>
                <a:gridCol w="207818"/>
                <a:gridCol w="207818"/>
                <a:gridCol w="207818"/>
                <a:gridCol w="207818"/>
                <a:gridCol w="207818"/>
                <a:gridCol w="207818"/>
                <a:gridCol w="207818"/>
                <a:gridCol w="207818"/>
                <a:gridCol w="207818"/>
                <a:gridCol w="207818"/>
                <a:gridCol w="207818"/>
                <a:gridCol w="207818"/>
                <a:gridCol w="207818"/>
                <a:gridCol w="207818"/>
                <a:gridCol w="207818"/>
                <a:gridCol w="207818"/>
                <a:gridCol w="207818"/>
                <a:gridCol w="207818"/>
              </a:tblGrid>
              <a:tr h="182880">
                <a:tc gridSpan="6">
                  <a:txBody>
                    <a:bodyPr/>
                    <a:lstStyle/>
                    <a:p>
                      <a:pPr algn="ctr">
                        <a:spcAft>
                          <a:spcPts val="0"/>
                        </a:spcAft>
                      </a:pPr>
                      <a:r>
                        <a:rPr lang="es-EC" sz="1200" dirty="0">
                          <a:solidFill>
                            <a:srgbClr val="FFFFFF"/>
                          </a:solidFill>
                          <a:latin typeface="Times New Roman"/>
                          <a:ea typeface="Times New Roman"/>
                        </a:rPr>
                        <a:t>ENTRADAS</a:t>
                      </a:r>
                      <a:endParaRPr lang="en-US" sz="1000" dirty="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16">
                  <a:txBody>
                    <a:bodyPr/>
                    <a:lstStyle/>
                    <a:p>
                      <a:pPr algn="ctr">
                        <a:spcAft>
                          <a:spcPts val="0"/>
                        </a:spcAft>
                      </a:pPr>
                      <a:r>
                        <a:rPr lang="es-EC" sz="1200" b="1">
                          <a:solidFill>
                            <a:srgbClr val="FFFFFF"/>
                          </a:solidFill>
                          <a:latin typeface="Times New Roman"/>
                          <a:ea typeface="Times New Roman"/>
                        </a:rPr>
                        <a:t>SALIDAS</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65760">
                <a:tc>
                  <a:txBody>
                    <a:bodyPr/>
                    <a:lstStyle/>
                    <a:p>
                      <a:pPr>
                        <a:spcAft>
                          <a:spcPts val="0"/>
                        </a:spcAft>
                      </a:pPr>
                      <a:r>
                        <a:rPr lang="es-EC" sz="1200">
                          <a:latin typeface="Times New Roman"/>
                          <a:ea typeface="Times New Roman"/>
                        </a:rPr>
                        <a:t>G</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G2</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D</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C</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B</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A</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0</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1</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2</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3</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4</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5</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6</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7</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8</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9</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dirty="0">
                          <a:latin typeface="Times New Roman"/>
                          <a:ea typeface="Times New Roman"/>
                        </a:rPr>
                        <a:t>10</a:t>
                      </a:r>
                      <a:endParaRPr lang="en-US" sz="1000" dirty="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11</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12</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13</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14</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15</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182880">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182880">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182880">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182880">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182880">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182880">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182880">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182880">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182880">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182880">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182880">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182880">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182880">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182880">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182880">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182880">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182880">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182880">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L</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182880">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a:latin typeface="Times New Roman"/>
                          <a:ea typeface="Times New Roman"/>
                        </a:rPr>
                        <a:t>H</a:t>
                      </a:r>
                      <a:endParaRPr lang="en-US" sz="10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spcAft>
                          <a:spcPts val="0"/>
                        </a:spcAft>
                      </a:pPr>
                      <a:r>
                        <a:rPr lang="es-EC" sz="1200" dirty="0">
                          <a:latin typeface="Times New Roman"/>
                          <a:ea typeface="Times New Roman"/>
                        </a:rPr>
                        <a:t>H</a:t>
                      </a:r>
                      <a:endParaRPr lang="en-US" sz="1000" dirty="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bl>
          </a:graphicData>
        </a:graphic>
      </p:graphicFrame>
      <p:pic>
        <p:nvPicPr>
          <p:cNvPr id="1029" name="Picture 5" descr="http://www.futurlec.com/Pictures/PIC18F452.gif"/>
          <p:cNvPicPr>
            <a:picLocks noChangeAspect="1" noChangeArrowheads="1"/>
          </p:cNvPicPr>
          <p:nvPr/>
        </p:nvPicPr>
        <p:blipFill>
          <a:blip r:embed="rId7" cstate="print"/>
          <a:srcRect l="7459" t="7407"/>
          <a:stretch>
            <a:fillRect/>
          </a:stretch>
        </p:blipFill>
        <p:spPr bwMode="auto">
          <a:xfrm>
            <a:off x="1773175" y="2667000"/>
            <a:ext cx="2494025" cy="2667000"/>
          </a:xfrm>
          <a:prstGeom prst="rect">
            <a:avLst/>
          </a:prstGeom>
          <a:noFill/>
        </p:spPr>
      </p:pic>
      <p:pic>
        <p:nvPicPr>
          <p:cNvPr id="11" name="irc_mi" descr="http://www.chinaicmart.com/uploadfile/ic-data/2008122992516850.jpg"/>
          <p:cNvPicPr/>
          <p:nvPr/>
        </p:nvPicPr>
        <p:blipFill>
          <a:blip r:embed="rId8" cstate="print"/>
          <a:srcRect/>
          <a:stretch>
            <a:fillRect/>
          </a:stretch>
        </p:blipFill>
        <p:spPr bwMode="auto">
          <a:xfrm>
            <a:off x="1752600" y="3581400"/>
            <a:ext cx="2667000" cy="2743200"/>
          </a:xfrm>
          <a:prstGeom prst="rect">
            <a:avLst/>
          </a:prstGeom>
          <a:noFill/>
          <a:ln w="9525">
            <a:noFill/>
            <a:miter lim="800000"/>
            <a:headEnd/>
            <a:tailEnd/>
          </a:ln>
        </p:spPr>
      </p:pic>
      <p:graphicFrame>
        <p:nvGraphicFramePr>
          <p:cNvPr id="12" name="11 Tabla"/>
          <p:cNvGraphicFramePr>
            <a:graphicFrameLocks noGrp="1"/>
          </p:cNvGraphicFramePr>
          <p:nvPr/>
        </p:nvGraphicFramePr>
        <p:xfrm>
          <a:off x="4572000" y="3793752"/>
          <a:ext cx="4343400" cy="2208276"/>
        </p:xfrm>
        <a:graphic>
          <a:graphicData uri="http://schemas.openxmlformats.org/drawingml/2006/table">
            <a:tbl>
              <a:tblPr/>
              <a:tblGrid>
                <a:gridCol w="2171700"/>
                <a:gridCol w="2171700"/>
              </a:tblGrid>
              <a:tr h="239486">
                <a:tc>
                  <a:txBody>
                    <a:bodyPr/>
                    <a:lstStyle/>
                    <a:p>
                      <a:pPr>
                        <a:lnSpc>
                          <a:spcPct val="115000"/>
                        </a:lnSpc>
                        <a:spcAft>
                          <a:spcPts val="0"/>
                        </a:spcAft>
                      </a:pPr>
                      <a:r>
                        <a:rPr lang="es-ES" sz="1400" b="1">
                          <a:solidFill>
                            <a:srgbClr val="FFFFFF"/>
                          </a:solidFill>
                          <a:latin typeface="Times New Roman"/>
                          <a:ea typeface="Calibri"/>
                          <a:cs typeface="Times New Roman"/>
                        </a:rPr>
                        <a:t>Características de Hardware</a:t>
                      </a:r>
                      <a:endParaRPr lang="en-US" sz="1400">
                        <a:latin typeface="Calibri"/>
                        <a:ea typeface="Calibri"/>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c>
                  <a:txBody>
                    <a:bodyPr/>
                    <a:lstStyle/>
                    <a:p>
                      <a:pPr>
                        <a:lnSpc>
                          <a:spcPct val="115000"/>
                        </a:lnSpc>
                        <a:spcAft>
                          <a:spcPts val="0"/>
                        </a:spcAft>
                      </a:pPr>
                      <a:r>
                        <a:rPr lang="es-ES" sz="1400" b="1">
                          <a:solidFill>
                            <a:srgbClr val="FFFFFF"/>
                          </a:solidFill>
                          <a:latin typeface="Times New Roman"/>
                          <a:ea typeface="Calibri"/>
                          <a:cs typeface="Times New Roman"/>
                        </a:rPr>
                        <a:t>Características de Software</a:t>
                      </a:r>
                      <a:endParaRPr lang="en-US" sz="1400">
                        <a:latin typeface="Calibri"/>
                        <a:ea typeface="Calibri"/>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r>
              <a:tr h="478971">
                <a:tc>
                  <a:txBody>
                    <a:bodyPr/>
                    <a:lstStyle/>
                    <a:p>
                      <a:pPr>
                        <a:lnSpc>
                          <a:spcPct val="115000"/>
                        </a:lnSpc>
                        <a:spcAft>
                          <a:spcPts val="0"/>
                        </a:spcAft>
                      </a:pPr>
                      <a:r>
                        <a:rPr lang="es-EC" sz="1400">
                          <a:latin typeface="Times New Roman"/>
                          <a:ea typeface="Calibri"/>
                          <a:cs typeface="Times New Roman"/>
                        </a:rPr>
                        <a:t>Voltaje de operación de 1.8V – 3.3V </a:t>
                      </a:r>
                      <a:endParaRPr lang="en-US" sz="1400">
                        <a:latin typeface="Calibri"/>
                        <a:ea typeface="Calibri"/>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nSpc>
                          <a:spcPct val="115000"/>
                        </a:lnSpc>
                        <a:spcAft>
                          <a:spcPts val="0"/>
                        </a:spcAft>
                      </a:pPr>
                      <a:r>
                        <a:rPr lang="es-EC" sz="1400">
                          <a:latin typeface="Times New Roman"/>
                          <a:ea typeface="Calibri"/>
                          <a:cs typeface="Times New Roman"/>
                        </a:rPr>
                        <a:t>Velocidad en baudios predeterminada: 38400</a:t>
                      </a:r>
                      <a:endParaRPr lang="en-US" sz="1400">
                        <a:latin typeface="Calibri"/>
                        <a:ea typeface="Calibri"/>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718457">
                <a:tc>
                  <a:txBody>
                    <a:bodyPr/>
                    <a:lstStyle/>
                    <a:p>
                      <a:pPr>
                        <a:lnSpc>
                          <a:spcPct val="115000"/>
                        </a:lnSpc>
                        <a:spcAft>
                          <a:spcPts val="0"/>
                        </a:spcAft>
                      </a:pPr>
                      <a:r>
                        <a:rPr lang="es-EC" sz="1400">
                          <a:latin typeface="Times New Roman"/>
                          <a:ea typeface="Calibri"/>
                          <a:cs typeface="Times New Roman"/>
                        </a:rPr>
                        <a:t>UART interfaz con la velocidad en baudios programable </a:t>
                      </a:r>
                      <a:endParaRPr lang="en-US" sz="1400">
                        <a:latin typeface="Calibri"/>
                        <a:ea typeface="Calibri"/>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nSpc>
                          <a:spcPct val="115000"/>
                        </a:lnSpc>
                        <a:spcAft>
                          <a:spcPts val="0"/>
                        </a:spcAft>
                      </a:pPr>
                      <a:r>
                        <a:rPr lang="es-EC" sz="1400">
                          <a:latin typeface="Times New Roman"/>
                          <a:ea typeface="Calibri"/>
                          <a:cs typeface="Times New Roman"/>
                        </a:rPr>
                        <a:t>Soporta tasa de baudios: 9600, 19200, 38400, 57600, 115200, 230400, 460800.</a:t>
                      </a:r>
                      <a:endParaRPr lang="en-US" sz="1400">
                        <a:latin typeface="Calibri"/>
                        <a:ea typeface="Calibri"/>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239486">
                <a:tc>
                  <a:txBody>
                    <a:bodyPr/>
                    <a:lstStyle/>
                    <a:p>
                      <a:pPr>
                        <a:lnSpc>
                          <a:spcPct val="115000"/>
                        </a:lnSpc>
                        <a:spcAft>
                          <a:spcPts val="0"/>
                        </a:spcAft>
                      </a:pPr>
                      <a:r>
                        <a:rPr lang="es-EC" sz="1400">
                          <a:latin typeface="Times New Roman"/>
                          <a:ea typeface="Calibri"/>
                          <a:cs typeface="Times New Roman"/>
                        </a:rPr>
                        <a:t>Antena integrada </a:t>
                      </a:r>
                      <a:endParaRPr lang="en-US" sz="1400">
                        <a:latin typeface="Calibri"/>
                        <a:ea typeface="Calibri"/>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nSpc>
                          <a:spcPct val="115000"/>
                        </a:lnSpc>
                        <a:spcAft>
                          <a:spcPts val="0"/>
                        </a:spcAft>
                      </a:pPr>
                      <a:r>
                        <a:rPr lang="es-EC" sz="1400" dirty="0">
                          <a:latin typeface="Times New Roman"/>
                          <a:ea typeface="Calibri"/>
                          <a:cs typeface="Times New Roman"/>
                        </a:rPr>
                        <a:t>Configuración por comandos AT</a:t>
                      </a:r>
                      <a:endParaRPr lang="en-US" sz="1400" dirty="0">
                        <a:latin typeface="Calibri"/>
                        <a:ea typeface="Calibri"/>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bl>
          </a:graphicData>
        </a:graphic>
      </p:graphicFrame>
      <p:sp>
        <p:nvSpPr>
          <p:cNvPr id="13" name="12 Rectángulo"/>
          <p:cNvSpPr/>
          <p:nvPr/>
        </p:nvSpPr>
        <p:spPr>
          <a:xfrm>
            <a:off x="4800600" y="1828800"/>
            <a:ext cx="3657600" cy="1323439"/>
          </a:xfrm>
          <a:prstGeom prst="rect">
            <a:avLst/>
          </a:prstGeom>
        </p:spPr>
        <p:txBody>
          <a:bodyPr wrap="square">
            <a:spAutoFit/>
          </a:bodyPr>
          <a:lstStyle/>
          <a:p>
            <a:pPr algn="just"/>
            <a:r>
              <a:rPr lang="es-EC" sz="2000" dirty="0" smtClean="0">
                <a:latin typeface="Times New Roman" pitchFamily="18" charset="0"/>
                <a:cs typeface="Times New Roman" pitchFamily="18" charset="0"/>
              </a:rPr>
              <a:t>Es indispensable emplear un dispositivo inalámbrico para la movilidad del sistema de rotulación RGB</a:t>
            </a:r>
            <a:endParaRPr lang="es-EC" sz="2000" dirty="0">
              <a:latin typeface="Times New Roman" pitchFamily="18" charset="0"/>
              <a:cs typeface="Times New Roman" pitchFamily="18" charset="0"/>
            </a:endParaRPr>
          </a:p>
        </p:txBody>
      </p:sp>
      <p:pic>
        <p:nvPicPr>
          <p:cNvPr id="15" name="Picture 7" descr="http://mec-s1-p.mlstatic.com/modulo-bluetooth-hc-05-arduino-avr-pic-4454-MEC4914824256_082013-O.jpg"/>
          <p:cNvPicPr>
            <a:picLocks noChangeAspect="1" noChangeArrowheads="1"/>
          </p:cNvPicPr>
          <p:nvPr/>
        </p:nvPicPr>
        <p:blipFill>
          <a:blip r:embed="rId9" cstate="print"/>
          <a:srcRect l="9615" t="28125" r="7692" b="8413"/>
          <a:stretch>
            <a:fillRect/>
          </a:stretch>
        </p:blipFill>
        <p:spPr bwMode="auto">
          <a:xfrm>
            <a:off x="2057400" y="4423144"/>
            <a:ext cx="1981200" cy="1520456"/>
          </a:xfrm>
          <a:prstGeom prst="rect">
            <a:avLst/>
          </a:prstGeom>
          <a:noFill/>
        </p:spPr>
      </p:pic>
      <p:graphicFrame>
        <p:nvGraphicFramePr>
          <p:cNvPr id="44" name="43 Tabla"/>
          <p:cNvGraphicFramePr>
            <a:graphicFrameLocks noGrp="1"/>
          </p:cNvGraphicFramePr>
          <p:nvPr/>
        </p:nvGraphicFramePr>
        <p:xfrm>
          <a:off x="4724400" y="3886200"/>
          <a:ext cx="4038600" cy="2103120"/>
        </p:xfrm>
        <a:graphic>
          <a:graphicData uri="http://schemas.openxmlformats.org/drawingml/2006/table">
            <a:tbl>
              <a:tblPr/>
              <a:tblGrid>
                <a:gridCol w="1828800"/>
                <a:gridCol w="1143000"/>
                <a:gridCol w="1066800"/>
              </a:tblGrid>
              <a:tr h="0">
                <a:tc>
                  <a:txBody>
                    <a:bodyPr/>
                    <a:lstStyle/>
                    <a:p>
                      <a:pPr algn="just">
                        <a:lnSpc>
                          <a:spcPct val="115000"/>
                        </a:lnSpc>
                        <a:spcAft>
                          <a:spcPts val="0"/>
                        </a:spcAft>
                      </a:pPr>
                      <a:r>
                        <a:rPr lang="es-EC" sz="1200" b="1" dirty="0">
                          <a:solidFill>
                            <a:srgbClr val="FFFFFF"/>
                          </a:solidFill>
                          <a:latin typeface="Calibri"/>
                          <a:ea typeface="Calibri"/>
                          <a:cs typeface="Times New Roman"/>
                        </a:rPr>
                        <a:t>Parámetros</a:t>
                      </a:r>
                      <a:endParaRPr lang="en-US" sz="1100" dirty="0">
                        <a:latin typeface="Calibri"/>
                        <a:ea typeface="Calibri"/>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s-EC" sz="1200" b="1" dirty="0">
                          <a:solidFill>
                            <a:srgbClr val="FFFFFF"/>
                          </a:solidFill>
                          <a:latin typeface="Calibri"/>
                          <a:ea typeface="Calibri"/>
                          <a:cs typeface="Times New Roman"/>
                        </a:rPr>
                        <a:t>Valores</a:t>
                      </a:r>
                      <a:endParaRPr lang="en-US" sz="1100" dirty="0">
                        <a:latin typeface="Calibri"/>
                        <a:ea typeface="Calibri"/>
                        <a:cs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s-EC" sz="1200" b="1">
                          <a:solidFill>
                            <a:srgbClr val="FFFFFF"/>
                          </a:solidFill>
                          <a:latin typeface="Calibri"/>
                          <a:ea typeface="Calibri"/>
                          <a:cs typeface="Times New Roman"/>
                        </a:rPr>
                        <a:t>Unidades </a:t>
                      </a:r>
                      <a:endParaRPr lang="en-US" sz="1100">
                        <a:latin typeface="Calibri"/>
                        <a:ea typeface="Calibri"/>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r>
              <a:tr h="0">
                <a:tc>
                  <a:txBody>
                    <a:bodyPr/>
                    <a:lstStyle/>
                    <a:p>
                      <a:pPr algn="just">
                        <a:lnSpc>
                          <a:spcPct val="115000"/>
                        </a:lnSpc>
                        <a:spcAft>
                          <a:spcPts val="0"/>
                        </a:spcAft>
                      </a:pPr>
                      <a:r>
                        <a:rPr lang="es-EC" sz="1200" b="1">
                          <a:latin typeface="Calibri"/>
                          <a:ea typeface="Calibri"/>
                          <a:cs typeface="Times New Roman"/>
                        </a:rPr>
                        <a:t>Colector-Base Voltaje ()</a:t>
                      </a:r>
                      <a:endParaRPr lang="en-US" sz="1100">
                        <a:latin typeface="Calibri"/>
                        <a:ea typeface="Calibri"/>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gn="just">
                        <a:lnSpc>
                          <a:spcPct val="115000"/>
                        </a:lnSpc>
                        <a:spcAft>
                          <a:spcPts val="0"/>
                        </a:spcAft>
                      </a:pPr>
                      <a:r>
                        <a:rPr lang="es-EC" sz="1200">
                          <a:latin typeface="Calibri"/>
                          <a:ea typeface="Calibri"/>
                          <a:cs typeface="Times New Roman"/>
                        </a:rPr>
                        <a:t>-60</a:t>
                      </a:r>
                      <a:endParaRPr lang="en-US" sz="1100">
                        <a:latin typeface="Calibri"/>
                        <a:ea typeface="Calibri"/>
                        <a:cs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C" sz="1200">
                          <a:latin typeface="Calibri"/>
                          <a:ea typeface="Calibri"/>
                          <a:cs typeface="Times New Roman"/>
                        </a:rPr>
                        <a:t>V</a:t>
                      </a:r>
                      <a:endParaRPr lang="en-US" sz="1100">
                        <a:latin typeface="Calibri"/>
                        <a:ea typeface="Calibri"/>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0">
                <a:tc>
                  <a:txBody>
                    <a:bodyPr/>
                    <a:lstStyle/>
                    <a:p>
                      <a:pPr algn="just">
                        <a:lnSpc>
                          <a:spcPct val="115000"/>
                        </a:lnSpc>
                        <a:spcAft>
                          <a:spcPts val="0"/>
                        </a:spcAft>
                      </a:pPr>
                      <a:r>
                        <a:rPr lang="es-EC" sz="1200" b="1">
                          <a:latin typeface="Calibri"/>
                          <a:ea typeface="Calibri"/>
                          <a:cs typeface="Times New Roman"/>
                        </a:rPr>
                        <a:t>Colector-Emisor Voltaje ()</a:t>
                      </a:r>
                      <a:endParaRPr lang="en-US" sz="1100">
                        <a:latin typeface="Calibri"/>
                        <a:ea typeface="Calibri"/>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just">
                        <a:lnSpc>
                          <a:spcPct val="115000"/>
                        </a:lnSpc>
                        <a:spcAft>
                          <a:spcPts val="0"/>
                        </a:spcAft>
                      </a:pPr>
                      <a:r>
                        <a:rPr lang="es-EC" sz="1200">
                          <a:latin typeface="Calibri"/>
                          <a:ea typeface="Calibri"/>
                          <a:cs typeface="Times New Roman"/>
                        </a:rPr>
                        <a:t>-40</a:t>
                      </a:r>
                      <a:endParaRPr lang="en-US" sz="1100">
                        <a:latin typeface="Calibri"/>
                        <a:ea typeface="Calibri"/>
                        <a:cs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a:lnSpc>
                          <a:spcPct val="115000"/>
                        </a:lnSpc>
                        <a:spcAft>
                          <a:spcPts val="0"/>
                        </a:spcAft>
                      </a:pPr>
                      <a:r>
                        <a:rPr lang="es-EC" sz="1200">
                          <a:latin typeface="Calibri"/>
                          <a:ea typeface="Calibri"/>
                          <a:cs typeface="Times New Roman"/>
                        </a:rPr>
                        <a:t>V</a:t>
                      </a:r>
                      <a:endParaRPr lang="en-US" sz="1100">
                        <a:latin typeface="Calibri"/>
                        <a:ea typeface="Calibri"/>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0">
                <a:tc>
                  <a:txBody>
                    <a:bodyPr/>
                    <a:lstStyle/>
                    <a:p>
                      <a:pPr algn="just">
                        <a:lnSpc>
                          <a:spcPct val="115000"/>
                        </a:lnSpc>
                        <a:spcAft>
                          <a:spcPts val="0"/>
                        </a:spcAft>
                      </a:pPr>
                      <a:r>
                        <a:rPr lang="es-EC" sz="1200" b="1">
                          <a:latin typeface="Calibri"/>
                          <a:ea typeface="Calibri"/>
                          <a:cs typeface="Times New Roman"/>
                        </a:rPr>
                        <a:t>Emisor-Base Voltaje ()</a:t>
                      </a:r>
                      <a:endParaRPr lang="en-US" sz="1100">
                        <a:latin typeface="Calibri"/>
                        <a:ea typeface="Calibri"/>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gn="just">
                        <a:lnSpc>
                          <a:spcPct val="115000"/>
                        </a:lnSpc>
                        <a:spcAft>
                          <a:spcPts val="0"/>
                        </a:spcAft>
                      </a:pPr>
                      <a:r>
                        <a:rPr lang="es-EC" sz="1200">
                          <a:latin typeface="Calibri"/>
                          <a:ea typeface="Calibri"/>
                          <a:cs typeface="Times New Roman"/>
                        </a:rPr>
                        <a:t>-6</a:t>
                      </a:r>
                      <a:endParaRPr lang="en-US" sz="1100">
                        <a:latin typeface="Calibri"/>
                        <a:ea typeface="Calibri"/>
                        <a:cs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C" sz="1200">
                          <a:latin typeface="Calibri"/>
                          <a:ea typeface="Calibri"/>
                          <a:cs typeface="Times New Roman"/>
                        </a:rPr>
                        <a:t>V</a:t>
                      </a:r>
                      <a:endParaRPr lang="en-US" sz="1100">
                        <a:latin typeface="Calibri"/>
                        <a:ea typeface="Calibri"/>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0">
                <a:tc>
                  <a:txBody>
                    <a:bodyPr/>
                    <a:lstStyle/>
                    <a:p>
                      <a:pPr algn="just">
                        <a:lnSpc>
                          <a:spcPct val="115000"/>
                        </a:lnSpc>
                        <a:spcAft>
                          <a:spcPts val="0"/>
                        </a:spcAft>
                      </a:pPr>
                      <a:r>
                        <a:rPr lang="es-EC" sz="1200" b="1">
                          <a:latin typeface="Calibri"/>
                          <a:ea typeface="Calibri"/>
                          <a:cs typeface="Times New Roman"/>
                        </a:rPr>
                        <a:t>Corriente Colector</a:t>
                      </a:r>
                      <a:endParaRPr lang="en-US" sz="1100">
                        <a:latin typeface="Calibri"/>
                        <a:ea typeface="Calibri"/>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just">
                        <a:lnSpc>
                          <a:spcPct val="115000"/>
                        </a:lnSpc>
                        <a:spcAft>
                          <a:spcPts val="0"/>
                        </a:spcAft>
                      </a:pPr>
                      <a:r>
                        <a:rPr lang="es-EC" sz="1200">
                          <a:latin typeface="Calibri"/>
                          <a:ea typeface="Calibri"/>
                          <a:cs typeface="Times New Roman"/>
                        </a:rPr>
                        <a:t>-200</a:t>
                      </a:r>
                      <a:endParaRPr lang="en-US" sz="1100">
                        <a:latin typeface="Calibri"/>
                        <a:ea typeface="Calibri"/>
                        <a:cs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a:lnSpc>
                          <a:spcPct val="115000"/>
                        </a:lnSpc>
                        <a:spcAft>
                          <a:spcPts val="0"/>
                        </a:spcAft>
                      </a:pPr>
                      <a:r>
                        <a:rPr lang="es-EC" sz="1200">
                          <a:latin typeface="Calibri"/>
                          <a:ea typeface="Calibri"/>
                          <a:cs typeface="Times New Roman"/>
                        </a:rPr>
                        <a:t>mA</a:t>
                      </a:r>
                      <a:endParaRPr lang="en-US" sz="1100">
                        <a:latin typeface="Calibri"/>
                        <a:ea typeface="Calibri"/>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0">
                <a:tc>
                  <a:txBody>
                    <a:bodyPr/>
                    <a:lstStyle/>
                    <a:p>
                      <a:pPr algn="just">
                        <a:lnSpc>
                          <a:spcPct val="115000"/>
                        </a:lnSpc>
                        <a:spcAft>
                          <a:spcPts val="0"/>
                        </a:spcAft>
                      </a:pPr>
                      <a:r>
                        <a:rPr lang="es-EC" sz="1200" b="1">
                          <a:latin typeface="Calibri"/>
                          <a:ea typeface="Calibri"/>
                          <a:cs typeface="Times New Roman"/>
                        </a:rPr>
                        <a:t>Disipación total a </a:t>
                      </a:r>
                      <a:endParaRPr lang="en-US" sz="1100">
                        <a:latin typeface="Calibri"/>
                        <a:ea typeface="Calibri"/>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gn="just">
                        <a:lnSpc>
                          <a:spcPct val="115000"/>
                        </a:lnSpc>
                        <a:spcAft>
                          <a:spcPts val="0"/>
                        </a:spcAft>
                      </a:pPr>
                      <a:r>
                        <a:rPr lang="es-EC" sz="1200">
                          <a:latin typeface="Calibri"/>
                          <a:ea typeface="Calibri"/>
                          <a:cs typeface="Times New Roman"/>
                        </a:rPr>
                        <a:t>625</a:t>
                      </a:r>
                      <a:endParaRPr lang="en-US" sz="1100">
                        <a:latin typeface="Calibri"/>
                        <a:ea typeface="Calibri"/>
                        <a:cs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C" sz="1200">
                          <a:latin typeface="Calibri"/>
                          <a:ea typeface="Calibri"/>
                          <a:cs typeface="Times New Roman"/>
                        </a:rPr>
                        <a:t>mW</a:t>
                      </a:r>
                      <a:endParaRPr lang="en-US" sz="1100">
                        <a:latin typeface="Calibri"/>
                        <a:ea typeface="Calibri"/>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0">
                <a:tc>
                  <a:txBody>
                    <a:bodyPr/>
                    <a:lstStyle/>
                    <a:p>
                      <a:pPr algn="just">
                        <a:lnSpc>
                          <a:spcPct val="115000"/>
                        </a:lnSpc>
                        <a:spcAft>
                          <a:spcPts val="0"/>
                        </a:spcAft>
                      </a:pPr>
                      <a:r>
                        <a:rPr lang="es-EC" sz="1200" b="1">
                          <a:latin typeface="Calibri"/>
                          <a:ea typeface="Calibri"/>
                          <a:cs typeface="Times New Roman"/>
                        </a:rPr>
                        <a:t>Temperatura de almacenamiento</a:t>
                      </a:r>
                      <a:endParaRPr lang="en-US" sz="1100">
                        <a:latin typeface="Calibri"/>
                        <a:ea typeface="Calibri"/>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just">
                        <a:lnSpc>
                          <a:spcPct val="115000"/>
                        </a:lnSpc>
                        <a:spcAft>
                          <a:spcPts val="0"/>
                        </a:spcAft>
                      </a:pPr>
                      <a:r>
                        <a:rPr lang="es-EC" sz="1200">
                          <a:latin typeface="Calibri"/>
                          <a:ea typeface="Calibri"/>
                          <a:cs typeface="Times New Roman"/>
                        </a:rPr>
                        <a:t>-65 a 150</a:t>
                      </a:r>
                      <a:endParaRPr lang="en-US" sz="1100">
                        <a:latin typeface="Calibri"/>
                        <a:ea typeface="Calibri"/>
                        <a:cs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a:lnSpc>
                          <a:spcPct val="115000"/>
                        </a:lnSpc>
                        <a:spcAft>
                          <a:spcPts val="0"/>
                        </a:spcAft>
                      </a:pPr>
                      <a:r>
                        <a:rPr lang="es-EC" sz="1200" dirty="0" smtClean="0">
                          <a:latin typeface="Calibri"/>
                          <a:ea typeface="Calibri"/>
                          <a:cs typeface="Times New Roman"/>
                        </a:rPr>
                        <a:t>C</a:t>
                      </a:r>
                      <a:endParaRPr lang="es-EC" sz="1200" dirty="0">
                        <a:latin typeface="Calibri"/>
                        <a:ea typeface="Calibri"/>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0">
                <a:tc>
                  <a:txBody>
                    <a:bodyPr/>
                    <a:lstStyle/>
                    <a:p>
                      <a:pPr algn="just">
                        <a:lnSpc>
                          <a:spcPct val="115000"/>
                        </a:lnSpc>
                        <a:spcAft>
                          <a:spcPts val="0"/>
                        </a:spcAft>
                      </a:pPr>
                      <a:r>
                        <a:rPr lang="es-EC" sz="1200" b="1">
                          <a:latin typeface="Calibri"/>
                          <a:ea typeface="Calibri"/>
                          <a:cs typeface="Times New Roman"/>
                        </a:rPr>
                        <a:t>Temperatura de operación max. en la juntura</a:t>
                      </a:r>
                      <a:endParaRPr lang="en-US" sz="1100">
                        <a:latin typeface="Calibri"/>
                        <a:ea typeface="Calibri"/>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gn="just">
                        <a:lnSpc>
                          <a:spcPct val="115000"/>
                        </a:lnSpc>
                        <a:spcAft>
                          <a:spcPts val="0"/>
                        </a:spcAft>
                      </a:pPr>
                      <a:r>
                        <a:rPr lang="es-EC" sz="1200">
                          <a:latin typeface="Calibri"/>
                          <a:ea typeface="Calibri"/>
                          <a:cs typeface="Times New Roman"/>
                        </a:rPr>
                        <a:t>150</a:t>
                      </a:r>
                      <a:endParaRPr lang="en-US" sz="1100">
                        <a:latin typeface="Calibri"/>
                        <a:ea typeface="Calibri"/>
                        <a:cs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C" sz="1200" dirty="0" smtClean="0">
                          <a:latin typeface="Calibri"/>
                          <a:ea typeface="Calibri"/>
                          <a:cs typeface="Times New Roman"/>
                        </a:rPr>
                        <a:t>C</a:t>
                      </a:r>
                      <a:endParaRPr lang="es-EC" sz="1200" dirty="0">
                        <a:latin typeface="Calibri"/>
                        <a:ea typeface="Calibri"/>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bl>
          </a:graphicData>
        </a:graphic>
      </p:graphicFrame>
      <p:sp>
        <p:nvSpPr>
          <p:cNvPr id="1064" name="Rectangle 40"/>
          <p:cNvSpPr>
            <a:spLocks noChangeArrowheads="1"/>
          </p:cNvSpPr>
          <p:nvPr/>
        </p:nvSpPr>
        <p:spPr bwMode="auto">
          <a:xfrm>
            <a:off x="5029200" y="1600200"/>
            <a:ext cx="35052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Las salidas de los integrados DM74154 se activan en nivel bajo por lo que se emplean transistores PNP para la activación de los LED RGB.</a:t>
            </a:r>
            <a:endParaRPr kumimoji="0" lang="es-EC"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2" name="51 Rectángulo"/>
          <p:cNvSpPr/>
          <p:nvPr/>
        </p:nvSpPr>
        <p:spPr>
          <a:xfrm>
            <a:off x="4648200" y="1371600"/>
            <a:ext cx="4267200" cy="1200329"/>
          </a:xfrm>
          <a:prstGeom prst="rect">
            <a:avLst/>
          </a:prstGeom>
        </p:spPr>
        <p:txBody>
          <a:bodyPr wrap="square">
            <a:spAutoFit/>
          </a:bodyPr>
          <a:lstStyle/>
          <a:p>
            <a:pPr algn="just"/>
            <a:r>
              <a:rPr lang="es-EC" sz="2400" dirty="0" smtClean="0">
                <a:latin typeface="Times New Roman" pitchFamily="18" charset="0"/>
                <a:cs typeface="Times New Roman" pitchFamily="18" charset="0"/>
              </a:rPr>
              <a:t>Se pueden obtener siete distintos colores al trabajar con LED RGB.</a:t>
            </a:r>
            <a:endParaRPr lang="es-EC" sz="2400" dirty="0">
              <a:latin typeface="Times New Roman" pitchFamily="18" charset="0"/>
              <a:cs typeface="Times New Roman" pitchFamily="18" charset="0"/>
            </a:endParaRPr>
          </a:p>
        </p:txBody>
      </p:sp>
      <p:pic>
        <p:nvPicPr>
          <p:cNvPr id="53" name="52 Imagen" descr="http://1.bp.blogspot.com/-ll83Oodp1As/UXggbbPF2sI/AAAAAAAAAzQ/yr5lMg29Vm0/s1600/colores-primarios.gif"/>
          <p:cNvPicPr/>
          <p:nvPr/>
        </p:nvPicPr>
        <p:blipFill>
          <a:blip r:embed="rId10" cstate="print"/>
          <a:srcRect/>
          <a:stretch>
            <a:fillRect/>
          </a:stretch>
        </p:blipFill>
        <p:spPr bwMode="auto">
          <a:xfrm>
            <a:off x="5181600" y="2743200"/>
            <a:ext cx="2895600" cy="2133600"/>
          </a:xfrm>
          <a:prstGeom prst="rect">
            <a:avLst/>
          </a:prstGeom>
          <a:noFill/>
          <a:ln w="9525">
            <a:noFill/>
            <a:miter lim="800000"/>
            <a:headEnd/>
            <a:tailEnd/>
          </a:ln>
        </p:spPr>
      </p:pic>
      <p:graphicFrame>
        <p:nvGraphicFramePr>
          <p:cNvPr id="54" name="53 Tabla"/>
          <p:cNvGraphicFramePr>
            <a:graphicFrameLocks noGrp="1"/>
          </p:cNvGraphicFramePr>
          <p:nvPr/>
        </p:nvGraphicFramePr>
        <p:xfrm>
          <a:off x="5029200" y="5334000"/>
          <a:ext cx="2971800" cy="841248"/>
        </p:xfrm>
        <a:graphic>
          <a:graphicData uri="http://schemas.openxmlformats.org/drawingml/2006/table">
            <a:tbl>
              <a:tblPr/>
              <a:tblGrid>
                <a:gridCol w="990600"/>
                <a:gridCol w="990600"/>
                <a:gridCol w="990600"/>
              </a:tblGrid>
              <a:tr h="0">
                <a:tc>
                  <a:txBody>
                    <a:bodyPr/>
                    <a:lstStyle/>
                    <a:p>
                      <a:pPr algn="just">
                        <a:lnSpc>
                          <a:spcPct val="115000"/>
                        </a:lnSpc>
                        <a:spcAft>
                          <a:spcPts val="0"/>
                        </a:spcAft>
                      </a:pPr>
                      <a:r>
                        <a:rPr lang="es-EC" sz="1200" b="1" dirty="0">
                          <a:solidFill>
                            <a:srgbClr val="FFFFFF"/>
                          </a:solidFill>
                          <a:latin typeface="Calibri"/>
                          <a:ea typeface="Calibri"/>
                          <a:cs typeface="Times New Roman"/>
                        </a:rPr>
                        <a:t>LED</a:t>
                      </a:r>
                      <a:endParaRPr lang="en-US" sz="1100" dirty="0">
                        <a:latin typeface="Calibri"/>
                        <a:ea typeface="Calibri"/>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s-EC" sz="1200" b="1">
                          <a:solidFill>
                            <a:srgbClr val="FFFFFF"/>
                          </a:solidFill>
                          <a:latin typeface="Calibri"/>
                          <a:ea typeface="Calibri"/>
                          <a:cs typeface="Times New Roman"/>
                        </a:rPr>
                        <a:t>Tensión</a:t>
                      </a:r>
                      <a:endParaRPr lang="en-US" sz="1100">
                        <a:latin typeface="Calibri"/>
                        <a:ea typeface="Calibri"/>
                        <a:cs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s-EC" sz="1200" b="1" dirty="0">
                          <a:solidFill>
                            <a:srgbClr val="FFFFFF"/>
                          </a:solidFill>
                          <a:latin typeface="Calibri"/>
                          <a:ea typeface="Calibri"/>
                          <a:cs typeface="Times New Roman"/>
                        </a:rPr>
                        <a:t>Corriente</a:t>
                      </a:r>
                      <a:endParaRPr lang="en-US" sz="1100" dirty="0">
                        <a:latin typeface="Calibri"/>
                        <a:ea typeface="Calibri"/>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r>
              <a:tr h="0">
                <a:tc>
                  <a:txBody>
                    <a:bodyPr/>
                    <a:lstStyle/>
                    <a:p>
                      <a:pPr algn="just">
                        <a:lnSpc>
                          <a:spcPct val="115000"/>
                        </a:lnSpc>
                        <a:spcAft>
                          <a:spcPts val="0"/>
                        </a:spcAft>
                      </a:pPr>
                      <a:r>
                        <a:rPr lang="es-EC" sz="1200" b="1">
                          <a:latin typeface="Calibri"/>
                          <a:ea typeface="Calibri"/>
                          <a:cs typeface="Times New Roman"/>
                        </a:rPr>
                        <a:t>Rojo</a:t>
                      </a:r>
                      <a:endParaRPr lang="en-US" sz="1100">
                        <a:latin typeface="Calibri"/>
                        <a:ea typeface="Calibri"/>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gn="just">
                        <a:lnSpc>
                          <a:spcPct val="115000"/>
                        </a:lnSpc>
                        <a:spcAft>
                          <a:spcPts val="0"/>
                        </a:spcAft>
                      </a:pPr>
                      <a:r>
                        <a:rPr lang="es-EC" sz="1200">
                          <a:latin typeface="Calibri"/>
                          <a:ea typeface="Calibri"/>
                          <a:cs typeface="Times New Roman"/>
                        </a:rPr>
                        <a:t>2.1 V</a:t>
                      </a:r>
                      <a:endParaRPr lang="en-US" sz="1100">
                        <a:latin typeface="Calibri"/>
                        <a:ea typeface="Calibri"/>
                        <a:cs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gn="just">
                        <a:lnSpc>
                          <a:spcPct val="115000"/>
                        </a:lnSpc>
                        <a:spcAft>
                          <a:spcPts val="0"/>
                        </a:spcAft>
                      </a:pPr>
                      <a:r>
                        <a:rPr lang="es-EC" sz="1200">
                          <a:latin typeface="Calibri"/>
                          <a:ea typeface="Calibri"/>
                          <a:cs typeface="Times New Roman"/>
                        </a:rPr>
                        <a:t>20 mA</a:t>
                      </a:r>
                      <a:endParaRPr lang="en-US" sz="1100">
                        <a:latin typeface="Calibri"/>
                        <a:ea typeface="Calibri"/>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0">
                <a:tc>
                  <a:txBody>
                    <a:bodyPr/>
                    <a:lstStyle/>
                    <a:p>
                      <a:pPr algn="just">
                        <a:lnSpc>
                          <a:spcPct val="115000"/>
                        </a:lnSpc>
                        <a:spcAft>
                          <a:spcPts val="0"/>
                        </a:spcAft>
                      </a:pPr>
                      <a:r>
                        <a:rPr lang="es-EC" sz="1200" b="1">
                          <a:latin typeface="Calibri"/>
                          <a:ea typeface="Calibri"/>
                          <a:cs typeface="Times New Roman"/>
                        </a:rPr>
                        <a:t>Verde</a:t>
                      </a:r>
                      <a:endParaRPr lang="en-US" sz="1100">
                        <a:latin typeface="Calibri"/>
                        <a:ea typeface="Calibri"/>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just">
                        <a:lnSpc>
                          <a:spcPct val="115000"/>
                        </a:lnSpc>
                        <a:spcAft>
                          <a:spcPts val="0"/>
                        </a:spcAft>
                      </a:pPr>
                      <a:r>
                        <a:rPr lang="es-EC" sz="1200">
                          <a:latin typeface="Calibri"/>
                          <a:ea typeface="Calibri"/>
                          <a:cs typeface="Times New Roman"/>
                        </a:rPr>
                        <a:t>3.3 V</a:t>
                      </a:r>
                      <a:endParaRPr lang="en-US" sz="1100">
                        <a:latin typeface="Calibri"/>
                        <a:ea typeface="Calibri"/>
                        <a:cs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just">
                        <a:lnSpc>
                          <a:spcPct val="115000"/>
                        </a:lnSpc>
                        <a:spcAft>
                          <a:spcPts val="0"/>
                        </a:spcAft>
                      </a:pPr>
                      <a:r>
                        <a:rPr lang="es-EC" sz="1200">
                          <a:latin typeface="Calibri"/>
                          <a:ea typeface="Calibri"/>
                          <a:cs typeface="Times New Roman"/>
                        </a:rPr>
                        <a:t>20 mA</a:t>
                      </a:r>
                      <a:endParaRPr lang="en-US" sz="1100">
                        <a:latin typeface="Calibri"/>
                        <a:ea typeface="Calibri"/>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0">
                <a:tc>
                  <a:txBody>
                    <a:bodyPr/>
                    <a:lstStyle/>
                    <a:p>
                      <a:pPr algn="just">
                        <a:lnSpc>
                          <a:spcPct val="115000"/>
                        </a:lnSpc>
                        <a:spcAft>
                          <a:spcPts val="0"/>
                        </a:spcAft>
                      </a:pPr>
                      <a:r>
                        <a:rPr lang="es-EC" sz="1200" b="1">
                          <a:latin typeface="Calibri"/>
                          <a:ea typeface="Calibri"/>
                          <a:cs typeface="Times New Roman"/>
                        </a:rPr>
                        <a:t>Azul</a:t>
                      </a:r>
                      <a:endParaRPr lang="en-US" sz="1100">
                        <a:latin typeface="Calibri"/>
                        <a:ea typeface="Calibri"/>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gn="just">
                        <a:lnSpc>
                          <a:spcPct val="115000"/>
                        </a:lnSpc>
                        <a:spcAft>
                          <a:spcPts val="0"/>
                        </a:spcAft>
                      </a:pPr>
                      <a:r>
                        <a:rPr lang="es-EC" sz="1200">
                          <a:latin typeface="Calibri"/>
                          <a:ea typeface="Calibri"/>
                          <a:cs typeface="Times New Roman"/>
                        </a:rPr>
                        <a:t>3.3 V</a:t>
                      </a:r>
                      <a:endParaRPr lang="en-US" sz="1100">
                        <a:latin typeface="Calibri"/>
                        <a:ea typeface="Calibri"/>
                        <a:cs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gn="just">
                        <a:lnSpc>
                          <a:spcPct val="115000"/>
                        </a:lnSpc>
                        <a:spcAft>
                          <a:spcPts val="0"/>
                        </a:spcAft>
                      </a:pPr>
                      <a:r>
                        <a:rPr lang="es-EC" sz="1200" dirty="0">
                          <a:latin typeface="Calibri"/>
                          <a:ea typeface="Calibri"/>
                          <a:cs typeface="Times New Roman"/>
                        </a:rPr>
                        <a:t>20 </a:t>
                      </a:r>
                      <a:r>
                        <a:rPr lang="es-EC" sz="1200" dirty="0" err="1">
                          <a:latin typeface="Calibri"/>
                          <a:ea typeface="Calibri"/>
                          <a:cs typeface="Times New Roman"/>
                        </a:rPr>
                        <a:t>mA</a:t>
                      </a:r>
                      <a:endParaRPr lang="en-US" sz="1100" dirty="0">
                        <a:latin typeface="Calibri"/>
                        <a:ea typeface="Calibri"/>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3F10A4D0-1F2E-42CD-88DB-6A125A83F0DC}"/>
                                            </p:graphicEl>
                                          </p:spTgt>
                                        </p:tgtEl>
                                        <p:attrNameLst>
                                          <p:attrName>style.visibility</p:attrName>
                                        </p:attrNameLst>
                                      </p:cBhvr>
                                      <p:to>
                                        <p:strVal val="visible"/>
                                      </p:to>
                                    </p:set>
                                    <p:animEffect transition="in" filter="wipe(down)">
                                      <p:cBhvr>
                                        <p:cTn id="7" dur="500"/>
                                        <p:tgtEl>
                                          <p:spTgt spid="4">
                                            <p:graphicEl>
                                              <a:dgm id="{3F10A4D0-1F2E-42CD-88DB-6A125A83F0DC}"/>
                                            </p:graphic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025"/>
                                        </p:tgtEl>
                                        <p:attrNameLst>
                                          <p:attrName>style.visibility</p:attrName>
                                        </p:attrNameLst>
                                      </p:cBhvr>
                                      <p:to>
                                        <p:strVal val="visible"/>
                                      </p:to>
                                    </p:set>
                                    <p:animEffect transition="in" filter="box(in)">
                                      <p:cBhvr>
                                        <p:cTn id="11" dur="500"/>
                                        <p:tgtEl>
                                          <p:spTgt spid="10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graphicEl>
                                              <a:dgm id="{4263C9AA-8918-4C20-9B78-C181C68F8D3C}"/>
                                            </p:graphicEl>
                                          </p:spTgt>
                                        </p:tgtEl>
                                        <p:attrNameLst>
                                          <p:attrName>style.visibility</p:attrName>
                                        </p:attrNameLst>
                                      </p:cBhvr>
                                      <p:to>
                                        <p:strVal val="visible"/>
                                      </p:to>
                                    </p:set>
                                    <p:animEffect transition="in" filter="wipe(down)">
                                      <p:cBhvr>
                                        <p:cTn id="16" dur="500"/>
                                        <p:tgtEl>
                                          <p:spTgt spid="4">
                                            <p:graphicEl>
                                              <a:dgm id="{4263C9AA-8918-4C20-9B78-C181C68F8D3C}"/>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graphicEl>
                                              <a:dgm id="{5EFA59BC-A67D-470C-9E85-C39EB7B491BE}"/>
                                            </p:graphicEl>
                                          </p:spTgt>
                                        </p:tgtEl>
                                        <p:attrNameLst>
                                          <p:attrName>style.visibility</p:attrName>
                                        </p:attrNameLst>
                                      </p:cBhvr>
                                      <p:to>
                                        <p:strVal val="visible"/>
                                      </p:to>
                                    </p:set>
                                    <p:animEffect transition="in" filter="wipe(down)">
                                      <p:cBhvr>
                                        <p:cTn id="19" dur="500"/>
                                        <p:tgtEl>
                                          <p:spTgt spid="4">
                                            <p:graphicEl>
                                              <a:dgm id="{5EFA59BC-A67D-470C-9E85-C39EB7B491BE}"/>
                                            </p:graphicEl>
                                          </p:spTgt>
                                        </p:tgtEl>
                                      </p:cBhvr>
                                    </p:animEffect>
                                  </p:childTnLst>
                                </p:cTn>
                              </p:par>
                            </p:childTnLst>
                          </p:cTn>
                        </p:par>
                        <p:par>
                          <p:cTn id="20" fill="hold">
                            <p:stCondLst>
                              <p:cond delay="500"/>
                            </p:stCondLst>
                            <p:childTnLst>
                              <p:par>
                                <p:cTn id="21" presetID="4" presetClass="exit" presetSubtype="16" fill="hold" grpId="1" nodeType="afterEffect">
                                  <p:stCondLst>
                                    <p:cond delay="0"/>
                                  </p:stCondLst>
                                  <p:childTnLst>
                                    <p:animEffect transition="out" filter="box(in)">
                                      <p:cBhvr>
                                        <p:cTn id="22" dur="500"/>
                                        <p:tgtEl>
                                          <p:spTgt spid="1025"/>
                                        </p:tgtEl>
                                      </p:cBhvr>
                                    </p:animEffect>
                                    <p:set>
                                      <p:cBhvr>
                                        <p:cTn id="23" dur="1" fill="hold">
                                          <p:stCondLst>
                                            <p:cond delay="499"/>
                                          </p:stCondLst>
                                        </p:cTn>
                                        <p:tgtEl>
                                          <p:spTgt spid="1025"/>
                                        </p:tgtEl>
                                        <p:attrNameLst>
                                          <p:attrName>style.visibility</p:attrName>
                                        </p:attrNameLst>
                                      </p:cBhvr>
                                      <p:to>
                                        <p:strVal val="hidden"/>
                                      </p:to>
                                    </p:set>
                                  </p:childTnLst>
                                </p:cTn>
                              </p:par>
                            </p:childTnLst>
                          </p:cTn>
                        </p:par>
                        <p:par>
                          <p:cTn id="24" fill="hold">
                            <p:stCondLst>
                              <p:cond delay="1000"/>
                            </p:stCondLst>
                            <p:childTnLst>
                              <p:par>
                                <p:cTn id="25" presetID="4" presetClass="entr" presetSubtype="16" fill="hold" nodeType="after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box(in)">
                                      <p:cBhvr>
                                        <p:cTn id="27" dur="500"/>
                                        <p:tgtEl>
                                          <p:spTgt spid="1029"/>
                                        </p:tgtEl>
                                      </p:cBhvr>
                                    </p:animEffect>
                                  </p:childTnLst>
                                </p:cTn>
                              </p:par>
                            </p:childTnLst>
                          </p:cTn>
                        </p:par>
                        <p:par>
                          <p:cTn id="28" fill="hold">
                            <p:stCondLst>
                              <p:cond delay="1500"/>
                            </p:stCondLst>
                            <p:childTnLst>
                              <p:par>
                                <p:cTn id="29" presetID="4"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graphicEl>
                                              <a:dgm id="{8C41709C-1682-4582-9427-F7B8CC82F157}"/>
                                            </p:graphicEl>
                                          </p:spTgt>
                                        </p:tgtEl>
                                        <p:attrNameLst>
                                          <p:attrName>style.visibility</p:attrName>
                                        </p:attrNameLst>
                                      </p:cBhvr>
                                      <p:to>
                                        <p:strVal val="visible"/>
                                      </p:to>
                                    </p:set>
                                    <p:animEffect transition="in" filter="wipe(down)">
                                      <p:cBhvr>
                                        <p:cTn id="36" dur="500"/>
                                        <p:tgtEl>
                                          <p:spTgt spid="4">
                                            <p:graphicEl>
                                              <a:dgm id="{8C41709C-1682-4582-9427-F7B8CC82F157}"/>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graphicEl>
                                              <a:dgm id="{FCB18F37-DBC1-48C7-B01A-FB9BE623B97C}"/>
                                            </p:graphicEl>
                                          </p:spTgt>
                                        </p:tgtEl>
                                        <p:attrNameLst>
                                          <p:attrName>style.visibility</p:attrName>
                                        </p:attrNameLst>
                                      </p:cBhvr>
                                      <p:to>
                                        <p:strVal val="visible"/>
                                      </p:to>
                                    </p:set>
                                    <p:animEffect transition="in" filter="wipe(down)">
                                      <p:cBhvr>
                                        <p:cTn id="39" dur="500"/>
                                        <p:tgtEl>
                                          <p:spTgt spid="4">
                                            <p:graphicEl>
                                              <a:dgm id="{FCB18F37-DBC1-48C7-B01A-FB9BE623B97C}"/>
                                            </p:graphicEl>
                                          </p:spTgt>
                                        </p:tgtEl>
                                      </p:cBhvr>
                                    </p:animEffect>
                                  </p:childTnLst>
                                </p:cTn>
                              </p:par>
                            </p:childTnLst>
                          </p:cTn>
                        </p:par>
                        <p:par>
                          <p:cTn id="40" fill="hold">
                            <p:stCondLst>
                              <p:cond delay="500"/>
                            </p:stCondLst>
                            <p:childTnLst>
                              <p:par>
                                <p:cTn id="41" presetID="4" presetClass="exit" presetSubtype="16" fill="hold" nodeType="afterEffect">
                                  <p:stCondLst>
                                    <p:cond delay="0"/>
                                  </p:stCondLst>
                                  <p:childTnLst>
                                    <p:animEffect transition="out" filter="box(in)">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par>
                          <p:cTn id="44" fill="hold">
                            <p:stCondLst>
                              <p:cond delay="1000"/>
                            </p:stCondLst>
                            <p:childTnLst>
                              <p:par>
                                <p:cTn id="45" presetID="4" presetClass="exit" presetSubtype="16" fill="hold" nodeType="afterEffect">
                                  <p:stCondLst>
                                    <p:cond delay="0"/>
                                  </p:stCondLst>
                                  <p:childTnLst>
                                    <p:animEffect transition="out" filter="box(in)">
                                      <p:cBhvr>
                                        <p:cTn id="46" dur="500"/>
                                        <p:tgtEl>
                                          <p:spTgt spid="1029"/>
                                        </p:tgtEl>
                                      </p:cBhvr>
                                    </p:animEffect>
                                    <p:set>
                                      <p:cBhvr>
                                        <p:cTn id="47" dur="1" fill="hold">
                                          <p:stCondLst>
                                            <p:cond delay="499"/>
                                          </p:stCondLst>
                                        </p:cTn>
                                        <p:tgtEl>
                                          <p:spTgt spid="1029"/>
                                        </p:tgtEl>
                                        <p:attrNameLst>
                                          <p:attrName>style.visibility</p:attrName>
                                        </p:attrNameLst>
                                      </p:cBhvr>
                                      <p:to>
                                        <p:strVal val="hidden"/>
                                      </p:to>
                                    </p:set>
                                  </p:childTnLst>
                                </p:cTn>
                              </p:par>
                            </p:childTnLst>
                          </p:cTn>
                        </p:par>
                        <p:par>
                          <p:cTn id="48" fill="hold">
                            <p:stCondLst>
                              <p:cond delay="1500"/>
                            </p:stCondLst>
                            <p:childTnLst>
                              <p:par>
                                <p:cTn id="49" presetID="4" presetClass="entr" presetSubtype="16"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ox(in)">
                                      <p:cBhvr>
                                        <p:cTn id="51" dur="500"/>
                                        <p:tgtEl>
                                          <p:spTgt spid="11"/>
                                        </p:tgtEl>
                                      </p:cBhvr>
                                    </p:animEffect>
                                  </p:childTnLst>
                                </p:cTn>
                              </p:par>
                            </p:childTnLst>
                          </p:cTn>
                        </p:par>
                        <p:par>
                          <p:cTn id="52" fill="hold">
                            <p:stCondLst>
                              <p:cond delay="2000"/>
                            </p:stCondLst>
                            <p:childTnLst>
                              <p:par>
                                <p:cTn id="53" presetID="4" presetClass="entr" presetSubtype="16"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ox(in)">
                                      <p:cBhvr>
                                        <p:cTn id="55" dur="500"/>
                                        <p:tgtEl>
                                          <p:spTgt spid="7"/>
                                        </p:tgtEl>
                                      </p:cBhvr>
                                    </p:animEffect>
                                  </p:childTnLst>
                                </p:cTn>
                              </p:par>
                            </p:childTnLst>
                          </p:cTn>
                        </p:par>
                        <p:par>
                          <p:cTn id="56" fill="hold">
                            <p:stCondLst>
                              <p:cond delay="2500"/>
                            </p:stCondLst>
                            <p:childTnLst>
                              <p:par>
                                <p:cTn id="57" presetID="4" presetClass="entr" presetSubtype="16"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ox(in)">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
                                            <p:graphicEl>
                                              <a:dgm id="{DEA823C5-30D4-4D2E-B173-F7C2AC9D9BBC}"/>
                                            </p:graphicEl>
                                          </p:spTgt>
                                        </p:tgtEl>
                                        <p:attrNameLst>
                                          <p:attrName>style.visibility</p:attrName>
                                        </p:attrNameLst>
                                      </p:cBhvr>
                                      <p:to>
                                        <p:strVal val="visible"/>
                                      </p:to>
                                    </p:set>
                                    <p:animEffect transition="in" filter="wipe(down)">
                                      <p:cBhvr>
                                        <p:cTn id="64" dur="500"/>
                                        <p:tgtEl>
                                          <p:spTgt spid="4">
                                            <p:graphicEl>
                                              <a:dgm id="{DEA823C5-30D4-4D2E-B173-F7C2AC9D9BBC}"/>
                                            </p:graphicEl>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
                                            <p:graphicEl>
                                              <a:dgm id="{C39D199E-8CB3-418F-8398-52ADADFCF56D}"/>
                                            </p:graphicEl>
                                          </p:spTgt>
                                        </p:tgtEl>
                                        <p:attrNameLst>
                                          <p:attrName>style.visibility</p:attrName>
                                        </p:attrNameLst>
                                      </p:cBhvr>
                                      <p:to>
                                        <p:strVal val="visible"/>
                                      </p:to>
                                    </p:set>
                                    <p:animEffect transition="in" filter="wipe(down)">
                                      <p:cBhvr>
                                        <p:cTn id="67" dur="500"/>
                                        <p:tgtEl>
                                          <p:spTgt spid="4">
                                            <p:graphicEl>
                                              <a:dgm id="{C39D199E-8CB3-418F-8398-52ADADFCF56D}"/>
                                            </p:graphicEl>
                                          </p:spTgt>
                                        </p:tgtEl>
                                      </p:cBhvr>
                                    </p:animEffect>
                                  </p:childTnLst>
                                </p:cTn>
                              </p:par>
                            </p:childTnLst>
                          </p:cTn>
                        </p:par>
                        <p:par>
                          <p:cTn id="68" fill="hold">
                            <p:stCondLst>
                              <p:cond delay="500"/>
                            </p:stCondLst>
                            <p:childTnLst>
                              <p:par>
                                <p:cTn id="69" presetID="4" presetClass="exit" presetSubtype="16" fill="hold" grpId="1" nodeType="afterEffect">
                                  <p:stCondLst>
                                    <p:cond delay="0"/>
                                  </p:stCondLst>
                                  <p:childTnLst>
                                    <p:animEffect transition="out" filter="box(in)">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childTnLst>
                          </p:cTn>
                        </p:par>
                        <p:par>
                          <p:cTn id="72" fill="hold">
                            <p:stCondLst>
                              <p:cond delay="1000"/>
                            </p:stCondLst>
                            <p:childTnLst>
                              <p:par>
                                <p:cTn id="73" presetID="4" presetClass="exit" presetSubtype="16" fill="hold" nodeType="afterEffect">
                                  <p:stCondLst>
                                    <p:cond delay="0"/>
                                  </p:stCondLst>
                                  <p:childTnLst>
                                    <p:animEffect transition="out" filter="box(in)">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childTnLst>
                          </p:cTn>
                        </p:par>
                        <p:par>
                          <p:cTn id="76" fill="hold">
                            <p:stCondLst>
                              <p:cond delay="1500"/>
                            </p:stCondLst>
                            <p:childTnLst>
                              <p:par>
                                <p:cTn id="77" presetID="4" presetClass="exit" presetSubtype="16" fill="hold" nodeType="afterEffect">
                                  <p:stCondLst>
                                    <p:cond delay="0"/>
                                  </p:stCondLst>
                                  <p:childTnLst>
                                    <p:animEffect transition="out" filter="box(in)">
                                      <p:cBhvr>
                                        <p:cTn id="78" dur="500"/>
                                        <p:tgtEl>
                                          <p:spTgt spid="11"/>
                                        </p:tgtEl>
                                      </p:cBhvr>
                                    </p:animEffect>
                                    <p:set>
                                      <p:cBhvr>
                                        <p:cTn id="79" dur="1" fill="hold">
                                          <p:stCondLst>
                                            <p:cond delay="499"/>
                                          </p:stCondLst>
                                        </p:cTn>
                                        <p:tgtEl>
                                          <p:spTgt spid="11"/>
                                        </p:tgtEl>
                                        <p:attrNameLst>
                                          <p:attrName>style.visibility</p:attrName>
                                        </p:attrNameLst>
                                      </p:cBhvr>
                                      <p:to>
                                        <p:strVal val="hidden"/>
                                      </p:to>
                                    </p:set>
                                  </p:childTnLst>
                                </p:cTn>
                              </p:par>
                            </p:childTnLst>
                          </p:cTn>
                        </p:par>
                        <p:par>
                          <p:cTn id="80" fill="hold">
                            <p:stCondLst>
                              <p:cond delay="2000"/>
                            </p:stCondLst>
                            <p:childTnLst>
                              <p:par>
                                <p:cTn id="81" presetID="4" presetClass="entr" presetSubtype="16"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ox(in)">
                                      <p:cBhvr>
                                        <p:cTn id="83" dur="500"/>
                                        <p:tgtEl>
                                          <p:spTgt spid="15"/>
                                        </p:tgtEl>
                                      </p:cBhvr>
                                    </p:animEffect>
                                  </p:childTnLst>
                                </p:cTn>
                              </p:par>
                            </p:childTnLst>
                          </p:cTn>
                        </p:par>
                        <p:par>
                          <p:cTn id="84" fill="hold">
                            <p:stCondLst>
                              <p:cond delay="2500"/>
                            </p:stCondLst>
                            <p:childTnLst>
                              <p:par>
                                <p:cTn id="85" presetID="4" presetClass="entr" presetSubtype="16"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box(in)">
                                      <p:cBhvr>
                                        <p:cTn id="87" dur="500"/>
                                        <p:tgtEl>
                                          <p:spTgt spid="13"/>
                                        </p:tgtEl>
                                      </p:cBhvr>
                                    </p:animEffect>
                                  </p:childTnLst>
                                </p:cTn>
                              </p:par>
                            </p:childTnLst>
                          </p:cTn>
                        </p:par>
                        <p:par>
                          <p:cTn id="88" fill="hold">
                            <p:stCondLst>
                              <p:cond delay="3000"/>
                            </p:stCondLst>
                            <p:childTnLst>
                              <p:par>
                                <p:cTn id="89" presetID="4" presetClass="entr" presetSubtype="16" fill="hold"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box(in)">
                                      <p:cBhvr>
                                        <p:cTn id="91" dur="500"/>
                                        <p:tgtEl>
                                          <p:spTgt spid="12"/>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4">
                                            <p:graphicEl>
                                              <a:dgm id="{E6F532DB-2847-44EC-8216-D4FE96092A66}"/>
                                            </p:graphicEl>
                                          </p:spTgt>
                                        </p:tgtEl>
                                        <p:attrNameLst>
                                          <p:attrName>style.visibility</p:attrName>
                                        </p:attrNameLst>
                                      </p:cBhvr>
                                      <p:to>
                                        <p:strVal val="visible"/>
                                      </p:to>
                                    </p:set>
                                    <p:animEffect transition="in" filter="wipe(down)">
                                      <p:cBhvr>
                                        <p:cTn id="96" dur="500"/>
                                        <p:tgtEl>
                                          <p:spTgt spid="4">
                                            <p:graphicEl>
                                              <a:dgm id="{E6F532DB-2847-44EC-8216-D4FE96092A66}"/>
                                            </p:graphicEl>
                                          </p:spTgt>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4">
                                            <p:graphicEl>
                                              <a:dgm id="{9DDEBF5B-376B-420F-8D16-19359DC2BA59}"/>
                                            </p:graphicEl>
                                          </p:spTgt>
                                        </p:tgtEl>
                                        <p:attrNameLst>
                                          <p:attrName>style.visibility</p:attrName>
                                        </p:attrNameLst>
                                      </p:cBhvr>
                                      <p:to>
                                        <p:strVal val="visible"/>
                                      </p:to>
                                    </p:set>
                                    <p:animEffect transition="in" filter="wipe(down)">
                                      <p:cBhvr>
                                        <p:cTn id="99" dur="500"/>
                                        <p:tgtEl>
                                          <p:spTgt spid="4">
                                            <p:graphicEl>
                                              <a:dgm id="{9DDEBF5B-376B-420F-8D16-19359DC2BA59}"/>
                                            </p:graphicEl>
                                          </p:spTgt>
                                        </p:tgtEl>
                                      </p:cBhvr>
                                    </p:animEffect>
                                  </p:childTnLst>
                                </p:cTn>
                              </p:par>
                            </p:childTnLst>
                          </p:cTn>
                        </p:par>
                        <p:par>
                          <p:cTn id="100" fill="hold">
                            <p:stCondLst>
                              <p:cond delay="500"/>
                            </p:stCondLst>
                            <p:childTnLst>
                              <p:par>
                                <p:cTn id="101" presetID="4" presetClass="exit" presetSubtype="16" fill="hold" nodeType="afterEffect">
                                  <p:stCondLst>
                                    <p:cond delay="0"/>
                                  </p:stCondLst>
                                  <p:childTnLst>
                                    <p:animEffect transition="out" filter="box(in)">
                                      <p:cBhvr>
                                        <p:cTn id="102" dur="500"/>
                                        <p:tgtEl>
                                          <p:spTgt spid="15"/>
                                        </p:tgtEl>
                                      </p:cBhvr>
                                    </p:animEffect>
                                    <p:set>
                                      <p:cBhvr>
                                        <p:cTn id="103" dur="1" fill="hold">
                                          <p:stCondLst>
                                            <p:cond delay="499"/>
                                          </p:stCondLst>
                                        </p:cTn>
                                        <p:tgtEl>
                                          <p:spTgt spid="15"/>
                                        </p:tgtEl>
                                        <p:attrNameLst>
                                          <p:attrName>style.visibility</p:attrName>
                                        </p:attrNameLst>
                                      </p:cBhvr>
                                      <p:to>
                                        <p:strVal val="hidden"/>
                                      </p:to>
                                    </p:set>
                                  </p:childTnLst>
                                </p:cTn>
                              </p:par>
                            </p:childTnLst>
                          </p:cTn>
                        </p:par>
                        <p:par>
                          <p:cTn id="104" fill="hold">
                            <p:stCondLst>
                              <p:cond delay="1000"/>
                            </p:stCondLst>
                            <p:childTnLst>
                              <p:par>
                                <p:cTn id="105" presetID="4" presetClass="exit" presetSubtype="16" fill="hold" grpId="1" nodeType="afterEffect">
                                  <p:stCondLst>
                                    <p:cond delay="0"/>
                                  </p:stCondLst>
                                  <p:childTnLst>
                                    <p:animEffect transition="out" filter="box(in)">
                                      <p:cBhvr>
                                        <p:cTn id="106" dur="500"/>
                                        <p:tgtEl>
                                          <p:spTgt spid="13"/>
                                        </p:tgtEl>
                                      </p:cBhvr>
                                    </p:animEffect>
                                    <p:set>
                                      <p:cBhvr>
                                        <p:cTn id="107" dur="1" fill="hold">
                                          <p:stCondLst>
                                            <p:cond delay="499"/>
                                          </p:stCondLst>
                                        </p:cTn>
                                        <p:tgtEl>
                                          <p:spTgt spid="13"/>
                                        </p:tgtEl>
                                        <p:attrNameLst>
                                          <p:attrName>style.visibility</p:attrName>
                                        </p:attrNameLst>
                                      </p:cBhvr>
                                      <p:to>
                                        <p:strVal val="hidden"/>
                                      </p:to>
                                    </p:set>
                                  </p:childTnLst>
                                </p:cTn>
                              </p:par>
                            </p:childTnLst>
                          </p:cTn>
                        </p:par>
                        <p:par>
                          <p:cTn id="108" fill="hold">
                            <p:stCondLst>
                              <p:cond delay="1500"/>
                            </p:stCondLst>
                            <p:childTnLst>
                              <p:par>
                                <p:cTn id="109" presetID="4" presetClass="exit" presetSubtype="16" fill="hold" nodeType="afterEffect">
                                  <p:stCondLst>
                                    <p:cond delay="0"/>
                                  </p:stCondLst>
                                  <p:childTnLst>
                                    <p:animEffect transition="out" filter="box(in)">
                                      <p:cBhvr>
                                        <p:cTn id="110" dur="500"/>
                                        <p:tgtEl>
                                          <p:spTgt spid="12"/>
                                        </p:tgtEl>
                                      </p:cBhvr>
                                    </p:animEffect>
                                    <p:set>
                                      <p:cBhvr>
                                        <p:cTn id="111" dur="1" fill="hold">
                                          <p:stCondLst>
                                            <p:cond delay="499"/>
                                          </p:stCondLst>
                                        </p:cTn>
                                        <p:tgtEl>
                                          <p:spTgt spid="12"/>
                                        </p:tgtEl>
                                        <p:attrNameLst>
                                          <p:attrName>style.visibility</p:attrName>
                                        </p:attrNameLst>
                                      </p:cBhvr>
                                      <p:to>
                                        <p:strVal val="hidden"/>
                                      </p:to>
                                    </p:set>
                                  </p:childTnLst>
                                </p:cTn>
                              </p:par>
                            </p:childTnLst>
                          </p:cTn>
                        </p:par>
                        <p:par>
                          <p:cTn id="112" fill="hold">
                            <p:stCondLst>
                              <p:cond delay="2000"/>
                            </p:stCondLst>
                            <p:childTnLst>
                              <p:par>
                                <p:cTn id="113" presetID="4" presetClass="entr" presetSubtype="16" fill="hold" nodeType="after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box(in)">
                                      <p:cBhvr>
                                        <p:cTn id="115" dur="500"/>
                                        <p:tgtEl>
                                          <p:spTgt spid="44"/>
                                        </p:tgtEl>
                                      </p:cBhvr>
                                    </p:animEffect>
                                  </p:childTnLst>
                                </p:cTn>
                              </p:par>
                            </p:childTnLst>
                          </p:cTn>
                        </p:par>
                        <p:par>
                          <p:cTn id="116" fill="hold">
                            <p:stCondLst>
                              <p:cond delay="2500"/>
                            </p:stCondLst>
                            <p:childTnLst>
                              <p:par>
                                <p:cTn id="117" presetID="4" presetClass="entr" presetSubtype="16" fill="hold" grpId="0" nodeType="afterEffect">
                                  <p:stCondLst>
                                    <p:cond delay="0"/>
                                  </p:stCondLst>
                                  <p:childTnLst>
                                    <p:set>
                                      <p:cBhvr>
                                        <p:cTn id="118" dur="1" fill="hold">
                                          <p:stCondLst>
                                            <p:cond delay="0"/>
                                          </p:stCondLst>
                                        </p:cTn>
                                        <p:tgtEl>
                                          <p:spTgt spid="1064"/>
                                        </p:tgtEl>
                                        <p:attrNameLst>
                                          <p:attrName>style.visibility</p:attrName>
                                        </p:attrNameLst>
                                      </p:cBhvr>
                                      <p:to>
                                        <p:strVal val="visible"/>
                                      </p:to>
                                    </p:set>
                                    <p:animEffect transition="in" filter="box(in)">
                                      <p:cBhvr>
                                        <p:cTn id="119" dur="500"/>
                                        <p:tgtEl>
                                          <p:spTgt spid="1064"/>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4">
                                            <p:graphicEl>
                                              <a:dgm id="{2D43C2D0-9863-45BF-994A-BE2D29F05C08}"/>
                                            </p:graphicEl>
                                          </p:spTgt>
                                        </p:tgtEl>
                                        <p:attrNameLst>
                                          <p:attrName>style.visibility</p:attrName>
                                        </p:attrNameLst>
                                      </p:cBhvr>
                                      <p:to>
                                        <p:strVal val="visible"/>
                                      </p:to>
                                    </p:set>
                                    <p:animEffect transition="in" filter="wipe(down)">
                                      <p:cBhvr>
                                        <p:cTn id="124" dur="500"/>
                                        <p:tgtEl>
                                          <p:spTgt spid="4">
                                            <p:graphicEl>
                                              <a:dgm id="{2D43C2D0-9863-45BF-994A-BE2D29F05C08}"/>
                                            </p:graphicEl>
                                          </p:spTgt>
                                        </p:tgtEl>
                                      </p:cBhvr>
                                    </p:animEffect>
                                  </p:childTnLst>
                                </p:cTn>
                              </p:par>
                            </p:childTnLst>
                          </p:cTn>
                        </p:par>
                        <p:par>
                          <p:cTn id="125" fill="hold">
                            <p:stCondLst>
                              <p:cond delay="500"/>
                            </p:stCondLst>
                            <p:childTnLst>
                              <p:par>
                                <p:cTn id="126" presetID="4" presetClass="exit" presetSubtype="16" fill="hold" grpId="1" nodeType="afterEffect">
                                  <p:stCondLst>
                                    <p:cond delay="0"/>
                                  </p:stCondLst>
                                  <p:childTnLst>
                                    <p:animEffect transition="out" filter="box(in)">
                                      <p:cBhvr>
                                        <p:cTn id="127" dur="500"/>
                                        <p:tgtEl>
                                          <p:spTgt spid="1064"/>
                                        </p:tgtEl>
                                      </p:cBhvr>
                                    </p:animEffect>
                                    <p:set>
                                      <p:cBhvr>
                                        <p:cTn id="128" dur="1" fill="hold">
                                          <p:stCondLst>
                                            <p:cond delay="499"/>
                                          </p:stCondLst>
                                        </p:cTn>
                                        <p:tgtEl>
                                          <p:spTgt spid="1064"/>
                                        </p:tgtEl>
                                        <p:attrNameLst>
                                          <p:attrName>style.visibility</p:attrName>
                                        </p:attrNameLst>
                                      </p:cBhvr>
                                      <p:to>
                                        <p:strVal val="hidden"/>
                                      </p:to>
                                    </p:set>
                                  </p:childTnLst>
                                </p:cTn>
                              </p:par>
                            </p:childTnLst>
                          </p:cTn>
                        </p:par>
                        <p:par>
                          <p:cTn id="129" fill="hold">
                            <p:stCondLst>
                              <p:cond delay="1000"/>
                            </p:stCondLst>
                            <p:childTnLst>
                              <p:par>
                                <p:cTn id="130" presetID="4" presetClass="exit" presetSubtype="16" fill="hold" nodeType="afterEffect">
                                  <p:stCondLst>
                                    <p:cond delay="0"/>
                                  </p:stCondLst>
                                  <p:childTnLst>
                                    <p:animEffect transition="out" filter="box(in)">
                                      <p:cBhvr>
                                        <p:cTn id="131" dur="500"/>
                                        <p:tgtEl>
                                          <p:spTgt spid="44"/>
                                        </p:tgtEl>
                                      </p:cBhvr>
                                    </p:animEffect>
                                    <p:set>
                                      <p:cBhvr>
                                        <p:cTn id="132" dur="1" fill="hold">
                                          <p:stCondLst>
                                            <p:cond delay="499"/>
                                          </p:stCondLst>
                                        </p:cTn>
                                        <p:tgtEl>
                                          <p:spTgt spid="44"/>
                                        </p:tgtEl>
                                        <p:attrNameLst>
                                          <p:attrName>style.visibility</p:attrName>
                                        </p:attrNameLst>
                                      </p:cBhvr>
                                      <p:to>
                                        <p:strVal val="hidden"/>
                                      </p:to>
                                    </p:set>
                                  </p:childTnLst>
                                </p:cTn>
                              </p:par>
                              <p:par>
                                <p:cTn id="133" presetID="22" presetClass="entr" presetSubtype="4" fill="hold" grpId="0" nodeType="withEffect">
                                  <p:stCondLst>
                                    <p:cond delay="0"/>
                                  </p:stCondLst>
                                  <p:childTnLst>
                                    <p:set>
                                      <p:cBhvr>
                                        <p:cTn id="134" dur="1" fill="hold">
                                          <p:stCondLst>
                                            <p:cond delay="0"/>
                                          </p:stCondLst>
                                        </p:cTn>
                                        <p:tgtEl>
                                          <p:spTgt spid="4">
                                            <p:graphicEl>
                                              <a:dgm id="{17221041-D0CA-4ECF-AE2A-A79BE49584F3}"/>
                                            </p:graphicEl>
                                          </p:spTgt>
                                        </p:tgtEl>
                                        <p:attrNameLst>
                                          <p:attrName>style.visibility</p:attrName>
                                        </p:attrNameLst>
                                      </p:cBhvr>
                                      <p:to>
                                        <p:strVal val="visible"/>
                                      </p:to>
                                    </p:set>
                                    <p:animEffect transition="in" filter="wipe(down)">
                                      <p:cBhvr>
                                        <p:cTn id="135" dur="500"/>
                                        <p:tgtEl>
                                          <p:spTgt spid="4">
                                            <p:graphicEl>
                                              <a:dgm id="{17221041-D0CA-4ECF-AE2A-A79BE49584F3}"/>
                                            </p:graphicEl>
                                          </p:spTgt>
                                        </p:tgtEl>
                                      </p:cBhvr>
                                    </p:animEffect>
                                  </p:childTnLst>
                                </p:cTn>
                              </p:par>
                            </p:childTnLst>
                          </p:cTn>
                        </p:par>
                        <p:par>
                          <p:cTn id="136" fill="hold">
                            <p:stCondLst>
                              <p:cond delay="1500"/>
                            </p:stCondLst>
                            <p:childTnLst>
                              <p:par>
                                <p:cTn id="137" presetID="4" presetClass="entr" presetSubtype="16" fill="hold" nodeType="afterEffect">
                                  <p:stCondLst>
                                    <p:cond delay="0"/>
                                  </p:stCondLst>
                                  <p:childTnLst>
                                    <p:set>
                                      <p:cBhvr>
                                        <p:cTn id="138" dur="1" fill="hold">
                                          <p:stCondLst>
                                            <p:cond delay="0"/>
                                          </p:stCondLst>
                                        </p:cTn>
                                        <p:tgtEl>
                                          <p:spTgt spid="54"/>
                                        </p:tgtEl>
                                        <p:attrNameLst>
                                          <p:attrName>style.visibility</p:attrName>
                                        </p:attrNameLst>
                                      </p:cBhvr>
                                      <p:to>
                                        <p:strVal val="visible"/>
                                      </p:to>
                                    </p:set>
                                    <p:animEffect transition="in" filter="box(in)">
                                      <p:cBhvr>
                                        <p:cTn id="139" dur="500"/>
                                        <p:tgtEl>
                                          <p:spTgt spid="54"/>
                                        </p:tgtEl>
                                      </p:cBhvr>
                                    </p:animEffect>
                                  </p:childTnLst>
                                </p:cTn>
                              </p:par>
                            </p:childTnLst>
                          </p:cTn>
                        </p:par>
                        <p:par>
                          <p:cTn id="140" fill="hold">
                            <p:stCondLst>
                              <p:cond delay="2000"/>
                            </p:stCondLst>
                            <p:childTnLst>
                              <p:par>
                                <p:cTn id="141" presetID="4" presetClass="entr" presetSubtype="16" fill="hold"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box(in)">
                                      <p:cBhvr>
                                        <p:cTn id="143" dur="500"/>
                                        <p:tgtEl>
                                          <p:spTgt spid="53"/>
                                        </p:tgtEl>
                                      </p:cBhvr>
                                    </p:animEffect>
                                  </p:childTnLst>
                                </p:cTn>
                              </p:par>
                            </p:childTnLst>
                          </p:cTn>
                        </p:par>
                        <p:par>
                          <p:cTn id="144" fill="hold">
                            <p:stCondLst>
                              <p:cond delay="2500"/>
                            </p:stCondLst>
                            <p:childTnLst>
                              <p:par>
                                <p:cTn id="145" presetID="4" presetClass="entr" presetSubtype="16" fill="hold" grpId="0" nodeType="afterEffect">
                                  <p:stCondLst>
                                    <p:cond delay="0"/>
                                  </p:stCondLst>
                                  <p:childTnLst>
                                    <p:set>
                                      <p:cBhvr>
                                        <p:cTn id="146" dur="1" fill="hold">
                                          <p:stCondLst>
                                            <p:cond delay="0"/>
                                          </p:stCondLst>
                                        </p:cTn>
                                        <p:tgtEl>
                                          <p:spTgt spid="52"/>
                                        </p:tgtEl>
                                        <p:attrNameLst>
                                          <p:attrName>style.visibility</p:attrName>
                                        </p:attrNameLst>
                                      </p:cBhvr>
                                      <p:to>
                                        <p:strVal val="visible"/>
                                      </p:to>
                                    </p:set>
                                    <p:animEffect transition="in" filter="box(in)">
                                      <p:cBhvr>
                                        <p:cTn id="14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1025" grpId="0"/>
      <p:bldP spid="1025" grpId="1"/>
      <p:bldP spid="7" grpId="0"/>
      <p:bldP spid="7" grpId="1"/>
      <p:bldP spid="13" grpId="0"/>
      <p:bldP spid="13" grpId="1"/>
      <p:bldP spid="1064" grpId="0"/>
      <p:bldP spid="1064" grpId="1"/>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57200"/>
            <a:ext cx="8229600" cy="1066800"/>
          </a:xfrm>
        </p:spPr>
        <p:txBody>
          <a:bodyPr/>
          <a:lstStyle/>
          <a:p>
            <a:pPr lvl="1" algn="l" rtl="0">
              <a:spcBef>
                <a:spcPct val="0"/>
              </a:spcBef>
            </a:pPr>
            <a:r>
              <a:rPr lang="es-EC" sz="4000" b="1" kern="1200" dirty="0">
                <a:solidFill>
                  <a:schemeClr val="tx2"/>
                </a:solidFill>
                <a:latin typeface="Times New Roman" pitchFamily="18" charset="0"/>
                <a:ea typeface="+mj-ea"/>
                <a:cs typeface="Times New Roman" pitchFamily="18" charset="0"/>
              </a:rPr>
              <a:t>DISEÑO ELECTRÓNICO </a:t>
            </a:r>
            <a:r>
              <a:rPr lang="en-US" b="1" dirty="0"/>
              <a:t/>
            </a:r>
            <a:br>
              <a:rPr lang="en-US" b="1" dirty="0"/>
            </a:br>
            <a:endParaRPr lang="es-EC" dirty="0"/>
          </a:p>
        </p:txBody>
      </p:sp>
      <p:graphicFrame>
        <p:nvGraphicFramePr>
          <p:cNvPr id="5" name="4 Marcador de contenido"/>
          <p:cNvGraphicFramePr>
            <a:graphicFrameLocks noGrp="1"/>
          </p:cNvGraphicFramePr>
          <p:nvPr>
            <p:ph idx="1"/>
          </p:nvPr>
        </p:nvGraphicFramePr>
        <p:xfrm>
          <a:off x="4267200" y="2392548"/>
          <a:ext cx="4495800" cy="3246252"/>
        </p:xfrm>
        <a:graphic>
          <a:graphicData uri="http://schemas.openxmlformats.org/drawingml/2006/table">
            <a:tbl>
              <a:tblPr/>
              <a:tblGrid>
                <a:gridCol w="883050"/>
                <a:gridCol w="813574"/>
                <a:gridCol w="2799176"/>
              </a:tblGrid>
              <a:tr h="228600">
                <a:tc gridSpan="2">
                  <a:txBody>
                    <a:bodyPr/>
                    <a:lstStyle/>
                    <a:p>
                      <a:pPr>
                        <a:lnSpc>
                          <a:spcPts val="1380"/>
                        </a:lnSpc>
                        <a:spcAft>
                          <a:spcPts val="0"/>
                        </a:spcAft>
                        <a:tabLst>
                          <a:tab pos="450215" algn="l"/>
                        </a:tabLst>
                      </a:pPr>
                      <a:r>
                        <a:rPr lang="es-MX" sz="1400" b="1" dirty="0" smtClean="0">
                          <a:solidFill>
                            <a:srgbClr val="FFFFFF"/>
                          </a:solidFill>
                          <a:latin typeface="Calibri"/>
                          <a:ea typeface="DejaVu Sans"/>
                          <a:cs typeface="Times New Roman"/>
                        </a:rPr>
                        <a:t>PIC18F452</a:t>
                      </a:r>
                      <a:endParaRPr lang="en-US" sz="1200" dirty="0">
                        <a:latin typeface="Calibri"/>
                        <a:ea typeface="DejaVu Sans"/>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c hMerge="1">
                  <a:txBody>
                    <a:bodyPr/>
                    <a:lstStyle/>
                    <a:p>
                      <a:endParaRPr lang="es-EC"/>
                    </a:p>
                  </a:txBody>
                  <a:tcPr/>
                </a:tc>
                <a:tc>
                  <a:txBody>
                    <a:bodyPr/>
                    <a:lstStyle/>
                    <a:p>
                      <a:pPr>
                        <a:lnSpc>
                          <a:spcPts val="1380"/>
                        </a:lnSpc>
                        <a:spcAft>
                          <a:spcPts val="0"/>
                        </a:spcAft>
                        <a:tabLst>
                          <a:tab pos="450215" algn="l"/>
                        </a:tabLst>
                      </a:pPr>
                      <a:r>
                        <a:rPr lang="es-MX" sz="1400" b="1" dirty="0">
                          <a:solidFill>
                            <a:srgbClr val="FFFFFF"/>
                          </a:solidFill>
                          <a:latin typeface="Calibri"/>
                          <a:ea typeface="DejaVu Sans"/>
                          <a:cs typeface="Times New Roman"/>
                        </a:rPr>
                        <a:t>Destino</a:t>
                      </a:r>
                      <a:endParaRPr lang="en-US" sz="1200" dirty="0">
                        <a:latin typeface="Calibri"/>
                        <a:ea typeface="DejaVu Sans"/>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r>
              <a:tr h="202622">
                <a:tc>
                  <a:txBody>
                    <a:bodyPr/>
                    <a:lstStyle/>
                    <a:p>
                      <a:pPr>
                        <a:lnSpc>
                          <a:spcPts val="1380"/>
                        </a:lnSpc>
                        <a:spcAft>
                          <a:spcPts val="0"/>
                        </a:spcAft>
                        <a:tabLst>
                          <a:tab pos="450215" algn="l"/>
                        </a:tabLst>
                      </a:pPr>
                      <a:r>
                        <a:rPr lang="es-MX" sz="1400">
                          <a:latin typeface="Calibri"/>
                          <a:ea typeface="DejaVu Sans"/>
                          <a:cs typeface="Times New Roman"/>
                        </a:rPr>
                        <a:t>Puerto</a:t>
                      </a:r>
                      <a:endParaRPr lang="en-US" sz="1200">
                        <a:latin typeface="Calibri"/>
                        <a:ea typeface="DejaVu Sans"/>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nSpc>
                          <a:spcPts val="1380"/>
                        </a:lnSpc>
                        <a:spcAft>
                          <a:spcPts val="0"/>
                        </a:spcAft>
                        <a:tabLst>
                          <a:tab pos="450215" algn="l"/>
                        </a:tabLst>
                      </a:pPr>
                      <a:r>
                        <a:rPr lang="es-MX" sz="1400">
                          <a:latin typeface="Calibri"/>
                          <a:ea typeface="DejaVu Sans"/>
                          <a:cs typeface="Times New Roman"/>
                        </a:rPr>
                        <a:t>Pines</a:t>
                      </a:r>
                      <a:endParaRPr lang="en-US" sz="1200">
                        <a:latin typeface="Calibri"/>
                        <a:ea typeface="DejaVu Sans"/>
                        <a:cs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nSpc>
                          <a:spcPts val="1380"/>
                        </a:lnSpc>
                        <a:spcAft>
                          <a:spcPts val="0"/>
                        </a:spcAft>
                        <a:tabLst>
                          <a:tab pos="450215" algn="l"/>
                        </a:tabLst>
                      </a:pPr>
                      <a:endParaRPr lang="es-MX" sz="1400" dirty="0">
                        <a:latin typeface="Calibri"/>
                        <a:ea typeface="DejaVu Sans"/>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1122395">
                <a:tc>
                  <a:txBody>
                    <a:bodyPr/>
                    <a:lstStyle/>
                    <a:p>
                      <a:pPr>
                        <a:lnSpc>
                          <a:spcPts val="1380"/>
                        </a:lnSpc>
                        <a:spcAft>
                          <a:spcPts val="0"/>
                        </a:spcAft>
                        <a:tabLst>
                          <a:tab pos="450215" algn="l"/>
                        </a:tabLst>
                      </a:pPr>
                      <a:r>
                        <a:rPr lang="es-MX" sz="1400">
                          <a:latin typeface="Calibri"/>
                          <a:ea typeface="DejaVu Sans"/>
                          <a:cs typeface="Times New Roman"/>
                        </a:rPr>
                        <a:t>A</a:t>
                      </a:r>
                      <a:endParaRPr lang="en-US" sz="1200">
                        <a:latin typeface="Calibri"/>
                        <a:ea typeface="DejaVu Sans"/>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nSpc>
                          <a:spcPts val="1380"/>
                        </a:lnSpc>
                        <a:spcAft>
                          <a:spcPts val="0"/>
                        </a:spcAft>
                        <a:tabLst>
                          <a:tab pos="450215" algn="l"/>
                        </a:tabLst>
                      </a:pPr>
                      <a:r>
                        <a:rPr lang="es-MX" sz="1400">
                          <a:latin typeface="Calibri"/>
                          <a:ea typeface="DejaVu Sans"/>
                          <a:cs typeface="Times New Roman"/>
                        </a:rPr>
                        <a:t>2</a:t>
                      </a:r>
                      <a:endParaRPr lang="en-US" sz="1200">
                        <a:latin typeface="Calibri"/>
                        <a:ea typeface="DejaVu Sans"/>
                        <a:cs typeface="Times New Roman"/>
                      </a:endParaRPr>
                    </a:p>
                    <a:p>
                      <a:pPr>
                        <a:lnSpc>
                          <a:spcPts val="1380"/>
                        </a:lnSpc>
                        <a:spcAft>
                          <a:spcPts val="0"/>
                        </a:spcAft>
                        <a:tabLst>
                          <a:tab pos="450215" algn="l"/>
                        </a:tabLst>
                      </a:pPr>
                      <a:r>
                        <a:rPr lang="es-MX" sz="1400">
                          <a:latin typeface="Calibri"/>
                          <a:ea typeface="DejaVu Sans"/>
                          <a:cs typeface="Times New Roman"/>
                        </a:rPr>
                        <a:t>3</a:t>
                      </a:r>
                      <a:endParaRPr lang="en-US" sz="1200">
                        <a:latin typeface="Calibri"/>
                        <a:ea typeface="DejaVu Sans"/>
                        <a:cs typeface="Times New Roman"/>
                      </a:endParaRPr>
                    </a:p>
                    <a:p>
                      <a:pPr>
                        <a:lnSpc>
                          <a:spcPts val="1380"/>
                        </a:lnSpc>
                        <a:spcAft>
                          <a:spcPts val="0"/>
                        </a:spcAft>
                        <a:tabLst>
                          <a:tab pos="450215" algn="l"/>
                        </a:tabLst>
                      </a:pPr>
                      <a:r>
                        <a:rPr lang="es-MX" sz="1400">
                          <a:latin typeface="Calibri"/>
                          <a:ea typeface="DejaVu Sans"/>
                          <a:cs typeface="Times New Roman"/>
                        </a:rPr>
                        <a:t>4</a:t>
                      </a:r>
                      <a:endParaRPr lang="en-US" sz="1200">
                        <a:latin typeface="Calibri"/>
                        <a:ea typeface="DejaVu Sans"/>
                        <a:cs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nSpc>
                          <a:spcPts val="1380"/>
                        </a:lnSpc>
                        <a:spcAft>
                          <a:spcPts val="0"/>
                        </a:spcAft>
                        <a:tabLst>
                          <a:tab pos="450215" algn="l"/>
                        </a:tabLst>
                      </a:pPr>
                      <a:r>
                        <a:rPr lang="es-MX" sz="1400">
                          <a:latin typeface="Calibri"/>
                          <a:ea typeface="DejaVu Sans"/>
                          <a:cs typeface="Times New Roman"/>
                        </a:rPr>
                        <a:t>Pin 18 del tercer integrado DM74154.</a:t>
                      </a:r>
                      <a:endParaRPr lang="en-US" sz="1200">
                        <a:latin typeface="Calibri"/>
                        <a:ea typeface="DejaVu Sans"/>
                        <a:cs typeface="Times New Roman"/>
                      </a:endParaRPr>
                    </a:p>
                    <a:p>
                      <a:pPr>
                        <a:lnSpc>
                          <a:spcPts val="1380"/>
                        </a:lnSpc>
                        <a:spcAft>
                          <a:spcPts val="0"/>
                        </a:spcAft>
                        <a:tabLst>
                          <a:tab pos="450215" algn="l"/>
                        </a:tabLst>
                      </a:pPr>
                      <a:r>
                        <a:rPr lang="es-MX" sz="1400">
                          <a:latin typeface="Calibri"/>
                          <a:ea typeface="DejaVu Sans"/>
                          <a:cs typeface="Times New Roman"/>
                        </a:rPr>
                        <a:t>Pin 18 del segundo integrado DM74154.</a:t>
                      </a:r>
                      <a:endParaRPr lang="en-US" sz="1200">
                        <a:latin typeface="Calibri"/>
                        <a:ea typeface="DejaVu Sans"/>
                        <a:cs typeface="Times New Roman"/>
                      </a:endParaRPr>
                    </a:p>
                    <a:p>
                      <a:pPr>
                        <a:lnSpc>
                          <a:spcPts val="1380"/>
                        </a:lnSpc>
                        <a:spcAft>
                          <a:spcPts val="0"/>
                        </a:spcAft>
                        <a:tabLst>
                          <a:tab pos="450215" algn="l"/>
                        </a:tabLst>
                      </a:pPr>
                      <a:r>
                        <a:rPr lang="es-MX" sz="1400">
                          <a:latin typeface="Calibri"/>
                          <a:ea typeface="DejaVu Sans"/>
                          <a:cs typeface="Times New Roman"/>
                        </a:rPr>
                        <a:t>Pin 18 del primer integrado DM74154.</a:t>
                      </a:r>
                      <a:endParaRPr lang="en-US" sz="1200">
                        <a:latin typeface="Calibri"/>
                        <a:ea typeface="DejaVu Sans"/>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823651">
                <a:tc>
                  <a:txBody>
                    <a:bodyPr/>
                    <a:lstStyle/>
                    <a:p>
                      <a:pPr>
                        <a:lnSpc>
                          <a:spcPts val="1380"/>
                        </a:lnSpc>
                        <a:spcAft>
                          <a:spcPts val="0"/>
                        </a:spcAft>
                        <a:tabLst>
                          <a:tab pos="450215" algn="l"/>
                        </a:tabLst>
                      </a:pPr>
                      <a:r>
                        <a:rPr lang="es-MX" sz="1400">
                          <a:latin typeface="Calibri"/>
                          <a:ea typeface="DejaVu Sans"/>
                          <a:cs typeface="Times New Roman"/>
                        </a:rPr>
                        <a:t>B</a:t>
                      </a:r>
                      <a:endParaRPr lang="en-US" sz="1200">
                        <a:latin typeface="Calibri"/>
                        <a:ea typeface="DejaVu Sans"/>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nSpc>
                          <a:spcPts val="1380"/>
                        </a:lnSpc>
                        <a:spcAft>
                          <a:spcPts val="0"/>
                        </a:spcAft>
                        <a:tabLst>
                          <a:tab pos="450215" algn="l"/>
                        </a:tabLst>
                      </a:pPr>
                      <a:r>
                        <a:rPr lang="es-MX" sz="1400">
                          <a:latin typeface="Calibri"/>
                          <a:ea typeface="DejaVu Sans"/>
                          <a:cs typeface="Times New Roman"/>
                        </a:rPr>
                        <a:t>33-36</a:t>
                      </a:r>
                      <a:endParaRPr lang="en-US" sz="1200">
                        <a:latin typeface="Calibri"/>
                        <a:ea typeface="DejaVu Sans"/>
                        <a:cs typeface="Times New Roman"/>
                      </a:endParaRPr>
                    </a:p>
                    <a:p>
                      <a:pPr>
                        <a:lnSpc>
                          <a:spcPts val="1380"/>
                        </a:lnSpc>
                        <a:spcAft>
                          <a:spcPts val="0"/>
                        </a:spcAft>
                        <a:tabLst>
                          <a:tab pos="450215" algn="l"/>
                        </a:tabLst>
                      </a:pPr>
                      <a:r>
                        <a:rPr lang="es-MX" sz="1400">
                          <a:latin typeface="Calibri"/>
                          <a:ea typeface="DejaVu Sans"/>
                          <a:cs typeface="Times New Roman"/>
                        </a:rPr>
                        <a:t>37-40</a:t>
                      </a:r>
                      <a:endParaRPr lang="en-US" sz="1200">
                        <a:latin typeface="Calibri"/>
                        <a:ea typeface="DejaVu Sans"/>
                        <a:cs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nSpc>
                          <a:spcPts val="1380"/>
                        </a:lnSpc>
                        <a:spcAft>
                          <a:spcPts val="0"/>
                        </a:spcAft>
                        <a:tabLst>
                          <a:tab pos="450215" algn="l"/>
                        </a:tabLst>
                      </a:pPr>
                      <a:r>
                        <a:rPr lang="es-MX" sz="1400">
                          <a:latin typeface="Calibri"/>
                          <a:ea typeface="DejaVu Sans"/>
                          <a:cs typeface="Times New Roman"/>
                        </a:rPr>
                        <a:t>Pines 20-23 del primer integrado DM74154.</a:t>
                      </a:r>
                      <a:endParaRPr lang="en-US" sz="1200">
                        <a:latin typeface="Calibri"/>
                        <a:ea typeface="DejaVu Sans"/>
                        <a:cs typeface="Times New Roman"/>
                      </a:endParaRPr>
                    </a:p>
                    <a:p>
                      <a:pPr>
                        <a:lnSpc>
                          <a:spcPts val="1380"/>
                        </a:lnSpc>
                        <a:spcAft>
                          <a:spcPts val="0"/>
                        </a:spcAft>
                        <a:tabLst>
                          <a:tab pos="450215" algn="l"/>
                        </a:tabLst>
                      </a:pPr>
                      <a:r>
                        <a:rPr lang="es-MX" sz="1400">
                          <a:latin typeface="Calibri"/>
                          <a:ea typeface="DejaVu Sans"/>
                          <a:cs typeface="Times New Roman"/>
                        </a:rPr>
                        <a:t>Pines 20-23 del segundo integrado DM74154.</a:t>
                      </a:r>
                      <a:endParaRPr lang="en-US" sz="1200">
                        <a:latin typeface="Calibri"/>
                        <a:ea typeface="DejaVu Sans"/>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463741">
                <a:tc>
                  <a:txBody>
                    <a:bodyPr/>
                    <a:lstStyle/>
                    <a:p>
                      <a:pPr>
                        <a:lnSpc>
                          <a:spcPts val="1380"/>
                        </a:lnSpc>
                        <a:spcAft>
                          <a:spcPts val="0"/>
                        </a:spcAft>
                        <a:tabLst>
                          <a:tab pos="450215" algn="l"/>
                        </a:tabLst>
                      </a:pPr>
                      <a:r>
                        <a:rPr lang="es-MX" sz="1400">
                          <a:latin typeface="Calibri"/>
                          <a:ea typeface="DejaVu Sans"/>
                          <a:cs typeface="Times New Roman"/>
                        </a:rPr>
                        <a:t>C</a:t>
                      </a:r>
                      <a:endParaRPr lang="en-US" sz="1200">
                        <a:latin typeface="Calibri"/>
                        <a:ea typeface="DejaVu Sans"/>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nSpc>
                          <a:spcPts val="1380"/>
                        </a:lnSpc>
                        <a:spcAft>
                          <a:spcPts val="0"/>
                        </a:spcAft>
                        <a:tabLst>
                          <a:tab pos="450215" algn="l"/>
                        </a:tabLst>
                      </a:pPr>
                      <a:r>
                        <a:rPr lang="es-MX" sz="1400">
                          <a:latin typeface="Calibri"/>
                          <a:ea typeface="DejaVu Sans"/>
                          <a:cs typeface="Times New Roman"/>
                        </a:rPr>
                        <a:t>25</a:t>
                      </a:r>
                      <a:endParaRPr lang="en-US" sz="1200">
                        <a:latin typeface="Calibri"/>
                        <a:ea typeface="DejaVu Sans"/>
                        <a:cs typeface="Times New Roman"/>
                      </a:endParaRPr>
                    </a:p>
                    <a:p>
                      <a:pPr>
                        <a:lnSpc>
                          <a:spcPts val="1380"/>
                        </a:lnSpc>
                        <a:spcAft>
                          <a:spcPts val="0"/>
                        </a:spcAft>
                        <a:tabLst>
                          <a:tab pos="450215" algn="l"/>
                        </a:tabLst>
                      </a:pPr>
                      <a:r>
                        <a:rPr lang="es-MX" sz="1400">
                          <a:latin typeface="Calibri"/>
                          <a:ea typeface="DejaVu Sans"/>
                          <a:cs typeface="Times New Roman"/>
                        </a:rPr>
                        <a:t>26</a:t>
                      </a:r>
                      <a:endParaRPr lang="en-US" sz="1200">
                        <a:latin typeface="Calibri"/>
                        <a:ea typeface="DejaVu Sans"/>
                        <a:cs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nSpc>
                          <a:spcPts val="1380"/>
                        </a:lnSpc>
                        <a:spcAft>
                          <a:spcPts val="0"/>
                        </a:spcAft>
                        <a:tabLst>
                          <a:tab pos="450215" algn="l"/>
                        </a:tabLst>
                      </a:pPr>
                      <a:r>
                        <a:rPr lang="es-MX" sz="1400">
                          <a:latin typeface="Calibri"/>
                          <a:ea typeface="DejaVu Sans"/>
                          <a:cs typeface="Times New Roman"/>
                        </a:rPr>
                        <a:t>Pin 2 del módulo inalámbrico HC-05.</a:t>
                      </a:r>
                      <a:endParaRPr lang="en-US" sz="1200">
                        <a:latin typeface="Calibri"/>
                        <a:ea typeface="DejaVu Sans"/>
                        <a:cs typeface="Times New Roman"/>
                      </a:endParaRPr>
                    </a:p>
                    <a:p>
                      <a:pPr>
                        <a:lnSpc>
                          <a:spcPts val="1380"/>
                        </a:lnSpc>
                        <a:spcAft>
                          <a:spcPts val="0"/>
                        </a:spcAft>
                        <a:tabLst>
                          <a:tab pos="450215" algn="l"/>
                        </a:tabLst>
                      </a:pPr>
                      <a:r>
                        <a:rPr lang="es-MX" sz="1400">
                          <a:latin typeface="Calibri"/>
                          <a:ea typeface="DejaVu Sans"/>
                          <a:cs typeface="Times New Roman"/>
                        </a:rPr>
                        <a:t>Pin 1 del módulo inalámbrico HC-05.</a:t>
                      </a:r>
                      <a:endParaRPr lang="en-US" sz="1200">
                        <a:latin typeface="Calibri"/>
                        <a:ea typeface="DejaVu Sans"/>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405243">
                <a:tc>
                  <a:txBody>
                    <a:bodyPr/>
                    <a:lstStyle/>
                    <a:p>
                      <a:pPr>
                        <a:lnSpc>
                          <a:spcPts val="1380"/>
                        </a:lnSpc>
                        <a:spcAft>
                          <a:spcPts val="0"/>
                        </a:spcAft>
                        <a:tabLst>
                          <a:tab pos="450215" algn="l"/>
                        </a:tabLst>
                      </a:pPr>
                      <a:r>
                        <a:rPr lang="es-MX" sz="1400">
                          <a:latin typeface="Calibri"/>
                          <a:ea typeface="DejaVu Sans"/>
                          <a:cs typeface="Times New Roman"/>
                        </a:rPr>
                        <a:t>D</a:t>
                      </a:r>
                      <a:endParaRPr lang="en-US" sz="1200">
                        <a:latin typeface="Calibri"/>
                        <a:ea typeface="DejaVu Sans"/>
                        <a:cs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nSpc>
                          <a:spcPts val="1380"/>
                        </a:lnSpc>
                        <a:spcAft>
                          <a:spcPts val="0"/>
                        </a:spcAft>
                        <a:tabLst>
                          <a:tab pos="450215" algn="l"/>
                        </a:tabLst>
                      </a:pPr>
                      <a:r>
                        <a:rPr lang="es-MX" sz="1400">
                          <a:latin typeface="Calibri"/>
                          <a:ea typeface="DejaVu Sans"/>
                          <a:cs typeface="Times New Roman"/>
                        </a:rPr>
                        <a:t>19-22</a:t>
                      </a:r>
                      <a:endParaRPr lang="en-US" sz="1200">
                        <a:latin typeface="Calibri"/>
                        <a:ea typeface="DejaVu Sans"/>
                        <a:cs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a:lnSpc>
                          <a:spcPts val="1380"/>
                        </a:lnSpc>
                        <a:spcAft>
                          <a:spcPts val="0"/>
                        </a:spcAft>
                        <a:tabLst>
                          <a:tab pos="450215" algn="l"/>
                        </a:tabLst>
                      </a:pPr>
                      <a:r>
                        <a:rPr lang="es-MX" sz="1400" dirty="0">
                          <a:latin typeface="Calibri"/>
                          <a:ea typeface="DejaVu Sans"/>
                          <a:cs typeface="Times New Roman"/>
                        </a:rPr>
                        <a:t>Pines 20-23 del tercer integrado DM74154.</a:t>
                      </a:r>
                      <a:endParaRPr lang="en-US" sz="1200" dirty="0">
                        <a:latin typeface="Calibri"/>
                        <a:ea typeface="DejaVu Sans"/>
                        <a:cs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bl>
          </a:graphicData>
        </a:graphic>
      </p:graphicFrame>
      <p:sp>
        <p:nvSpPr>
          <p:cNvPr id="6" name="5 Rectángulo"/>
          <p:cNvSpPr/>
          <p:nvPr/>
        </p:nvSpPr>
        <p:spPr>
          <a:xfrm>
            <a:off x="152400" y="2926140"/>
            <a:ext cx="3810000" cy="1938992"/>
          </a:xfrm>
          <a:prstGeom prst="rect">
            <a:avLst/>
          </a:prstGeom>
        </p:spPr>
        <p:txBody>
          <a:bodyPr wrap="square">
            <a:spAutoFit/>
          </a:bodyPr>
          <a:lstStyle/>
          <a:p>
            <a:pPr algn="just"/>
            <a:r>
              <a:rPr lang="es-EC" sz="2400" dirty="0" smtClean="0">
                <a:latin typeface="Times New Roman" pitchFamily="18" charset="0"/>
                <a:cs typeface="Times New Roman" pitchFamily="18" charset="0"/>
              </a:rPr>
              <a:t>Con el diseño del circuito eléctrico se designa los pines de los diferentes puertos del microcontrolador PIC18F452.</a:t>
            </a:r>
            <a:endParaRPr lang="es-EC" sz="2400" dirty="0">
              <a:latin typeface="Times New Roman" pitchFamily="18" charset="0"/>
              <a:cs typeface="Times New Roman" pitchFamily="18" charset="0"/>
            </a:endParaRPr>
          </a:p>
        </p:txBody>
      </p:sp>
      <p:sp>
        <p:nvSpPr>
          <p:cNvPr id="38913" name="Rectangle 1"/>
          <p:cNvSpPr>
            <a:spLocks noChangeArrowheads="1"/>
          </p:cNvSpPr>
          <p:nvPr/>
        </p:nvSpPr>
        <p:spPr bwMode="auto">
          <a:xfrm>
            <a:off x="0" y="1371600"/>
            <a:ext cx="8458200" cy="754053"/>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C" sz="2800" b="1" dirty="0" smtClean="0">
                <a:solidFill>
                  <a:schemeClr val="tx2"/>
                </a:solidFill>
                <a:latin typeface="Times New Roman" pitchFamily="18" charset="0"/>
                <a:ea typeface="+mj-ea"/>
                <a:cs typeface="Times New Roman" pitchFamily="18" charset="0"/>
              </a:rPr>
              <a:t>Conexión del microcontrolador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57200"/>
            <a:ext cx="8229600" cy="1066800"/>
          </a:xfrm>
        </p:spPr>
        <p:txBody>
          <a:bodyPr/>
          <a:lstStyle/>
          <a:p>
            <a:pPr lvl="1" algn="l" rtl="0">
              <a:spcBef>
                <a:spcPct val="0"/>
              </a:spcBef>
            </a:pPr>
            <a:r>
              <a:rPr lang="es-EC" sz="4000" b="1" kern="1200" dirty="0">
                <a:solidFill>
                  <a:schemeClr val="tx2"/>
                </a:solidFill>
                <a:latin typeface="Times New Roman" pitchFamily="18" charset="0"/>
                <a:ea typeface="+mj-ea"/>
                <a:cs typeface="Times New Roman" pitchFamily="18" charset="0"/>
              </a:rPr>
              <a:t>DISEÑO ELECTRÓNICO </a:t>
            </a:r>
            <a:r>
              <a:rPr lang="en-US" b="1" dirty="0"/>
              <a:t/>
            </a:r>
            <a:br>
              <a:rPr lang="en-US" b="1" dirty="0"/>
            </a:br>
            <a:endParaRPr lang="es-EC" dirty="0"/>
          </a:p>
        </p:txBody>
      </p:sp>
      <p:sp>
        <p:nvSpPr>
          <p:cNvPr id="38913" name="Rectangle 1"/>
          <p:cNvSpPr>
            <a:spLocks noChangeArrowheads="1"/>
          </p:cNvSpPr>
          <p:nvPr/>
        </p:nvSpPr>
        <p:spPr bwMode="auto">
          <a:xfrm>
            <a:off x="0" y="1608147"/>
            <a:ext cx="8458200" cy="754053"/>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C" sz="2800" b="1" dirty="0" smtClean="0">
                <a:solidFill>
                  <a:schemeClr val="tx2"/>
                </a:solidFill>
                <a:latin typeface="Times New Roman" pitchFamily="18" charset="0"/>
                <a:ea typeface="+mj-ea"/>
                <a:cs typeface="Times New Roman" pitchFamily="18" charset="0"/>
              </a:rPr>
              <a:t>Conexión del microcontrolador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1" name="Rectangle 1"/>
          <p:cNvSpPr>
            <a:spLocks noChangeArrowheads="1"/>
          </p:cNvSpPr>
          <p:nvPr/>
        </p:nvSpPr>
        <p:spPr bwMode="auto">
          <a:xfrm>
            <a:off x="152400" y="2743200"/>
            <a:ext cx="3962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Tx/>
              <a:buNone/>
              <a:tabLst/>
            </a:pPr>
            <a:r>
              <a:rPr lang="es-EC" sz="2400" dirty="0" smtClean="0">
                <a:latin typeface="Times New Roman" pitchFamily="18" charset="0"/>
                <a:cs typeface="Times New Roman" pitchFamily="18" charset="0"/>
              </a:rPr>
              <a:t>Se designa un rango de valores de 0 al 7 para el manejo de los colores, por medio de las señales de control que se envían por el puerto A.</a:t>
            </a:r>
          </a:p>
        </p:txBody>
      </p:sp>
      <p:pic>
        <p:nvPicPr>
          <p:cNvPr id="16" name="15 Imagen"/>
          <p:cNvPicPr/>
          <p:nvPr/>
        </p:nvPicPr>
        <p:blipFill>
          <a:blip r:embed="rId2" cstate="print"/>
          <a:srcRect l="30964" t="27381" r="26923" b="25952"/>
          <a:stretch>
            <a:fillRect/>
          </a:stretch>
        </p:blipFill>
        <p:spPr bwMode="auto">
          <a:xfrm>
            <a:off x="4495800" y="2514600"/>
            <a:ext cx="42672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57200"/>
            <a:ext cx="8229600" cy="1066800"/>
          </a:xfrm>
        </p:spPr>
        <p:txBody>
          <a:bodyPr/>
          <a:lstStyle/>
          <a:p>
            <a:pPr lvl="1" algn="l" rtl="0">
              <a:spcBef>
                <a:spcPct val="0"/>
              </a:spcBef>
            </a:pPr>
            <a:r>
              <a:rPr lang="es-EC" sz="4000" b="1" kern="1200" dirty="0">
                <a:solidFill>
                  <a:schemeClr val="tx2"/>
                </a:solidFill>
                <a:latin typeface="Times New Roman" pitchFamily="18" charset="0"/>
                <a:ea typeface="+mj-ea"/>
                <a:cs typeface="Times New Roman" pitchFamily="18" charset="0"/>
              </a:rPr>
              <a:t>DISEÑO ELECTRÓNICO </a:t>
            </a:r>
            <a:r>
              <a:rPr lang="en-US" b="1" dirty="0"/>
              <a:t/>
            </a:r>
            <a:br>
              <a:rPr lang="en-US" b="1" dirty="0"/>
            </a:br>
            <a:endParaRPr lang="es-EC" dirty="0"/>
          </a:p>
        </p:txBody>
      </p:sp>
      <p:sp>
        <p:nvSpPr>
          <p:cNvPr id="6" name="5 Rectángulo"/>
          <p:cNvSpPr/>
          <p:nvPr/>
        </p:nvSpPr>
        <p:spPr>
          <a:xfrm>
            <a:off x="304800" y="2895600"/>
            <a:ext cx="4572000" cy="1938992"/>
          </a:xfrm>
          <a:prstGeom prst="rect">
            <a:avLst/>
          </a:prstGeom>
        </p:spPr>
        <p:txBody>
          <a:bodyPr>
            <a:spAutoFit/>
          </a:bodyPr>
          <a:lstStyle/>
          <a:p>
            <a:pPr algn="just"/>
            <a:r>
              <a:rPr lang="es-EC" sz="2400" dirty="0" smtClean="0">
                <a:latin typeface="Times New Roman" pitchFamily="18" charset="0"/>
                <a:cs typeface="Times New Roman" pitchFamily="18" charset="0"/>
              </a:rPr>
              <a:t>Permite variar la velocidad de giro del motor y consigue cambiar la posición del mensaje que se presenta en el sistema de rotulación RGB.</a:t>
            </a:r>
          </a:p>
        </p:txBody>
      </p:sp>
      <p:sp>
        <p:nvSpPr>
          <p:cNvPr id="41985" name="Rectangle 1"/>
          <p:cNvSpPr>
            <a:spLocks noChangeArrowheads="1"/>
          </p:cNvSpPr>
          <p:nvPr/>
        </p:nvSpPr>
        <p:spPr bwMode="auto">
          <a:xfrm>
            <a:off x="0" y="1676400"/>
            <a:ext cx="5151266" cy="754053"/>
          </a:xfrm>
          <a:prstGeom prst="rect">
            <a:avLst/>
          </a:prstGeom>
          <a:noFill/>
          <a:ln w="9525">
            <a:noFill/>
            <a:miter lim="800000"/>
            <a:headEnd/>
            <a:tailEnd/>
          </a:ln>
          <a:effectLst/>
        </p:spPr>
        <p:txBody>
          <a:bodyPr vert="horz" wrap="none" lIns="252333" tIns="45720" rIns="91440" bIns="0" numCol="1" anchor="ctr" anchorCtr="0" compatLnSpc="1">
            <a:prstTxWarp prst="textNoShape">
              <a:avLst/>
            </a:prstTxWarp>
            <a:spAutoFit/>
          </a:bodyPr>
          <a:lstStyle/>
          <a:p>
            <a:pPr fontAlgn="base">
              <a:spcBef>
                <a:spcPct val="0"/>
              </a:spcBef>
              <a:spcAft>
                <a:spcPct val="0"/>
              </a:spcAft>
            </a:pPr>
            <a:r>
              <a:rPr lang="es-EC" sz="2800" b="1" dirty="0" smtClean="0">
                <a:solidFill>
                  <a:schemeClr val="tx2"/>
                </a:solidFill>
                <a:latin typeface="Times New Roman" pitchFamily="18" charset="0"/>
                <a:ea typeface="+mj-ea"/>
                <a:cs typeface="Times New Roman" pitchFamily="18" charset="0"/>
              </a:rPr>
              <a:t>Control de velocidad del motor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david\Pictures\Foto0559.jpg"/>
          <p:cNvPicPr>
            <a:picLocks noChangeAspect="1" noChangeArrowheads="1"/>
          </p:cNvPicPr>
          <p:nvPr/>
        </p:nvPicPr>
        <p:blipFill>
          <a:blip r:embed="rId2" cstate="print"/>
          <a:srcRect t="3366" b="5750"/>
          <a:stretch>
            <a:fillRect/>
          </a:stretch>
        </p:blipFill>
        <p:spPr bwMode="auto">
          <a:xfrm>
            <a:off x="5562600" y="2590800"/>
            <a:ext cx="3018367"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685800"/>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DISEÑO DEL SOFTWARE</a:t>
            </a:r>
            <a:endParaRPr kumimoji="0" lang="es-EC" sz="4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4 Rectángulo"/>
          <p:cNvSpPr/>
          <p:nvPr/>
        </p:nvSpPr>
        <p:spPr>
          <a:xfrm>
            <a:off x="457200" y="2133600"/>
            <a:ext cx="8153400" cy="2677656"/>
          </a:xfrm>
          <a:prstGeom prst="rect">
            <a:avLst/>
          </a:prstGeom>
        </p:spPr>
        <p:txBody>
          <a:bodyPr wrap="square">
            <a:spAutoFit/>
          </a:bodyPr>
          <a:lstStyle/>
          <a:p>
            <a:pPr algn="just"/>
            <a:r>
              <a:rPr lang="es-ES" sz="2800" dirty="0" smtClean="0">
                <a:latin typeface="Times New Roman" pitchFamily="18" charset="0"/>
                <a:cs typeface="Times New Roman" pitchFamily="18" charset="0"/>
              </a:rPr>
              <a:t>Para escoger un lenguaje de programación se debe entender completamente el problema que queremos resolver y conocer las restricciones de operación, una vez que escogemos el lenguaje de programación más adecuado, procedemos a resolver el problema desde un punto de vista algorítmico</a:t>
            </a:r>
            <a:endParaRPr lang="es-EC"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685800"/>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DISEÑO DEL SOFTWARE</a:t>
            </a:r>
            <a:endParaRPr kumimoji="0" lang="es-EC" sz="4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graphicFrame>
        <p:nvGraphicFramePr>
          <p:cNvPr id="7" name="6 Tabla"/>
          <p:cNvGraphicFramePr>
            <a:graphicFrameLocks noGrp="1"/>
          </p:cNvGraphicFramePr>
          <p:nvPr/>
        </p:nvGraphicFramePr>
        <p:xfrm>
          <a:off x="838200" y="1981200"/>
          <a:ext cx="7620000" cy="4451604"/>
        </p:xfrm>
        <a:graphic>
          <a:graphicData uri="http://schemas.openxmlformats.org/drawingml/2006/table">
            <a:tbl>
              <a:tblPr>
                <a:tableStyleId>{D7AC3CCA-C797-4891-BE02-D94E43425B78}</a:tableStyleId>
              </a:tblPr>
              <a:tblGrid>
                <a:gridCol w="3962400"/>
                <a:gridCol w="3657600"/>
              </a:tblGrid>
              <a:tr h="91326">
                <a:tc>
                  <a:txBody>
                    <a:bodyPr/>
                    <a:lstStyle/>
                    <a:p>
                      <a:pPr algn="ctr">
                        <a:lnSpc>
                          <a:spcPct val="115000"/>
                        </a:lnSpc>
                        <a:spcAft>
                          <a:spcPts val="0"/>
                        </a:spcAft>
                      </a:pPr>
                      <a:r>
                        <a:rPr lang="es-ES" sz="1600" b="1">
                          <a:solidFill>
                            <a:schemeClr val="bg1"/>
                          </a:solidFill>
                        </a:rPr>
                        <a:t>JAVA</a:t>
                      </a:r>
                      <a:endParaRPr lang="en-US" sz="1600" b="1">
                        <a:solidFill>
                          <a:schemeClr val="bg1"/>
                        </a:solidFill>
                        <a:latin typeface="Calibri"/>
                        <a:ea typeface="Calibri"/>
                        <a:cs typeface="Times New Roman"/>
                      </a:endParaRPr>
                    </a:p>
                  </a:txBody>
                  <a:tcPr marL="8122" marR="8122" marT="0" marB="0">
                    <a:solidFill>
                      <a:schemeClr val="tx1"/>
                    </a:solidFill>
                  </a:tcPr>
                </a:tc>
                <a:tc>
                  <a:txBody>
                    <a:bodyPr/>
                    <a:lstStyle/>
                    <a:p>
                      <a:pPr algn="ctr">
                        <a:lnSpc>
                          <a:spcPct val="115000"/>
                        </a:lnSpc>
                        <a:spcAft>
                          <a:spcPts val="0"/>
                        </a:spcAft>
                      </a:pPr>
                      <a:r>
                        <a:rPr lang="es-ES" sz="1600" b="1" dirty="0">
                          <a:solidFill>
                            <a:schemeClr val="bg1"/>
                          </a:solidFill>
                        </a:rPr>
                        <a:t>CCS- PICC</a:t>
                      </a:r>
                      <a:endParaRPr lang="en-US" sz="1600" b="1" dirty="0">
                        <a:solidFill>
                          <a:schemeClr val="bg1"/>
                        </a:solidFill>
                        <a:latin typeface="Calibri"/>
                        <a:ea typeface="Calibri"/>
                        <a:cs typeface="Times New Roman"/>
                      </a:endParaRPr>
                    </a:p>
                  </a:txBody>
                  <a:tcPr marL="8122" marR="8122" marT="0" marB="0">
                    <a:solidFill>
                      <a:schemeClr val="tx1"/>
                    </a:solidFill>
                  </a:tcPr>
                </a:tc>
              </a:tr>
              <a:tr h="3972674">
                <a:tc>
                  <a:txBody>
                    <a:bodyPr/>
                    <a:lstStyle/>
                    <a:p>
                      <a:pPr algn="just">
                        <a:lnSpc>
                          <a:spcPct val="115000"/>
                        </a:lnSpc>
                        <a:spcAft>
                          <a:spcPts val="0"/>
                        </a:spcAft>
                        <a:buFont typeface="Wingdings" pitchFamily="2" charset="2"/>
                        <a:buChar char="§"/>
                      </a:pPr>
                      <a:r>
                        <a:rPr lang="es-EC" sz="1600" dirty="0"/>
                        <a:t>Permite ejecutar las aplicaciones en cualquier sistema operativo, sin que cambie la esencia del programa que se diseñó</a:t>
                      </a:r>
                      <a:r>
                        <a:rPr lang="es-EC" sz="1600" dirty="0" smtClean="0"/>
                        <a:t>.</a:t>
                      </a:r>
                    </a:p>
                    <a:p>
                      <a:pPr algn="just">
                        <a:lnSpc>
                          <a:spcPct val="115000"/>
                        </a:lnSpc>
                        <a:spcAft>
                          <a:spcPts val="0"/>
                        </a:spcAft>
                        <a:buFont typeface="Wingdings" pitchFamily="2" charset="2"/>
                        <a:buNone/>
                      </a:pPr>
                      <a:endParaRPr lang="en-US" sz="1400" dirty="0"/>
                    </a:p>
                    <a:p>
                      <a:pPr algn="just">
                        <a:lnSpc>
                          <a:spcPct val="115000"/>
                        </a:lnSpc>
                        <a:spcAft>
                          <a:spcPts val="0"/>
                        </a:spcAft>
                        <a:buFont typeface="Wingdings" pitchFamily="2" charset="2"/>
                        <a:buChar char="§"/>
                      </a:pPr>
                      <a:r>
                        <a:rPr lang="es-EC" sz="1600" dirty="0"/>
                        <a:t>Permite muchas funciones simultáneas en una aplicación y obtiene mejor rendimiento interactivo y comportamiento en tiempo real</a:t>
                      </a:r>
                      <a:r>
                        <a:rPr lang="es-EC" sz="1600" dirty="0" smtClean="0"/>
                        <a:t>.</a:t>
                      </a:r>
                    </a:p>
                    <a:p>
                      <a:pPr algn="just">
                        <a:lnSpc>
                          <a:spcPct val="115000"/>
                        </a:lnSpc>
                        <a:spcAft>
                          <a:spcPts val="0"/>
                        </a:spcAft>
                        <a:buFont typeface="Wingdings" pitchFamily="2" charset="2"/>
                        <a:buNone/>
                      </a:pPr>
                      <a:endParaRPr lang="en-US" sz="1600" dirty="0"/>
                    </a:p>
                    <a:p>
                      <a:pPr algn="just">
                        <a:lnSpc>
                          <a:spcPct val="115000"/>
                        </a:lnSpc>
                        <a:spcAft>
                          <a:spcPts val="0"/>
                        </a:spcAft>
                        <a:buFont typeface="Wingdings" pitchFamily="2" charset="2"/>
                        <a:buChar char="§"/>
                      </a:pPr>
                      <a:r>
                        <a:rPr lang="es-EC" sz="1600" dirty="0"/>
                        <a:t>Posee un sin número de entornos de desarrollo que permiten programar en lenguaje JAVA</a:t>
                      </a:r>
                      <a:r>
                        <a:rPr lang="es-EC" sz="1600" dirty="0" smtClean="0"/>
                        <a:t>.</a:t>
                      </a:r>
                    </a:p>
                    <a:p>
                      <a:pPr algn="just">
                        <a:lnSpc>
                          <a:spcPct val="115000"/>
                        </a:lnSpc>
                        <a:spcAft>
                          <a:spcPts val="0"/>
                        </a:spcAft>
                        <a:buFont typeface="Wingdings" pitchFamily="2" charset="2"/>
                        <a:buNone/>
                      </a:pPr>
                      <a:endParaRPr lang="en-US" sz="1600" dirty="0" smtClean="0"/>
                    </a:p>
                    <a:p>
                      <a:pPr algn="just">
                        <a:lnSpc>
                          <a:spcPct val="115000"/>
                        </a:lnSpc>
                        <a:spcAft>
                          <a:spcPts val="0"/>
                        </a:spcAft>
                        <a:buFont typeface="Wingdings" pitchFamily="2" charset="2"/>
                        <a:buChar char="§"/>
                      </a:pPr>
                      <a:r>
                        <a:rPr lang="es-EC" sz="1600" dirty="0" smtClean="0"/>
                        <a:t>Permite </a:t>
                      </a:r>
                      <a:r>
                        <a:rPr lang="es-EC" sz="1600" dirty="0"/>
                        <a:t>la creación de programas ejecutables.</a:t>
                      </a:r>
                      <a:endParaRPr lang="en-US" sz="1600" dirty="0">
                        <a:latin typeface="Times New Roman" pitchFamily="18" charset="0"/>
                        <a:ea typeface="Calibri"/>
                        <a:cs typeface="Times New Roman" pitchFamily="18" charset="0"/>
                      </a:endParaRPr>
                    </a:p>
                  </a:txBody>
                  <a:tcPr marL="8122" marR="8122" marT="0" marB="0"/>
                </a:tc>
                <a:tc>
                  <a:txBody>
                    <a:bodyPr/>
                    <a:lstStyle/>
                    <a:p>
                      <a:pPr algn="just">
                        <a:lnSpc>
                          <a:spcPct val="115000"/>
                        </a:lnSpc>
                        <a:spcAft>
                          <a:spcPts val="0"/>
                        </a:spcAft>
                        <a:buFont typeface="Wingdings" pitchFamily="2" charset="2"/>
                        <a:buChar char="§"/>
                      </a:pPr>
                      <a:r>
                        <a:rPr lang="es-EC" sz="1600" dirty="0"/>
                        <a:t>Permite compilar los programas que se desarrollaron y suministra una gran variedad de herramientas auxiliares para facilitar el trabajo del programador</a:t>
                      </a:r>
                      <a:r>
                        <a:rPr lang="es-EC" sz="1600" dirty="0" smtClean="0"/>
                        <a:t>.</a:t>
                      </a:r>
                    </a:p>
                    <a:p>
                      <a:pPr algn="just">
                        <a:lnSpc>
                          <a:spcPct val="115000"/>
                        </a:lnSpc>
                        <a:spcAft>
                          <a:spcPts val="0"/>
                        </a:spcAft>
                        <a:buFont typeface="Wingdings" pitchFamily="2" charset="2"/>
                        <a:buChar char="§"/>
                      </a:pPr>
                      <a:endParaRPr lang="en-US" sz="1600" dirty="0"/>
                    </a:p>
                    <a:p>
                      <a:pPr algn="just">
                        <a:lnSpc>
                          <a:spcPct val="115000"/>
                        </a:lnSpc>
                        <a:spcAft>
                          <a:spcPts val="0"/>
                        </a:spcAft>
                        <a:buFont typeface="Wingdings" pitchFamily="2" charset="2"/>
                        <a:buChar char="§"/>
                      </a:pPr>
                      <a:r>
                        <a:rPr lang="es-EC" sz="1600" dirty="0"/>
                        <a:t>Dispone de una amplia librería de funciones predefinidas, comandos  pre-procesados, controladores o drivers para diversos dispositivos como LCD, convertidores AD, relojes en tiempo real, entre otros.</a:t>
                      </a:r>
                      <a:endParaRPr lang="en-US" sz="1600" dirty="0">
                        <a:latin typeface="Times New Roman" pitchFamily="18" charset="0"/>
                        <a:ea typeface="Calibri"/>
                        <a:cs typeface="Times New Roman" pitchFamily="18" charset="0"/>
                      </a:endParaRPr>
                    </a:p>
                  </a:txBody>
                  <a:tcPr marL="8122" marR="8122" marT="0" marB="0"/>
                </a:tc>
              </a:tr>
            </a:tbl>
          </a:graphicData>
        </a:graphic>
      </p:graphicFrame>
      <p:pic>
        <p:nvPicPr>
          <p:cNvPr id="8" name="7 Imagen" descr="http://www.wmskill.com/wp-content/uploads/2013/01/logo-javaV-T-2441-3.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953000" y="2057400"/>
            <a:ext cx="3505200" cy="4343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irc_mi" descr="http://geoffg.net/Images/C_Compilers/CCS%20Logo.jpg"/>
          <p:cNvPicPr/>
          <p:nvPr/>
        </p:nvPicPr>
        <p:blipFill>
          <a:blip r:embed="rId3" cstate="print"/>
          <a:srcRect/>
          <a:stretch>
            <a:fillRect/>
          </a:stretch>
        </p:blipFill>
        <p:spPr bwMode="auto">
          <a:xfrm>
            <a:off x="762000" y="2057400"/>
            <a:ext cx="3886200" cy="4343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6200" y="228600"/>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DISEÑO DEL SOFTWARE</a:t>
            </a:r>
            <a:endParaRPr kumimoji="0" lang="es-EC" sz="4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7" name="6 Rectángulo"/>
          <p:cNvSpPr/>
          <p:nvPr/>
        </p:nvSpPr>
        <p:spPr>
          <a:xfrm>
            <a:off x="157236" y="1143000"/>
            <a:ext cx="2585964" cy="523220"/>
          </a:xfrm>
          <a:prstGeom prst="rect">
            <a:avLst/>
          </a:prstGeom>
        </p:spPr>
        <p:txBody>
          <a:bodyPr wrap="none">
            <a:spAutoFit/>
          </a:bodyPr>
          <a:lstStyle/>
          <a:p>
            <a:pPr lvl="0" fontAlgn="base">
              <a:spcBef>
                <a:spcPct val="0"/>
              </a:spcBef>
              <a:spcAft>
                <a:spcPct val="0"/>
              </a:spcAft>
            </a:pPr>
            <a:r>
              <a:rPr lang="es-EC" sz="2800" b="1" dirty="0" smtClean="0">
                <a:solidFill>
                  <a:schemeClr val="tx2"/>
                </a:solidFill>
                <a:latin typeface="Times New Roman" pitchFamily="18" charset="0"/>
                <a:ea typeface="+mj-ea"/>
                <a:cs typeface="Times New Roman" pitchFamily="18" charset="0"/>
              </a:rPr>
              <a:t>Interfaz gráfica</a:t>
            </a:r>
          </a:p>
        </p:txBody>
      </p:sp>
      <p:sp>
        <p:nvSpPr>
          <p:cNvPr id="43009" name="Rectangle 1"/>
          <p:cNvSpPr>
            <a:spLocks noChangeArrowheads="1"/>
          </p:cNvSpPr>
          <p:nvPr/>
        </p:nvSpPr>
        <p:spPr bwMode="auto">
          <a:xfrm>
            <a:off x="381000" y="1676400"/>
            <a:ext cx="8458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Tx/>
              <a:buNone/>
              <a:tabLst>
                <a:tab pos="450850" algn="l"/>
                <a:tab pos="571500" algn="l"/>
              </a:tabLst>
            </a:pPr>
            <a:r>
              <a:rPr lang="es-EC" sz="2800" dirty="0" smtClean="0">
                <a:latin typeface="Times New Roman" pitchFamily="18" charset="0"/>
                <a:cs typeface="Times New Roman" pitchFamily="18" charset="0"/>
              </a:rPr>
              <a:t>La interfaz gráfica permite que el usuario trabaje con el sistema de rotulación RGB en el diseño de mensajes, por medio de una matriz interactiva que asemeja el área de visualización del eje rotativo.</a:t>
            </a:r>
          </a:p>
        </p:txBody>
      </p:sp>
      <p:pic>
        <p:nvPicPr>
          <p:cNvPr id="8" name="7 Imagen"/>
          <p:cNvPicPr/>
          <p:nvPr/>
        </p:nvPicPr>
        <p:blipFill>
          <a:blip r:embed="rId2" cstate="print"/>
          <a:srcRect l="17186" t="22143" r="37510" b="7857"/>
          <a:stretch>
            <a:fillRect/>
          </a:stretch>
        </p:blipFill>
        <p:spPr bwMode="auto">
          <a:xfrm>
            <a:off x="5029200" y="3657600"/>
            <a:ext cx="3686092" cy="2718683"/>
          </a:xfrm>
          <a:prstGeom prst="rect">
            <a:avLst/>
          </a:prstGeom>
          <a:noFill/>
          <a:ln w="9525">
            <a:noFill/>
            <a:miter lim="800000"/>
            <a:headEnd/>
            <a:tailEnd/>
          </a:ln>
        </p:spPr>
      </p:pic>
      <p:pic>
        <p:nvPicPr>
          <p:cNvPr id="10" name="9 Imagen"/>
          <p:cNvPicPr/>
          <p:nvPr/>
        </p:nvPicPr>
        <p:blipFill>
          <a:blip r:embed="rId3" cstate="print"/>
          <a:srcRect l="23412" t="23437" r="6941" b="9392"/>
          <a:stretch>
            <a:fillRect/>
          </a:stretch>
        </p:blipFill>
        <p:spPr bwMode="auto">
          <a:xfrm>
            <a:off x="381000" y="3810000"/>
            <a:ext cx="4419600" cy="2419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990600"/>
            <a:ext cx="8229600" cy="1066800"/>
          </a:xfrm>
        </p:spPr>
        <p:txBody>
          <a:bodyPr/>
          <a:lstStyle/>
          <a:p>
            <a:r>
              <a:rPr lang="es-EC" b="1" dirty="0" smtClean="0">
                <a:latin typeface="Times New Roman" pitchFamily="18" charset="0"/>
                <a:cs typeface="Times New Roman" pitchFamily="18" charset="0"/>
              </a:rPr>
              <a:t>OBJETIVO</a:t>
            </a:r>
            <a:endParaRPr lang="es-EC" b="1" dirty="0">
              <a:latin typeface="Times New Roman" pitchFamily="18" charset="0"/>
              <a:cs typeface="Times New Roman" pitchFamily="18" charset="0"/>
            </a:endParaRPr>
          </a:p>
        </p:txBody>
      </p:sp>
      <p:sp>
        <p:nvSpPr>
          <p:cNvPr id="3" name="2 Marcador de contenido"/>
          <p:cNvSpPr>
            <a:spLocks noGrp="1"/>
          </p:cNvSpPr>
          <p:nvPr>
            <p:ph idx="1"/>
          </p:nvPr>
        </p:nvSpPr>
        <p:spPr>
          <a:xfrm>
            <a:off x="381000" y="2590800"/>
            <a:ext cx="8229600" cy="2191512"/>
          </a:xfrm>
        </p:spPr>
        <p:txBody>
          <a:bodyPr/>
          <a:lstStyle/>
          <a:p>
            <a:pPr lvl="0" algn="just"/>
            <a:r>
              <a:rPr lang="es-EC" dirty="0" smtClean="0">
                <a:latin typeface="Times New Roman" pitchFamily="18" charset="0"/>
                <a:cs typeface="Times New Roman" pitchFamily="18" charset="0"/>
              </a:rPr>
              <a:t>Diseñar </a:t>
            </a:r>
            <a:r>
              <a:rPr lang="es-EC" dirty="0">
                <a:latin typeface="Times New Roman" pitchFamily="18" charset="0"/>
                <a:cs typeface="Times New Roman" pitchFamily="18" charset="0"/>
              </a:rPr>
              <a:t>e implementar un sistema de rotulación llamativo para el mercado de publicidad, que se basa en la técnica de persistencia de la visión.</a:t>
            </a:r>
            <a:endParaRPr lang="en-US" dirty="0">
              <a:latin typeface="Times New Roman" pitchFamily="18" charset="0"/>
              <a:cs typeface="Times New Roman" pitchFamily="18" charset="0"/>
            </a:endParaRPr>
          </a:p>
          <a:p>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6200" y="381000"/>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DISEÑO DEL SOFTWARE</a:t>
            </a:r>
            <a:endParaRPr kumimoji="0" lang="es-EC" sz="4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7" name="6 Rectángulo"/>
          <p:cNvSpPr/>
          <p:nvPr/>
        </p:nvSpPr>
        <p:spPr>
          <a:xfrm>
            <a:off x="309636" y="1610380"/>
            <a:ext cx="2585964" cy="523220"/>
          </a:xfrm>
          <a:prstGeom prst="rect">
            <a:avLst/>
          </a:prstGeom>
        </p:spPr>
        <p:txBody>
          <a:bodyPr wrap="none">
            <a:spAutoFit/>
          </a:bodyPr>
          <a:lstStyle/>
          <a:p>
            <a:pPr lvl="0" fontAlgn="base">
              <a:spcBef>
                <a:spcPct val="0"/>
              </a:spcBef>
              <a:spcAft>
                <a:spcPct val="0"/>
              </a:spcAft>
            </a:pPr>
            <a:r>
              <a:rPr lang="es-EC" sz="2800" b="1" dirty="0" smtClean="0">
                <a:solidFill>
                  <a:schemeClr val="tx2"/>
                </a:solidFill>
                <a:latin typeface="Times New Roman" pitchFamily="18" charset="0"/>
                <a:ea typeface="+mj-ea"/>
                <a:cs typeface="Times New Roman" pitchFamily="18" charset="0"/>
              </a:rPr>
              <a:t>Interfaz gráfica</a:t>
            </a:r>
          </a:p>
        </p:txBody>
      </p:sp>
      <p:sp>
        <p:nvSpPr>
          <p:cNvPr id="44033" name="Rectangle 1"/>
          <p:cNvSpPr>
            <a:spLocks noChangeArrowheads="1"/>
          </p:cNvSpPr>
          <p:nvPr/>
        </p:nvSpPr>
        <p:spPr bwMode="auto">
          <a:xfrm>
            <a:off x="304800" y="2667000"/>
            <a:ext cx="8305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50850" algn="l"/>
                <a:tab pos="571500" algn="l"/>
              </a:tabLst>
            </a:pPr>
            <a:r>
              <a:rPr lang="es-EC" sz="2800" u="sng" dirty="0" smtClean="0">
                <a:latin typeface="Times New Roman" pitchFamily="18" charset="0"/>
                <a:cs typeface="Times New Roman" pitchFamily="18" charset="0"/>
              </a:rPr>
              <a:t>FUNCIONALIDAD</a:t>
            </a:r>
          </a:p>
          <a:p>
            <a:pPr algn="just" fontAlgn="base">
              <a:spcBef>
                <a:spcPct val="0"/>
              </a:spcBef>
              <a:spcAft>
                <a:spcPct val="0"/>
              </a:spcAft>
              <a:tabLst>
                <a:tab pos="450850" algn="l"/>
                <a:tab pos="571500" algn="l"/>
              </a:tabLst>
            </a:pPr>
            <a:r>
              <a:rPr lang="es-EC" sz="2800" dirty="0" smtClean="0">
                <a:latin typeface="Times New Roman" pitchFamily="18" charset="0"/>
                <a:cs typeface="Times New Roman" pitchFamily="18" charset="0"/>
              </a:rPr>
              <a:t>La interfaz que se desarrolla para el sistema de rotulación RGB, permite diseñar los mensajes que se presentan en el dispositivo, almacenar el código de los mensajes en un bloc de notas y abrir códigos que se guardan con anterioridad.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6200" y="381000"/>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DISEÑO DEL SOFTWARE</a:t>
            </a:r>
            <a:endParaRPr kumimoji="0" lang="es-EC" sz="4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7" name="6 Rectángulo"/>
          <p:cNvSpPr/>
          <p:nvPr/>
        </p:nvSpPr>
        <p:spPr>
          <a:xfrm>
            <a:off x="309636" y="1447800"/>
            <a:ext cx="2585964" cy="523220"/>
          </a:xfrm>
          <a:prstGeom prst="rect">
            <a:avLst/>
          </a:prstGeom>
        </p:spPr>
        <p:txBody>
          <a:bodyPr wrap="none">
            <a:spAutoFit/>
          </a:bodyPr>
          <a:lstStyle/>
          <a:p>
            <a:pPr lvl="0" fontAlgn="base">
              <a:spcBef>
                <a:spcPct val="0"/>
              </a:spcBef>
              <a:spcAft>
                <a:spcPct val="0"/>
              </a:spcAft>
            </a:pPr>
            <a:r>
              <a:rPr lang="es-EC" sz="2800" b="1" dirty="0" smtClean="0">
                <a:solidFill>
                  <a:schemeClr val="tx2"/>
                </a:solidFill>
                <a:latin typeface="Times New Roman" pitchFamily="18" charset="0"/>
                <a:ea typeface="+mj-ea"/>
                <a:cs typeface="Times New Roman" pitchFamily="18" charset="0"/>
              </a:rPr>
              <a:t>Interfaz gráfica</a:t>
            </a:r>
          </a:p>
        </p:txBody>
      </p:sp>
      <p:sp>
        <p:nvSpPr>
          <p:cNvPr id="47105" name="Rectangle 1"/>
          <p:cNvSpPr>
            <a:spLocks noChangeArrowheads="1"/>
          </p:cNvSpPr>
          <p:nvPr/>
        </p:nvSpPr>
        <p:spPr bwMode="auto">
          <a:xfrm>
            <a:off x="457200" y="2209800"/>
            <a:ext cx="8001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Tx/>
              <a:buNone/>
              <a:tabLst>
                <a:tab pos="450850" algn="l"/>
                <a:tab pos="571500" algn="l"/>
              </a:tabLst>
            </a:pPr>
            <a:r>
              <a:rPr lang="es-EC" sz="2000" dirty="0" smtClean="0">
                <a:latin typeface="Times New Roman" pitchFamily="18" charset="0"/>
                <a:cs typeface="Times New Roman" pitchFamily="18" charset="0"/>
              </a:rPr>
              <a:t>Las condiciones que se  presentan para el desarrollo del programa para la interfaz gráfica son:</a:t>
            </a:r>
          </a:p>
          <a:p>
            <a:pPr marR="0" lvl="0" indent="0" algn="just" fontAlgn="base">
              <a:lnSpc>
                <a:spcPct val="100000"/>
              </a:lnSpc>
              <a:spcBef>
                <a:spcPct val="0"/>
              </a:spcBef>
              <a:spcAft>
                <a:spcPct val="0"/>
              </a:spcAft>
              <a:buClrTx/>
              <a:buSzTx/>
              <a:buFontTx/>
              <a:buNone/>
              <a:tabLst>
                <a:tab pos="450850" algn="l"/>
                <a:tab pos="571500" algn="l"/>
              </a:tabLst>
            </a:pPr>
            <a:endParaRPr lang="en-US" sz="2000" dirty="0" smtClean="0">
              <a:latin typeface="Times New Roman" pitchFamily="18" charset="0"/>
              <a:cs typeface="Times New Roman" pitchFamily="18" charset="0"/>
            </a:endParaRPr>
          </a:p>
          <a:p>
            <a:pPr marR="0" lvl="0" indent="0" algn="just" fontAlgn="base">
              <a:lnSpc>
                <a:spcPct val="100000"/>
              </a:lnSpc>
              <a:spcBef>
                <a:spcPct val="0"/>
              </a:spcBef>
              <a:spcAft>
                <a:spcPct val="0"/>
              </a:spcAft>
              <a:buClrTx/>
              <a:buSzTx/>
              <a:buFontTx/>
              <a:buChar char="•"/>
              <a:tabLst>
                <a:tab pos="450850" algn="l"/>
                <a:tab pos="571500" algn="l"/>
              </a:tabLst>
            </a:pPr>
            <a:r>
              <a:rPr lang="es-EC" sz="2000" dirty="0" smtClean="0">
                <a:latin typeface="Times New Roman" pitchFamily="18" charset="0"/>
                <a:cs typeface="Times New Roman" pitchFamily="18" charset="0"/>
              </a:rPr>
              <a:t>Establecer la comunicación con el módulo inalámbrico del sistema de rotulación RGB.</a:t>
            </a:r>
          </a:p>
          <a:p>
            <a:pPr marR="0" lvl="0" indent="0" algn="just" fontAlgn="base">
              <a:lnSpc>
                <a:spcPct val="100000"/>
              </a:lnSpc>
              <a:spcBef>
                <a:spcPct val="0"/>
              </a:spcBef>
              <a:spcAft>
                <a:spcPct val="0"/>
              </a:spcAft>
              <a:buClrTx/>
              <a:buSzTx/>
              <a:tabLst>
                <a:tab pos="450850" algn="l"/>
                <a:tab pos="571500" algn="l"/>
              </a:tabLst>
            </a:pPr>
            <a:endParaRPr lang="en-US" sz="2000" dirty="0" smtClean="0">
              <a:latin typeface="Times New Roman" pitchFamily="18" charset="0"/>
              <a:cs typeface="Times New Roman" pitchFamily="18" charset="0"/>
            </a:endParaRPr>
          </a:p>
          <a:p>
            <a:pPr marR="0" lvl="0" indent="0" algn="just" fontAlgn="base">
              <a:lnSpc>
                <a:spcPct val="100000"/>
              </a:lnSpc>
              <a:spcBef>
                <a:spcPct val="0"/>
              </a:spcBef>
              <a:spcAft>
                <a:spcPct val="0"/>
              </a:spcAft>
              <a:buClrTx/>
              <a:buSzTx/>
              <a:buFontTx/>
              <a:buChar char="•"/>
              <a:tabLst>
                <a:tab pos="450850" algn="l"/>
                <a:tab pos="571500" algn="l"/>
              </a:tabLst>
            </a:pPr>
            <a:r>
              <a:rPr lang="es-EC" sz="2000" dirty="0" smtClean="0">
                <a:latin typeface="Times New Roman" pitchFamily="18" charset="0"/>
                <a:cs typeface="Times New Roman" pitchFamily="18" charset="0"/>
              </a:rPr>
              <a:t>Permitir al usuario de la interfaz gráfica diseñar texto o imágenes, que se presentan en el sistema de rotulación RGB.</a:t>
            </a:r>
          </a:p>
          <a:p>
            <a:pPr marR="0" lvl="0" indent="0" algn="just" fontAlgn="base">
              <a:lnSpc>
                <a:spcPct val="100000"/>
              </a:lnSpc>
              <a:spcBef>
                <a:spcPct val="0"/>
              </a:spcBef>
              <a:spcAft>
                <a:spcPct val="0"/>
              </a:spcAft>
              <a:buClrTx/>
              <a:buSzTx/>
              <a:tabLst>
                <a:tab pos="450850" algn="l"/>
                <a:tab pos="571500" algn="l"/>
              </a:tabLst>
            </a:pPr>
            <a:endParaRPr lang="en-US" sz="2000" dirty="0" smtClean="0">
              <a:latin typeface="Times New Roman" pitchFamily="18" charset="0"/>
              <a:cs typeface="Times New Roman" pitchFamily="18" charset="0"/>
            </a:endParaRPr>
          </a:p>
          <a:p>
            <a:pPr marR="0" lvl="0" indent="0" algn="just" fontAlgn="base">
              <a:lnSpc>
                <a:spcPct val="100000"/>
              </a:lnSpc>
              <a:spcBef>
                <a:spcPct val="0"/>
              </a:spcBef>
              <a:spcAft>
                <a:spcPct val="0"/>
              </a:spcAft>
              <a:buClrTx/>
              <a:buSzTx/>
              <a:buFontTx/>
              <a:buChar char="•"/>
              <a:tabLst>
                <a:tab pos="450850" algn="l"/>
                <a:tab pos="571500" algn="l"/>
              </a:tabLst>
            </a:pPr>
            <a:r>
              <a:rPr lang="es-EC" sz="2000" dirty="0" smtClean="0">
                <a:latin typeface="Times New Roman" pitchFamily="18" charset="0"/>
                <a:cs typeface="Times New Roman" pitchFamily="18" charset="0"/>
              </a:rPr>
              <a:t>Capacidad de almacenamiento de los mensajes que se crean en la interfaz gráfica.</a:t>
            </a:r>
          </a:p>
          <a:p>
            <a:pPr marR="0" lvl="0" indent="0" algn="just" fontAlgn="base">
              <a:lnSpc>
                <a:spcPct val="100000"/>
              </a:lnSpc>
              <a:spcBef>
                <a:spcPct val="0"/>
              </a:spcBef>
              <a:spcAft>
                <a:spcPct val="0"/>
              </a:spcAft>
              <a:buClrTx/>
              <a:buSzTx/>
              <a:buFontTx/>
              <a:buChar char="•"/>
              <a:tabLst>
                <a:tab pos="450850" algn="l"/>
                <a:tab pos="571500" algn="l"/>
              </a:tabLst>
            </a:pPr>
            <a:endParaRPr lang="en-US" sz="2000" dirty="0" smtClean="0">
              <a:latin typeface="Times New Roman" pitchFamily="18" charset="0"/>
              <a:cs typeface="Times New Roman" pitchFamily="18" charset="0"/>
            </a:endParaRPr>
          </a:p>
          <a:p>
            <a:pPr marR="0" lvl="0" indent="0" algn="just" fontAlgn="base">
              <a:lnSpc>
                <a:spcPct val="100000"/>
              </a:lnSpc>
              <a:spcBef>
                <a:spcPct val="0"/>
              </a:spcBef>
              <a:spcAft>
                <a:spcPct val="0"/>
              </a:spcAft>
              <a:buClrTx/>
              <a:buSzTx/>
              <a:buFontTx/>
              <a:buChar char="•"/>
              <a:tabLst>
                <a:tab pos="450850" algn="l"/>
                <a:tab pos="571500" algn="l"/>
              </a:tabLst>
            </a:pPr>
            <a:r>
              <a:rPr lang="es-EC" sz="2000" dirty="0" smtClean="0">
                <a:latin typeface="Times New Roman" pitchFamily="18" charset="0"/>
                <a:cs typeface="Times New Roman" pitchFamily="18" charset="0"/>
              </a:rPr>
              <a:t>Agilidad en el envió de los datos por el puerto serial hacia el sistema de rotulación RGB.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6200" y="381000"/>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DISEÑO DEL SOFTWARE</a:t>
            </a:r>
            <a:endParaRPr kumimoji="0" lang="es-EC" sz="4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7" name="6 Rectángulo"/>
          <p:cNvSpPr/>
          <p:nvPr/>
        </p:nvSpPr>
        <p:spPr>
          <a:xfrm>
            <a:off x="157236" y="1447800"/>
            <a:ext cx="4520597" cy="523220"/>
          </a:xfrm>
          <a:prstGeom prst="rect">
            <a:avLst/>
          </a:prstGeom>
        </p:spPr>
        <p:txBody>
          <a:bodyPr wrap="none">
            <a:spAutoFit/>
          </a:bodyPr>
          <a:lstStyle/>
          <a:p>
            <a:pPr lvl="0" fontAlgn="base">
              <a:spcBef>
                <a:spcPct val="0"/>
              </a:spcBef>
              <a:spcAft>
                <a:spcPct val="0"/>
              </a:spcAft>
            </a:pPr>
            <a:r>
              <a:rPr lang="es-EC" sz="2800" b="1" dirty="0" smtClean="0">
                <a:solidFill>
                  <a:schemeClr val="tx2"/>
                </a:solidFill>
                <a:latin typeface="Times New Roman" pitchFamily="18" charset="0"/>
                <a:ea typeface="+mj-ea"/>
                <a:cs typeface="Times New Roman" pitchFamily="18" charset="0"/>
              </a:rPr>
              <a:t>Programa microcontrolador</a:t>
            </a:r>
          </a:p>
        </p:txBody>
      </p:sp>
      <p:sp>
        <p:nvSpPr>
          <p:cNvPr id="44033" name="Rectangle 1"/>
          <p:cNvSpPr>
            <a:spLocks noChangeArrowheads="1"/>
          </p:cNvSpPr>
          <p:nvPr/>
        </p:nvSpPr>
        <p:spPr bwMode="auto">
          <a:xfrm>
            <a:off x="685800" y="2438400"/>
            <a:ext cx="78486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50850" algn="l"/>
                <a:tab pos="571500" algn="l"/>
              </a:tabLst>
            </a:pPr>
            <a:r>
              <a:rPr lang="es-EC" sz="2800" u="sng" dirty="0" smtClean="0">
                <a:latin typeface="Times New Roman" pitchFamily="18" charset="0"/>
                <a:cs typeface="Times New Roman" pitchFamily="18" charset="0"/>
              </a:rPr>
              <a:t>FUNCIONALIDAD</a:t>
            </a:r>
          </a:p>
          <a:p>
            <a:pPr algn="just" fontAlgn="base">
              <a:spcBef>
                <a:spcPct val="0"/>
              </a:spcBef>
              <a:spcAft>
                <a:spcPct val="0"/>
              </a:spcAft>
              <a:tabLst>
                <a:tab pos="450850" algn="l"/>
                <a:tab pos="571500" algn="l"/>
              </a:tabLst>
            </a:pPr>
            <a:r>
              <a:rPr lang="es-EC" sz="2800" dirty="0" smtClean="0">
                <a:latin typeface="Times New Roman" pitchFamily="18" charset="0"/>
                <a:cs typeface="Times New Roman" pitchFamily="18" charset="0"/>
              </a:rPr>
              <a:t>El programa que se desarrolla en CCS PIC-C, es capaz de almacenar los datos que se reciben de la PC por medio de los módulos inalámbricos HC05, los envía hacia los puertos en un tiempo mínimo y sin perder ningún dato al manipularlos.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6200" y="381000"/>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DISEÑO DEL SOFTWARE</a:t>
            </a:r>
            <a:endParaRPr kumimoji="0" lang="es-EC" sz="4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7" name="6 Rectángulo"/>
          <p:cNvSpPr/>
          <p:nvPr/>
        </p:nvSpPr>
        <p:spPr>
          <a:xfrm>
            <a:off x="157236" y="1447800"/>
            <a:ext cx="4520597" cy="523220"/>
          </a:xfrm>
          <a:prstGeom prst="rect">
            <a:avLst/>
          </a:prstGeom>
        </p:spPr>
        <p:txBody>
          <a:bodyPr wrap="none">
            <a:spAutoFit/>
          </a:bodyPr>
          <a:lstStyle/>
          <a:p>
            <a:pPr lvl="0" fontAlgn="base">
              <a:spcBef>
                <a:spcPct val="0"/>
              </a:spcBef>
              <a:spcAft>
                <a:spcPct val="0"/>
              </a:spcAft>
            </a:pPr>
            <a:r>
              <a:rPr lang="es-EC" sz="2800" b="1" dirty="0" smtClean="0">
                <a:solidFill>
                  <a:schemeClr val="tx2"/>
                </a:solidFill>
                <a:latin typeface="Times New Roman" pitchFamily="18" charset="0"/>
                <a:ea typeface="+mj-ea"/>
                <a:cs typeface="Times New Roman" pitchFamily="18" charset="0"/>
              </a:rPr>
              <a:t>Programa microcontrolador</a:t>
            </a:r>
          </a:p>
        </p:txBody>
      </p:sp>
      <p:sp>
        <p:nvSpPr>
          <p:cNvPr id="46081" name="Rectangle 1"/>
          <p:cNvSpPr>
            <a:spLocks noChangeArrowheads="1"/>
          </p:cNvSpPr>
          <p:nvPr/>
        </p:nvSpPr>
        <p:spPr bwMode="auto">
          <a:xfrm>
            <a:off x="304800" y="2362200"/>
            <a:ext cx="81534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fontAlgn="base">
              <a:lnSpc>
                <a:spcPct val="100000"/>
              </a:lnSpc>
              <a:spcBef>
                <a:spcPct val="0"/>
              </a:spcBef>
              <a:spcAft>
                <a:spcPct val="0"/>
              </a:spcAft>
              <a:buClrTx/>
              <a:buSzTx/>
              <a:buFontTx/>
              <a:buNone/>
              <a:tabLst>
                <a:tab pos="450850" algn="l"/>
                <a:tab pos="571500" algn="l"/>
              </a:tabLst>
            </a:pPr>
            <a:r>
              <a:rPr lang="es-EC" dirty="0" smtClean="0">
                <a:latin typeface="Times New Roman" pitchFamily="18" charset="0"/>
                <a:cs typeface="Times New Roman" pitchFamily="18" charset="0"/>
              </a:rPr>
              <a:t>Las condiciones que se  presentan para el desarrollo del programa del microcontrolador son:</a:t>
            </a:r>
          </a:p>
          <a:p>
            <a:pPr marR="0" lvl="0" indent="252413" algn="just" fontAlgn="base">
              <a:lnSpc>
                <a:spcPct val="100000"/>
              </a:lnSpc>
              <a:spcBef>
                <a:spcPct val="0"/>
              </a:spcBef>
              <a:spcAft>
                <a:spcPct val="0"/>
              </a:spcAft>
              <a:buClrTx/>
              <a:buSzTx/>
              <a:buFontTx/>
              <a:buNone/>
              <a:tabLst>
                <a:tab pos="450850" algn="l"/>
                <a:tab pos="571500" algn="l"/>
              </a:tabLst>
            </a:pPr>
            <a:endParaRPr lang="en-US" dirty="0" smtClean="0">
              <a:latin typeface="Times New Roman" pitchFamily="18" charset="0"/>
              <a:cs typeface="Times New Roman" pitchFamily="18" charset="0"/>
            </a:endParaRPr>
          </a:p>
          <a:p>
            <a:pPr marR="0" lvl="0" indent="0" algn="just" fontAlgn="base">
              <a:lnSpc>
                <a:spcPct val="100000"/>
              </a:lnSpc>
              <a:spcBef>
                <a:spcPct val="0"/>
              </a:spcBef>
              <a:spcAft>
                <a:spcPct val="0"/>
              </a:spcAft>
              <a:buClrTx/>
              <a:buSzTx/>
              <a:buFontTx/>
              <a:buChar char="•"/>
              <a:tabLst>
                <a:tab pos="450850" algn="l"/>
                <a:tab pos="571500" algn="l"/>
              </a:tabLst>
            </a:pPr>
            <a:r>
              <a:rPr lang="es-EC" dirty="0" smtClean="0">
                <a:latin typeface="Times New Roman" pitchFamily="18" charset="0"/>
                <a:cs typeface="Times New Roman" pitchFamily="18" charset="0"/>
              </a:rPr>
              <a:t>Recibir los datos de la UART sin que afecte la ejecución del programa principal. </a:t>
            </a:r>
          </a:p>
          <a:p>
            <a:pPr marR="0" lvl="0" indent="0" algn="just" fontAlgn="base">
              <a:lnSpc>
                <a:spcPct val="100000"/>
              </a:lnSpc>
              <a:spcBef>
                <a:spcPct val="0"/>
              </a:spcBef>
              <a:spcAft>
                <a:spcPct val="0"/>
              </a:spcAft>
              <a:buClrTx/>
              <a:buSzTx/>
              <a:tabLst>
                <a:tab pos="450850" algn="l"/>
                <a:tab pos="571500" algn="l"/>
              </a:tabLst>
            </a:pPr>
            <a:endParaRPr lang="en-US" dirty="0" smtClean="0">
              <a:latin typeface="Times New Roman" pitchFamily="18" charset="0"/>
              <a:cs typeface="Times New Roman" pitchFamily="18" charset="0"/>
            </a:endParaRPr>
          </a:p>
          <a:p>
            <a:pPr marR="0" lvl="0" indent="0" algn="just" fontAlgn="base">
              <a:lnSpc>
                <a:spcPct val="100000"/>
              </a:lnSpc>
              <a:spcBef>
                <a:spcPct val="0"/>
              </a:spcBef>
              <a:spcAft>
                <a:spcPct val="0"/>
              </a:spcAft>
              <a:buClrTx/>
              <a:buSzTx/>
              <a:buFontTx/>
              <a:buChar char="•"/>
              <a:tabLst>
                <a:tab pos="450850" algn="l"/>
                <a:tab pos="571500" algn="l"/>
              </a:tabLst>
            </a:pPr>
            <a:r>
              <a:rPr lang="es-EC" dirty="0" smtClean="0">
                <a:latin typeface="Times New Roman" pitchFamily="18" charset="0"/>
                <a:cs typeface="Times New Roman" pitchFamily="18" charset="0"/>
              </a:rPr>
              <a:t>Capacidad de almacenamiento de los datos que se reciben en arreglos. </a:t>
            </a:r>
          </a:p>
          <a:p>
            <a:pPr marR="0" lvl="0" indent="0" algn="just" fontAlgn="base">
              <a:lnSpc>
                <a:spcPct val="100000"/>
              </a:lnSpc>
              <a:spcBef>
                <a:spcPct val="0"/>
              </a:spcBef>
              <a:spcAft>
                <a:spcPct val="0"/>
              </a:spcAft>
              <a:buClrTx/>
              <a:buSzTx/>
              <a:tabLst>
                <a:tab pos="450850" algn="l"/>
                <a:tab pos="571500" algn="l"/>
              </a:tabLst>
            </a:pPr>
            <a:endParaRPr lang="en-US" dirty="0" smtClean="0">
              <a:latin typeface="Times New Roman" pitchFamily="18" charset="0"/>
              <a:cs typeface="Times New Roman" pitchFamily="18" charset="0"/>
            </a:endParaRPr>
          </a:p>
          <a:p>
            <a:pPr marR="0" lvl="0" indent="0" algn="just" fontAlgn="base">
              <a:lnSpc>
                <a:spcPct val="100000"/>
              </a:lnSpc>
              <a:spcBef>
                <a:spcPct val="0"/>
              </a:spcBef>
              <a:spcAft>
                <a:spcPct val="0"/>
              </a:spcAft>
              <a:buClrTx/>
              <a:buSzTx/>
              <a:buFontTx/>
              <a:buChar char="•"/>
              <a:tabLst>
                <a:tab pos="450850" algn="l"/>
                <a:tab pos="571500" algn="l"/>
              </a:tabLst>
            </a:pPr>
            <a:r>
              <a:rPr lang="es-EC" dirty="0" smtClean="0">
                <a:latin typeface="Times New Roman" pitchFamily="18" charset="0"/>
                <a:cs typeface="Times New Roman" pitchFamily="18" charset="0"/>
              </a:rPr>
              <a:t>Agilidad en el envió de los datos por los puertos A, B y D.</a:t>
            </a:r>
          </a:p>
          <a:p>
            <a:pPr marR="0" lvl="0" indent="0" algn="just" fontAlgn="base">
              <a:lnSpc>
                <a:spcPct val="100000"/>
              </a:lnSpc>
              <a:spcBef>
                <a:spcPct val="0"/>
              </a:spcBef>
              <a:spcAft>
                <a:spcPct val="0"/>
              </a:spcAft>
              <a:buClrTx/>
              <a:buSzTx/>
              <a:tabLst>
                <a:tab pos="450850" algn="l"/>
                <a:tab pos="571500" algn="l"/>
              </a:tabLst>
            </a:pPr>
            <a:endParaRPr lang="en-US" dirty="0" smtClean="0">
              <a:latin typeface="Times New Roman" pitchFamily="18" charset="0"/>
              <a:cs typeface="Times New Roman" pitchFamily="18" charset="0"/>
            </a:endParaRPr>
          </a:p>
          <a:p>
            <a:pPr marR="0" lvl="0" indent="0" algn="just" fontAlgn="base">
              <a:lnSpc>
                <a:spcPct val="100000"/>
              </a:lnSpc>
              <a:spcBef>
                <a:spcPct val="0"/>
              </a:spcBef>
              <a:spcAft>
                <a:spcPct val="0"/>
              </a:spcAft>
              <a:buClrTx/>
              <a:buSzTx/>
              <a:buFontTx/>
              <a:buChar char="•"/>
              <a:tabLst>
                <a:tab pos="450850" algn="l"/>
                <a:tab pos="571500" algn="l"/>
              </a:tabLst>
            </a:pPr>
            <a:r>
              <a:rPr lang="es-EC" dirty="0" smtClean="0">
                <a:latin typeface="Times New Roman" pitchFamily="18" charset="0"/>
                <a:cs typeface="Times New Roman" pitchFamily="18" charset="0"/>
              </a:rPr>
              <a:t>Manejo de tiempos de retardo para la publicación de los datos a través de los puertos. </a:t>
            </a:r>
          </a:p>
          <a:p>
            <a:pPr marR="0" lvl="0" indent="0" algn="just" fontAlgn="base">
              <a:lnSpc>
                <a:spcPct val="100000"/>
              </a:lnSpc>
              <a:spcBef>
                <a:spcPct val="0"/>
              </a:spcBef>
              <a:spcAft>
                <a:spcPct val="0"/>
              </a:spcAft>
              <a:buClrTx/>
              <a:buSzTx/>
              <a:tabLst>
                <a:tab pos="450850" algn="l"/>
                <a:tab pos="571500" algn="l"/>
              </a:tabLst>
            </a:pPr>
            <a:endParaRPr lang="en-US" dirty="0" smtClean="0">
              <a:latin typeface="Times New Roman" pitchFamily="18" charset="0"/>
              <a:cs typeface="Times New Roman" pitchFamily="18" charset="0"/>
            </a:endParaRPr>
          </a:p>
          <a:p>
            <a:pPr marR="0" lvl="0" indent="0" algn="just" fontAlgn="base">
              <a:lnSpc>
                <a:spcPct val="100000"/>
              </a:lnSpc>
              <a:spcBef>
                <a:spcPct val="0"/>
              </a:spcBef>
              <a:spcAft>
                <a:spcPct val="0"/>
              </a:spcAft>
              <a:buClrTx/>
              <a:buSzTx/>
              <a:buFontTx/>
              <a:buChar char="•"/>
              <a:tabLst>
                <a:tab pos="450850" algn="l"/>
                <a:tab pos="571500" algn="l"/>
              </a:tabLst>
            </a:pPr>
            <a:r>
              <a:rPr lang="es-EC" dirty="0" smtClean="0">
                <a:latin typeface="Times New Roman" pitchFamily="18" charset="0"/>
                <a:cs typeface="Times New Roman" pitchFamily="18" charset="0"/>
              </a:rPr>
              <a:t>Publicación de datos constante sin pérdida de ninguno de ellos.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587514"/>
            <a:ext cx="655519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spcBef>
                <a:spcPct val="0"/>
              </a:spcBef>
            </a:pPr>
            <a:r>
              <a:rPr lang="es-EC" sz="4000" b="1" dirty="0" smtClean="0">
                <a:solidFill>
                  <a:schemeClr val="tx2"/>
                </a:solidFill>
                <a:latin typeface="Times New Roman" pitchFamily="18" charset="0"/>
                <a:ea typeface="+mj-ea"/>
                <a:cs typeface="Times New Roman" pitchFamily="18" charset="0"/>
              </a:rPr>
              <a:t>PRUEBAS Y RESULTADOS</a:t>
            </a:r>
          </a:p>
        </p:txBody>
      </p:sp>
      <p:graphicFrame>
        <p:nvGraphicFramePr>
          <p:cNvPr id="6" name="3 Marcador de contenido"/>
          <p:cNvGraphicFramePr>
            <a:graphicFrameLocks/>
          </p:cNvGraphicFramePr>
          <p:nvPr>
            <p:extLst>
              <p:ext uri="{D42A27DB-BD31-4B8C-83A1-F6EECF244321}">
                <p14:modId xmlns="" xmlns:p14="http://schemas.microsoft.com/office/powerpoint/2010/main" val="2356732771"/>
              </p:ext>
            </p:extLst>
          </p:nvPr>
        </p:nvGraphicFramePr>
        <p:xfrm>
          <a:off x="381000" y="1600200"/>
          <a:ext cx="4267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4876800" y="2819400"/>
            <a:ext cx="4114800" cy="1938992"/>
          </a:xfrm>
          <a:prstGeom prst="rect">
            <a:avLst/>
          </a:prstGeom>
        </p:spPr>
        <p:txBody>
          <a:bodyPr wrap="square">
            <a:spAutoFit/>
          </a:bodyPr>
          <a:lstStyle/>
          <a:p>
            <a:pPr algn="just"/>
            <a:r>
              <a:rPr lang="es-EC" sz="2000" dirty="0" smtClean="0">
                <a:latin typeface="Times New Roman" pitchFamily="18" charset="0"/>
                <a:cs typeface="Times New Roman" pitchFamily="18" charset="0"/>
              </a:rPr>
              <a:t>En el movimiento giratorio del dispositivo de rotulación RGB, se detecta un efecto de balanceo, vibración y recalentamiento del motor AC, que provoca inestabilidad en el sistema.</a:t>
            </a:r>
            <a:endParaRPr lang="es-EC" sz="2000" dirty="0">
              <a:latin typeface="Times New Roman" pitchFamily="18" charset="0"/>
              <a:cs typeface="Times New Roman" pitchFamily="18" charset="0"/>
            </a:endParaRPr>
          </a:p>
        </p:txBody>
      </p:sp>
      <p:sp>
        <p:nvSpPr>
          <p:cNvPr id="49154" name="Rectangle 2"/>
          <p:cNvSpPr>
            <a:spLocks noChangeArrowheads="1"/>
          </p:cNvSpPr>
          <p:nvPr/>
        </p:nvSpPr>
        <p:spPr bwMode="auto">
          <a:xfrm>
            <a:off x="4876800" y="2743200"/>
            <a:ext cx="39624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fontAlgn="base">
              <a:lnSpc>
                <a:spcPct val="100000"/>
              </a:lnSpc>
              <a:spcBef>
                <a:spcPct val="0"/>
              </a:spcBef>
              <a:spcAft>
                <a:spcPct val="0"/>
              </a:spcAft>
              <a:buClrTx/>
              <a:buSzTx/>
              <a:buFontTx/>
              <a:buNone/>
              <a:tabLst/>
            </a:pPr>
            <a:r>
              <a:rPr lang="es-EC" sz="2000" dirty="0" smtClean="0">
                <a:latin typeface="Times New Roman" pitchFamily="18" charset="0"/>
                <a:cs typeface="Times New Roman" pitchFamily="18" charset="0"/>
              </a:rPr>
              <a:t>Se evidencia que la transferencia de alimentación desde la base del sistema de rotulación RGB hacia la hélice durante el movimiento giratorio no es constante por la desconexión de las escobillas con los portaescobillas.</a:t>
            </a:r>
          </a:p>
        </p:txBody>
      </p:sp>
      <p:sp>
        <p:nvSpPr>
          <p:cNvPr id="9" name="8 Rectángulo"/>
          <p:cNvSpPr/>
          <p:nvPr/>
        </p:nvSpPr>
        <p:spPr>
          <a:xfrm>
            <a:off x="4800600" y="3048000"/>
            <a:ext cx="4114800" cy="1323439"/>
          </a:xfrm>
          <a:prstGeom prst="rect">
            <a:avLst/>
          </a:prstGeom>
        </p:spPr>
        <p:txBody>
          <a:bodyPr wrap="square">
            <a:spAutoFit/>
          </a:bodyPr>
          <a:lstStyle/>
          <a:p>
            <a:pPr algn="just"/>
            <a:r>
              <a:rPr lang="es-EC" sz="2000" dirty="0" smtClean="0">
                <a:latin typeface="Times New Roman" pitchFamily="18" charset="0"/>
                <a:cs typeface="Times New Roman" pitchFamily="18" charset="0"/>
              </a:rPr>
              <a:t>Para garantizar una comunicación exitosa se debe utilizar el sistema de rotulación RGB a una distancia máxima de 8 metros de la PC.</a:t>
            </a:r>
          </a:p>
        </p:txBody>
      </p:sp>
      <p:sp>
        <p:nvSpPr>
          <p:cNvPr id="49155" name="Rectangle 3"/>
          <p:cNvSpPr>
            <a:spLocks noChangeArrowheads="1"/>
          </p:cNvSpPr>
          <p:nvPr/>
        </p:nvSpPr>
        <p:spPr bwMode="auto">
          <a:xfrm>
            <a:off x="4876800" y="2743200"/>
            <a:ext cx="4114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Tx/>
              <a:buNone/>
              <a:tabLst/>
            </a:pPr>
            <a:r>
              <a:rPr lang="es-EC" sz="2000" dirty="0" smtClean="0">
                <a:latin typeface="Times New Roman" pitchFamily="18" charset="0"/>
                <a:cs typeface="Times New Roman" pitchFamily="18" charset="0"/>
              </a:rPr>
              <a:t>Se evidencia que la visualización de los mensajes a través de los </a:t>
            </a:r>
            <a:r>
              <a:rPr lang="es-EC" sz="2000" dirty="0" err="1" smtClean="0">
                <a:latin typeface="Times New Roman" pitchFamily="18" charset="0"/>
                <a:cs typeface="Times New Roman" pitchFamily="18" charset="0"/>
              </a:rPr>
              <a:t>LED’s</a:t>
            </a:r>
            <a:r>
              <a:rPr lang="es-EC" sz="2000" dirty="0" smtClean="0">
                <a:latin typeface="Times New Roman" pitchFamily="18" charset="0"/>
                <a:cs typeface="Times New Roman" pitchFamily="18" charset="0"/>
              </a:rPr>
              <a:t> RGB durante el movimiento giratorio de la hélice no es constante, debido a factores mecánicos que provocan cambios en la velocidad de giro del motor AC.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3F10A4D0-1F2E-42CD-88DB-6A125A83F0DC}"/>
                                            </p:graphicEl>
                                          </p:spTgt>
                                        </p:tgtEl>
                                        <p:attrNameLst>
                                          <p:attrName>style.visibility</p:attrName>
                                        </p:attrNameLst>
                                      </p:cBhvr>
                                      <p:to>
                                        <p:strVal val="visible"/>
                                      </p:to>
                                    </p:set>
                                    <p:animEffect transition="in" filter="wipe(down)">
                                      <p:cBhvr>
                                        <p:cTn id="7" dur="500"/>
                                        <p:tgtEl>
                                          <p:spTgt spid="6">
                                            <p:graphicEl>
                                              <a:dgm id="{3F10A4D0-1F2E-42CD-88DB-6A125A83F0DC}"/>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graphicEl>
                                              <a:dgm id="{4263C9AA-8918-4C20-9B78-C181C68F8D3C}"/>
                                            </p:graphicEl>
                                          </p:spTgt>
                                        </p:tgtEl>
                                        <p:attrNameLst>
                                          <p:attrName>style.visibility</p:attrName>
                                        </p:attrNameLst>
                                      </p:cBhvr>
                                      <p:to>
                                        <p:strVal val="visible"/>
                                      </p:to>
                                    </p:set>
                                    <p:animEffect transition="in" filter="wipe(down)">
                                      <p:cBhvr>
                                        <p:cTn id="11" dur="500"/>
                                        <p:tgtEl>
                                          <p:spTgt spid="6">
                                            <p:graphicEl>
                                              <a:dgm id="{4263C9AA-8918-4C20-9B78-C181C68F8D3C}"/>
                                            </p:graphic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graphicEl>
                                              <a:dgm id="{5EFA59BC-A67D-470C-9E85-C39EB7B491BE}"/>
                                            </p:graphicEl>
                                          </p:spTgt>
                                        </p:tgtEl>
                                        <p:attrNameLst>
                                          <p:attrName>style.visibility</p:attrName>
                                        </p:attrNameLst>
                                      </p:cBhvr>
                                      <p:to>
                                        <p:strVal val="visible"/>
                                      </p:to>
                                    </p:set>
                                    <p:animEffect transition="in" filter="wipe(down)">
                                      <p:cBhvr>
                                        <p:cTn id="18" dur="500"/>
                                        <p:tgtEl>
                                          <p:spTgt spid="6">
                                            <p:graphicEl>
                                              <a:dgm id="{5EFA59BC-A67D-470C-9E85-C39EB7B491B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graphicEl>
                                              <a:dgm id="{8C41709C-1682-4582-9427-F7B8CC82F157}"/>
                                            </p:graphicEl>
                                          </p:spTgt>
                                        </p:tgtEl>
                                        <p:attrNameLst>
                                          <p:attrName>style.visibility</p:attrName>
                                        </p:attrNameLst>
                                      </p:cBhvr>
                                      <p:to>
                                        <p:strVal val="visible"/>
                                      </p:to>
                                    </p:set>
                                    <p:animEffect transition="in" filter="wipe(down)">
                                      <p:cBhvr>
                                        <p:cTn id="23" dur="500"/>
                                        <p:tgtEl>
                                          <p:spTgt spid="6">
                                            <p:graphicEl>
                                              <a:dgm id="{8C41709C-1682-4582-9427-F7B8CC82F157}"/>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graphicEl>
                                              <a:dgm id="{FCB18F37-DBC1-48C7-B01A-FB9BE623B97C}"/>
                                            </p:graphicEl>
                                          </p:spTgt>
                                        </p:tgtEl>
                                        <p:attrNameLst>
                                          <p:attrName>style.visibility</p:attrName>
                                        </p:attrNameLst>
                                      </p:cBhvr>
                                      <p:to>
                                        <p:strVal val="visible"/>
                                      </p:to>
                                    </p:set>
                                    <p:animEffect transition="in" filter="wipe(down)">
                                      <p:cBhvr>
                                        <p:cTn id="26" dur="500"/>
                                        <p:tgtEl>
                                          <p:spTgt spid="6">
                                            <p:graphicEl>
                                              <a:dgm id="{FCB18F37-DBC1-48C7-B01A-FB9BE623B97C}"/>
                                            </p:graphicEl>
                                          </p:spTgt>
                                        </p:tgtEl>
                                      </p:cBhvr>
                                    </p:animEffect>
                                  </p:childTnLst>
                                </p:cTn>
                              </p:par>
                            </p:childTnLst>
                          </p:cTn>
                        </p:par>
                        <p:par>
                          <p:cTn id="27" fill="hold">
                            <p:stCondLst>
                              <p:cond delay="500"/>
                            </p:stCondLst>
                            <p:childTnLst>
                              <p:par>
                                <p:cTn id="28" presetID="4" presetClass="exit" presetSubtype="16" fill="hold" grpId="1" nodeType="afterEffect">
                                  <p:stCondLst>
                                    <p:cond delay="0"/>
                                  </p:stCondLst>
                                  <p:childTnLst>
                                    <p:animEffect transition="out" filter="box(in)">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par>
                          <p:cTn id="31" fill="hold">
                            <p:stCondLst>
                              <p:cond delay="1000"/>
                            </p:stCondLst>
                            <p:childTnLst>
                              <p:par>
                                <p:cTn id="32" presetID="4" presetClass="entr" presetSubtype="16" fill="hold" grpId="0" nodeType="afterEffect">
                                  <p:stCondLst>
                                    <p:cond delay="0"/>
                                  </p:stCondLst>
                                  <p:childTnLst>
                                    <p:set>
                                      <p:cBhvr>
                                        <p:cTn id="33" dur="1" fill="hold">
                                          <p:stCondLst>
                                            <p:cond delay="0"/>
                                          </p:stCondLst>
                                        </p:cTn>
                                        <p:tgtEl>
                                          <p:spTgt spid="49154"/>
                                        </p:tgtEl>
                                        <p:attrNameLst>
                                          <p:attrName>style.visibility</p:attrName>
                                        </p:attrNameLst>
                                      </p:cBhvr>
                                      <p:to>
                                        <p:strVal val="visible"/>
                                      </p:to>
                                    </p:set>
                                    <p:animEffect transition="in" filter="box(in)">
                                      <p:cBhvr>
                                        <p:cTn id="34" dur="500"/>
                                        <p:tgtEl>
                                          <p:spTgt spid="4915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
                                            <p:graphicEl>
                                              <a:dgm id="{D5F1FBB2-77A8-4041-AB51-39230C6ED907}"/>
                                            </p:graphicEl>
                                          </p:spTgt>
                                        </p:tgtEl>
                                        <p:attrNameLst>
                                          <p:attrName>style.visibility</p:attrName>
                                        </p:attrNameLst>
                                      </p:cBhvr>
                                      <p:to>
                                        <p:strVal val="visible"/>
                                      </p:to>
                                    </p:set>
                                    <p:animEffect transition="in" filter="wipe(down)">
                                      <p:cBhvr>
                                        <p:cTn id="39" dur="500"/>
                                        <p:tgtEl>
                                          <p:spTgt spid="6">
                                            <p:graphicEl>
                                              <a:dgm id="{D5F1FBB2-77A8-4041-AB51-39230C6ED907}"/>
                                            </p:graphic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
                                            <p:graphicEl>
                                              <a:dgm id="{4FD8528D-6207-40E9-9E1B-0436E4FBED2F}"/>
                                            </p:graphicEl>
                                          </p:spTgt>
                                        </p:tgtEl>
                                        <p:attrNameLst>
                                          <p:attrName>style.visibility</p:attrName>
                                        </p:attrNameLst>
                                      </p:cBhvr>
                                      <p:to>
                                        <p:strVal val="visible"/>
                                      </p:to>
                                    </p:set>
                                    <p:animEffect transition="in" filter="wipe(down)">
                                      <p:cBhvr>
                                        <p:cTn id="42" dur="500"/>
                                        <p:tgtEl>
                                          <p:spTgt spid="6">
                                            <p:graphicEl>
                                              <a:dgm id="{4FD8528D-6207-40E9-9E1B-0436E4FBED2F}"/>
                                            </p:graphicEl>
                                          </p:spTgt>
                                        </p:tgtEl>
                                      </p:cBhvr>
                                    </p:animEffect>
                                  </p:childTnLst>
                                </p:cTn>
                              </p:par>
                            </p:childTnLst>
                          </p:cTn>
                        </p:par>
                        <p:par>
                          <p:cTn id="43" fill="hold">
                            <p:stCondLst>
                              <p:cond delay="500"/>
                            </p:stCondLst>
                            <p:childTnLst>
                              <p:par>
                                <p:cTn id="44" presetID="4" presetClass="exit" presetSubtype="16" fill="hold" grpId="1" nodeType="afterEffect">
                                  <p:stCondLst>
                                    <p:cond delay="0"/>
                                  </p:stCondLst>
                                  <p:childTnLst>
                                    <p:animEffect transition="out" filter="box(in)">
                                      <p:cBhvr>
                                        <p:cTn id="45" dur="500"/>
                                        <p:tgtEl>
                                          <p:spTgt spid="49154"/>
                                        </p:tgtEl>
                                      </p:cBhvr>
                                    </p:animEffect>
                                    <p:set>
                                      <p:cBhvr>
                                        <p:cTn id="46" dur="1" fill="hold">
                                          <p:stCondLst>
                                            <p:cond delay="499"/>
                                          </p:stCondLst>
                                        </p:cTn>
                                        <p:tgtEl>
                                          <p:spTgt spid="49154"/>
                                        </p:tgtEl>
                                        <p:attrNameLst>
                                          <p:attrName>style.visibility</p:attrName>
                                        </p:attrNameLst>
                                      </p:cBhvr>
                                      <p:to>
                                        <p:strVal val="hidden"/>
                                      </p:to>
                                    </p:set>
                                  </p:childTnLst>
                                </p:cTn>
                              </p:par>
                            </p:childTnLst>
                          </p:cTn>
                        </p:par>
                        <p:par>
                          <p:cTn id="47" fill="hold">
                            <p:stCondLst>
                              <p:cond delay="1000"/>
                            </p:stCondLst>
                            <p:childTnLst>
                              <p:par>
                                <p:cTn id="48" presetID="4"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ox(in)">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6">
                                            <p:graphicEl>
                                              <a:dgm id="{32992FC1-D2BF-4B75-8458-A407DBB2AA6F}"/>
                                            </p:graphicEl>
                                          </p:spTgt>
                                        </p:tgtEl>
                                        <p:attrNameLst>
                                          <p:attrName>style.visibility</p:attrName>
                                        </p:attrNameLst>
                                      </p:cBhvr>
                                      <p:to>
                                        <p:strVal val="visible"/>
                                      </p:to>
                                    </p:set>
                                    <p:animEffect transition="in" filter="wipe(down)">
                                      <p:cBhvr>
                                        <p:cTn id="55" dur="500"/>
                                        <p:tgtEl>
                                          <p:spTgt spid="6">
                                            <p:graphicEl>
                                              <a:dgm id="{32992FC1-D2BF-4B75-8458-A407DBB2AA6F}"/>
                                            </p:graphic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6">
                                            <p:graphicEl>
                                              <a:dgm id="{C3B9053A-1601-4D2F-B28A-30A851FF01AF}"/>
                                            </p:graphicEl>
                                          </p:spTgt>
                                        </p:tgtEl>
                                        <p:attrNameLst>
                                          <p:attrName>style.visibility</p:attrName>
                                        </p:attrNameLst>
                                      </p:cBhvr>
                                      <p:to>
                                        <p:strVal val="visible"/>
                                      </p:to>
                                    </p:set>
                                    <p:animEffect transition="in" filter="wipe(down)">
                                      <p:cBhvr>
                                        <p:cTn id="58" dur="500"/>
                                        <p:tgtEl>
                                          <p:spTgt spid="6">
                                            <p:graphicEl>
                                              <a:dgm id="{C3B9053A-1601-4D2F-B28A-30A851FF01AF}"/>
                                            </p:graphicEl>
                                          </p:spTgt>
                                        </p:tgtEl>
                                      </p:cBhvr>
                                    </p:animEffect>
                                  </p:childTnLst>
                                </p:cTn>
                              </p:par>
                            </p:childTnLst>
                          </p:cTn>
                        </p:par>
                        <p:par>
                          <p:cTn id="59" fill="hold">
                            <p:stCondLst>
                              <p:cond delay="500"/>
                            </p:stCondLst>
                            <p:childTnLst>
                              <p:par>
                                <p:cTn id="60" presetID="4" presetClass="exit" presetSubtype="16" fill="hold" grpId="1" nodeType="afterEffect">
                                  <p:stCondLst>
                                    <p:cond delay="0"/>
                                  </p:stCondLst>
                                  <p:childTnLst>
                                    <p:animEffect transition="out" filter="box(in)">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par>
                          <p:cTn id="63" fill="hold">
                            <p:stCondLst>
                              <p:cond delay="1000"/>
                            </p:stCondLst>
                            <p:childTnLst>
                              <p:par>
                                <p:cTn id="64" presetID="4" presetClass="entr" presetSubtype="16" fill="hold" grpId="0" nodeType="afterEffect">
                                  <p:stCondLst>
                                    <p:cond delay="0"/>
                                  </p:stCondLst>
                                  <p:childTnLst>
                                    <p:set>
                                      <p:cBhvr>
                                        <p:cTn id="65" dur="1" fill="hold">
                                          <p:stCondLst>
                                            <p:cond delay="0"/>
                                          </p:stCondLst>
                                        </p:cTn>
                                        <p:tgtEl>
                                          <p:spTgt spid="49155"/>
                                        </p:tgtEl>
                                        <p:attrNameLst>
                                          <p:attrName>style.visibility</p:attrName>
                                        </p:attrNameLst>
                                      </p:cBhvr>
                                      <p:to>
                                        <p:strVal val="visible"/>
                                      </p:to>
                                    </p:set>
                                    <p:animEffect transition="in" filter="box(in)">
                                      <p:cBhvr>
                                        <p:cTn id="66"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8" grpId="0"/>
      <p:bldP spid="8" grpId="1"/>
      <p:bldP spid="49154" grpId="0"/>
      <p:bldP spid="49154" grpId="1"/>
      <p:bldP spid="9" grpId="0"/>
      <p:bldP spid="9" grpId="1"/>
      <p:bldP spid="491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914400"/>
            <a:ext cx="8229600" cy="1066800"/>
          </a:xfrm>
        </p:spPr>
        <p:txBody>
          <a:bodyPr>
            <a:normAutofit/>
          </a:bodyPr>
          <a:lstStyle/>
          <a:p>
            <a:r>
              <a:rPr lang="es-EC" b="1" dirty="0" smtClean="0">
                <a:latin typeface="Times New Roman" pitchFamily="18" charset="0"/>
                <a:cs typeface="Times New Roman" pitchFamily="18" charset="0"/>
              </a:rPr>
              <a:t>CORRECCIÓN DE ERRORES</a:t>
            </a:r>
          </a:p>
        </p:txBody>
      </p:sp>
      <p:sp>
        <p:nvSpPr>
          <p:cNvPr id="50177" name="Rectangle 1"/>
          <p:cNvSpPr>
            <a:spLocks noChangeArrowheads="1"/>
          </p:cNvSpPr>
          <p:nvPr/>
        </p:nvSpPr>
        <p:spPr bwMode="auto">
          <a:xfrm>
            <a:off x="762000" y="2633008"/>
            <a:ext cx="7620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50850" algn="l"/>
                <a:tab pos="571500" algn="l"/>
              </a:tabLst>
            </a:pPr>
            <a:r>
              <a:rPr lang="es-EC" sz="2400" dirty="0" smtClean="0">
                <a:latin typeface="Times New Roman" pitchFamily="18" charset="0"/>
                <a:cs typeface="Times New Roman" pitchFamily="18" charset="0"/>
              </a:rPr>
              <a:t>De la verificación del giro del sistema de rotulación RGB, de la verificación de la alimentación hacia la hélice y de la verificación de la visualización del mensaje, se detectan cuatro errores descritos anteriormente por lo que se proporcionan las siguientes soluciones.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8200"/>
            <a:ext cx="8229600" cy="1066800"/>
          </a:xfrm>
        </p:spPr>
        <p:txBody>
          <a:bodyPr>
            <a:noAutofit/>
          </a:bodyPr>
          <a:lstStyle/>
          <a:p>
            <a:r>
              <a:rPr lang="es-EC" b="1" dirty="0" smtClean="0">
                <a:latin typeface="Times New Roman" pitchFamily="18" charset="0"/>
                <a:cs typeface="Times New Roman" pitchFamily="18" charset="0"/>
              </a:rPr>
              <a:t>Corrección del efecto de balanceo y vibración</a:t>
            </a:r>
          </a:p>
        </p:txBody>
      </p:sp>
      <p:sp>
        <p:nvSpPr>
          <p:cNvPr id="3" name="2 Marcador de contenido"/>
          <p:cNvSpPr>
            <a:spLocks noGrp="1"/>
          </p:cNvSpPr>
          <p:nvPr>
            <p:ph idx="1"/>
          </p:nvPr>
        </p:nvSpPr>
        <p:spPr>
          <a:xfrm>
            <a:off x="457200" y="2249424"/>
            <a:ext cx="8077200" cy="1712976"/>
          </a:xfrm>
        </p:spPr>
        <p:txBody>
          <a:bodyPr/>
          <a:lstStyle/>
          <a:p>
            <a:pPr algn="just"/>
            <a:r>
              <a:rPr lang="es-EC" dirty="0" smtClean="0"/>
              <a:t>Se colocan pesos de hierro de 5 gramos y 30 gramos, en el extremo opuesto a la placa de los </a:t>
            </a:r>
            <a:r>
              <a:rPr lang="es-EC" dirty="0" err="1" smtClean="0"/>
              <a:t>LED’s</a:t>
            </a:r>
            <a:r>
              <a:rPr lang="es-EC" dirty="0" smtClean="0"/>
              <a:t> RGB, en la hélice.</a:t>
            </a:r>
            <a:endParaRPr lang="es-EC" dirty="0"/>
          </a:p>
        </p:txBody>
      </p:sp>
      <p:pic>
        <p:nvPicPr>
          <p:cNvPr id="4" name="3 Imagen"/>
          <p:cNvPicPr/>
          <p:nvPr/>
        </p:nvPicPr>
        <p:blipFill>
          <a:blip r:embed="rId2" cstate="print"/>
          <a:srcRect l="29274" t="34601" r="26709" b="22814"/>
          <a:stretch>
            <a:fillRect/>
          </a:stretch>
        </p:blipFill>
        <p:spPr bwMode="auto">
          <a:xfrm>
            <a:off x="2514600" y="3886200"/>
            <a:ext cx="487680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8200"/>
            <a:ext cx="8534400" cy="1066800"/>
          </a:xfrm>
        </p:spPr>
        <p:txBody>
          <a:bodyPr>
            <a:noAutofit/>
          </a:bodyPr>
          <a:lstStyle/>
          <a:p>
            <a:r>
              <a:rPr lang="es-EC" b="1" dirty="0" smtClean="0">
                <a:latin typeface="Times New Roman" pitchFamily="18" charset="0"/>
                <a:cs typeface="Times New Roman" pitchFamily="18" charset="0"/>
              </a:rPr>
              <a:t>Corrección de la falla en la alimentación hacia la hélice</a:t>
            </a:r>
            <a:r>
              <a:rPr lang="en-US" b="1" dirty="0" smtClean="0"/>
              <a:t/>
            </a:r>
            <a:br>
              <a:rPr lang="en-US" b="1" dirty="0" smtClean="0"/>
            </a:br>
            <a:endParaRPr lang="es-EC" b="1" dirty="0" smtClean="0">
              <a:latin typeface="Times New Roman" pitchFamily="18" charset="0"/>
              <a:cs typeface="Times New Roman" pitchFamily="18" charset="0"/>
            </a:endParaRPr>
          </a:p>
        </p:txBody>
      </p:sp>
      <p:sp>
        <p:nvSpPr>
          <p:cNvPr id="3" name="2 Marcador de contenido"/>
          <p:cNvSpPr>
            <a:spLocks noGrp="1"/>
          </p:cNvSpPr>
          <p:nvPr>
            <p:ph idx="1"/>
          </p:nvPr>
        </p:nvSpPr>
        <p:spPr>
          <a:xfrm>
            <a:off x="457200" y="1905000"/>
            <a:ext cx="8077200" cy="2362200"/>
          </a:xfrm>
        </p:spPr>
        <p:txBody>
          <a:bodyPr>
            <a:noAutofit/>
          </a:bodyPr>
          <a:lstStyle/>
          <a:p>
            <a:pPr algn="just"/>
            <a:r>
              <a:rPr lang="es-EC" dirty="0" smtClean="0">
                <a:latin typeface="Times New Roman" pitchFamily="18" charset="0"/>
                <a:cs typeface="Times New Roman" pitchFamily="18" charset="0"/>
              </a:rPr>
              <a:t>Para solucionar la falla de alimentación de energía hacia la hélice, se suelda el extremo de las escobillas al tope del portaescobillas para garantizar que las escobillas no se desconecten durante el movimiento giratorio del sistema de rotulación RGB.</a:t>
            </a:r>
            <a:endParaRPr lang="es-EC" dirty="0">
              <a:latin typeface="Times New Roman" pitchFamily="18" charset="0"/>
              <a:cs typeface="Times New Roman" pitchFamily="18" charset="0"/>
            </a:endParaRPr>
          </a:p>
        </p:txBody>
      </p:sp>
      <p:pic>
        <p:nvPicPr>
          <p:cNvPr id="5" name="4 Imagen"/>
          <p:cNvPicPr/>
          <p:nvPr/>
        </p:nvPicPr>
        <p:blipFill>
          <a:blip r:embed="rId2" cstate="print"/>
          <a:srcRect l="34402" t="34030" r="43178" b="37643"/>
          <a:stretch>
            <a:fillRect/>
          </a:stretch>
        </p:blipFill>
        <p:spPr bwMode="auto">
          <a:xfrm>
            <a:off x="3048000" y="4267200"/>
            <a:ext cx="3429000" cy="22775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0"/>
            <a:ext cx="8229600" cy="1066800"/>
          </a:xfrm>
        </p:spPr>
        <p:txBody>
          <a:bodyPr>
            <a:normAutofit fontScale="90000"/>
          </a:bodyPr>
          <a:lstStyle/>
          <a:p>
            <a:pPr lvl="2" algn="l" rtl="0">
              <a:spcBef>
                <a:spcPct val="0"/>
              </a:spcBef>
            </a:pPr>
            <a:r>
              <a:rPr lang="es-EC" sz="4000" b="1" kern="1200" dirty="0">
                <a:solidFill>
                  <a:schemeClr val="tx2"/>
                </a:solidFill>
                <a:latin typeface="Times New Roman" pitchFamily="18" charset="0"/>
                <a:ea typeface="+mj-ea"/>
                <a:cs typeface="Times New Roman" pitchFamily="18" charset="0"/>
              </a:rPr>
              <a:t>Corrección del recalentamiento del motor AC</a:t>
            </a:r>
            <a:r>
              <a:rPr lang="en-US" b="1" dirty="0"/>
              <a:t/>
            </a:r>
            <a:br>
              <a:rPr lang="en-US" b="1" dirty="0"/>
            </a:br>
            <a:endParaRPr lang="es-EC" dirty="0"/>
          </a:p>
        </p:txBody>
      </p:sp>
      <p:sp>
        <p:nvSpPr>
          <p:cNvPr id="3" name="2 Marcador de contenido"/>
          <p:cNvSpPr>
            <a:spLocks noGrp="1"/>
          </p:cNvSpPr>
          <p:nvPr>
            <p:ph idx="1"/>
          </p:nvPr>
        </p:nvSpPr>
        <p:spPr>
          <a:xfrm>
            <a:off x="457200" y="2057400"/>
            <a:ext cx="8229600" cy="2438400"/>
          </a:xfrm>
        </p:spPr>
        <p:txBody>
          <a:bodyPr/>
          <a:lstStyle/>
          <a:p>
            <a:pPr algn="just"/>
            <a:r>
              <a:rPr lang="es-EC" dirty="0" smtClean="0">
                <a:latin typeface="Times New Roman" pitchFamily="18" charset="0"/>
                <a:cs typeface="Times New Roman" pitchFamily="18" charset="0"/>
              </a:rPr>
              <a:t>Se cambian los resortes originales de las escobillas por unos más suaves que no ejercen un exceso de fricción en los anillos de cobre y se coloca un ventilador para contribuir a la circulación de aire en el motor AC. </a:t>
            </a:r>
            <a:endParaRPr lang="es-EC" dirty="0">
              <a:latin typeface="Times New Roman" pitchFamily="18" charset="0"/>
              <a:cs typeface="Times New Roman" pitchFamily="18" charset="0"/>
            </a:endParaRPr>
          </a:p>
        </p:txBody>
      </p:sp>
      <p:pic>
        <p:nvPicPr>
          <p:cNvPr id="4" name="3 Imagen"/>
          <p:cNvPicPr/>
          <p:nvPr/>
        </p:nvPicPr>
        <p:blipFill>
          <a:blip r:embed="rId2" cstate="print"/>
          <a:srcRect l="16573" t="34030" r="42262" b="29658"/>
          <a:stretch>
            <a:fillRect/>
          </a:stretch>
        </p:blipFill>
        <p:spPr bwMode="auto">
          <a:xfrm>
            <a:off x="3048000" y="4419600"/>
            <a:ext cx="3859121" cy="1914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4400" b="1" dirty="0" smtClean="0">
                <a:latin typeface="Times New Roman" pitchFamily="18" charset="0"/>
                <a:cs typeface="Times New Roman" pitchFamily="18" charset="0"/>
              </a:rPr>
              <a:t>Corrección de la visualización de los mensajes en el sistema de rotulación RGB</a:t>
            </a:r>
            <a:r>
              <a:rPr lang="en-US" b="1" dirty="0" smtClean="0"/>
              <a:t/>
            </a:r>
            <a:br>
              <a:rPr lang="en-US" b="1" dirty="0" smtClean="0"/>
            </a:br>
            <a:endParaRPr lang="es-EC" dirty="0"/>
          </a:p>
        </p:txBody>
      </p:sp>
      <p:sp>
        <p:nvSpPr>
          <p:cNvPr id="3" name="2 Marcador de contenido"/>
          <p:cNvSpPr>
            <a:spLocks noGrp="1"/>
          </p:cNvSpPr>
          <p:nvPr>
            <p:ph idx="1"/>
          </p:nvPr>
        </p:nvSpPr>
        <p:spPr>
          <a:xfrm>
            <a:off x="457200" y="2532888"/>
            <a:ext cx="8229600" cy="1658112"/>
          </a:xfrm>
        </p:spPr>
        <p:txBody>
          <a:bodyPr/>
          <a:lstStyle/>
          <a:p>
            <a:r>
              <a:rPr lang="es-EC" dirty="0" smtClean="0"/>
              <a:t>Se establecen valores de velocidad de giro del motor y tiempo de encendido y apagado de los </a:t>
            </a:r>
            <a:r>
              <a:rPr lang="es-EC" dirty="0" err="1" smtClean="0"/>
              <a:t>LED’s</a:t>
            </a:r>
            <a:r>
              <a:rPr lang="es-EC" dirty="0" smtClean="0"/>
              <a:t> RGB.</a:t>
            </a:r>
            <a:endParaRPr lang="es-EC" dirty="0"/>
          </a:p>
        </p:txBody>
      </p:sp>
      <p:pic>
        <p:nvPicPr>
          <p:cNvPr id="51202" name="Imagen 4"/>
          <p:cNvPicPr>
            <a:picLocks noChangeAspect="1" noChangeArrowheads="1"/>
          </p:cNvPicPr>
          <p:nvPr/>
        </p:nvPicPr>
        <p:blipFill>
          <a:blip r:embed="rId2" cstate="print"/>
          <a:srcRect l="30576" t="33759" r="43530" b="24522"/>
          <a:stretch>
            <a:fillRect/>
          </a:stretch>
        </p:blipFill>
        <p:spPr bwMode="auto">
          <a:xfrm>
            <a:off x="685800" y="3886200"/>
            <a:ext cx="3124200" cy="2832100"/>
          </a:xfrm>
          <a:prstGeom prst="rect">
            <a:avLst/>
          </a:prstGeom>
          <a:noFill/>
        </p:spPr>
      </p:pic>
      <p:pic>
        <p:nvPicPr>
          <p:cNvPr id="51201" name="Imagen 1"/>
          <p:cNvPicPr>
            <a:picLocks noChangeAspect="1" noChangeArrowheads="1"/>
          </p:cNvPicPr>
          <p:nvPr/>
        </p:nvPicPr>
        <p:blipFill>
          <a:blip r:embed="rId3" cstate="print"/>
          <a:srcRect l="21878" t="22929" r="39590" b="14331"/>
          <a:stretch>
            <a:fillRect/>
          </a:stretch>
        </p:blipFill>
        <p:spPr bwMode="auto">
          <a:xfrm>
            <a:off x="5794289" y="3949230"/>
            <a:ext cx="2892511" cy="2642540"/>
          </a:xfrm>
          <a:prstGeom prst="rect">
            <a:avLst/>
          </a:prstGeom>
          <a:noFill/>
        </p:spPr>
      </p:pic>
      <p:sp>
        <p:nvSpPr>
          <p:cNvPr id="512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4" name="Rectangle 4"/>
          <p:cNvSpPr>
            <a:spLocks noChangeArrowheads="1"/>
          </p:cNvSpPr>
          <p:nvPr/>
        </p:nvSpPr>
        <p:spPr bwMode="auto">
          <a:xfrm>
            <a:off x="0" y="2581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Flecha derecha"/>
          <p:cNvSpPr/>
          <p:nvPr/>
        </p:nvSpPr>
        <p:spPr>
          <a:xfrm>
            <a:off x="4191000" y="4800600"/>
            <a:ext cx="1371600" cy="762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ox(in)">
                                      <p:cBhvr>
                                        <p:cTn id="7" dur="500"/>
                                        <p:tgtEl>
                                          <p:spTgt spid="5120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51201"/>
                                        </p:tgtEl>
                                        <p:attrNameLst>
                                          <p:attrName>style.visibility</p:attrName>
                                        </p:attrNameLst>
                                      </p:cBhvr>
                                      <p:to>
                                        <p:strVal val="visible"/>
                                      </p:to>
                                    </p:set>
                                    <p:animEffect transition="in" filter="box(in)">
                                      <p:cBhvr>
                                        <p:cTn id="15" dur="500"/>
                                        <p:tgtEl>
                                          <p:spTgt spid="51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533400"/>
            <a:ext cx="8229600" cy="1066800"/>
          </a:xfrm>
        </p:spPr>
        <p:txBody>
          <a:bodyPr/>
          <a:lstStyle/>
          <a:p>
            <a:r>
              <a:rPr lang="es-EC" b="1" dirty="0">
                <a:latin typeface="Times New Roman" pitchFamily="18" charset="0"/>
                <a:cs typeface="Times New Roman" pitchFamily="18" charset="0"/>
              </a:rPr>
              <a:t>PERSISTENCIA DE LA VISIÓN</a:t>
            </a:r>
          </a:p>
        </p:txBody>
      </p:sp>
      <p:sp>
        <p:nvSpPr>
          <p:cNvPr id="3" name="2 Marcador de contenido"/>
          <p:cNvSpPr>
            <a:spLocks noGrp="1"/>
          </p:cNvSpPr>
          <p:nvPr>
            <p:ph idx="1"/>
          </p:nvPr>
        </p:nvSpPr>
        <p:spPr>
          <a:xfrm>
            <a:off x="457200" y="1600200"/>
            <a:ext cx="4343400" cy="4525963"/>
          </a:xfrm>
        </p:spPr>
        <p:txBody>
          <a:bodyPr>
            <a:normAutofit/>
          </a:bodyPr>
          <a:lstStyle/>
          <a:p>
            <a:pPr algn="just"/>
            <a:r>
              <a:rPr lang="es-EC" dirty="0">
                <a:latin typeface="Times New Roman" pitchFamily="18" charset="0"/>
                <a:cs typeface="Times New Roman" pitchFamily="18" charset="0"/>
              </a:rPr>
              <a:t>El fenómeno de la persistencia de la visión, consiste en una deficiencia del ojo humano, permite que una imagen permanezca en la retina durante un período de tiempo corto. </a:t>
            </a:r>
          </a:p>
        </p:txBody>
      </p:sp>
      <p:pic>
        <p:nvPicPr>
          <p:cNvPr id="6146" name="Picture 2" descr="http://miespacio.ucol.mx/oscar_castellanos/unidad3/imagenes/muybridge_galloping_horse.jpg"/>
          <p:cNvPicPr>
            <a:picLocks noChangeAspect="1" noChangeArrowheads="1"/>
          </p:cNvPicPr>
          <p:nvPr/>
        </p:nvPicPr>
        <p:blipFill>
          <a:blip r:embed="rId2" cstate="print"/>
          <a:srcRect/>
          <a:stretch>
            <a:fillRect/>
          </a:stretch>
        </p:blipFill>
        <p:spPr bwMode="auto">
          <a:xfrm>
            <a:off x="5181600" y="2209800"/>
            <a:ext cx="3533775"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229600" cy="1066800"/>
          </a:xfrm>
        </p:spPr>
        <p:txBody>
          <a:bodyPr>
            <a:normAutofit fontScale="90000"/>
          </a:bodyPr>
          <a:lstStyle/>
          <a:p>
            <a:r>
              <a:rPr lang="es-EC" sz="4400" b="1" dirty="0" smtClean="0">
                <a:latin typeface="Times New Roman" pitchFamily="18" charset="0"/>
                <a:cs typeface="Times New Roman" pitchFamily="18" charset="0"/>
              </a:rPr>
              <a:t>PUESTA EN MARCHA DEL SISTEMA DE ROTULACIÓN RGB</a:t>
            </a:r>
            <a:r>
              <a:rPr lang="en-US" b="1" dirty="0" smtClean="0"/>
              <a:t/>
            </a:r>
            <a:br>
              <a:rPr lang="en-US" b="1" dirty="0" smtClean="0"/>
            </a:br>
            <a:endParaRPr lang="es-EC" dirty="0"/>
          </a:p>
        </p:txBody>
      </p:sp>
      <p:pic>
        <p:nvPicPr>
          <p:cNvPr id="3" name="Sistema de Rotulacion RGB.mp4">
            <a:hlinkClick r:id="" action="ppaction://media"/>
          </p:cNvPr>
          <p:cNvPicPr>
            <a:picLocks noRot="1" noChangeAspect="1"/>
          </p:cNvPicPr>
          <p:nvPr>
            <a:videoFile r:link="rId1"/>
          </p:nvPr>
        </p:nvPicPr>
        <p:blipFill>
          <a:blip r:embed="rId3" cstate="print"/>
          <a:stretch>
            <a:fillRect/>
          </a:stretch>
        </p:blipFill>
        <p:spPr>
          <a:xfrm>
            <a:off x="304800" y="1981200"/>
            <a:ext cx="8610600" cy="4686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533400"/>
            <a:ext cx="8229600" cy="1066800"/>
          </a:xfrm>
        </p:spPr>
        <p:txBody>
          <a:bodyPr>
            <a:normAutofit/>
          </a:bodyPr>
          <a:lstStyle/>
          <a:p>
            <a:r>
              <a:rPr lang="es-EC" b="1" dirty="0" smtClean="0">
                <a:latin typeface="Times New Roman" pitchFamily="18" charset="0"/>
                <a:cs typeface="Times New Roman" pitchFamily="18" charset="0"/>
              </a:rPr>
              <a:t>CONCLUSIONES</a:t>
            </a:r>
          </a:p>
        </p:txBody>
      </p:sp>
      <p:sp>
        <p:nvSpPr>
          <p:cNvPr id="3" name="2 Marcador de contenido"/>
          <p:cNvSpPr>
            <a:spLocks noGrp="1"/>
          </p:cNvSpPr>
          <p:nvPr>
            <p:ph idx="1"/>
          </p:nvPr>
        </p:nvSpPr>
        <p:spPr>
          <a:xfrm>
            <a:off x="228600" y="1981200"/>
            <a:ext cx="8458200" cy="4325112"/>
          </a:xfrm>
        </p:spPr>
        <p:txBody>
          <a:bodyPr>
            <a:normAutofit fontScale="85000" lnSpcReduction="20000"/>
          </a:bodyPr>
          <a:lstStyle/>
          <a:p>
            <a:pPr lvl="0" algn="just"/>
            <a:r>
              <a:rPr lang="es-EC" dirty="0" smtClean="0">
                <a:latin typeface="Times New Roman" pitchFamily="18" charset="0"/>
                <a:cs typeface="Times New Roman" pitchFamily="18" charset="0"/>
              </a:rPr>
              <a:t>Realizar el diseño e implementación  de un sistema de rotulación RGB, que se basa en la técnica de la persistencia de la visión, ofrece una solución óptima del alcance visual, que se  aplica en el  mercado de la  publicidad, a partir de recursos mecánicos y electrónicos actualmente disponibles en el mercado ecuatoriano.</a:t>
            </a:r>
          </a:p>
          <a:p>
            <a:pPr lvl="0" algn="just"/>
            <a:endParaRPr lang="es-EC" dirty="0" smtClean="0">
              <a:latin typeface="Times New Roman" pitchFamily="18" charset="0"/>
              <a:cs typeface="Times New Roman" pitchFamily="18" charset="0"/>
            </a:endParaRPr>
          </a:p>
          <a:p>
            <a:pPr lvl="0" algn="just"/>
            <a:endParaRPr lang="es-EC"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Analizar previamente las condiciones óptimas y necesarias para la ubicación de los dispositivos electrónicos y de los elementos mecánicos en la creación del sistema de rotulación RGB, es necesario para que no se produzcan cambios en sus diseños al momento de su acople.</a:t>
            </a:r>
            <a:endParaRPr lang="en-US" dirty="0" smtClean="0">
              <a:latin typeface="Times New Roman" pitchFamily="18" charset="0"/>
              <a:cs typeface="Times New Roman" pitchFamily="18" charset="0"/>
            </a:endParaRPr>
          </a:p>
          <a:p>
            <a:pPr lvl="0"/>
            <a:endParaRPr lang="en-US" dirty="0" smtClean="0"/>
          </a:p>
          <a:p>
            <a:endParaRPr lang="es-EC"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533400"/>
            <a:ext cx="8229600" cy="1066800"/>
          </a:xfrm>
        </p:spPr>
        <p:txBody>
          <a:bodyPr>
            <a:normAutofit/>
          </a:bodyPr>
          <a:lstStyle/>
          <a:p>
            <a:r>
              <a:rPr lang="es-EC" b="1" dirty="0" smtClean="0">
                <a:latin typeface="Times New Roman" pitchFamily="18" charset="0"/>
                <a:cs typeface="Times New Roman" pitchFamily="18" charset="0"/>
              </a:rPr>
              <a:t>CONCLUSIONES</a:t>
            </a:r>
          </a:p>
        </p:txBody>
      </p:sp>
      <p:sp>
        <p:nvSpPr>
          <p:cNvPr id="3" name="2 Marcador de contenido"/>
          <p:cNvSpPr>
            <a:spLocks noGrp="1"/>
          </p:cNvSpPr>
          <p:nvPr>
            <p:ph idx="1"/>
          </p:nvPr>
        </p:nvSpPr>
        <p:spPr>
          <a:xfrm>
            <a:off x="228600" y="1981200"/>
            <a:ext cx="8458200" cy="4325112"/>
          </a:xfrm>
        </p:spPr>
        <p:txBody>
          <a:bodyPr>
            <a:normAutofit fontScale="77500" lnSpcReduction="20000"/>
          </a:bodyPr>
          <a:lstStyle/>
          <a:p>
            <a:pPr lvl="0" algn="just"/>
            <a:r>
              <a:rPr lang="es-EC" dirty="0" smtClean="0">
                <a:latin typeface="Times New Roman" pitchFamily="18" charset="0"/>
                <a:cs typeface="Times New Roman" pitchFamily="18" charset="0"/>
              </a:rPr>
              <a:t>Emplear en el diseño mecánico del sistema de rotulación RGB portaescobillas y anillos de cobre, es una solución factible para transferir energía desde un punto fijo a un elemento que está en movimiento porque no representa un obstáculo en el movimiento giratorio del sistema, debido a que evita colocar cables o baterías en la hélice.</a:t>
            </a:r>
            <a:endParaRPr lang="en-US" dirty="0" smtClean="0">
              <a:latin typeface="Times New Roman" pitchFamily="18" charset="0"/>
              <a:cs typeface="Times New Roman" pitchFamily="18" charset="0"/>
            </a:endParaRPr>
          </a:p>
          <a:p>
            <a:pPr algn="just"/>
            <a:endParaRPr lang="es-EC"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lvl="0" algn="just"/>
            <a:r>
              <a:rPr lang="es-EC" dirty="0" smtClean="0">
                <a:latin typeface="Times New Roman" pitchFamily="18" charset="0"/>
                <a:cs typeface="Times New Roman" pitchFamily="18" charset="0"/>
              </a:rPr>
              <a:t>Emplear comunicación inalámbrica en el sistema de rotulación RGB, facilita la transmisión de datos desde la PC hacia el microcontrolador, porque que se elimina la dependencia de cables y conectores, además de que se justifica la selección de los módulos HC05, que emplean comunicación Bluetooth-SPP y se diseñan para trabajar en dispositivos de bajo consumo de energía como son los microcontroladores. </a:t>
            </a:r>
            <a:endParaRPr lang="en-US" dirty="0" smtClean="0">
              <a:latin typeface="Times New Roman" pitchFamily="18" charset="0"/>
              <a:cs typeface="Times New Roman" pitchFamily="18" charset="0"/>
            </a:endParaRPr>
          </a:p>
          <a:p>
            <a:pPr lvl="0"/>
            <a:endParaRPr lang="en-US" dirty="0" smtClean="0"/>
          </a:p>
          <a:p>
            <a:endParaRPr lang="es-EC"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533400"/>
            <a:ext cx="8229600" cy="1066800"/>
          </a:xfrm>
        </p:spPr>
        <p:txBody>
          <a:bodyPr>
            <a:normAutofit/>
          </a:bodyPr>
          <a:lstStyle/>
          <a:p>
            <a:r>
              <a:rPr lang="es-EC" b="1" dirty="0" smtClean="0">
                <a:latin typeface="Times New Roman" pitchFamily="18" charset="0"/>
                <a:cs typeface="Times New Roman" pitchFamily="18" charset="0"/>
              </a:rPr>
              <a:t>CONCLUSIONES</a:t>
            </a:r>
          </a:p>
        </p:txBody>
      </p:sp>
      <p:sp>
        <p:nvSpPr>
          <p:cNvPr id="3" name="2 Marcador de contenido"/>
          <p:cNvSpPr>
            <a:spLocks noGrp="1"/>
          </p:cNvSpPr>
          <p:nvPr>
            <p:ph idx="1"/>
          </p:nvPr>
        </p:nvSpPr>
        <p:spPr>
          <a:xfrm>
            <a:off x="228600" y="1981200"/>
            <a:ext cx="8458200" cy="4325112"/>
          </a:xfrm>
        </p:spPr>
        <p:txBody>
          <a:bodyPr>
            <a:normAutofit fontScale="92500" lnSpcReduction="20000"/>
          </a:bodyPr>
          <a:lstStyle/>
          <a:p>
            <a:pPr lvl="0" algn="just"/>
            <a:r>
              <a:rPr lang="es-EC" dirty="0" smtClean="0">
                <a:latin typeface="Times New Roman" pitchFamily="18" charset="0"/>
                <a:cs typeface="Times New Roman" pitchFamily="18" charset="0"/>
              </a:rPr>
              <a:t>Descartar sentencias condicionales en la programación del microcontrolador del sistema de rotulación RGB, agilita la lectura del programa y da la opción de controlar los tiempos de retardo que permiten visualizar el mensaje sin ninguna deformación.</a:t>
            </a:r>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lvl="0" algn="just"/>
            <a:r>
              <a:rPr lang="es-EC" dirty="0" smtClean="0">
                <a:latin typeface="Times New Roman" pitchFamily="18" charset="0"/>
                <a:cs typeface="Times New Roman" pitchFamily="18" charset="0"/>
              </a:rPr>
              <a:t>Usar la interfaz gráfica en el sistema de rotulación RGB, proporciona al usuario un entorno visual sencillo de manejar, que permite diseñar texto o imágenes que se presentan a través de los </a:t>
            </a:r>
            <a:r>
              <a:rPr lang="es-EC" dirty="0" err="1" smtClean="0">
                <a:latin typeface="Times New Roman" pitchFamily="18" charset="0"/>
                <a:cs typeface="Times New Roman" pitchFamily="18" charset="0"/>
              </a:rPr>
              <a:t>LED’s</a:t>
            </a:r>
            <a:r>
              <a:rPr lang="es-EC" dirty="0" smtClean="0">
                <a:latin typeface="Times New Roman" pitchFamily="18" charset="0"/>
                <a:cs typeface="Times New Roman" pitchFamily="18" charset="0"/>
              </a:rPr>
              <a:t> RGB en el sistema de rotulación.</a:t>
            </a:r>
            <a:endParaRPr lang="en-US" dirty="0" smtClean="0">
              <a:latin typeface="Times New Roman" pitchFamily="18" charset="0"/>
              <a:cs typeface="Times New Roman" pitchFamily="18" charset="0"/>
            </a:endParaRPr>
          </a:p>
          <a:p>
            <a:pPr lvl="0"/>
            <a:endParaRPr lang="en-US" dirty="0" smtClean="0"/>
          </a:p>
          <a:p>
            <a:endParaRPr lang="es-EC"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533400"/>
            <a:ext cx="8229600" cy="1066800"/>
          </a:xfrm>
        </p:spPr>
        <p:txBody>
          <a:bodyPr>
            <a:normAutofit/>
          </a:bodyPr>
          <a:lstStyle/>
          <a:p>
            <a:r>
              <a:rPr lang="es-EC" b="1" dirty="0" smtClean="0">
                <a:latin typeface="Times New Roman" pitchFamily="18" charset="0"/>
                <a:cs typeface="Times New Roman" pitchFamily="18" charset="0"/>
              </a:rPr>
              <a:t>CONCLUSIONES</a:t>
            </a:r>
          </a:p>
        </p:txBody>
      </p:sp>
      <p:sp>
        <p:nvSpPr>
          <p:cNvPr id="3" name="2 Marcador de contenido"/>
          <p:cNvSpPr>
            <a:spLocks noGrp="1"/>
          </p:cNvSpPr>
          <p:nvPr>
            <p:ph idx="1"/>
          </p:nvPr>
        </p:nvSpPr>
        <p:spPr>
          <a:xfrm>
            <a:off x="228600" y="1981200"/>
            <a:ext cx="8458200" cy="4325112"/>
          </a:xfrm>
        </p:spPr>
        <p:txBody>
          <a:bodyPr>
            <a:normAutofit fontScale="92500" lnSpcReduction="10000"/>
          </a:bodyPr>
          <a:lstStyle/>
          <a:p>
            <a:pPr lvl="0" algn="just"/>
            <a:r>
              <a:rPr lang="es-EC" dirty="0" smtClean="0">
                <a:latin typeface="Times New Roman" pitchFamily="18" charset="0"/>
                <a:cs typeface="Times New Roman" pitchFamily="18" charset="0"/>
              </a:rPr>
              <a:t>Ofrecer la opción de guardar el código del mensaje o imagen que se crea en la interfaz gráfica del sistema de rotulación RGB en un archivo con extensión .</a:t>
            </a:r>
            <a:r>
              <a:rPr lang="es-EC" dirty="0" err="1" smtClean="0">
                <a:latin typeface="Times New Roman" pitchFamily="18" charset="0"/>
                <a:cs typeface="Times New Roman" pitchFamily="18" charset="0"/>
              </a:rPr>
              <a:t>txt</a:t>
            </a:r>
            <a:r>
              <a:rPr lang="es-EC" dirty="0" smtClean="0">
                <a:latin typeface="Times New Roman" pitchFamily="18" charset="0"/>
                <a:cs typeface="Times New Roman" pitchFamily="18" charset="0"/>
              </a:rPr>
              <a:t>,  da la posibilidad al usuario de reutilizar o editar mensajes que se crean sin la necesidad de volver a diseñarlos.  </a:t>
            </a:r>
            <a:endParaRPr lang="en-US" dirty="0" smtClean="0">
              <a:latin typeface="Times New Roman" pitchFamily="18" charset="0"/>
              <a:cs typeface="Times New Roman" pitchFamily="18" charset="0"/>
            </a:endParaRPr>
          </a:p>
          <a:p>
            <a:pPr algn="just">
              <a:buNone/>
            </a:pPr>
            <a:endParaRPr lang="es-EC" dirty="0" smtClean="0">
              <a:latin typeface="Times New Roman" pitchFamily="18" charset="0"/>
              <a:cs typeface="Times New Roman" pitchFamily="18" charset="0"/>
            </a:endParaRPr>
          </a:p>
          <a:p>
            <a:pPr algn="just">
              <a:buNone/>
            </a:pPr>
            <a:r>
              <a:rPr lang="es-EC"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lvl="0" algn="just"/>
            <a:r>
              <a:rPr lang="es-EC" dirty="0" smtClean="0">
                <a:latin typeface="Times New Roman" pitchFamily="18" charset="0"/>
                <a:cs typeface="Times New Roman" pitchFamily="18" charset="0"/>
              </a:rPr>
              <a:t>Controlar los tiempos de retardo y velocidad de giro del motor del sistema de rotulación RGB, permite una correcta visualización del mensaje y evita distorsiones en el texto o imagen que se proyecta a través de los </a:t>
            </a:r>
            <a:r>
              <a:rPr lang="es-EC" dirty="0" err="1" smtClean="0">
                <a:latin typeface="Times New Roman" pitchFamily="18" charset="0"/>
                <a:cs typeface="Times New Roman" pitchFamily="18" charset="0"/>
              </a:rPr>
              <a:t>LED’s</a:t>
            </a:r>
            <a:r>
              <a:rPr lang="es-EC" dirty="0" smtClean="0">
                <a:latin typeface="Times New Roman" pitchFamily="18" charset="0"/>
                <a:cs typeface="Times New Roman" pitchFamily="18" charset="0"/>
              </a:rPr>
              <a:t> RGB.</a:t>
            </a:r>
            <a:endParaRPr lang="en-US" dirty="0" smtClean="0">
              <a:latin typeface="Times New Roman" pitchFamily="18" charset="0"/>
              <a:cs typeface="Times New Roman" pitchFamily="18" charset="0"/>
            </a:endParaRPr>
          </a:p>
          <a:p>
            <a:pPr lvl="0"/>
            <a:endParaRPr lang="en-US" dirty="0" smtClean="0"/>
          </a:p>
          <a:p>
            <a:endParaRPr lang="es-EC"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609600"/>
            <a:ext cx="8229600" cy="1066800"/>
          </a:xfrm>
        </p:spPr>
        <p:txBody>
          <a:bodyPr>
            <a:normAutofit/>
          </a:bodyPr>
          <a:lstStyle/>
          <a:p>
            <a:r>
              <a:rPr lang="es-EC" b="1" dirty="0" smtClean="0">
                <a:latin typeface="Times New Roman" pitchFamily="18" charset="0"/>
                <a:cs typeface="Times New Roman" pitchFamily="18" charset="0"/>
              </a:rPr>
              <a:t>RECOMENDACIONES</a:t>
            </a:r>
            <a:endParaRPr lang="es-EC" dirty="0"/>
          </a:p>
        </p:txBody>
      </p:sp>
      <p:sp>
        <p:nvSpPr>
          <p:cNvPr id="3" name="2 Marcador de contenido"/>
          <p:cNvSpPr>
            <a:spLocks noGrp="1"/>
          </p:cNvSpPr>
          <p:nvPr>
            <p:ph idx="1"/>
          </p:nvPr>
        </p:nvSpPr>
        <p:spPr>
          <a:xfrm>
            <a:off x="457200" y="2057400"/>
            <a:ext cx="8229600" cy="4325112"/>
          </a:xfrm>
        </p:spPr>
        <p:txBody>
          <a:bodyPr>
            <a:normAutofit fontScale="92500" lnSpcReduction="20000"/>
          </a:bodyPr>
          <a:lstStyle/>
          <a:p>
            <a:pPr lvl="0" algn="just"/>
            <a:r>
              <a:rPr lang="es-EC" dirty="0" smtClean="0">
                <a:latin typeface="Times New Roman" pitchFamily="18" charset="0"/>
                <a:cs typeface="Times New Roman" pitchFamily="18" charset="0"/>
              </a:rPr>
              <a:t>Para la elección del dispositivo de control de cualquier sistema, se recomienda tomar en cuenta la cantidad de puertos de entrada y salida, la capacidad de memorias, los tipos de comunicación y el tamaño del dispositivo, que satisfaga las necesidades de la aplicación a desarrollar. </a:t>
            </a:r>
            <a:endParaRPr lang="en-US" dirty="0" smtClean="0">
              <a:latin typeface="Times New Roman" pitchFamily="18" charset="0"/>
              <a:cs typeface="Times New Roman" pitchFamily="18" charset="0"/>
            </a:endParaRPr>
          </a:p>
          <a:p>
            <a:pPr lvl="0" algn="just"/>
            <a:endParaRPr lang="en-US" dirty="0" smtClean="0">
              <a:latin typeface="Times New Roman" pitchFamily="18" charset="0"/>
              <a:cs typeface="Times New Roman" pitchFamily="18" charset="0"/>
            </a:endParaRPr>
          </a:p>
          <a:p>
            <a:pPr lvl="0" algn="just">
              <a:buNone/>
            </a:pPr>
            <a:endParaRPr lang="en-US" dirty="0" smtClean="0">
              <a:latin typeface="Times New Roman" pitchFamily="18" charset="0"/>
              <a:cs typeface="Times New Roman" pitchFamily="18" charset="0"/>
            </a:endParaRPr>
          </a:p>
          <a:p>
            <a:pPr lvl="0" algn="just"/>
            <a:r>
              <a:rPr lang="es-EC" dirty="0" smtClean="0">
                <a:latin typeface="Times New Roman" pitchFamily="18" charset="0"/>
                <a:cs typeface="Times New Roman" pitchFamily="18" charset="0"/>
              </a:rPr>
              <a:t>Si se trabaja en alguna aplicación con transistores en lógica negativa se recomienda crear un circuito electrónico que garantice un cero lógico, debido a la presencia de señales basura que pueden provocar activaciones no deseadas.</a:t>
            </a:r>
            <a:endParaRPr lang="en-US" dirty="0" smtClean="0">
              <a:latin typeface="Times New Roman" pitchFamily="18" charset="0"/>
              <a:cs typeface="Times New Roman" pitchFamily="18" charset="0"/>
            </a:endParaRPr>
          </a:p>
          <a:p>
            <a:endParaRPr lang="es-EC"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609600"/>
            <a:ext cx="8229600" cy="1066800"/>
          </a:xfrm>
        </p:spPr>
        <p:txBody>
          <a:bodyPr>
            <a:normAutofit/>
          </a:bodyPr>
          <a:lstStyle/>
          <a:p>
            <a:r>
              <a:rPr lang="es-EC" b="1" dirty="0" smtClean="0">
                <a:latin typeface="Times New Roman" pitchFamily="18" charset="0"/>
                <a:cs typeface="Times New Roman" pitchFamily="18" charset="0"/>
              </a:rPr>
              <a:t>RECOMENDACIONES</a:t>
            </a:r>
            <a:endParaRPr lang="es-EC" dirty="0"/>
          </a:p>
        </p:txBody>
      </p:sp>
      <p:sp>
        <p:nvSpPr>
          <p:cNvPr id="3" name="2 Marcador de contenido"/>
          <p:cNvSpPr>
            <a:spLocks noGrp="1"/>
          </p:cNvSpPr>
          <p:nvPr>
            <p:ph idx="1"/>
          </p:nvPr>
        </p:nvSpPr>
        <p:spPr>
          <a:xfrm>
            <a:off x="457200" y="2057400"/>
            <a:ext cx="8229600" cy="4325112"/>
          </a:xfrm>
        </p:spPr>
        <p:txBody>
          <a:bodyPr>
            <a:normAutofit lnSpcReduction="10000"/>
          </a:bodyPr>
          <a:lstStyle/>
          <a:p>
            <a:pPr lvl="0" algn="just"/>
            <a:r>
              <a:rPr lang="es-EC" dirty="0" smtClean="0">
                <a:latin typeface="Times New Roman" pitchFamily="18" charset="0"/>
                <a:cs typeface="Times New Roman" pitchFamily="18" charset="0"/>
              </a:rPr>
              <a:t>Se recomienda no situar el aparato a más de 10 metros de la PC, para garantizar una transmisión de datos correcta.</a:t>
            </a:r>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lvl="0" algn="just"/>
            <a:r>
              <a:rPr lang="es-EC" dirty="0" smtClean="0">
                <a:latin typeface="Times New Roman" pitchFamily="18" charset="0"/>
                <a:cs typeface="Times New Roman" pitchFamily="18" charset="0"/>
              </a:rPr>
              <a:t>Se recomienda mantener limpios y en buen estado los ventiladores del sistema de rotulación RGB, para la refrigeración del motor y evitar su daño por  recalentamiento. Esta prevención alarga la vida útil del aparato.</a:t>
            </a:r>
            <a:endParaRPr lang="en-US" dirty="0" smtClean="0">
              <a:latin typeface="Times New Roman" pitchFamily="18" charset="0"/>
              <a:cs typeface="Times New Roman" pitchFamily="18" charset="0"/>
            </a:endParaRPr>
          </a:p>
          <a:p>
            <a:endParaRPr lang="es-EC"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609600"/>
            <a:ext cx="8229600" cy="1066800"/>
          </a:xfrm>
        </p:spPr>
        <p:txBody>
          <a:bodyPr>
            <a:normAutofit/>
          </a:bodyPr>
          <a:lstStyle/>
          <a:p>
            <a:r>
              <a:rPr lang="es-EC" b="1" dirty="0" smtClean="0">
                <a:latin typeface="Times New Roman" pitchFamily="18" charset="0"/>
                <a:cs typeface="Times New Roman" pitchFamily="18" charset="0"/>
              </a:rPr>
              <a:t>RECOMENDACIONES</a:t>
            </a:r>
            <a:endParaRPr lang="es-EC" dirty="0"/>
          </a:p>
        </p:txBody>
      </p:sp>
      <p:sp>
        <p:nvSpPr>
          <p:cNvPr id="3" name="2 Marcador de contenido"/>
          <p:cNvSpPr>
            <a:spLocks noGrp="1"/>
          </p:cNvSpPr>
          <p:nvPr>
            <p:ph idx="1"/>
          </p:nvPr>
        </p:nvSpPr>
        <p:spPr>
          <a:xfrm>
            <a:off x="457200" y="1752600"/>
            <a:ext cx="8229600" cy="4629912"/>
          </a:xfrm>
        </p:spPr>
        <p:txBody>
          <a:bodyPr>
            <a:normAutofit fontScale="70000" lnSpcReduction="20000"/>
          </a:bodyPr>
          <a:lstStyle/>
          <a:p>
            <a:pPr lvl="0" algn="just"/>
            <a:r>
              <a:rPr lang="es-EC" sz="3400" dirty="0" smtClean="0">
                <a:latin typeface="Times New Roman" pitchFamily="18" charset="0"/>
                <a:cs typeface="Times New Roman" pitchFamily="18" charset="0"/>
              </a:rPr>
              <a:t>Se recomienda colocar el dispositivo de rotulación RGB en un soporte estable para evitar efectos de balanceo y vibración. </a:t>
            </a:r>
            <a:endParaRPr lang="en-US" sz="3400" dirty="0" smtClean="0">
              <a:latin typeface="Times New Roman" pitchFamily="18" charset="0"/>
              <a:cs typeface="Times New Roman" pitchFamily="18" charset="0"/>
            </a:endParaRPr>
          </a:p>
          <a:p>
            <a:pPr algn="just"/>
            <a:endParaRPr lang="en-US" sz="3400" dirty="0" smtClean="0">
              <a:latin typeface="Times New Roman" pitchFamily="18" charset="0"/>
              <a:cs typeface="Times New Roman" pitchFamily="18" charset="0"/>
            </a:endParaRPr>
          </a:p>
          <a:p>
            <a:pPr algn="just"/>
            <a:endParaRPr lang="en-US" sz="3400" dirty="0" smtClean="0">
              <a:latin typeface="Times New Roman" pitchFamily="18" charset="0"/>
              <a:cs typeface="Times New Roman" pitchFamily="18" charset="0"/>
            </a:endParaRPr>
          </a:p>
          <a:p>
            <a:pPr lvl="0" algn="just"/>
            <a:r>
              <a:rPr lang="es-EC" sz="3400" dirty="0" smtClean="0">
                <a:latin typeface="Times New Roman" pitchFamily="18" charset="0"/>
                <a:cs typeface="Times New Roman" pitchFamily="18" charset="0"/>
              </a:rPr>
              <a:t>Para la correcta visualización del texto o imagen que se proyecta a través de los </a:t>
            </a:r>
            <a:r>
              <a:rPr lang="es-EC" sz="3400" dirty="0" err="1" smtClean="0">
                <a:latin typeface="Times New Roman" pitchFamily="18" charset="0"/>
                <a:cs typeface="Times New Roman" pitchFamily="18" charset="0"/>
              </a:rPr>
              <a:t>LED’s</a:t>
            </a:r>
            <a:r>
              <a:rPr lang="es-EC" sz="3400" dirty="0" smtClean="0">
                <a:latin typeface="Times New Roman" pitchFamily="18" charset="0"/>
                <a:cs typeface="Times New Roman" pitchFamily="18" charset="0"/>
              </a:rPr>
              <a:t> RGB, se recomienda esperar un tiempo aproximado de 30 segundos hasta que se estabilice la velocidad del motor AC del sistema de rotulación RGB.</a:t>
            </a:r>
            <a:endParaRPr lang="en-US" sz="3400" dirty="0" smtClean="0">
              <a:latin typeface="Times New Roman" pitchFamily="18" charset="0"/>
              <a:cs typeface="Times New Roman" pitchFamily="18" charset="0"/>
            </a:endParaRPr>
          </a:p>
          <a:p>
            <a:pPr algn="just">
              <a:buNone/>
            </a:pPr>
            <a:endParaRPr lang="en-US" sz="3400" dirty="0" smtClean="0">
              <a:latin typeface="Times New Roman" pitchFamily="18" charset="0"/>
              <a:cs typeface="Times New Roman" pitchFamily="18" charset="0"/>
            </a:endParaRPr>
          </a:p>
          <a:p>
            <a:pPr algn="just">
              <a:buNone/>
            </a:pPr>
            <a:endParaRPr lang="en-US" sz="3400" dirty="0" smtClean="0">
              <a:latin typeface="Times New Roman" pitchFamily="18" charset="0"/>
              <a:cs typeface="Times New Roman" pitchFamily="18" charset="0"/>
            </a:endParaRPr>
          </a:p>
          <a:p>
            <a:pPr lvl="0" algn="just"/>
            <a:r>
              <a:rPr lang="es-EC" sz="3400" dirty="0" smtClean="0">
                <a:latin typeface="Times New Roman" pitchFamily="18" charset="0"/>
                <a:cs typeface="Times New Roman" pitchFamily="18" charset="0"/>
              </a:rPr>
              <a:t>Se recomienda proteger al sistema de rotulación RGB con una cubierta transparente, para evitar que un objeto del exterior impacte la hélice durante su movimiento giratorio y dañe el aparato o produzca graves lesiones en el usuario. </a:t>
            </a:r>
            <a:endParaRPr lang="en-US" sz="3400" dirty="0" smtClean="0">
              <a:latin typeface="Times New Roman" pitchFamily="18" charset="0"/>
              <a:cs typeface="Times New Roman" pitchFamily="18" charset="0"/>
            </a:endParaRPr>
          </a:p>
          <a:p>
            <a:endParaRPr lang="es-EC"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762000"/>
            <a:ext cx="8229600" cy="1066800"/>
          </a:xfrm>
        </p:spPr>
        <p:txBody>
          <a:bodyPr>
            <a:normAutofit fontScale="90000"/>
          </a:bodyPr>
          <a:lstStyle/>
          <a:p>
            <a:r>
              <a:rPr lang="es-EC" b="1" dirty="0" smtClean="0">
                <a:latin typeface="Times New Roman" pitchFamily="18" charset="0"/>
                <a:cs typeface="Times New Roman" pitchFamily="18" charset="0"/>
              </a:rPr>
              <a:t>EFECTO DE LA PERSISTENCIA DE LA VISIÓN EN EL SER HUMANO</a:t>
            </a:r>
            <a:endParaRPr lang="es-EC" b="1" dirty="0">
              <a:latin typeface="Times New Roman" pitchFamily="18" charset="0"/>
              <a:cs typeface="Times New Roman" pitchFamily="18" charset="0"/>
            </a:endParaRPr>
          </a:p>
        </p:txBody>
      </p:sp>
      <p:sp>
        <p:nvSpPr>
          <p:cNvPr id="5" name="4 Marcador de contenido"/>
          <p:cNvSpPr>
            <a:spLocks noGrp="1"/>
          </p:cNvSpPr>
          <p:nvPr>
            <p:ph idx="1"/>
          </p:nvPr>
        </p:nvSpPr>
        <p:spPr/>
        <p:txBody>
          <a:bodyPr/>
          <a:lstStyle/>
          <a:p>
            <a:pPr algn="just"/>
            <a:r>
              <a:rPr lang="es-EC" dirty="0">
                <a:latin typeface="Times New Roman" pitchFamily="18" charset="0"/>
                <a:cs typeface="Times New Roman" pitchFamily="18" charset="0"/>
              </a:rPr>
              <a:t>La visión humana está conformada por una serie de órganos que al interactuar conjuntamente permiten que el cerebro pueda interpretar lo que el ojo ve. </a:t>
            </a:r>
            <a:endParaRPr lang="en-US" dirty="0">
              <a:latin typeface="Times New Roman" pitchFamily="18" charset="0"/>
              <a:cs typeface="Times New Roman" pitchFamily="18" charset="0"/>
            </a:endParaRPr>
          </a:p>
          <a:p>
            <a:endParaRPr lang="es-EC" dirty="0"/>
          </a:p>
        </p:txBody>
      </p:sp>
      <p:pic>
        <p:nvPicPr>
          <p:cNvPr id="4098" name="Picture 2"/>
          <p:cNvPicPr>
            <a:picLocks noChangeAspect="1" noChangeArrowheads="1"/>
          </p:cNvPicPr>
          <p:nvPr/>
        </p:nvPicPr>
        <p:blipFill>
          <a:blip r:embed="rId2" cstate="print"/>
          <a:srcRect/>
          <a:stretch>
            <a:fillRect/>
          </a:stretch>
        </p:blipFill>
        <p:spPr bwMode="auto">
          <a:xfrm>
            <a:off x="2238375" y="4238625"/>
            <a:ext cx="5000625" cy="2085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http://bp1.blogger.com/_7E3SX8OdNgQ/R98aBkU6PGI/AAAAAAAAALA/liTyTQjJy3o/s400/REYNAUD2.jpg"/>
          <p:cNvPicPr/>
          <p:nvPr/>
        </p:nvPicPr>
        <p:blipFill rotWithShape="1">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t="45652"/>
          <a:stretch/>
        </p:blipFill>
        <p:spPr bwMode="auto">
          <a:xfrm>
            <a:off x="6918240" y="1493400"/>
            <a:ext cx="1920960" cy="2088000"/>
          </a:xfrm>
          <a:prstGeom prst="rect">
            <a:avLst/>
          </a:prstGeom>
          <a:no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5" name="4 Imagen" descr="http://3.bp.blogspot.com/-2HjdNXf92WY/TqBdvf2CA5I/AAAAAAAAABA/z0ye28b4mhg/s1600/FENAQUISTISCOPIO+1.jpe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643600" y="2884200"/>
            <a:ext cx="2205000" cy="1764000"/>
          </a:xfrm>
          <a:prstGeom prst="rect">
            <a:avLst/>
          </a:prstGeom>
          <a:noFill/>
          <a:ln>
            <a:noFill/>
          </a:ln>
        </p:spPr>
      </p:pic>
      <p:sp>
        <p:nvSpPr>
          <p:cNvPr id="2" name="1 Título"/>
          <p:cNvSpPr>
            <a:spLocks noGrp="1"/>
          </p:cNvSpPr>
          <p:nvPr>
            <p:ph type="title"/>
          </p:nvPr>
        </p:nvSpPr>
        <p:spPr>
          <a:xfrm>
            <a:off x="228600" y="685800"/>
            <a:ext cx="8229600" cy="1066800"/>
          </a:xfrm>
        </p:spPr>
        <p:txBody>
          <a:bodyPr>
            <a:normAutofit fontScale="90000"/>
          </a:bodyPr>
          <a:lstStyle/>
          <a:p>
            <a:pPr lvl="2" algn="l" rtl="0">
              <a:spcBef>
                <a:spcPct val="0"/>
              </a:spcBef>
            </a:pPr>
            <a:r>
              <a:rPr lang="es-EC" sz="3100" b="1" kern="1200" dirty="0" smtClean="0">
                <a:solidFill>
                  <a:schemeClr val="tx2"/>
                </a:solidFill>
                <a:latin typeface="Times New Roman" pitchFamily="18" charset="0"/>
                <a:ea typeface="+mj-ea"/>
                <a:cs typeface="Times New Roman" pitchFamily="18" charset="0"/>
              </a:rPr>
              <a:t>EVOLUCIÓN Y APLICACIÓN DEL FENÓMENO DE LA PERSISTENCIA DE LA VISIÓN </a:t>
            </a:r>
            <a:r>
              <a:rPr lang="en-US" b="1" dirty="0"/>
              <a:t/>
            </a:r>
            <a:br>
              <a:rPr lang="en-US" b="1" dirty="0"/>
            </a:br>
            <a:endParaRPr lang="es-EC" dirty="0"/>
          </a:p>
        </p:txBody>
      </p:sp>
      <p:pic>
        <p:nvPicPr>
          <p:cNvPr id="4" name="3 Marcador de contenido" descr="http://tallerelmate.files.wordpress.com/2010/11/thaum-e1290365206534.jpg"/>
          <p:cNvPicPr>
            <a:picLocks noGrp="1"/>
          </p:cNvPicPr>
          <p:nvPr>
            <p:ph idx="1"/>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bwMode="auto">
          <a:xfrm>
            <a:off x="3467100" y="4191000"/>
            <a:ext cx="2857500" cy="1628775"/>
          </a:xfrm>
          <a:prstGeom prst="rect">
            <a:avLst/>
          </a:prstGeom>
          <a:noFill/>
          <a:ln>
            <a:noFill/>
          </a:ln>
        </p:spPr>
      </p:pic>
      <p:pic>
        <p:nvPicPr>
          <p:cNvPr id="6" name="5 Imagen" descr="http://www.librosmaravillosos.com/comofunciona/imagenes/figura08-02.jpg"/>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28600" y="4753200"/>
            <a:ext cx="3073172" cy="1800000"/>
          </a:xfrm>
          <a:prstGeom prst="rect">
            <a:avLst/>
          </a:prstGeom>
          <a:noFill/>
          <a:ln>
            <a:noFill/>
          </a:ln>
        </p:spPr>
      </p:pic>
      <p:sp>
        <p:nvSpPr>
          <p:cNvPr id="8" name="7 Rectángulo"/>
          <p:cNvSpPr/>
          <p:nvPr/>
        </p:nvSpPr>
        <p:spPr>
          <a:xfrm>
            <a:off x="533400" y="1828800"/>
            <a:ext cx="3886200" cy="2492990"/>
          </a:xfrm>
          <a:prstGeom prst="rect">
            <a:avLst/>
          </a:prstGeom>
        </p:spPr>
        <p:txBody>
          <a:bodyPr wrap="square">
            <a:spAutoFit/>
          </a:bodyPr>
          <a:lstStyle/>
          <a:p>
            <a:pPr algn="just"/>
            <a:r>
              <a:rPr lang="es-EC" sz="2600" dirty="0">
                <a:latin typeface="Times New Roman" pitchFamily="18" charset="0"/>
                <a:cs typeface="Times New Roman" pitchFamily="18" charset="0"/>
              </a:rPr>
              <a:t>Desde la antigüedad varios científicos crearon diferentes aparatos ópticos que demuestran el fenómeno de la persistencia de la visión.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500"/>
                                        <p:tgtEl>
                                          <p:spTgt spid="4"/>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out)">
                                      <p:cBhvr>
                                        <p:cTn id="15" dur="500"/>
                                        <p:tgtEl>
                                          <p:spTgt spid="5"/>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ou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381000"/>
            <a:ext cx="8229600" cy="1066800"/>
          </a:xfrm>
        </p:spPr>
        <p:txBody>
          <a:bodyPr>
            <a:normAutofit/>
          </a:bodyPr>
          <a:lstStyle/>
          <a:p>
            <a:pPr lvl="1" algn="l" rtl="0">
              <a:spcBef>
                <a:spcPct val="0"/>
              </a:spcBef>
            </a:pPr>
            <a:r>
              <a:rPr lang="es-EC" sz="3600" b="1" kern="1200" dirty="0">
                <a:solidFill>
                  <a:schemeClr val="tx2"/>
                </a:solidFill>
                <a:latin typeface="Times New Roman" pitchFamily="18" charset="0"/>
                <a:ea typeface="+mj-ea"/>
                <a:cs typeface="Times New Roman" pitchFamily="18" charset="0"/>
              </a:rPr>
              <a:t>DISPLAY ROTATIVO</a:t>
            </a:r>
          </a:p>
        </p:txBody>
      </p:sp>
      <p:pic>
        <p:nvPicPr>
          <p:cNvPr id="4" name="3 Marcador de contenido" descr="http://cms.teotrack.com/images/Cache/801Dx900y900.jpg"/>
          <p:cNvPicPr>
            <a:picLocks noGrp="1"/>
          </p:cNvPicPr>
          <p:nvPr>
            <p:ph idx="1"/>
          </p:nvPr>
        </p:nvPicPr>
        <p:blipFill>
          <a:blip r:embed="rId2" cstate="print"/>
          <a:srcRect l="12080" t="8000" r="13023" b="16000"/>
          <a:stretch>
            <a:fillRect/>
          </a:stretch>
        </p:blipFill>
        <p:spPr bwMode="auto">
          <a:xfrm>
            <a:off x="5562600" y="1752600"/>
            <a:ext cx="3200400" cy="2057400"/>
          </a:xfrm>
          <a:prstGeom prst="rect">
            <a:avLst/>
          </a:prstGeom>
          <a:noFill/>
          <a:ln w="9525">
            <a:noFill/>
            <a:miter lim="800000"/>
            <a:headEnd/>
            <a:tailEnd/>
          </a:ln>
        </p:spPr>
      </p:pic>
      <p:sp>
        <p:nvSpPr>
          <p:cNvPr id="5" name="4 Rectángulo"/>
          <p:cNvSpPr/>
          <p:nvPr/>
        </p:nvSpPr>
        <p:spPr>
          <a:xfrm>
            <a:off x="304800" y="1750874"/>
            <a:ext cx="4572000" cy="1938992"/>
          </a:xfrm>
          <a:prstGeom prst="rect">
            <a:avLst/>
          </a:prstGeom>
        </p:spPr>
        <p:txBody>
          <a:bodyPr wrap="square">
            <a:spAutoFit/>
          </a:bodyPr>
          <a:lstStyle/>
          <a:p>
            <a:pPr algn="just"/>
            <a:r>
              <a:rPr lang="es-EC" sz="2000" dirty="0">
                <a:latin typeface="Times New Roman" pitchFamily="18" charset="0"/>
                <a:cs typeface="Times New Roman" pitchFamily="18" charset="0"/>
              </a:rPr>
              <a:t>En la actualidad y con el avance de la tecnología, existen varias aplicaciones para la presentación de información, un ejemplo es el </a:t>
            </a:r>
            <a:r>
              <a:rPr lang="es-EC" sz="2000" dirty="0" err="1">
                <a:latin typeface="Times New Roman" pitchFamily="18" charset="0"/>
                <a:cs typeface="Times New Roman" pitchFamily="18" charset="0"/>
              </a:rPr>
              <a:t>display</a:t>
            </a:r>
            <a:r>
              <a:rPr lang="es-EC" sz="2000" dirty="0">
                <a:latin typeface="Times New Roman" pitchFamily="18" charset="0"/>
                <a:cs typeface="Times New Roman" pitchFamily="18" charset="0"/>
              </a:rPr>
              <a:t> rotativo que es un dispositivo electrónico giratorio que contiene una columna de </a:t>
            </a:r>
            <a:r>
              <a:rPr lang="es-EC" sz="2000" dirty="0" err="1">
                <a:latin typeface="Times New Roman" pitchFamily="18" charset="0"/>
                <a:cs typeface="Times New Roman" pitchFamily="18" charset="0"/>
              </a:rPr>
              <a:t>LED’s</a:t>
            </a:r>
            <a:r>
              <a:rPr lang="es-EC" sz="2000" dirty="0">
                <a:latin typeface="Times New Roman" pitchFamily="18" charset="0"/>
                <a:cs typeface="Times New Roman" pitchFamily="18" charset="0"/>
              </a:rPr>
              <a:t> </a:t>
            </a:r>
            <a:r>
              <a:rPr lang="es-EC" sz="2000" dirty="0" smtClean="0">
                <a:latin typeface="Times New Roman" pitchFamily="18" charset="0"/>
                <a:cs typeface="Times New Roman" pitchFamily="18" charset="0"/>
              </a:rPr>
              <a:t>RGB.</a:t>
            </a:r>
            <a:endParaRPr lang="es-EC" sz="2000" dirty="0">
              <a:latin typeface="Times New Roman" pitchFamily="18" charset="0"/>
              <a:cs typeface="Times New Roman" pitchFamily="18" charset="0"/>
            </a:endParaRPr>
          </a:p>
        </p:txBody>
      </p:sp>
      <p:pic>
        <p:nvPicPr>
          <p:cNvPr id="6" name="5 Imagen"/>
          <p:cNvPicPr/>
          <p:nvPr/>
        </p:nvPicPr>
        <p:blipFill>
          <a:blip r:embed="rId3" cstate="print"/>
          <a:srcRect l="48585" t="35115" r="21820" b="36793"/>
          <a:stretch>
            <a:fillRect/>
          </a:stretch>
        </p:blipFill>
        <p:spPr bwMode="auto">
          <a:xfrm>
            <a:off x="3886200" y="3733800"/>
            <a:ext cx="3352800" cy="1752600"/>
          </a:xfrm>
          <a:prstGeom prst="rect">
            <a:avLst/>
          </a:prstGeom>
          <a:noFill/>
          <a:ln w="9525">
            <a:noFill/>
            <a:miter lim="800000"/>
            <a:headEnd/>
            <a:tailEnd/>
          </a:ln>
        </p:spPr>
      </p:pic>
      <p:pic>
        <p:nvPicPr>
          <p:cNvPr id="8" name="7 Imagen"/>
          <p:cNvPicPr/>
          <p:nvPr/>
        </p:nvPicPr>
        <p:blipFill>
          <a:blip r:embed="rId4" cstate="print"/>
          <a:srcRect l="51842" t="37112" r="24979" b="34322"/>
          <a:stretch>
            <a:fillRect/>
          </a:stretch>
        </p:blipFill>
        <p:spPr bwMode="auto">
          <a:xfrm>
            <a:off x="1219200" y="4897768"/>
            <a:ext cx="3151505" cy="16554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381000"/>
            <a:ext cx="8229600" cy="1066800"/>
          </a:xfrm>
        </p:spPr>
        <p:txBody>
          <a:bodyPr/>
          <a:lstStyle/>
          <a:p>
            <a:r>
              <a:rPr lang="es-EC" b="1" dirty="0">
                <a:latin typeface="Times New Roman" pitchFamily="18" charset="0"/>
                <a:cs typeface="Times New Roman" pitchFamily="18" charset="0"/>
              </a:rPr>
              <a:t>SISTEMA DE ROTULACIÓN RGB </a:t>
            </a:r>
          </a:p>
        </p:txBody>
      </p:sp>
      <p:sp>
        <p:nvSpPr>
          <p:cNvPr id="3" name="2 Marcador de contenido"/>
          <p:cNvSpPr>
            <a:spLocks noGrp="1"/>
          </p:cNvSpPr>
          <p:nvPr>
            <p:ph idx="1"/>
          </p:nvPr>
        </p:nvSpPr>
        <p:spPr>
          <a:xfrm>
            <a:off x="228600" y="1524000"/>
            <a:ext cx="4572000" cy="3733800"/>
          </a:xfrm>
        </p:spPr>
        <p:txBody>
          <a:bodyPr>
            <a:normAutofit fontScale="92500" lnSpcReduction="10000"/>
          </a:bodyPr>
          <a:lstStyle/>
          <a:p>
            <a:pPr algn="just"/>
            <a:r>
              <a:rPr lang="es-EC" dirty="0">
                <a:latin typeface="Times New Roman" pitchFamily="18" charset="0"/>
                <a:cs typeface="Times New Roman" pitchFamily="18" charset="0"/>
              </a:rPr>
              <a:t>En la actualidad, la mayor parte de los sistemas electrónicos para publicidad e información adolecen de un problema fundamental; su baja eficiencia. El más evidente resultado de esta baja eficiencia es el gasto innecesario y excesivo de recursos </a:t>
            </a:r>
            <a:r>
              <a:rPr lang="es-EC" dirty="0" smtClean="0">
                <a:latin typeface="Times New Roman" pitchFamily="18" charset="0"/>
                <a:cs typeface="Times New Roman" pitchFamily="18" charset="0"/>
              </a:rPr>
              <a:t>eléctricos.</a:t>
            </a:r>
            <a:endParaRPr lang="es-EC" dirty="0">
              <a:latin typeface="Times New Roman" pitchFamily="18" charset="0"/>
              <a:cs typeface="Times New Roman" pitchFamily="18" charset="0"/>
            </a:endParaRPr>
          </a:p>
        </p:txBody>
      </p:sp>
      <p:pic>
        <p:nvPicPr>
          <p:cNvPr id="18434" name="Picture 2" descr="https://encrypted-tbn0.gstatic.com/images?q=tbn:ANd9GcRdvq_6lEt4S4u4IBp6z9yBiJfCXPccH0uVX0eKWeMOZ0OL0hSs"/>
          <p:cNvPicPr>
            <a:picLocks noChangeAspect="1" noChangeArrowheads="1"/>
          </p:cNvPicPr>
          <p:nvPr/>
        </p:nvPicPr>
        <p:blipFill>
          <a:blip r:embed="rId2" cstate="print"/>
          <a:srcRect b="40299"/>
          <a:stretch>
            <a:fillRect/>
          </a:stretch>
        </p:blipFill>
        <p:spPr bwMode="auto">
          <a:xfrm>
            <a:off x="5867400" y="2895600"/>
            <a:ext cx="2971800" cy="1295400"/>
          </a:xfrm>
          <a:prstGeom prst="rect">
            <a:avLst/>
          </a:prstGeom>
          <a:noFill/>
        </p:spPr>
      </p:pic>
      <p:pic>
        <p:nvPicPr>
          <p:cNvPr id="18438" name="Picture 6" descr="https://encrypted-tbn0.gstatic.com/images?q=tbn:ANd9GcS_85nZPlPO4uhQY2ZgZAnm5ZN9lbXvyvTJ8Y7lhPUkqJk7tRNe4w"/>
          <p:cNvPicPr>
            <a:picLocks noChangeAspect="1" noChangeArrowheads="1"/>
          </p:cNvPicPr>
          <p:nvPr/>
        </p:nvPicPr>
        <p:blipFill>
          <a:blip r:embed="rId3" cstate="print"/>
          <a:srcRect/>
          <a:stretch>
            <a:fillRect/>
          </a:stretch>
        </p:blipFill>
        <p:spPr bwMode="auto">
          <a:xfrm>
            <a:off x="5029200" y="4038600"/>
            <a:ext cx="2466975" cy="1847851"/>
          </a:xfrm>
          <a:prstGeom prst="rect">
            <a:avLst/>
          </a:prstGeom>
          <a:noFill/>
        </p:spPr>
      </p:pic>
      <p:pic>
        <p:nvPicPr>
          <p:cNvPr id="18440" name="Picture 8" descr="https://encrypted-tbn1.gstatic.com/images?q=tbn:ANd9GcSgGs2nCQjAWfOq4zBDgpyMglmTDVQjtGvzNHUIljPUHDJChIKZ"/>
          <p:cNvPicPr>
            <a:picLocks noChangeAspect="1" noChangeArrowheads="1"/>
          </p:cNvPicPr>
          <p:nvPr/>
        </p:nvPicPr>
        <p:blipFill>
          <a:blip r:embed="rId4" cstate="print"/>
          <a:srcRect l="3556" t="25333" r="9136" b="28444"/>
          <a:stretch>
            <a:fillRect/>
          </a:stretch>
        </p:blipFill>
        <p:spPr bwMode="auto">
          <a:xfrm>
            <a:off x="2819400" y="5257800"/>
            <a:ext cx="2590800"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box(out)">
                                      <p:cBhvr>
                                        <p:cTn id="7" dur="500"/>
                                        <p:tgtEl>
                                          <p:spTgt spid="18440"/>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8438"/>
                                        </p:tgtEl>
                                        <p:attrNameLst>
                                          <p:attrName>style.visibility</p:attrName>
                                        </p:attrNameLst>
                                      </p:cBhvr>
                                      <p:to>
                                        <p:strVal val="visible"/>
                                      </p:to>
                                    </p:set>
                                    <p:animEffect transition="in" filter="box(out)">
                                      <p:cBhvr>
                                        <p:cTn id="11" dur="500"/>
                                        <p:tgtEl>
                                          <p:spTgt spid="18438"/>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8434"/>
                                        </p:tgtEl>
                                        <p:attrNameLst>
                                          <p:attrName>style.visibility</p:attrName>
                                        </p:attrNameLst>
                                      </p:cBhvr>
                                      <p:to>
                                        <p:strVal val="visible"/>
                                      </p:to>
                                    </p:set>
                                    <p:animEffect transition="in" filter="box(out)">
                                      <p:cBhvr>
                                        <p:cTn id="15"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0"/>
            <a:ext cx="8229600" cy="1066800"/>
          </a:xfrm>
        </p:spPr>
        <p:txBody>
          <a:bodyPr>
            <a:normAutofit fontScale="90000"/>
          </a:bodyPr>
          <a:lstStyle/>
          <a:p>
            <a:r>
              <a:rPr lang="es-EC" b="1" dirty="0" smtClean="0">
                <a:latin typeface="Times New Roman" pitchFamily="18" charset="0"/>
                <a:cs typeface="Times New Roman" pitchFamily="18" charset="0"/>
              </a:rPr>
              <a:t>DISEÑO DEL SISTEMA DE ROTULACIÓN RGB </a:t>
            </a:r>
            <a:endParaRPr lang="es-EC" b="1" dirty="0">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457200" y="1924050"/>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dgm id="{773CD4C9-72B2-4D60-8DF7-582A8BBE1E48}"/>
                                            </p:graphicEl>
                                          </p:spTgt>
                                        </p:tgtEl>
                                        <p:attrNameLst>
                                          <p:attrName>style.visibility</p:attrName>
                                        </p:attrNameLst>
                                      </p:cBhvr>
                                      <p:to>
                                        <p:strVal val="visible"/>
                                      </p:to>
                                    </p:set>
                                    <p:animEffect transition="in" filter="wipe(down)">
                                      <p:cBhvr>
                                        <p:cTn id="7" dur="500"/>
                                        <p:tgtEl>
                                          <p:spTgt spid="4">
                                            <p:graphicEl>
                                              <a:dgm id="{773CD4C9-72B2-4D60-8DF7-582A8BBE1E48}"/>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dgm id="{E8279773-3DE7-470C-B0F5-BD00C69B74AC}"/>
                                            </p:graphicEl>
                                          </p:spTgt>
                                        </p:tgtEl>
                                        <p:attrNameLst>
                                          <p:attrName>style.visibility</p:attrName>
                                        </p:attrNameLst>
                                      </p:cBhvr>
                                      <p:to>
                                        <p:strVal val="visible"/>
                                      </p:to>
                                    </p:set>
                                    <p:animEffect transition="in" filter="wipe(down)">
                                      <p:cBhvr>
                                        <p:cTn id="11" dur="500"/>
                                        <p:tgtEl>
                                          <p:spTgt spid="4">
                                            <p:graphicEl>
                                              <a:dgm id="{E8279773-3DE7-470C-B0F5-BD00C69B74AC}"/>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dgm id="{75269A5E-4FA5-4B65-83C6-782E2CB0FD60}"/>
                                            </p:graphicEl>
                                          </p:spTgt>
                                        </p:tgtEl>
                                        <p:attrNameLst>
                                          <p:attrName>style.visibility</p:attrName>
                                        </p:attrNameLst>
                                      </p:cBhvr>
                                      <p:to>
                                        <p:strVal val="visible"/>
                                      </p:to>
                                    </p:set>
                                    <p:animEffect transition="in" filter="wipe(down)">
                                      <p:cBhvr>
                                        <p:cTn id="15" dur="500"/>
                                        <p:tgtEl>
                                          <p:spTgt spid="4">
                                            <p:graphicEl>
                                              <a:dgm id="{75269A5E-4FA5-4B65-83C6-782E2CB0FD60}"/>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graphicEl>
                                              <a:dgm id="{6AF58E5F-D0DB-4A3D-88D3-59BF65994222}"/>
                                            </p:graphicEl>
                                          </p:spTgt>
                                        </p:tgtEl>
                                        <p:attrNameLst>
                                          <p:attrName>style.visibility</p:attrName>
                                        </p:attrNameLst>
                                      </p:cBhvr>
                                      <p:to>
                                        <p:strVal val="visible"/>
                                      </p:to>
                                    </p:set>
                                    <p:animEffect transition="in" filter="wipe(down)">
                                      <p:cBhvr>
                                        <p:cTn id="19" dur="500"/>
                                        <p:tgtEl>
                                          <p:spTgt spid="4">
                                            <p:graphicEl>
                                              <a:dgm id="{6AF58E5F-D0DB-4A3D-88D3-59BF65994222}"/>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
                                            <p:graphicEl>
                                              <a:dgm id="{269CC60B-AE6A-4BBC-AEB0-767341B200EA}"/>
                                            </p:graphicEl>
                                          </p:spTgt>
                                        </p:tgtEl>
                                        <p:attrNameLst>
                                          <p:attrName>style.visibility</p:attrName>
                                        </p:attrNameLst>
                                      </p:cBhvr>
                                      <p:to>
                                        <p:strVal val="visible"/>
                                      </p:to>
                                    </p:set>
                                    <p:animEffect transition="in" filter="wipe(down)">
                                      <p:cBhvr>
                                        <p:cTn id="23" dur="500"/>
                                        <p:tgtEl>
                                          <p:spTgt spid="4">
                                            <p:graphicEl>
                                              <a:dgm id="{269CC60B-AE6A-4BBC-AEB0-767341B200EA}"/>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graphicEl>
                                              <a:dgm id="{41CE63A1-D9D2-4370-A410-86392AA02C63}"/>
                                            </p:graphicEl>
                                          </p:spTgt>
                                        </p:tgtEl>
                                        <p:attrNameLst>
                                          <p:attrName>style.visibility</p:attrName>
                                        </p:attrNameLst>
                                      </p:cBhvr>
                                      <p:to>
                                        <p:strVal val="visible"/>
                                      </p:to>
                                    </p:set>
                                    <p:animEffect transition="in" filter="wipe(down)">
                                      <p:cBhvr>
                                        <p:cTn id="27" dur="500"/>
                                        <p:tgtEl>
                                          <p:spTgt spid="4">
                                            <p:graphicEl>
                                              <a:dgm id="{41CE63A1-D9D2-4370-A410-86392AA02C63}"/>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graphicEl>
                                              <a:dgm id="{B06749F2-C029-4875-BE3F-E339E4628C0D}"/>
                                            </p:graphicEl>
                                          </p:spTgt>
                                        </p:tgtEl>
                                        <p:attrNameLst>
                                          <p:attrName>style.visibility</p:attrName>
                                        </p:attrNameLst>
                                      </p:cBhvr>
                                      <p:to>
                                        <p:strVal val="visible"/>
                                      </p:to>
                                    </p:set>
                                    <p:animEffect transition="in" filter="wipe(down)">
                                      <p:cBhvr>
                                        <p:cTn id="31" dur="500"/>
                                        <p:tgtEl>
                                          <p:spTgt spid="4">
                                            <p:graphicEl>
                                              <a:dgm id="{B06749F2-C029-4875-BE3F-E339E4628C0D}"/>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graphicEl>
                                              <a:dgm id="{9D4D45AB-C9EB-40F5-9C09-78CDE9521FEB}"/>
                                            </p:graphicEl>
                                          </p:spTgt>
                                        </p:tgtEl>
                                        <p:attrNameLst>
                                          <p:attrName>style.visibility</p:attrName>
                                        </p:attrNameLst>
                                      </p:cBhvr>
                                      <p:to>
                                        <p:strVal val="visible"/>
                                      </p:to>
                                    </p:set>
                                    <p:animEffect transition="in" filter="wipe(down)">
                                      <p:cBhvr>
                                        <p:cTn id="35" dur="500"/>
                                        <p:tgtEl>
                                          <p:spTgt spid="4">
                                            <p:graphicEl>
                                              <a:dgm id="{9D4D45AB-C9EB-40F5-9C09-78CDE9521FEB}"/>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
                                            <p:graphicEl>
                                              <a:dgm id="{A0D48304-6384-467A-B86D-03EE52E17372}"/>
                                            </p:graphicEl>
                                          </p:spTgt>
                                        </p:tgtEl>
                                        <p:attrNameLst>
                                          <p:attrName>style.visibility</p:attrName>
                                        </p:attrNameLst>
                                      </p:cBhvr>
                                      <p:to>
                                        <p:strVal val="visible"/>
                                      </p:to>
                                    </p:set>
                                    <p:animEffect transition="in" filter="wipe(down)">
                                      <p:cBhvr>
                                        <p:cTn id="39" dur="500"/>
                                        <p:tgtEl>
                                          <p:spTgt spid="4">
                                            <p:graphicEl>
                                              <a:dgm id="{A0D48304-6384-467A-B86D-03EE52E17372}"/>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
                                            <p:graphicEl>
                                              <a:dgm id="{37D21256-3820-4975-82C4-2F9B2170C955}"/>
                                            </p:graphicEl>
                                          </p:spTgt>
                                        </p:tgtEl>
                                        <p:attrNameLst>
                                          <p:attrName>style.visibility</p:attrName>
                                        </p:attrNameLst>
                                      </p:cBhvr>
                                      <p:to>
                                        <p:strVal val="visible"/>
                                      </p:to>
                                    </p:set>
                                    <p:animEffect transition="in" filter="wipe(down)">
                                      <p:cBhvr>
                                        <p:cTn id="43" dur="500"/>
                                        <p:tgtEl>
                                          <p:spTgt spid="4">
                                            <p:graphicEl>
                                              <a:dgm id="{37D21256-3820-4975-82C4-2F9B2170C955}"/>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4">
                                            <p:graphicEl>
                                              <a:dgm id="{A16F7170-E733-4671-8EB5-BBE200ECAA3E}"/>
                                            </p:graphicEl>
                                          </p:spTgt>
                                        </p:tgtEl>
                                        <p:attrNameLst>
                                          <p:attrName>style.visibility</p:attrName>
                                        </p:attrNameLst>
                                      </p:cBhvr>
                                      <p:to>
                                        <p:strVal val="visible"/>
                                      </p:to>
                                    </p:set>
                                    <p:animEffect transition="in" filter="wipe(down)">
                                      <p:cBhvr>
                                        <p:cTn id="47" dur="500"/>
                                        <p:tgtEl>
                                          <p:spTgt spid="4">
                                            <p:graphicEl>
                                              <a:dgm id="{A16F7170-E733-4671-8EB5-BBE200ECAA3E}"/>
                                            </p:graphic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4">
                                            <p:graphicEl>
                                              <a:dgm id="{58BE31C1-8302-49B6-B903-B976511124EF}"/>
                                            </p:graphicEl>
                                          </p:spTgt>
                                        </p:tgtEl>
                                        <p:attrNameLst>
                                          <p:attrName>style.visibility</p:attrName>
                                        </p:attrNameLst>
                                      </p:cBhvr>
                                      <p:to>
                                        <p:strVal val="visible"/>
                                      </p:to>
                                    </p:set>
                                    <p:animEffect transition="in" filter="wipe(down)">
                                      <p:cBhvr>
                                        <p:cTn id="51" dur="500"/>
                                        <p:tgtEl>
                                          <p:spTgt spid="4">
                                            <p:graphicEl>
                                              <a:dgm id="{58BE31C1-8302-49B6-B903-B976511124EF}"/>
                                            </p:graphic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
                                            <p:graphicEl>
                                              <a:dgm id="{5E7284AA-DBC8-459D-9B72-E745338FF8EF}"/>
                                            </p:graphicEl>
                                          </p:spTgt>
                                        </p:tgtEl>
                                        <p:attrNameLst>
                                          <p:attrName>style.visibility</p:attrName>
                                        </p:attrNameLst>
                                      </p:cBhvr>
                                      <p:to>
                                        <p:strVal val="visible"/>
                                      </p:to>
                                    </p:set>
                                    <p:animEffect transition="in" filter="wipe(down)">
                                      <p:cBhvr>
                                        <p:cTn id="55" dur="500"/>
                                        <p:tgtEl>
                                          <p:spTgt spid="4">
                                            <p:graphicEl>
                                              <a:dgm id="{5E7284AA-DBC8-459D-9B72-E745338FF8E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04800"/>
            <a:ext cx="8229600" cy="1066800"/>
          </a:xfrm>
        </p:spPr>
        <p:txBody>
          <a:bodyPr/>
          <a:lstStyle/>
          <a:p>
            <a:r>
              <a:rPr lang="es-EC" b="1" dirty="0" smtClean="0">
                <a:latin typeface="Times New Roman" pitchFamily="18" charset="0"/>
                <a:cs typeface="Times New Roman" pitchFamily="18" charset="0"/>
              </a:rPr>
              <a:t>DISEÑO DEL HARDWARE</a:t>
            </a:r>
            <a:endParaRPr lang="es-EC" b="1" dirty="0">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457200" y="1600200"/>
          <a:ext cx="84582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dgm id="{7D925029-078D-404A-B406-FF78F6ACD271}"/>
                                            </p:graphicEl>
                                          </p:spTgt>
                                        </p:tgtEl>
                                        <p:attrNameLst>
                                          <p:attrName>style.visibility</p:attrName>
                                        </p:attrNameLst>
                                      </p:cBhvr>
                                      <p:to>
                                        <p:strVal val="visible"/>
                                      </p:to>
                                    </p:set>
                                    <p:animEffect transition="in" filter="wipe(down)">
                                      <p:cBhvr>
                                        <p:cTn id="7" dur="500"/>
                                        <p:tgtEl>
                                          <p:spTgt spid="4">
                                            <p:graphicEl>
                                              <a:dgm id="{7D925029-078D-404A-B406-FF78F6ACD271}"/>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dgm id="{AD5702A6-1E1E-4738-86E0-8A401ADA4D1D}"/>
                                            </p:graphicEl>
                                          </p:spTgt>
                                        </p:tgtEl>
                                        <p:attrNameLst>
                                          <p:attrName>style.visibility</p:attrName>
                                        </p:attrNameLst>
                                      </p:cBhvr>
                                      <p:to>
                                        <p:strVal val="visible"/>
                                      </p:to>
                                    </p:set>
                                    <p:animEffect transition="in" filter="wipe(down)">
                                      <p:cBhvr>
                                        <p:cTn id="11" dur="500"/>
                                        <p:tgtEl>
                                          <p:spTgt spid="4">
                                            <p:graphicEl>
                                              <a:dgm id="{AD5702A6-1E1E-4738-86E0-8A401ADA4D1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dgm id="{BDEF015D-0E7A-4D12-A0C8-1DF6C0F2963E}"/>
                                            </p:graphicEl>
                                          </p:spTgt>
                                        </p:tgtEl>
                                        <p:attrNameLst>
                                          <p:attrName>style.visibility</p:attrName>
                                        </p:attrNameLst>
                                      </p:cBhvr>
                                      <p:to>
                                        <p:strVal val="visible"/>
                                      </p:to>
                                    </p:set>
                                    <p:animEffect transition="in" filter="wipe(down)">
                                      <p:cBhvr>
                                        <p:cTn id="15" dur="500"/>
                                        <p:tgtEl>
                                          <p:spTgt spid="4">
                                            <p:graphicEl>
                                              <a:dgm id="{BDEF015D-0E7A-4D12-A0C8-1DF6C0F2963E}"/>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graphicEl>
                                              <a:dgm id="{E535BEF6-AF6C-4539-9E2E-AF6F3BD26672}"/>
                                            </p:graphicEl>
                                          </p:spTgt>
                                        </p:tgtEl>
                                        <p:attrNameLst>
                                          <p:attrName>style.visibility</p:attrName>
                                        </p:attrNameLst>
                                      </p:cBhvr>
                                      <p:to>
                                        <p:strVal val="visible"/>
                                      </p:to>
                                    </p:set>
                                    <p:animEffect transition="in" filter="wipe(down)">
                                      <p:cBhvr>
                                        <p:cTn id="19" dur="500"/>
                                        <p:tgtEl>
                                          <p:spTgt spid="4">
                                            <p:graphicEl>
                                              <a:dgm id="{E535BEF6-AF6C-4539-9E2E-AF6F3BD26672}"/>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
                                            <p:graphicEl>
                                              <a:dgm id="{6FDD339C-BAFF-4B4F-9805-3CD6F1E41DE3}"/>
                                            </p:graphicEl>
                                          </p:spTgt>
                                        </p:tgtEl>
                                        <p:attrNameLst>
                                          <p:attrName>style.visibility</p:attrName>
                                        </p:attrNameLst>
                                      </p:cBhvr>
                                      <p:to>
                                        <p:strVal val="visible"/>
                                      </p:to>
                                    </p:set>
                                    <p:animEffect transition="in" filter="wipe(down)">
                                      <p:cBhvr>
                                        <p:cTn id="23" dur="500"/>
                                        <p:tgtEl>
                                          <p:spTgt spid="4">
                                            <p:graphicEl>
                                              <a:dgm id="{6FDD339C-BAFF-4B4F-9805-3CD6F1E41DE3}"/>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graphicEl>
                                              <a:dgm id="{88787E15-E6E7-481F-A3F3-E443DD7DD905}"/>
                                            </p:graphicEl>
                                          </p:spTgt>
                                        </p:tgtEl>
                                        <p:attrNameLst>
                                          <p:attrName>style.visibility</p:attrName>
                                        </p:attrNameLst>
                                      </p:cBhvr>
                                      <p:to>
                                        <p:strVal val="visible"/>
                                      </p:to>
                                    </p:set>
                                    <p:animEffect transition="in" filter="wipe(down)">
                                      <p:cBhvr>
                                        <p:cTn id="27" dur="500"/>
                                        <p:tgtEl>
                                          <p:spTgt spid="4">
                                            <p:graphicEl>
                                              <a:dgm id="{88787E15-E6E7-481F-A3F3-E443DD7DD905}"/>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graphicEl>
                                              <a:dgm id="{EEC4CB9E-2E3D-4FB2-8CB2-7D1A59E1D067}"/>
                                            </p:graphicEl>
                                          </p:spTgt>
                                        </p:tgtEl>
                                        <p:attrNameLst>
                                          <p:attrName>style.visibility</p:attrName>
                                        </p:attrNameLst>
                                      </p:cBhvr>
                                      <p:to>
                                        <p:strVal val="visible"/>
                                      </p:to>
                                    </p:set>
                                    <p:animEffect transition="in" filter="wipe(down)">
                                      <p:cBhvr>
                                        <p:cTn id="31" dur="500"/>
                                        <p:tgtEl>
                                          <p:spTgt spid="4">
                                            <p:graphicEl>
                                              <a:dgm id="{EEC4CB9E-2E3D-4FB2-8CB2-7D1A59E1D067}"/>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graphicEl>
                                              <a:dgm id="{6E4F9316-5491-40EB-848E-2A296EFF196A}"/>
                                            </p:graphicEl>
                                          </p:spTgt>
                                        </p:tgtEl>
                                        <p:attrNameLst>
                                          <p:attrName>style.visibility</p:attrName>
                                        </p:attrNameLst>
                                      </p:cBhvr>
                                      <p:to>
                                        <p:strVal val="visible"/>
                                      </p:to>
                                    </p:set>
                                    <p:animEffect transition="in" filter="wipe(down)">
                                      <p:cBhvr>
                                        <p:cTn id="35" dur="500"/>
                                        <p:tgtEl>
                                          <p:spTgt spid="4">
                                            <p:graphicEl>
                                              <a:dgm id="{6E4F9316-5491-40EB-848E-2A296EFF196A}"/>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
                                            <p:graphicEl>
                                              <a:dgm id="{5E9EFC55-ABA7-42F6-A211-0E9FD9289B76}"/>
                                            </p:graphicEl>
                                          </p:spTgt>
                                        </p:tgtEl>
                                        <p:attrNameLst>
                                          <p:attrName>style.visibility</p:attrName>
                                        </p:attrNameLst>
                                      </p:cBhvr>
                                      <p:to>
                                        <p:strVal val="visible"/>
                                      </p:to>
                                    </p:set>
                                    <p:animEffect transition="in" filter="wipe(down)">
                                      <p:cBhvr>
                                        <p:cTn id="39" dur="500"/>
                                        <p:tgtEl>
                                          <p:spTgt spid="4">
                                            <p:graphicEl>
                                              <a:dgm id="{5E9EFC55-ABA7-42F6-A211-0E9FD9289B76}"/>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
                                            <p:graphicEl>
                                              <a:dgm id="{9841C9CB-E408-41FE-B06B-FE77213768B6}"/>
                                            </p:graphicEl>
                                          </p:spTgt>
                                        </p:tgtEl>
                                        <p:attrNameLst>
                                          <p:attrName>style.visibility</p:attrName>
                                        </p:attrNameLst>
                                      </p:cBhvr>
                                      <p:to>
                                        <p:strVal val="visible"/>
                                      </p:to>
                                    </p:set>
                                    <p:animEffect transition="in" filter="wipe(down)">
                                      <p:cBhvr>
                                        <p:cTn id="43" dur="500"/>
                                        <p:tgtEl>
                                          <p:spTgt spid="4">
                                            <p:graphicEl>
                                              <a:dgm id="{9841C9CB-E408-41FE-B06B-FE77213768B6}"/>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4">
                                            <p:graphicEl>
                                              <a:dgm id="{616417D1-1DEA-42E4-A84B-653CD652AD98}"/>
                                            </p:graphicEl>
                                          </p:spTgt>
                                        </p:tgtEl>
                                        <p:attrNameLst>
                                          <p:attrName>style.visibility</p:attrName>
                                        </p:attrNameLst>
                                      </p:cBhvr>
                                      <p:to>
                                        <p:strVal val="visible"/>
                                      </p:to>
                                    </p:set>
                                    <p:animEffect transition="in" filter="wipe(down)">
                                      <p:cBhvr>
                                        <p:cTn id="47" dur="500"/>
                                        <p:tgtEl>
                                          <p:spTgt spid="4">
                                            <p:graphicEl>
                                              <a:dgm id="{616417D1-1DEA-42E4-A84B-653CD652AD98}"/>
                                            </p:graphic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4">
                                            <p:graphicEl>
                                              <a:dgm id="{4C9F1BD1-B30E-4179-A691-114A21ADC9E4}"/>
                                            </p:graphicEl>
                                          </p:spTgt>
                                        </p:tgtEl>
                                        <p:attrNameLst>
                                          <p:attrName>style.visibility</p:attrName>
                                        </p:attrNameLst>
                                      </p:cBhvr>
                                      <p:to>
                                        <p:strVal val="visible"/>
                                      </p:to>
                                    </p:set>
                                    <p:animEffect transition="in" filter="wipe(down)">
                                      <p:cBhvr>
                                        <p:cTn id="51" dur="500"/>
                                        <p:tgtEl>
                                          <p:spTgt spid="4">
                                            <p:graphicEl>
                                              <a:dgm id="{4C9F1BD1-B30E-4179-A691-114A21ADC9E4}"/>
                                            </p:graphic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
                                            <p:graphicEl>
                                              <a:dgm id="{A721530E-7A8D-44DC-A482-CD28ECDF11BD}"/>
                                            </p:graphicEl>
                                          </p:spTgt>
                                        </p:tgtEl>
                                        <p:attrNameLst>
                                          <p:attrName>style.visibility</p:attrName>
                                        </p:attrNameLst>
                                      </p:cBhvr>
                                      <p:to>
                                        <p:strVal val="visible"/>
                                      </p:to>
                                    </p:set>
                                    <p:animEffect transition="in" filter="wipe(down)">
                                      <p:cBhvr>
                                        <p:cTn id="55" dur="500"/>
                                        <p:tgtEl>
                                          <p:spTgt spid="4">
                                            <p:graphicEl>
                                              <a:dgm id="{A721530E-7A8D-44DC-A482-CD28ECDF11BD}"/>
                                            </p:graphic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4">
                                            <p:graphicEl>
                                              <a:dgm id="{D97F1BDB-18D3-4A65-BC6E-9816A6CFA3DA}"/>
                                            </p:graphicEl>
                                          </p:spTgt>
                                        </p:tgtEl>
                                        <p:attrNameLst>
                                          <p:attrName>style.visibility</p:attrName>
                                        </p:attrNameLst>
                                      </p:cBhvr>
                                      <p:to>
                                        <p:strVal val="visible"/>
                                      </p:to>
                                    </p:set>
                                    <p:animEffect transition="in" filter="wipe(down)">
                                      <p:cBhvr>
                                        <p:cTn id="59" dur="500"/>
                                        <p:tgtEl>
                                          <p:spTgt spid="4">
                                            <p:graphicEl>
                                              <a:dgm id="{D97F1BDB-18D3-4A65-BC6E-9816A6CFA3DA}"/>
                                            </p:graphic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
                                            <p:graphicEl>
                                              <a:dgm id="{6E7E9EE6-4F91-446A-8B25-9901D1B73234}"/>
                                            </p:graphicEl>
                                          </p:spTgt>
                                        </p:tgtEl>
                                        <p:attrNameLst>
                                          <p:attrName>style.visibility</p:attrName>
                                        </p:attrNameLst>
                                      </p:cBhvr>
                                      <p:to>
                                        <p:strVal val="visible"/>
                                      </p:to>
                                    </p:set>
                                    <p:animEffect transition="in" filter="wipe(down)">
                                      <p:cBhvr>
                                        <p:cTn id="63" dur="500"/>
                                        <p:tgtEl>
                                          <p:spTgt spid="4">
                                            <p:graphicEl>
                                              <a:dgm id="{6E7E9EE6-4F91-446A-8B25-9901D1B73234}"/>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4">
                                            <p:graphicEl>
                                              <a:dgm id="{4DC0F4ED-B007-4C95-A290-FD04025A3123}"/>
                                            </p:graphicEl>
                                          </p:spTgt>
                                        </p:tgtEl>
                                        <p:attrNameLst>
                                          <p:attrName>style.visibility</p:attrName>
                                        </p:attrNameLst>
                                      </p:cBhvr>
                                      <p:to>
                                        <p:strVal val="visible"/>
                                      </p:to>
                                    </p:set>
                                    <p:animEffect transition="in" filter="wipe(down)">
                                      <p:cBhvr>
                                        <p:cTn id="67" dur="500"/>
                                        <p:tgtEl>
                                          <p:spTgt spid="4">
                                            <p:graphicEl>
                                              <a:dgm id="{4DC0F4ED-B007-4C95-A290-FD04025A3123}"/>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
                                            <p:graphicEl>
                                              <a:dgm id="{125A9EA8-4781-43E0-9B2E-78124738FBE5}"/>
                                            </p:graphicEl>
                                          </p:spTgt>
                                        </p:tgtEl>
                                        <p:attrNameLst>
                                          <p:attrName>style.visibility</p:attrName>
                                        </p:attrNameLst>
                                      </p:cBhvr>
                                      <p:to>
                                        <p:strVal val="visible"/>
                                      </p:to>
                                    </p:set>
                                    <p:animEffect transition="in" filter="wipe(down)">
                                      <p:cBhvr>
                                        <p:cTn id="71" dur="500"/>
                                        <p:tgtEl>
                                          <p:spTgt spid="4">
                                            <p:graphicEl>
                                              <a:dgm id="{125A9EA8-4781-43E0-9B2E-78124738FBE5}"/>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
                                            <p:graphicEl>
                                              <a:dgm id="{A5324916-1EAA-4B35-B5DB-68853404532C}"/>
                                            </p:graphicEl>
                                          </p:spTgt>
                                        </p:tgtEl>
                                        <p:attrNameLst>
                                          <p:attrName>style.visibility</p:attrName>
                                        </p:attrNameLst>
                                      </p:cBhvr>
                                      <p:to>
                                        <p:strVal val="visible"/>
                                      </p:to>
                                    </p:set>
                                    <p:animEffect transition="in" filter="wipe(down)">
                                      <p:cBhvr>
                                        <p:cTn id="75" dur="500"/>
                                        <p:tgtEl>
                                          <p:spTgt spid="4">
                                            <p:graphicEl>
                                              <a:dgm id="{A5324916-1EAA-4B35-B5DB-68853404532C}"/>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
                                            <p:graphicEl>
                                              <a:dgm id="{BA21A719-5872-4973-8CE0-B7B897191A06}"/>
                                            </p:graphicEl>
                                          </p:spTgt>
                                        </p:tgtEl>
                                        <p:attrNameLst>
                                          <p:attrName>style.visibility</p:attrName>
                                        </p:attrNameLst>
                                      </p:cBhvr>
                                      <p:to>
                                        <p:strVal val="visible"/>
                                      </p:to>
                                    </p:set>
                                    <p:animEffect transition="in" filter="wipe(down)">
                                      <p:cBhvr>
                                        <p:cTn id="79" dur="500"/>
                                        <p:tgtEl>
                                          <p:spTgt spid="4">
                                            <p:graphicEl>
                                              <a:dgm id="{BA21A719-5872-4973-8CE0-B7B897191A06}"/>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
                                            <p:graphicEl>
                                              <a:dgm id="{0D0DA9B4-4A2F-4BBF-806F-BB96AB56CE2B}"/>
                                            </p:graphicEl>
                                          </p:spTgt>
                                        </p:tgtEl>
                                        <p:attrNameLst>
                                          <p:attrName>style.visibility</p:attrName>
                                        </p:attrNameLst>
                                      </p:cBhvr>
                                      <p:to>
                                        <p:strVal val="visible"/>
                                      </p:to>
                                    </p:set>
                                    <p:animEffect transition="in" filter="wipe(down)">
                                      <p:cBhvr>
                                        <p:cTn id="83" dur="500"/>
                                        <p:tgtEl>
                                          <p:spTgt spid="4">
                                            <p:graphicEl>
                                              <a:dgm id="{0D0DA9B4-4A2F-4BBF-806F-BB96AB56CE2B}"/>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4">
                                            <p:graphicEl>
                                              <a:dgm id="{36A7D7FB-4D10-4A7A-9EAB-794AD5ECBBDF}"/>
                                            </p:graphicEl>
                                          </p:spTgt>
                                        </p:tgtEl>
                                        <p:attrNameLst>
                                          <p:attrName>style.visibility</p:attrName>
                                        </p:attrNameLst>
                                      </p:cBhvr>
                                      <p:to>
                                        <p:strVal val="visible"/>
                                      </p:to>
                                    </p:set>
                                    <p:animEffect transition="in" filter="wipe(down)">
                                      <p:cBhvr>
                                        <p:cTn id="87" dur="500"/>
                                        <p:tgtEl>
                                          <p:spTgt spid="4">
                                            <p:graphicEl>
                                              <a:dgm id="{36A7D7FB-4D10-4A7A-9EAB-794AD5ECBBDF}"/>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4">
                                            <p:graphicEl>
                                              <a:dgm id="{9DAAC6C2-747C-4BD6-894D-8B9E933EBF10}"/>
                                            </p:graphicEl>
                                          </p:spTgt>
                                        </p:tgtEl>
                                        <p:attrNameLst>
                                          <p:attrName>style.visibility</p:attrName>
                                        </p:attrNameLst>
                                      </p:cBhvr>
                                      <p:to>
                                        <p:strVal val="visible"/>
                                      </p:to>
                                    </p:set>
                                    <p:animEffect transition="in" filter="wipe(down)">
                                      <p:cBhvr>
                                        <p:cTn id="91" dur="500"/>
                                        <p:tgtEl>
                                          <p:spTgt spid="4">
                                            <p:graphicEl>
                                              <a:dgm id="{9DAAC6C2-747C-4BD6-894D-8B9E933EBF10}"/>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4">
                                            <p:graphicEl>
                                              <a:dgm id="{3C6D1758-4EBA-4A14-9A58-AFC3494D5CED}"/>
                                            </p:graphicEl>
                                          </p:spTgt>
                                        </p:tgtEl>
                                        <p:attrNameLst>
                                          <p:attrName>style.visibility</p:attrName>
                                        </p:attrNameLst>
                                      </p:cBhvr>
                                      <p:to>
                                        <p:strVal val="visible"/>
                                      </p:to>
                                    </p:set>
                                    <p:animEffect transition="in" filter="wipe(down)">
                                      <p:cBhvr>
                                        <p:cTn id="95" dur="500"/>
                                        <p:tgtEl>
                                          <p:spTgt spid="4">
                                            <p:graphicEl>
                                              <a:dgm id="{3C6D1758-4EBA-4A14-9A58-AFC3494D5CED}"/>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4">
                                            <p:graphicEl>
                                              <a:dgm id="{197553E9-4688-4142-830B-7E643C3F5A88}"/>
                                            </p:graphicEl>
                                          </p:spTgt>
                                        </p:tgtEl>
                                        <p:attrNameLst>
                                          <p:attrName>style.visibility</p:attrName>
                                        </p:attrNameLst>
                                      </p:cBhvr>
                                      <p:to>
                                        <p:strVal val="visible"/>
                                      </p:to>
                                    </p:set>
                                    <p:animEffect transition="in" filter="wipe(down)">
                                      <p:cBhvr>
                                        <p:cTn id="99" dur="500"/>
                                        <p:tgtEl>
                                          <p:spTgt spid="4">
                                            <p:graphicEl>
                                              <a:dgm id="{197553E9-4688-4142-830B-7E643C3F5A88}"/>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4">
                                            <p:graphicEl>
                                              <a:dgm id="{517A67AA-0707-4003-9E02-64551A9D0656}"/>
                                            </p:graphicEl>
                                          </p:spTgt>
                                        </p:tgtEl>
                                        <p:attrNameLst>
                                          <p:attrName>style.visibility</p:attrName>
                                        </p:attrNameLst>
                                      </p:cBhvr>
                                      <p:to>
                                        <p:strVal val="visible"/>
                                      </p:to>
                                    </p:set>
                                    <p:animEffect transition="in" filter="wipe(down)">
                                      <p:cBhvr>
                                        <p:cTn id="103" dur="500"/>
                                        <p:tgtEl>
                                          <p:spTgt spid="4">
                                            <p:graphicEl>
                                              <a:dgm id="{517A67AA-0707-4003-9E02-64551A9D0656}"/>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4">
                                            <p:graphicEl>
                                              <a:dgm id="{22F69744-E672-42F0-A67C-975D8B0B0236}"/>
                                            </p:graphicEl>
                                          </p:spTgt>
                                        </p:tgtEl>
                                        <p:attrNameLst>
                                          <p:attrName>style.visibility</p:attrName>
                                        </p:attrNameLst>
                                      </p:cBhvr>
                                      <p:to>
                                        <p:strVal val="visible"/>
                                      </p:to>
                                    </p:set>
                                    <p:animEffect transition="in" filter="wipe(down)">
                                      <p:cBhvr>
                                        <p:cTn id="107" dur="500"/>
                                        <p:tgtEl>
                                          <p:spTgt spid="4">
                                            <p:graphicEl>
                                              <a:dgm id="{22F69744-E672-42F0-A67C-975D8B0B0236}"/>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4">
                                            <p:graphicEl>
                                              <a:dgm id="{8950B11A-A62E-4D71-80A6-633F242B2C24}"/>
                                            </p:graphicEl>
                                          </p:spTgt>
                                        </p:tgtEl>
                                        <p:attrNameLst>
                                          <p:attrName>style.visibility</p:attrName>
                                        </p:attrNameLst>
                                      </p:cBhvr>
                                      <p:to>
                                        <p:strVal val="visible"/>
                                      </p:to>
                                    </p:set>
                                    <p:animEffect transition="in" filter="wipe(down)">
                                      <p:cBhvr>
                                        <p:cTn id="111" dur="500"/>
                                        <p:tgtEl>
                                          <p:spTgt spid="4">
                                            <p:graphicEl>
                                              <a:dgm id="{8950B11A-A62E-4D71-80A6-633F242B2C24}"/>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4">
                                            <p:graphicEl>
                                              <a:dgm id="{D4AB1BE7-9805-4423-9EED-E235B9FA9330}"/>
                                            </p:graphicEl>
                                          </p:spTgt>
                                        </p:tgtEl>
                                        <p:attrNameLst>
                                          <p:attrName>style.visibility</p:attrName>
                                        </p:attrNameLst>
                                      </p:cBhvr>
                                      <p:to>
                                        <p:strVal val="visible"/>
                                      </p:to>
                                    </p:set>
                                    <p:animEffect transition="in" filter="wipe(down)">
                                      <p:cBhvr>
                                        <p:cTn id="115" dur="500"/>
                                        <p:tgtEl>
                                          <p:spTgt spid="4">
                                            <p:graphicEl>
                                              <a:dgm id="{D4AB1BE7-9805-4423-9EED-E235B9FA9330}"/>
                                            </p:graphicEl>
                                          </p:spTgt>
                                        </p:tgtEl>
                                      </p:cBhvr>
                                    </p:animEffect>
                                  </p:childTnLst>
                                </p:cTn>
                              </p:par>
                            </p:childTnLst>
                          </p:cTn>
                        </p:par>
                        <p:par>
                          <p:cTn id="116" fill="hold">
                            <p:stCondLst>
                              <p:cond delay="14000"/>
                            </p:stCondLst>
                            <p:childTnLst>
                              <p:par>
                                <p:cTn id="117" presetID="22" presetClass="entr" presetSubtype="4" fill="hold" grpId="0" nodeType="afterEffect">
                                  <p:stCondLst>
                                    <p:cond delay="0"/>
                                  </p:stCondLst>
                                  <p:childTnLst>
                                    <p:set>
                                      <p:cBhvr>
                                        <p:cTn id="118" dur="1" fill="hold">
                                          <p:stCondLst>
                                            <p:cond delay="0"/>
                                          </p:stCondLst>
                                        </p:cTn>
                                        <p:tgtEl>
                                          <p:spTgt spid="4">
                                            <p:graphicEl>
                                              <a:dgm id="{9CFDAEC6-E9C2-45B6-A719-2300F4D08ECA}"/>
                                            </p:graphicEl>
                                          </p:spTgt>
                                        </p:tgtEl>
                                        <p:attrNameLst>
                                          <p:attrName>style.visibility</p:attrName>
                                        </p:attrNameLst>
                                      </p:cBhvr>
                                      <p:to>
                                        <p:strVal val="visible"/>
                                      </p:to>
                                    </p:set>
                                    <p:animEffect transition="in" filter="wipe(down)">
                                      <p:cBhvr>
                                        <p:cTn id="119" dur="500"/>
                                        <p:tgtEl>
                                          <p:spTgt spid="4">
                                            <p:graphicEl>
                                              <a:dgm id="{9CFDAEC6-E9C2-45B6-A719-2300F4D08ECA}"/>
                                            </p:graphicEl>
                                          </p:spTgt>
                                        </p:tgtEl>
                                      </p:cBhvr>
                                    </p:animEffect>
                                  </p:childTnLst>
                                </p:cTn>
                              </p:par>
                            </p:childTnLst>
                          </p:cTn>
                        </p:par>
                        <p:par>
                          <p:cTn id="120" fill="hold">
                            <p:stCondLst>
                              <p:cond delay="14500"/>
                            </p:stCondLst>
                            <p:childTnLst>
                              <p:par>
                                <p:cTn id="121" presetID="22" presetClass="entr" presetSubtype="4" fill="hold" grpId="0" nodeType="afterEffect">
                                  <p:stCondLst>
                                    <p:cond delay="0"/>
                                  </p:stCondLst>
                                  <p:childTnLst>
                                    <p:set>
                                      <p:cBhvr>
                                        <p:cTn id="122" dur="1" fill="hold">
                                          <p:stCondLst>
                                            <p:cond delay="0"/>
                                          </p:stCondLst>
                                        </p:cTn>
                                        <p:tgtEl>
                                          <p:spTgt spid="4">
                                            <p:graphicEl>
                                              <a:dgm id="{EE2A81D0-F5CA-4F5F-939D-DCEFDE55442B}"/>
                                            </p:graphicEl>
                                          </p:spTgt>
                                        </p:tgtEl>
                                        <p:attrNameLst>
                                          <p:attrName>style.visibility</p:attrName>
                                        </p:attrNameLst>
                                      </p:cBhvr>
                                      <p:to>
                                        <p:strVal val="visible"/>
                                      </p:to>
                                    </p:set>
                                    <p:animEffect transition="in" filter="wipe(down)">
                                      <p:cBhvr>
                                        <p:cTn id="123" dur="500"/>
                                        <p:tgtEl>
                                          <p:spTgt spid="4">
                                            <p:graphicEl>
                                              <a:dgm id="{EE2A81D0-F5CA-4F5F-939D-DCEFDE55442B}"/>
                                            </p:graphicEl>
                                          </p:spTgt>
                                        </p:tgtEl>
                                      </p:cBhvr>
                                    </p:animEffect>
                                  </p:childTnLst>
                                </p:cTn>
                              </p:par>
                            </p:childTnLst>
                          </p:cTn>
                        </p:par>
                        <p:par>
                          <p:cTn id="124" fill="hold">
                            <p:stCondLst>
                              <p:cond delay="15000"/>
                            </p:stCondLst>
                            <p:childTnLst>
                              <p:par>
                                <p:cTn id="125" presetID="22" presetClass="entr" presetSubtype="4" fill="hold" grpId="0" nodeType="afterEffect">
                                  <p:stCondLst>
                                    <p:cond delay="0"/>
                                  </p:stCondLst>
                                  <p:childTnLst>
                                    <p:set>
                                      <p:cBhvr>
                                        <p:cTn id="126" dur="1" fill="hold">
                                          <p:stCondLst>
                                            <p:cond delay="0"/>
                                          </p:stCondLst>
                                        </p:cTn>
                                        <p:tgtEl>
                                          <p:spTgt spid="4">
                                            <p:graphicEl>
                                              <a:dgm id="{A5E80004-A7E5-47A6-BF7B-179DCD29EE77}"/>
                                            </p:graphicEl>
                                          </p:spTgt>
                                        </p:tgtEl>
                                        <p:attrNameLst>
                                          <p:attrName>style.visibility</p:attrName>
                                        </p:attrNameLst>
                                      </p:cBhvr>
                                      <p:to>
                                        <p:strVal val="visible"/>
                                      </p:to>
                                    </p:set>
                                    <p:animEffect transition="in" filter="wipe(down)">
                                      <p:cBhvr>
                                        <p:cTn id="127" dur="500"/>
                                        <p:tgtEl>
                                          <p:spTgt spid="4">
                                            <p:graphicEl>
                                              <a:dgm id="{A5E80004-A7E5-47A6-BF7B-179DCD29EE77}"/>
                                            </p:graphicEl>
                                          </p:spTgt>
                                        </p:tgtEl>
                                      </p:cBhvr>
                                    </p:animEffect>
                                  </p:childTnLst>
                                </p:cTn>
                              </p:par>
                            </p:childTnLst>
                          </p:cTn>
                        </p:par>
                        <p:par>
                          <p:cTn id="128" fill="hold">
                            <p:stCondLst>
                              <p:cond delay="15500"/>
                            </p:stCondLst>
                            <p:childTnLst>
                              <p:par>
                                <p:cTn id="129" presetID="22" presetClass="entr" presetSubtype="4" fill="hold" grpId="0" nodeType="afterEffect">
                                  <p:stCondLst>
                                    <p:cond delay="0"/>
                                  </p:stCondLst>
                                  <p:childTnLst>
                                    <p:set>
                                      <p:cBhvr>
                                        <p:cTn id="130" dur="1" fill="hold">
                                          <p:stCondLst>
                                            <p:cond delay="0"/>
                                          </p:stCondLst>
                                        </p:cTn>
                                        <p:tgtEl>
                                          <p:spTgt spid="4">
                                            <p:graphicEl>
                                              <a:dgm id="{7EB3F763-6EA4-479E-A170-8138771E2F15}"/>
                                            </p:graphicEl>
                                          </p:spTgt>
                                        </p:tgtEl>
                                        <p:attrNameLst>
                                          <p:attrName>style.visibility</p:attrName>
                                        </p:attrNameLst>
                                      </p:cBhvr>
                                      <p:to>
                                        <p:strVal val="visible"/>
                                      </p:to>
                                    </p:set>
                                    <p:animEffect transition="in" filter="wipe(down)">
                                      <p:cBhvr>
                                        <p:cTn id="131" dur="500"/>
                                        <p:tgtEl>
                                          <p:spTgt spid="4">
                                            <p:graphicEl>
                                              <a:dgm id="{7EB3F763-6EA4-479E-A170-8138771E2F15}"/>
                                            </p:graphicEl>
                                          </p:spTgt>
                                        </p:tgtEl>
                                      </p:cBhvr>
                                    </p:animEffect>
                                  </p:childTnLst>
                                </p:cTn>
                              </p:par>
                            </p:childTnLst>
                          </p:cTn>
                        </p:par>
                        <p:par>
                          <p:cTn id="132" fill="hold">
                            <p:stCondLst>
                              <p:cond delay="16000"/>
                            </p:stCondLst>
                            <p:childTnLst>
                              <p:par>
                                <p:cTn id="133" presetID="22" presetClass="entr" presetSubtype="4" fill="hold" grpId="0" nodeType="afterEffect">
                                  <p:stCondLst>
                                    <p:cond delay="0"/>
                                  </p:stCondLst>
                                  <p:childTnLst>
                                    <p:set>
                                      <p:cBhvr>
                                        <p:cTn id="134" dur="1" fill="hold">
                                          <p:stCondLst>
                                            <p:cond delay="0"/>
                                          </p:stCondLst>
                                        </p:cTn>
                                        <p:tgtEl>
                                          <p:spTgt spid="4">
                                            <p:graphicEl>
                                              <a:dgm id="{D4904BFA-7B7D-4BF2-A782-A6DAADF3D981}"/>
                                            </p:graphicEl>
                                          </p:spTgt>
                                        </p:tgtEl>
                                        <p:attrNameLst>
                                          <p:attrName>style.visibility</p:attrName>
                                        </p:attrNameLst>
                                      </p:cBhvr>
                                      <p:to>
                                        <p:strVal val="visible"/>
                                      </p:to>
                                    </p:set>
                                    <p:animEffect transition="in" filter="wipe(down)">
                                      <p:cBhvr>
                                        <p:cTn id="135" dur="500"/>
                                        <p:tgtEl>
                                          <p:spTgt spid="4">
                                            <p:graphicEl>
                                              <a:dgm id="{D4904BFA-7B7D-4BF2-A782-A6DAADF3D981}"/>
                                            </p:graphicEl>
                                          </p:spTgt>
                                        </p:tgtEl>
                                      </p:cBhvr>
                                    </p:animEffect>
                                  </p:childTnLst>
                                </p:cTn>
                              </p:par>
                            </p:childTnLst>
                          </p:cTn>
                        </p:par>
                        <p:par>
                          <p:cTn id="136" fill="hold">
                            <p:stCondLst>
                              <p:cond delay="16500"/>
                            </p:stCondLst>
                            <p:childTnLst>
                              <p:par>
                                <p:cTn id="137" presetID="22" presetClass="entr" presetSubtype="4" fill="hold" grpId="0" nodeType="afterEffect">
                                  <p:stCondLst>
                                    <p:cond delay="0"/>
                                  </p:stCondLst>
                                  <p:childTnLst>
                                    <p:set>
                                      <p:cBhvr>
                                        <p:cTn id="138" dur="1" fill="hold">
                                          <p:stCondLst>
                                            <p:cond delay="0"/>
                                          </p:stCondLst>
                                        </p:cTn>
                                        <p:tgtEl>
                                          <p:spTgt spid="4">
                                            <p:graphicEl>
                                              <a:dgm id="{3FE926F8-57BF-45DE-9950-DBA0F7747149}"/>
                                            </p:graphicEl>
                                          </p:spTgt>
                                        </p:tgtEl>
                                        <p:attrNameLst>
                                          <p:attrName>style.visibility</p:attrName>
                                        </p:attrNameLst>
                                      </p:cBhvr>
                                      <p:to>
                                        <p:strVal val="visible"/>
                                      </p:to>
                                    </p:set>
                                    <p:animEffect transition="in" filter="wipe(down)">
                                      <p:cBhvr>
                                        <p:cTn id="139" dur="500"/>
                                        <p:tgtEl>
                                          <p:spTgt spid="4">
                                            <p:graphicEl>
                                              <a:dgm id="{3FE926F8-57BF-45DE-9950-DBA0F7747149}"/>
                                            </p:graphicEl>
                                          </p:spTgt>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4">
                                            <p:graphicEl>
                                              <a:dgm id="{F98B2EE3-AFAA-4308-9AF6-2BCBBDFCFB3F}"/>
                                            </p:graphicEl>
                                          </p:spTgt>
                                        </p:tgtEl>
                                        <p:attrNameLst>
                                          <p:attrName>style.visibility</p:attrName>
                                        </p:attrNameLst>
                                      </p:cBhvr>
                                      <p:to>
                                        <p:strVal val="visible"/>
                                      </p:to>
                                    </p:set>
                                    <p:animEffect transition="in" filter="wipe(down)">
                                      <p:cBhvr>
                                        <p:cTn id="143" dur="500"/>
                                        <p:tgtEl>
                                          <p:spTgt spid="4">
                                            <p:graphicEl>
                                              <a:dgm id="{F98B2EE3-AFAA-4308-9AF6-2BCBBDFCFB3F}"/>
                                            </p:graphicEl>
                                          </p:spTgt>
                                        </p:tgtEl>
                                      </p:cBhvr>
                                    </p:animEffect>
                                  </p:childTnLst>
                                </p:cTn>
                              </p:par>
                            </p:childTnLst>
                          </p:cTn>
                        </p:par>
                        <p:par>
                          <p:cTn id="144" fill="hold">
                            <p:stCondLst>
                              <p:cond delay="17500"/>
                            </p:stCondLst>
                            <p:childTnLst>
                              <p:par>
                                <p:cTn id="145" presetID="22" presetClass="entr" presetSubtype="4" fill="hold" grpId="0" nodeType="afterEffect">
                                  <p:stCondLst>
                                    <p:cond delay="0"/>
                                  </p:stCondLst>
                                  <p:childTnLst>
                                    <p:set>
                                      <p:cBhvr>
                                        <p:cTn id="146" dur="1" fill="hold">
                                          <p:stCondLst>
                                            <p:cond delay="0"/>
                                          </p:stCondLst>
                                        </p:cTn>
                                        <p:tgtEl>
                                          <p:spTgt spid="4">
                                            <p:graphicEl>
                                              <a:dgm id="{F9B34EE7-2825-45D1-BA8A-2619ADAFAB05}"/>
                                            </p:graphicEl>
                                          </p:spTgt>
                                        </p:tgtEl>
                                        <p:attrNameLst>
                                          <p:attrName>style.visibility</p:attrName>
                                        </p:attrNameLst>
                                      </p:cBhvr>
                                      <p:to>
                                        <p:strVal val="visible"/>
                                      </p:to>
                                    </p:set>
                                    <p:animEffect transition="in" filter="wipe(down)">
                                      <p:cBhvr>
                                        <p:cTn id="147" dur="500"/>
                                        <p:tgtEl>
                                          <p:spTgt spid="4">
                                            <p:graphicEl>
                                              <a:dgm id="{F9B34EE7-2825-45D1-BA8A-2619ADAFAB05}"/>
                                            </p:graphicEl>
                                          </p:spTgt>
                                        </p:tgtEl>
                                      </p:cBhvr>
                                    </p:animEffect>
                                  </p:childTnLst>
                                </p:cTn>
                              </p:par>
                            </p:childTnLst>
                          </p:cTn>
                        </p:par>
                        <p:par>
                          <p:cTn id="148" fill="hold">
                            <p:stCondLst>
                              <p:cond delay="18000"/>
                            </p:stCondLst>
                            <p:childTnLst>
                              <p:par>
                                <p:cTn id="149" presetID="22" presetClass="entr" presetSubtype="4" fill="hold" grpId="0" nodeType="afterEffect">
                                  <p:stCondLst>
                                    <p:cond delay="0"/>
                                  </p:stCondLst>
                                  <p:childTnLst>
                                    <p:set>
                                      <p:cBhvr>
                                        <p:cTn id="150" dur="1" fill="hold">
                                          <p:stCondLst>
                                            <p:cond delay="0"/>
                                          </p:stCondLst>
                                        </p:cTn>
                                        <p:tgtEl>
                                          <p:spTgt spid="4">
                                            <p:graphicEl>
                                              <a:dgm id="{EEA4694E-94F1-4CEB-A831-090D30D843EC}"/>
                                            </p:graphicEl>
                                          </p:spTgt>
                                        </p:tgtEl>
                                        <p:attrNameLst>
                                          <p:attrName>style.visibility</p:attrName>
                                        </p:attrNameLst>
                                      </p:cBhvr>
                                      <p:to>
                                        <p:strVal val="visible"/>
                                      </p:to>
                                    </p:set>
                                    <p:animEffect transition="in" filter="wipe(down)">
                                      <p:cBhvr>
                                        <p:cTn id="151" dur="500"/>
                                        <p:tgtEl>
                                          <p:spTgt spid="4">
                                            <p:graphicEl>
                                              <a:dgm id="{EEA4694E-94F1-4CEB-A831-090D30D843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1161</TotalTime>
  <Words>3129</Words>
  <Application>Microsoft Office PowerPoint</Application>
  <PresentationFormat>Presentación en pantalla (4:3)</PresentationFormat>
  <Paragraphs>751</Paragraphs>
  <Slides>37</Slides>
  <Notes>0</Notes>
  <HiddenSlides>0</HiddenSlides>
  <MMClips>1</MMClips>
  <ScaleCrop>false</ScaleCrop>
  <HeadingPairs>
    <vt:vector size="4" baseType="variant">
      <vt:variant>
        <vt:lpstr>Tema</vt:lpstr>
      </vt:variant>
      <vt:variant>
        <vt:i4>2</vt:i4>
      </vt:variant>
      <vt:variant>
        <vt:lpstr>Títulos de diapositiva</vt:lpstr>
      </vt:variant>
      <vt:variant>
        <vt:i4>37</vt:i4>
      </vt:variant>
    </vt:vector>
  </HeadingPairs>
  <TitlesOfParts>
    <vt:vector size="39" baseType="lpstr">
      <vt:lpstr>Vértice</vt:lpstr>
      <vt:lpstr>Urbano</vt:lpstr>
      <vt:lpstr>UNIVERSIDAD DE LAS FUERZAS ARMADAS    ESPE</vt:lpstr>
      <vt:lpstr>OBJETIVO</vt:lpstr>
      <vt:lpstr>PERSISTENCIA DE LA VISIÓN</vt:lpstr>
      <vt:lpstr>EFECTO DE LA PERSISTENCIA DE LA VISIÓN EN EL SER HUMANO</vt:lpstr>
      <vt:lpstr>EVOLUCIÓN Y APLICACIÓN DEL FENÓMENO DE LA PERSISTENCIA DE LA VISIÓN  </vt:lpstr>
      <vt:lpstr>DISPLAY ROTATIVO</vt:lpstr>
      <vt:lpstr>SISTEMA DE ROTULACIÓN RGB </vt:lpstr>
      <vt:lpstr>DISEÑO DEL SISTEMA DE ROTULACIÓN RGB </vt:lpstr>
      <vt:lpstr>DISEÑO DEL HARDWARE</vt:lpstr>
      <vt:lpstr>DISEÑO ESTRUCTURA MECÁNICA</vt:lpstr>
      <vt:lpstr>DISEÑO ESTRUCTURA MECÁNICA</vt:lpstr>
      <vt:lpstr>DISEÑO ELECTRÓNICO  </vt:lpstr>
      <vt:lpstr>DISEÑO ELECTRÓNICO  </vt:lpstr>
      <vt:lpstr>DISEÑO ELECTRÓNICO  </vt:lpstr>
      <vt:lpstr>DISEÑO ELECTRÓNICO  </vt:lpstr>
      <vt:lpstr>DISEÑO ELECTRÓNICO  </vt:lpstr>
      <vt:lpstr>Diapositiva 17</vt:lpstr>
      <vt:lpstr>Diapositiva 18</vt:lpstr>
      <vt:lpstr>Diapositiva 19</vt:lpstr>
      <vt:lpstr>Diapositiva 20</vt:lpstr>
      <vt:lpstr>Diapositiva 21</vt:lpstr>
      <vt:lpstr>Diapositiva 22</vt:lpstr>
      <vt:lpstr>Diapositiva 23</vt:lpstr>
      <vt:lpstr>Diapositiva 24</vt:lpstr>
      <vt:lpstr>CORRECCIÓN DE ERRORES</vt:lpstr>
      <vt:lpstr>Corrección del efecto de balanceo y vibración</vt:lpstr>
      <vt:lpstr>Corrección de la falla en la alimentación hacia la hélice </vt:lpstr>
      <vt:lpstr>Corrección del recalentamiento del motor AC </vt:lpstr>
      <vt:lpstr>Corrección de la visualización de los mensajes en el sistema de rotulación RGB </vt:lpstr>
      <vt:lpstr>PUESTA EN MARCHA DEL SISTEMA DE ROTULACIÓN RGB </vt:lpstr>
      <vt:lpstr>CONCLUSIONES</vt:lpstr>
      <vt:lpstr>CONCLUSIONES</vt:lpstr>
      <vt:lpstr>CONCLUSIONES</vt:lpstr>
      <vt:lpstr>CONCLUSIONES</vt:lpstr>
      <vt:lpstr>RECOMENDACIONES</vt:lpstr>
      <vt:lpstr>RECOMENDACIONES</vt:lpstr>
      <vt:lpstr>RECOMENDACIONES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 ESPE</dc:title>
  <dc:creator>david</dc:creator>
  <cp:lastModifiedBy>david</cp:lastModifiedBy>
  <cp:revision>97</cp:revision>
  <dcterms:created xsi:type="dcterms:W3CDTF">2013-10-31T17:17:28Z</dcterms:created>
  <dcterms:modified xsi:type="dcterms:W3CDTF">2013-11-10T01:21:35Z</dcterms:modified>
</cp:coreProperties>
</file>