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99" r:id="rId7"/>
    <p:sldId id="309" r:id="rId8"/>
    <p:sldId id="281" r:id="rId9"/>
    <p:sldId id="306" r:id="rId10"/>
    <p:sldId id="298" r:id="rId11"/>
    <p:sldId id="305" r:id="rId12"/>
    <p:sldId id="290" r:id="rId13"/>
    <p:sldId id="297" r:id="rId14"/>
    <p:sldId id="262" r:id="rId15"/>
    <p:sldId id="307" r:id="rId16"/>
    <p:sldId id="304" r:id="rId17"/>
    <p:sldId id="289" r:id="rId18"/>
    <p:sldId id="310" r:id="rId19"/>
    <p:sldId id="268" r:id="rId20"/>
    <p:sldId id="269" r:id="rId21"/>
    <p:sldId id="270" r:id="rId22"/>
    <p:sldId id="271" r:id="rId23"/>
    <p:sldId id="272" r:id="rId24"/>
    <p:sldId id="273" r:id="rId25"/>
    <p:sldId id="308" r:id="rId26"/>
    <p:sldId id="275" r:id="rId27"/>
    <p:sldId id="276" r:id="rId28"/>
    <p:sldId id="277" r:id="rId29"/>
    <p:sldId id="278" r:id="rId30"/>
  </p:sldIdLst>
  <p:sldSz cx="9144000" cy="6858000" type="screen4x3"/>
  <p:notesSz cx="6888163" cy="10017125"/>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7C4"/>
    <a:srgbClr val="D84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00" d="100"/>
          <a:sy n="100" d="100"/>
        </p:scale>
        <p:origin x="-516" y="1194"/>
      </p:cViewPr>
      <p:guideLst>
        <p:guide orient="horz" pos="2160"/>
        <p:guide pos="2880"/>
      </p:guideLst>
    </p:cSldViewPr>
  </p:slideViewPr>
  <p:outlineViewPr>
    <p:cViewPr>
      <p:scale>
        <a:sx n="33" d="100"/>
        <a:sy n="33" d="100"/>
      </p:scale>
      <p:origin x="0" y="11178"/>
    </p:cViewPr>
  </p:outlin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I:\Carpeta%20de%20estudios%20sociales\Keydi\Nueva%20carpeta\Libro1excel.xlsx" TargetMode="External"/><Relationship Id="rId2" Type="http://schemas.openxmlformats.org/officeDocument/2006/relationships/image" Target="../media/image19.jpeg"/><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s-ES" sz="1200"/>
              <a:t>Teacher's</a:t>
            </a:r>
            <a:r>
              <a:rPr lang="es-ES" sz="1200" baseline="0"/>
              <a:t> knowledge of Convergent and Divergent thinking</a:t>
            </a:r>
            <a:endParaRPr lang="es-ES" sz="12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1.6371391076114977E-3"/>
                  <c:y val="-8.9671916010498703E-2"/>
                </c:manualLayout>
              </c:layout>
              <c:showLegendKey val="0"/>
              <c:showVal val="0"/>
              <c:showCatName val="0"/>
              <c:showSerName val="0"/>
              <c:showPercent val="1"/>
              <c:showBubbleSize val="0"/>
            </c:dLbl>
            <c:dLbl>
              <c:idx val="1"/>
              <c:layout>
                <c:manualLayout>
                  <c:x val="-6.225174978127733E-2"/>
                  <c:y val="-7.2310804899387585E-2"/>
                </c:manualLayout>
              </c:layout>
              <c:showLegendKey val="0"/>
              <c:showVal val="0"/>
              <c:showCatName val="0"/>
              <c:showSerName val="0"/>
              <c:showPercent val="1"/>
              <c:showBubbleSize val="0"/>
            </c:dLbl>
            <c:dLbl>
              <c:idx val="4"/>
              <c:layout>
                <c:manualLayout>
                  <c:x val="-4.30457130358705E-2"/>
                  <c:y val="6.0112277631962701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Hoja1!$B$167:$B$171</c:f>
              <c:strCache>
                <c:ptCount val="5"/>
                <c:pt idx="0">
                  <c:v>Lot</c:v>
                </c:pt>
                <c:pt idx="1">
                  <c:v>Enough</c:v>
                </c:pt>
                <c:pt idx="2">
                  <c:v>Something</c:v>
                </c:pt>
                <c:pt idx="3">
                  <c:v>Little</c:v>
                </c:pt>
                <c:pt idx="4">
                  <c:v>Nothing </c:v>
                </c:pt>
              </c:strCache>
            </c:strRef>
          </c:cat>
          <c:val>
            <c:numRef>
              <c:f>Hoja1!$C$167:$C$171</c:f>
              <c:numCache>
                <c:formatCode>0%</c:formatCode>
                <c:ptCount val="5"/>
                <c:pt idx="0">
                  <c:v>0</c:v>
                </c:pt>
                <c:pt idx="1">
                  <c:v>0</c:v>
                </c:pt>
                <c:pt idx="2">
                  <c:v>0.28000000000000003</c:v>
                </c:pt>
                <c:pt idx="3">
                  <c:v>0.57999999999999996</c:v>
                </c:pt>
                <c:pt idx="4">
                  <c:v>0.14000000000000001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Teachers'</a:t>
            </a:r>
            <a:r>
              <a:rPr lang="es-EC" baseline="0"/>
              <a:t> attitude to Meaningful learning</a:t>
            </a:r>
            <a:endParaRPr lang="es-EC"/>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Hoja1!$G$6:$G$9</c:f>
              <c:strCache>
                <c:ptCount val="4"/>
                <c:pt idx="0">
                  <c:v>Very Important</c:v>
                </c:pt>
                <c:pt idx="1">
                  <c:v>Important</c:v>
                </c:pt>
                <c:pt idx="2">
                  <c:v>Somewhat important</c:v>
                </c:pt>
                <c:pt idx="3">
                  <c:v>Not important</c:v>
                </c:pt>
              </c:strCache>
            </c:strRef>
          </c:cat>
          <c:val>
            <c:numRef>
              <c:f>Hoja1!$H$6:$H$9</c:f>
              <c:numCache>
                <c:formatCode>0%</c:formatCode>
                <c:ptCount val="4"/>
                <c:pt idx="0">
                  <c:v>0.28000000000000003</c:v>
                </c:pt>
                <c:pt idx="1">
                  <c:v>0.56999999999999995</c:v>
                </c:pt>
                <c:pt idx="2">
                  <c:v>0.15</c:v>
                </c:pt>
                <c:pt idx="3">
                  <c:v>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400"/>
              <a:t>Teaching</a:t>
            </a:r>
            <a:r>
              <a:rPr lang="es-ES" sz="1400" baseline="0"/>
              <a:t> and learning indicators in classroom </a:t>
            </a:r>
            <a:endParaRPr lang="es-ES" sz="1400"/>
          </a:p>
        </c:rich>
      </c:tx>
      <c:layout/>
      <c:overlay val="0"/>
    </c:title>
    <c:autoTitleDeleted val="0"/>
    <c:plotArea>
      <c:layout/>
      <c:lineChart>
        <c:grouping val="stacked"/>
        <c:varyColors val="0"/>
        <c:ser>
          <c:idx val="0"/>
          <c:order val="0"/>
          <c:marker>
            <c:symbol val="none"/>
          </c:marker>
          <c:cat>
            <c:strRef>
              <c:f>Hoja1!$B$314:$B$320</c:f>
              <c:strCache>
                <c:ptCount val="7"/>
                <c:pt idx="0">
                  <c:v>Motivation</c:v>
                </c:pt>
                <c:pt idx="1">
                  <c:v>Participation</c:v>
                </c:pt>
                <c:pt idx="2">
                  <c:v>Achievement </c:v>
                </c:pt>
                <c:pt idx="3">
                  <c:v>Performance </c:v>
                </c:pt>
                <c:pt idx="4">
                  <c:v>Collaboration</c:v>
                </c:pt>
                <c:pt idx="5">
                  <c:v>Acceptance</c:v>
                </c:pt>
                <c:pt idx="6">
                  <c:v>Involvement </c:v>
                </c:pt>
              </c:strCache>
            </c:strRef>
          </c:cat>
          <c:val>
            <c:numRef>
              <c:f>Hoja1!$C$314:$C$320</c:f>
              <c:numCache>
                <c:formatCode>0%</c:formatCode>
                <c:ptCount val="7"/>
                <c:pt idx="0">
                  <c:v>0.83</c:v>
                </c:pt>
                <c:pt idx="1">
                  <c:v>0.97</c:v>
                </c:pt>
                <c:pt idx="2">
                  <c:v>0.43</c:v>
                </c:pt>
                <c:pt idx="3">
                  <c:v>0.56999999999999995</c:v>
                </c:pt>
                <c:pt idx="4">
                  <c:v>0.86</c:v>
                </c:pt>
                <c:pt idx="5">
                  <c:v>0.94</c:v>
                </c:pt>
                <c:pt idx="6">
                  <c:v>0.89</c:v>
                </c:pt>
              </c:numCache>
            </c:numRef>
          </c:val>
          <c:smooth val="0"/>
        </c:ser>
        <c:dLbls>
          <c:showLegendKey val="0"/>
          <c:showVal val="0"/>
          <c:showCatName val="0"/>
          <c:showSerName val="0"/>
          <c:showPercent val="0"/>
          <c:showBubbleSize val="0"/>
        </c:dLbls>
        <c:marker val="1"/>
        <c:smooth val="0"/>
        <c:axId val="75943936"/>
        <c:axId val="91562560"/>
      </c:lineChart>
      <c:catAx>
        <c:axId val="75943936"/>
        <c:scaling>
          <c:orientation val="minMax"/>
        </c:scaling>
        <c:delete val="0"/>
        <c:axPos val="b"/>
        <c:majorTickMark val="none"/>
        <c:minorTickMark val="none"/>
        <c:tickLblPos val="nextTo"/>
        <c:crossAx val="91562560"/>
        <c:crosses val="autoZero"/>
        <c:auto val="1"/>
        <c:lblAlgn val="ctr"/>
        <c:lblOffset val="100"/>
        <c:noMultiLvlLbl val="0"/>
      </c:catAx>
      <c:valAx>
        <c:axId val="91562560"/>
        <c:scaling>
          <c:orientation val="minMax"/>
        </c:scaling>
        <c:delete val="0"/>
        <c:axPos val="l"/>
        <c:majorGridlines/>
        <c:numFmt formatCode="0%" sourceLinked="1"/>
        <c:majorTickMark val="none"/>
        <c:minorTickMark val="none"/>
        <c:tickLblPos val="nextTo"/>
        <c:crossAx val="75943936"/>
        <c:crosses val="autoZero"/>
        <c:crossBetween val="between"/>
      </c:valAx>
      <c:spPr>
        <a:blipFill>
          <a:blip xmlns:r="http://schemas.openxmlformats.org/officeDocument/2006/relationships" r:embed="rId2"/>
          <a:tile tx="0" ty="0" sx="100000" sy="100000" flip="none" algn="tl"/>
        </a:blipFill>
      </c:spPr>
    </c:plotArea>
    <c:plotVisOnly val="1"/>
    <c:dispBlanksAs val="zero"/>
    <c:showDLblsOverMax val="0"/>
  </c:chart>
  <c:spPr>
    <a:gradFill>
      <a:gsLst>
        <a:gs pos="0">
          <a:srgbClr val="5E9EFF"/>
        </a:gs>
        <a:gs pos="39999">
          <a:srgbClr val="85C2FF"/>
        </a:gs>
        <a:gs pos="70000">
          <a:srgbClr val="C4D6EB"/>
        </a:gs>
        <a:gs pos="100000">
          <a:srgbClr val="FFEBFA"/>
        </a:gs>
      </a:gsLst>
      <a:lin ang="5400000" scaled="0"/>
    </a:gradFill>
  </c:spPr>
  <c:externalData r:id="rId3">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B14EB-E9DD-49CB-9C69-067517AC312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BEC6DBAF-90C6-4E1B-A1A6-BB32A19CB8CA}">
      <dgm:prSet phldrT="[Texto]"/>
      <dgm:spPr/>
      <dgm:t>
        <a:bodyPr/>
        <a:lstStyle/>
        <a:p>
          <a:r>
            <a:rPr lang="en-US" noProof="0" dirty="0" smtClean="0"/>
            <a:t>English teaching and learning process </a:t>
          </a:r>
          <a:endParaRPr lang="en-US" noProof="0" dirty="0"/>
        </a:p>
      </dgm:t>
    </dgm:pt>
    <dgm:pt modelId="{E8E84368-43D4-4B8A-9320-B8BADFD7D738}" type="parTrans" cxnId="{EA4612D4-01C9-4DB9-8F32-7495885ECD9C}">
      <dgm:prSet/>
      <dgm:spPr/>
      <dgm:t>
        <a:bodyPr/>
        <a:lstStyle/>
        <a:p>
          <a:endParaRPr lang="es-ES"/>
        </a:p>
      </dgm:t>
    </dgm:pt>
    <dgm:pt modelId="{F3FF105A-10B8-492D-B771-752ECB3E1D92}" type="sibTrans" cxnId="{EA4612D4-01C9-4DB9-8F32-7495885ECD9C}">
      <dgm:prSet/>
      <dgm:spPr/>
      <dgm:t>
        <a:bodyPr/>
        <a:lstStyle/>
        <a:p>
          <a:endParaRPr lang="es-ES"/>
        </a:p>
      </dgm:t>
    </dgm:pt>
    <dgm:pt modelId="{4E15874C-712D-4FC4-9808-500FBCA31CED}">
      <dgm:prSet phldrT="[Texto]"/>
      <dgm:spPr/>
      <dgm:t>
        <a:bodyPr/>
        <a:lstStyle/>
        <a:p>
          <a:r>
            <a:rPr lang="en-US" noProof="0" dirty="0" smtClean="0"/>
            <a:t>Methodology</a:t>
          </a:r>
          <a:r>
            <a:rPr lang="es-ES" dirty="0" smtClean="0"/>
            <a:t> </a:t>
          </a:r>
          <a:endParaRPr lang="es-ES" dirty="0"/>
        </a:p>
      </dgm:t>
    </dgm:pt>
    <dgm:pt modelId="{72E794EA-D517-4058-83A9-2E909709C258}" type="parTrans" cxnId="{92279CB1-7867-4B1F-8075-C0407188DB9A}">
      <dgm:prSet/>
      <dgm:spPr/>
      <dgm:t>
        <a:bodyPr/>
        <a:lstStyle/>
        <a:p>
          <a:endParaRPr lang="es-ES"/>
        </a:p>
      </dgm:t>
    </dgm:pt>
    <dgm:pt modelId="{A9025DF7-89C8-46B9-B100-CBF62860697C}" type="sibTrans" cxnId="{92279CB1-7867-4B1F-8075-C0407188DB9A}">
      <dgm:prSet/>
      <dgm:spPr/>
      <dgm:t>
        <a:bodyPr/>
        <a:lstStyle/>
        <a:p>
          <a:endParaRPr lang="es-ES"/>
        </a:p>
      </dgm:t>
    </dgm:pt>
    <dgm:pt modelId="{F4473A10-5B12-41EF-B521-E319B6F3D232}">
      <dgm:prSet phldrT="[Texto]"/>
      <dgm:spPr/>
      <dgm:t>
        <a:bodyPr/>
        <a:lstStyle/>
        <a:p>
          <a:r>
            <a:rPr lang="en-US" noProof="0" dirty="0" smtClean="0"/>
            <a:t>Teaching  class activities </a:t>
          </a:r>
          <a:endParaRPr lang="en-US" noProof="0" dirty="0"/>
        </a:p>
      </dgm:t>
    </dgm:pt>
    <dgm:pt modelId="{7BBE3AB4-66AA-457C-B929-476A17C0CE57}" type="parTrans" cxnId="{0F5F6098-4D92-465B-8CFC-2A34B9E27B0B}">
      <dgm:prSet/>
      <dgm:spPr/>
      <dgm:t>
        <a:bodyPr/>
        <a:lstStyle/>
        <a:p>
          <a:endParaRPr lang="es-ES"/>
        </a:p>
      </dgm:t>
    </dgm:pt>
    <dgm:pt modelId="{F49B41E8-8E63-4F02-A3C4-CCC2E7A7810D}" type="sibTrans" cxnId="{0F5F6098-4D92-465B-8CFC-2A34B9E27B0B}">
      <dgm:prSet/>
      <dgm:spPr/>
      <dgm:t>
        <a:bodyPr/>
        <a:lstStyle/>
        <a:p>
          <a:endParaRPr lang="es-ES"/>
        </a:p>
      </dgm:t>
    </dgm:pt>
    <dgm:pt modelId="{6D74A9DC-D552-4C57-A7EC-0CCE9DC89A64}">
      <dgm:prSet phldrT="[Texto]"/>
      <dgm:spPr/>
      <dgm:t>
        <a:bodyPr/>
        <a:lstStyle/>
        <a:p>
          <a:r>
            <a:rPr lang="en-US" noProof="0" dirty="0" smtClean="0"/>
            <a:t>Students’ performance and motivation </a:t>
          </a:r>
          <a:endParaRPr lang="en-US" noProof="0" dirty="0"/>
        </a:p>
      </dgm:t>
    </dgm:pt>
    <dgm:pt modelId="{96811E80-5F93-465E-BEA8-A4CCF7B410E2}" type="parTrans" cxnId="{EB5C7615-1EBB-4D7D-9B0D-6B0E0F7B33B7}">
      <dgm:prSet/>
      <dgm:spPr/>
      <dgm:t>
        <a:bodyPr/>
        <a:lstStyle/>
        <a:p>
          <a:endParaRPr lang="es-ES"/>
        </a:p>
      </dgm:t>
    </dgm:pt>
    <dgm:pt modelId="{F26503D4-8C2C-44AC-8077-15AB80F9B19D}" type="sibTrans" cxnId="{EB5C7615-1EBB-4D7D-9B0D-6B0E0F7B33B7}">
      <dgm:prSet/>
      <dgm:spPr/>
      <dgm:t>
        <a:bodyPr/>
        <a:lstStyle/>
        <a:p>
          <a:endParaRPr lang="es-ES"/>
        </a:p>
      </dgm:t>
    </dgm:pt>
    <dgm:pt modelId="{E5B10322-8803-413F-A76C-36AB3DAAEAF8}">
      <dgm:prSet phldrT="[Texto]"/>
      <dgm:spPr/>
      <dgm:t>
        <a:bodyPr/>
        <a:lstStyle/>
        <a:p>
          <a:r>
            <a:rPr lang="en-US" noProof="0" dirty="0" smtClean="0"/>
            <a:t>Teaching  resources </a:t>
          </a:r>
          <a:endParaRPr lang="en-US" noProof="0" dirty="0"/>
        </a:p>
      </dgm:t>
    </dgm:pt>
    <dgm:pt modelId="{0433FC76-97BC-41AC-BAFE-EF7DEB621021}" type="parTrans" cxnId="{B60FDEDD-4B48-4236-8804-B589EA7322F3}">
      <dgm:prSet/>
      <dgm:spPr/>
      <dgm:t>
        <a:bodyPr/>
        <a:lstStyle/>
        <a:p>
          <a:endParaRPr lang="es-ES"/>
        </a:p>
      </dgm:t>
    </dgm:pt>
    <dgm:pt modelId="{B909E97B-5B00-4396-AF03-20996D636AD5}" type="sibTrans" cxnId="{B60FDEDD-4B48-4236-8804-B589EA7322F3}">
      <dgm:prSet/>
      <dgm:spPr/>
      <dgm:t>
        <a:bodyPr/>
        <a:lstStyle/>
        <a:p>
          <a:endParaRPr lang="es-ES"/>
        </a:p>
      </dgm:t>
    </dgm:pt>
    <dgm:pt modelId="{6A07B9BE-0CEF-46A1-9AD1-8829DCD3DA4E}" type="pres">
      <dgm:prSet presAssocID="{44CB14EB-E9DD-49CB-9C69-067517AC312F}" presName="Name0" presStyleCnt="0">
        <dgm:presLayoutVars>
          <dgm:chMax val="1"/>
          <dgm:dir/>
          <dgm:animLvl val="ctr"/>
          <dgm:resizeHandles val="exact"/>
        </dgm:presLayoutVars>
      </dgm:prSet>
      <dgm:spPr/>
      <dgm:t>
        <a:bodyPr/>
        <a:lstStyle/>
        <a:p>
          <a:endParaRPr lang="es-ES"/>
        </a:p>
      </dgm:t>
    </dgm:pt>
    <dgm:pt modelId="{A7B46F90-D0C8-493B-B729-CB3A6BDA8018}" type="pres">
      <dgm:prSet presAssocID="{BEC6DBAF-90C6-4E1B-A1A6-BB32A19CB8CA}" presName="centerShape" presStyleLbl="node0" presStyleIdx="0" presStyleCnt="1"/>
      <dgm:spPr/>
      <dgm:t>
        <a:bodyPr/>
        <a:lstStyle/>
        <a:p>
          <a:endParaRPr lang="es-ES"/>
        </a:p>
      </dgm:t>
    </dgm:pt>
    <dgm:pt modelId="{A76B59E5-5EA5-487C-87FE-45E41FF20729}" type="pres">
      <dgm:prSet presAssocID="{4E15874C-712D-4FC4-9808-500FBCA31CED}" presName="node" presStyleLbl="node1" presStyleIdx="0" presStyleCnt="4">
        <dgm:presLayoutVars>
          <dgm:bulletEnabled val="1"/>
        </dgm:presLayoutVars>
      </dgm:prSet>
      <dgm:spPr/>
      <dgm:t>
        <a:bodyPr/>
        <a:lstStyle/>
        <a:p>
          <a:endParaRPr lang="es-ES"/>
        </a:p>
      </dgm:t>
    </dgm:pt>
    <dgm:pt modelId="{D7AA9E30-03A8-4C51-8F3E-5747A53980A7}" type="pres">
      <dgm:prSet presAssocID="{4E15874C-712D-4FC4-9808-500FBCA31CED}" presName="dummy" presStyleCnt="0"/>
      <dgm:spPr/>
    </dgm:pt>
    <dgm:pt modelId="{DE19235D-ED08-4B1B-9809-078876D11066}" type="pres">
      <dgm:prSet presAssocID="{A9025DF7-89C8-46B9-B100-CBF62860697C}" presName="sibTrans" presStyleLbl="sibTrans2D1" presStyleIdx="0" presStyleCnt="4"/>
      <dgm:spPr/>
      <dgm:t>
        <a:bodyPr/>
        <a:lstStyle/>
        <a:p>
          <a:endParaRPr lang="es-ES"/>
        </a:p>
      </dgm:t>
    </dgm:pt>
    <dgm:pt modelId="{B9863822-BF34-46D0-A75D-61BB06F43739}" type="pres">
      <dgm:prSet presAssocID="{F4473A10-5B12-41EF-B521-E319B6F3D232}" presName="node" presStyleLbl="node1" presStyleIdx="1" presStyleCnt="4">
        <dgm:presLayoutVars>
          <dgm:bulletEnabled val="1"/>
        </dgm:presLayoutVars>
      </dgm:prSet>
      <dgm:spPr/>
      <dgm:t>
        <a:bodyPr/>
        <a:lstStyle/>
        <a:p>
          <a:endParaRPr lang="es-ES"/>
        </a:p>
      </dgm:t>
    </dgm:pt>
    <dgm:pt modelId="{03D98439-3A96-487D-8148-6F5B80CB6C61}" type="pres">
      <dgm:prSet presAssocID="{F4473A10-5B12-41EF-B521-E319B6F3D232}" presName="dummy" presStyleCnt="0"/>
      <dgm:spPr/>
    </dgm:pt>
    <dgm:pt modelId="{8B4652B4-405F-46C1-AD0B-01F4F721319D}" type="pres">
      <dgm:prSet presAssocID="{F49B41E8-8E63-4F02-A3C4-CCC2E7A7810D}" presName="sibTrans" presStyleLbl="sibTrans2D1" presStyleIdx="1" presStyleCnt="4"/>
      <dgm:spPr/>
      <dgm:t>
        <a:bodyPr/>
        <a:lstStyle/>
        <a:p>
          <a:endParaRPr lang="es-ES"/>
        </a:p>
      </dgm:t>
    </dgm:pt>
    <dgm:pt modelId="{028293A2-A6E7-4745-851E-0816FF395CD8}" type="pres">
      <dgm:prSet presAssocID="{6D74A9DC-D552-4C57-A7EC-0CCE9DC89A64}" presName="node" presStyleLbl="node1" presStyleIdx="2" presStyleCnt="4">
        <dgm:presLayoutVars>
          <dgm:bulletEnabled val="1"/>
        </dgm:presLayoutVars>
      </dgm:prSet>
      <dgm:spPr/>
      <dgm:t>
        <a:bodyPr/>
        <a:lstStyle/>
        <a:p>
          <a:endParaRPr lang="es-ES"/>
        </a:p>
      </dgm:t>
    </dgm:pt>
    <dgm:pt modelId="{3740E6CC-20A0-4573-97A2-F6B29DC29C02}" type="pres">
      <dgm:prSet presAssocID="{6D74A9DC-D552-4C57-A7EC-0CCE9DC89A64}" presName="dummy" presStyleCnt="0"/>
      <dgm:spPr/>
    </dgm:pt>
    <dgm:pt modelId="{EA3DD2ED-8BA5-4E93-82EF-624FA7E4B45C}" type="pres">
      <dgm:prSet presAssocID="{F26503D4-8C2C-44AC-8077-15AB80F9B19D}" presName="sibTrans" presStyleLbl="sibTrans2D1" presStyleIdx="2" presStyleCnt="4"/>
      <dgm:spPr/>
      <dgm:t>
        <a:bodyPr/>
        <a:lstStyle/>
        <a:p>
          <a:endParaRPr lang="es-ES"/>
        </a:p>
      </dgm:t>
    </dgm:pt>
    <dgm:pt modelId="{93889710-D33F-4E37-8CD4-BCC52BFD4F9A}" type="pres">
      <dgm:prSet presAssocID="{E5B10322-8803-413F-A76C-36AB3DAAEAF8}" presName="node" presStyleLbl="node1" presStyleIdx="3" presStyleCnt="4">
        <dgm:presLayoutVars>
          <dgm:bulletEnabled val="1"/>
        </dgm:presLayoutVars>
      </dgm:prSet>
      <dgm:spPr/>
      <dgm:t>
        <a:bodyPr/>
        <a:lstStyle/>
        <a:p>
          <a:endParaRPr lang="es-ES"/>
        </a:p>
      </dgm:t>
    </dgm:pt>
    <dgm:pt modelId="{BD210F42-57D4-4431-B888-99AA77A596D3}" type="pres">
      <dgm:prSet presAssocID="{E5B10322-8803-413F-A76C-36AB3DAAEAF8}" presName="dummy" presStyleCnt="0"/>
      <dgm:spPr/>
    </dgm:pt>
    <dgm:pt modelId="{2CED5566-9F91-497E-A9D7-771692C73AB8}" type="pres">
      <dgm:prSet presAssocID="{B909E97B-5B00-4396-AF03-20996D636AD5}" presName="sibTrans" presStyleLbl="sibTrans2D1" presStyleIdx="3" presStyleCnt="4"/>
      <dgm:spPr/>
      <dgm:t>
        <a:bodyPr/>
        <a:lstStyle/>
        <a:p>
          <a:endParaRPr lang="es-ES"/>
        </a:p>
      </dgm:t>
    </dgm:pt>
  </dgm:ptLst>
  <dgm:cxnLst>
    <dgm:cxn modelId="{DCFE7678-0B55-43FC-BFBD-1EA212257386}" type="presOf" srcId="{F49B41E8-8E63-4F02-A3C4-CCC2E7A7810D}" destId="{8B4652B4-405F-46C1-AD0B-01F4F721319D}" srcOrd="0" destOrd="0" presId="urn:microsoft.com/office/officeart/2005/8/layout/radial6"/>
    <dgm:cxn modelId="{EA4612D4-01C9-4DB9-8F32-7495885ECD9C}" srcId="{44CB14EB-E9DD-49CB-9C69-067517AC312F}" destId="{BEC6DBAF-90C6-4E1B-A1A6-BB32A19CB8CA}" srcOrd="0" destOrd="0" parTransId="{E8E84368-43D4-4B8A-9320-B8BADFD7D738}" sibTransId="{F3FF105A-10B8-492D-B771-752ECB3E1D92}"/>
    <dgm:cxn modelId="{0F5F6098-4D92-465B-8CFC-2A34B9E27B0B}" srcId="{BEC6DBAF-90C6-4E1B-A1A6-BB32A19CB8CA}" destId="{F4473A10-5B12-41EF-B521-E319B6F3D232}" srcOrd="1" destOrd="0" parTransId="{7BBE3AB4-66AA-457C-B929-476A17C0CE57}" sibTransId="{F49B41E8-8E63-4F02-A3C4-CCC2E7A7810D}"/>
    <dgm:cxn modelId="{351053E7-FCB5-4A88-950E-D214A6A3EBD9}" type="presOf" srcId="{A9025DF7-89C8-46B9-B100-CBF62860697C}" destId="{DE19235D-ED08-4B1B-9809-078876D11066}" srcOrd="0" destOrd="0" presId="urn:microsoft.com/office/officeart/2005/8/layout/radial6"/>
    <dgm:cxn modelId="{9FC6BA5A-95FE-4CD2-BA64-ACAC55F851BB}" type="presOf" srcId="{B909E97B-5B00-4396-AF03-20996D636AD5}" destId="{2CED5566-9F91-497E-A9D7-771692C73AB8}" srcOrd="0" destOrd="0" presId="urn:microsoft.com/office/officeart/2005/8/layout/radial6"/>
    <dgm:cxn modelId="{92279CB1-7867-4B1F-8075-C0407188DB9A}" srcId="{BEC6DBAF-90C6-4E1B-A1A6-BB32A19CB8CA}" destId="{4E15874C-712D-4FC4-9808-500FBCA31CED}" srcOrd="0" destOrd="0" parTransId="{72E794EA-D517-4058-83A9-2E909709C258}" sibTransId="{A9025DF7-89C8-46B9-B100-CBF62860697C}"/>
    <dgm:cxn modelId="{5D9C4916-CF7F-405E-BBA7-F194BD57815B}" type="presOf" srcId="{6D74A9DC-D552-4C57-A7EC-0CCE9DC89A64}" destId="{028293A2-A6E7-4745-851E-0816FF395CD8}" srcOrd="0" destOrd="0" presId="urn:microsoft.com/office/officeart/2005/8/layout/radial6"/>
    <dgm:cxn modelId="{0E9DC036-4094-48F5-BAE3-ABD1A7488B84}" type="presOf" srcId="{4E15874C-712D-4FC4-9808-500FBCA31CED}" destId="{A76B59E5-5EA5-487C-87FE-45E41FF20729}" srcOrd="0" destOrd="0" presId="urn:microsoft.com/office/officeart/2005/8/layout/radial6"/>
    <dgm:cxn modelId="{B60FDEDD-4B48-4236-8804-B589EA7322F3}" srcId="{BEC6DBAF-90C6-4E1B-A1A6-BB32A19CB8CA}" destId="{E5B10322-8803-413F-A76C-36AB3DAAEAF8}" srcOrd="3" destOrd="0" parTransId="{0433FC76-97BC-41AC-BAFE-EF7DEB621021}" sibTransId="{B909E97B-5B00-4396-AF03-20996D636AD5}"/>
    <dgm:cxn modelId="{416FEAB2-7B45-41A3-B5A2-E9D058D7FC62}" type="presOf" srcId="{44CB14EB-E9DD-49CB-9C69-067517AC312F}" destId="{6A07B9BE-0CEF-46A1-9AD1-8829DCD3DA4E}" srcOrd="0" destOrd="0" presId="urn:microsoft.com/office/officeart/2005/8/layout/radial6"/>
    <dgm:cxn modelId="{5575B8B0-E383-4A8B-B66E-0D6087E218C5}" type="presOf" srcId="{F4473A10-5B12-41EF-B521-E319B6F3D232}" destId="{B9863822-BF34-46D0-A75D-61BB06F43739}" srcOrd="0" destOrd="0" presId="urn:microsoft.com/office/officeart/2005/8/layout/radial6"/>
    <dgm:cxn modelId="{C5502067-B601-4C32-B875-2D1DF26E278F}" type="presOf" srcId="{BEC6DBAF-90C6-4E1B-A1A6-BB32A19CB8CA}" destId="{A7B46F90-D0C8-493B-B729-CB3A6BDA8018}" srcOrd="0" destOrd="0" presId="urn:microsoft.com/office/officeart/2005/8/layout/radial6"/>
    <dgm:cxn modelId="{99E797F6-28EC-437C-838E-B1362B79D362}" type="presOf" srcId="{F26503D4-8C2C-44AC-8077-15AB80F9B19D}" destId="{EA3DD2ED-8BA5-4E93-82EF-624FA7E4B45C}" srcOrd="0" destOrd="0" presId="urn:microsoft.com/office/officeart/2005/8/layout/radial6"/>
    <dgm:cxn modelId="{EB5C7615-1EBB-4D7D-9B0D-6B0E0F7B33B7}" srcId="{BEC6DBAF-90C6-4E1B-A1A6-BB32A19CB8CA}" destId="{6D74A9DC-D552-4C57-A7EC-0CCE9DC89A64}" srcOrd="2" destOrd="0" parTransId="{96811E80-5F93-465E-BEA8-A4CCF7B410E2}" sibTransId="{F26503D4-8C2C-44AC-8077-15AB80F9B19D}"/>
    <dgm:cxn modelId="{6090C4EA-4FA4-4A86-B8F8-97FB0AFAC951}" type="presOf" srcId="{E5B10322-8803-413F-A76C-36AB3DAAEAF8}" destId="{93889710-D33F-4E37-8CD4-BCC52BFD4F9A}" srcOrd="0" destOrd="0" presId="urn:microsoft.com/office/officeart/2005/8/layout/radial6"/>
    <dgm:cxn modelId="{1A19A475-DC46-4FD1-A18E-C52C7F7E6F06}" type="presParOf" srcId="{6A07B9BE-0CEF-46A1-9AD1-8829DCD3DA4E}" destId="{A7B46F90-D0C8-493B-B729-CB3A6BDA8018}" srcOrd="0" destOrd="0" presId="urn:microsoft.com/office/officeart/2005/8/layout/radial6"/>
    <dgm:cxn modelId="{4939BDE5-A98F-4656-BCBE-0692E9C966AE}" type="presParOf" srcId="{6A07B9BE-0CEF-46A1-9AD1-8829DCD3DA4E}" destId="{A76B59E5-5EA5-487C-87FE-45E41FF20729}" srcOrd="1" destOrd="0" presId="urn:microsoft.com/office/officeart/2005/8/layout/radial6"/>
    <dgm:cxn modelId="{A7E404BF-669B-4D8B-BF08-64C247F70B2F}" type="presParOf" srcId="{6A07B9BE-0CEF-46A1-9AD1-8829DCD3DA4E}" destId="{D7AA9E30-03A8-4C51-8F3E-5747A53980A7}" srcOrd="2" destOrd="0" presId="urn:microsoft.com/office/officeart/2005/8/layout/radial6"/>
    <dgm:cxn modelId="{F0E949D7-438E-41D2-8BD1-173089F7F121}" type="presParOf" srcId="{6A07B9BE-0CEF-46A1-9AD1-8829DCD3DA4E}" destId="{DE19235D-ED08-4B1B-9809-078876D11066}" srcOrd="3" destOrd="0" presId="urn:microsoft.com/office/officeart/2005/8/layout/radial6"/>
    <dgm:cxn modelId="{F76DC488-30E6-45C2-85F4-78BC1B09F078}" type="presParOf" srcId="{6A07B9BE-0CEF-46A1-9AD1-8829DCD3DA4E}" destId="{B9863822-BF34-46D0-A75D-61BB06F43739}" srcOrd="4" destOrd="0" presId="urn:microsoft.com/office/officeart/2005/8/layout/radial6"/>
    <dgm:cxn modelId="{FBC26566-B853-4A05-AE48-B5FBA88471FE}" type="presParOf" srcId="{6A07B9BE-0CEF-46A1-9AD1-8829DCD3DA4E}" destId="{03D98439-3A96-487D-8148-6F5B80CB6C61}" srcOrd="5" destOrd="0" presId="urn:microsoft.com/office/officeart/2005/8/layout/radial6"/>
    <dgm:cxn modelId="{F232BFA1-6B45-4480-9588-124557A30D1A}" type="presParOf" srcId="{6A07B9BE-0CEF-46A1-9AD1-8829DCD3DA4E}" destId="{8B4652B4-405F-46C1-AD0B-01F4F721319D}" srcOrd="6" destOrd="0" presId="urn:microsoft.com/office/officeart/2005/8/layout/radial6"/>
    <dgm:cxn modelId="{7CEE197A-53FD-49FB-B4FF-D7FBCEAE9C9B}" type="presParOf" srcId="{6A07B9BE-0CEF-46A1-9AD1-8829DCD3DA4E}" destId="{028293A2-A6E7-4745-851E-0816FF395CD8}" srcOrd="7" destOrd="0" presId="urn:microsoft.com/office/officeart/2005/8/layout/radial6"/>
    <dgm:cxn modelId="{F91488AC-27F3-4579-AC67-85CD153D358B}" type="presParOf" srcId="{6A07B9BE-0CEF-46A1-9AD1-8829DCD3DA4E}" destId="{3740E6CC-20A0-4573-97A2-F6B29DC29C02}" srcOrd="8" destOrd="0" presId="urn:microsoft.com/office/officeart/2005/8/layout/radial6"/>
    <dgm:cxn modelId="{87BEE484-E699-47B2-BC92-7A82E6D28F4B}" type="presParOf" srcId="{6A07B9BE-0CEF-46A1-9AD1-8829DCD3DA4E}" destId="{EA3DD2ED-8BA5-4E93-82EF-624FA7E4B45C}" srcOrd="9" destOrd="0" presId="urn:microsoft.com/office/officeart/2005/8/layout/radial6"/>
    <dgm:cxn modelId="{15C14A45-CF19-4F94-879A-AF9A22E28B09}" type="presParOf" srcId="{6A07B9BE-0CEF-46A1-9AD1-8829DCD3DA4E}" destId="{93889710-D33F-4E37-8CD4-BCC52BFD4F9A}" srcOrd="10" destOrd="0" presId="urn:microsoft.com/office/officeart/2005/8/layout/radial6"/>
    <dgm:cxn modelId="{54E8AD4D-8983-43A6-A9A3-53B47A93CD66}" type="presParOf" srcId="{6A07B9BE-0CEF-46A1-9AD1-8829DCD3DA4E}" destId="{BD210F42-57D4-4431-B888-99AA77A596D3}" srcOrd="11" destOrd="0" presId="urn:microsoft.com/office/officeart/2005/8/layout/radial6"/>
    <dgm:cxn modelId="{AF7272F5-FF74-43EC-8730-DF6617B7CF27}" type="presParOf" srcId="{6A07B9BE-0CEF-46A1-9AD1-8829DCD3DA4E}" destId="{2CED5566-9F91-497E-A9D7-771692C73AB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16FF3-7B70-4EB7-8EDE-6BEF0E0E732E}"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S"/>
        </a:p>
      </dgm:t>
    </dgm:pt>
    <dgm:pt modelId="{4694CB77-3A82-4B3D-BDAA-0917ACA9C418}">
      <dgm:prSet phldrT="[Texto]"/>
      <dgm:spPr/>
      <dgm:t>
        <a:bodyPr/>
        <a:lstStyle/>
        <a:p>
          <a:r>
            <a:rPr lang="en-US" noProof="0" dirty="0" smtClean="0"/>
            <a:t>Lack of Convergent and Divergent thinking activities in the English classroom</a:t>
          </a:r>
          <a:endParaRPr lang="en-US" noProof="0" dirty="0"/>
        </a:p>
      </dgm:t>
    </dgm:pt>
    <dgm:pt modelId="{24EE26CE-8FF7-4218-935D-533A5BC5F2CC}" type="parTrans" cxnId="{2772A184-355C-4564-9F33-CA19CFFF7AA2}">
      <dgm:prSet/>
      <dgm:spPr/>
      <dgm:t>
        <a:bodyPr/>
        <a:lstStyle/>
        <a:p>
          <a:endParaRPr lang="es-ES"/>
        </a:p>
      </dgm:t>
    </dgm:pt>
    <dgm:pt modelId="{EFA0B6E0-D5D1-4E8E-870D-BDE07054C85D}" type="sibTrans" cxnId="{2772A184-355C-4564-9F33-CA19CFFF7AA2}">
      <dgm:prSet/>
      <dgm:spPr/>
      <dgm:t>
        <a:bodyPr/>
        <a:lstStyle/>
        <a:p>
          <a:endParaRPr lang="es-ES"/>
        </a:p>
      </dgm:t>
    </dgm:pt>
    <dgm:pt modelId="{86C86FE8-9CC0-424A-B646-3A05F669AF7A}">
      <dgm:prSet phldrT="[Texto]"/>
      <dgm:spPr/>
      <dgm:t>
        <a:bodyPr/>
        <a:lstStyle/>
        <a:p>
          <a:r>
            <a:rPr lang="en-US" noProof="0" dirty="0" smtClean="0"/>
            <a:t>Convergent and Divergent thinking knowledge</a:t>
          </a:r>
          <a:endParaRPr lang="en-US" noProof="0" dirty="0"/>
        </a:p>
      </dgm:t>
    </dgm:pt>
    <dgm:pt modelId="{A8112974-E386-4D63-B327-8AA0A36482E9}" type="parTrans" cxnId="{19376F59-DF4E-48A9-9356-47E91AE0422E}">
      <dgm:prSet/>
      <dgm:spPr/>
      <dgm:t>
        <a:bodyPr/>
        <a:lstStyle/>
        <a:p>
          <a:endParaRPr lang="es-ES"/>
        </a:p>
      </dgm:t>
    </dgm:pt>
    <dgm:pt modelId="{E3C57368-EA22-423C-9451-FDE39EA47673}" type="sibTrans" cxnId="{19376F59-DF4E-48A9-9356-47E91AE0422E}">
      <dgm:prSet/>
      <dgm:spPr/>
      <dgm:t>
        <a:bodyPr/>
        <a:lstStyle/>
        <a:p>
          <a:endParaRPr lang="es-ES"/>
        </a:p>
      </dgm:t>
    </dgm:pt>
    <dgm:pt modelId="{DA440C30-F29F-4065-8926-CE111E873E29}">
      <dgm:prSet phldrT="[Texto]"/>
      <dgm:spPr/>
      <dgm:t>
        <a:bodyPr/>
        <a:lstStyle/>
        <a:p>
          <a:r>
            <a:rPr lang="en-US" dirty="0" smtClean="0"/>
            <a:t>Convergent and Divergent M</a:t>
          </a:r>
          <a:r>
            <a:rPr lang="en-US" noProof="0" dirty="0" err="1" smtClean="0"/>
            <a:t>ethods</a:t>
          </a:r>
          <a:r>
            <a:rPr lang="en-US" dirty="0" smtClean="0"/>
            <a:t> and Techniques </a:t>
          </a:r>
          <a:endParaRPr lang="en-US" dirty="0"/>
        </a:p>
      </dgm:t>
    </dgm:pt>
    <dgm:pt modelId="{01C57FE9-F36D-4A52-88E5-04215791821F}" type="parTrans" cxnId="{491C42C0-7F86-481F-9BFD-4A1AEC608165}">
      <dgm:prSet/>
      <dgm:spPr/>
      <dgm:t>
        <a:bodyPr/>
        <a:lstStyle/>
        <a:p>
          <a:endParaRPr lang="es-ES"/>
        </a:p>
      </dgm:t>
    </dgm:pt>
    <dgm:pt modelId="{5A9A99D4-646A-43D3-B3F2-829AC3C95841}" type="sibTrans" cxnId="{491C42C0-7F86-481F-9BFD-4A1AEC608165}">
      <dgm:prSet/>
      <dgm:spPr/>
      <dgm:t>
        <a:bodyPr/>
        <a:lstStyle/>
        <a:p>
          <a:endParaRPr lang="es-ES"/>
        </a:p>
      </dgm:t>
    </dgm:pt>
    <dgm:pt modelId="{47C18C6A-72CD-4935-AC26-90E5A91BAAC2}">
      <dgm:prSet phldrT="[Texto]"/>
      <dgm:spPr/>
      <dgm:t>
        <a:bodyPr/>
        <a:lstStyle/>
        <a:p>
          <a:r>
            <a:rPr lang="en-US" dirty="0" smtClean="0"/>
            <a:t>Meaningful Learning </a:t>
          </a:r>
          <a:r>
            <a:rPr lang="en-US" noProof="0" dirty="0" smtClean="0"/>
            <a:t>Techniques</a:t>
          </a:r>
          <a:r>
            <a:rPr lang="en-US" dirty="0" smtClean="0"/>
            <a:t> </a:t>
          </a:r>
          <a:endParaRPr lang="en-US" dirty="0"/>
        </a:p>
      </dgm:t>
    </dgm:pt>
    <dgm:pt modelId="{20B27510-E8C9-401D-908A-117EB54A4941}" type="parTrans" cxnId="{AFBE52A7-CF79-48BA-B742-D1EA96227522}">
      <dgm:prSet/>
      <dgm:spPr/>
      <dgm:t>
        <a:bodyPr/>
        <a:lstStyle/>
        <a:p>
          <a:endParaRPr lang="es-ES"/>
        </a:p>
      </dgm:t>
    </dgm:pt>
    <dgm:pt modelId="{6F9ABD3E-E73C-4AC9-AE13-7DD4BBD294BB}" type="sibTrans" cxnId="{AFBE52A7-CF79-48BA-B742-D1EA96227522}">
      <dgm:prSet/>
      <dgm:spPr/>
      <dgm:t>
        <a:bodyPr/>
        <a:lstStyle/>
        <a:p>
          <a:endParaRPr lang="es-ES"/>
        </a:p>
      </dgm:t>
    </dgm:pt>
    <dgm:pt modelId="{79F71CC7-6E7A-479A-9649-D890F00435D0}">
      <dgm:prSet phldrT="[Texto]"/>
      <dgm:spPr/>
      <dgm:t>
        <a:bodyPr/>
        <a:lstStyle/>
        <a:p>
          <a:r>
            <a:rPr lang="en-US" dirty="0" smtClean="0"/>
            <a:t>Lesson </a:t>
          </a:r>
          <a:r>
            <a:rPr lang="en-US" noProof="0" dirty="0" smtClean="0"/>
            <a:t>Planning</a:t>
          </a:r>
          <a:r>
            <a:rPr lang="en-US" dirty="0" smtClean="0"/>
            <a:t> with Convergent and Divergent Thinking </a:t>
          </a:r>
          <a:endParaRPr lang="en-US" dirty="0"/>
        </a:p>
      </dgm:t>
    </dgm:pt>
    <dgm:pt modelId="{B5CF0EDD-A6DA-4046-BAEF-BA0D2F3D2E6F}" type="parTrans" cxnId="{F122CF88-828B-4069-BABE-5CE3F04AFFD7}">
      <dgm:prSet/>
      <dgm:spPr/>
      <dgm:t>
        <a:bodyPr/>
        <a:lstStyle/>
        <a:p>
          <a:endParaRPr lang="es-ES"/>
        </a:p>
      </dgm:t>
    </dgm:pt>
    <dgm:pt modelId="{A7E058FE-40F6-49E7-A49F-1A5A525D4F20}" type="sibTrans" cxnId="{F122CF88-828B-4069-BABE-5CE3F04AFFD7}">
      <dgm:prSet/>
      <dgm:spPr/>
      <dgm:t>
        <a:bodyPr/>
        <a:lstStyle/>
        <a:p>
          <a:endParaRPr lang="es-ES"/>
        </a:p>
      </dgm:t>
    </dgm:pt>
    <dgm:pt modelId="{FC46A099-02BE-4B43-BFB6-26D1545CED13}" type="pres">
      <dgm:prSet presAssocID="{D9216FF3-7B70-4EB7-8EDE-6BEF0E0E732E}" presName="diagram" presStyleCnt="0">
        <dgm:presLayoutVars>
          <dgm:chMax val="1"/>
          <dgm:dir/>
          <dgm:animLvl val="ctr"/>
          <dgm:resizeHandles val="exact"/>
        </dgm:presLayoutVars>
      </dgm:prSet>
      <dgm:spPr/>
      <dgm:t>
        <a:bodyPr/>
        <a:lstStyle/>
        <a:p>
          <a:endParaRPr lang="es-ES"/>
        </a:p>
      </dgm:t>
    </dgm:pt>
    <dgm:pt modelId="{A4052A0A-92CC-4810-9EBB-C3ED15FC3753}" type="pres">
      <dgm:prSet presAssocID="{D9216FF3-7B70-4EB7-8EDE-6BEF0E0E732E}" presName="matrix" presStyleCnt="0"/>
      <dgm:spPr/>
      <dgm:t>
        <a:bodyPr/>
        <a:lstStyle/>
        <a:p>
          <a:endParaRPr lang="es-ES"/>
        </a:p>
      </dgm:t>
    </dgm:pt>
    <dgm:pt modelId="{A348F80F-EE82-4151-B2FD-F8022054CCF1}" type="pres">
      <dgm:prSet presAssocID="{D9216FF3-7B70-4EB7-8EDE-6BEF0E0E732E}" presName="tile1" presStyleLbl="node1" presStyleIdx="0" presStyleCnt="4"/>
      <dgm:spPr/>
      <dgm:t>
        <a:bodyPr/>
        <a:lstStyle/>
        <a:p>
          <a:endParaRPr lang="es-ES"/>
        </a:p>
      </dgm:t>
    </dgm:pt>
    <dgm:pt modelId="{ACB2FF25-8C75-4B17-B12C-6ADCFDBF9983}" type="pres">
      <dgm:prSet presAssocID="{D9216FF3-7B70-4EB7-8EDE-6BEF0E0E732E}" presName="tile1text" presStyleLbl="node1" presStyleIdx="0" presStyleCnt="4">
        <dgm:presLayoutVars>
          <dgm:chMax val="0"/>
          <dgm:chPref val="0"/>
          <dgm:bulletEnabled val="1"/>
        </dgm:presLayoutVars>
      </dgm:prSet>
      <dgm:spPr/>
      <dgm:t>
        <a:bodyPr/>
        <a:lstStyle/>
        <a:p>
          <a:endParaRPr lang="es-ES"/>
        </a:p>
      </dgm:t>
    </dgm:pt>
    <dgm:pt modelId="{57D85BBF-FFE5-4AA9-A23E-974C54A61BDA}" type="pres">
      <dgm:prSet presAssocID="{D9216FF3-7B70-4EB7-8EDE-6BEF0E0E732E}" presName="tile2" presStyleLbl="node1" presStyleIdx="1" presStyleCnt="4"/>
      <dgm:spPr/>
      <dgm:t>
        <a:bodyPr/>
        <a:lstStyle/>
        <a:p>
          <a:endParaRPr lang="es-ES"/>
        </a:p>
      </dgm:t>
    </dgm:pt>
    <dgm:pt modelId="{A571441F-3624-486B-9223-150BE37E0976}" type="pres">
      <dgm:prSet presAssocID="{D9216FF3-7B70-4EB7-8EDE-6BEF0E0E732E}" presName="tile2text" presStyleLbl="node1" presStyleIdx="1" presStyleCnt="4">
        <dgm:presLayoutVars>
          <dgm:chMax val="0"/>
          <dgm:chPref val="0"/>
          <dgm:bulletEnabled val="1"/>
        </dgm:presLayoutVars>
      </dgm:prSet>
      <dgm:spPr/>
      <dgm:t>
        <a:bodyPr/>
        <a:lstStyle/>
        <a:p>
          <a:endParaRPr lang="es-ES"/>
        </a:p>
      </dgm:t>
    </dgm:pt>
    <dgm:pt modelId="{E2211C93-88C4-4A8A-B65F-182B55B472C1}" type="pres">
      <dgm:prSet presAssocID="{D9216FF3-7B70-4EB7-8EDE-6BEF0E0E732E}" presName="tile3" presStyleLbl="node1" presStyleIdx="2" presStyleCnt="4"/>
      <dgm:spPr/>
      <dgm:t>
        <a:bodyPr/>
        <a:lstStyle/>
        <a:p>
          <a:endParaRPr lang="es-ES"/>
        </a:p>
      </dgm:t>
    </dgm:pt>
    <dgm:pt modelId="{E3CBC36E-483F-494C-B0D4-D073B79C4DA8}" type="pres">
      <dgm:prSet presAssocID="{D9216FF3-7B70-4EB7-8EDE-6BEF0E0E732E}" presName="tile3text" presStyleLbl="node1" presStyleIdx="2" presStyleCnt="4">
        <dgm:presLayoutVars>
          <dgm:chMax val="0"/>
          <dgm:chPref val="0"/>
          <dgm:bulletEnabled val="1"/>
        </dgm:presLayoutVars>
      </dgm:prSet>
      <dgm:spPr/>
      <dgm:t>
        <a:bodyPr/>
        <a:lstStyle/>
        <a:p>
          <a:endParaRPr lang="es-ES"/>
        </a:p>
      </dgm:t>
    </dgm:pt>
    <dgm:pt modelId="{DD5B1ED1-82E2-4949-B4A1-0E754B3B1CBF}" type="pres">
      <dgm:prSet presAssocID="{D9216FF3-7B70-4EB7-8EDE-6BEF0E0E732E}" presName="tile4" presStyleLbl="node1" presStyleIdx="3" presStyleCnt="4"/>
      <dgm:spPr/>
      <dgm:t>
        <a:bodyPr/>
        <a:lstStyle/>
        <a:p>
          <a:endParaRPr lang="es-ES"/>
        </a:p>
      </dgm:t>
    </dgm:pt>
    <dgm:pt modelId="{FAC6B394-0D9D-4408-8CE0-4C9FDA2C3434}" type="pres">
      <dgm:prSet presAssocID="{D9216FF3-7B70-4EB7-8EDE-6BEF0E0E732E}" presName="tile4text" presStyleLbl="node1" presStyleIdx="3" presStyleCnt="4">
        <dgm:presLayoutVars>
          <dgm:chMax val="0"/>
          <dgm:chPref val="0"/>
          <dgm:bulletEnabled val="1"/>
        </dgm:presLayoutVars>
      </dgm:prSet>
      <dgm:spPr/>
      <dgm:t>
        <a:bodyPr/>
        <a:lstStyle/>
        <a:p>
          <a:endParaRPr lang="es-ES"/>
        </a:p>
      </dgm:t>
    </dgm:pt>
    <dgm:pt modelId="{FE361C33-7B84-44AA-AF5F-87B7568C6C05}" type="pres">
      <dgm:prSet presAssocID="{D9216FF3-7B70-4EB7-8EDE-6BEF0E0E732E}" presName="centerTile" presStyleLbl="fgShp" presStyleIdx="0" presStyleCnt="1">
        <dgm:presLayoutVars>
          <dgm:chMax val="0"/>
          <dgm:chPref val="0"/>
        </dgm:presLayoutVars>
      </dgm:prSet>
      <dgm:spPr/>
      <dgm:t>
        <a:bodyPr/>
        <a:lstStyle/>
        <a:p>
          <a:endParaRPr lang="es-ES"/>
        </a:p>
      </dgm:t>
    </dgm:pt>
  </dgm:ptLst>
  <dgm:cxnLst>
    <dgm:cxn modelId="{9732EDC0-82FC-42A2-9F1C-22553FFAB99A}" type="presOf" srcId="{86C86FE8-9CC0-424A-B646-3A05F669AF7A}" destId="{A348F80F-EE82-4151-B2FD-F8022054CCF1}" srcOrd="0" destOrd="0" presId="urn:microsoft.com/office/officeart/2005/8/layout/matrix1"/>
    <dgm:cxn modelId="{268B8898-919E-44D2-ABA7-8B99F0BEBC8A}" type="presOf" srcId="{79F71CC7-6E7A-479A-9649-D890F00435D0}" destId="{DD5B1ED1-82E2-4949-B4A1-0E754B3B1CBF}" srcOrd="0" destOrd="0" presId="urn:microsoft.com/office/officeart/2005/8/layout/matrix1"/>
    <dgm:cxn modelId="{AFBE52A7-CF79-48BA-B742-D1EA96227522}" srcId="{4694CB77-3A82-4B3D-BDAA-0917ACA9C418}" destId="{47C18C6A-72CD-4935-AC26-90E5A91BAAC2}" srcOrd="2" destOrd="0" parTransId="{20B27510-E8C9-401D-908A-117EB54A4941}" sibTransId="{6F9ABD3E-E73C-4AC9-AE13-7DD4BBD294BB}"/>
    <dgm:cxn modelId="{86F53E09-170E-4D46-A67A-67E30BE332DD}" type="presOf" srcId="{86C86FE8-9CC0-424A-B646-3A05F669AF7A}" destId="{ACB2FF25-8C75-4B17-B12C-6ADCFDBF9983}" srcOrd="1" destOrd="0" presId="urn:microsoft.com/office/officeart/2005/8/layout/matrix1"/>
    <dgm:cxn modelId="{C774BADB-B247-427D-A682-7B78318B155A}" type="presOf" srcId="{79F71CC7-6E7A-479A-9649-D890F00435D0}" destId="{FAC6B394-0D9D-4408-8CE0-4C9FDA2C3434}" srcOrd="1" destOrd="0" presId="urn:microsoft.com/office/officeart/2005/8/layout/matrix1"/>
    <dgm:cxn modelId="{1122AE64-C371-4296-BC70-AA1D0E9D1FD9}" type="presOf" srcId="{D9216FF3-7B70-4EB7-8EDE-6BEF0E0E732E}" destId="{FC46A099-02BE-4B43-BFB6-26D1545CED13}" srcOrd="0" destOrd="0" presId="urn:microsoft.com/office/officeart/2005/8/layout/matrix1"/>
    <dgm:cxn modelId="{19376F59-DF4E-48A9-9356-47E91AE0422E}" srcId="{4694CB77-3A82-4B3D-BDAA-0917ACA9C418}" destId="{86C86FE8-9CC0-424A-B646-3A05F669AF7A}" srcOrd="0" destOrd="0" parTransId="{A8112974-E386-4D63-B327-8AA0A36482E9}" sibTransId="{E3C57368-EA22-423C-9451-FDE39EA47673}"/>
    <dgm:cxn modelId="{491C42C0-7F86-481F-9BFD-4A1AEC608165}" srcId="{4694CB77-3A82-4B3D-BDAA-0917ACA9C418}" destId="{DA440C30-F29F-4065-8926-CE111E873E29}" srcOrd="1" destOrd="0" parTransId="{01C57FE9-F36D-4A52-88E5-04215791821F}" sibTransId="{5A9A99D4-646A-43D3-B3F2-829AC3C95841}"/>
    <dgm:cxn modelId="{865D55FB-6895-4214-8E7A-AC35A645ABBA}" type="presOf" srcId="{47C18C6A-72CD-4935-AC26-90E5A91BAAC2}" destId="{E2211C93-88C4-4A8A-B65F-182B55B472C1}" srcOrd="0" destOrd="0" presId="urn:microsoft.com/office/officeart/2005/8/layout/matrix1"/>
    <dgm:cxn modelId="{1B788FB9-E5E3-4F0A-AB98-A07D7FDC2DC9}" type="presOf" srcId="{DA440C30-F29F-4065-8926-CE111E873E29}" destId="{A571441F-3624-486B-9223-150BE37E0976}" srcOrd="1" destOrd="0" presId="urn:microsoft.com/office/officeart/2005/8/layout/matrix1"/>
    <dgm:cxn modelId="{73D48D2F-25FC-4655-93C8-6754463B092B}" type="presOf" srcId="{DA440C30-F29F-4065-8926-CE111E873E29}" destId="{57D85BBF-FFE5-4AA9-A23E-974C54A61BDA}" srcOrd="0" destOrd="0" presId="urn:microsoft.com/office/officeart/2005/8/layout/matrix1"/>
    <dgm:cxn modelId="{F122CF88-828B-4069-BABE-5CE3F04AFFD7}" srcId="{4694CB77-3A82-4B3D-BDAA-0917ACA9C418}" destId="{79F71CC7-6E7A-479A-9649-D890F00435D0}" srcOrd="3" destOrd="0" parTransId="{B5CF0EDD-A6DA-4046-BAEF-BA0D2F3D2E6F}" sibTransId="{A7E058FE-40F6-49E7-A49F-1A5A525D4F20}"/>
    <dgm:cxn modelId="{20079CEA-E2A1-4032-8F91-BED0CCF34FD2}" type="presOf" srcId="{4694CB77-3A82-4B3D-BDAA-0917ACA9C418}" destId="{FE361C33-7B84-44AA-AF5F-87B7568C6C05}" srcOrd="0" destOrd="0" presId="urn:microsoft.com/office/officeart/2005/8/layout/matrix1"/>
    <dgm:cxn modelId="{FCF3D530-D47A-426F-BF5F-A647CA8A6B05}" type="presOf" srcId="{47C18C6A-72CD-4935-AC26-90E5A91BAAC2}" destId="{E3CBC36E-483F-494C-B0D4-D073B79C4DA8}" srcOrd="1" destOrd="0" presId="urn:microsoft.com/office/officeart/2005/8/layout/matrix1"/>
    <dgm:cxn modelId="{2772A184-355C-4564-9F33-CA19CFFF7AA2}" srcId="{D9216FF3-7B70-4EB7-8EDE-6BEF0E0E732E}" destId="{4694CB77-3A82-4B3D-BDAA-0917ACA9C418}" srcOrd="0" destOrd="0" parTransId="{24EE26CE-8FF7-4218-935D-533A5BC5F2CC}" sibTransId="{EFA0B6E0-D5D1-4E8E-870D-BDE07054C85D}"/>
    <dgm:cxn modelId="{838AA4CA-8EA4-478B-BC98-DF4E1D877866}" type="presParOf" srcId="{FC46A099-02BE-4B43-BFB6-26D1545CED13}" destId="{A4052A0A-92CC-4810-9EBB-C3ED15FC3753}" srcOrd="0" destOrd="0" presId="urn:microsoft.com/office/officeart/2005/8/layout/matrix1"/>
    <dgm:cxn modelId="{DBF73E6B-FA21-433D-BF10-17B4983DF238}" type="presParOf" srcId="{A4052A0A-92CC-4810-9EBB-C3ED15FC3753}" destId="{A348F80F-EE82-4151-B2FD-F8022054CCF1}" srcOrd="0" destOrd="0" presId="urn:microsoft.com/office/officeart/2005/8/layout/matrix1"/>
    <dgm:cxn modelId="{5DDD8347-0C0F-4E9C-9619-C092FB4EF195}" type="presParOf" srcId="{A4052A0A-92CC-4810-9EBB-C3ED15FC3753}" destId="{ACB2FF25-8C75-4B17-B12C-6ADCFDBF9983}" srcOrd="1" destOrd="0" presId="urn:microsoft.com/office/officeart/2005/8/layout/matrix1"/>
    <dgm:cxn modelId="{9646A952-B59D-416F-BCFE-872810BF10B8}" type="presParOf" srcId="{A4052A0A-92CC-4810-9EBB-C3ED15FC3753}" destId="{57D85BBF-FFE5-4AA9-A23E-974C54A61BDA}" srcOrd="2" destOrd="0" presId="urn:microsoft.com/office/officeart/2005/8/layout/matrix1"/>
    <dgm:cxn modelId="{32421135-C7EC-4200-B0D4-6E45D349AB67}" type="presParOf" srcId="{A4052A0A-92CC-4810-9EBB-C3ED15FC3753}" destId="{A571441F-3624-486B-9223-150BE37E0976}" srcOrd="3" destOrd="0" presId="urn:microsoft.com/office/officeart/2005/8/layout/matrix1"/>
    <dgm:cxn modelId="{388F59D3-C55C-4A57-B593-2D9DC078ABF8}" type="presParOf" srcId="{A4052A0A-92CC-4810-9EBB-C3ED15FC3753}" destId="{E2211C93-88C4-4A8A-B65F-182B55B472C1}" srcOrd="4" destOrd="0" presId="urn:microsoft.com/office/officeart/2005/8/layout/matrix1"/>
    <dgm:cxn modelId="{F460BA4D-03F4-479F-9B6B-9A4D96053294}" type="presParOf" srcId="{A4052A0A-92CC-4810-9EBB-C3ED15FC3753}" destId="{E3CBC36E-483F-494C-B0D4-D073B79C4DA8}" srcOrd="5" destOrd="0" presId="urn:microsoft.com/office/officeart/2005/8/layout/matrix1"/>
    <dgm:cxn modelId="{94EF8294-957D-4A9A-9B70-2D844AB9CC94}" type="presParOf" srcId="{A4052A0A-92CC-4810-9EBB-C3ED15FC3753}" destId="{DD5B1ED1-82E2-4949-B4A1-0E754B3B1CBF}" srcOrd="6" destOrd="0" presId="urn:microsoft.com/office/officeart/2005/8/layout/matrix1"/>
    <dgm:cxn modelId="{9611FC04-4DD4-4CC8-A0BC-A760598B74C8}" type="presParOf" srcId="{A4052A0A-92CC-4810-9EBB-C3ED15FC3753}" destId="{FAC6B394-0D9D-4408-8CE0-4C9FDA2C3434}" srcOrd="7" destOrd="0" presId="urn:microsoft.com/office/officeart/2005/8/layout/matrix1"/>
    <dgm:cxn modelId="{66D0A430-1170-4B3D-8D14-33099F8852D5}" type="presParOf" srcId="{FC46A099-02BE-4B43-BFB6-26D1545CED13}" destId="{FE361C33-7B84-44AA-AF5F-87B7568C6C0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B5ADA-053B-4ED7-8441-316C30B28A49}"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es-ES"/>
        </a:p>
      </dgm:t>
    </dgm:pt>
    <dgm:pt modelId="{F8D27CD8-7C05-4D61-BBB8-E9FEA939E64A}">
      <dgm:prSet phldrT="[Texto]"/>
      <dgm:spPr/>
      <dgm:t>
        <a:bodyPr/>
        <a:lstStyle/>
        <a:p>
          <a:r>
            <a:rPr lang="es-ES" dirty="0">
              <a:solidFill>
                <a:srgbClr val="FFC000"/>
              </a:solidFill>
            </a:rPr>
            <a:t>LEARNING STYLES </a:t>
          </a:r>
        </a:p>
      </dgm:t>
    </dgm:pt>
    <dgm:pt modelId="{37DE724F-D786-4490-A9DE-4085D8CB8739}" type="parTrans" cxnId="{EF6A44BC-E703-47EE-9879-DAFDF77F11EA}">
      <dgm:prSet/>
      <dgm:spPr/>
      <dgm:t>
        <a:bodyPr/>
        <a:lstStyle/>
        <a:p>
          <a:endParaRPr lang="es-ES">
            <a:solidFill>
              <a:srgbClr val="FFC000"/>
            </a:solidFill>
          </a:endParaRPr>
        </a:p>
      </dgm:t>
    </dgm:pt>
    <dgm:pt modelId="{8D5106AD-CB7D-497A-9CC4-5D89B1047820}" type="sibTrans" cxnId="{EF6A44BC-E703-47EE-9879-DAFDF77F11EA}">
      <dgm:prSet/>
      <dgm:spPr/>
      <dgm:t>
        <a:bodyPr/>
        <a:lstStyle/>
        <a:p>
          <a:endParaRPr lang="es-ES">
            <a:solidFill>
              <a:srgbClr val="FFC000"/>
            </a:solidFill>
          </a:endParaRPr>
        </a:p>
      </dgm:t>
    </dgm:pt>
    <dgm:pt modelId="{C5DBFB04-C30A-4866-99B2-CD943DE38CA3}">
      <dgm:prSet phldrT="[Texto]"/>
      <dgm:spPr/>
      <dgm:t>
        <a:bodyPr/>
        <a:lstStyle/>
        <a:p>
          <a:r>
            <a:rPr lang="es-ES">
              <a:solidFill>
                <a:srgbClr val="FFC000"/>
              </a:solidFill>
            </a:rPr>
            <a:t>Visual </a:t>
          </a:r>
        </a:p>
      </dgm:t>
    </dgm:pt>
    <dgm:pt modelId="{4FBCF026-D60E-4822-ABBB-B115DA6D05D9}" type="parTrans" cxnId="{27E8AF0B-E809-409A-A008-55C76DCC596A}">
      <dgm:prSet/>
      <dgm:spPr/>
      <dgm:t>
        <a:bodyPr/>
        <a:lstStyle/>
        <a:p>
          <a:endParaRPr lang="es-ES">
            <a:solidFill>
              <a:srgbClr val="FFC000"/>
            </a:solidFill>
          </a:endParaRPr>
        </a:p>
      </dgm:t>
    </dgm:pt>
    <dgm:pt modelId="{0361C91F-40DC-433B-A32D-D54572DE5C03}" type="sibTrans" cxnId="{27E8AF0B-E809-409A-A008-55C76DCC596A}">
      <dgm:prSet/>
      <dgm:spPr/>
      <dgm:t>
        <a:bodyPr/>
        <a:lstStyle/>
        <a:p>
          <a:endParaRPr lang="es-ES">
            <a:solidFill>
              <a:srgbClr val="FFC000"/>
            </a:solidFill>
          </a:endParaRPr>
        </a:p>
      </dgm:t>
    </dgm:pt>
    <dgm:pt modelId="{3786C06B-2474-4474-84EB-6CC755B4F138}">
      <dgm:prSet phldrT="[Texto]"/>
      <dgm:spPr/>
      <dgm:t>
        <a:bodyPr/>
        <a:lstStyle/>
        <a:p>
          <a:r>
            <a:rPr lang="es-ES">
              <a:solidFill>
                <a:srgbClr val="FFC000"/>
              </a:solidFill>
            </a:rPr>
            <a:t>Auditory </a:t>
          </a:r>
        </a:p>
      </dgm:t>
    </dgm:pt>
    <dgm:pt modelId="{9BA45F83-849D-4BBD-A940-3E79C0FBD37F}" type="parTrans" cxnId="{65F4729D-2A71-4E15-BA91-D37CF9EEC999}">
      <dgm:prSet/>
      <dgm:spPr/>
      <dgm:t>
        <a:bodyPr/>
        <a:lstStyle/>
        <a:p>
          <a:endParaRPr lang="es-ES">
            <a:solidFill>
              <a:srgbClr val="FFC000"/>
            </a:solidFill>
          </a:endParaRPr>
        </a:p>
      </dgm:t>
    </dgm:pt>
    <dgm:pt modelId="{D324EC0E-2230-421F-8072-0BAF8574CA7F}" type="sibTrans" cxnId="{65F4729D-2A71-4E15-BA91-D37CF9EEC999}">
      <dgm:prSet/>
      <dgm:spPr/>
      <dgm:t>
        <a:bodyPr/>
        <a:lstStyle/>
        <a:p>
          <a:endParaRPr lang="es-ES">
            <a:solidFill>
              <a:srgbClr val="FFC000"/>
            </a:solidFill>
          </a:endParaRPr>
        </a:p>
      </dgm:t>
    </dgm:pt>
    <dgm:pt modelId="{50E96CE0-0D4B-4ECF-A1B3-0413CFF899D3}">
      <dgm:prSet phldrT="[Texto]"/>
      <dgm:spPr/>
      <dgm:t>
        <a:bodyPr/>
        <a:lstStyle/>
        <a:p>
          <a:r>
            <a:rPr lang="en-US" b="1">
              <a:solidFill>
                <a:srgbClr val="FFC000"/>
              </a:solidFill>
            </a:rPr>
            <a:t>Kinesthetic</a:t>
          </a:r>
          <a:endParaRPr lang="es-ES">
            <a:solidFill>
              <a:srgbClr val="FFC000"/>
            </a:solidFill>
          </a:endParaRPr>
        </a:p>
      </dgm:t>
    </dgm:pt>
    <dgm:pt modelId="{D7FCD262-2FB1-4386-94FA-AE528D4E6A41}" type="parTrans" cxnId="{FC21A472-40BC-44EB-87A9-FF2144E14B53}">
      <dgm:prSet/>
      <dgm:spPr/>
      <dgm:t>
        <a:bodyPr/>
        <a:lstStyle/>
        <a:p>
          <a:endParaRPr lang="es-ES">
            <a:solidFill>
              <a:srgbClr val="FFC000"/>
            </a:solidFill>
          </a:endParaRPr>
        </a:p>
      </dgm:t>
    </dgm:pt>
    <dgm:pt modelId="{E3C06F9A-16E0-4D52-8091-51DB8FF3F59D}" type="sibTrans" cxnId="{FC21A472-40BC-44EB-87A9-FF2144E14B53}">
      <dgm:prSet/>
      <dgm:spPr/>
      <dgm:t>
        <a:bodyPr/>
        <a:lstStyle/>
        <a:p>
          <a:endParaRPr lang="es-ES">
            <a:solidFill>
              <a:srgbClr val="FFC000"/>
            </a:solidFill>
          </a:endParaRPr>
        </a:p>
      </dgm:t>
    </dgm:pt>
    <dgm:pt modelId="{A14D4F00-7BB9-4624-AC6B-65E75251A7BD}" type="pres">
      <dgm:prSet presAssocID="{557B5ADA-053B-4ED7-8441-316C30B28A49}" presName="Name0" presStyleCnt="0">
        <dgm:presLayoutVars>
          <dgm:chMax val="1"/>
          <dgm:dir/>
          <dgm:animLvl val="ctr"/>
          <dgm:resizeHandles val="exact"/>
        </dgm:presLayoutVars>
      </dgm:prSet>
      <dgm:spPr/>
      <dgm:t>
        <a:bodyPr/>
        <a:lstStyle/>
        <a:p>
          <a:endParaRPr lang="es-ES"/>
        </a:p>
      </dgm:t>
    </dgm:pt>
    <dgm:pt modelId="{0F651D70-D21D-4B55-B56F-62AF1B7A10B3}" type="pres">
      <dgm:prSet presAssocID="{F8D27CD8-7C05-4D61-BBB8-E9FEA939E64A}" presName="centerShape" presStyleLbl="node0" presStyleIdx="0" presStyleCnt="1"/>
      <dgm:spPr/>
      <dgm:t>
        <a:bodyPr/>
        <a:lstStyle/>
        <a:p>
          <a:endParaRPr lang="es-ES"/>
        </a:p>
      </dgm:t>
    </dgm:pt>
    <dgm:pt modelId="{6FB03878-16A9-4488-87DB-D8CB1139D240}" type="pres">
      <dgm:prSet presAssocID="{4FBCF026-D60E-4822-ABBB-B115DA6D05D9}" presName="parTrans" presStyleLbl="sibTrans2D1" presStyleIdx="0" presStyleCnt="3"/>
      <dgm:spPr/>
      <dgm:t>
        <a:bodyPr/>
        <a:lstStyle/>
        <a:p>
          <a:endParaRPr lang="es-ES"/>
        </a:p>
      </dgm:t>
    </dgm:pt>
    <dgm:pt modelId="{DDFA06A3-F57A-48E1-85B1-43158C34484F}" type="pres">
      <dgm:prSet presAssocID="{4FBCF026-D60E-4822-ABBB-B115DA6D05D9}" presName="connectorText" presStyleLbl="sibTrans2D1" presStyleIdx="0" presStyleCnt="3"/>
      <dgm:spPr/>
      <dgm:t>
        <a:bodyPr/>
        <a:lstStyle/>
        <a:p>
          <a:endParaRPr lang="es-ES"/>
        </a:p>
      </dgm:t>
    </dgm:pt>
    <dgm:pt modelId="{C0973035-AD67-4B25-8907-680CE9E3E55B}" type="pres">
      <dgm:prSet presAssocID="{C5DBFB04-C30A-4866-99B2-CD943DE38CA3}" presName="node" presStyleLbl="node1" presStyleIdx="0" presStyleCnt="3">
        <dgm:presLayoutVars>
          <dgm:bulletEnabled val="1"/>
        </dgm:presLayoutVars>
      </dgm:prSet>
      <dgm:spPr/>
      <dgm:t>
        <a:bodyPr/>
        <a:lstStyle/>
        <a:p>
          <a:endParaRPr lang="es-ES"/>
        </a:p>
      </dgm:t>
    </dgm:pt>
    <dgm:pt modelId="{8FB3498C-2440-4967-B169-055C0A2B743B}" type="pres">
      <dgm:prSet presAssocID="{9BA45F83-849D-4BBD-A940-3E79C0FBD37F}" presName="parTrans" presStyleLbl="sibTrans2D1" presStyleIdx="1" presStyleCnt="3"/>
      <dgm:spPr/>
      <dgm:t>
        <a:bodyPr/>
        <a:lstStyle/>
        <a:p>
          <a:endParaRPr lang="es-ES"/>
        </a:p>
      </dgm:t>
    </dgm:pt>
    <dgm:pt modelId="{41248A7D-4EF0-4FA0-A702-5E764BF641F4}" type="pres">
      <dgm:prSet presAssocID="{9BA45F83-849D-4BBD-A940-3E79C0FBD37F}" presName="connectorText" presStyleLbl="sibTrans2D1" presStyleIdx="1" presStyleCnt="3"/>
      <dgm:spPr/>
      <dgm:t>
        <a:bodyPr/>
        <a:lstStyle/>
        <a:p>
          <a:endParaRPr lang="es-ES"/>
        </a:p>
      </dgm:t>
    </dgm:pt>
    <dgm:pt modelId="{3830EF19-C534-451B-AB95-042436FD79DB}" type="pres">
      <dgm:prSet presAssocID="{3786C06B-2474-4474-84EB-6CC755B4F138}" presName="node" presStyleLbl="node1" presStyleIdx="1" presStyleCnt="3">
        <dgm:presLayoutVars>
          <dgm:bulletEnabled val="1"/>
        </dgm:presLayoutVars>
      </dgm:prSet>
      <dgm:spPr/>
      <dgm:t>
        <a:bodyPr/>
        <a:lstStyle/>
        <a:p>
          <a:endParaRPr lang="es-ES"/>
        </a:p>
      </dgm:t>
    </dgm:pt>
    <dgm:pt modelId="{714CB5A9-D10E-475E-972A-035765AEADBA}" type="pres">
      <dgm:prSet presAssocID="{D7FCD262-2FB1-4386-94FA-AE528D4E6A41}" presName="parTrans" presStyleLbl="sibTrans2D1" presStyleIdx="2" presStyleCnt="3"/>
      <dgm:spPr/>
      <dgm:t>
        <a:bodyPr/>
        <a:lstStyle/>
        <a:p>
          <a:endParaRPr lang="es-ES"/>
        </a:p>
      </dgm:t>
    </dgm:pt>
    <dgm:pt modelId="{077637FA-4DD9-4EBB-8492-E6EA00DA80A7}" type="pres">
      <dgm:prSet presAssocID="{D7FCD262-2FB1-4386-94FA-AE528D4E6A41}" presName="connectorText" presStyleLbl="sibTrans2D1" presStyleIdx="2" presStyleCnt="3"/>
      <dgm:spPr/>
      <dgm:t>
        <a:bodyPr/>
        <a:lstStyle/>
        <a:p>
          <a:endParaRPr lang="es-ES"/>
        </a:p>
      </dgm:t>
    </dgm:pt>
    <dgm:pt modelId="{3DE4A6D6-11B2-4455-92F1-31D4F701D6C9}" type="pres">
      <dgm:prSet presAssocID="{50E96CE0-0D4B-4ECF-A1B3-0413CFF899D3}" presName="node" presStyleLbl="node1" presStyleIdx="2" presStyleCnt="3">
        <dgm:presLayoutVars>
          <dgm:bulletEnabled val="1"/>
        </dgm:presLayoutVars>
      </dgm:prSet>
      <dgm:spPr/>
      <dgm:t>
        <a:bodyPr/>
        <a:lstStyle/>
        <a:p>
          <a:endParaRPr lang="es-ES"/>
        </a:p>
      </dgm:t>
    </dgm:pt>
  </dgm:ptLst>
  <dgm:cxnLst>
    <dgm:cxn modelId="{6BB8D880-2915-47CB-BDD3-6933A8E3F59B}" type="presOf" srcId="{557B5ADA-053B-4ED7-8441-316C30B28A49}" destId="{A14D4F00-7BB9-4624-AC6B-65E75251A7BD}" srcOrd="0" destOrd="0" presId="urn:microsoft.com/office/officeart/2005/8/layout/radial5"/>
    <dgm:cxn modelId="{BCBD39E2-4511-46B9-852B-F925BE74665D}" type="presOf" srcId="{D7FCD262-2FB1-4386-94FA-AE528D4E6A41}" destId="{077637FA-4DD9-4EBB-8492-E6EA00DA80A7}" srcOrd="1" destOrd="0" presId="urn:microsoft.com/office/officeart/2005/8/layout/radial5"/>
    <dgm:cxn modelId="{FC21A472-40BC-44EB-87A9-FF2144E14B53}" srcId="{F8D27CD8-7C05-4D61-BBB8-E9FEA939E64A}" destId="{50E96CE0-0D4B-4ECF-A1B3-0413CFF899D3}" srcOrd="2" destOrd="0" parTransId="{D7FCD262-2FB1-4386-94FA-AE528D4E6A41}" sibTransId="{E3C06F9A-16E0-4D52-8091-51DB8FF3F59D}"/>
    <dgm:cxn modelId="{65F4729D-2A71-4E15-BA91-D37CF9EEC999}" srcId="{F8D27CD8-7C05-4D61-BBB8-E9FEA939E64A}" destId="{3786C06B-2474-4474-84EB-6CC755B4F138}" srcOrd="1" destOrd="0" parTransId="{9BA45F83-849D-4BBD-A940-3E79C0FBD37F}" sibTransId="{D324EC0E-2230-421F-8072-0BAF8574CA7F}"/>
    <dgm:cxn modelId="{F1995752-A64B-46DE-8709-66A7C7A0DC33}" type="presOf" srcId="{3786C06B-2474-4474-84EB-6CC755B4F138}" destId="{3830EF19-C534-451B-AB95-042436FD79DB}" srcOrd="0" destOrd="0" presId="urn:microsoft.com/office/officeart/2005/8/layout/radial5"/>
    <dgm:cxn modelId="{B78624C4-3A6C-4769-9153-DA901B3BA8CE}" type="presOf" srcId="{F8D27CD8-7C05-4D61-BBB8-E9FEA939E64A}" destId="{0F651D70-D21D-4B55-B56F-62AF1B7A10B3}" srcOrd="0" destOrd="0" presId="urn:microsoft.com/office/officeart/2005/8/layout/radial5"/>
    <dgm:cxn modelId="{27E8AF0B-E809-409A-A008-55C76DCC596A}" srcId="{F8D27CD8-7C05-4D61-BBB8-E9FEA939E64A}" destId="{C5DBFB04-C30A-4866-99B2-CD943DE38CA3}" srcOrd="0" destOrd="0" parTransId="{4FBCF026-D60E-4822-ABBB-B115DA6D05D9}" sibTransId="{0361C91F-40DC-433B-A32D-D54572DE5C03}"/>
    <dgm:cxn modelId="{0C29F6BA-ADF3-405D-9094-3EC440DCA53E}" type="presOf" srcId="{C5DBFB04-C30A-4866-99B2-CD943DE38CA3}" destId="{C0973035-AD67-4B25-8907-680CE9E3E55B}" srcOrd="0" destOrd="0" presId="urn:microsoft.com/office/officeart/2005/8/layout/radial5"/>
    <dgm:cxn modelId="{EF6A44BC-E703-47EE-9879-DAFDF77F11EA}" srcId="{557B5ADA-053B-4ED7-8441-316C30B28A49}" destId="{F8D27CD8-7C05-4D61-BBB8-E9FEA939E64A}" srcOrd="0" destOrd="0" parTransId="{37DE724F-D786-4490-A9DE-4085D8CB8739}" sibTransId="{8D5106AD-CB7D-497A-9CC4-5D89B1047820}"/>
    <dgm:cxn modelId="{097953D7-7B57-452B-A428-1AC3A2BC6D71}" type="presOf" srcId="{D7FCD262-2FB1-4386-94FA-AE528D4E6A41}" destId="{714CB5A9-D10E-475E-972A-035765AEADBA}" srcOrd="0" destOrd="0" presId="urn:microsoft.com/office/officeart/2005/8/layout/radial5"/>
    <dgm:cxn modelId="{F9085690-CCAD-4228-893A-46EBA25C4C66}" type="presOf" srcId="{9BA45F83-849D-4BBD-A940-3E79C0FBD37F}" destId="{41248A7D-4EF0-4FA0-A702-5E764BF641F4}" srcOrd="1" destOrd="0" presId="urn:microsoft.com/office/officeart/2005/8/layout/radial5"/>
    <dgm:cxn modelId="{6177B4DD-A240-4FED-856C-E9F808035F42}" type="presOf" srcId="{9BA45F83-849D-4BBD-A940-3E79C0FBD37F}" destId="{8FB3498C-2440-4967-B169-055C0A2B743B}" srcOrd="0" destOrd="0" presId="urn:microsoft.com/office/officeart/2005/8/layout/radial5"/>
    <dgm:cxn modelId="{5F10300D-1129-4435-8246-C728BE4A3E6E}" type="presOf" srcId="{4FBCF026-D60E-4822-ABBB-B115DA6D05D9}" destId="{DDFA06A3-F57A-48E1-85B1-43158C34484F}" srcOrd="1" destOrd="0" presId="urn:microsoft.com/office/officeart/2005/8/layout/radial5"/>
    <dgm:cxn modelId="{FEA84827-8980-4F87-AC36-52FB9735279E}" type="presOf" srcId="{4FBCF026-D60E-4822-ABBB-B115DA6D05D9}" destId="{6FB03878-16A9-4488-87DB-D8CB1139D240}" srcOrd="0" destOrd="0" presId="urn:microsoft.com/office/officeart/2005/8/layout/radial5"/>
    <dgm:cxn modelId="{38361F23-C0C8-40A2-B97F-05514216097B}" type="presOf" srcId="{50E96CE0-0D4B-4ECF-A1B3-0413CFF899D3}" destId="{3DE4A6D6-11B2-4455-92F1-31D4F701D6C9}" srcOrd="0" destOrd="0" presId="urn:microsoft.com/office/officeart/2005/8/layout/radial5"/>
    <dgm:cxn modelId="{78196B7E-0DA0-472C-8691-4DC73EBBEBF3}" type="presParOf" srcId="{A14D4F00-7BB9-4624-AC6B-65E75251A7BD}" destId="{0F651D70-D21D-4B55-B56F-62AF1B7A10B3}" srcOrd="0" destOrd="0" presId="urn:microsoft.com/office/officeart/2005/8/layout/radial5"/>
    <dgm:cxn modelId="{879AC700-6509-4C49-B804-983E4E2A3982}" type="presParOf" srcId="{A14D4F00-7BB9-4624-AC6B-65E75251A7BD}" destId="{6FB03878-16A9-4488-87DB-D8CB1139D240}" srcOrd="1" destOrd="0" presId="urn:microsoft.com/office/officeart/2005/8/layout/radial5"/>
    <dgm:cxn modelId="{0A92D743-59DC-4219-AF59-8F68F9ED7ACE}" type="presParOf" srcId="{6FB03878-16A9-4488-87DB-D8CB1139D240}" destId="{DDFA06A3-F57A-48E1-85B1-43158C34484F}" srcOrd="0" destOrd="0" presId="urn:microsoft.com/office/officeart/2005/8/layout/radial5"/>
    <dgm:cxn modelId="{F0E4975F-7039-4CC9-A112-441EC132FEDE}" type="presParOf" srcId="{A14D4F00-7BB9-4624-AC6B-65E75251A7BD}" destId="{C0973035-AD67-4B25-8907-680CE9E3E55B}" srcOrd="2" destOrd="0" presId="urn:microsoft.com/office/officeart/2005/8/layout/radial5"/>
    <dgm:cxn modelId="{59747C0E-3682-478D-A6DD-00C4E872AE92}" type="presParOf" srcId="{A14D4F00-7BB9-4624-AC6B-65E75251A7BD}" destId="{8FB3498C-2440-4967-B169-055C0A2B743B}" srcOrd="3" destOrd="0" presId="urn:microsoft.com/office/officeart/2005/8/layout/radial5"/>
    <dgm:cxn modelId="{AE756C2C-97C7-4F60-886D-6187F3B7C8D5}" type="presParOf" srcId="{8FB3498C-2440-4967-B169-055C0A2B743B}" destId="{41248A7D-4EF0-4FA0-A702-5E764BF641F4}" srcOrd="0" destOrd="0" presId="urn:microsoft.com/office/officeart/2005/8/layout/radial5"/>
    <dgm:cxn modelId="{4A55E6C4-12C2-4665-A7DC-261888C80BFD}" type="presParOf" srcId="{A14D4F00-7BB9-4624-AC6B-65E75251A7BD}" destId="{3830EF19-C534-451B-AB95-042436FD79DB}" srcOrd="4" destOrd="0" presId="urn:microsoft.com/office/officeart/2005/8/layout/radial5"/>
    <dgm:cxn modelId="{C975B244-EE9B-4E3B-A8B2-65981EBFAD7E}" type="presParOf" srcId="{A14D4F00-7BB9-4624-AC6B-65E75251A7BD}" destId="{714CB5A9-D10E-475E-972A-035765AEADBA}" srcOrd="5" destOrd="0" presId="urn:microsoft.com/office/officeart/2005/8/layout/radial5"/>
    <dgm:cxn modelId="{2F220EDE-43DB-4F57-92B2-C44B10AEB12D}" type="presParOf" srcId="{714CB5A9-D10E-475E-972A-035765AEADBA}" destId="{077637FA-4DD9-4EBB-8492-E6EA00DA80A7}" srcOrd="0" destOrd="0" presId="urn:microsoft.com/office/officeart/2005/8/layout/radial5"/>
    <dgm:cxn modelId="{DE1FF625-5640-4351-A5B4-CD757CE5E500}" type="presParOf" srcId="{A14D4F00-7BB9-4624-AC6B-65E75251A7BD}" destId="{3DE4A6D6-11B2-4455-92F1-31D4F701D6C9}"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A2CA1-1413-4196-B0E8-4B47476DD614}"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ES"/>
        </a:p>
      </dgm:t>
    </dgm:pt>
    <dgm:pt modelId="{B5B0CC17-206C-42AD-9D09-B1EF28D66983}">
      <dgm:prSet phldrT="[Texto]"/>
      <dgm:spPr/>
      <dgm:t>
        <a:bodyPr/>
        <a:lstStyle/>
        <a:p>
          <a:r>
            <a:rPr lang="en-US" noProof="0" dirty="0" smtClean="0"/>
            <a:t>Research type</a:t>
          </a:r>
          <a:endParaRPr lang="en-US" noProof="0" dirty="0"/>
        </a:p>
      </dgm:t>
    </dgm:pt>
    <dgm:pt modelId="{1EA7B449-B550-4DF0-A6CB-1A09E80DD4A7}" type="parTrans" cxnId="{4BB4B280-DEFD-4688-A54A-420E9591963F}">
      <dgm:prSet/>
      <dgm:spPr/>
      <dgm:t>
        <a:bodyPr/>
        <a:lstStyle/>
        <a:p>
          <a:endParaRPr lang="en-US" noProof="0"/>
        </a:p>
      </dgm:t>
    </dgm:pt>
    <dgm:pt modelId="{72472541-5484-4C0D-99D3-DEA68A055CCF}" type="sibTrans" cxnId="{4BB4B280-DEFD-4688-A54A-420E9591963F}">
      <dgm:prSet/>
      <dgm:spPr/>
      <dgm:t>
        <a:bodyPr/>
        <a:lstStyle/>
        <a:p>
          <a:endParaRPr lang="en-US" noProof="0"/>
        </a:p>
      </dgm:t>
    </dgm:pt>
    <dgm:pt modelId="{5AB3E968-DC61-49BF-98A7-D9F809645F3E}">
      <dgm:prSet phldrT="[Texto]"/>
      <dgm:spPr/>
      <dgm:t>
        <a:bodyPr/>
        <a:lstStyle/>
        <a:p>
          <a:r>
            <a:rPr lang="en-US" noProof="0" smtClean="0"/>
            <a:t>Research methods </a:t>
          </a:r>
          <a:endParaRPr lang="en-US" noProof="0"/>
        </a:p>
      </dgm:t>
    </dgm:pt>
    <dgm:pt modelId="{FE56CE0D-137F-4414-9CEA-706715485CAE}" type="parTrans" cxnId="{67089DBB-2A64-40DB-9D48-C2F4BD4ED686}">
      <dgm:prSet/>
      <dgm:spPr/>
      <dgm:t>
        <a:bodyPr/>
        <a:lstStyle/>
        <a:p>
          <a:endParaRPr lang="en-US" noProof="0"/>
        </a:p>
      </dgm:t>
    </dgm:pt>
    <dgm:pt modelId="{07E3C7CD-06FC-4642-807D-DD95742ABFB4}" type="sibTrans" cxnId="{67089DBB-2A64-40DB-9D48-C2F4BD4ED686}">
      <dgm:prSet/>
      <dgm:spPr/>
      <dgm:t>
        <a:bodyPr/>
        <a:lstStyle/>
        <a:p>
          <a:endParaRPr lang="en-US" noProof="0"/>
        </a:p>
      </dgm:t>
    </dgm:pt>
    <dgm:pt modelId="{1DC05B6C-5F64-4D7F-BBDA-7FBFAF0B0404}">
      <dgm:prSet phldrT="[Texto]"/>
      <dgm:spPr/>
      <dgm:t>
        <a:bodyPr/>
        <a:lstStyle/>
        <a:p>
          <a:r>
            <a:rPr lang="en-US" noProof="0" smtClean="0"/>
            <a:t>Population and sample </a:t>
          </a:r>
          <a:endParaRPr lang="en-US" noProof="0"/>
        </a:p>
      </dgm:t>
    </dgm:pt>
    <dgm:pt modelId="{71445B26-0612-4508-AC7C-3180C4A31C34}" type="parTrans" cxnId="{693027BA-8A9F-4225-AC37-2832E2438DE8}">
      <dgm:prSet/>
      <dgm:spPr/>
      <dgm:t>
        <a:bodyPr/>
        <a:lstStyle/>
        <a:p>
          <a:endParaRPr lang="en-US" noProof="0"/>
        </a:p>
      </dgm:t>
    </dgm:pt>
    <dgm:pt modelId="{C50A7798-358C-4168-830E-2C145086FCD4}" type="sibTrans" cxnId="{693027BA-8A9F-4225-AC37-2832E2438DE8}">
      <dgm:prSet/>
      <dgm:spPr/>
      <dgm:t>
        <a:bodyPr/>
        <a:lstStyle/>
        <a:p>
          <a:endParaRPr lang="en-US" noProof="0"/>
        </a:p>
      </dgm:t>
    </dgm:pt>
    <dgm:pt modelId="{F00E86B0-A614-49D5-94B3-7633FECA9A13}">
      <dgm:prSet phldrT="[Texto]"/>
      <dgm:spPr/>
      <dgm:t>
        <a:bodyPr/>
        <a:lstStyle/>
        <a:p>
          <a:r>
            <a:rPr lang="en-US" noProof="0" dirty="0" smtClean="0"/>
            <a:t>Instruments of data collection </a:t>
          </a:r>
          <a:endParaRPr lang="en-US" noProof="0" dirty="0"/>
        </a:p>
      </dgm:t>
    </dgm:pt>
    <dgm:pt modelId="{47164075-5C81-4787-8BDF-6EDAF0DFBAC8}" type="parTrans" cxnId="{2C02F8C4-09D0-4208-B666-8E95BA6733B9}">
      <dgm:prSet/>
      <dgm:spPr/>
      <dgm:t>
        <a:bodyPr/>
        <a:lstStyle/>
        <a:p>
          <a:endParaRPr lang="en-US" noProof="0"/>
        </a:p>
      </dgm:t>
    </dgm:pt>
    <dgm:pt modelId="{2271F35C-338C-42E3-9DD0-7AC96BA76748}" type="sibTrans" cxnId="{2C02F8C4-09D0-4208-B666-8E95BA6733B9}">
      <dgm:prSet/>
      <dgm:spPr/>
      <dgm:t>
        <a:bodyPr/>
        <a:lstStyle/>
        <a:p>
          <a:endParaRPr lang="en-US" noProof="0"/>
        </a:p>
      </dgm:t>
    </dgm:pt>
    <dgm:pt modelId="{1BB26F02-1C3B-45F9-93A1-E6C8EF40EA54}">
      <dgm:prSet phldrT="[Texto]"/>
      <dgm:spPr/>
      <dgm:t>
        <a:bodyPr/>
        <a:lstStyle/>
        <a:p>
          <a:r>
            <a:rPr lang="en-US" noProof="0" dirty="0" smtClean="0"/>
            <a:t>Steps for processing and analysis </a:t>
          </a:r>
          <a:endParaRPr lang="en-US" noProof="0" dirty="0"/>
        </a:p>
      </dgm:t>
    </dgm:pt>
    <dgm:pt modelId="{3FC23514-E00D-445F-A15E-8B434F5465B0}" type="parTrans" cxnId="{3710C692-F419-4F20-9097-300D6D1F99BE}">
      <dgm:prSet/>
      <dgm:spPr/>
      <dgm:t>
        <a:bodyPr/>
        <a:lstStyle/>
        <a:p>
          <a:endParaRPr lang="en-US" noProof="0"/>
        </a:p>
      </dgm:t>
    </dgm:pt>
    <dgm:pt modelId="{0470FA50-0D95-4AEF-A39B-B9128AB8E6E0}" type="sibTrans" cxnId="{3710C692-F419-4F20-9097-300D6D1F99BE}">
      <dgm:prSet/>
      <dgm:spPr/>
      <dgm:t>
        <a:bodyPr/>
        <a:lstStyle/>
        <a:p>
          <a:endParaRPr lang="en-US" noProof="0"/>
        </a:p>
      </dgm:t>
    </dgm:pt>
    <dgm:pt modelId="{3694C280-50FB-4178-9848-4293DCFCF790}" type="pres">
      <dgm:prSet presAssocID="{97CA2CA1-1413-4196-B0E8-4B47476DD614}" presName="diagram" presStyleCnt="0">
        <dgm:presLayoutVars>
          <dgm:dir/>
          <dgm:resizeHandles val="exact"/>
        </dgm:presLayoutVars>
      </dgm:prSet>
      <dgm:spPr/>
      <dgm:t>
        <a:bodyPr/>
        <a:lstStyle/>
        <a:p>
          <a:endParaRPr lang="es-ES"/>
        </a:p>
      </dgm:t>
    </dgm:pt>
    <dgm:pt modelId="{212AC65D-7CA0-4F64-B6FB-BB3508F04C36}" type="pres">
      <dgm:prSet presAssocID="{B5B0CC17-206C-42AD-9D09-B1EF28D66983}" presName="node" presStyleLbl="node1" presStyleIdx="0" presStyleCnt="5" custLinFactNeighborX="14633" custLinFactNeighborY="13424">
        <dgm:presLayoutVars>
          <dgm:bulletEnabled val="1"/>
        </dgm:presLayoutVars>
      </dgm:prSet>
      <dgm:spPr/>
      <dgm:t>
        <a:bodyPr/>
        <a:lstStyle/>
        <a:p>
          <a:endParaRPr lang="es-ES"/>
        </a:p>
      </dgm:t>
    </dgm:pt>
    <dgm:pt modelId="{F3065581-68B2-48A1-BFB4-606AF755F634}" type="pres">
      <dgm:prSet presAssocID="{72472541-5484-4C0D-99D3-DEA68A055CCF}" presName="sibTrans" presStyleLbl="sibTrans2D1" presStyleIdx="0" presStyleCnt="4"/>
      <dgm:spPr/>
      <dgm:t>
        <a:bodyPr/>
        <a:lstStyle/>
        <a:p>
          <a:endParaRPr lang="es-ES"/>
        </a:p>
      </dgm:t>
    </dgm:pt>
    <dgm:pt modelId="{7AE98A62-4F1F-4359-BF81-808008513CAC}" type="pres">
      <dgm:prSet presAssocID="{72472541-5484-4C0D-99D3-DEA68A055CCF}" presName="connectorText" presStyleLbl="sibTrans2D1" presStyleIdx="0" presStyleCnt="4"/>
      <dgm:spPr/>
      <dgm:t>
        <a:bodyPr/>
        <a:lstStyle/>
        <a:p>
          <a:endParaRPr lang="es-ES"/>
        </a:p>
      </dgm:t>
    </dgm:pt>
    <dgm:pt modelId="{B6E51167-42AD-4638-85B4-B7BEA2579B7B}" type="pres">
      <dgm:prSet presAssocID="{5AB3E968-DC61-49BF-98A7-D9F809645F3E}" presName="node" presStyleLbl="node1" presStyleIdx="1" presStyleCnt="5">
        <dgm:presLayoutVars>
          <dgm:bulletEnabled val="1"/>
        </dgm:presLayoutVars>
      </dgm:prSet>
      <dgm:spPr/>
      <dgm:t>
        <a:bodyPr/>
        <a:lstStyle/>
        <a:p>
          <a:endParaRPr lang="es-ES"/>
        </a:p>
      </dgm:t>
    </dgm:pt>
    <dgm:pt modelId="{EF7A3853-1953-4F3D-A3A6-EDDF94639934}" type="pres">
      <dgm:prSet presAssocID="{07E3C7CD-06FC-4642-807D-DD95742ABFB4}" presName="sibTrans" presStyleLbl="sibTrans2D1" presStyleIdx="1" presStyleCnt="4"/>
      <dgm:spPr/>
      <dgm:t>
        <a:bodyPr/>
        <a:lstStyle/>
        <a:p>
          <a:endParaRPr lang="es-ES"/>
        </a:p>
      </dgm:t>
    </dgm:pt>
    <dgm:pt modelId="{52BA1A49-C4C6-4114-85BD-147DB5D190E3}" type="pres">
      <dgm:prSet presAssocID="{07E3C7CD-06FC-4642-807D-DD95742ABFB4}" presName="connectorText" presStyleLbl="sibTrans2D1" presStyleIdx="1" presStyleCnt="4"/>
      <dgm:spPr/>
      <dgm:t>
        <a:bodyPr/>
        <a:lstStyle/>
        <a:p>
          <a:endParaRPr lang="es-ES"/>
        </a:p>
      </dgm:t>
    </dgm:pt>
    <dgm:pt modelId="{797C74DA-6588-45E4-8950-08060494C4D1}" type="pres">
      <dgm:prSet presAssocID="{1DC05B6C-5F64-4D7F-BBDA-7FBFAF0B0404}" presName="node" presStyleLbl="node1" presStyleIdx="2" presStyleCnt="5">
        <dgm:presLayoutVars>
          <dgm:bulletEnabled val="1"/>
        </dgm:presLayoutVars>
      </dgm:prSet>
      <dgm:spPr/>
      <dgm:t>
        <a:bodyPr/>
        <a:lstStyle/>
        <a:p>
          <a:endParaRPr lang="es-ES"/>
        </a:p>
      </dgm:t>
    </dgm:pt>
    <dgm:pt modelId="{1B5420B6-8B52-43DF-8CEC-75767754748C}" type="pres">
      <dgm:prSet presAssocID="{C50A7798-358C-4168-830E-2C145086FCD4}" presName="sibTrans" presStyleLbl="sibTrans2D1" presStyleIdx="2" presStyleCnt="4"/>
      <dgm:spPr/>
      <dgm:t>
        <a:bodyPr/>
        <a:lstStyle/>
        <a:p>
          <a:endParaRPr lang="es-ES"/>
        </a:p>
      </dgm:t>
    </dgm:pt>
    <dgm:pt modelId="{6B8C0726-604D-4CA6-97AA-1ECA94AFB089}" type="pres">
      <dgm:prSet presAssocID="{C50A7798-358C-4168-830E-2C145086FCD4}" presName="connectorText" presStyleLbl="sibTrans2D1" presStyleIdx="2" presStyleCnt="4"/>
      <dgm:spPr/>
      <dgm:t>
        <a:bodyPr/>
        <a:lstStyle/>
        <a:p>
          <a:endParaRPr lang="es-ES"/>
        </a:p>
      </dgm:t>
    </dgm:pt>
    <dgm:pt modelId="{538AED65-E2FF-48E7-8845-A5525DB662E1}" type="pres">
      <dgm:prSet presAssocID="{F00E86B0-A614-49D5-94B3-7633FECA9A13}" presName="node" presStyleLbl="node1" presStyleIdx="3" presStyleCnt="5">
        <dgm:presLayoutVars>
          <dgm:bulletEnabled val="1"/>
        </dgm:presLayoutVars>
      </dgm:prSet>
      <dgm:spPr/>
      <dgm:t>
        <a:bodyPr/>
        <a:lstStyle/>
        <a:p>
          <a:endParaRPr lang="es-ES"/>
        </a:p>
      </dgm:t>
    </dgm:pt>
    <dgm:pt modelId="{BAFBE3FD-B1E2-4607-8C83-5A8B05D82EE1}" type="pres">
      <dgm:prSet presAssocID="{2271F35C-338C-42E3-9DD0-7AC96BA76748}" presName="sibTrans" presStyleLbl="sibTrans2D1" presStyleIdx="3" presStyleCnt="4"/>
      <dgm:spPr/>
      <dgm:t>
        <a:bodyPr/>
        <a:lstStyle/>
        <a:p>
          <a:endParaRPr lang="es-ES"/>
        </a:p>
      </dgm:t>
    </dgm:pt>
    <dgm:pt modelId="{8B0E28A0-8813-4D9D-86E0-1153DCDDE33E}" type="pres">
      <dgm:prSet presAssocID="{2271F35C-338C-42E3-9DD0-7AC96BA76748}" presName="connectorText" presStyleLbl="sibTrans2D1" presStyleIdx="3" presStyleCnt="4"/>
      <dgm:spPr/>
      <dgm:t>
        <a:bodyPr/>
        <a:lstStyle/>
        <a:p>
          <a:endParaRPr lang="es-ES"/>
        </a:p>
      </dgm:t>
    </dgm:pt>
    <dgm:pt modelId="{13B8219C-56AB-4C85-BA06-1E64A3061E37}" type="pres">
      <dgm:prSet presAssocID="{1BB26F02-1C3B-45F9-93A1-E6C8EF40EA54}" presName="node" presStyleLbl="node1" presStyleIdx="4" presStyleCnt="5">
        <dgm:presLayoutVars>
          <dgm:bulletEnabled val="1"/>
        </dgm:presLayoutVars>
      </dgm:prSet>
      <dgm:spPr/>
      <dgm:t>
        <a:bodyPr/>
        <a:lstStyle/>
        <a:p>
          <a:endParaRPr lang="es-ES"/>
        </a:p>
      </dgm:t>
    </dgm:pt>
  </dgm:ptLst>
  <dgm:cxnLst>
    <dgm:cxn modelId="{2C02F8C4-09D0-4208-B666-8E95BA6733B9}" srcId="{97CA2CA1-1413-4196-B0E8-4B47476DD614}" destId="{F00E86B0-A614-49D5-94B3-7633FECA9A13}" srcOrd="3" destOrd="0" parTransId="{47164075-5C81-4787-8BDF-6EDAF0DFBAC8}" sibTransId="{2271F35C-338C-42E3-9DD0-7AC96BA76748}"/>
    <dgm:cxn modelId="{51D5E8DE-44F7-47A6-BB07-518737DC9612}" type="presOf" srcId="{1BB26F02-1C3B-45F9-93A1-E6C8EF40EA54}" destId="{13B8219C-56AB-4C85-BA06-1E64A3061E37}" srcOrd="0" destOrd="0" presId="urn:microsoft.com/office/officeart/2005/8/layout/process5"/>
    <dgm:cxn modelId="{ED79A16B-0E3D-41FB-88A6-5C775A8BB2C3}" type="presOf" srcId="{07E3C7CD-06FC-4642-807D-DD95742ABFB4}" destId="{EF7A3853-1953-4F3D-A3A6-EDDF94639934}" srcOrd="0" destOrd="0" presId="urn:microsoft.com/office/officeart/2005/8/layout/process5"/>
    <dgm:cxn modelId="{159FBB80-C97F-4064-AD11-0F9E10226415}" type="presOf" srcId="{C50A7798-358C-4168-830E-2C145086FCD4}" destId="{1B5420B6-8B52-43DF-8CEC-75767754748C}" srcOrd="0" destOrd="0" presId="urn:microsoft.com/office/officeart/2005/8/layout/process5"/>
    <dgm:cxn modelId="{B9525EC1-4929-4A34-AC2A-605578B3C102}" type="presOf" srcId="{72472541-5484-4C0D-99D3-DEA68A055CCF}" destId="{F3065581-68B2-48A1-BFB4-606AF755F634}" srcOrd="0" destOrd="0" presId="urn:microsoft.com/office/officeart/2005/8/layout/process5"/>
    <dgm:cxn modelId="{2501A6A6-F752-428F-A5A7-32A99C813AE1}" type="presOf" srcId="{B5B0CC17-206C-42AD-9D09-B1EF28D66983}" destId="{212AC65D-7CA0-4F64-B6FB-BB3508F04C36}" srcOrd="0" destOrd="0" presId="urn:microsoft.com/office/officeart/2005/8/layout/process5"/>
    <dgm:cxn modelId="{6F34DE15-AE5C-4CF9-AC48-8889F1A45485}" type="presOf" srcId="{97CA2CA1-1413-4196-B0E8-4B47476DD614}" destId="{3694C280-50FB-4178-9848-4293DCFCF790}" srcOrd="0" destOrd="0" presId="urn:microsoft.com/office/officeart/2005/8/layout/process5"/>
    <dgm:cxn modelId="{3B83ABB2-2962-44B9-9116-CCEDFEEEE2B7}" type="presOf" srcId="{F00E86B0-A614-49D5-94B3-7633FECA9A13}" destId="{538AED65-E2FF-48E7-8845-A5525DB662E1}" srcOrd="0" destOrd="0" presId="urn:microsoft.com/office/officeart/2005/8/layout/process5"/>
    <dgm:cxn modelId="{693027BA-8A9F-4225-AC37-2832E2438DE8}" srcId="{97CA2CA1-1413-4196-B0E8-4B47476DD614}" destId="{1DC05B6C-5F64-4D7F-BBDA-7FBFAF0B0404}" srcOrd="2" destOrd="0" parTransId="{71445B26-0612-4508-AC7C-3180C4A31C34}" sibTransId="{C50A7798-358C-4168-830E-2C145086FCD4}"/>
    <dgm:cxn modelId="{EC947C90-AEA5-4709-A845-B5D15EF2ADE3}" type="presOf" srcId="{1DC05B6C-5F64-4D7F-BBDA-7FBFAF0B0404}" destId="{797C74DA-6588-45E4-8950-08060494C4D1}" srcOrd="0" destOrd="0" presId="urn:microsoft.com/office/officeart/2005/8/layout/process5"/>
    <dgm:cxn modelId="{3710C692-F419-4F20-9097-300D6D1F99BE}" srcId="{97CA2CA1-1413-4196-B0E8-4B47476DD614}" destId="{1BB26F02-1C3B-45F9-93A1-E6C8EF40EA54}" srcOrd="4" destOrd="0" parTransId="{3FC23514-E00D-445F-A15E-8B434F5465B0}" sibTransId="{0470FA50-0D95-4AEF-A39B-B9128AB8E6E0}"/>
    <dgm:cxn modelId="{24B7152F-3623-44BD-B2F6-4753D5A4315E}" type="presOf" srcId="{2271F35C-338C-42E3-9DD0-7AC96BA76748}" destId="{BAFBE3FD-B1E2-4607-8C83-5A8B05D82EE1}" srcOrd="0" destOrd="0" presId="urn:microsoft.com/office/officeart/2005/8/layout/process5"/>
    <dgm:cxn modelId="{4A135DCF-B17E-48B8-9E2F-DE6E37A999DA}" type="presOf" srcId="{72472541-5484-4C0D-99D3-DEA68A055CCF}" destId="{7AE98A62-4F1F-4359-BF81-808008513CAC}" srcOrd="1" destOrd="0" presId="urn:microsoft.com/office/officeart/2005/8/layout/process5"/>
    <dgm:cxn modelId="{4BB4B280-DEFD-4688-A54A-420E9591963F}" srcId="{97CA2CA1-1413-4196-B0E8-4B47476DD614}" destId="{B5B0CC17-206C-42AD-9D09-B1EF28D66983}" srcOrd="0" destOrd="0" parTransId="{1EA7B449-B550-4DF0-A6CB-1A09E80DD4A7}" sibTransId="{72472541-5484-4C0D-99D3-DEA68A055CCF}"/>
    <dgm:cxn modelId="{67089DBB-2A64-40DB-9D48-C2F4BD4ED686}" srcId="{97CA2CA1-1413-4196-B0E8-4B47476DD614}" destId="{5AB3E968-DC61-49BF-98A7-D9F809645F3E}" srcOrd="1" destOrd="0" parTransId="{FE56CE0D-137F-4414-9CEA-706715485CAE}" sibTransId="{07E3C7CD-06FC-4642-807D-DD95742ABFB4}"/>
    <dgm:cxn modelId="{E516D8B7-C606-46EA-B26C-071720E94D09}" type="presOf" srcId="{C50A7798-358C-4168-830E-2C145086FCD4}" destId="{6B8C0726-604D-4CA6-97AA-1ECA94AFB089}" srcOrd="1" destOrd="0" presId="urn:microsoft.com/office/officeart/2005/8/layout/process5"/>
    <dgm:cxn modelId="{C962A29B-AD4B-479B-A352-E1E597390025}" type="presOf" srcId="{07E3C7CD-06FC-4642-807D-DD95742ABFB4}" destId="{52BA1A49-C4C6-4114-85BD-147DB5D190E3}" srcOrd="1" destOrd="0" presId="urn:microsoft.com/office/officeart/2005/8/layout/process5"/>
    <dgm:cxn modelId="{B8B1194D-EA4E-42C9-890D-C21A086CFCF0}" type="presOf" srcId="{5AB3E968-DC61-49BF-98A7-D9F809645F3E}" destId="{B6E51167-42AD-4638-85B4-B7BEA2579B7B}" srcOrd="0" destOrd="0" presId="urn:microsoft.com/office/officeart/2005/8/layout/process5"/>
    <dgm:cxn modelId="{9A580A23-A1D0-445B-BAEB-7EE15BC1FF69}" type="presOf" srcId="{2271F35C-338C-42E3-9DD0-7AC96BA76748}" destId="{8B0E28A0-8813-4D9D-86E0-1153DCDDE33E}" srcOrd="1" destOrd="0" presId="urn:microsoft.com/office/officeart/2005/8/layout/process5"/>
    <dgm:cxn modelId="{FADF46CF-15DB-41FA-A0E8-22387149DE27}" type="presParOf" srcId="{3694C280-50FB-4178-9848-4293DCFCF790}" destId="{212AC65D-7CA0-4F64-B6FB-BB3508F04C36}" srcOrd="0" destOrd="0" presId="urn:microsoft.com/office/officeart/2005/8/layout/process5"/>
    <dgm:cxn modelId="{15168767-A30D-4714-BC39-92272852D233}" type="presParOf" srcId="{3694C280-50FB-4178-9848-4293DCFCF790}" destId="{F3065581-68B2-48A1-BFB4-606AF755F634}" srcOrd="1" destOrd="0" presId="urn:microsoft.com/office/officeart/2005/8/layout/process5"/>
    <dgm:cxn modelId="{95473ADC-17A1-4DEF-9517-7E1CEAC86B98}" type="presParOf" srcId="{F3065581-68B2-48A1-BFB4-606AF755F634}" destId="{7AE98A62-4F1F-4359-BF81-808008513CAC}" srcOrd="0" destOrd="0" presId="urn:microsoft.com/office/officeart/2005/8/layout/process5"/>
    <dgm:cxn modelId="{37F0870E-EDC3-40CA-92CD-E922AD8C963D}" type="presParOf" srcId="{3694C280-50FB-4178-9848-4293DCFCF790}" destId="{B6E51167-42AD-4638-85B4-B7BEA2579B7B}" srcOrd="2" destOrd="0" presId="urn:microsoft.com/office/officeart/2005/8/layout/process5"/>
    <dgm:cxn modelId="{54EA274A-989A-4D27-A793-2DBA9DA06857}" type="presParOf" srcId="{3694C280-50FB-4178-9848-4293DCFCF790}" destId="{EF7A3853-1953-4F3D-A3A6-EDDF94639934}" srcOrd="3" destOrd="0" presId="urn:microsoft.com/office/officeart/2005/8/layout/process5"/>
    <dgm:cxn modelId="{0314A14B-2AB0-44E8-86EE-C358787DBE0F}" type="presParOf" srcId="{EF7A3853-1953-4F3D-A3A6-EDDF94639934}" destId="{52BA1A49-C4C6-4114-85BD-147DB5D190E3}" srcOrd="0" destOrd="0" presId="urn:microsoft.com/office/officeart/2005/8/layout/process5"/>
    <dgm:cxn modelId="{60FE4FB6-FFA4-4721-886E-8272E841123E}" type="presParOf" srcId="{3694C280-50FB-4178-9848-4293DCFCF790}" destId="{797C74DA-6588-45E4-8950-08060494C4D1}" srcOrd="4" destOrd="0" presId="urn:microsoft.com/office/officeart/2005/8/layout/process5"/>
    <dgm:cxn modelId="{0EB59B48-7A8E-4E25-AD28-9415E56108BE}" type="presParOf" srcId="{3694C280-50FB-4178-9848-4293DCFCF790}" destId="{1B5420B6-8B52-43DF-8CEC-75767754748C}" srcOrd="5" destOrd="0" presId="urn:microsoft.com/office/officeart/2005/8/layout/process5"/>
    <dgm:cxn modelId="{145900AF-BAC7-4ED0-B71E-E3ACB89AD287}" type="presParOf" srcId="{1B5420B6-8B52-43DF-8CEC-75767754748C}" destId="{6B8C0726-604D-4CA6-97AA-1ECA94AFB089}" srcOrd="0" destOrd="0" presId="urn:microsoft.com/office/officeart/2005/8/layout/process5"/>
    <dgm:cxn modelId="{FD041B0F-F0B3-49B0-B37F-4330BE1484F2}" type="presParOf" srcId="{3694C280-50FB-4178-9848-4293DCFCF790}" destId="{538AED65-E2FF-48E7-8845-A5525DB662E1}" srcOrd="6" destOrd="0" presId="urn:microsoft.com/office/officeart/2005/8/layout/process5"/>
    <dgm:cxn modelId="{C527881B-DE96-48E7-85D9-C489202643B1}" type="presParOf" srcId="{3694C280-50FB-4178-9848-4293DCFCF790}" destId="{BAFBE3FD-B1E2-4607-8C83-5A8B05D82EE1}" srcOrd="7" destOrd="0" presId="urn:microsoft.com/office/officeart/2005/8/layout/process5"/>
    <dgm:cxn modelId="{BCA001A3-280C-4578-A8E3-E8436BDCD04E}" type="presParOf" srcId="{BAFBE3FD-B1E2-4607-8C83-5A8B05D82EE1}" destId="{8B0E28A0-8813-4D9D-86E0-1153DCDDE33E}" srcOrd="0" destOrd="0" presId="urn:microsoft.com/office/officeart/2005/8/layout/process5"/>
    <dgm:cxn modelId="{03D68E48-DE28-47D4-BE36-D0A0BC677BB3}" type="presParOf" srcId="{3694C280-50FB-4178-9848-4293DCFCF790}" destId="{13B8219C-56AB-4C85-BA06-1E64A3061E37}"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D5566-9F91-497E-A9D7-771692C73AB8}">
      <dsp:nvSpPr>
        <dsp:cNvPr id="0" name=""/>
        <dsp:cNvSpPr/>
      </dsp:nvSpPr>
      <dsp:spPr>
        <a:xfrm>
          <a:off x="1905019" y="464859"/>
          <a:ext cx="3102729" cy="3102729"/>
        </a:xfrm>
        <a:prstGeom prst="blockArc">
          <a:avLst>
            <a:gd name="adj1" fmla="val 10800000"/>
            <a:gd name="adj2" fmla="val 162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DD2ED-8BA5-4E93-82EF-624FA7E4B45C}">
      <dsp:nvSpPr>
        <dsp:cNvPr id="0" name=""/>
        <dsp:cNvSpPr/>
      </dsp:nvSpPr>
      <dsp:spPr>
        <a:xfrm>
          <a:off x="1905019" y="464859"/>
          <a:ext cx="3102729" cy="3102729"/>
        </a:xfrm>
        <a:prstGeom prst="blockArc">
          <a:avLst>
            <a:gd name="adj1" fmla="val 5400000"/>
            <a:gd name="adj2" fmla="val 108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4652B4-405F-46C1-AD0B-01F4F721319D}">
      <dsp:nvSpPr>
        <dsp:cNvPr id="0" name=""/>
        <dsp:cNvSpPr/>
      </dsp:nvSpPr>
      <dsp:spPr>
        <a:xfrm>
          <a:off x="1905019" y="464859"/>
          <a:ext cx="3102729" cy="3102729"/>
        </a:xfrm>
        <a:prstGeom prst="blockArc">
          <a:avLst>
            <a:gd name="adj1" fmla="val 0"/>
            <a:gd name="adj2" fmla="val 54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9235D-ED08-4B1B-9809-078876D11066}">
      <dsp:nvSpPr>
        <dsp:cNvPr id="0" name=""/>
        <dsp:cNvSpPr/>
      </dsp:nvSpPr>
      <dsp:spPr>
        <a:xfrm>
          <a:off x="1905019" y="464859"/>
          <a:ext cx="3102729" cy="3102729"/>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46F90-D0C8-493B-B729-CB3A6BDA8018}">
      <dsp:nvSpPr>
        <dsp:cNvPr id="0" name=""/>
        <dsp:cNvSpPr/>
      </dsp:nvSpPr>
      <dsp:spPr>
        <a:xfrm>
          <a:off x="2742492" y="1302332"/>
          <a:ext cx="1427783" cy="1427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noProof="0" dirty="0" smtClean="0"/>
            <a:t>English teaching and learning process </a:t>
          </a:r>
          <a:endParaRPr lang="en-US" sz="1500" kern="1200" noProof="0" dirty="0"/>
        </a:p>
      </dsp:txBody>
      <dsp:txXfrm>
        <a:off x="2951586" y="1511426"/>
        <a:ext cx="1009595" cy="1009595"/>
      </dsp:txXfrm>
    </dsp:sp>
    <dsp:sp modelId="{A76B59E5-5EA5-487C-87FE-45E41FF20729}">
      <dsp:nvSpPr>
        <dsp:cNvPr id="0" name=""/>
        <dsp:cNvSpPr/>
      </dsp:nvSpPr>
      <dsp:spPr>
        <a:xfrm>
          <a:off x="2956659" y="1114"/>
          <a:ext cx="999448" cy="9994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noProof="0" dirty="0" smtClean="0"/>
            <a:t>Methodology</a:t>
          </a:r>
          <a:r>
            <a:rPr lang="es-ES" sz="900" kern="1200" dirty="0" smtClean="0"/>
            <a:t> </a:t>
          </a:r>
          <a:endParaRPr lang="es-ES" sz="900" kern="1200" dirty="0"/>
        </a:p>
      </dsp:txBody>
      <dsp:txXfrm>
        <a:off x="3103025" y="147480"/>
        <a:ext cx="706716" cy="706716"/>
      </dsp:txXfrm>
    </dsp:sp>
    <dsp:sp modelId="{B9863822-BF34-46D0-A75D-61BB06F43739}">
      <dsp:nvSpPr>
        <dsp:cNvPr id="0" name=""/>
        <dsp:cNvSpPr/>
      </dsp:nvSpPr>
      <dsp:spPr>
        <a:xfrm>
          <a:off x="4472044" y="1516499"/>
          <a:ext cx="999448" cy="9994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noProof="0" dirty="0" smtClean="0"/>
            <a:t>Teaching  class activities </a:t>
          </a:r>
          <a:endParaRPr lang="en-US" sz="900" kern="1200" noProof="0" dirty="0"/>
        </a:p>
      </dsp:txBody>
      <dsp:txXfrm>
        <a:off x="4618410" y="1662865"/>
        <a:ext cx="706716" cy="706716"/>
      </dsp:txXfrm>
    </dsp:sp>
    <dsp:sp modelId="{028293A2-A6E7-4745-851E-0816FF395CD8}">
      <dsp:nvSpPr>
        <dsp:cNvPr id="0" name=""/>
        <dsp:cNvSpPr/>
      </dsp:nvSpPr>
      <dsp:spPr>
        <a:xfrm>
          <a:off x="2956659" y="3031884"/>
          <a:ext cx="999448" cy="9994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noProof="0" dirty="0" smtClean="0"/>
            <a:t>Students’ performance and motivation </a:t>
          </a:r>
          <a:endParaRPr lang="en-US" sz="900" kern="1200" noProof="0" dirty="0"/>
        </a:p>
      </dsp:txBody>
      <dsp:txXfrm>
        <a:off x="3103025" y="3178250"/>
        <a:ext cx="706716" cy="706716"/>
      </dsp:txXfrm>
    </dsp:sp>
    <dsp:sp modelId="{93889710-D33F-4E37-8CD4-BCC52BFD4F9A}">
      <dsp:nvSpPr>
        <dsp:cNvPr id="0" name=""/>
        <dsp:cNvSpPr/>
      </dsp:nvSpPr>
      <dsp:spPr>
        <a:xfrm>
          <a:off x="1441274" y="1516499"/>
          <a:ext cx="999448" cy="9994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noProof="0" dirty="0" smtClean="0"/>
            <a:t>Teaching  resources </a:t>
          </a:r>
          <a:endParaRPr lang="en-US" sz="900" kern="1200" noProof="0" dirty="0"/>
        </a:p>
      </dsp:txBody>
      <dsp:txXfrm>
        <a:off x="1587640" y="1662865"/>
        <a:ext cx="706716" cy="706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8F80F-EE82-4151-B2FD-F8022054CCF1}">
      <dsp:nvSpPr>
        <dsp:cNvPr id="0" name=""/>
        <dsp:cNvSpPr/>
      </dsp:nvSpPr>
      <dsp:spPr>
        <a:xfrm rot="16200000">
          <a:off x="461882" y="-461882"/>
          <a:ext cx="2124236" cy="3048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noProof="0" dirty="0" smtClean="0"/>
            <a:t>Convergent and Divergent thinking knowledge</a:t>
          </a:r>
          <a:endParaRPr lang="en-US" sz="1400" kern="1200" noProof="0" dirty="0"/>
        </a:p>
      </dsp:txBody>
      <dsp:txXfrm rot="5400000">
        <a:off x="0" y="0"/>
        <a:ext cx="3048000" cy="1593177"/>
      </dsp:txXfrm>
    </dsp:sp>
    <dsp:sp modelId="{57D85BBF-FFE5-4AA9-A23E-974C54A61BDA}">
      <dsp:nvSpPr>
        <dsp:cNvPr id="0" name=""/>
        <dsp:cNvSpPr/>
      </dsp:nvSpPr>
      <dsp:spPr>
        <a:xfrm>
          <a:off x="3048000" y="0"/>
          <a:ext cx="3048000" cy="2124236"/>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Convergent and Divergent M</a:t>
          </a:r>
          <a:r>
            <a:rPr lang="en-US" sz="1400" kern="1200" noProof="0" dirty="0" err="1" smtClean="0"/>
            <a:t>ethods</a:t>
          </a:r>
          <a:r>
            <a:rPr lang="en-US" sz="1400" kern="1200" dirty="0" smtClean="0"/>
            <a:t> and Techniques </a:t>
          </a:r>
          <a:endParaRPr lang="en-US" sz="1400" kern="1200" dirty="0"/>
        </a:p>
      </dsp:txBody>
      <dsp:txXfrm>
        <a:off x="3048000" y="0"/>
        <a:ext cx="3048000" cy="1593177"/>
      </dsp:txXfrm>
    </dsp:sp>
    <dsp:sp modelId="{E2211C93-88C4-4A8A-B65F-182B55B472C1}">
      <dsp:nvSpPr>
        <dsp:cNvPr id="0" name=""/>
        <dsp:cNvSpPr/>
      </dsp:nvSpPr>
      <dsp:spPr>
        <a:xfrm rot="10800000">
          <a:off x="0" y="2124236"/>
          <a:ext cx="3048000" cy="2124236"/>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Meaningful Learning </a:t>
          </a:r>
          <a:r>
            <a:rPr lang="en-US" sz="1400" kern="1200" noProof="0" dirty="0" smtClean="0"/>
            <a:t>Techniques</a:t>
          </a:r>
          <a:r>
            <a:rPr lang="en-US" sz="1400" kern="1200" dirty="0" smtClean="0"/>
            <a:t> </a:t>
          </a:r>
          <a:endParaRPr lang="en-US" sz="1400" kern="1200" dirty="0"/>
        </a:p>
      </dsp:txBody>
      <dsp:txXfrm rot="10800000">
        <a:off x="0" y="2655295"/>
        <a:ext cx="3048000" cy="1593177"/>
      </dsp:txXfrm>
    </dsp:sp>
    <dsp:sp modelId="{DD5B1ED1-82E2-4949-B4A1-0E754B3B1CBF}">
      <dsp:nvSpPr>
        <dsp:cNvPr id="0" name=""/>
        <dsp:cNvSpPr/>
      </dsp:nvSpPr>
      <dsp:spPr>
        <a:xfrm rot="5400000">
          <a:off x="3509882" y="1662354"/>
          <a:ext cx="2124236"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Lesson </a:t>
          </a:r>
          <a:r>
            <a:rPr lang="en-US" sz="1400" kern="1200" noProof="0" dirty="0" smtClean="0"/>
            <a:t>Planning</a:t>
          </a:r>
          <a:r>
            <a:rPr lang="en-US" sz="1400" kern="1200" dirty="0" smtClean="0"/>
            <a:t> with Convergent and Divergent Thinking </a:t>
          </a:r>
          <a:endParaRPr lang="en-US" sz="1400" kern="1200" dirty="0"/>
        </a:p>
      </dsp:txBody>
      <dsp:txXfrm rot="-5400000">
        <a:off x="3048000" y="2655294"/>
        <a:ext cx="3048000" cy="1593177"/>
      </dsp:txXfrm>
    </dsp:sp>
    <dsp:sp modelId="{FE361C33-7B84-44AA-AF5F-87B7568C6C05}">
      <dsp:nvSpPr>
        <dsp:cNvPr id="0" name=""/>
        <dsp:cNvSpPr/>
      </dsp:nvSpPr>
      <dsp:spPr>
        <a:xfrm>
          <a:off x="2133600" y="1593177"/>
          <a:ext cx="1828800" cy="106211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Lack of Convergent and Divergent thinking activities in the English classroom</a:t>
          </a:r>
          <a:endParaRPr lang="en-US" sz="1400" kern="1200" noProof="0" dirty="0"/>
        </a:p>
      </dsp:txBody>
      <dsp:txXfrm>
        <a:off x="2185448" y="1645025"/>
        <a:ext cx="1725104" cy="958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51D70-D21D-4B55-B56F-62AF1B7A10B3}">
      <dsp:nvSpPr>
        <dsp:cNvPr id="0" name=""/>
        <dsp:cNvSpPr/>
      </dsp:nvSpPr>
      <dsp:spPr>
        <a:xfrm>
          <a:off x="2255136" y="1469566"/>
          <a:ext cx="889767" cy="8897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a:solidFill>
                <a:srgbClr val="FFC000"/>
              </a:solidFill>
            </a:rPr>
            <a:t>LEARNING STYLES </a:t>
          </a:r>
        </a:p>
      </dsp:txBody>
      <dsp:txXfrm>
        <a:off x="2385439" y="1599869"/>
        <a:ext cx="629161" cy="629161"/>
      </dsp:txXfrm>
    </dsp:sp>
    <dsp:sp modelId="{6FB03878-16A9-4488-87DB-D8CB1139D240}">
      <dsp:nvSpPr>
        <dsp:cNvPr id="0" name=""/>
        <dsp:cNvSpPr/>
      </dsp:nvSpPr>
      <dsp:spPr>
        <a:xfrm rot="16200000">
          <a:off x="2605589" y="1145480"/>
          <a:ext cx="188861" cy="3025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rgbClr val="FFC000"/>
            </a:solidFill>
          </a:endParaRPr>
        </a:p>
      </dsp:txBody>
      <dsp:txXfrm>
        <a:off x="2633918" y="1234313"/>
        <a:ext cx="132203" cy="181512"/>
      </dsp:txXfrm>
    </dsp:sp>
    <dsp:sp modelId="{C0973035-AD67-4B25-8907-680CE9E3E55B}">
      <dsp:nvSpPr>
        <dsp:cNvPr id="0" name=""/>
        <dsp:cNvSpPr/>
      </dsp:nvSpPr>
      <dsp:spPr>
        <a:xfrm>
          <a:off x="2143915" y="1015"/>
          <a:ext cx="1112209" cy="11122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a:solidFill>
                <a:srgbClr val="FFC000"/>
              </a:solidFill>
            </a:rPr>
            <a:t>Visual </a:t>
          </a:r>
        </a:p>
      </dsp:txBody>
      <dsp:txXfrm>
        <a:off x="2306794" y="163894"/>
        <a:ext cx="786451" cy="786451"/>
      </dsp:txXfrm>
    </dsp:sp>
    <dsp:sp modelId="{8FB3498C-2440-4967-B169-055C0A2B743B}">
      <dsp:nvSpPr>
        <dsp:cNvPr id="0" name=""/>
        <dsp:cNvSpPr/>
      </dsp:nvSpPr>
      <dsp:spPr>
        <a:xfrm rot="1800000">
          <a:off x="3140541" y="2072044"/>
          <a:ext cx="188861" cy="302520"/>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rgbClr val="FFC000"/>
            </a:solidFill>
          </a:endParaRPr>
        </a:p>
      </dsp:txBody>
      <dsp:txXfrm>
        <a:off x="3144336" y="2118384"/>
        <a:ext cx="132203" cy="181512"/>
      </dsp:txXfrm>
    </dsp:sp>
    <dsp:sp modelId="{3830EF19-C534-451B-AB95-042436FD79DB}">
      <dsp:nvSpPr>
        <dsp:cNvPr id="0" name=""/>
        <dsp:cNvSpPr/>
      </dsp:nvSpPr>
      <dsp:spPr>
        <a:xfrm>
          <a:off x="3319397" y="2037010"/>
          <a:ext cx="1112209" cy="1112209"/>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a:solidFill>
                <a:srgbClr val="FFC000"/>
              </a:solidFill>
            </a:rPr>
            <a:t>Auditory </a:t>
          </a:r>
        </a:p>
      </dsp:txBody>
      <dsp:txXfrm>
        <a:off x="3482276" y="2199889"/>
        <a:ext cx="786451" cy="786451"/>
      </dsp:txXfrm>
    </dsp:sp>
    <dsp:sp modelId="{714CB5A9-D10E-475E-972A-035765AEADBA}">
      <dsp:nvSpPr>
        <dsp:cNvPr id="0" name=""/>
        <dsp:cNvSpPr/>
      </dsp:nvSpPr>
      <dsp:spPr>
        <a:xfrm rot="9000000">
          <a:off x="2070637" y="2072044"/>
          <a:ext cx="188861" cy="30252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rgbClr val="FFC000"/>
            </a:solidFill>
          </a:endParaRPr>
        </a:p>
      </dsp:txBody>
      <dsp:txXfrm rot="10800000">
        <a:off x="2123500" y="2118384"/>
        <a:ext cx="132203" cy="181512"/>
      </dsp:txXfrm>
    </dsp:sp>
    <dsp:sp modelId="{3DE4A6D6-11B2-4455-92F1-31D4F701D6C9}">
      <dsp:nvSpPr>
        <dsp:cNvPr id="0" name=""/>
        <dsp:cNvSpPr/>
      </dsp:nvSpPr>
      <dsp:spPr>
        <a:xfrm>
          <a:off x="968432" y="2037010"/>
          <a:ext cx="1112209" cy="111220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solidFill>
                <a:srgbClr val="FFC000"/>
              </a:solidFill>
            </a:rPr>
            <a:t>Kinesthetic</a:t>
          </a:r>
          <a:endParaRPr lang="es-ES" sz="1100" kern="1200">
            <a:solidFill>
              <a:srgbClr val="FFC000"/>
            </a:solidFill>
          </a:endParaRPr>
        </a:p>
      </dsp:txBody>
      <dsp:txXfrm>
        <a:off x="1131311" y="2199889"/>
        <a:ext cx="786451" cy="786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AC65D-7CA0-4F64-B6FB-BB3508F04C36}">
      <dsp:nvSpPr>
        <dsp:cNvPr id="0" name=""/>
        <dsp:cNvSpPr/>
      </dsp:nvSpPr>
      <dsp:spPr>
        <a:xfrm>
          <a:off x="239689" y="879869"/>
          <a:ext cx="1601390" cy="9608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Research type</a:t>
          </a:r>
          <a:endParaRPr lang="en-US" sz="1800" kern="1200" noProof="0" dirty="0"/>
        </a:p>
      </dsp:txBody>
      <dsp:txXfrm>
        <a:off x="267831" y="908011"/>
        <a:ext cx="1545106" cy="904550"/>
      </dsp:txXfrm>
    </dsp:sp>
    <dsp:sp modelId="{F3065581-68B2-48A1-BFB4-606AF755F634}">
      <dsp:nvSpPr>
        <dsp:cNvPr id="0" name=""/>
        <dsp:cNvSpPr/>
      </dsp:nvSpPr>
      <dsp:spPr>
        <a:xfrm rot="21379440">
          <a:off x="1930227" y="1097614"/>
          <a:ext cx="215743"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a:p>
      </dsp:txBody>
      <dsp:txXfrm>
        <a:off x="1930294" y="1179118"/>
        <a:ext cx="151020" cy="238286"/>
      </dsp:txXfrm>
    </dsp:sp>
    <dsp:sp modelId="{B6E51167-42AD-4638-85B4-B7BEA2579B7B}">
      <dsp:nvSpPr>
        <dsp:cNvPr id="0" name=""/>
        <dsp:cNvSpPr/>
      </dsp:nvSpPr>
      <dsp:spPr>
        <a:xfrm>
          <a:off x="2247304" y="750887"/>
          <a:ext cx="1601390" cy="9608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smtClean="0"/>
            <a:t>Research methods </a:t>
          </a:r>
          <a:endParaRPr lang="en-US" sz="1800" kern="1200" noProof="0"/>
        </a:p>
      </dsp:txBody>
      <dsp:txXfrm>
        <a:off x="2275446" y="779029"/>
        <a:ext cx="1545106" cy="904550"/>
      </dsp:txXfrm>
    </dsp:sp>
    <dsp:sp modelId="{EF7A3853-1953-4F3D-A3A6-EDDF94639934}">
      <dsp:nvSpPr>
        <dsp:cNvPr id="0" name=""/>
        <dsp:cNvSpPr/>
      </dsp:nvSpPr>
      <dsp:spPr>
        <a:xfrm>
          <a:off x="3989617" y="1032732"/>
          <a:ext cx="339494" cy="3971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a:p>
      </dsp:txBody>
      <dsp:txXfrm>
        <a:off x="3989617" y="1112161"/>
        <a:ext cx="237646" cy="238286"/>
      </dsp:txXfrm>
    </dsp:sp>
    <dsp:sp modelId="{797C74DA-6588-45E4-8950-08060494C4D1}">
      <dsp:nvSpPr>
        <dsp:cNvPr id="0" name=""/>
        <dsp:cNvSpPr/>
      </dsp:nvSpPr>
      <dsp:spPr>
        <a:xfrm>
          <a:off x="4489251" y="750887"/>
          <a:ext cx="1601390" cy="9608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smtClean="0"/>
            <a:t>Population and sample </a:t>
          </a:r>
          <a:endParaRPr lang="en-US" sz="1800" kern="1200" noProof="0"/>
        </a:p>
      </dsp:txBody>
      <dsp:txXfrm>
        <a:off x="4517393" y="779029"/>
        <a:ext cx="1545106" cy="904550"/>
      </dsp:txXfrm>
    </dsp:sp>
    <dsp:sp modelId="{1B5420B6-8B52-43DF-8CEC-75767754748C}">
      <dsp:nvSpPr>
        <dsp:cNvPr id="0" name=""/>
        <dsp:cNvSpPr/>
      </dsp:nvSpPr>
      <dsp:spPr>
        <a:xfrm rot="5400000">
          <a:off x="5120199" y="1823819"/>
          <a:ext cx="339494"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a:p>
      </dsp:txBody>
      <dsp:txXfrm rot="-5400000">
        <a:off x="5170803" y="1852644"/>
        <a:ext cx="238286" cy="237646"/>
      </dsp:txXfrm>
    </dsp:sp>
    <dsp:sp modelId="{538AED65-E2FF-48E7-8845-A5525DB662E1}">
      <dsp:nvSpPr>
        <dsp:cNvPr id="0" name=""/>
        <dsp:cNvSpPr/>
      </dsp:nvSpPr>
      <dsp:spPr>
        <a:xfrm>
          <a:off x="4489251" y="2352278"/>
          <a:ext cx="1601390" cy="960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Instruments of data collection </a:t>
          </a:r>
          <a:endParaRPr lang="en-US" sz="1800" kern="1200" noProof="0" dirty="0"/>
        </a:p>
      </dsp:txBody>
      <dsp:txXfrm>
        <a:off x="4517393" y="2380420"/>
        <a:ext cx="1545106" cy="904550"/>
      </dsp:txXfrm>
    </dsp:sp>
    <dsp:sp modelId="{BAFBE3FD-B1E2-4607-8C83-5A8B05D82EE1}">
      <dsp:nvSpPr>
        <dsp:cNvPr id="0" name=""/>
        <dsp:cNvSpPr/>
      </dsp:nvSpPr>
      <dsp:spPr>
        <a:xfrm rot="10800000">
          <a:off x="4008834" y="2634122"/>
          <a:ext cx="339494"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a:p>
      </dsp:txBody>
      <dsp:txXfrm rot="10800000">
        <a:off x="4110682" y="2713551"/>
        <a:ext cx="237646" cy="238286"/>
      </dsp:txXfrm>
    </dsp:sp>
    <dsp:sp modelId="{13B8219C-56AB-4C85-BA06-1E64A3061E37}">
      <dsp:nvSpPr>
        <dsp:cNvPr id="0" name=""/>
        <dsp:cNvSpPr/>
      </dsp:nvSpPr>
      <dsp:spPr>
        <a:xfrm>
          <a:off x="2247304" y="2352278"/>
          <a:ext cx="1601390" cy="96083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noProof="0" dirty="0" smtClean="0"/>
            <a:t>Steps for processing and analysis </a:t>
          </a:r>
          <a:endParaRPr lang="en-US" sz="1800" kern="1200" noProof="0" dirty="0"/>
        </a:p>
      </dsp:txBody>
      <dsp:txXfrm>
        <a:off x="2275446" y="2380420"/>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0856"/>
          </a:xfrm>
          <a:prstGeom prst="rect">
            <a:avLst/>
          </a:prstGeom>
        </p:spPr>
        <p:txBody>
          <a:bodyPr vert="horz" lIns="96597" tIns="48299" rIns="96597" bIns="48299" rtlCol="0"/>
          <a:lstStyle>
            <a:lvl1pPr algn="l" fontAlgn="auto">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3901698" y="0"/>
            <a:ext cx="2984871" cy="500856"/>
          </a:xfrm>
          <a:prstGeom prst="rect">
            <a:avLst/>
          </a:prstGeom>
        </p:spPr>
        <p:txBody>
          <a:bodyPr vert="horz" lIns="96597" tIns="48299" rIns="96597" bIns="48299" rtlCol="0"/>
          <a:lstStyle>
            <a:lvl1pPr algn="r" fontAlgn="auto">
              <a:spcBef>
                <a:spcPts val="0"/>
              </a:spcBef>
              <a:spcAft>
                <a:spcPts val="0"/>
              </a:spcAft>
              <a:defRPr sz="1300">
                <a:latin typeface="+mn-lt"/>
                <a:cs typeface="+mn-cs"/>
              </a:defRPr>
            </a:lvl1pPr>
          </a:lstStyle>
          <a:p>
            <a:pPr>
              <a:defRPr/>
            </a:pPr>
            <a:fld id="{BDD75B30-4CBF-44F8-9AC4-D60D9E8615D0}" type="datetimeFigureOut">
              <a:rPr lang="es-ES"/>
              <a:pPr>
                <a:defRPr/>
              </a:pPr>
              <a:t>18/11/2013</a:t>
            </a:fld>
            <a:endParaRPr lang="es-ES"/>
          </a:p>
        </p:txBody>
      </p:sp>
      <p:sp>
        <p:nvSpPr>
          <p:cNvPr id="4" name="3 Marcador de imagen de diapositiva"/>
          <p:cNvSpPr>
            <a:spLocks noGrp="1" noRot="1" noChangeAspect="1"/>
          </p:cNvSpPr>
          <p:nvPr>
            <p:ph type="sldImg" idx="2"/>
          </p:nvPr>
        </p:nvSpPr>
        <p:spPr>
          <a:xfrm>
            <a:off x="941388" y="750888"/>
            <a:ext cx="5005387" cy="3756025"/>
          </a:xfrm>
          <a:prstGeom prst="rect">
            <a:avLst/>
          </a:prstGeom>
          <a:noFill/>
          <a:ln w="12700">
            <a:solidFill>
              <a:prstClr val="black"/>
            </a:solidFill>
          </a:ln>
        </p:spPr>
        <p:txBody>
          <a:bodyPr vert="horz" lIns="96597" tIns="48299" rIns="96597" bIns="48299" rtlCol="0" anchor="ctr"/>
          <a:lstStyle/>
          <a:p>
            <a:pPr lvl="0"/>
            <a:endParaRPr lang="es-ES" noProof="0" smtClean="0"/>
          </a:p>
        </p:txBody>
      </p:sp>
      <p:sp>
        <p:nvSpPr>
          <p:cNvPr id="5" name="4 Marcador de notas"/>
          <p:cNvSpPr>
            <a:spLocks noGrp="1"/>
          </p:cNvSpPr>
          <p:nvPr>
            <p:ph type="body" sz="quarter" idx="3"/>
          </p:nvPr>
        </p:nvSpPr>
        <p:spPr>
          <a:xfrm>
            <a:off x="688817" y="4758135"/>
            <a:ext cx="5510530" cy="4507706"/>
          </a:xfrm>
          <a:prstGeom prst="rect">
            <a:avLst/>
          </a:prstGeom>
        </p:spPr>
        <p:txBody>
          <a:bodyPr vert="horz" lIns="96597" tIns="48299" rIns="96597" bIns="48299"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514530"/>
            <a:ext cx="2984871" cy="500856"/>
          </a:xfrm>
          <a:prstGeom prst="rect">
            <a:avLst/>
          </a:prstGeom>
        </p:spPr>
        <p:txBody>
          <a:bodyPr vert="horz" lIns="96597" tIns="48299" rIns="96597" bIns="48299" rtlCol="0" anchor="b"/>
          <a:lstStyle>
            <a:lvl1pPr algn="l" fontAlgn="auto">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901698" y="9514530"/>
            <a:ext cx="2984871" cy="500856"/>
          </a:xfrm>
          <a:prstGeom prst="rect">
            <a:avLst/>
          </a:prstGeom>
        </p:spPr>
        <p:txBody>
          <a:bodyPr vert="horz" lIns="96597" tIns="48299" rIns="96597" bIns="48299" rtlCol="0" anchor="b"/>
          <a:lstStyle>
            <a:lvl1pPr algn="r" fontAlgn="auto">
              <a:spcBef>
                <a:spcPts val="0"/>
              </a:spcBef>
              <a:spcAft>
                <a:spcPts val="0"/>
              </a:spcAft>
              <a:defRPr sz="1300">
                <a:latin typeface="+mn-lt"/>
                <a:cs typeface="+mn-cs"/>
              </a:defRPr>
            </a:lvl1pPr>
          </a:lstStyle>
          <a:p>
            <a:pPr>
              <a:defRPr/>
            </a:pPr>
            <a:fld id="{ED837D3E-782A-42F8-9C01-D3B9B03E6C9D}" type="slidenum">
              <a:rPr lang="es-ES"/>
              <a:pPr>
                <a:defRPr/>
              </a:pPr>
              <a:t>‹Nº›</a:t>
            </a:fld>
            <a:endParaRPr lang="es-ES"/>
          </a:p>
        </p:txBody>
      </p:sp>
    </p:spTree>
    <p:extLst>
      <p:ext uri="{BB962C8B-B14F-4D97-AF65-F5344CB8AC3E}">
        <p14:creationId xmlns:p14="http://schemas.microsoft.com/office/powerpoint/2010/main" val="1812233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19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4852" indent="-301866">
              <a:defRPr>
                <a:solidFill>
                  <a:schemeClr val="tx1"/>
                </a:solidFill>
                <a:latin typeface="Calibri" pitchFamily="34" charset="0"/>
              </a:defRPr>
            </a:lvl2pPr>
            <a:lvl3pPr marL="1207465" indent="-241493">
              <a:defRPr>
                <a:solidFill>
                  <a:schemeClr val="tx1"/>
                </a:solidFill>
                <a:latin typeface="Calibri" pitchFamily="34" charset="0"/>
              </a:defRPr>
            </a:lvl3pPr>
            <a:lvl4pPr marL="1690451" indent="-241493">
              <a:defRPr>
                <a:solidFill>
                  <a:schemeClr val="tx1"/>
                </a:solidFill>
                <a:latin typeface="Calibri" pitchFamily="34" charset="0"/>
              </a:defRPr>
            </a:lvl4pPr>
            <a:lvl5pPr marL="2173437" indent="-241493">
              <a:defRPr>
                <a:solidFill>
                  <a:schemeClr val="tx1"/>
                </a:solidFill>
                <a:latin typeface="Calibri" pitchFamily="34" charset="0"/>
              </a:defRPr>
            </a:lvl5pPr>
            <a:lvl6pPr marL="2656423" indent="-241493" fontAlgn="base">
              <a:spcBef>
                <a:spcPct val="0"/>
              </a:spcBef>
              <a:spcAft>
                <a:spcPct val="0"/>
              </a:spcAft>
              <a:defRPr>
                <a:solidFill>
                  <a:schemeClr val="tx1"/>
                </a:solidFill>
                <a:latin typeface="Calibri" pitchFamily="34" charset="0"/>
              </a:defRPr>
            </a:lvl6pPr>
            <a:lvl7pPr marL="3139410" indent="-241493" fontAlgn="base">
              <a:spcBef>
                <a:spcPct val="0"/>
              </a:spcBef>
              <a:spcAft>
                <a:spcPct val="0"/>
              </a:spcAft>
              <a:defRPr>
                <a:solidFill>
                  <a:schemeClr val="tx1"/>
                </a:solidFill>
                <a:latin typeface="Calibri" pitchFamily="34" charset="0"/>
              </a:defRPr>
            </a:lvl7pPr>
            <a:lvl8pPr marL="3622396" indent="-241493" fontAlgn="base">
              <a:spcBef>
                <a:spcPct val="0"/>
              </a:spcBef>
              <a:spcAft>
                <a:spcPct val="0"/>
              </a:spcAft>
              <a:defRPr>
                <a:solidFill>
                  <a:schemeClr val="tx1"/>
                </a:solidFill>
                <a:latin typeface="Calibri" pitchFamily="34" charset="0"/>
              </a:defRPr>
            </a:lvl8pPr>
            <a:lvl9pPr marL="4105382" indent="-2414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CB839F-D75B-474F-BF09-385B2D0BBDC1}"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6A90547C-7F89-48A9-BD1D-792454A3812A}" type="slidenum">
              <a:rPr lang="es-ES" smtClean="0"/>
              <a:pPr>
                <a:defRPr/>
              </a:pPr>
              <a:t>22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5C1ACCEF-D359-44B9-AB74-0C24CDD85F93}" type="slidenum">
              <a:rPr lang="es-ES" smtClean="0"/>
              <a:pPr>
                <a:defRPr/>
              </a:pPr>
              <a:t>23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3081208D-BE3E-4E43-939A-5DCBEC4A15E2}" type="slidenum">
              <a:rPr lang="es-ES" smtClean="0"/>
              <a:pPr>
                <a:defRPr/>
              </a:pPr>
              <a:t>24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9DB26EFA-C9A2-4B25-9FD3-2E29C131FDD2}" type="slidenum">
              <a:rPr lang="es-ES" smtClean="0"/>
              <a:pPr>
                <a:defRPr/>
              </a:pPr>
              <a:t>26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B65E7337-3EC5-4C4F-B404-18DBE6475A88}" type="slidenum">
              <a:rPr lang="es-ES" smtClean="0"/>
              <a:pPr>
                <a:defRPr/>
              </a:pPr>
              <a:t>27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5EC057DE-117C-4D70-904F-3B2AE1605AAF}" type="slidenum">
              <a:rPr lang="es-ES" smtClean="0"/>
              <a:pPr>
                <a:defRPr/>
              </a:pPr>
              <a:t>28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7E8CF59C-E08F-4F97-A315-E5E1BDFBD42D}" type="slidenum">
              <a:rPr lang="es-ES" smtClean="0"/>
              <a:pPr>
                <a:defRPr/>
              </a:pPr>
              <a:t>29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22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4852" indent="-301866">
              <a:defRPr>
                <a:solidFill>
                  <a:schemeClr val="tx1"/>
                </a:solidFill>
                <a:latin typeface="Calibri" pitchFamily="34" charset="0"/>
              </a:defRPr>
            </a:lvl2pPr>
            <a:lvl3pPr marL="1207465" indent="-241493">
              <a:defRPr>
                <a:solidFill>
                  <a:schemeClr val="tx1"/>
                </a:solidFill>
                <a:latin typeface="Calibri" pitchFamily="34" charset="0"/>
              </a:defRPr>
            </a:lvl3pPr>
            <a:lvl4pPr marL="1690451" indent="-241493">
              <a:defRPr>
                <a:solidFill>
                  <a:schemeClr val="tx1"/>
                </a:solidFill>
                <a:latin typeface="Calibri" pitchFamily="34" charset="0"/>
              </a:defRPr>
            </a:lvl4pPr>
            <a:lvl5pPr marL="2173437" indent="-241493">
              <a:defRPr>
                <a:solidFill>
                  <a:schemeClr val="tx1"/>
                </a:solidFill>
                <a:latin typeface="Calibri" pitchFamily="34" charset="0"/>
              </a:defRPr>
            </a:lvl5pPr>
            <a:lvl6pPr marL="2656423" indent="-241493" fontAlgn="base">
              <a:spcBef>
                <a:spcPct val="0"/>
              </a:spcBef>
              <a:spcAft>
                <a:spcPct val="0"/>
              </a:spcAft>
              <a:defRPr>
                <a:solidFill>
                  <a:schemeClr val="tx1"/>
                </a:solidFill>
                <a:latin typeface="Calibri" pitchFamily="34" charset="0"/>
              </a:defRPr>
            </a:lvl6pPr>
            <a:lvl7pPr marL="3139410" indent="-241493" fontAlgn="base">
              <a:spcBef>
                <a:spcPct val="0"/>
              </a:spcBef>
              <a:spcAft>
                <a:spcPct val="0"/>
              </a:spcAft>
              <a:defRPr>
                <a:solidFill>
                  <a:schemeClr val="tx1"/>
                </a:solidFill>
                <a:latin typeface="Calibri" pitchFamily="34" charset="0"/>
              </a:defRPr>
            </a:lvl7pPr>
            <a:lvl8pPr marL="3622396" indent="-241493" fontAlgn="base">
              <a:spcBef>
                <a:spcPct val="0"/>
              </a:spcBef>
              <a:spcAft>
                <a:spcPct val="0"/>
              </a:spcAft>
              <a:defRPr>
                <a:solidFill>
                  <a:schemeClr val="tx1"/>
                </a:solidFill>
                <a:latin typeface="Calibri" pitchFamily="34" charset="0"/>
              </a:defRPr>
            </a:lvl8pPr>
            <a:lvl9pPr marL="4105382" indent="-2414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A69F9F-0A6C-469E-9CFF-DCAC163EDA7D}"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24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4852" indent="-301866">
              <a:defRPr>
                <a:solidFill>
                  <a:schemeClr val="tx1"/>
                </a:solidFill>
                <a:latin typeface="Calibri" pitchFamily="34" charset="0"/>
              </a:defRPr>
            </a:lvl2pPr>
            <a:lvl3pPr marL="1207465" indent="-241493">
              <a:defRPr>
                <a:solidFill>
                  <a:schemeClr val="tx1"/>
                </a:solidFill>
                <a:latin typeface="Calibri" pitchFamily="34" charset="0"/>
              </a:defRPr>
            </a:lvl3pPr>
            <a:lvl4pPr marL="1690451" indent="-241493">
              <a:defRPr>
                <a:solidFill>
                  <a:schemeClr val="tx1"/>
                </a:solidFill>
                <a:latin typeface="Calibri" pitchFamily="34" charset="0"/>
              </a:defRPr>
            </a:lvl4pPr>
            <a:lvl5pPr marL="2173437" indent="-241493">
              <a:defRPr>
                <a:solidFill>
                  <a:schemeClr val="tx1"/>
                </a:solidFill>
                <a:latin typeface="Calibri" pitchFamily="34" charset="0"/>
              </a:defRPr>
            </a:lvl5pPr>
            <a:lvl6pPr marL="2656423" indent="-241493" fontAlgn="base">
              <a:spcBef>
                <a:spcPct val="0"/>
              </a:spcBef>
              <a:spcAft>
                <a:spcPct val="0"/>
              </a:spcAft>
              <a:defRPr>
                <a:solidFill>
                  <a:schemeClr val="tx1"/>
                </a:solidFill>
                <a:latin typeface="Calibri" pitchFamily="34" charset="0"/>
              </a:defRPr>
            </a:lvl6pPr>
            <a:lvl7pPr marL="3139410" indent="-241493" fontAlgn="base">
              <a:spcBef>
                <a:spcPct val="0"/>
              </a:spcBef>
              <a:spcAft>
                <a:spcPct val="0"/>
              </a:spcAft>
              <a:defRPr>
                <a:solidFill>
                  <a:schemeClr val="tx1"/>
                </a:solidFill>
                <a:latin typeface="Calibri" pitchFamily="34" charset="0"/>
              </a:defRPr>
            </a:lvl7pPr>
            <a:lvl8pPr marL="3622396" indent="-241493" fontAlgn="base">
              <a:spcBef>
                <a:spcPct val="0"/>
              </a:spcBef>
              <a:spcAft>
                <a:spcPct val="0"/>
              </a:spcAft>
              <a:defRPr>
                <a:solidFill>
                  <a:schemeClr val="tx1"/>
                </a:solidFill>
                <a:latin typeface="Calibri" pitchFamily="34" charset="0"/>
              </a:defRPr>
            </a:lvl8pPr>
            <a:lvl9pPr marL="4105382" indent="-2414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A4EE03-187D-4A09-BC93-07F2598730B4}"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126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4852" indent="-301866">
              <a:defRPr>
                <a:solidFill>
                  <a:schemeClr val="tx1"/>
                </a:solidFill>
                <a:latin typeface="Calibri" pitchFamily="34" charset="0"/>
              </a:defRPr>
            </a:lvl2pPr>
            <a:lvl3pPr marL="1207465" indent="-241493">
              <a:defRPr>
                <a:solidFill>
                  <a:schemeClr val="tx1"/>
                </a:solidFill>
                <a:latin typeface="Calibri" pitchFamily="34" charset="0"/>
              </a:defRPr>
            </a:lvl3pPr>
            <a:lvl4pPr marL="1690451" indent="-241493">
              <a:defRPr>
                <a:solidFill>
                  <a:schemeClr val="tx1"/>
                </a:solidFill>
                <a:latin typeface="Calibri" pitchFamily="34" charset="0"/>
              </a:defRPr>
            </a:lvl4pPr>
            <a:lvl5pPr marL="2173437" indent="-241493">
              <a:defRPr>
                <a:solidFill>
                  <a:schemeClr val="tx1"/>
                </a:solidFill>
                <a:latin typeface="Calibri" pitchFamily="34" charset="0"/>
              </a:defRPr>
            </a:lvl5pPr>
            <a:lvl6pPr marL="2656423" indent="-241493" fontAlgn="base">
              <a:spcBef>
                <a:spcPct val="0"/>
              </a:spcBef>
              <a:spcAft>
                <a:spcPct val="0"/>
              </a:spcAft>
              <a:defRPr>
                <a:solidFill>
                  <a:schemeClr val="tx1"/>
                </a:solidFill>
                <a:latin typeface="Calibri" pitchFamily="34" charset="0"/>
              </a:defRPr>
            </a:lvl6pPr>
            <a:lvl7pPr marL="3139410" indent="-241493" fontAlgn="base">
              <a:spcBef>
                <a:spcPct val="0"/>
              </a:spcBef>
              <a:spcAft>
                <a:spcPct val="0"/>
              </a:spcAft>
              <a:defRPr>
                <a:solidFill>
                  <a:schemeClr val="tx1"/>
                </a:solidFill>
                <a:latin typeface="Calibri" pitchFamily="34" charset="0"/>
              </a:defRPr>
            </a:lvl7pPr>
            <a:lvl8pPr marL="3622396" indent="-241493" fontAlgn="base">
              <a:spcBef>
                <a:spcPct val="0"/>
              </a:spcBef>
              <a:spcAft>
                <a:spcPct val="0"/>
              </a:spcAft>
              <a:defRPr>
                <a:solidFill>
                  <a:schemeClr val="tx1"/>
                </a:solidFill>
                <a:latin typeface="Calibri" pitchFamily="34" charset="0"/>
              </a:defRPr>
            </a:lvl8pPr>
            <a:lvl9pPr marL="4105382" indent="-2414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73CBC0-1482-4E1F-A976-62418970B100}"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229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4852" indent="-301866">
              <a:defRPr>
                <a:solidFill>
                  <a:schemeClr val="tx1"/>
                </a:solidFill>
                <a:latin typeface="Calibri" pitchFamily="34" charset="0"/>
              </a:defRPr>
            </a:lvl2pPr>
            <a:lvl3pPr marL="1207465" indent="-241493">
              <a:defRPr>
                <a:solidFill>
                  <a:schemeClr val="tx1"/>
                </a:solidFill>
                <a:latin typeface="Calibri" pitchFamily="34" charset="0"/>
              </a:defRPr>
            </a:lvl3pPr>
            <a:lvl4pPr marL="1690451" indent="-241493">
              <a:defRPr>
                <a:solidFill>
                  <a:schemeClr val="tx1"/>
                </a:solidFill>
                <a:latin typeface="Calibri" pitchFamily="34" charset="0"/>
              </a:defRPr>
            </a:lvl4pPr>
            <a:lvl5pPr marL="2173437" indent="-241493">
              <a:defRPr>
                <a:solidFill>
                  <a:schemeClr val="tx1"/>
                </a:solidFill>
                <a:latin typeface="Calibri" pitchFamily="34" charset="0"/>
              </a:defRPr>
            </a:lvl5pPr>
            <a:lvl6pPr marL="2656423" indent="-241493" fontAlgn="base">
              <a:spcBef>
                <a:spcPct val="0"/>
              </a:spcBef>
              <a:spcAft>
                <a:spcPct val="0"/>
              </a:spcAft>
              <a:defRPr>
                <a:solidFill>
                  <a:schemeClr val="tx1"/>
                </a:solidFill>
                <a:latin typeface="Calibri" pitchFamily="34" charset="0"/>
              </a:defRPr>
            </a:lvl6pPr>
            <a:lvl7pPr marL="3139410" indent="-241493" fontAlgn="base">
              <a:spcBef>
                <a:spcPct val="0"/>
              </a:spcBef>
              <a:spcAft>
                <a:spcPct val="0"/>
              </a:spcAft>
              <a:defRPr>
                <a:solidFill>
                  <a:schemeClr val="tx1"/>
                </a:solidFill>
                <a:latin typeface="Calibri" pitchFamily="34" charset="0"/>
              </a:defRPr>
            </a:lvl7pPr>
            <a:lvl8pPr marL="3622396" indent="-241493" fontAlgn="base">
              <a:spcBef>
                <a:spcPct val="0"/>
              </a:spcBef>
              <a:spcAft>
                <a:spcPct val="0"/>
              </a:spcAft>
              <a:defRPr>
                <a:solidFill>
                  <a:schemeClr val="tx1"/>
                </a:solidFill>
                <a:latin typeface="Calibri" pitchFamily="34" charset="0"/>
              </a:defRPr>
            </a:lvl8pPr>
            <a:lvl9pPr marL="4105382" indent="-2414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CE0412-C2F1-404F-A4E7-BE4A22E303D2}"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5B909EC3-C987-45EC-BAFF-64727CCAD113}" type="slidenum">
              <a:rPr lang="es-ES" smtClean="0"/>
              <a:pPr>
                <a:defRPr/>
              </a:pPr>
              <a:t>14</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dirty="0" smtClean="0"/>
          </a:p>
        </p:txBody>
      </p:sp>
      <p:sp>
        <p:nvSpPr>
          <p:cNvPr id="4" name="3 Marcador de número de diapositiva"/>
          <p:cNvSpPr>
            <a:spLocks noGrp="1"/>
          </p:cNvSpPr>
          <p:nvPr>
            <p:ph type="sldNum" sz="quarter" idx="5"/>
          </p:nvPr>
        </p:nvSpPr>
        <p:spPr/>
        <p:txBody>
          <a:bodyPr/>
          <a:lstStyle/>
          <a:p>
            <a:pPr>
              <a:defRPr/>
            </a:pPr>
            <a:fld id="{43D91DDC-72F0-4419-BDD3-5035CDFFA9B9}" type="slidenum">
              <a:rPr lang="es-ES" smtClean="0"/>
              <a:pPr>
                <a:defRPr/>
              </a:pPr>
              <a:t>19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65EF1217-04F9-4D57-84A9-6C70417E8AC0}" type="slidenum">
              <a:rPr lang="es-ES" smtClean="0"/>
              <a:pPr>
                <a:defRPr/>
              </a:pPr>
              <a:t>20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F38F303E-A0F5-44EF-B878-B4C960ABF6F6}" type="slidenum">
              <a:rPr lang="es-ES" smtClean="0"/>
              <a:pPr>
                <a:defRPr/>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9D50530-6C9C-4256-9D3E-5FF14AB8FB58}" type="datetimeFigureOut">
              <a:rPr lang="es-ES"/>
              <a:pPr>
                <a:defRPr/>
              </a:pPr>
              <a:t>18/11/2013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65045D-DACD-422F-8228-F790BF8BE74E}" type="slidenum">
              <a:rPr lang="es-ES"/>
              <a:pPr>
                <a:defRPr/>
              </a:pPr>
              <a:t>‹Nº›</a:t>
            </a:fld>
            <a:endParaRPr lang="es-ES"/>
          </a:p>
        </p:txBody>
      </p:sp>
    </p:spTree>
    <p:extLst>
      <p:ext uri="{BB962C8B-B14F-4D97-AF65-F5344CB8AC3E}">
        <p14:creationId xmlns:p14="http://schemas.microsoft.com/office/powerpoint/2010/main" val="146149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42FF5CC-1C6B-4CE9-ACB1-985A79C74818}" type="datetimeFigureOut">
              <a:rPr lang="es-ES"/>
              <a:pPr>
                <a:defRPr/>
              </a:pPr>
              <a:t>18/11/2013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307A1B4-415E-4AD3-BF44-B2511CDE6A12}" type="slidenum">
              <a:rPr lang="es-ES"/>
              <a:pPr>
                <a:defRPr/>
              </a:pPr>
              <a:t>‹Nº›</a:t>
            </a:fld>
            <a:endParaRPr lang="es-ES"/>
          </a:p>
        </p:txBody>
      </p:sp>
    </p:spTree>
    <p:extLst>
      <p:ext uri="{BB962C8B-B14F-4D97-AF65-F5344CB8AC3E}">
        <p14:creationId xmlns:p14="http://schemas.microsoft.com/office/powerpoint/2010/main" val="25616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31F6AA-2CA8-46C7-AAEA-1123E0A56388}" type="datetimeFigureOut">
              <a:rPr lang="es-ES"/>
              <a:pPr>
                <a:defRPr/>
              </a:pPr>
              <a:t>18/11/2013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923432-4BA5-4369-908D-E226D6D7949F}" type="slidenum">
              <a:rPr lang="es-ES"/>
              <a:pPr>
                <a:defRPr/>
              </a:pPr>
              <a:t>‹Nº›</a:t>
            </a:fld>
            <a:endParaRPr lang="es-ES"/>
          </a:p>
        </p:txBody>
      </p:sp>
    </p:spTree>
    <p:extLst>
      <p:ext uri="{BB962C8B-B14F-4D97-AF65-F5344CB8AC3E}">
        <p14:creationId xmlns:p14="http://schemas.microsoft.com/office/powerpoint/2010/main" val="15930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E262437-86B5-4758-B9F1-B5FD1D485E1B}" type="datetimeFigureOut">
              <a:rPr lang="es-ES"/>
              <a:pPr>
                <a:defRPr/>
              </a:pPr>
              <a:t>18/11/2013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201D381-B0DC-4E2E-AEC3-1B364C805DE4}" type="slidenum">
              <a:rPr lang="es-ES"/>
              <a:pPr>
                <a:defRPr/>
              </a:pPr>
              <a:t>‹Nº›</a:t>
            </a:fld>
            <a:endParaRPr lang="es-ES"/>
          </a:p>
        </p:txBody>
      </p:sp>
    </p:spTree>
    <p:extLst>
      <p:ext uri="{BB962C8B-B14F-4D97-AF65-F5344CB8AC3E}">
        <p14:creationId xmlns:p14="http://schemas.microsoft.com/office/powerpoint/2010/main" val="2867367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5268D07-2637-4E90-8558-3C091B098850}" type="datetimeFigureOut">
              <a:rPr lang="es-ES"/>
              <a:pPr>
                <a:defRPr/>
              </a:pPr>
              <a:t>18/11/2013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6D48586-88FE-4A0C-AD27-F42B195BB616}" type="slidenum">
              <a:rPr lang="es-ES"/>
              <a:pPr>
                <a:defRPr/>
              </a:pPr>
              <a:t>‹Nº›</a:t>
            </a:fld>
            <a:endParaRPr lang="es-ES"/>
          </a:p>
        </p:txBody>
      </p:sp>
    </p:spTree>
    <p:extLst>
      <p:ext uri="{BB962C8B-B14F-4D97-AF65-F5344CB8AC3E}">
        <p14:creationId xmlns:p14="http://schemas.microsoft.com/office/powerpoint/2010/main" val="298490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D5DF6FE6-059E-4F87-8F88-541A51747A4C}" type="datetimeFigureOut">
              <a:rPr lang="es-ES"/>
              <a:pPr>
                <a:defRPr/>
              </a:pPr>
              <a:t>18/11/2013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6418CC-D725-4BBD-8F68-FAAB52773EFC}" type="slidenum">
              <a:rPr lang="es-ES"/>
              <a:pPr>
                <a:defRPr/>
              </a:pPr>
              <a:t>‹Nº›</a:t>
            </a:fld>
            <a:endParaRPr lang="es-ES"/>
          </a:p>
        </p:txBody>
      </p:sp>
    </p:spTree>
    <p:extLst>
      <p:ext uri="{BB962C8B-B14F-4D97-AF65-F5344CB8AC3E}">
        <p14:creationId xmlns:p14="http://schemas.microsoft.com/office/powerpoint/2010/main" val="417435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12B7446D-B5C4-4CFF-8B9B-45432444153B}" type="datetimeFigureOut">
              <a:rPr lang="es-ES"/>
              <a:pPr>
                <a:defRPr/>
              </a:pPr>
              <a:t>18/11/2013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4CA4EFB-782D-4778-BA41-8FFDC714030F}" type="slidenum">
              <a:rPr lang="es-ES"/>
              <a:pPr>
                <a:defRPr/>
              </a:pPr>
              <a:t>‹Nº›</a:t>
            </a:fld>
            <a:endParaRPr lang="es-ES"/>
          </a:p>
        </p:txBody>
      </p:sp>
    </p:spTree>
    <p:extLst>
      <p:ext uri="{BB962C8B-B14F-4D97-AF65-F5344CB8AC3E}">
        <p14:creationId xmlns:p14="http://schemas.microsoft.com/office/powerpoint/2010/main" val="159218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0B8EA73-C23E-4A46-8524-AF09041C8281}" type="datetimeFigureOut">
              <a:rPr lang="es-ES"/>
              <a:pPr>
                <a:defRPr/>
              </a:pPr>
              <a:t>18/11/2013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8BCFCAA-19EA-403F-B1AD-B2F864E83890}" type="slidenum">
              <a:rPr lang="es-ES"/>
              <a:pPr>
                <a:defRPr/>
              </a:pPr>
              <a:t>‹Nº›</a:t>
            </a:fld>
            <a:endParaRPr lang="es-ES"/>
          </a:p>
        </p:txBody>
      </p:sp>
    </p:spTree>
    <p:extLst>
      <p:ext uri="{BB962C8B-B14F-4D97-AF65-F5344CB8AC3E}">
        <p14:creationId xmlns:p14="http://schemas.microsoft.com/office/powerpoint/2010/main" val="121248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BD08F58-EAD5-47F0-89D6-278306C8DECF}" type="datetimeFigureOut">
              <a:rPr lang="es-ES"/>
              <a:pPr>
                <a:defRPr/>
              </a:pPr>
              <a:t>18/11/2013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CA56658-5F8C-4F4F-B480-258A80C120C7}" type="slidenum">
              <a:rPr lang="es-ES"/>
              <a:pPr>
                <a:defRPr/>
              </a:pPr>
              <a:t>‹Nº›</a:t>
            </a:fld>
            <a:endParaRPr lang="es-ES"/>
          </a:p>
        </p:txBody>
      </p:sp>
    </p:spTree>
    <p:extLst>
      <p:ext uri="{BB962C8B-B14F-4D97-AF65-F5344CB8AC3E}">
        <p14:creationId xmlns:p14="http://schemas.microsoft.com/office/powerpoint/2010/main" val="429346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BC45D5-23F8-4D2B-BF42-27458EE25581}" type="datetimeFigureOut">
              <a:rPr lang="es-ES"/>
              <a:pPr>
                <a:defRPr/>
              </a:pPr>
              <a:t>18/11/2013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1921B3C-513B-4755-9E9F-10309B1E3DFB}" type="slidenum">
              <a:rPr lang="es-ES"/>
              <a:pPr>
                <a:defRPr/>
              </a:pPr>
              <a:t>‹Nº›</a:t>
            </a:fld>
            <a:endParaRPr lang="es-ES"/>
          </a:p>
        </p:txBody>
      </p:sp>
    </p:spTree>
    <p:extLst>
      <p:ext uri="{BB962C8B-B14F-4D97-AF65-F5344CB8AC3E}">
        <p14:creationId xmlns:p14="http://schemas.microsoft.com/office/powerpoint/2010/main" val="297407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D29091-2105-4E21-B241-CA7187B223EA}" type="datetimeFigureOut">
              <a:rPr lang="es-ES"/>
              <a:pPr>
                <a:defRPr/>
              </a:pPr>
              <a:t>18/11/2013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3FB6B92-85A1-4EE5-9916-605DAEFE6D30}" type="slidenum">
              <a:rPr lang="es-ES"/>
              <a:pPr>
                <a:defRPr/>
              </a:pPr>
              <a:t>‹Nº›</a:t>
            </a:fld>
            <a:endParaRPr lang="es-ES"/>
          </a:p>
        </p:txBody>
      </p:sp>
    </p:spTree>
    <p:extLst>
      <p:ext uri="{BB962C8B-B14F-4D97-AF65-F5344CB8AC3E}">
        <p14:creationId xmlns:p14="http://schemas.microsoft.com/office/powerpoint/2010/main" val="52071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1AA6A3-F0C6-40A6-9917-F312787EF6F2}" type="datetimeFigureOut">
              <a:rPr lang="es-ES"/>
              <a:pPr>
                <a:defRPr/>
              </a:pPr>
              <a:t>18/11/2013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F78E3A-70AC-4C6C-BA25-2F6F71A732F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ec/imgres?q=logos+espe&amp;hl=es&amp;sa=X&amp;biw=1280&amp;bih=823&amp;tbm=isch&amp;prmd=imvns&amp;tbnid=v1HwCOnRBNWjXM:&amp;imgrefurl=http://www.ipgh.gob.ec/index.php/component/content/article/8-noticias-seccion-nacional/110-convocatoria-para-presentacion-de-articulos-vii-congreso-de-ciencia-y-tecnologia-escuela-politecnica-del-ejercito&amp;docid=6BGwve7T-sRNuM&amp;imgurl=http://www.ipgh.gob.ec/imagenes/logos/ESPE.gif&amp;w=335&amp;h=329&amp;ei=ogufT63wL4fTgQflkcj2DQ&amp;zoom=1&amp;iact=hc&amp;vpx=1006&amp;vpy=138&amp;dur=2266&amp;hovh=222&amp;hovw=227&amp;tx=149&amp;ty=117&amp;sig=107066085251115877095&amp;page=1&amp;tbnh=137&amp;tbnw=140&amp;start=0&amp;ndsp=23&amp;ved=1t:429,r:5,s:0,i:7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685800" y="476250"/>
            <a:ext cx="7772400" cy="1728788"/>
          </a:xfrm>
        </p:spPr>
        <p:txBody>
          <a:bodyPr/>
          <a:lstStyle/>
          <a:p>
            <a:pPr eaLnBrk="1" hangingPunct="1"/>
            <a:r>
              <a:rPr lang="es-ES" dirty="0" smtClean="0"/>
              <a:t> </a:t>
            </a:r>
          </a:p>
        </p:txBody>
      </p:sp>
      <p:sp>
        <p:nvSpPr>
          <p:cNvPr id="3" name="2 Subtítulo"/>
          <p:cNvSpPr>
            <a:spLocks noGrp="1"/>
          </p:cNvSpPr>
          <p:nvPr>
            <p:ph type="subTitle" idx="1"/>
          </p:nvPr>
        </p:nvSpPr>
        <p:spPr>
          <a:xfrm>
            <a:off x="1371600" y="2349500"/>
            <a:ext cx="6400800" cy="3289300"/>
          </a:xfrm>
        </p:spPr>
        <p:txBody>
          <a:bodyPr rtlCol="0">
            <a:normAutofit/>
          </a:bodyPr>
          <a:lstStyle/>
          <a:p>
            <a:pPr algn="l" eaLnBrk="1" fontAlgn="auto" hangingPunct="1">
              <a:spcAft>
                <a:spcPts val="0"/>
              </a:spcAft>
              <a:buFont typeface="Arial" pitchFamily="34" charset="0"/>
              <a:buNone/>
              <a:defRPr/>
            </a:pPr>
            <a:r>
              <a:rPr lang="es-ES" sz="4000" b="1" dirty="0" smtClean="0">
                <a:solidFill>
                  <a:srgbClr val="00B050"/>
                </a:solidFill>
                <a:latin typeface="BatangChe" pitchFamily="49" charset="-127"/>
                <a:ea typeface="BatangChe" pitchFamily="49" charset="-127"/>
              </a:rPr>
              <a:t>DEPARTMENT OF LANGUAGES </a:t>
            </a:r>
          </a:p>
          <a:p>
            <a:pPr algn="l" eaLnBrk="1" fontAlgn="auto" hangingPunct="1">
              <a:spcAft>
                <a:spcPts val="0"/>
              </a:spcAft>
              <a:buFont typeface="Arial" pitchFamily="34" charset="0"/>
              <a:buNone/>
              <a:defRPr/>
            </a:pPr>
            <a:r>
              <a:rPr lang="es-ES" sz="3600" b="1" dirty="0" smtClean="0">
                <a:solidFill>
                  <a:srgbClr val="C00000"/>
                </a:solidFill>
                <a:latin typeface="BatangChe" pitchFamily="49" charset="-127"/>
                <a:ea typeface="BatangChe" pitchFamily="49" charset="-127"/>
              </a:rPr>
              <a:t>APPLIED LINGUISTICS CAREER</a:t>
            </a:r>
            <a:r>
              <a:rPr lang="es-ES" sz="3600" b="1" dirty="0" smtClean="0">
                <a:solidFill>
                  <a:schemeClr val="tx1"/>
                </a:solidFill>
                <a:latin typeface="BatangChe" pitchFamily="49" charset="-127"/>
                <a:ea typeface="BatangChe" pitchFamily="49" charset="-127"/>
              </a:rPr>
              <a:t> </a:t>
            </a:r>
          </a:p>
          <a:p>
            <a:pPr algn="l" eaLnBrk="1" fontAlgn="auto" hangingPunct="1">
              <a:spcAft>
                <a:spcPts val="0"/>
              </a:spcAft>
              <a:buFont typeface="Arial" pitchFamily="34" charset="0"/>
              <a:buNone/>
              <a:defRPr/>
            </a:pPr>
            <a:r>
              <a:rPr lang="es-ES" sz="3600" b="1" dirty="0" smtClean="0">
                <a:solidFill>
                  <a:schemeClr val="accent3">
                    <a:lumMod val="50000"/>
                  </a:schemeClr>
                </a:solidFill>
                <a:latin typeface="BatangChe" pitchFamily="49" charset="-127"/>
                <a:ea typeface="BatangChe" pitchFamily="49" charset="-127"/>
              </a:rPr>
              <a:t>THESIS DEFENSE </a:t>
            </a:r>
          </a:p>
          <a:p>
            <a:pPr algn="l" eaLnBrk="1" fontAlgn="auto" hangingPunct="1">
              <a:spcAft>
                <a:spcPts val="0"/>
              </a:spcAft>
              <a:buFont typeface="Arial" pitchFamily="34" charset="0"/>
              <a:buNone/>
              <a:defRPr/>
            </a:pPr>
            <a:r>
              <a:rPr lang="es-ES" sz="4000" b="1" dirty="0" smtClean="0">
                <a:solidFill>
                  <a:schemeClr val="accent3">
                    <a:lumMod val="50000"/>
                  </a:schemeClr>
                </a:solidFill>
                <a:latin typeface="BatangChe" pitchFamily="49" charset="-127"/>
                <a:ea typeface="BatangChe" pitchFamily="49" charset="-127"/>
              </a:rPr>
              <a:t>WELCOME EVERYBODY</a:t>
            </a:r>
            <a:r>
              <a:rPr lang="es-ES" sz="4000" dirty="0" smtClean="0">
                <a:solidFill>
                  <a:schemeClr val="accent3">
                    <a:lumMod val="50000"/>
                  </a:schemeClr>
                </a:solidFill>
              </a:rPr>
              <a:t> </a:t>
            </a:r>
          </a:p>
        </p:txBody>
      </p:sp>
      <p:pic>
        <p:nvPicPr>
          <p:cNvPr id="2052" name="rg_hi" descr="Descripción: http://t0.gstatic.com/images?q=tbn:ANd9GcRM09iCe9_D4b4CxAFlsN7u3U6TZpYPmUx9rzyRAHzNoCUYc5WFt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514350"/>
            <a:ext cx="15049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CONVERGENT TECHNIQUES</a:t>
            </a: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72816"/>
            <a:ext cx="34671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p:txBody>
          <a:bodyPr/>
          <a:lstStyle/>
          <a:p>
            <a:pPr marL="0" indent="0">
              <a:spcBef>
                <a:spcPct val="0"/>
              </a:spcBef>
              <a:buNone/>
            </a:pPr>
            <a:r>
              <a:rPr lang="en-US" sz="2400" dirty="0" smtClean="0">
                <a:latin typeface="Arial" pitchFamily="34" charset="0"/>
                <a:cs typeface="Arial" pitchFamily="34" charset="0"/>
              </a:rPr>
              <a:t>      </a:t>
            </a:r>
            <a:r>
              <a:rPr lang="en-US" sz="2400" dirty="0" smtClean="0">
                <a:cs typeface="Arial" pitchFamily="34" charset="0"/>
              </a:rPr>
              <a:t>-</a:t>
            </a:r>
            <a:r>
              <a:rPr lang="en-US" sz="2400" dirty="0">
                <a:latin typeface="Arial" pitchFamily="34" charset="0"/>
                <a:cs typeface="Arial" pitchFamily="34" charset="0"/>
              </a:rPr>
              <a:t> </a:t>
            </a:r>
            <a:r>
              <a:rPr lang="en-US" sz="2400" dirty="0" smtClean="0">
                <a:cs typeface="Arial" pitchFamily="34" charset="0"/>
              </a:rPr>
              <a:t>Multiple Choice</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True </a:t>
            </a:r>
            <a:r>
              <a:rPr lang="en-US" sz="2400" dirty="0">
                <a:ea typeface="Calibri" pitchFamily="34" charset="0"/>
                <a:cs typeface="Times New Roman" pitchFamily="18" charset="0"/>
              </a:rPr>
              <a:t>or False </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Filling </a:t>
            </a:r>
            <a:r>
              <a:rPr lang="en-US" sz="2400" dirty="0">
                <a:ea typeface="Calibri" pitchFamily="34" charset="0"/>
                <a:cs typeface="Times New Roman" pitchFamily="18" charset="0"/>
              </a:rPr>
              <a:t>in the blanks </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Matching</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Listing </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Identifying</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Comparing </a:t>
            </a:r>
            <a:r>
              <a:rPr lang="en-US" sz="2400" dirty="0">
                <a:ea typeface="Calibri" pitchFamily="34" charset="0"/>
                <a:cs typeface="Times New Roman" pitchFamily="18" charset="0"/>
              </a:rPr>
              <a:t>and contrasting </a:t>
            </a:r>
            <a:endParaRPr lang="es-EC" sz="2400" dirty="0">
              <a:cs typeface="Arial" pitchFamily="34" charset="0"/>
            </a:endParaRPr>
          </a:p>
          <a:p>
            <a:pPr marL="0" lvl="0" indent="0">
              <a:spcBef>
                <a:spcPct val="0"/>
              </a:spcBef>
              <a:buNone/>
            </a:pPr>
            <a:r>
              <a:rPr lang="en-US" sz="2400" dirty="0" smtClean="0">
                <a:ea typeface="Calibri" pitchFamily="34" charset="0"/>
                <a:cs typeface="Times New Roman" pitchFamily="18" charset="0"/>
              </a:rPr>
              <a:t>       - Ranking</a:t>
            </a:r>
            <a:endParaRPr lang="es-EC" sz="2400"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134035"/>
            <a:ext cx="11079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Abrir corchete"/>
          <p:cNvSpPr/>
          <p:nvPr/>
        </p:nvSpPr>
        <p:spPr>
          <a:xfrm>
            <a:off x="683568" y="1556792"/>
            <a:ext cx="288032" cy="309634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03600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DIVERGENT TECHNIQUES</a:t>
            </a:r>
            <a:endParaRPr lang="es-EC"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556792"/>
            <a:ext cx="493316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p:txBody>
          <a:bodyPr/>
          <a:lstStyle/>
          <a:p>
            <a:pPr marL="0" lvl="0" indent="0">
              <a:spcBef>
                <a:spcPts val="0"/>
              </a:spcBef>
              <a:buNone/>
            </a:pPr>
            <a:r>
              <a:rPr lang="en-US" sz="2800" dirty="0" smtClean="0"/>
              <a:t>    - Open ended</a:t>
            </a:r>
          </a:p>
          <a:p>
            <a:pPr marL="0" lvl="0" indent="0">
              <a:spcBef>
                <a:spcPts val="0"/>
              </a:spcBef>
              <a:buNone/>
            </a:pPr>
            <a:r>
              <a:rPr lang="en-US" sz="2800" dirty="0"/>
              <a:t> </a:t>
            </a:r>
            <a:r>
              <a:rPr lang="en-US" sz="2800" dirty="0" smtClean="0"/>
              <a:t>     questions</a:t>
            </a:r>
            <a:endParaRPr lang="es-EC" sz="2800" dirty="0"/>
          </a:p>
          <a:p>
            <a:pPr marL="0" lvl="0" indent="0">
              <a:spcBef>
                <a:spcPts val="0"/>
              </a:spcBef>
              <a:buNone/>
            </a:pPr>
            <a:r>
              <a:rPr lang="es-EC" sz="2800" dirty="0"/>
              <a:t> </a:t>
            </a:r>
            <a:r>
              <a:rPr lang="es-EC" sz="2800" dirty="0" smtClean="0"/>
              <a:t>   - </a:t>
            </a:r>
            <a:r>
              <a:rPr lang="en-US" sz="2800" dirty="0" smtClean="0"/>
              <a:t>Brainstorming  </a:t>
            </a:r>
            <a:endParaRPr lang="es-EC" sz="2800" dirty="0"/>
          </a:p>
          <a:p>
            <a:pPr marL="0" lvl="0" indent="0">
              <a:spcBef>
                <a:spcPts val="0"/>
              </a:spcBef>
              <a:buNone/>
            </a:pPr>
            <a:r>
              <a:rPr lang="en-US" sz="2800" dirty="0" smtClean="0"/>
              <a:t>    - Mind </a:t>
            </a:r>
            <a:r>
              <a:rPr lang="en-US" sz="2800" dirty="0"/>
              <a:t>maps  </a:t>
            </a:r>
            <a:r>
              <a:rPr lang="es-EC" sz="2800" dirty="0"/>
              <a:t> </a:t>
            </a:r>
            <a:endParaRPr lang="es-EC" sz="2800" dirty="0" smtClean="0"/>
          </a:p>
          <a:p>
            <a:pPr marL="0" lvl="0" indent="0">
              <a:spcBef>
                <a:spcPts val="0"/>
              </a:spcBef>
              <a:buNone/>
            </a:pPr>
            <a:r>
              <a:rPr lang="es-EC" sz="2800" dirty="0"/>
              <a:t> </a:t>
            </a:r>
            <a:r>
              <a:rPr lang="es-EC" sz="2800" dirty="0" smtClean="0"/>
              <a:t>   - </a:t>
            </a:r>
            <a:r>
              <a:rPr lang="en-US" sz="2800" dirty="0" smtClean="0"/>
              <a:t>Creating </a:t>
            </a:r>
            <a:r>
              <a:rPr lang="en-US" sz="2800" dirty="0"/>
              <a:t>questions</a:t>
            </a:r>
            <a:endParaRPr lang="es-EC" sz="2800" dirty="0"/>
          </a:p>
          <a:p>
            <a:pPr marL="0" lvl="0" indent="0">
              <a:spcBef>
                <a:spcPts val="0"/>
              </a:spcBef>
              <a:buNone/>
            </a:pPr>
            <a:r>
              <a:rPr lang="en-US" sz="2800" dirty="0" smtClean="0"/>
              <a:t>    - Creating dialogs </a:t>
            </a:r>
            <a:endParaRPr lang="es-EC" sz="2800" dirty="0"/>
          </a:p>
          <a:p>
            <a:pPr marL="0" lvl="0" indent="0">
              <a:spcBef>
                <a:spcPts val="0"/>
              </a:spcBef>
              <a:buNone/>
            </a:pPr>
            <a:r>
              <a:rPr lang="en-US" sz="2800" dirty="0" smtClean="0"/>
              <a:t>    - Free </a:t>
            </a:r>
            <a:r>
              <a:rPr lang="en-US" sz="2800" dirty="0"/>
              <a:t>writing </a:t>
            </a:r>
            <a:endParaRPr lang="es-EC" sz="2800" dirty="0"/>
          </a:p>
          <a:p>
            <a:endParaRPr lang="es-EC" dirty="0"/>
          </a:p>
        </p:txBody>
      </p:sp>
      <p:sp>
        <p:nvSpPr>
          <p:cNvPr id="5" name="4 Abrir corchete"/>
          <p:cNvSpPr/>
          <p:nvPr/>
        </p:nvSpPr>
        <p:spPr>
          <a:xfrm>
            <a:off x="683568" y="1556792"/>
            <a:ext cx="288032" cy="324036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4124948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MEANINGFUL LEARNING AND LEARNING STYLES</a:t>
            </a:r>
            <a:endParaRPr lang="es-EC" dirty="0"/>
          </a:p>
        </p:txBody>
      </p:sp>
      <p:pic>
        <p:nvPicPr>
          <p:cNvPr id="4101"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62695"/>
            <a:ext cx="5401345" cy="36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475365670"/>
              </p:ext>
            </p:extLst>
          </p:nvPr>
        </p:nvGraphicFramePr>
        <p:xfrm>
          <a:off x="3996496" y="2222981"/>
          <a:ext cx="5400040" cy="315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1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MULTIPLE INTELLIGENCES</a:t>
            </a:r>
            <a:endParaRPr lang="es-EC" dirty="0"/>
          </a:p>
        </p:txBody>
      </p:sp>
      <p:pic>
        <p:nvPicPr>
          <p:cNvPr id="2050" name="Picture 2" descr="http://www.connectionsacademy.com/Libraries/blog/multiple-intelligences-learning-sty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98959"/>
            <a:ext cx="5724525" cy="554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56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eaLnBrk="1" hangingPunct="1"/>
            <a:r>
              <a:rPr lang="es-ES" dirty="0" smtClean="0"/>
              <a:t>    METHODOLOGICAL DESIGN </a:t>
            </a:r>
            <a:endParaRPr lang="en-US" dirty="0" smtClean="0"/>
          </a:p>
        </p:txBody>
      </p:sp>
      <p:sp>
        <p:nvSpPr>
          <p:cNvPr id="11267" name="2 Marcador de contenido"/>
          <p:cNvSpPr>
            <a:spLocks noGrp="1"/>
          </p:cNvSpPr>
          <p:nvPr>
            <p:ph idx="1"/>
          </p:nvPr>
        </p:nvSpPr>
        <p:spPr/>
        <p:txBody>
          <a:bodyPr/>
          <a:lstStyle/>
          <a:p>
            <a:pPr marL="0" indent="0">
              <a:buFont typeface="Arial" charset="0"/>
              <a:buNone/>
            </a:pPr>
            <a:endParaRPr lang="es-ES" dirty="0" smtClean="0"/>
          </a:p>
          <a:p>
            <a:pPr marL="0" indent="0" eaLnBrk="1" hangingPunct="1">
              <a:buFont typeface="Arial" charset="0"/>
              <a:buNone/>
            </a:pPr>
            <a:r>
              <a:rPr lang="es-ES" dirty="0" smtClean="0"/>
              <a:t> </a:t>
            </a:r>
          </a:p>
        </p:txBody>
      </p:sp>
      <p:graphicFrame>
        <p:nvGraphicFramePr>
          <p:cNvPr id="2" name="1 Diagrama"/>
          <p:cNvGraphicFramePr/>
          <p:nvPr>
            <p:extLst>
              <p:ext uri="{D42A27DB-BD31-4B8C-83A1-F6EECF244321}">
                <p14:modId xmlns:p14="http://schemas.microsoft.com/office/powerpoint/2010/main" val="397285948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8758" y="337456"/>
            <a:ext cx="8229600" cy="1143000"/>
          </a:xfrm>
        </p:spPr>
        <p:txBody>
          <a:bodyPr/>
          <a:lstStyle/>
          <a:p>
            <a:r>
              <a:rPr lang="es-EC" dirty="0" smtClean="0"/>
              <a:t>METHODOLOGICAL DESIGN</a:t>
            </a:r>
            <a:endParaRPr lang="es-EC" dirty="0"/>
          </a:p>
        </p:txBody>
      </p:sp>
      <p:sp>
        <p:nvSpPr>
          <p:cNvPr id="3" name="2 Rectángulo"/>
          <p:cNvSpPr/>
          <p:nvPr/>
        </p:nvSpPr>
        <p:spPr>
          <a:xfrm>
            <a:off x="3430538" y="1202129"/>
            <a:ext cx="187220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err="1" smtClean="0"/>
              <a:t>Research</a:t>
            </a:r>
            <a:r>
              <a:rPr lang="es-EC" b="1" dirty="0" smtClean="0"/>
              <a:t> </a:t>
            </a:r>
            <a:r>
              <a:rPr lang="es-EC" b="1" dirty="0" err="1" smtClean="0"/>
              <a:t>Type</a:t>
            </a:r>
            <a:endParaRPr lang="es-EC" b="1" dirty="0"/>
          </a:p>
        </p:txBody>
      </p:sp>
      <p:sp>
        <p:nvSpPr>
          <p:cNvPr id="4" name="3 Rectángulo"/>
          <p:cNvSpPr/>
          <p:nvPr/>
        </p:nvSpPr>
        <p:spPr>
          <a:xfrm>
            <a:off x="687116" y="2000947"/>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err="1" smtClean="0"/>
              <a:t>Applied</a:t>
            </a:r>
            <a:endParaRPr lang="es-EC" dirty="0"/>
          </a:p>
        </p:txBody>
      </p:sp>
      <p:sp>
        <p:nvSpPr>
          <p:cNvPr id="5" name="4 Rectángulo"/>
          <p:cNvSpPr/>
          <p:nvPr/>
        </p:nvSpPr>
        <p:spPr>
          <a:xfrm>
            <a:off x="323528" y="4414378"/>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err="1" smtClean="0"/>
              <a:t>Descriptive</a:t>
            </a:r>
            <a:endParaRPr lang="es-EC" dirty="0"/>
          </a:p>
        </p:txBody>
      </p:sp>
      <p:sp>
        <p:nvSpPr>
          <p:cNvPr id="6" name="5 Rectángulo"/>
          <p:cNvSpPr/>
          <p:nvPr/>
        </p:nvSpPr>
        <p:spPr>
          <a:xfrm>
            <a:off x="539552" y="5549133"/>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Of Field</a:t>
            </a:r>
            <a:endParaRPr lang="es-EC" dirty="0"/>
          </a:p>
        </p:txBody>
      </p:sp>
      <p:sp>
        <p:nvSpPr>
          <p:cNvPr id="7" name="6 Rectángulo"/>
          <p:cNvSpPr/>
          <p:nvPr/>
        </p:nvSpPr>
        <p:spPr>
          <a:xfrm>
            <a:off x="6696236" y="5592638"/>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err="1" smtClean="0"/>
              <a:t>Quantitative</a:t>
            </a:r>
            <a:endParaRPr lang="es-EC" dirty="0"/>
          </a:p>
        </p:txBody>
      </p:sp>
      <p:sp>
        <p:nvSpPr>
          <p:cNvPr id="8" name="7 Rectángulo"/>
          <p:cNvSpPr/>
          <p:nvPr/>
        </p:nvSpPr>
        <p:spPr>
          <a:xfrm>
            <a:off x="6853873" y="4293096"/>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err="1" smtClean="0"/>
              <a:t>Correllational</a:t>
            </a:r>
            <a:endParaRPr lang="es-EC" dirty="0"/>
          </a:p>
        </p:txBody>
      </p:sp>
      <p:sp>
        <p:nvSpPr>
          <p:cNvPr id="9" name="8 Rectángulo"/>
          <p:cNvSpPr/>
          <p:nvPr/>
        </p:nvSpPr>
        <p:spPr>
          <a:xfrm>
            <a:off x="417204" y="3313944"/>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Transversal</a:t>
            </a:r>
            <a:endParaRPr lang="es-EC" dirty="0"/>
          </a:p>
        </p:txBody>
      </p:sp>
      <p:sp>
        <p:nvSpPr>
          <p:cNvPr id="10" name="9 Rectángulo"/>
          <p:cNvSpPr/>
          <p:nvPr/>
        </p:nvSpPr>
        <p:spPr>
          <a:xfrm>
            <a:off x="5693779" y="2229390"/>
            <a:ext cx="1584176" cy="8640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err="1" smtClean="0"/>
              <a:t>Quasi</a:t>
            </a:r>
            <a:r>
              <a:rPr lang="es-EC" dirty="0" smtClean="0"/>
              <a:t>-experimental</a:t>
            </a:r>
            <a:endParaRPr lang="es-EC" dirty="0"/>
          </a:p>
        </p:txBody>
      </p:sp>
      <p:cxnSp>
        <p:nvCxnSpPr>
          <p:cNvPr id="12" name="11 Conector recto de flecha"/>
          <p:cNvCxnSpPr/>
          <p:nvPr/>
        </p:nvCxnSpPr>
        <p:spPr>
          <a:xfrm>
            <a:off x="7277955" y="2634984"/>
            <a:ext cx="1743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564238" y="2144759"/>
            <a:ext cx="1440160" cy="1200329"/>
          </a:xfrm>
          <a:prstGeom prst="rect">
            <a:avLst/>
          </a:prstGeom>
          <a:noFill/>
        </p:spPr>
        <p:txBody>
          <a:bodyPr wrap="square" rtlCol="0">
            <a:spAutoFit/>
          </a:bodyPr>
          <a:lstStyle/>
          <a:p>
            <a:r>
              <a:rPr lang="es-EC" dirty="0" smtClean="0"/>
              <a:t>- 2 variables</a:t>
            </a:r>
            <a:endParaRPr lang="es-EC" dirty="0"/>
          </a:p>
          <a:p>
            <a:r>
              <a:rPr lang="es-EC" dirty="0"/>
              <a:t>- control and experimental </a:t>
            </a:r>
            <a:r>
              <a:rPr lang="es-EC" dirty="0" err="1" smtClean="0"/>
              <a:t>groups</a:t>
            </a:r>
            <a:endParaRPr lang="es-EC" dirty="0"/>
          </a:p>
        </p:txBody>
      </p:sp>
      <p:sp>
        <p:nvSpPr>
          <p:cNvPr id="20" name="19 Abrir llave"/>
          <p:cNvSpPr/>
          <p:nvPr/>
        </p:nvSpPr>
        <p:spPr>
          <a:xfrm>
            <a:off x="7485419" y="2270977"/>
            <a:ext cx="157637" cy="10441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1" name="20 CuadroTexto"/>
          <p:cNvSpPr txBox="1"/>
          <p:nvPr/>
        </p:nvSpPr>
        <p:spPr>
          <a:xfrm>
            <a:off x="2059821" y="4490307"/>
            <a:ext cx="1872208" cy="646331"/>
          </a:xfrm>
          <a:prstGeom prst="rect">
            <a:avLst/>
          </a:prstGeom>
          <a:noFill/>
        </p:spPr>
        <p:txBody>
          <a:bodyPr wrap="square" rtlCol="0">
            <a:spAutoFit/>
          </a:bodyPr>
          <a:lstStyle/>
          <a:p>
            <a:r>
              <a:rPr lang="es-EC" dirty="0" err="1"/>
              <a:t>a</a:t>
            </a:r>
            <a:r>
              <a:rPr lang="es-EC" dirty="0" err="1" smtClean="0"/>
              <a:t>nalyzes</a:t>
            </a:r>
            <a:r>
              <a:rPr lang="es-EC" dirty="0" smtClean="0"/>
              <a:t>, describes </a:t>
            </a:r>
            <a:r>
              <a:rPr lang="es-EC" dirty="0" err="1" smtClean="0"/>
              <a:t>events</a:t>
            </a:r>
            <a:endParaRPr lang="es-EC" dirty="0"/>
          </a:p>
        </p:txBody>
      </p:sp>
      <p:sp>
        <p:nvSpPr>
          <p:cNvPr id="22" name="21 Abrir llave"/>
          <p:cNvSpPr/>
          <p:nvPr/>
        </p:nvSpPr>
        <p:spPr>
          <a:xfrm>
            <a:off x="1821360" y="4442508"/>
            <a:ext cx="216024" cy="6931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Abrir llave"/>
          <p:cNvSpPr/>
          <p:nvPr/>
        </p:nvSpPr>
        <p:spPr>
          <a:xfrm>
            <a:off x="2168532" y="5301208"/>
            <a:ext cx="398512" cy="13667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12 Rectángulo"/>
          <p:cNvSpPr/>
          <p:nvPr/>
        </p:nvSpPr>
        <p:spPr>
          <a:xfrm>
            <a:off x="2510184" y="5135695"/>
            <a:ext cx="1628871" cy="1754326"/>
          </a:xfrm>
          <a:prstGeom prst="rect">
            <a:avLst/>
          </a:prstGeom>
        </p:spPr>
        <p:txBody>
          <a:bodyPr wrap="square">
            <a:spAutoFit/>
          </a:bodyPr>
          <a:lstStyle/>
          <a:p>
            <a:r>
              <a:rPr lang="en-US" dirty="0" smtClean="0"/>
              <a:t>In a natural setting, researcher </a:t>
            </a:r>
            <a:r>
              <a:rPr lang="en-US" dirty="0"/>
              <a:t>went to the school to </a:t>
            </a:r>
            <a:r>
              <a:rPr lang="en-US" dirty="0" smtClean="0"/>
              <a:t>make observations</a:t>
            </a:r>
            <a:endParaRPr lang="es-EC" dirty="0"/>
          </a:p>
        </p:txBody>
      </p:sp>
      <p:sp>
        <p:nvSpPr>
          <p:cNvPr id="32" name="31 Rectángulo"/>
          <p:cNvSpPr/>
          <p:nvPr/>
        </p:nvSpPr>
        <p:spPr>
          <a:xfrm>
            <a:off x="5393035" y="3372518"/>
            <a:ext cx="3870176" cy="646331"/>
          </a:xfrm>
          <a:prstGeom prst="rect">
            <a:avLst/>
          </a:prstGeom>
        </p:spPr>
        <p:txBody>
          <a:bodyPr wrap="square">
            <a:spAutoFit/>
          </a:bodyPr>
          <a:lstStyle/>
          <a:p>
            <a:r>
              <a:rPr lang="en-US" dirty="0">
                <a:solidFill>
                  <a:srgbClr val="000000"/>
                </a:solidFill>
                <a:latin typeface="+mn-lt"/>
                <a:ea typeface="Calibri"/>
              </a:rPr>
              <a:t>makes comparisons, </a:t>
            </a:r>
            <a:r>
              <a:rPr lang="en-US" dirty="0" smtClean="0">
                <a:solidFill>
                  <a:srgbClr val="000000"/>
                </a:solidFill>
                <a:latin typeface="+mn-lt"/>
                <a:ea typeface="Calibri"/>
              </a:rPr>
              <a:t>the relationship between </a:t>
            </a:r>
            <a:r>
              <a:rPr lang="en-US" dirty="0">
                <a:solidFill>
                  <a:srgbClr val="000000"/>
                </a:solidFill>
                <a:latin typeface="+mn-lt"/>
                <a:ea typeface="Calibri"/>
              </a:rPr>
              <a:t>two or more variables</a:t>
            </a:r>
            <a:r>
              <a:rPr lang="en-US" dirty="0">
                <a:solidFill>
                  <a:srgbClr val="000000"/>
                </a:solidFill>
                <a:latin typeface="Arial"/>
                <a:ea typeface="Calibri"/>
              </a:rPr>
              <a:t>. </a:t>
            </a:r>
            <a:endParaRPr lang="es-EC" dirty="0"/>
          </a:p>
        </p:txBody>
      </p:sp>
      <p:cxnSp>
        <p:nvCxnSpPr>
          <p:cNvPr id="34" name="33 Conector recto de flecha"/>
          <p:cNvCxnSpPr>
            <a:stCxn id="8" idx="1"/>
          </p:cNvCxnSpPr>
          <p:nvPr/>
        </p:nvCxnSpPr>
        <p:spPr>
          <a:xfrm flipH="1" flipV="1">
            <a:off x="6588224" y="4018849"/>
            <a:ext cx="265649" cy="670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2128628" y="2905703"/>
            <a:ext cx="4572000" cy="1200329"/>
          </a:xfrm>
          <a:prstGeom prst="rect">
            <a:avLst/>
          </a:prstGeom>
        </p:spPr>
        <p:txBody>
          <a:bodyPr>
            <a:spAutoFit/>
          </a:bodyPr>
          <a:lstStyle/>
          <a:p>
            <a:endParaRPr lang="en-US" dirty="0" smtClean="0"/>
          </a:p>
          <a:p>
            <a:r>
              <a:rPr lang="en-US" dirty="0" smtClean="0"/>
              <a:t>observation </a:t>
            </a:r>
            <a:r>
              <a:rPr lang="en-US" dirty="0"/>
              <a:t>of all </a:t>
            </a:r>
            <a:r>
              <a:rPr lang="en-US" dirty="0" smtClean="0"/>
              <a:t>the population</a:t>
            </a:r>
            <a:r>
              <a:rPr lang="en-US" dirty="0"/>
              <a:t>, </a:t>
            </a:r>
            <a:endParaRPr lang="en-US" dirty="0" smtClean="0"/>
          </a:p>
          <a:p>
            <a:r>
              <a:rPr lang="en-US" dirty="0" smtClean="0"/>
              <a:t>or </a:t>
            </a:r>
            <a:r>
              <a:rPr lang="en-US" dirty="0"/>
              <a:t>a representative </a:t>
            </a:r>
            <a:r>
              <a:rPr lang="en-US" dirty="0" smtClean="0"/>
              <a:t>subset,</a:t>
            </a:r>
          </a:p>
          <a:p>
            <a:r>
              <a:rPr lang="en-US" dirty="0" smtClean="0"/>
              <a:t>at </a:t>
            </a:r>
            <a:r>
              <a:rPr lang="en-US" dirty="0"/>
              <a:t>one specific </a:t>
            </a:r>
            <a:r>
              <a:rPr lang="en-US" dirty="0" smtClean="0"/>
              <a:t>point </a:t>
            </a:r>
            <a:r>
              <a:rPr lang="en-US" dirty="0"/>
              <a:t>in time</a:t>
            </a:r>
            <a:r>
              <a:rPr lang="en-US" dirty="0" smtClean="0"/>
              <a:t>.</a:t>
            </a:r>
            <a:endParaRPr lang="es-EC" dirty="0"/>
          </a:p>
        </p:txBody>
      </p:sp>
      <p:sp>
        <p:nvSpPr>
          <p:cNvPr id="24" name="23 Flecha izquierda"/>
          <p:cNvSpPr/>
          <p:nvPr/>
        </p:nvSpPr>
        <p:spPr>
          <a:xfrm>
            <a:off x="3123259" y="1484784"/>
            <a:ext cx="321568" cy="3750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Flecha derecha"/>
          <p:cNvSpPr/>
          <p:nvPr/>
        </p:nvSpPr>
        <p:spPr>
          <a:xfrm>
            <a:off x="5292080" y="1526165"/>
            <a:ext cx="360040" cy="29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Abrir llave"/>
          <p:cNvSpPr/>
          <p:nvPr/>
        </p:nvSpPr>
        <p:spPr>
          <a:xfrm>
            <a:off x="1929372" y="3144087"/>
            <a:ext cx="199256"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CuadroTexto"/>
          <p:cNvSpPr txBox="1"/>
          <p:nvPr/>
        </p:nvSpPr>
        <p:spPr>
          <a:xfrm>
            <a:off x="2339752" y="1982555"/>
            <a:ext cx="2952328" cy="646331"/>
          </a:xfrm>
          <a:prstGeom prst="rect">
            <a:avLst/>
          </a:prstGeom>
          <a:noFill/>
        </p:spPr>
        <p:txBody>
          <a:bodyPr wrap="square" rtlCol="0">
            <a:spAutoFit/>
          </a:bodyPr>
          <a:lstStyle/>
          <a:p>
            <a:r>
              <a:rPr lang="en-US" dirty="0" smtClean="0">
                <a:solidFill>
                  <a:srgbClr val="000000"/>
                </a:solidFill>
                <a:latin typeface="+mn-lt"/>
              </a:rPr>
              <a:t>a </a:t>
            </a:r>
            <a:r>
              <a:rPr lang="en-US" dirty="0">
                <a:solidFill>
                  <a:srgbClr val="000000"/>
                </a:solidFill>
                <a:latin typeface="+mn-lt"/>
              </a:rPr>
              <a:t>fact </a:t>
            </a:r>
            <a:r>
              <a:rPr lang="en-US" dirty="0" smtClean="0">
                <a:solidFill>
                  <a:srgbClr val="000000"/>
                </a:solidFill>
                <a:latin typeface="+mn-lt"/>
              </a:rPr>
              <a:t>gathering project to  solve </a:t>
            </a:r>
            <a:r>
              <a:rPr lang="en-US" dirty="0">
                <a:solidFill>
                  <a:srgbClr val="000000"/>
                </a:solidFill>
                <a:latin typeface="+mn-lt"/>
              </a:rPr>
              <a:t>a specific </a:t>
            </a:r>
            <a:r>
              <a:rPr lang="en-US" dirty="0" smtClean="0">
                <a:solidFill>
                  <a:srgbClr val="000000"/>
                </a:solidFill>
                <a:latin typeface="+mn-lt"/>
              </a:rPr>
              <a:t>problem </a:t>
            </a:r>
            <a:endParaRPr lang="es-EC" dirty="0">
              <a:latin typeface="+mn-lt"/>
            </a:endParaRPr>
          </a:p>
        </p:txBody>
      </p:sp>
      <p:sp>
        <p:nvSpPr>
          <p:cNvPr id="16" name="15 Abrir llave"/>
          <p:cNvSpPr/>
          <p:nvPr/>
        </p:nvSpPr>
        <p:spPr>
          <a:xfrm>
            <a:off x="2187502" y="1915779"/>
            <a:ext cx="211038" cy="7456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17 Cerrar llave"/>
          <p:cNvSpPr/>
          <p:nvPr/>
        </p:nvSpPr>
        <p:spPr>
          <a:xfrm>
            <a:off x="6396655" y="5409332"/>
            <a:ext cx="210369" cy="10716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18 CuadroTexto"/>
          <p:cNvSpPr txBox="1"/>
          <p:nvPr/>
        </p:nvSpPr>
        <p:spPr>
          <a:xfrm>
            <a:off x="4644008" y="5461396"/>
            <a:ext cx="1841859" cy="923330"/>
          </a:xfrm>
          <a:prstGeom prst="rect">
            <a:avLst/>
          </a:prstGeom>
          <a:noFill/>
        </p:spPr>
        <p:txBody>
          <a:bodyPr wrap="square" rtlCol="0">
            <a:spAutoFit/>
          </a:bodyPr>
          <a:lstStyle/>
          <a:p>
            <a:r>
              <a:rPr lang="es-EC" dirty="0" smtClean="0"/>
              <a:t>-</a:t>
            </a:r>
            <a:r>
              <a:rPr lang="es-EC" dirty="0" err="1" smtClean="0"/>
              <a:t>numerical</a:t>
            </a:r>
            <a:r>
              <a:rPr lang="es-EC" dirty="0" smtClean="0"/>
              <a:t> data</a:t>
            </a:r>
          </a:p>
          <a:p>
            <a:r>
              <a:rPr lang="es-EC" dirty="0" smtClean="0"/>
              <a:t>-formulas, </a:t>
            </a:r>
            <a:r>
              <a:rPr lang="es-EC" dirty="0" err="1" smtClean="0"/>
              <a:t>statistical</a:t>
            </a:r>
            <a:r>
              <a:rPr lang="es-EC" dirty="0" smtClean="0"/>
              <a:t> data</a:t>
            </a:r>
            <a:endParaRPr lang="es-EC" dirty="0"/>
          </a:p>
        </p:txBody>
      </p:sp>
    </p:spTree>
    <p:extLst>
      <p:ext uri="{BB962C8B-B14F-4D97-AF65-F5344CB8AC3E}">
        <p14:creationId xmlns:p14="http://schemas.microsoft.com/office/powerpoint/2010/main" val="215223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METHODOLOGICAL DESIGN</a:t>
            </a:r>
            <a:endParaRPr lang="es-EC" dirty="0"/>
          </a:p>
        </p:txBody>
      </p:sp>
      <p:pic>
        <p:nvPicPr>
          <p:cNvPr id="614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68760"/>
            <a:ext cx="763284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01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METHODOLOGICAL DESIGN</a:t>
            </a:r>
            <a:endParaRPr lang="es-EC"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124744"/>
            <a:ext cx="3600325" cy="276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9" y="1415380"/>
            <a:ext cx="540067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58369"/>
            <a:ext cx="4470489" cy="331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78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TESTING THE HYPOTHESIS</a:t>
            </a:r>
            <a:br>
              <a:rPr lang="es-EC" dirty="0" smtClean="0"/>
            </a:br>
            <a:r>
              <a:rPr lang="es-EC" sz="2800" dirty="0" smtClean="0"/>
              <a:t>TEACHERS’ QUESTIONNAIRE</a:t>
            </a:r>
            <a:endParaRPr lang="es-EC" sz="2800" dirty="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58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S" dirty="0" smtClean="0"/>
              <a:t>TESTING THE HYPOTHESIS</a:t>
            </a:r>
            <a:br>
              <a:rPr lang="es-ES" dirty="0" smtClean="0"/>
            </a:br>
            <a:r>
              <a:rPr lang="es-ES" sz="2800" dirty="0" smtClean="0"/>
              <a:t>TEACHERS’ QUESTIONNAIRE </a:t>
            </a:r>
            <a:endParaRPr lang="es-ES" dirty="0" smtClean="0"/>
          </a:p>
        </p:txBody>
      </p:sp>
      <p:sp>
        <p:nvSpPr>
          <p:cNvPr id="14339" name="2 Marcador de contenido"/>
          <p:cNvSpPr>
            <a:spLocks noGrp="1"/>
          </p:cNvSpPr>
          <p:nvPr>
            <p:ph idx="1"/>
          </p:nvPr>
        </p:nvSpPr>
        <p:spPr/>
        <p:txBody>
          <a:bodyPr/>
          <a:lstStyle/>
          <a:p>
            <a:pPr marL="0" indent="0">
              <a:buFont typeface="Arial" charset="0"/>
              <a:buNone/>
            </a:pPr>
            <a:r>
              <a:rPr lang="es-ES" dirty="0" smtClean="0"/>
              <a:t> </a:t>
            </a:r>
          </a:p>
        </p:txBody>
      </p:sp>
      <p:graphicFrame>
        <p:nvGraphicFramePr>
          <p:cNvPr id="7" name="2 Gráfico"/>
          <p:cNvGraphicFramePr>
            <a:graphicFrameLocks/>
          </p:cNvGraphicFramePr>
          <p:nvPr>
            <p:extLst>
              <p:ext uri="{D42A27DB-BD31-4B8C-83A1-F6EECF244321}">
                <p14:modId xmlns:p14="http://schemas.microsoft.com/office/powerpoint/2010/main" val="3424097017"/>
              </p:ext>
            </p:extLst>
          </p:nvPr>
        </p:nvGraphicFramePr>
        <p:xfrm>
          <a:off x="611561" y="1484784"/>
          <a:ext cx="7776864"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685800" y="476250"/>
            <a:ext cx="7772400" cy="1728788"/>
          </a:xfrm>
        </p:spPr>
        <p:txBody>
          <a:bodyPr/>
          <a:lstStyle/>
          <a:p>
            <a:pPr eaLnBrk="1" hangingPunct="1"/>
            <a:r>
              <a:rPr lang="es-ES" dirty="0" smtClean="0">
                <a:solidFill>
                  <a:srgbClr val="00B050"/>
                </a:solidFill>
              </a:rPr>
              <a:t>THESIS THEME </a:t>
            </a:r>
          </a:p>
        </p:txBody>
      </p:sp>
      <p:sp>
        <p:nvSpPr>
          <p:cNvPr id="3" name="2 Subtítulo"/>
          <p:cNvSpPr>
            <a:spLocks noGrp="1"/>
          </p:cNvSpPr>
          <p:nvPr>
            <p:ph type="subTitle" idx="1"/>
          </p:nvPr>
        </p:nvSpPr>
        <p:spPr>
          <a:xfrm>
            <a:off x="1371600" y="2349500"/>
            <a:ext cx="6400800" cy="3289300"/>
          </a:xfrm>
        </p:spPr>
        <p:txBody>
          <a:bodyPr rtlCol="0">
            <a:normAutofit fontScale="70000" lnSpcReduction="20000"/>
          </a:bodyPr>
          <a:lstStyle/>
          <a:p>
            <a:pPr algn="l" eaLnBrk="1" fontAlgn="auto" hangingPunct="1">
              <a:spcAft>
                <a:spcPts val="0"/>
              </a:spcAft>
              <a:buFont typeface="Arial" pitchFamily="34" charset="0"/>
              <a:buNone/>
              <a:defRPr/>
            </a:pPr>
            <a:r>
              <a:rPr lang="en-GB" sz="4000" b="1" dirty="0" smtClean="0">
                <a:solidFill>
                  <a:schemeClr val="tx2"/>
                </a:solidFill>
              </a:rPr>
              <a:t>THE CONVERGENT AND DIVERGENT THINKING IN THE MEANINGFUL LEARNING OF THE ENGLISH LANGUAGE FOR STUDENTS OF THE THIRD YEAR OF BACHELOR AT “DR. FRANCISCO CAMPOS COELLO” PUBLIC HIGH SCHOOL IN GUAYAQUIL DURING THE FIRST QUIMESTRE OF THIS SCHOOL YEAR </a:t>
            </a:r>
            <a:endParaRPr lang="es-ES" sz="4000" b="1" dirty="0" smtClean="0">
              <a:solidFill>
                <a:schemeClr val="tx2"/>
              </a:solidFill>
            </a:endParaRPr>
          </a:p>
          <a:p>
            <a:pPr algn="l" eaLnBrk="1" fontAlgn="auto" hangingPunct="1">
              <a:spcAft>
                <a:spcPts val="0"/>
              </a:spcAft>
              <a:buFont typeface="Arial" pitchFamily="34" charset="0"/>
              <a:buNone/>
              <a:defRPr/>
            </a:pPr>
            <a:r>
              <a:rPr lang="en-US" sz="4000" b="1" dirty="0" smtClean="0">
                <a:solidFill>
                  <a:schemeClr val="tx1"/>
                </a:solidFill>
              </a:rPr>
              <a:t> </a:t>
            </a:r>
            <a:endParaRPr lang="es-ES" sz="4000" b="1" dirty="0" smtClean="0">
              <a:solidFill>
                <a:schemeClr val="tx1"/>
              </a:solidFill>
            </a:endParaRPr>
          </a:p>
          <a:p>
            <a:pPr algn="l" eaLnBrk="1" fontAlgn="auto" hangingPunct="1">
              <a:spcAft>
                <a:spcPts val="0"/>
              </a:spcAft>
              <a:buFont typeface="Arial" pitchFamily="34" charset="0"/>
              <a:buNone/>
              <a:defRPr/>
            </a:pPr>
            <a:endParaRPr lang="es-ES" sz="4000" dirty="0" smtClean="0">
              <a:solidFill>
                <a:schemeClr val="accent3">
                  <a:lumMod val="50000"/>
                </a:schemeClr>
              </a:solidFill>
            </a:endParaRP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60350"/>
            <a:ext cx="24098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S" dirty="0" smtClean="0"/>
              <a:t>TESTING HYPOTHESIS</a:t>
            </a:r>
            <a:br>
              <a:rPr lang="es-ES" dirty="0" smtClean="0"/>
            </a:br>
            <a:r>
              <a:rPr lang="es-ES" sz="3200" dirty="0" smtClean="0"/>
              <a:t>CLASSROOM OBSERVATIONS  </a:t>
            </a:r>
          </a:p>
        </p:txBody>
      </p:sp>
      <p:graphicFrame>
        <p:nvGraphicFramePr>
          <p:cNvPr id="4" name="19 Gráfic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 dirty="0" smtClean="0"/>
              <a:t>ANALYSIS OF STUDENTS’RESULTS</a:t>
            </a:r>
            <a:br>
              <a:rPr lang="es-ES" dirty="0" smtClean="0"/>
            </a:br>
            <a:r>
              <a:rPr lang="es-ES" sz="3600" dirty="0" smtClean="0"/>
              <a:t>MEAN</a:t>
            </a:r>
          </a:p>
        </p:txBody>
      </p:sp>
      <p:sp>
        <p:nvSpPr>
          <p:cNvPr id="16387" name="2 Marcador de contenido"/>
          <p:cNvSpPr>
            <a:spLocks noGrp="1"/>
          </p:cNvSpPr>
          <p:nvPr>
            <p:ph idx="1"/>
          </p:nvPr>
        </p:nvSpPr>
        <p:spPr>
          <a:xfrm>
            <a:off x="457200" y="1844824"/>
            <a:ext cx="8229600" cy="4525963"/>
          </a:xfrm>
        </p:spPr>
        <p:txBody>
          <a:bodyPr/>
          <a:lstStyle/>
          <a:p>
            <a:pPr marL="0" indent="0">
              <a:buFont typeface="Arial" charset="0"/>
              <a:buNone/>
            </a:pPr>
            <a:r>
              <a:rPr lang="es-ES" smtClean="0"/>
              <a:t> </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052638"/>
            <a:ext cx="3816350"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052638"/>
            <a:ext cx="3671887"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dirty="0" smtClean="0"/>
              <a:t>ANALYSIS OF STUDENTS’ RESULTS</a:t>
            </a:r>
            <a:br>
              <a:rPr lang="es-ES" dirty="0" smtClean="0"/>
            </a:br>
            <a:r>
              <a:rPr lang="es-ES" sz="3600" dirty="0" smtClean="0"/>
              <a:t>VARIANCE</a:t>
            </a:r>
            <a:r>
              <a:rPr lang="es-ES" dirty="0" smtClean="0"/>
              <a:t> </a:t>
            </a:r>
          </a:p>
        </p:txBody>
      </p:sp>
      <p:sp>
        <p:nvSpPr>
          <p:cNvPr id="17411" name="2 Marcador de contenido"/>
          <p:cNvSpPr>
            <a:spLocks noGrp="1"/>
          </p:cNvSpPr>
          <p:nvPr>
            <p:ph idx="1"/>
          </p:nvPr>
        </p:nvSpPr>
        <p:spPr/>
        <p:txBody>
          <a:bodyPr/>
          <a:lstStyle/>
          <a:p>
            <a:pPr marL="0" indent="0">
              <a:buFont typeface="Arial" charset="0"/>
              <a:buNone/>
            </a:pPr>
            <a:r>
              <a:rPr lang="es-ES" dirty="0" smtClean="0"/>
              <a:t> </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052638"/>
            <a:ext cx="35274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052638"/>
            <a:ext cx="36004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S" dirty="0" smtClean="0"/>
              <a:t>ANALYSIS OF STUDENTS’ RESULTS</a:t>
            </a:r>
            <a:br>
              <a:rPr lang="es-ES" dirty="0" smtClean="0"/>
            </a:br>
            <a:r>
              <a:rPr lang="es-ES" sz="3600" dirty="0" smtClean="0"/>
              <a:t>STANDARD DEVIATION  </a:t>
            </a:r>
          </a:p>
        </p:txBody>
      </p:sp>
      <p:sp>
        <p:nvSpPr>
          <p:cNvPr id="18435" name="2 Marcador de contenido"/>
          <p:cNvSpPr>
            <a:spLocks noGrp="1"/>
          </p:cNvSpPr>
          <p:nvPr>
            <p:ph idx="1"/>
          </p:nvPr>
        </p:nvSpPr>
        <p:spPr/>
        <p:txBody>
          <a:bodyPr/>
          <a:lstStyle/>
          <a:p>
            <a:pPr marL="0" indent="0">
              <a:buFont typeface="Arial" charset="0"/>
              <a:buNone/>
            </a:pPr>
            <a:r>
              <a:rPr lang="es-ES" smtClean="0"/>
              <a:t> </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52638"/>
            <a:ext cx="3455987"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052638"/>
            <a:ext cx="36734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S" dirty="0" smtClean="0"/>
              <a:t>TESTING HYPOTHESIS </a:t>
            </a:r>
          </a:p>
        </p:txBody>
      </p:sp>
      <p:sp>
        <p:nvSpPr>
          <p:cNvPr id="3" name="2 Marcador de contenido"/>
          <p:cNvSpPr>
            <a:spLocks noGrp="1"/>
          </p:cNvSpPr>
          <p:nvPr>
            <p:ph idx="1"/>
          </p:nvPr>
        </p:nvSpPr>
        <p:spPr>
          <a:xfrm>
            <a:off x="457200" y="1279301"/>
            <a:ext cx="8229600" cy="4525963"/>
          </a:xfrm>
        </p:spPr>
        <p:txBody>
          <a:bodyPr/>
          <a:lstStyle/>
          <a:p>
            <a:pPr marL="0" indent="0">
              <a:buFont typeface="Arial" charset="0"/>
              <a:buNone/>
              <a:defRPr/>
            </a:pPr>
            <a:r>
              <a:rPr lang="en-US" sz="2000" dirty="0" smtClean="0"/>
              <a:t>       </a:t>
            </a:r>
            <a:r>
              <a:rPr lang="en-US" sz="2000" b="1" dirty="0" smtClean="0">
                <a:solidFill>
                  <a:srgbClr val="FF0000"/>
                </a:solidFill>
              </a:rPr>
              <a:t>WORKING ( ACCEPTED)</a:t>
            </a:r>
          </a:p>
          <a:p>
            <a:pPr>
              <a:defRPr/>
            </a:pPr>
            <a:r>
              <a:rPr lang="en-US" sz="2000" dirty="0" smtClean="0"/>
              <a:t>The convergent and divergent thinking promote the meaningful learning in the classroom</a:t>
            </a:r>
            <a:r>
              <a:rPr lang="en-GB" sz="2000" dirty="0" smtClean="0"/>
              <a:t> on the students of the third year of Bachelor at the “</a:t>
            </a:r>
            <a:r>
              <a:rPr lang="en-GB" sz="2000" dirty="0" err="1" smtClean="0"/>
              <a:t>Dr.</a:t>
            </a:r>
            <a:r>
              <a:rPr lang="en-GB" sz="2000" dirty="0" smtClean="0"/>
              <a:t> Francisco Campos </a:t>
            </a:r>
            <a:r>
              <a:rPr lang="en-GB" sz="2000" dirty="0" err="1" smtClean="0"/>
              <a:t>Coello</a:t>
            </a:r>
            <a:r>
              <a:rPr lang="en-GB" sz="2000" dirty="0" smtClean="0"/>
              <a:t>” public high school </a:t>
            </a:r>
            <a:r>
              <a:rPr lang="en-GB" sz="2000" dirty="0"/>
              <a:t>in Guayaquil during the first </a:t>
            </a:r>
            <a:r>
              <a:rPr lang="en-GB" sz="2000" dirty="0" err="1"/>
              <a:t>quimestre</a:t>
            </a:r>
            <a:r>
              <a:rPr lang="en-GB" sz="2000" dirty="0"/>
              <a:t> </a:t>
            </a:r>
            <a:r>
              <a:rPr lang="en-GB" sz="2000" dirty="0" smtClean="0"/>
              <a:t>of this </a:t>
            </a:r>
            <a:r>
              <a:rPr lang="en-GB" sz="2000" dirty="0"/>
              <a:t>school </a:t>
            </a:r>
            <a:r>
              <a:rPr lang="en-GB" sz="2000" dirty="0" smtClean="0"/>
              <a:t>year.</a:t>
            </a:r>
          </a:p>
          <a:p>
            <a:pPr marL="0" indent="0">
              <a:buNone/>
              <a:defRPr/>
            </a:pPr>
            <a:endParaRPr lang="en-GB" sz="2000" dirty="0" smtClean="0"/>
          </a:p>
          <a:p>
            <a:pPr>
              <a:defRPr/>
            </a:pPr>
            <a:r>
              <a:rPr lang="en-GB" sz="2000" b="1" dirty="0" smtClean="0">
                <a:solidFill>
                  <a:srgbClr val="002060"/>
                </a:solidFill>
              </a:rPr>
              <a:t>Null (REJECTED) </a:t>
            </a:r>
            <a:endParaRPr lang="es-ES" sz="2000" b="1" dirty="0">
              <a:solidFill>
                <a:srgbClr val="002060"/>
              </a:solidFill>
            </a:endParaRPr>
          </a:p>
          <a:p>
            <a:pPr>
              <a:defRPr/>
            </a:pPr>
            <a:r>
              <a:rPr lang="en-GB" sz="2000" b="1" dirty="0" smtClean="0">
                <a:solidFill>
                  <a:srgbClr val="002060"/>
                </a:solidFill>
              </a:rPr>
              <a:t>Alternative (REJECTED) </a:t>
            </a:r>
            <a:endParaRPr lang="es-ES" sz="2000" b="1" dirty="0">
              <a:solidFill>
                <a:srgbClr val="002060"/>
              </a:solidFill>
            </a:endParaRPr>
          </a:p>
          <a:p>
            <a:pPr>
              <a:defRPr/>
            </a:pPr>
            <a:endParaRPr lang="es-ES" sz="2000" dirty="0"/>
          </a:p>
          <a:p>
            <a:pPr>
              <a:defRPr/>
            </a:pP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CONCLUSIONS</a:t>
            </a:r>
            <a:endParaRPr lang="es-EC" dirty="0"/>
          </a:p>
        </p:txBody>
      </p:sp>
      <p:sp>
        <p:nvSpPr>
          <p:cNvPr id="3" name="2 Marcador de contenido"/>
          <p:cNvSpPr>
            <a:spLocks noGrp="1"/>
          </p:cNvSpPr>
          <p:nvPr>
            <p:ph idx="1"/>
          </p:nvPr>
        </p:nvSpPr>
        <p:spPr/>
        <p:txBody>
          <a:bodyPr/>
          <a:lstStyle/>
          <a:p>
            <a:r>
              <a:rPr lang="es-EC" sz="2400" dirty="0" err="1" smtClean="0"/>
              <a:t>The</a:t>
            </a:r>
            <a:r>
              <a:rPr lang="es-EC" sz="2400" dirty="0" smtClean="0"/>
              <a:t> </a:t>
            </a:r>
            <a:r>
              <a:rPr lang="es-EC" sz="2400" dirty="0" err="1" smtClean="0"/>
              <a:t>working</a:t>
            </a:r>
            <a:r>
              <a:rPr lang="es-EC" sz="2400" dirty="0" smtClean="0"/>
              <a:t> </a:t>
            </a:r>
            <a:r>
              <a:rPr lang="es-EC" sz="2400" dirty="0" err="1" smtClean="0"/>
              <a:t>hypothesis</a:t>
            </a:r>
            <a:r>
              <a:rPr lang="es-EC" sz="2400" dirty="0" smtClean="0"/>
              <a:t> </a:t>
            </a:r>
            <a:r>
              <a:rPr lang="es-EC" sz="2400" dirty="0" err="1" smtClean="0"/>
              <a:t>is</a:t>
            </a:r>
            <a:r>
              <a:rPr lang="es-EC" sz="2400" dirty="0" smtClean="0"/>
              <a:t> </a:t>
            </a:r>
            <a:r>
              <a:rPr lang="es-EC" sz="2400" dirty="0" err="1" smtClean="0"/>
              <a:t>accepted</a:t>
            </a:r>
            <a:r>
              <a:rPr lang="es-EC" sz="2400" dirty="0" smtClean="0"/>
              <a:t> </a:t>
            </a:r>
            <a:r>
              <a:rPr lang="es-EC" sz="2400" dirty="0" err="1" smtClean="0"/>
              <a:t>because</a:t>
            </a:r>
            <a:r>
              <a:rPr lang="es-EC" sz="2400" dirty="0" smtClean="0"/>
              <a:t>:</a:t>
            </a:r>
          </a:p>
          <a:p>
            <a:pPr marL="457200" indent="-457200">
              <a:buAutoNum type="alphaLcParenR"/>
            </a:pPr>
            <a:r>
              <a:rPr lang="es-EC" sz="2400" dirty="0" err="1"/>
              <a:t>T</a:t>
            </a:r>
            <a:r>
              <a:rPr lang="es-EC" sz="2400" dirty="0" err="1" smtClean="0"/>
              <a:t>he</a:t>
            </a:r>
            <a:r>
              <a:rPr lang="es-EC" sz="2400" dirty="0" smtClean="0"/>
              <a:t> </a:t>
            </a:r>
            <a:r>
              <a:rPr lang="es-EC" sz="2400" dirty="0" err="1" smtClean="0"/>
              <a:t>results</a:t>
            </a:r>
            <a:r>
              <a:rPr lang="es-EC" sz="2400" dirty="0" smtClean="0"/>
              <a:t> can be </a:t>
            </a:r>
            <a:r>
              <a:rPr lang="es-EC" sz="2400" dirty="0" err="1" smtClean="0"/>
              <a:t>compared</a:t>
            </a:r>
            <a:r>
              <a:rPr lang="es-EC" sz="2400" dirty="0" smtClean="0"/>
              <a:t> and </a:t>
            </a:r>
            <a:r>
              <a:rPr lang="es-EC" sz="2400" dirty="0" err="1" smtClean="0"/>
              <a:t>contrasted</a:t>
            </a:r>
            <a:r>
              <a:rPr lang="es-EC" sz="2400" dirty="0" smtClean="0"/>
              <a:t> </a:t>
            </a:r>
            <a:r>
              <a:rPr lang="es-EC" sz="2400" dirty="0" err="1" smtClean="0"/>
              <a:t>when</a:t>
            </a:r>
            <a:r>
              <a:rPr lang="es-EC" sz="2400" dirty="0" smtClean="0"/>
              <a:t> </a:t>
            </a:r>
            <a:r>
              <a:rPr lang="es-EC" sz="2400" dirty="0" err="1" smtClean="0"/>
              <a:t>analyzing</a:t>
            </a:r>
            <a:r>
              <a:rPr lang="es-EC" sz="2400" dirty="0" smtClean="0"/>
              <a:t> </a:t>
            </a:r>
            <a:r>
              <a:rPr lang="es-EC" sz="2400" dirty="0" err="1" smtClean="0"/>
              <a:t>the</a:t>
            </a:r>
            <a:r>
              <a:rPr lang="es-EC" sz="2400" dirty="0" smtClean="0"/>
              <a:t> </a:t>
            </a:r>
            <a:r>
              <a:rPr lang="es-EC" sz="2400" dirty="0" err="1" smtClean="0"/>
              <a:t>statistical</a:t>
            </a:r>
            <a:r>
              <a:rPr lang="es-EC" sz="2400" dirty="0" smtClean="0"/>
              <a:t> </a:t>
            </a:r>
            <a:r>
              <a:rPr lang="es-EC" sz="2400" dirty="0" err="1" smtClean="0"/>
              <a:t>factors</a:t>
            </a:r>
            <a:r>
              <a:rPr lang="es-EC" sz="2400" dirty="0" smtClean="0"/>
              <a:t> in </a:t>
            </a:r>
            <a:r>
              <a:rPr lang="es-EC" sz="2400" dirty="0" err="1" smtClean="0"/>
              <a:t>the</a:t>
            </a:r>
            <a:r>
              <a:rPr lang="es-EC" sz="2400" dirty="0" smtClean="0"/>
              <a:t> pre- and post-</a:t>
            </a:r>
            <a:r>
              <a:rPr lang="es-EC" sz="2400" dirty="0" err="1" smtClean="0"/>
              <a:t>tests</a:t>
            </a:r>
            <a:r>
              <a:rPr lang="es-EC" sz="2400" dirty="0" smtClean="0"/>
              <a:t> in </a:t>
            </a:r>
            <a:r>
              <a:rPr lang="es-EC" sz="2400" dirty="0" err="1" smtClean="0"/>
              <a:t>the</a:t>
            </a:r>
            <a:r>
              <a:rPr lang="es-EC" sz="2400" dirty="0" smtClean="0"/>
              <a:t> experimental </a:t>
            </a:r>
            <a:r>
              <a:rPr lang="es-EC" sz="2400" dirty="0" err="1" smtClean="0"/>
              <a:t>group</a:t>
            </a:r>
            <a:endParaRPr lang="es-EC" sz="2400" dirty="0" smtClean="0"/>
          </a:p>
          <a:p>
            <a:pPr marL="457200" indent="-457200">
              <a:buAutoNum type="alphaLcParenR"/>
            </a:pPr>
            <a:r>
              <a:rPr lang="es-EC" sz="2400" dirty="0" err="1" smtClean="0"/>
              <a:t>The</a:t>
            </a:r>
            <a:r>
              <a:rPr lang="es-EC" sz="2400" dirty="0" smtClean="0"/>
              <a:t> </a:t>
            </a:r>
            <a:r>
              <a:rPr lang="es-EC" sz="2400" dirty="0" err="1" smtClean="0"/>
              <a:t>convergent</a:t>
            </a:r>
            <a:r>
              <a:rPr lang="es-EC" sz="2400" dirty="0" smtClean="0"/>
              <a:t> and </a:t>
            </a:r>
            <a:r>
              <a:rPr lang="es-EC" sz="2400" dirty="0" err="1" smtClean="0"/>
              <a:t>divergent</a:t>
            </a:r>
            <a:r>
              <a:rPr lang="es-EC" sz="2400" dirty="0" smtClean="0"/>
              <a:t> </a:t>
            </a:r>
            <a:r>
              <a:rPr lang="es-EC" sz="2400" dirty="0" err="1" smtClean="0"/>
              <a:t>thinking</a:t>
            </a:r>
            <a:r>
              <a:rPr lang="es-EC" sz="2400" dirty="0" smtClean="0"/>
              <a:t> </a:t>
            </a:r>
            <a:r>
              <a:rPr lang="es-EC" sz="2400" dirty="0" err="1" smtClean="0"/>
              <a:t>activities</a:t>
            </a:r>
            <a:r>
              <a:rPr lang="es-EC" sz="2400" dirty="0" smtClean="0"/>
              <a:t> </a:t>
            </a:r>
            <a:r>
              <a:rPr lang="es-EC" sz="2400" dirty="0" err="1" smtClean="0"/>
              <a:t>promoted</a:t>
            </a:r>
            <a:r>
              <a:rPr lang="es-EC" sz="2400" dirty="0" smtClean="0"/>
              <a:t> </a:t>
            </a:r>
            <a:r>
              <a:rPr lang="es-EC" sz="2400" dirty="0" err="1" smtClean="0"/>
              <a:t>the</a:t>
            </a:r>
            <a:r>
              <a:rPr lang="es-EC" sz="2400" dirty="0" smtClean="0"/>
              <a:t> </a:t>
            </a:r>
            <a:r>
              <a:rPr lang="es-EC" sz="2400" dirty="0" err="1" smtClean="0"/>
              <a:t>meaningful</a:t>
            </a:r>
            <a:r>
              <a:rPr lang="es-EC" sz="2400" dirty="0" smtClean="0"/>
              <a:t> </a:t>
            </a:r>
            <a:r>
              <a:rPr lang="es-EC" sz="2400" dirty="0" err="1" smtClean="0"/>
              <a:t>learning</a:t>
            </a:r>
            <a:r>
              <a:rPr lang="es-EC" sz="2400" dirty="0"/>
              <a:t> </a:t>
            </a:r>
            <a:r>
              <a:rPr lang="es-EC" sz="2400" dirty="0" smtClean="0"/>
              <a:t>and </a:t>
            </a:r>
            <a:r>
              <a:rPr lang="es-EC" sz="2400" dirty="0" err="1" smtClean="0"/>
              <a:t>they</a:t>
            </a:r>
            <a:r>
              <a:rPr lang="es-EC" sz="2400" dirty="0" smtClean="0"/>
              <a:t> </a:t>
            </a:r>
            <a:r>
              <a:rPr lang="es-EC" sz="2400" dirty="0" err="1" smtClean="0"/>
              <a:t>helped</a:t>
            </a:r>
            <a:r>
              <a:rPr lang="es-EC" sz="2400" dirty="0" smtClean="0"/>
              <a:t> </a:t>
            </a:r>
            <a:r>
              <a:rPr lang="es-EC" sz="2400" dirty="0" err="1" smtClean="0"/>
              <a:t>students</a:t>
            </a:r>
            <a:r>
              <a:rPr lang="es-EC" sz="2400" dirty="0" smtClean="0"/>
              <a:t> </a:t>
            </a:r>
            <a:r>
              <a:rPr lang="es-EC" sz="2400" dirty="0" err="1" smtClean="0"/>
              <a:t>become</a:t>
            </a:r>
            <a:r>
              <a:rPr lang="es-EC" sz="2400" dirty="0" smtClean="0"/>
              <a:t> more </a:t>
            </a:r>
            <a:r>
              <a:rPr lang="es-EC" sz="2400" dirty="0" err="1" smtClean="0"/>
              <a:t>self-directed</a:t>
            </a:r>
            <a:r>
              <a:rPr lang="es-EC" sz="2400" dirty="0" smtClean="0"/>
              <a:t> </a:t>
            </a:r>
            <a:r>
              <a:rPr lang="es-EC" sz="2400" dirty="0" err="1" smtClean="0"/>
              <a:t>learners</a:t>
            </a:r>
            <a:endParaRPr lang="es-EC" sz="2400" dirty="0" smtClean="0"/>
          </a:p>
          <a:p>
            <a:pPr marL="457200" indent="-457200">
              <a:buAutoNum type="alphaLcParenR"/>
            </a:pPr>
            <a:r>
              <a:rPr lang="es-EC" sz="2400" dirty="0" err="1" smtClean="0"/>
              <a:t>These</a:t>
            </a:r>
            <a:r>
              <a:rPr lang="es-EC" sz="2400" dirty="0" smtClean="0"/>
              <a:t> </a:t>
            </a:r>
            <a:r>
              <a:rPr lang="es-EC" sz="2400" dirty="0" err="1" smtClean="0"/>
              <a:t>activities</a:t>
            </a:r>
            <a:r>
              <a:rPr lang="es-EC" sz="2400" dirty="0" smtClean="0"/>
              <a:t> </a:t>
            </a:r>
            <a:r>
              <a:rPr lang="es-EC" sz="2400" dirty="0" err="1" smtClean="0"/>
              <a:t>really</a:t>
            </a:r>
            <a:r>
              <a:rPr lang="es-EC" sz="2400" dirty="0" smtClean="0"/>
              <a:t> </a:t>
            </a:r>
            <a:r>
              <a:rPr lang="es-EC" sz="2400" dirty="0" err="1" smtClean="0"/>
              <a:t>developed</a:t>
            </a:r>
            <a:r>
              <a:rPr lang="es-EC" sz="2400" dirty="0" smtClean="0"/>
              <a:t> </a:t>
            </a:r>
            <a:r>
              <a:rPr lang="es-EC" sz="2400" dirty="0" err="1" smtClean="0"/>
              <a:t>the</a:t>
            </a:r>
            <a:r>
              <a:rPr lang="es-EC" sz="2400" dirty="0" smtClean="0"/>
              <a:t> </a:t>
            </a:r>
            <a:r>
              <a:rPr lang="es-EC" sz="2400" dirty="0" err="1" smtClean="0"/>
              <a:t>creativity</a:t>
            </a:r>
            <a:r>
              <a:rPr lang="es-EC" sz="2400" dirty="0" smtClean="0"/>
              <a:t> and </a:t>
            </a:r>
            <a:r>
              <a:rPr lang="es-EC" sz="2400" dirty="0" err="1" smtClean="0"/>
              <a:t>analysis</a:t>
            </a:r>
            <a:endParaRPr lang="es-EC" sz="2400" dirty="0" smtClean="0"/>
          </a:p>
          <a:p>
            <a:r>
              <a:rPr lang="es-EC" sz="2400" dirty="0" smtClean="0"/>
              <a:t> </a:t>
            </a:r>
            <a:r>
              <a:rPr lang="es-EC" sz="2400" dirty="0" err="1" smtClean="0"/>
              <a:t>Creative</a:t>
            </a:r>
            <a:r>
              <a:rPr lang="es-EC" sz="2400" dirty="0" smtClean="0"/>
              <a:t> </a:t>
            </a:r>
            <a:r>
              <a:rPr lang="es-EC" sz="2400" dirty="0" err="1" smtClean="0"/>
              <a:t>thinking</a:t>
            </a:r>
            <a:r>
              <a:rPr lang="es-EC" sz="2400" dirty="0" smtClean="0"/>
              <a:t> </a:t>
            </a:r>
            <a:r>
              <a:rPr lang="es-EC" sz="2400" dirty="0" err="1" smtClean="0"/>
              <a:t>contributes</a:t>
            </a:r>
            <a:r>
              <a:rPr lang="es-EC" sz="2400" dirty="0" smtClean="0"/>
              <a:t> </a:t>
            </a:r>
            <a:r>
              <a:rPr lang="es-EC" sz="2400" dirty="0" err="1" smtClean="0"/>
              <a:t>with</a:t>
            </a:r>
            <a:r>
              <a:rPr lang="es-EC" sz="2400" dirty="0" smtClean="0"/>
              <a:t> </a:t>
            </a:r>
            <a:r>
              <a:rPr lang="es-EC" sz="2400" dirty="0" err="1" smtClean="0"/>
              <a:t>the</a:t>
            </a:r>
            <a:r>
              <a:rPr lang="es-EC" sz="2400" dirty="0" smtClean="0"/>
              <a:t> </a:t>
            </a:r>
            <a:r>
              <a:rPr lang="es-EC" sz="2400" dirty="0" err="1" smtClean="0"/>
              <a:t>communicational</a:t>
            </a:r>
            <a:r>
              <a:rPr lang="es-EC" sz="2400" dirty="0" smtClean="0"/>
              <a:t> </a:t>
            </a:r>
            <a:r>
              <a:rPr lang="es-EC" sz="2400" dirty="0" err="1" smtClean="0"/>
              <a:t>skills</a:t>
            </a:r>
            <a:endParaRPr lang="es-EC" sz="2400" dirty="0" smtClean="0"/>
          </a:p>
          <a:p>
            <a:r>
              <a:rPr lang="es-EC" sz="2400" dirty="0" err="1" smtClean="0"/>
              <a:t>Teachers</a:t>
            </a:r>
            <a:r>
              <a:rPr lang="es-EC" sz="2400" dirty="0" smtClean="0"/>
              <a:t> </a:t>
            </a:r>
            <a:r>
              <a:rPr lang="es-EC" sz="2400" dirty="0" err="1" smtClean="0"/>
              <a:t>should</a:t>
            </a:r>
            <a:r>
              <a:rPr lang="es-EC" sz="2400" dirty="0" smtClean="0"/>
              <a:t> </a:t>
            </a:r>
            <a:r>
              <a:rPr lang="es-EC" sz="2400" dirty="0" err="1" smtClean="0"/>
              <a:t>apply</a:t>
            </a:r>
            <a:r>
              <a:rPr lang="es-EC" sz="2400" dirty="0" smtClean="0"/>
              <a:t> </a:t>
            </a:r>
            <a:r>
              <a:rPr lang="es-EC" sz="2400" dirty="0" err="1" smtClean="0"/>
              <a:t>methods</a:t>
            </a:r>
            <a:r>
              <a:rPr lang="es-EC" sz="2400" dirty="0" smtClean="0"/>
              <a:t> and </a:t>
            </a:r>
            <a:r>
              <a:rPr lang="es-EC" sz="2400" dirty="0" err="1" smtClean="0"/>
              <a:t>techniques</a:t>
            </a:r>
            <a:r>
              <a:rPr lang="es-EC" sz="2400" dirty="0" smtClean="0"/>
              <a:t> </a:t>
            </a:r>
            <a:r>
              <a:rPr lang="es-EC" sz="2400" dirty="0" err="1" smtClean="0"/>
              <a:t>to</a:t>
            </a:r>
            <a:r>
              <a:rPr lang="es-EC" sz="2400" dirty="0" smtClean="0"/>
              <a:t> </a:t>
            </a:r>
            <a:r>
              <a:rPr lang="es-EC" sz="2400" dirty="0" err="1" smtClean="0"/>
              <a:t>create</a:t>
            </a:r>
            <a:r>
              <a:rPr lang="es-EC" sz="2400" dirty="0" smtClean="0"/>
              <a:t> a </a:t>
            </a:r>
            <a:r>
              <a:rPr lang="es-EC" sz="2400" dirty="0" err="1" smtClean="0"/>
              <a:t>good</a:t>
            </a:r>
            <a:r>
              <a:rPr lang="es-EC" sz="2400" dirty="0" smtClean="0"/>
              <a:t> </a:t>
            </a:r>
            <a:r>
              <a:rPr lang="es-EC" sz="2400" dirty="0" err="1" smtClean="0"/>
              <a:t>environment</a:t>
            </a:r>
            <a:r>
              <a:rPr lang="es-EC" sz="2400" dirty="0" smtClean="0"/>
              <a:t> in </a:t>
            </a:r>
            <a:r>
              <a:rPr lang="es-EC" sz="2400" dirty="0" err="1" smtClean="0"/>
              <a:t>the</a:t>
            </a:r>
            <a:r>
              <a:rPr lang="es-EC" sz="2400" dirty="0" smtClean="0"/>
              <a:t> </a:t>
            </a:r>
            <a:r>
              <a:rPr lang="es-EC" sz="2400" dirty="0" err="1" smtClean="0"/>
              <a:t>classroom</a:t>
            </a:r>
            <a:endParaRPr lang="es-EC" sz="2400" dirty="0" smtClean="0"/>
          </a:p>
          <a:p>
            <a:pPr marL="0" indent="0">
              <a:buNone/>
            </a:pPr>
            <a:r>
              <a:rPr lang="es-EC" sz="2400" dirty="0" smtClean="0"/>
              <a:t> </a:t>
            </a:r>
          </a:p>
          <a:p>
            <a:endParaRPr lang="es-EC" sz="2400" dirty="0"/>
          </a:p>
          <a:p>
            <a:endParaRPr lang="es-EC" dirty="0"/>
          </a:p>
        </p:txBody>
      </p:sp>
    </p:spTree>
    <p:extLst>
      <p:ext uri="{BB962C8B-B14F-4D97-AF65-F5344CB8AC3E}">
        <p14:creationId xmlns:p14="http://schemas.microsoft.com/office/powerpoint/2010/main" val="936005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S" dirty="0" smtClean="0"/>
              <a:t>RECOMMENDATIONS </a:t>
            </a:r>
          </a:p>
        </p:txBody>
      </p:sp>
      <p:sp>
        <p:nvSpPr>
          <p:cNvPr id="3" name="2 Marcador de contenido"/>
          <p:cNvSpPr>
            <a:spLocks noGrp="1"/>
          </p:cNvSpPr>
          <p:nvPr>
            <p:ph idx="1"/>
          </p:nvPr>
        </p:nvSpPr>
        <p:spPr/>
        <p:txBody>
          <a:bodyPr/>
          <a:lstStyle/>
          <a:p>
            <a:pPr marL="0" indent="0">
              <a:buFont typeface="Arial" charset="0"/>
              <a:buNone/>
              <a:defRPr/>
            </a:pPr>
            <a:endParaRPr lang="en-US" sz="2800" dirty="0" smtClean="0"/>
          </a:p>
          <a:p>
            <a:pPr marL="0" indent="0">
              <a:buFont typeface="Arial" charset="0"/>
              <a:buNone/>
              <a:defRPr/>
            </a:pPr>
            <a:endParaRPr lang="en-US" sz="2800" dirty="0" smtClean="0"/>
          </a:p>
          <a:p>
            <a:pPr>
              <a:defRPr/>
            </a:pPr>
            <a:endParaRPr lang="en-US" sz="2800" dirty="0"/>
          </a:p>
          <a:p>
            <a:pPr>
              <a:defRPr/>
            </a:pPr>
            <a:r>
              <a:rPr lang="en-US" sz="2400" dirty="0" smtClean="0"/>
              <a:t>To continue </a:t>
            </a:r>
            <a:r>
              <a:rPr lang="en-US" sz="2400" dirty="0"/>
              <a:t>implementing activities of convergent and divergent </a:t>
            </a:r>
            <a:r>
              <a:rPr lang="en-US" sz="2400" dirty="0" smtClean="0"/>
              <a:t>thinking</a:t>
            </a:r>
          </a:p>
          <a:p>
            <a:pPr>
              <a:defRPr/>
            </a:pPr>
            <a:r>
              <a:rPr lang="en-US" sz="2400" dirty="0" smtClean="0"/>
              <a:t>Adopt </a:t>
            </a:r>
            <a:r>
              <a:rPr lang="en-US" sz="2400" dirty="0"/>
              <a:t>the classroom research as an institutional </a:t>
            </a:r>
            <a:r>
              <a:rPr lang="en-US" sz="2400" dirty="0" smtClean="0"/>
              <a:t>policy</a:t>
            </a:r>
          </a:p>
          <a:p>
            <a:pPr>
              <a:defRPr/>
            </a:pPr>
            <a:r>
              <a:rPr lang="en-US" sz="2400" dirty="0"/>
              <a:t>P</a:t>
            </a:r>
            <a:r>
              <a:rPr lang="en-US" sz="2400" dirty="0" smtClean="0"/>
              <a:t>rovide </a:t>
            </a:r>
            <a:r>
              <a:rPr lang="en-US" sz="2400" dirty="0"/>
              <a:t>teachers </a:t>
            </a:r>
            <a:r>
              <a:rPr lang="en-US" sz="2400" dirty="0" smtClean="0"/>
              <a:t>with training </a:t>
            </a:r>
            <a:r>
              <a:rPr lang="en-US" sz="2400" smtClean="0"/>
              <a:t>on the new </a:t>
            </a:r>
            <a:r>
              <a:rPr lang="en-US" sz="2400" dirty="0"/>
              <a:t>methods </a:t>
            </a:r>
            <a:r>
              <a:rPr lang="en-US" sz="2400"/>
              <a:t>and </a:t>
            </a:r>
            <a:r>
              <a:rPr lang="en-US" sz="2400" smtClean="0"/>
              <a:t>techniques</a:t>
            </a:r>
            <a:endParaRPr lang="en-US" sz="2400" dirty="0" smtClean="0"/>
          </a:p>
          <a:p>
            <a:pPr>
              <a:defRPr/>
            </a:pPr>
            <a:r>
              <a:rPr lang="en-US" sz="2400" dirty="0" smtClean="0"/>
              <a:t>Incorporate </a:t>
            </a:r>
            <a:r>
              <a:rPr lang="en-US" sz="2400" dirty="0"/>
              <a:t>classroom activities that awaken the </a:t>
            </a:r>
            <a:r>
              <a:rPr lang="en-US" sz="2400" dirty="0" smtClean="0"/>
              <a:t>students’ interest </a:t>
            </a:r>
            <a:r>
              <a:rPr lang="en-US" sz="2400" dirty="0"/>
              <a:t>and </a:t>
            </a:r>
            <a:r>
              <a:rPr lang="en-US" sz="2400" dirty="0" smtClean="0"/>
              <a:t>desire </a:t>
            </a:r>
            <a:r>
              <a:rPr lang="en-US" sz="2400" dirty="0"/>
              <a:t>to </a:t>
            </a:r>
            <a:r>
              <a:rPr lang="en-US" sz="2400" dirty="0" smtClean="0"/>
              <a:t>learn.</a:t>
            </a:r>
            <a:endParaRPr lang="es-ES" sz="2400" dirty="0"/>
          </a:p>
        </p:txBody>
      </p:sp>
      <p:pic>
        <p:nvPicPr>
          <p:cNvPr id="21508" name="Picture 2" descr="ANd9GcRAC-6A_r2YU1CDZ26Uxo5O2HN1H-5de-nV33AVx9IAIMVnm_Jq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628775"/>
            <a:ext cx="16954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rc_mi" descr="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554163"/>
            <a:ext cx="17811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ANd9GcQ0El411WctDNGN-bswGfENg2WLLnK-6MbG98sc5-G2K6PT3T9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554163"/>
            <a:ext cx="12382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http://t2.gstatic.com/images?q=tbn:ANd9GcSSjvXiqfYXock6lEVQIhVlO-qe7jOZ3oHN_YkDweSF0InXV0y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687513"/>
            <a:ext cx="18923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dirty="0" smtClean="0"/>
              <a:t> PROPOSAL </a:t>
            </a:r>
          </a:p>
        </p:txBody>
      </p:sp>
      <p:sp>
        <p:nvSpPr>
          <p:cNvPr id="3" name="2 Marcador de contenido"/>
          <p:cNvSpPr>
            <a:spLocks noGrp="1"/>
          </p:cNvSpPr>
          <p:nvPr>
            <p:ph idx="1"/>
          </p:nvPr>
        </p:nvSpPr>
        <p:spPr>
          <a:xfrm>
            <a:off x="457200" y="1600200"/>
            <a:ext cx="8229600" cy="4781550"/>
          </a:xfrm>
        </p:spPr>
        <p:txBody>
          <a:bodyPr/>
          <a:lstStyle/>
          <a:p>
            <a:pPr marL="0" indent="0">
              <a:buFont typeface="Arial" charset="0"/>
              <a:buNone/>
              <a:defRPr/>
            </a:pPr>
            <a:endParaRPr lang="en-US" sz="1600" b="1" dirty="0" smtClean="0"/>
          </a:p>
          <a:p>
            <a:pPr marL="0" indent="0">
              <a:buFont typeface="Arial" charset="0"/>
              <a:buNone/>
              <a:defRPr/>
            </a:pPr>
            <a:r>
              <a:rPr lang="en-GB" sz="1600" b="1" dirty="0" smtClean="0"/>
              <a:t>HOW TO PROMOTE THE EFFECTIVE LEARNING AT THE “DR. FRANCISCO CAMPOS COELLO” PUBLIC HIGH SCHOOL ON THE STUDENTS OF THE THIRD YEAR OF BACHELOR IN </a:t>
            </a:r>
            <a:r>
              <a:rPr lang="en-GB" sz="1600" b="1" dirty="0"/>
              <a:t>GUAYAQUIL DURING THE </a:t>
            </a:r>
            <a:r>
              <a:rPr lang="en-GB" sz="1600" b="1" dirty="0" smtClean="0"/>
              <a:t>FIRST </a:t>
            </a:r>
            <a:r>
              <a:rPr lang="en-GB" sz="1600" b="1" dirty="0"/>
              <a:t>QUIMESTRE OF </a:t>
            </a:r>
            <a:r>
              <a:rPr lang="en-GB" sz="1600" b="1" dirty="0" smtClean="0"/>
              <a:t>THIS SCHOOL </a:t>
            </a:r>
            <a:r>
              <a:rPr lang="en-GB" sz="1600" b="1" dirty="0"/>
              <a:t>YEAR </a:t>
            </a:r>
            <a:endParaRPr lang="es-ES" sz="1600" dirty="0"/>
          </a:p>
          <a:p>
            <a:pPr>
              <a:defRPr/>
            </a:pPr>
            <a:endParaRPr lang="es-ES" dirty="0"/>
          </a:p>
        </p:txBody>
      </p:sp>
      <p:pic>
        <p:nvPicPr>
          <p:cNvPr id="22533" name="Picture 4" descr="http://t2.gstatic.com/images?q=tbn:ANd9GcQPVEXdD0pTmtX90b76kPx8UmonTuVpTvec_M1G4HmXPMhyxHfs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068638"/>
            <a:ext cx="13684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ttp://t0.gstatic.com/images?q=tbn:ANd9GcQyXY0ccjQNcwa8PqmpLsSaMN9xQQGiIEdTV9kpFRlzV1HAjK5Nw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068638"/>
            <a:ext cx="20161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708921"/>
            <a:ext cx="835292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68313" y="274638"/>
            <a:ext cx="8218487" cy="1143000"/>
          </a:xfrm>
        </p:spPr>
        <p:txBody>
          <a:bodyPr/>
          <a:lstStyle/>
          <a:p>
            <a:r>
              <a:rPr lang="es-ES" smtClean="0"/>
              <a:t>PROPOSAL’S COMPONENTS </a:t>
            </a:r>
          </a:p>
        </p:txBody>
      </p:sp>
      <p:pic>
        <p:nvPicPr>
          <p:cNvPr id="235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1013" y="1600200"/>
            <a:ext cx="8294687" cy="4914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1633538"/>
            <a:ext cx="23034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AutoShape 7" descr="http://t2.gstatic.com/images?q=tbn:ANd9GcTnGKTi7sJT5A0vn4-4qZnn6dUZIAE9ypFw7Go9GIMIuCFcLzYb"/>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23558" name="AutoShape 9" descr="http://t2.gstatic.com/images?q=tbn:ANd9GcTnGKTi7sJT5A0vn4-4qZnn6dUZIAE9ypFw7Go9GIMIuCFcLzYb"/>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pic>
        <p:nvPicPr>
          <p:cNvPr id="2355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1633538"/>
            <a:ext cx="16557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3068638"/>
            <a:ext cx="1674812"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AutoShape 13" descr="data:image/jpeg;base64,/9j/4AAQSkZJRgABAQAAAQABAAD/2wCEAAkGBhMQEBIQEhIQFBQQGRUXEhQXFxYXFhQXFhIVFBgUFRUXGyYeFxkkGRUVIS8gIycqLCwsFR4xNTAqNScuLCkBCQoKDgwOGg8PGiokHiEpKTE1MiwwLCwwNSoqLTMsKiouKSwpLCwsLSksLywpKSksNSwsKiw1LCwpLCwsLCwsLP/AABEIAKYBMAMBIgACEQEDEQH/xAAbAAEAAgMBAQAAAAAAAAAAAAAABQYCAwQBB//EAD0QAAIBAgQDBgQDBgUFAQAAAAECAAMRBBIhMQUGQRMiUWFxkTKBocFSsdEUYoKS4fAkM0JyogcjY4PxRP/EABoBAQADAQEBAAAAAAAAAAAAAAADBAUCAQb/xAAxEQACAgEDAQYFBAIDAQAAAAAAAQIDEQQhMUESE1FhgaEUcbHB4QWR0fAjQjKC8SL/2gAMAwEAAhEDEQA/APuMREAREQBERAEREAREQBERAEREAREQBERAEREAREQBERAEREAREQBERAEREAREQBERAEREAREQBERAEREAREQBERAERF4AiIgCIiAIiV3jvNiYZq1NrqUphkbQ3ZiQAFNttCbnaSV1yseIo5lNRWWWKJT8DzkX4e1XV6yHsyBlUl8ubONwAFu38JmPDecMvDmrVM3aUgqgmxNQv3UqdNL5tP3DJnpLFnbrgj76PtkuUSpcvc6CsuHpm71ajMlQ91cpUFs2Ubg7fKW2RW1SqfZkjuE1NZQiIkR2IiIAiLxAEREAREQBERAEREAREQBERAEREAREQBERAE04vFpSQ1KjBVXcnYXNvzm28iea6WfB4hbA9wn2s32ndcVKaT4bRzJ4i2jj4hzetDFpRc0xSZbl7ksrEaAqBoDp73nFzlzO2Gq0FTP3SHqAWyurZgEJOxOVp86x9TNUV6hLKcqsL6lBlG/+0W+Qk/xjiNOqlelcEA0Fot3szpSLJdmOl8rselzNxaGEJReM7b/TPuZ3xDlF743LTzPzVlwKVaZdHrHIu2amy3Lq1+oylZhgOelenhioBzuKVYubFbBe/ppreQnMnEqVXDYdVA7SooqvYCxL08jEnfN3Tt4SAanTTD0MoGfNVzsCdSCuUkXsNHPtOatJXKtdpdX9/wCBO+Sk8Poj7TeeXnNhqxKIW3Krf1sL/Wbc0xOyaWTIvPmHPyf4xrrmzopUa3+Ag6DwKkz6PVvbSUvifCX/AGmhV2Kf5hZrZtGF1J0PxH6S7o7FVZ2n4Mr6iLnHHmVnhXEjQVhkDZqbodDcZswzgbX71r+GkyxPEc1GlR7PKKIdbkG5uzHUfu5tPDXxkxhqBGPa6ErkFja63t47RxqiTisLZDa5zmxtudz7TU76LmnjpnnyKXdyUXv1IrlGl/i8OoWxDAkm+oAZi3ztProeUHD8KJxgq2zKEAUIQTmsRrb4RqdTLlg1YKoY3YAXPibTN1tqtkmvAuaeDgmvM7gZ7eag087SZ+CzkgMdzktGpiVcLkw6pYg952YgFfAWJnHyXzX2tLEGs7nsb1CzZdKZBsO74ZT76SoVsjvjO1VS2WoRc7P2oAIsdfjJknyRiaNNnp1QDnUWuoykITU1O+4J8NJtz0lcaZYW+35x7mdG+TsWX4kzy9zY9fHVEdaqq/dSmbWpsisSGP4jlb2PhJN+bVONTCoaZXUVGJIKuCRkW4sxvb3lH4XxkUl7QZTVeuKpzBjYdmQWBHnUqSJqlVxbtQZstNz2bEklrEHPfe97n5zv4KE5vbCxt8/E8+IlGPPU+04THJVBNNgwUlSR0Ybib5XORKeXBqfxvUb1u1r367SxXmLdBQm4rozQrl2ops9iIkR2IiIAiIgCIiAIiIAiIgCIiAJ4TF5Gcw8XOFoNWCF8pFxe1gTa5Ph+s6hFzkorlnMpKKyyQJnFjsWEXUXvZQv4idLTzhXFUxNJaiEagErcEqT0a0rHO3HTSenRR1GoaoALsuoyn8zbeT1UTnZ3a5I52RjHtdCoJwbPiTh3zLbNlsN8pJXfoV/KdmK4aq4qnQO1RRY+ZXLf+bWWDsKeIJxikVTSB1uabaA6MNVJ1PgNZxYbAftzJiEDJ2LZdx0s3X1mutRLmWUksP5lHuo8LffPoYcwcGRaHag3amEUDS1gSL6bfGZy1cH2mAQ00uxKMQouSRdTtLhV4IaiMjKLMLfEfXoPLxmXDOXhSTIGOVdlFx1vvct9ZUWqxBLqnn0J3TmWfFDg9wVUZrBBnB2V9NB4G17j0k2gmrDYIKoC90DYDUexm8Kw/CfofvM6Uty0ke5JprUbn1m5q4UEtdQNydvcbTAVy3woSOhbuj5C1z7TlSOsHKOHU7/AvsJqw3Dk7On3VPdW5IF75RO8UXve6D+En65vtMUwzqFAZCFAGqnWwtuG+097R5gxpYcA2A0E35JgarLqyX81N/8Ajofa8yTEqwut29B9zpPHI9weMJF8TY5kBJCG+a3U6ZQfI6/O0lSGPQD11+g/Waq2EuCGJIO42H0nqZ4z53w3AZaWJNVCLsTZh0RSQdfUzHlPhi1F7dviBIA6EZLWPl3z7y5YvgYdCoJCkEFTqLe9x8jObB8vdjSCIBYX/wBRG/qD+c0vi8xkur+hU7jEl4IprcNVcYlAajdj7udPRh7Th4lwjsaqpTLM1QFiLdTcCwHzPyll4hwk4apUxr5mA0tcWF7LuNbTdSoUyqY9gKWmhLFyNSLBBYZjc9estrUySUllrGP+xA6lun8/QsvBaoWmtIC3YhUI9FFiPIjX3korSjcscx58ZUpmoClUnsyy2Zm0sPLu9PLSXHF4xKKGo7BQPEgX0vYX3MybqZwniXL3/cvV2RlHK4R1gzKQnLXHzjEep2ZRVbKpJvm/qJNXkFkHCTjLlEkZKSyj2IicHQiIgCIiAIiIAiIgCeMwG5AnsgOdsG1TCOUtnpEOt/LQ/Qk/KSVQU5qLeMnE5OMW0VKpzlUwmNqlqj16XeAW9l1e91zDdQCPAzv51Y4v9lWkxKVadWottmypnsR42FvK8peJ4bUazv3QwaxOoYg6keQN/efUOCYigmFo9mFVWW6oLsbtqwUam2a829TGGncbYLfdeXH1M6lu1ODe3JTuRKTF2eiR2lMpmUmy1KL6MPJlIBBndzxy+QMRjCQe9RygXuqBMjX+ZHtInhmJOCx1YqvdGYZToSrHMvtYe0uXE3OIwzrmFqqaAL1IuLkk9bTm6ycL1auHj9ttjquMZVuD5RVuW+EvVwlZqVRB2yPTKMd6oOZCD4ZSPrOLl3GVMPi+zI0D5atjYdQb+OoJnDSwtSinZPowI7uYWAI3066L7Typi7VjVJ+IjP5HKB9R95eVbl2svKl/UVnNLCxuj7KhuJ7TSR3DeKK4AIKHKGAOxX8StsRO9cSOlz6C/wBdvrPmHsbCN6raZTTnY7KB6nX2H6z3sid2Py0/r9ZGdnJjj/3aIb4CW9C9hkB/5W8wJ3iamwiEEFQb731+pmoYZ0+B7gdH1t6Ne/veAdcTm7Wp+BD6P+qiY0sU7qGFNbMARd+hF+imAdU4KR/xLBdsgNTwzX7vzy3+Vpt7Ko+7hR4INf5z9gJsp4JFFgoH538c29/OAb54wms0SNmb56/nr9Z5mcdAfQ2Psf1gHjpPDoJ42JHUFfUae40+s5MZxJUsB32b4VWxJ8/ADzM7RyfPueeJu+INMAlFyga3F9SSB46W+U6cfwKpTwCrVqIBR7V3RTcsztanr4a6/OQXEcWKmILi1le4G4vnuF89YrdpVzqPjqHTXRrksb363t1n0yqahBJ4S3/vuY/bXallckvyVwA11XEqwBpVqZBN9VQXcDzOZfad3/UCk1u0qkWLBMMgOgUDNUqN+8TYW6CSfK2HbDYWnSzAEXLArcXJ8QR0tKvzXxJsZVoqBYAlAPEsfi18gPaVK5zt1Ln/AKr6fn+SxKMYVdnqyS5DotQxC5iQlWgap8AM5AJ/lvfzmji/PLYmui0HejTUspYE2YE6VGCi9hbbXeXMPQNE0mAyLTyspurZFXXwNrDpPlKcPLMalId3vMUW/cW+mp6AaTrTdjUWStmt1+xzdmqChF8n22hUBUWYNoNR103myVT/AKfYRxRerUtmqtYW/Cul/cn2lrmLfWq7HBPODQql24qTEREhJBERAEREAREQDwmc+IUMpU6hgQR4gixm5pF8dxJTD1GXcDTyuQL/AFnUTlnzLEoQWw5LMtNnGhOUbXOmwOmsk+WOM9k/YaBHOUeKsOl/A/cSQ4rwNzXp1KKdx6Yp1DcAWtYN59D/AAiQHBgFxSioAdSLHo6/CbeNvzn0vexvpeV0z6/+mR2JV2LHiSPMNMvVqH/TTCX1t8Q8t9Zr4RVajaqtygYJUXwBtZv6+VussWKwCslWw1qjvHzA7shOVsTaqyfjX6qf0JkULVKhpLjH5+53Ktq1PPJz808Mqdo9YAZB2ZvfXQgEEfOasBhxXw1VVpg1FJANhm3BGvqplv4hgDVpugHxAj3EheW+G1MIztV3qWyU17zsR1AHT+zIVqf8OG91jHoSOn/JlcPJKYZX7DCq6WqK1MAG19L5r+WXeWqmJHcPwbM3a1bZtkQaimDvr1Y9T8hJVVmRZLLbL8VhYPRDNaezi4vjRSou5ANha3jfS3prK9k1CLk+ESwi5NRXU9wPF6VYlabXK6kag28dekhuceLqlM0BmzsAdCAAM3W/jY6SocK4o9CurqWILAOFGmW+xGun9JM808MfPXrvtmpCnY7jY6fL6zAlrrNRpJYW/D8MYb+2Dajo4U6mOXt0+eVt9yQ5O47mAw73zAEoSb3G+X5TLjfG+xwtKkvx1aa63tlXKBf1Oo95w8o4Ja1JagYq1KrmVgN1KLdT5G0z4vgQuEbEEks9Ogq3HwKMpIHqRed1zv8AgfTnyx9enuczhT8Z68eefp19jbyZxhR/2GzBnJK3II22HhoJZcdxKnQANRrZtBuSSNdAJQuXeHPUyV6W6VUvfQBMoJP9+M1818TeriaiXZUpNZLjS4FiRfc3/MSKjWWafSbrfp4Y/BJbpIXanEXt1+f5PpFGsHUMpuGFwfIzORHLONFTDoAACndIHkBqL663kvN6i1W1xmuqMW2DhNxfRmmpK+xYVcVZbvZcv+3Jpb+K8spEjeJYIm1SmQKiaC+zL1RvLz6GWYshaPnVTCdhhGNSnaoWO4GbUjQH0H1mvgPDKj1Vqi2RaguSdgqgGw67ye5mwlTFKqIMtRGzNSY2YgdVOzDzE7eCcMajRVGFjqT6k3m0tVipvO7Zn9z/APfkiF45WeqXOq0qJCAfjY7/AN9APOcfBaRSpTcfCzhDqT0vax9ZJ82Yn/Lp+rH5aD7zs4Tw8dhTDDYh/mdR9DJVaoadZXP9/JG63K14fBHc1cb/APzi1hrU6nXZR5m/1EgFJpgomYBxY6mzXcd3XfWxndzWy9uMoAIGZz+Jtlv6ae8leFcCq/tFFqiA06K3Go1ZtTcep/4iSV2Qppi8c7+pzKMrLGXXhWHFKjTpjZFAv4m2p+ZufnO4GQnLta9Ijojuqn90HT9PlJlTPnZvLyzVW2yNkREjOxERAEREAREQDEiaqtAMCCLg6EeIM3zy09yeYIE4KrQGWnarTHwoxyuvkGOhHrIGpwGm1btnp4pCSGICZluPNLy95Jh2UmhdKH/FkcoKXJDColrBax/9VT7rIfC8uBa3arSrk3JGYoii++12+kuYSe5IjdKOUnyHWnyRtPBVD8TKg8EFz/O32Wb8Nw5Kdyq6ndjqzerHUzttFpF2mSYMUW0yiJyeiUznJXavSREzdotr3Ascx8fUS4tKdzLjQ9VQAclNijN0JuCyj0HXzmX+qpS07zxlfUvfp7auWPP6EDypVeniwAuZmFTS9vc+All5mpVWw7ZmXQqciKTsw/1HU+wlew+WhW7RbZlYhddLM1gBfxFpdScwmfoJKdNlPm/dF/WZV0LfJe25XeSsIRRIqCquugDMl9LXsCJ1c0YIDCstMVTsAuZmFh+6SZLkqilmIAHWeJVSot1II/voZeSiq+4z0fzwVXJuzvsdfQg+TaFVaJysF1+F0NjZVF73BG0jOeK7tVRHUKQh2bMD3txoD7+EuSi20pvHXFaqxa2ZO6LHYbgae8o66Sp0yq80WtLmzUOw7OVKdRcUiOlrKWvcHdBbb/cJfBKPwjFrRxDEC9Md0kG4QMQAfS+nzl3WXf0qKhVJR47T/j7FP9Qk5WJvnCMpiy3mUTXM448VgEqCzqDbbxHmDuD6TQ+AqL8Dhh+GoL+zjX3vJO0WnvaZ5gpfFuXe2qZ3pVgdAezdGBHo1iPaStNlUAFKwt/4n+wIk7kgrJndJpJvgjVaTyUTFcApPW7UJimNwSvZkKSNtXA/OTtOhWqrlIFFD8RuGqEeAtovuZOdlMgkTulJJN8CMEnlHPhcGtNQiiwXYToAnoE9kOSTAiInh6IiIAiIgCIiAIiIAiIgCIiAIiIAiIgHLxLEdnRqON1ViPW2n1lR43RC4PDjqCGbzzKS31t7S4Y/DdpTdPxqR7iRHD8JTxOGVKigmn3XU9Cun5WlLV1O2uUPEs6a1VWKb6FMqKALvlNtbgbAnT6ESycu4ssrId0Onof/AIZE8z4YJVCAWVk29NPtJLl7BhUFW5LOov4D9dZ81o6pV6tqPCzn5dPc3NRNT06lLl4x8zXxzipYtSUKQCLk7kjXTw1mjg/FWpnKyrlYi5vqOl5nicEadElrZ2ca76a9frMMFg+0p1BbvAjL7G4kMnqHqlL/AGxlLy3fZPV3Spx0zj18SW47jOzpG27EKPnv9B9ZVEQNfJlDG4uR1H2vLLxLAZ6S5iQ1MX8RfLrfx2kBy9TzV6adDmJ9Tc/rJ9fCVmoh2uHhL7nmllGNMmuVnP2JPlWir/tCnaoAv0N7fP8AKWbl7El8NTJ1IBU/wkr+QE52wdLC0alRVVeunVjt9Z18BwhpYemp3tc+rG9vrPotHQ6KlX4GJqrVbY5okIiJfKoiIgCIiAIiIAiIgCIiAIiIAiIgCIiAIiIAiIgCIiAIiIAiIgCQ+Pwj0nOIojNm/wA2n+P95f3pMRPGsgqePwCY7LUpvZ0uCp3G4sw3G8leG8J7KmqXuVGp8ZvxvBadVs9ijjZ0OVv6/OahQxVP4Xp1R++Cre66SnHSwU3Zjdll6ibgoZ2RGczplpfxD7zRywc+c+JB9wZKYmtVYZXwmb0dCPYzHCPUQWTB5f40UfSVHo29Src/3f8AknWqXc93jc68Tw/OjL+IEe4tIPAcFXBt21aoNBZbfPYbk6yZKYp+tKkPK7t9dJlhuBIrdo5aq/4nN7eg2Etz0kJyU2t0QR1E4xcU9mc2FoPimWrUUpSTWnTO7H8bD7f2ZyLRLcVhFdsRETo8EREAREQBERAEREAREQBERAEREAREQBERAEREAREQBERAEREAREQBERAFotEQBERAEREAREQBERAEREAREQBERAEREAREQBERAEREAREQBERAEREAREQBERAEREAREQBERAEREAREQBERAEREAREQBERAEREAREQBERAP/9k="/>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pic>
        <p:nvPicPr>
          <p:cNvPr id="2356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75" y="4652963"/>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2575" y="5157788"/>
            <a:ext cx="2143125"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a:defRPr/>
            </a:pPr>
            <a:r>
              <a:rPr lang="es-ES" b="1" dirty="0" err="1" smtClean="0">
                <a:solidFill>
                  <a:schemeClr val="accent6"/>
                </a:solidFill>
              </a:rPr>
              <a:t>There</a:t>
            </a:r>
            <a:r>
              <a:rPr lang="es-ES" b="1" dirty="0" smtClean="0">
                <a:solidFill>
                  <a:schemeClr val="accent6"/>
                </a:solidFill>
              </a:rPr>
              <a:t> </a:t>
            </a:r>
            <a:r>
              <a:rPr lang="es-ES" b="1" dirty="0" err="1" smtClean="0">
                <a:solidFill>
                  <a:schemeClr val="accent6"/>
                </a:solidFill>
              </a:rPr>
              <a:t>is</a:t>
            </a:r>
            <a:r>
              <a:rPr lang="es-ES" b="1" dirty="0" smtClean="0">
                <a:solidFill>
                  <a:schemeClr val="accent6"/>
                </a:solidFill>
              </a:rPr>
              <a:t> no </a:t>
            </a:r>
            <a:r>
              <a:rPr lang="es-ES" b="1" dirty="0" err="1" smtClean="0">
                <a:solidFill>
                  <a:schemeClr val="accent6"/>
                </a:solidFill>
              </a:rPr>
              <a:t>substitute</a:t>
            </a:r>
            <a:r>
              <a:rPr lang="es-ES" b="1" dirty="0" smtClean="0">
                <a:solidFill>
                  <a:schemeClr val="accent6"/>
                </a:solidFill>
              </a:rPr>
              <a:t> </a:t>
            </a:r>
            <a:r>
              <a:rPr lang="es-ES" b="1" dirty="0" err="1" smtClean="0">
                <a:solidFill>
                  <a:schemeClr val="accent6"/>
                </a:solidFill>
              </a:rPr>
              <a:t>for</a:t>
            </a:r>
            <a:r>
              <a:rPr lang="es-ES" b="1" dirty="0" smtClean="0">
                <a:solidFill>
                  <a:schemeClr val="accent6"/>
                </a:solidFill>
              </a:rPr>
              <a:t> </a:t>
            </a:r>
            <a:r>
              <a:rPr lang="es-ES" b="1" dirty="0" err="1" smtClean="0">
                <a:solidFill>
                  <a:schemeClr val="accent6"/>
                </a:solidFill>
              </a:rPr>
              <a:t>persistence</a:t>
            </a:r>
            <a:endParaRPr lang="es-ES" b="1" dirty="0" smtClean="0">
              <a:solidFill>
                <a:schemeClr val="accent6"/>
              </a:solidFill>
            </a:endParaRPr>
          </a:p>
        </p:txBody>
      </p:sp>
      <p:pic>
        <p:nvPicPr>
          <p:cNvPr id="2457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771427"/>
            <a:ext cx="5616575" cy="40338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685800" y="476250"/>
            <a:ext cx="7772400" cy="1296988"/>
          </a:xfrm>
        </p:spPr>
        <p:txBody>
          <a:bodyPr/>
          <a:lstStyle/>
          <a:p>
            <a:pPr eaLnBrk="1" hangingPunct="1"/>
            <a:r>
              <a:rPr lang="en-GB" b="1" smtClean="0">
                <a:solidFill>
                  <a:srgbClr val="00B050"/>
                </a:solidFill>
              </a:rPr>
              <a:t>PROBLEMATIZATION</a:t>
            </a:r>
            <a:endParaRPr lang="es-ES" smtClean="0">
              <a:solidFill>
                <a:srgbClr val="00B050"/>
              </a:solidFill>
            </a:endParaRPr>
          </a:p>
        </p:txBody>
      </p:sp>
      <p:sp>
        <p:nvSpPr>
          <p:cNvPr id="4099" name="2 Subtítulo"/>
          <p:cNvSpPr>
            <a:spLocks noGrp="1"/>
          </p:cNvSpPr>
          <p:nvPr>
            <p:ph type="subTitle" idx="1"/>
          </p:nvPr>
        </p:nvSpPr>
        <p:spPr>
          <a:xfrm>
            <a:off x="1371600" y="1628775"/>
            <a:ext cx="6400800" cy="4679950"/>
          </a:xfrm>
        </p:spPr>
        <p:txBody>
          <a:bodyPr/>
          <a:lstStyle/>
          <a:p>
            <a:pPr algn="l" eaLnBrk="1" hangingPunct="1"/>
            <a:r>
              <a:rPr lang="en-US" sz="2800" dirty="0" smtClean="0">
                <a:solidFill>
                  <a:srgbClr val="00B050"/>
                </a:solidFill>
              </a:rPr>
              <a:t>Dr. Francisco Campos </a:t>
            </a:r>
            <a:r>
              <a:rPr lang="en-US" sz="2800" dirty="0" err="1" smtClean="0">
                <a:solidFill>
                  <a:srgbClr val="00B050"/>
                </a:solidFill>
              </a:rPr>
              <a:t>Coello</a:t>
            </a:r>
            <a:r>
              <a:rPr lang="en-US" sz="2800" dirty="0" smtClean="0">
                <a:solidFill>
                  <a:srgbClr val="00B050"/>
                </a:solidFill>
              </a:rPr>
              <a:t>, high </a:t>
            </a:r>
            <a:r>
              <a:rPr lang="en-US" sz="2800" dirty="0">
                <a:solidFill>
                  <a:srgbClr val="00B050"/>
                </a:solidFill>
              </a:rPr>
              <a:t>s</a:t>
            </a:r>
            <a:r>
              <a:rPr lang="en-US" sz="2800" dirty="0" smtClean="0">
                <a:solidFill>
                  <a:srgbClr val="00B050"/>
                </a:solidFill>
              </a:rPr>
              <a:t>chool</a:t>
            </a:r>
            <a:endParaRPr lang="es-ES" sz="2800" dirty="0" smtClean="0">
              <a:solidFill>
                <a:srgbClr val="00B050"/>
              </a:solidFill>
            </a:endParaRPr>
          </a:p>
        </p:txBody>
      </p:sp>
      <p:graphicFrame>
        <p:nvGraphicFramePr>
          <p:cNvPr id="4" name="3 Diagrama"/>
          <p:cNvGraphicFramePr/>
          <p:nvPr>
            <p:extLst>
              <p:ext uri="{D42A27DB-BD31-4B8C-83A1-F6EECF244321}">
                <p14:modId xmlns:p14="http://schemas.microsoft.com/office/powerpoint/2010/main" val="42542695"/>
              </p:ext>
            </p:extLst>
          </p:nvPr>
        </p:nvGraphicFramePr>
        <p:xfrm>
          <a:off x="971600" y="2204864"/>
          <a:ext cx="691276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76250"/>
            <a:ext cx="1143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685800" y="476250"/>
            <a:ext cx="7772400" cy="1728788"/>
          </a:xfrm>
        </p:spPr>
        <p:txBody>
          <a:bodyPr/>
          <a:lstStyle/>
          <a:p>
            <a:pPr eaLnBrk="1" hangingPunct="1"/>
            <a:r>
              <a:rPr lang="es-ES" smtClean="0">
                <a:solidFill>
                  <a:srgbClr val="00B050"/>
                </a:solidFill>
              </a:rPr>
              <a:t>PROBLEM IDENTIFICATION </a:t>
            </a:r>
          </a:p>
        </p:txBody>
      </p:sp>
      <p:sp>
        <p:nvSpPr>
          <p:cNvPr id="3" name="2 Subtítulo"/>
          <p:cNvSpPr>
            <a:spLocks noGrp="1"/>
          </p:cNvSpPr>
          <p:nvPr>
            <p:ph type="subTitle" idx="1"/>
          </p:nvPr>
        </p:nvSpPr>
        <p:spPr>
          <a:xfrm>
            <a:off x="1371600" y="2349500"/>
            <a:ext cx="6400800" cy="3671888"/>
          </a:xfrm>
        </p:spPr>
        <p:txBody>
          <a:bodyPr rtlCol="0">
            <a:normAutofit fontScale="77500" lnSpcReduction="20000"/>
          </a:bodyPr>
          <a:lstStyle/>
          <a:p>
            <a:pPr algn="l" eaLnBrk="1" fontAlgn="auto" hangingPunct="1">
              <a:spcAft>
                <a:spcPts val="0"/>
              </a:spcAft>
              <a:buFont typeface="Arial" pitchFamily="34" charset="0"/>
              <a:buNone/>
              <a:defRPr/>
            </a:pPr>
            <a:endParaRPr lang="en-US" sz="4000" b="1" dirty="0" smtClean="0">
              <a:solidFill>
                <a:schemeClr val="tx1"/>
              </a:solidFill>
            </a:endParaRPr>
          </a:p>
          <a:p>
            <a:pPr algn="l" eaLnBrk="1" fontAlgn="auto" hangingPunct="1">
              <a:spcAft>
                <a:spcPts val="0"/>
              </a:spcAft>
              <a:buFont typeface="Arial" pitchFamily="34" charset="0"/>
              <a:buNone/>
              <a:defRPr/>
            </a:pPr>
            <a:endParaRPr lang="en-US" sz="4000" b="1" dirty="0" smtClean="0">
              <a:solidFill>
                <a:schemeClr val="tx1"/>
              </a:solidFill>
            </a:endParaRPr>
          </a:p>
          <a:p>
            <a:pPr algn="l" eaLnBrk="1" fontAlgn="auto" hangingPunct="1">
              <a:spcAft>
                <a:spcPts val="0"/>
              </a:spcAft>
              <a:buFont typeface="Arial" pitchFamily="34" charset="0"/>
              <a:buNone/>
              <a:defRPr/>
            </a:pPr>
            <a:endParaRPr lang="en-US" sz="4000" b="1" dirty="0" smtClean="0">
              <a:solidFill>
                <a:schemeClr val="tx1"/>
              </a:solidFill>
            </a:endParaRPr>
          </a:p>
          <a:p>
            <a:pPr algn="l" eaLnBrk="1" fontAlgn="auto" hangingPunct="1">
              <a:spcAft>
                <a:spcPts val="0"/>
              </a:spcAft>
              <a:buFont typeface="Arial" pitchFamily="34" charset="0"/>
              <a:buNone/>
              <a:defRPr/>
            </a:pPr>
            <a:r>
              <a:rPr lang="en-US" sz="3400" b="1" dirty="0" smtClean="0">
                <a:solidFill>
                  <a:schemeClr val="tx1"/>
                </a:solidFill>
              </a:rPr>
              <a:t> </a:t>
            </a:r>
          </a:p>
          <a:p>
            <a:pPr marL="457200" indent="-457200" algn="l" eaLnBrk="1" fontAlgn="auto" hangingPunct="1">
              <a:spcAft>
                <a:spcPts val="0"/>
              </a:spcAft>
              <a:buFont typeface="Wingdings" pitchFamily="2" charset="2"/>
              <a:buChar char="ü"/>
              <a:defRPr/>
            </a:pPr>
            <a:r>
              <a:rPr lang="es-ES" sz="3400" b="1" dirty="0" smtClean="0">
                <a:solidFill>
                  <a:schemeClr val="accent2">
                    <a:lumMod val="50000"/>
                  </a:schemeClr>
                </a:solidFill>
                <a:latin typeface="Cordia New" pitchFamily="34" charset="-34"/>
                <a:cs typeface="Cordia New" pitchFamily="34" charset="-34"/>
              </a:rPr>
              <a:t>FEW  OPPORTUNITIES FOR TEACHERS TO INNOVATE  THEIR KNOWLEDGE ABOUT TEACHING METHODOLOGY </a:t>
            </a:r>
          </a:p>
          <a:p>
            <a:pPr marL="457200" indent="-457200" algn="l" eaLnBrk="1" fontAlgn="auto" hangingPunct="1">
              <a:spcAft>
                <a:spcPts val="0"/>
              </a:spcAft>
              <a:buFont typeface="Wingdings" pitchFamily="2" charset="2"/>
              <a:buChar char="ü"/>
              <a:defRPr/>
            </a:pPr>
            <a:r>
              <a:rPr lang="es-ES" sz="3400" b="1" dirty="0" smtClean="0">
                <a:solidFill>
                  <a:schemeClr val="accent2">
                    <a:lumMod val="50000"/>
                  </a:schemeClr>
                </a:solidFill>
                <a:latin typeface="Cordia New" pitchFamily="34" charset="-34"/>
                <a:cs typeface="Cordia New" pitchFamily="34" charset="-34"/>
              </a:rPr>
              <a:t>LACK OF CLASSROOM RESEARCH IN THE FIELD OF ENGLISH TEACHING METHODOLOGY </a:t>
            </a:r>
          </a:p>
          <a:p>
            <a:pPr algn="l" eaLnBrk="1" fontAlgn="auto" hangingPunct="1">
              <a:spcAft>
                <a:spcPts val="0"/>
              </a:spcAft>
              <a:buFont typeface="Arial" pitchFamily="34" charset="0"/>
              <a:buNone/>
              <a:defRPr/>
            </a:pPr>
            <a:endParaRPr lang="es-ES" sz="4000" b="1" dirty="0" smtClean="0">
              <a:solidFill>
                <a:schemeClr val="tx1"/>
              </a:solidFill>
              <a:latin typeface="Cordia New" pitchFamily="34" charset="-34"/>
              <a:cs typeface="Cordia New" pitchFamily="34" charset="-34"/>
            </a:endParaRPr>
          </a:p>
          <a:p>
            <a:pPr algn="l" eaLnBrk="1" fontAlgn="auto" hangingPunct="1">
              <a:spcAft>
                <a:spcPts val="0"/>
              </a:spcAft>
              <a:buFont typeface="Arial" pitchFamily="34" charset="0"/>
              <a:buNone/>
              <a:defRPr/>
            </a:pPr>
            <a:endParaRPr lang="es-ES" sz="4000" dirty="0" smtClean="0">
              <a:solidFill>
                <a:schemeClr val="accent3">
                  <a:lumMod val="50000"/>
                </a:schemeClr>
              </a:solidFill>
            </a:endParaRP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335213"/>
            <a:ext cx="25717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306638"/>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685800" y="476250"/>
            <a:ext cx="7772400" cy="1728788"/>
          </a:xfrm>
        </p:spPr>
        <p:txBody>
          <a:bodyPr/>
          <a:lstStyle/>
          <a:p>
            <a:pPr eaLnBrk="1" hangingPunct="1"/>
            <a:r>
              <a:rPr lang="es-ES" smtClean="0">
                <a:solidFill>
                  <a:srgbClr val="00B050"/>
                </a:solidFill>
              </a:rPr>
              <a:t>PROBLEM SETTING </a:t>
            </a:r>
          </a:p>
        </p:txBody>
      </p:sp>
      <p:sp>
        <p:nvSpPr>
          <p:cNvPr id="3" name="2 Subtítulo"/>
          <p:cNvSpPr>
            <a:spLocks noGrp="1"/>
          </p:cNvSpPr>
          <p:nvPr>
            <p:ph type="subTitle" idx="1"/>
          </p:nvPr>
        </p:nvSpPr>
        <p:spPr>
          <a:xfrm>
            <a:off x="1371600" y="1844675"/>
            <a:ext cx="6400800" cy="4176713"/>
          </a:xfrm>
        </p:spPr>
        <p:txBody>
          <a:bodyPr rtlCol="0">
            <a:normAutofit/>
          </a:bodyPr>
          <a:lstStyle/>
          <a:p>
            <a:pPr algn="l" eaLnBrk="1" fontAlgn="auto" hangingPunct="1">
              <a:spcAft>
                <a:spcPts val="0"/>
              </a:spcAft>
              <a:buFont typeface="Arial" pitchFamily="34" charset="0"/>
              <a:buNone/>
              <a:defRPr/>
            </a:pPr>
            <a:endParaRPr lang="en-US" sz="4000" b="1" dirty="0" smtClean="0">
              <a:solidFill>
                <a:schemeClr val="tx1"/>
              </a:solidFill>
            </a:endParaRPr>
          </a:p>
          <a:p>
            <a:pPr algn="l" eaLnBrk="1" fontAlgn="auto" hangingPunct="1">
              <a:spcAft>
                <a:spcPts val="0"/>
              </a:spcAft>
              <a:buFont typeface="Arial" pitchFamily="34" charset="0"/>
              <a:buNone/>
              <a:defRPr/>
            </a:pPr>
            <a:endParaRPr lang="en-US" sz="4000" b="1" dirty="0" smtClean="0">
              <a:solidFill>
                <a:schemeClr val="tx1"/>
              </a:solidFill>
            </a:endParaRPr>
          </a:p>
          <a:p>
            <a:pPr algn="l" eaLnBrk="1" fontAlgn="auto" hangingPunct="1">
              <a:spcAft>
                <a:spcPts val="0"/>
              </a:spcAft>
              <a:buFont typeface="Arial" pitchFamily="34" charset="0"/>
              <a:buNone/>
              <a:defRPr/>
            </a:pPr>
            <a:endParaRPr lang="en-US" sz="4000" b="1" dirty="0" smtClean="0">
              <a:solidFill>
                <a:schemeClr val="tx1"/>
              </a:solidFill>
            </a:endParaRPr>
          </a:p>
          <a:p>
            <a:pPr algn="l" eaLnBrk="1" fontAlgn="auto" hangingPunct="1">
              <a:spcAft>
                <a:spcPts val="0"/>
              </a:spcAft>
              <a:buFont typeface="Arial" pitchFamily="34" charset="0"/>
              <a:buNone/>
              <a:defRPr/>
            </a:pPr>
            <a:r>
              <a:rPr lang="en-US" sz="3400" b="1" dirty="0" smtClean="0">
                <a:solidFill>
                  <a:schemeClr val="tx1"/>
                </a:solidFill>
              </a:rPr>
              <a:t> </a:t>
            </a:r>
          </a:p>
          <a:p>
            <a:pPr algn="l" eaLnBrk="1" fontAlgn="auto" hangingPunct="1">
              <a:spcAft>
                <a:spcPts val="0"/>
              </a:spcAft>
              <a:buFont typeface="Arial" pitchFamily="34" charset="0"/>
              <a:buNone/>
              <a:defRPr/>
            </a:pPr>
            <a:endParaRPr lang="es-ES" sz="4000" b="1" dirty="0" smtClean="0">
              <a:solidFill>
                <a:schemeClr val="tx1"/>
              </a:solidFill>
              <a:latin typeface="Cordia New" pitchFamily="34" charset="-34"/>
              <a:cs typeface="Cordia New" pitchFamily="34" charset="-34"/>
            </a:endParaRPr>
          </a:p>
          <a:p>
            <a:pPr algn="l" eaLnBrk="1" fontAlgn="auto" hangingPunct="1">
              <a:spcAft>
                <a:spcPts val="0"/>
              </a:spcAft>
              <a:buFont typeface="Arial" pitchFamily="34" charset="0"/>
              <a:buNone/>
              <a:defRPr/>
            </a:pPr>
            <a:endParaRPr lang="es-ES" sz="4000" dirty="0" smtClean="0">
              <a:solidFill>
                <a:schemeClr val="accent3">
                  <a:lumMod val="50000"/>
                </a:schemeClr>
              </a:solidFill>
            </a:endParaRPr>
          </a:p>
        </p:txBody>
      </p:sp>
      <p:graphicFrame>
        <p:nvGraphicFramePr>
          <p:cNvPr id="4" name="3 Diagrama"/>
          <p:cNvGraphicFramePr/>
          <p:nvPr>
            <p:extLst>
              <p:ext uri="{D42A27DB-BD31-4B8C-83A1-F6EECF244321}">
                <p14:modId xmlns:p14="http://schemas.microsoft.com/office/powerpoint/2010/main" val="2118363449"/>
              </p:ext>
            </p:extLst>
          </p:nvPr>
        </p:nvGraphicFramePr>
        <p:xfrm>
          <a:off x="1403648" y="1844824"/>
          <a:ext cx="6096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620713"/>
            <a:ext cx="108108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OPERATIONALIZATION OF VARIABLES</a:t>
            </a:r>
            <a:endParaRPr lang="es-EC"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5161" y="2148927"/>
            <a:ext cx="5873677" cy="342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62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7"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314647"/>
            <a:ext cx="7181850" cy="635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6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515" y="-43235"/>
            <a:ext cx="6319837" cy="743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95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Convergent</a:t>
            </a:r>
            <a:r>
              <a:rPr lang="es-EC" dirty="0" smtClean="0"/>
              <a:t> and </a:t>
            </a:r>
            <a:r>
              <a:rPr lang="es-EC" dirty="0" err="1" smtClean="0"/>
              <a:t>Divergent</a:t>
            </a:r>
            <a:r>
              <a:rPr lang="es-EC" dirty="0" smtClean="0"/>
              <a:t> </a:t>
            </a:r>
            <a:r>
              <a:rPr lang="es-EC" dirty="0" err="1" smtClean="0"/>
              <a:t>Thinking</a:t>
            </a:r>
            <a:endParaRPr lang="es-EC" dirty="0"/>
          </a:p>
        </p:txBody>
      </p:sp>
      <p:sp>
        <p:nvSpPr>
          <p:cNvPr id="3" name="2 Marcador de contenido"/>
          <p:cNvSpPr>
            <a:spLocks noGrp="1"/>
          </p:cNvSpPr>
          <p:nvPr>
            <p:ph idx="1"/>
          </p:nvPr>
        </p:nvSpPr>
        <p:spPr/>
        <p:txBody>
          <a:bodyPr/>
          <a:lstStyle/>
          <a:p>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68066"/>
            <a:ext cx="676875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22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6970</TotalTime>
  <Words>595</Words>
  <Application>Microsoft Office PowerPoint</Application>
  <PresentationFormat>Presentación en pantalla (4:3)</PresentationFormat>
  <Paragraphs>150</Paragraphs>
  <Slides>29</Slides>
  <Notes>16</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 </vt:lpstr>
      <vt:lpstr>THESIS THEME </vt:lpstr>
      <vt:lpstr>PROBLEMATIZATION</vt:lpstr>
      <vt:lpstr>PROBLEM IDENTIFICATION </vt:lpstr>
      <vt:lpstr>PROBLEM SETTING </vt:lpstr>
      <vt:lpstr>OPERATIONALIZATION OF VARIABLES</vt:lpstr>
      <vt:lpstr>Presentación de PowerPoint</vt:lpstr>
      <vt:lpstr>Presentación de PowerPoint</vt:lpstr>
      <vt:lpstr>Convergent and Divergent Thinking</vt:lpstr>
      <vt:lpstr>CONVERGENT TECHNIQUES</vt:lpstr>
      <vt:lpstr>DIVERGENT TECHNIQUES</vt:lpstr>
      <vt:lpstr>MEANINGFUL LEARNING AND LEARNING STYLES</vt:lpstr>
      <vt:lpstr>MULTIPLE INTELLIGENCES</vt:lpstr>
      <vt:lpstr>    METHODOLOGICAL DESIGN </vt:lpstr>
      <vt:lpstr>METHODOLOGICAL DESIGN</vt:lpstr>
      <vt:lpstr>METHODOLOGICAL DESIGN</vt:lpstr>
      <vt:lpstr>METHODOLOGICAL DESIGN</vt:lpstr>
      <vt:lpstr>TESTING THE HYPOTHESIS TEACHERS’ QUESTIONNAIRE</vt:lpstr>
      <vt:lpstr>TESTING THE HYPOTHESIS TEACHERS’ QUESTIONNAIRE </vt:lpstr>
      <vt:lpstr>TESTING HYPOTHESIS CLASSROOM OBSERVATIONS  </vt:lpstr>
      <vt:lpstr>ANALYSIS OF STUDENTS’RESULTS MEAN</vt:lpstr>
      <vt:lpstr>ANALYSIS OF STUDENTS’ RESULTS VARIANCE </vt:lpstr>
      <vt:lpstr>ANALYSIS OF STUDENTS’ RESULTS STANDARD DEVIATION  </vt:lpstr>
      <vt:lpstr>TESTING HYPOTHESIS </vt:lpstr>
      <vt:lpstr>CONCLUSIONS</vt:lpstr>
      <vt:lpstr>RECOMMENDATIONS </vt:lpstr>
      <vt:lpstr> PROPOSAL </vt:lpstr>
      <vt:lpstr>PROPOSAL’S COMPONENTS </vt:lpstr>
      <vt:lpstr>There is no substitute for persistence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Keydi</dc:creator>
  <cp:lastModifiedBy>Keydi</cp:lastModifiedBy>
  <cp:revision>199</cp:revision>
  <cp:lastPrinted>2013-07-20T16:07:59Z</cp:lastPrinted>
  <dcterms:created xsi:type="dcterms:W3CDTF">2013-05-18T01:35:52Z</dcterms:created>
  <dcterms:modified xsi:type="dcterms:W3CDTF">2013-11-18T23:03:46Z</dcterms:modified>
</cp:coreProperties>
</file>