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7.xml" ContentType="application/vnd.openxmlformats-officedocument.presentationml.notesSlide+xml"/>
  <Override PartName="/ppt/diagrams/quickStyle11.xml" ContentType="application/vnd.openxmlformats-officedocument.drawingml.diagramStyl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layout11.xml" ContentType="application/vnd.openxmlformats-officedocument.drawingml.diagram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72" r:id="rId1"/>
  </p:sldMasterIdLst>
  <p:notesMasterIdLst>
    <p:notesMasterId r:id="rId44"/>
  </p:notesMasterIdLst>
  <p:sldIdLst>
    <p:sldId id="256" r:id="rId2"/>
    <p:sldId id="258" r:id="rId3"/>
    <p:sldId id="259" r:id="rId4"/>
    <p:sldId id="257" r:id="rId5"/>
    <p:sldId id="268" r:id="rId6"/>
    <p:sldId id="269" r:id="rId7"/>
    <p:sldId id="280" r:id="rId8"/>
    <p:sldId id="271" r:id="rId9"/>
    <p:sldId id="272" r:id="rId10"/>
    <p:sldId id="288" r:id="rId11"/>
    <p:sldId id="273" r:id="rId12"/>
    <p:sldId id="281" r:id="rId13"/>
    <p:sldId id="282" r:id="rId14"/>
    <p:sldId id="283" r:id="rId15"/>
    <p:sldId id="276" r:id="rId16"/>
    <p:sldId id="284" r:id="rId17"/>
    <p:sldId id="285" r:id="rId18"/>
    <p:sldId id="286" r:id="rId19"/>
    <p:sldId id="287" r:id="rId20"/>
    <p:sldId id="275" r:id="rId21"/>
    <p:sldId id="265" r:id="rId22"/>
    <p:sldId id="289" r:id="rId23"/>
    <p:sldId id="290" r:id="rId24"/>
    <p:sldId id="261" r:id="rId25"/>
    <p:sldId id="291" r:id="rId26"/>
    <p:sldId id="262" r:id="rId27"/>
    <p:sldId id="263" r:id="rId28"/>
    <p:sldId id="264" r:id="rId29"/>
    <p:sldId id="292" r:id="rId30"/>
    <p:sldId id="293" r:id="rId31"/>
    <p:sldId id="277" r:id="rId32"/>
    <p:sldId id="278" r:id="rId33"/>
    <p:sldId id="294" r:id="rId34"/>
    <p:sldId id="295" r:id="rId35"/>
    <p:sldId id="296" r:id="rId36"/>
    <p:sldId id="302" r:id="rId37"/>
    <p:sldId id="297" r:id="rId38"/>
    <p:sldId id="298" r:id="rId39"/>
    <p:sldId id="300" r:id="rId40"/>
    <p:sldId id="301" r:id="rId41"/>
    <p:sldId id="299" r:id="rId42"/>
    <p:sldId id="30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F6F2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0143" autoAdjust="0"/>
  </p:normalViewPr>
  <p:slideViewPr>
    <p:cSldViewPr>
      <p:cViewPr>
        <p:scale>
          <a:sx n="66" d="100"/>
          <a:sy n="66" d="100"/>
        </p:scale>
        <p:origin x="-93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yana\Desktop\TESIS%20DAYANA%20ASTUDILLO\FUNDAMENTOS\ESTUDIOS%20COLOMBIA\MSQ_NORTE_TOTAL.xlsx" TargetMode="External"/><Relationship Id="rId1" Type="http://schemas.openxmlformats.org/officeDocument/2006/relationships/image" Target="../media/image73.jpeg"/></Relationships>
</file>

<file path=ppt/charts/_rels/chart2.xml.rels><?xml version="1.0" encoding="UTF-8" standalone="yes"?>
<Relationships xmlns="http://schemas.openxmlformats.org/package/2006/relationships"><Relationship Id="rId2" Type="http://schemas.openxmlformats.org/officeDocument/2006/relationships/oleObject" Target="file:///C:\Users\Dayana\Desktop\TESIS%20DAYANA%20ASTUDILLO\FUNDAMENTOS\ESTUDIOS%20COLOMBIA\MSQ_SUR_TOTAL.xlsx" TargetMode="External"/><Relationship Id="rId1" Type="http://schemas.openxmlformats.org/officeDocument/2006/relationships/image" Target="../media/image73.jpeg"/></Relationships>
</file>

<file path=ppt/charts/_rels/chart3.xml.rels><?xml version="1.0" encoding="UTF-8" standalone="yes"?>
<Relationships xmlns="http://schemas.openxmlformats.org/package/2006/relationships"><Relationship Id="rId1" Type="http://schemas.openxmlformats.org/officeDocument/2006/relationships/oleObject" Target="file:///C:\Users\Dayana\Desktop\TESIS%20DAYANA%20ASTUDILLO\FUNDAMENTOS\ESTUDIOS%20COLOMBIA\GRAFICOS%20DE%20ESPECTROS%20AMPLIFICADOS\NORTE\CONDADO.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yana\Desktop\TESIS%20DAYANA%20ASTUDILLO\FUNDAMENTOS\ESTUDIOS%20COLOMBIA\GRAFICOS%20DE%20ESPECTROS%20AMPLIFICADOS\CENTRO\CHIMBACAL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lgn="ctr">
              <a:defRPr lang="es-ES" sz="1200"/>
            </a:pPr>
            <a:r>
              <a:rPr lang="en-US" sz="1200" dirty="0"/>
              <a:t>F. </a:t>
            </a:r>
            <a:r>
              <a:rPr lang="es-EC" sz="1200" noProof="0" dirty="0" err="1" smtClean="0"/>
              <a:t>Amplificaci</a:t>
            </a:r>
            <a:r>
              <a:rPr lang="es-EC" sz="1200" dirty="0" err="1" smtClean="0"/>
              <a:t>ón</a:t>
            </a:r>
            <a:r>
              <a:rPr lang="es-EC" sz="1200" dirty="0" smtClean="0"/>
              <a:t> </a:t>
            </a:r>
            <a:r>
              <a:rPr lang="es-EC" sz="1200" dirty="0"/>
              <a:t>de </a:t>
            </a:r>
            <a:r>
              <a:rPr lang="es-EC" sz="1200" dirty="0" smtClean="0"/>
              <a:t>Aceleración</a:t>
            </a:r>
            <a:endParaRPr lang="en-US" sz="1200" dirty="0"/>
          </a:p>
        </c:rich>
      </c:tx>
      <c:layout>
        <c:manualLayout>
          <c:xMode val="edge"/>
          <c:yMode val="edge"/>
          <c:x val="0.22899284464042552"/>
          <c:y val="2.7877873093339407E-2"/>
        </c:manualLayout>
      </c:layout>
    </c:title>
    <c:plotArea>
      <c:layout>
        <c:manualLayout>
          <c:layoutTarget val="inner"/>
          <c:xMode val="edge"/>
          <c:yMode val="edge"/>
          <c:x val="0.18612757984196601"/>
          <c:y val="0.14285720179107494"/>
          <c:w val="0.60174535979191102"/>
          <c:h val="0.64380068163121462"/>
        </c:manualLayout>
      </c:layout>
      <c:scatterChart>
        <c:scatterStyle val="smoothMarker"/>
        <c:ser>
          <c:idx val="1"/>
          <c:order val="1"/>
          <c:tx>
            <c:strRef>
              <c:f>ESP_ACEL!$F$8</c:f>
              <c:strCache>
                <c:ptCount val="1"/>
                <c:pt idx="0">
                  <c:v>ɣa  (1a)</c:v>
                </c:pt>
              </c:strCache>
            </c:strRef>
          </c:tx>
          <c:spPr>
            <a:ln w="12700">
              <a:solidFill>
                <a:schemeClr val="bg2">
                  <a:lumMod val="25000"/>
                </a:schemeClr>
              </a:solidFill>
            </a:ln>
          </c:spPr>
          <c:marker>
            <c:symbol val="none"/>
          </c:marker>
          <c:xVal>
            <c:numRef>
              <c:f>ESP_ACEL!$D$9:$D$58</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ESP_ACEL!$F$9:$F$58</c:f>
              <c:numCache>
                <c:formatCode>0.00000</c:formatCode>
                <c:ptCount val="50"/>
                <c:pt idx="0">
                  <c:v>1.5339592374878623</c:v>
                </c:pt>
                <c:pt idx="1">
                  <c:v>1.1350499934943399</c:v>
                </c:pt>
                <c:pt idx="2">
                  <c:v>1.9214471651898539</c:v>
                </c:pt>
                <c:pt idx="3">
                  <c:v>1.9429081717978867</c:v>
                </c:pt>
                <c:pt idx="4">
                  <c:v>2.2053267181801512</c:v>
                </c:pt>
                <c:pt idx="5">
                  <c:v>2.2389763244197467</c:v>
                </c:pt>
                <c:pt idx="6">
                  <c:v>2.3118915338079287</c:v>
                </c:pt>
                <c:pt idx="7">
                  <c:v>1.8943008609531322</c:v>
                </c:pt>
                <c:pt idx="8">
                  <c:v>1.8258072561686318</c:v>
                </c:pt>
                <c:pt idx="9">
                  <c:v>1.6285844756581227</c:v>
                </c:pt>
                <c:pt idx="10">
                  <c:v>1.3487180402192791</c:v>
                </c:pt>
                <c:pt idx="11">
                  <c:v>1.4014712655639316</c:v>
                </c:pt>
                <c:pt idx="12">
                  <c:v>1.4976971942516144</c:v>
                </c:pt>
                <c:pt idx="13">
                  <c:v>1.4123064072149532</c:v>
                </c:pt>
                <c:pt idx="14">
                  <c:v>1.3696068281368587</c:v>
                </c:pt>
                <c:pt idx="15">
                  <c:v>1.2398060742152626</c:v>
                </c:pt>
                <c:pt idx="16">
                  <c:v>1.2893290229466279</c:v>
                </c:pt>
                <c:pt idx="17">
                  <c:v>1.2862786025983819</c:v>
                </c:pt>
                <c:pt idx="18">
                  <c:v>1.4691832478511377</c:v>
                </c:pt>
                <c:pt idx="19">
                  <c:v>1.3106661289631421</c:v>
                </c:pt>
                <c:pt idx="20">
                  <c:v>1.1895729086103521</c:v>
                </c:pt>
                <c:pt idx="21">
                  <c:v>1.2256285816122412</c:v>
                </c:pt>
                <c:pt idx="22">
                  <c:v>1.2227240686705252</c:v>
                </c:pt>
                <c:pt idx="23">
                  <c:v>1.13250287238133</c:v>
                </c:pt>
                <c:pt idx="24">
                  <c:v>1.1336016551943555</c:v>
                </c:pt>
                <c:pt idx="25">
                  <c:v>1.1990832814311301</c:v>
                </c:pt>
                <c:pt idx="26">
                  <c:v>1.2592702749208446</c:v>
                </c:pt>
                <c:pt idx="27">
                  <c:v>1.2815543229710884</c:v>
                </c:pt>
                <c:pt idx="28">
                  <c:v>1.2134066523955069</c:v>
                </c:pt>
                <c:pt idx="29">
                  <c:v>1.3312253040409259</c:v>
                </c:pt>
                <c:pt idx="30">
                  <c:v>1.204122617595933</c:v>
                </c:pt>
                <c:pt idx="31">
                  <c:v>1.2017018280130858</c:v>
                </c:pt>
                <c:pt idx="32">
                  <c:v>1.2099185418499718</c:v>
                </c:pt>
                <c:pt idx="33">
                  <c:v>1.2723962381908998</c:v>
                </c:pt>
                <c:pt idx="34">
                  <c:v>1.3995093074469958</c:v>
                </c:pt>
                <c:pt idx="35">
                  <c:v>1.309838686725217</c:v>
                </c:pt>
                <c:pt idx="36">
                  <c:v>1.2278359239944159</c:v>
                </c:pt>
                <c:pt idx="37">
                  <c:v>1.2475848739698394</c:v>
                </c:pt>
                <c:pt idx="38">
                  <c:v>1.3088387967339479</c:v>
                </c:pt>
                <c:pt idx="39">
                  <c:v>1.4413310925228004</c:v>
                </c:pt>
                <c:pt idx="40">
                  <c:v>1.4027400753281658</c:v>
                </c:pt>
                <c:pt idx="41">
                  <c:v>1.27030779643001</c:v>
                </c:pt>
                <c:pt idx="42">
                  <c:v>1.1370596526445438</c:v>
                </c:pt>
                <c:pt idx="43">
                  <c:v>1.1457174896872395</c:v>
                </c:pt>
                <c:pt idx="44">
                  <c:v>1.151585400044826</c:v>
                </c:pt>
                <c:pt idx="45">
                  <c:v>1.0973464424535948</c:v>
                </c:pt>
                <c:pt idx="46">
                  <c:v>1.1390386383568041</c:v>
                </c:pt>
                <c:pt idx="47">
                  <c:v>1.177339115431987</c:v>
                </c:pt>
                <c:pt idx="48">
                  <c:v>1.1988061837264441</c:v>
                </c:pt>
                <c:pt idx="49">
                  <c:v>1.2382855257704306</c:v>
                </c:pt>
              </c:numCache>
            </c:numRef>
          </c:yVal>
          <c:smooth val="1"/>
        </c:ser>
        <c:ser>
          <c:idx val="2"/>
          <c:order val="2"/>
          <c:tx>
            <c:strRef>
              <c:f>ESP_ACEL!$F$67</c:f>
              <c:strCache>
                <c:ptCount val="1"/>
                <c:pt idx="0">
                  <c:v>ɣa (1b)</c:v>
                </c:pt>
              </c:strCache>
            </c:strRef>
          </c:tx>
          <c:spPr>
            <a:ln w="12700">
              <a:solidFill>
                <a:schemeClr val="accent1"/>
              </a:solidFill>
            </a:ln>
          </c:spPr>
          <c:marker>
            <c:symbol val="none"/>
          </c:marker>
          <c:xVal>
            <c:numRef>
              <c:f>ESP_ACEL!$D$68:$D$117</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ESP_ACEL!$F$68:$F$117</c:f>
              <c:numCache>
                <c:formatCode>0.00000</c:formatCode>
                <c:ptCount val="50"/>
                <c:pt idx="0">
                  <c:v>1.6649309276328961</c:v>
                </c:pt>
                <c:pt idx="1">
                  <c:v>1.2615948464891655</c:v>
                </c:pt>
                <c:pt idx="2">
                  <c:v>1.9287415720756886</c:v>
                </c:pt>
                <c:pt idx="3">
                  <c:v>1.8624757293852743</c:v>
                </c:pt>
                <c:pt idx="4">
                  <c:v>2.0627522985877422</c:v>
                </c:pt>
                <c:pt idx="5">
                  <c:v>2.1301103528282836</c:v>
                </c:pt>
                <c:pt idx="6">
                  <c:v>2.1133721008751829</c:v>
                </c:pt>
                <c:pt idx="7">
                  <c:v>2.0864710022536332</c:v>
                </c:pt>
                <c:pt idx="8">
                  <c:v>1.6393466669445564</c:v>
                </c:pt>
                <c:pt idx="9">
                  <c:v>1.6034160234906727</c:v>
                </c:pt>
                <c:pt idx="10">
                  <c:v>1.7176766433528226</c:v>
                </c:pt>
                <c:pt idx="11">
                  <c:v>1.5541365334926487</c:v>
                </c:pt>
                <c:pt idx="12">
                  <c:v>1.5791328816607701</c:v>
                </c:pt>
                <c:pt idx="13">
                  <c:v>1.5072981029456978</c:v>
                </c:pt>
                <c:pt idx="14">
                  <c:v>1.2700369999807941</c:v>
                </c:pt>
                <c:pt idx="15">
                  <c:v>1.2682244034556438</c:v>
                </c:pt>
                <c:pt idx="16">
                  <c:v>1.1858302870337074</c:v>
                </c:pt>
                <c:pt idx="17">
                  <c:v>1.3349549460354162</c:v>
                </c:pt>
                <c:pt idx="18">
                  <c:v>1.2959272966658624</c:v>
                </c:pt>
                <c:pt idx="19">
                  <c:v>1.360944044745082</c:v>
                </c:pt>
                <c:pt idx="20">
                  <c:v>1.1579167791920555</c:v>
                </c:pt>
                <c:pt idx="21">
                  <c:v>1.1485628493706463</c:v>
                </c:pt>
                <c:pt idx="22">
                  <c:v>1.3496106331163</c:v>
                </c:pt>
                <c:pt idx="23">
                  <c:v>1.232750716249708</c:v>
                </c:pt>
                <c:pt idx="24">
                  <c:v>1.240915813192508</c:v>
                </c:pt>
                <c:pt idx="25">
                  <c:v>1.2622121631641441</c:v>
                </c:pt>
                <c:pt idx="26">
                  <c:v>1.1770745965004656</c:v>
                </c:pt>
                <c:pt idx="27">
                  <c:v>1.3161991997922242</c:v>
                </c:pt>
                <c:pt idx="28">
                  <c:v>1.474387883392378</c:v>
                </c:pt>
                <c:pt idx="29">
                  <c:v>1.442972315689089</c:v>
                </c:pt>
                <c:pt idx="30">
                  <c:v>1.4400874654209121</c:v>
                </c:pt>
                <c:pt idx="31">
                  <c:v>1.3918678976429038</c:v>
                </c:pt>
                <c:pt idx="32">
                  <c:v>1.1704553687417953</c:v>
                </c:pt>
                <c:pt idx="33">
                  <c:v>1.1997346447376858</c:v>
                </c:pt>
                <c:pt idx="34">
                  <c:v>1.3459645884170095</c:v>
                </c:pt>
                <c:pt idx="35">
                  <c:v>1.4560176969572181</c:v>
                </c:pt>
                <c:pt idx="36">
                  <c:v>1.3243226885727499</c:v>
                </c:pt>
                <c:pt idx="37">
                  <c:v>1.2530771506793879</c:v>
                </c:pt>
                <c:pt idx="38">
                  <c:v>1.2356136172042111</c:v>
                </c:pt>
                <c:pt idx="39">
                  <c:v>1.236121058370111</c:v>
                </c:pt>
                <c:pt idx="40">
                  <c:v>1.1344173543648324</c:v>
                </c:pt>
                <c:pt idx="41">
                  <c:v>1.0736020624916165</c:v>
                </c:pt>
                <c:pt idx="42">
                  <c:v>1.128173211615014</c:v>
                </c:pt>
                <c:pt idx="43">
                  <c:v>1.1324231398108826</c:v>
                </c:pt>
                <c:pt idx="44">
                  <c:v>1.1479572452309195</c:v>
                </c:pt>
                <c:pt idx="45">
                  <c:v>1.1652373710296837</c:v>
                </c:pt>
                <c:pt idx="46">
                  <c:v>1.1816498863014455</c:v>
                </c:pt>
                <c:pt idx="47">
                  <c:v>1.1996679556153329</c:v>
                </c:pt>
                <c:pt idx="48">
                  <c:v>1.2204221698683575</c:v>
                </c:pt>
                <c:pt idx="49">
                  <c:v>1.2416053256156558</c:v>
                </c:pt>
              </c:numCache>
            </c:numRef>
          </c:yVal>
          <c:smooth val="1"/>
        </c:ser>
        <c:ser>
          <c:idx val="3"/>
          <c:order val="3"/>
          <c:tx>
            <c:strRef>
              <c:f>ESP_ACEL!$F$126</c:f>
              <c:strCache>
                <c:ptCount val="1"/>
                <c:pt idx="0">
                  <c:v>ɣa (22a)</c:v>
                </c:pt>
              </c:strCache>
            </c:strRef>
          </c:tx>
          <c:spPr>
            <a:ln w="12700">
              <a:solidFill>
                <a:schemeClr val="tx2">
                  <a:lumMod val="60000"/>
                  <a:lumOff val="40000"/>
                </a:schemeClr>
              </a:solidFill>
            </a:ln>
          </c:spPr>
          <c:marker>
            <c:symbol val="none"/>
          </c:marker>
          <c:xVal>
            <c:numRef>
              <c:f>ESP_ACEL!$D$127:$D$176</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ESP_ACEL!$F$127:$F$176</c:f>
              <c:numCache>
                <c:formatCode>0.00000</c:formatCode>
                <c:ptCount val="50"/>
                <c:pt idx="0">
                  <c:v>2.0297361752869292</c:v>
                </c:pt>
                <c:pt idx="1">
                  <c:v>1.388425867925936</c:v>
                </c:pt>
                <c:pt idx="2">
                  <c:v>1.9242103235747665</c:v>
                </c:pt>
                <c:pt idx="3">
                  <c:v>1.8763167025704111</c:v>
                </c:pt>
                <c:pt idx="4">
                  <c:v>2.3727951540671177</c:v>
                </c:pt>
                <c:pt idx="5">
                  <c:v>2.2893815706037492</c:v>
                </c:pt>
                <c:pt idx="6">
                  <c:v>2.1236480538194371</c:v>
                </c:pt>
                <c:pt idx="7">
                  <c:v>1.8672513605134762</c:v>
                </c:pt>
                <c:pt idx="8">
                  <c:v>1.7545951517886205</c:v>
                </c:pt>
                <c:pt idx="9">
                  <c:v>1.5127514017376973</c:v>
                </c:pt>
                <c:pt idx="10">
                  <c:v>1.4580106139562941</c:v>
                </c:pt>
                <c:pt idx="11">
                  <c:v>1.3735576597823471</c:v>
                </c:pt>
                <c:pt idx="12">
                  <c:v>1.4609290634562437</c:v>
                </c:pt>
                <c:pt idx="13">
                  <c:v>1.2581234675079878</c:v>
                </c:pt>
                <c:pt idx="14">
                  <c:v>1.3986027400263401</c:v>
                </c:pt>
                <c:pt idx="15">
                  <c:v>1.1325110157603515</c:v>
                </c:pt>
                <c:pt idx="16">
                  <c:v>1.2355064025843905</c:v>
                </c:pt>
                <c:pt idx="17">
                  <c:v>1.1587211025331057</c:v>
                </c:pt>
                <c:pt idx="18">
                  <c:v>1.1356777477648159</c:v>
                </c:pt>
                <c:pt idx="19">
                  <c:v>1.1861658995778201</c:v>
                </c:pt>
                <c:pt idx="20">
                  <c:v>1.2586471332375693</c:v>
                </c:pt>
                <c:pt idx="21">
                  <c:v>1.1371995402405404</c:v>
                </c:pt>
                <c:pt idx="22">
                  <c:v>1.1274384480450239</c:v>
                </c:pt>
                <c:pt idx="23">
                  <c:v>1.0899787093824476</c:v>
                </c:pt>
                <c:pt idx="24">
                  <c:v>1.1304493576518024</c:v>
                </c:pt>
                <c:pt idx="25">
                  <c:v>1.2508089088743428</c:v>
                </c:pt>
                <c:pt idx="26">
                  <c:v>1.1922352582349058</c:v>
                </c:pt>
                <c:pt idx="27">
                  <c:v>1.0722550852310779</c:v>
                </c:pt>
                <c:pt idx="28">
                  <c:v>1.0452955356092972</c:v>
                </c:pt>
                <c:pt idx="29">
                  <c:v>1.0433355094528305</c:v>
                </c:pt>
                <c:pt idx="30">
                  <c:v>1.0365060020364418</c:v>
                </c:pt>
                <c:pt idx="31">
                  <c:v>1.0703355442063787</c:v>
                </c:pt>
                <c:pt idx="32">
                  <c:v>1.1027630132484099</c:v>
                </c:pt>
                <c:pt idx="33">
                  <c:v>1.1066806991740057</c:v>
                </c:pt>
                <c:pt idx="34">
                  <c:v>1.0327313544097358</c:v>
                </c:pt>
                <c:pt idx="35">
                  <c:v>1.0340896003685363</c:v>
                </c:pt>
                <c:pt idx="36">
                  <c:v>1.0452299248345926</c:v>
                </c:pt>
                <c:pt idx="37">
                  <c:v>1.0744285772805704</c:v>
                </c:pt>
                <c:pt idx="38">
                  <c:v>1.0955280319049299</c:v>
                </c:pt>
                <c:pt idx="39">
                  <c:v>1.1090395932218493</c:v>
                </c:pt>
                <c:pt idx="40">
                  <c:v>1.1469306963424302</c:v>
                </c:pt>
                <c:pt idx="41">
                  <c:v>1.1684571226523497</c:v>
                </c:pt>
                <c:pt idx="42">
                  <c:v>1.1549849417393341</c:v>
                </c:pt>
                <c:pt idx="43">
                  <c:v>1.0992252513409213</c:v>
                </c:pt>
                <c:pt idx="44">
                  <c:v>1.0597138003669226</c:v>
                </c:pt>
                <c:pt idx="45">
                  <c:v>1.063574190860382</c:v>
                </c:pt>
                <c:pt idx="46">
                  <c:v>1.072033195416082</c:v>
                </c:pt>
                <c:pt idx="47">
                  <c:v>1.0827204887780617</c:v>
                </c:pt>
                <c:pt idx="48">
                  <c:v>1.0673875384847844</c:v>
                </c:pt>
                <c:pt idx="49">
                  <c:v>1.0253582151283538</c:v>
                </c:pt>
              </c:numCache>
            </c:numRef>
          </c:yVal>
          <c:smooth val="1"/>
        </c:ser>
        <c:ser>
          <c:idx val="4"/>
          <c:order val="4"/>
          <c:tx>
            <c:strRef>
              <c:f>ESP_ACEL!$F$185</c:f>
              <c:strCache>
                <c:ptCount val="1"/>
                <c:pt idx="0">
                  <c:v>ɣa (22b)</c:v>
                </c:pt>
              </c:strCache>
            </c:strRef>
          </c:tx>
          <c:spPr>
            <a:ln w="12700">
              <a:solidFill>
                <a:schemeClr val="accent3">
                  <a:lumMod val="75000"/>
                </a:schemeClr>
              </a:solidFill>
            </a:ln>
          </c:spPr>
          <c:marker>
            <c:symbol val="none"/>
          </c:marker>
          <c:xVal>
            <c:numRef>
              <c:f>ESP_ACEL!$D$186:$D$235</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ESP_ACEL!$F$186:$F$235</c:f>
              <c:numCache>
                <c:formatCode>0.00000</c:formatCode>
                <c:ptCount val="50"/>
                <c:pt idx="0">
                  <c:v>1.9140759955184958</c:v>
                </c:pt>
                <c:pt idx="1">
                  <c:v>1.6293302267070664</c:v>
                </c:pt>
                <c:pt idx="2">
                  <c:v>1.8955200855667771</c:v>
                </c:pt>
                <c:pt idx="3">
                  <c:v>1.8949429281191261</c:v>
                </c:pt>
                <c:pt idx="4">
                  <c:v>2.3527183066881516</c:v>
                </c:pt>
                <c:pt idx="5">
                  <c:v>2.1811980672630011</c:v>
                </c:pt>
                <c:pt idx="6">
                  <c:v>2.0768941552940827</c:v>
                </c:pt>
                <c:pt idx="7">
                  <c:v>1.8314847336709978</c:v>
                </c:pt>
                <c:pt idx="8">
                  <c:v>1.8718307697647887</c:v>
                </c:pt>
                <c:pt idx="9">
                  <c:v>1.8010064856427779</c:v>
                </c:pt>
                <c:pt idx="10">
                  <c:v>1.3836364056338251</c:v>
                </c:pt>
                <c:pt idx="11">
                  <c:v>1.4121394120887858</c:v>
                </c:pt>
                <c:pt idx="12">
                  <c:v>1.2017226521427153</c:v>
                </c:pt>
                <c:pt idx="13">
                  <c:v>1.2768796715019926</c:v>
                </c:pt>
                <c:pt idx="14">
                  <c:v>1.1716843401101538</c:v>
                </c:pt>
                <c:pt idx="15">
                  <c:v>1.2142180276121546</c:v>
                </c:pt>
                <c:pt idx="16">
                  <c:v>1.2035111189537226</c:v>
                </c:pt>
                <c:pt idx="17">
                  <c:v>1.2202253264121479</c:v>
                </c:pt>
                <c:pt idx="18">
                  <c:v>1.1058465407693838</c:v>
                </c:pt>
                <c:pt idx="19">
                  <c:v>1.0995325539832261</c:v>
                </c:pt>
                <c:pt idx="20">
                  <c:v>1.0945119711428981</c:v>
                </c:pt>
                <c:pt idx="21">
                  <c:v>1.1372512376131996</c:v>
                </c:pt>
                <c:pt idx="22">
                  <c:v>1.0998895922206657</c:v>
                </c:pt>
                <c:pt idx="23">
                  <c:v>1.0503426979721058</c:v>
                </c:pt>
                <c:pt idx="24">
                  <c:v>1.0592065197295362</c:v>
                </c:pt>
                <c:pt idx="25">
                  <c:v>1.1363364499064721</c:v>
                </c:pt>
                <c:pt idx="26">
                  <c:v>1.0704281143976826</c:v>
                </c:pt>
                <c:pt idx="27">
                  <c:v>1.0198537106485408</c:v>
                </c:pt>
                <c:pt idx="28">
                  <c:v>1.0429822988866799</c:v>
                </c:pt>
                <c:pt idx="29">
                  <c:v>1.0577417977984556</c:v>
                </c:pt>
                <c:pt idx="30">
                  <c:v>1.0487049523581118</c:v>
                </c:pt>
                <c:pt idx="31">
                  <c:v>1.0172663734052896</c:v>
                </c:pt>
                <c:pt idx="32">
                  <c:v>1.055983003762629</c:v>
                </c:pt>
                <c:pt idx="33">
                  <c:v>1.0204421879286611</c:v>
                </c:pt>
                <c:pt idx="34">
                  <c:v>1.0567348756709318</c:v>
                </c:pt>
                <c:pt idx="35">
                  <c:v>1.0127930642192897</c:v>
                </c:pt>
                <c:pt idx="36">
                  <c:v>0.99973486168103876</c:v>
                </c:pt>
                <c:pt idx="37">
                  <c:v>1.0078402231418062</c:v>
                </c:pt>
                <c:pt idx="38">
                  <c:v>1.0283308277642322</c:v>
                </c:pt>
                <c:pt idx="39">
                  <c:v>1.0059011471943522</c:v>
                </c:pt>
                <c:pt idx="40">
                  <c:v>1.0269049724464354</c:v>
                </c:pt>
                <c:pt idx="41">
                  <c:v>1.0549034522753733</c:v>
                </c:pt>
                <c:pt idx="42">
                  <c:v>1.0679240651793842</c:v>
                </c:pt>
                <c:pt idx="43">
                  <c:v>1.0332718709734738</c:v>
                </c:pt>
                <c:pt idx="44">
                  <c:v>1.0315786537713958</c:v>
                </c:pt>
                <c:pt idx="45">
                  <c:v>1.024422588063282</c:v>
                </c:pt>
                <c:pt idx="46">
                  <c:v>1.0265845207680453</c:v>
                </c:pt>
                <c:pt idx="47">
                  <c:v>1.0489460222201328</c:v>
                </c:pt>
                <c:pt idx="48">
                  <c:v>1.0697241849427144</c:v>
                </c:pt>
                <c:pt idx="49">
                  <c:v>1.0578350773001606</c:v>
                </c:pt>
              </c:numCache>
            </c:numRef>
          </c:yVal>
          <c:smooth val="1"/>
        </c:ser>
        <c:ser>
          <c:idx val="5"/>
          <c:order val="5"/>
          <c:tx>
            <c:strRef>
              <c:f>ESP_ACEL!$F$244</c:f>
              <c:strCache>
                <c:ptCount val="1"/>
                <c:pt idx="0">
                  <c:v>ɣa (34a)</c:v>
                </c:pt>
              </c:strCache>
            </c:strRef>
          </c:tx>
          <c:spPr>
            <a:ln w="12700">
              <a:solidFill>
                <a:schemeClr val="accent6">
                  <a:lumMod val="75000"/>
                </a:schemeClr>
              </a:solidFill>
            </a:ln>
          </c:spPr>
          <c:marker>
            <c:symbol val="none"/>
          </c:marker>
          <c:xVal>
            <c:numRef>
              <c:f>ESP_ACEL!$D$245:$D$294</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ESP_ACEL!$F$245:$F$294</c:f>
              <c:numCache>
                <c:formatCode>0.00000</c:formatCode>
                <c:ptCount val="50"/>
                <c:pt idx="0">
                  <c:v>2.0071950013755644</c:v>
                </c:pt>
                <c:pt idx="1">
                  <c:v>1.1919516736580773</c:v>
                </c:pt>
                <c:pt idx="2">
                  <c:v>1.9588937049709518</c:v>
                </c:pt>
                <c:pt idx="3">
                  <c:v>1.9622919154502199</c:v>
                </c:pt>
                <c:pt idx="4">
                  <c:v>2.3368978551709487</c:v>
                </c:pt>
                <c:pt idx="5">
                  <c:v>2.4384902772124892</c:v>
                </c:pt>
                <c:pt idx="6">
                  <c:v>2.2009236500482712</c:v>
                </c:pt>
                <c:pt idx="7">
                  <c:v>2.0928602532415597</c:v>
                </c:pt>
                <c:pt idx="8">
                  <c:v>1.8881661568696537</c:v>
                </c:pt>
                <c:pt idx="9">
                  <c:v>1.7413464676861259</c:v>
                </c:pt>
                <c:pt idx="10">
                  <c:v>1.7868898778276041</c:v>
                </c:pt>
                <c:pt idx="11">
                  <c:v>1.8535712406781193</c:v>
                </c:pt>
                <c:pt idx="12">
                  <c:v>1.9334414019455419</c:v>
                </c:pt>
                <c:pt idx="13">
                  <c:v>2.0239293125907012</c:v>
                </c:pt>
                <c:pt idx="14">
                  <c:v>1.8959927479797598</c:v>
                </c:pt>
                <c:pt idx="15">
                  <c:v>1.739316343997048</c:v>
                </c:pt>
                <c:pt idx="16">
                  <c:v>1.7235392176032058</c:v>
                </c:pt>
                <c:pt idx="17">
                  <c:v>1.8066590161934217</c:v>
                </c:pt>
                <c:pt idx="18">
                  <c:v>1.8602125691232108</c:v>
                </c:pt>
                <c:pt idx="19">
                  <c:v>1.8924841397504408</c:v>
                </c:pt>
                <c:pt idx="20">
                  <c:v>1.9097045486930257</c:v>
                </c:pt>
                <c:pt idx="21">
                  <c:v>1.9153401686795959</c:v>
                </c:pt>
                <c:pt idx="22">
                  <c:v>1.9134304157323261</c:v>
                </c:pt>
                <c:pt idx="23">
                  <c:v>1.9075936139288356</c:v>
                </c:pt>
                <c:pt idx="24">
                  <c:v>1.9012508718514467</c:v>
                </c:pt>
                <c:pt idx="25">
                  <c:v>1.8977360341405503</c:v>
                </c:pt>
                <c:pt idx="26">
                  <c:v>1.8959500692647397</c:v>
                </c:pt>
                <c:pt idx="27">
                  <c:v>1.8966048480949538</c:v>
                </c:pt>
                <c:pt idx="28">
                  <c:v>1.9001389249746261</c:v>
                </c:pt>
                <c:pt idx="29">
                  <c:v>1.9068259975472062</c:v>
                </c:pt>
                <c:pt idx="30">
                  <c:v>1.9167452403104634</c:v>
                </c:pt>
                <c:pt idx="31">
                  <c:v>1.9297238044640503</c:v>
                </c:pt>
                <c:pt idx="32">
                  <c:v>1.9488308528378429</c:v>
                </c:pt>
                <c:pt idx="33">
                  <c:v>1.9702680405283479</c:v>
                </c:pt>
                <c:pt idx="34">
                  <c:v>1.9930303964644496</c:v>
                </c:pt>
                <c:pt idx="35">
                  <c:v>2.0164820400677339</c:v>
                </c:pt>
                <c:pt idx="36">
                  <c:v>2.0401243851998259</c:v>
                </c:pt>
                <c:pt idx="37">
                  <c:v>2.0636190126168872</c:v>
                </c:pt>
                <c:pt idx="38">
                  <c:v>2.0867589374630935</c:v>
                </c:pt>
                <c:pt idx="39">
                  <c:v>2.1094282577722892</c:v>
                </c:pt>
                <c:pt idx="40">
                  <c:v>2.1315602705285341</c:v>
                </c:pt>
                <c:pt idx="41">
                  <c:v>2.1563724235070367</c:v>
                </c:pt>
                <c:pt idx="42">
                  <c:v>2.1805727215831676</c:v>
                </c:pt>
                <c:pt idx="43">
                  <c:v>2.2040635327408142</c:v>
                </c:pt>
                <c:pt idx="44">
                  <c:v>2.2267949365014092</c:v>
                </c:pt>
                <c:pt idx="45">
                  <c:v>2.2487140564590167</c:v>
                </c:pt>
                <c:pt idx="46">
                  <c:v>2.2678356984092352</c:v>
                </c:pt>
                <c:pt idx="47">
                  <c:v>2.2774071027891152</c:v>
                </c:pt>
                <c:pt idx="48">
                  <c:v>2.2681951822785802</c:v>
                </c:pt>
                <c:pt idx="49">
                  <c:v>2.2593699144524457</c:v>
                </c:pt>
              </c:numCache>
            </c:numRef>
          </c:yVal>
          <c:smooth val="1"/>
        </c:ser>
        <c:ser>
          <c:idx val="6"/>
          <c:order val="6"/>
          <c:tx>
            <c:strRef>
              <c:f>ESP_ACEL!$F$304</c:f>
              <c:strCache>
                <c:ptCount val="1"/>
                <c:pt idx="0">
                  <c:v>ɣa (34b)</c:v>
                </c:pt>
              </c:strCache>
            </c:strRef>
          </c:tx>
          <c:spPr>
            <a:ln w="12700">
              <a:solidFill>
                <a:srgbClr val="92D050"/>
              </a:solidFill>
            </a:ln>
          </c:spPr>
          <c:marker>
            <c:symbol val="none"/>
          </c:marker>
          <c:xVal>
            <c:numRef>
              <c:f>ESP_ACEL!$D$305:$D$354</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ESP_ACEL!$F$305:$F$354</c:f>
              <c:numCache>
                <c:formatCode>0.00000</c:formatCode>
                <c:ptCount val="50"/>
                <c:pt idx="0">
                  <c:v>1.6051428162185641</c:v>
                </c:pt>
                <c:pt idx="1">
                  <c:v>1.3272186754582573</c:v>
                </c:pt>
                <c:pt idx="2">
                  <c:v>1.8543420135282533</c:v>
                </c:pt>
                <c:pt idx="3">
                  <c:v>2.0356957640635227</c:v>
                </c:pt>
                <c:pt idx="4">
                  <c:v>2.1646807322615129</c:v>
                </c:pt>
                <c:pt idx="5">
                  <c:v>2.2705862959381689</c:v>
                </c:pt>
                <c:pt idx="6">
                  <c:v>2.2489752053814587</c:v>
                </c:pt>
                <c:pt idx="7">
                  <c:v>2.0378083978485577</c:v>
                </c:pt>
                <c:pt idx="8">
                  <c:v>1.8060289305468824</c:v>
                </c:pt>
                <c:pt idx="9">
                  <c:v>1.8178924199027966</c:v>
                </c:pt>
                <c:pt idx="10">
                  <c:v>1.836249335480814</c:v>
                </c:pt>
                <c:pt idx="11">
                  <c:v>1.8832690800284211</c:v>
                </c:pt>
                <c:pt idx="12">
                  <c:v>1.9089878450211286</c:v>
                </c:pt>
                <c:pt idx="13">
                  <c:v>1.9033598266208349</c:v>
                </c:pt>
                <c:pt idx="14">
                  <c:v>1.8991143940899677</c:v>
                </c:pt>
                <c:pt idx="15">
                  <c:v>1.9092113364160139</c:v>
                </c:pt>
                <c:pt idx="16">
                  <c:v>1.9288485144474479</c:v>
                </c:pt>
                <c:pt idx="17">
                  <c:v>1.9498674180173428</c:v>
                </c:pt>
                <c:pt idx="18">
                  <c:v>1.9661789410129491</c:v>
                </c:pt>
                <c:pt idx="19">
                  <c:v>1.9763536484509459</c:v>
                </c:pt>
                <c:pt idx="20">
                  <c:v>1.9813575005568602</c:v>
                </c:pt>
                <c:pt idx="21">
                  <c:v>1.9833918012139498</c:v>
                </c:pt>
                <c:pt idx="22">
                  <c:v>1.9804159847306315</c:v>
                </c:pt>
                <c:pt idx="23">
                  <c:v>1.9765866182676641</c:v>
                </c:pt>
                <c:pt idx="24">
                  <c:v>1.9732066616779298</c:v>
                </c:pt>
                <c:pt idx="25">
                  <c:v>1.9708957302311638</c:v>
                </c:pt>
                <c:pt idx="26">
                  <c:v>1.972004126973895</c:v>
                </c:pt>
                <c:pt idx="27">
                  <c:v>1.9751952735491562</c:v>
                </c:pt>
                <c:pt idx="28">
                  <c:v>1.9786354712451317</c:v>
                </c:pt>
                <c:pt idx="29">
                  <c:v>1.9815413918852942</c:v>
                </c:pt>
                <c:pt idx="30">
                  <c:v>1.9835423674151138</c:v>
                </c:pt>
                <c:pt idx="31">
                  <c:v>1.9846807008518341</c:v>
                </c:pt>
                <c:pt idx="32">
                  <c:v>1.9851966805433574</c:v>
                </c:pt>
                <c:pt idx="33">
                  <c:v>1.9853051505345878</c:v>
                </c:pt>
                <c:pt idx="34">
                  <c:v>1.9850872823624717</c:v>
                </c:pt>
                <c:pt idx="35">
                  <c:v>1.9815060379042198</c:v>
                </c:pt>
                <c:pt idx="36">
                  <c:v>1.9768869070335713</c:v>
                </c:pt>
                <c:pt idx="37">
                  <c:v>1.9717520019949699</c:v>
                </c:pt>
                <c:pt idx="38">
                  <c:v>1.9660800977132491</c:v>
                </c:pt>
                <c:pt idx="39">
                  <c:v>1.9602226880030358</c:v>
                </c:pt>
                <c:pt idx="40">
                  <c:v>1.9560158449410965</c:v>
                </c:pt>
                <c:pt idx="41">
                  <c:v>1.9515344894717699</c:v>
                </c:pt>
                <c:pt idx="42">
                  <c:v>1.9469300898384778</c:v>
                </c:pt>
                <c:pt idx="43">
                  <c:v>1.9423308220436679</c:v>
                </c:pt>
                <c:pt idx="44">
                  <c:v>1.9378352446550058</c:v>
                </c:pt>
                <c:pt idx="45">
                  <c:v>1.9335077705644685</c:v>
                </c:pt>
                <c:pt idx="46">
                  <c:v>1.9293789325199022</c:v>
                </c:pt>
                <c:pt idx="47">
                  <c:v>1.9254523527030842</c:v>
                </c:pt>
                <c:pt idx="48">
                  <c:v>1.9217125375409019</c:v>
                </c:pt>
                <c:pt idx="49">
                  <c:v>1.918132491518544</c:v>
                </c:pt>
              </c:numCache>
            </c:numRef>
          </c:yVal>
          <c:smooth val="1"/>
        </c:ser>
        <c:ser>
          <c:idx val="0"/>
          <c:order val="0"/>
          <c:tx>
            <c:strRef>
              <c:f>ESP_ACEL!$F$422</c:f>
              <c:strCache>
                <c:ptCount val="1"/>
                <c:pt idx="0">
                  <c:v>ɣa (Prom)</c:v>
                </c:pt>
              </c:strCache>
            </c:strRef>
          </c:tx>
          <c:spPr>
            <a:ln w="19050">
              <a:solidFill>
                <a:srgbClr val="FF0000"/>
              </a:solidFill>
            </a:ln>
          </c:spPr>
          <c:marker>
            <c:symbol val="none"/>
          </c:marker>
          <c:xVal>
            <c:numRef>
              <c:f>ESP_ACEL!$D$423:$D$472</c:f>
              <c:numCache>
                <c:formatCode>General</c:formatCode>
                <c:ptCount val="50"/>
                <c:pt idx="0">
                  <c:v>1.0000000000000016E-2</c:v>
                </c:pt>
                <c:pt idx="1">
                  <c:v>7.1020399999999997E-2</c:v>
                </c:pt>
                <c:pt idx="2">
                  <c:v>0.13204099999999999</c:v>
                </c:pt>
                <c:pt idx="3">
                  <c:v>0.19306100000000023</c:v>
                </c:pt>
                <c:pt idx="4">
                  <c:v>0.25408200000000031</c:v>
                </c:pt>
                <c:pt idx="5">
                  <c:v>0.31510200000000038</c:v>
                </c:pt>
                <c:pt idx="6">
                  <c:v>0.37612200000000712</c:v>
                </c:pt>
                <c:pt idx="7">
                  <c:v>0.437143</c:v>
                </c:pt>
                <c:pt idx="8">
                  <c:v>0.49816300000000002</c:v>
                </c:pt>
                <c:pt idx="9">
                  <c:v>0.55918400000000001</c:v>
                </c:pt>
                <c:pt idx="10">
                  <c:v>0.62020399999999998</c:v>
                </c:pt>
                <c:pt idx="11">
                  <c:v>0.68122400000000083</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1.7185699999999757</c:v>
                </c:pt>
                <c:pt idx="29">
                  <c:v>1.77959</c:v>
                </c:pt>
                <c:pt idx="30">
                  <c:v>1.8406100000000001</c:v>
                </c:pt>
                <c:pt idx="31">
                  <c:v>1.9016299999999735</c:v>
                </c:pt>
                <c:pt idx="32">
                  <c:v>1.9626500000000271</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ESP_ACEL!$F$423:$F$472</c:f>
              <c:numCache>
                <c:formatCode>0.00000</c:formatCode>
                <c:ptCount val="50"/>
                <c:pt idx="0">
                  <c:v>1.73492180968096</c:v>
                </c:pt>
                <c:pt idx="1">
                  <c:v>1.2792016290196278</c:v>
                </c:pt>
                <c:pt idx="2">
                  <c:v>1.8960737341826341</c:v>
                </c:pt>
                <c:pt idx="3">
                  <c:v>1.9157523152583811</c:v>
                </c:pt>
                <c:pt idx="4">
                  <c:v>2.2646896100209402</c:v>
                </c:pt>
                <c:pt idx="5">
                  <c:v>2.2688372014860247</c:v>
                </c:pt>
                <c:pt idx="6">
                  <c:v>2.1600263145954202</c:v>
                </c:pt>
                <c:pt idx="7">
                  <c:v>1.928460385338904</c:v>
                </c:pt>
                <c:pt idx="8">
                  <c:v>1.8005489808794417</c:v>
                </c:pt>
                <c:pt idx="9">
                  <c:v>1.6594958007131169</c:v>
                </c:pt>
                <c:pt idx="10">
                  <c:v>1.5052321398868687</c:v>
                </c:pt>
                <c:pt idx="11">
                  <c:v>1.4821534312138887</c:v>
                </c:pt>
                <c:pt idx="12">
                  <c:v>1.4346100731218401</c:v>
                </c:pt>
                <c:pt idx="13">
                  <c:v>1.3744503294129358</c:v>
                </c:pt>
                <c:pt idx="14">
                  <c:v>1.3589573613746493</c:v>
                </c:pt>
                <c:pt idx="15">
                  <c:v>1.2637661661787365</c:v>
                </c:pt>
                <c:pt idx="16">
                  <c:v>1.2957094311590078</c:v>
                </c:pt>
                <c:pt idx="17">
                  <c:v>1.2956675228604497</c:v>
                </c:pt>
                <c:pt idx="18">
                  <c:v>1.2489909897281029</c:v>
                </c:pt>
                <c:pt idx="19">
                  <c:v>1.2395190796055495</c:v>
                </c:pt>
                <c:pt idx="20">
                  <c:v>1.2252074199087821</c:v>
                </c:pt>
                <c:pt idx="21">
                  <c:v>1.2056087406527636</c:v>
                </c:pt>
                <c:pt idx="22">
                  <c:v>1.1905977195756821</c:v>
                </c:pt>
                <c:pt idx="23">
                  <c:v>1.1424584197360697</c:v>
                </c:pt>
                <c:pt idx="24">
                  <c:v>1.165958124338127</c:v>
                </c:pt>
                <c:pt idx="25">
                  <c:v>1.2519743749631158</c:v>
                </c:pt>
                <c:pt idx="26">
                  <c:v>1.2074333023251178</c:v>
                </c:pt>
                <c:pt idx="27">
                  <c:v>1.1449233880572958</c:v>
                </c:pt>
                <c:pt idx="28">
                  <c:v>1.1451439660889644</c:v>
                </c:pt>
                <c:pt idx="29">
                  <c:v>1.1552212785935934</c:v>
                </c:pt>
                <c:pt idx="30">
                  <c:v>1.1386771861022522</c:v>
                </c:pt>
                <c:pt idx="31">
                  <c:v>1.1277664485746155</c:v>
                </c:pt>
                <c:pt idx="32">
                  <c:v>1.1431297103258078</c:v>
                </c:pt>
                <c:pt idx="33">
                  <c:v>1.1310041876998678</c:v>
                </c:pt>
                <c:pt idx="34">
                  <c:v>1.1395277249436728</c:v>
                </c:pt>
                <c:pt idx="35">
                  <c:v>1.1165625742033014</c:v>
                </c:pt>
                <c:pt idx="36">
                  <c:v>1.0949264492887281</c:v>
                </c:pt>
                <c:pt idx="37">
                  <c:v>1.0988758871131699</c:v>
                </c:pt>
                <c:pt idx="38">
                  <c:v>1.1138217045134498</c:v>
                </c:pt>
                <c:pt idx="39">
                  <c:v>1.1021099082373635</c:v>
                </c:pt>
                <c:pt idx="40">
                  <c:v>1.11413705268454</c:v>
                </c:pt>
                <c:pt idx="41">
                  <c:v>1.1290879183472424</c:v>
                </c:pt>
                <c:pt idx="42">
                  <c:v>1.1337662124487948</c:v>
                </c:pt>
                <c:pt idx="43">
                  <c:v>1.1032545074012523</c:v>
                </c:pt>
                <c:pt idx="44">
                  <c:v>1.0957756177176186</c:v>
                </c:pt>
                <c:pt idx="45">
                  <c:v>1.0911227833383439</c:v>
                </c:pt>
                <c:pt idx="46">
                  <c:v>1.0971995831255719</c:v>
                </c:pt>
                <c:pt idx="47">
                  <c:v>1.1173790188389239</c:v>
                </c:pt>
                <c:pt idx="48">
                  <c:v>1.12970098824386</c:v>
                </c:pt>
                <c:pt idx="49">
                  <c:v>1.1149663410988746</c:v>
                </c:pt>
              </c:numCache>
            </c:numRef>
          </c:yVal>
          <c:smooth val="1"/>
        </c:ser>
        <c:axId val="98719232"/>
        <c:axId val="98721152"/>
      </c:scatterChart>
      <c:valAx>
        <c:axId val="98719232"/>
        <c:scaling>
          <c:orientation val="minMax"/>
          <c:max val="3.5"/>
          <c:min val="0"/>
        </c:scaling>
        <c:axPos val="b"/>
        <c:majorGridlines/>
        <c:title>
          <c:tx>
            <c:rich>
              <a:bodyPr/>
              <a:lstStyle/>
              <a:p>
                <a:pPr>
                  <a:defRPr lang="es-ES"/>
                </a:pPr>
                <a:r>
                  <a:rPr lang="es-EC"/>
                  <a:t>Periodo </a:t>
                </a:r>
                <a:r>
                  <a:rPr lang="en-US"/>
                  <a:t>[seg]</a:t>
                </a:r>
                <a:endParaRPr lang="es-EC"/>
              </a:p>
            </c:rich>
          </c:tx>
          <c:layout>
            <c:manualLayout>
              <c:xMode val="edge"/>
              <c:yMode val="edge"/>
              <c:x val="0.69113433166128924"/>
              <c:y val="0.88029321235796065"/>
            </c:manualLayout>
          </c:layout>
        </c:title>
        <c:numFmt formatCode="#,##0.00" sourceLinked="0"/>
        <c:majorTickMark val="none"/>
        <c:tickLblPos val="nextTo"/>
        <c:txPr>
          <a:bodyPr rot="0" vert="horz"/>
          <a:lstStyle/>
          <a:p>
            <a:pPr>
              <a:defRPr lang="es-ES"/>
            </a:pPr>
            <a:endParaRPr lang="es-EC"/>
          </a:p>
        </c:txPr>
        <c:crossAx val="98721152"/>
        <c:crosses val="autoZero"/>
        <c:crossBetween val="midCat"/>
      </c:valAx>
      <c:valAx>
        <c:axId val="98721152"/>
        <c:scaling>
          <c:orientation val="minMax"/>
        </c:scaling>
        <c:axPos val="l"/>
        <c:majorGridlines/>
        <c:title>
          <c:tx>
            <c:rich>
              <a:bodyPr/>
              <a:lstStyle/>
              <a:p>
                <a:pPr>
                  <a:defRPr lang="es-ES"/>
                </a:pPr>
                <a:r>
                  <a:rPr lang="en-US"/>
                  <a:t>ɣa</a:t>
                </a:r>
                <a:endParaRPr lang="es-EC"/>
              </a:p>
            </c:rich>
          </c:tx>
          <c:layout/>
        </c:title>
        <c:numFmt formatCode="0.00" sourceLinked="0"/>
        <c:majorTickMark val="none"/>
        <c:tickLblPos val="nextTo"/>
        <c:txPr>
          <a:bodyPr/>
          <a:lstStyle/>
          <a:p>
            <a:pPr>
              <a:defRPr lang="es-ES"/>
            </a:pPr>
            <a:endParaRPr lang="es-EC"/>
          </a:p>
        </c:txPr>
        <c:crossAx val="98719232"/>
        <c:crosses val="autoZero"/>
        <c:crossBetween val="midCat"/>
      </c:valAx>
      <c:spPr>
        <a:solidFill>
          <a:schemeClr val="bg1"/>
        </a:solidFill>
      </c:spPr>
    </c:plotArea>
    <c:legend>
      <c:legendPos val="r"/>
      <c:layout>
        <c:manualLayout>
          <c:xMode val="edge"/>
          <c:yMode val="edge"/>
          <c:x val="0.79511285788268848"/>
          <c:y val="0.14478663010574191"/>
          <c:w val="0.202136204220457"/>
          <c:h val="0.65983144633192403"/>
        </c:manualLayout>
      </c:layout>
      <c:txPr>
        <a:bodyPr/>
        <a:lstStyle/>
        <a:p>
          <a:pPr>
            <a:defRPr lang="es-ES"/>
          </a:pPr>
          <a:endParaRPr lang="es-EC"/>
        </a:p>
      </c:txPr>
    </c:legend>
    <c:plotVisOnly val="1"/>
    <c:dispBlanksAs val="gap"/>
  </c:chart>
  <c:spPr>
    <a:blipFill>
      <a:blip xmlns:r="http://schemas.openxmlformats.org/officeDocument/2006/relationships" r:embed="rId1"/>
      <a:tile tx="0" ty="0" sx="100000" sy="100000" flip="none" algn="tl"/>
    </a:blipFill>
  </c:spPr>
  <c:txPr>
    <a:bodyPr/>
    <a:lstStyle/>
    <a:p>
      <a:pPr>
        <a:defRPr>
          <a:latin typeface="Arial" panose="020B0604020202020204" pitchFamily="34" charset="0"/>
          <a:cs typeface="Arial" panose="020B0604020202020204" pitchFamily="34" charset="0"/>
        </a:defRPr>
      </a:pPr>
      <a:endParaRPr lang="es-EC"/>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n-US" sz="1200" dirty="0"/>
              <a:t>F</a:t>
            </a:r>
            <a:r>
              <a:rPr lang="en-US" sz="1200" dirty="0" smtClean="0"/>
              <a:t>.  </a:t>
            </a:r>
            <a:r>
              <a:rPr lang="es-EC" sz="1200" noProof="0" dirty="0" err="1" smtClean="0"/>
              <a:t>Amplificaci</a:t>
            </a:r>
            <a:r>
              <a:rPr lang="es-EC" sz="1200" dirty="0" err="1" smtClean="0"/>
              <a:t>ón</a:t>
            </a:r>
            <a:r>
              <a:rPr lang="es-EC" sz="1200" dirty="0" smtClean="0"/>
              <a:t> </a:t>
            </a:r>
            <a:r>
              <a:rPr lang="es-EC" sz="1200" dirty="0"/>
              <a:t>de Aceleración</a:t>
            </a:r>
            <a:r>
              <a:rPr lang="en-US" sz="1200" dirty="0"/>
              <a:t>   </a:t>
            </a:r>
          </a:p>
        </c:rich>
      </c:tx>
      <c:layout>
        <c:manualLayout>
          <c:xMode val="edge"/>
          <c:yMode val="edge"/>
          <c:x val="0.21968669371294441"/>
          <c:y val="4.5934103627315682E-2"/>
        </c:manualLayout>
      </c:layout>
    </c:title>
    <c:plotArea>
      <c:layout>
        <c:manualLayout>
          <c:layoutTarget val="inner"/>
          <c:xMode val="edge"/>
          <c:yMode val="edge"/>
          <c:x val="0.13904342777715786"/>
          <c:y val="0.17746552376139807"/>
          <c:w val="0.62503611839424411"/>
          <c:h val="0.63662307180322864"/>
        </c:manualLayout>
      </c:layout>
      <c:scatterChart>
        <c:scatterStyle val="smoothMarker"/>
        <c:ser>
          <c:idx val="1"/>
          <c:order val="1"/>
          <c:tx>
            <c:strRef>
              <c:f>ESP_ACEL!$F$8</c:f>
              <c:strCache>
                <c:ptCount val="1"/>
                <c:pt idx="0">
                  <c:v>ɣa (1a)</c:v>
                </c:pt>
              </c:strCache>
            </c:strRef>
          </c:tx>
          <c:spPr>
            <a:ln w="12700">
              <a:solidFill>
                <a:schemeClr val="bg2">
                  <a:lumMod val="25000"/>
                </a:schemeClr>
              </a:solidFill>
            </a:ln>
          </c:spPr>
          <c:marker>
            <c:symbol val="none"/>
          </c:marker>
          <c:xVal>
            <c:numRef>
              <c:f>ESP_ACEL!$D$9:$D$58</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ESP_ACEL!$F$9:$F$58</c:f>
              <c:numCache>
                <c:formatCode>0.00000</c:formatCode>
                <c:ptCount val="50"/>
                <c:pt idx="0">
                  <c:v>1.9363073018531953</c:v>
                </c:pt>
                <c:pt idx="1">
                  <c:v>1.6747415990357397</c:v>
                </c:pt>
                <c:pt idx="2">
                  <c:v>2.3372823042254227</c:v>
                </c:pt>
                <c:pt idx="3">
                  <c:v>2.7676437191421415</c:v>
                </c:pt>
                <c:pt idx="4">
                  <c:v>2.8674798081610091</c:v>
                </c:pt>
                <c:pt idx="5">
                  <c:v>2.5300312368536466</c:v>
                </c:pt>
                <c:pt idx="6">
                  <c:v>2.2912830053112594</c:v>
                </c:pt>
                <c:pt idx="7">
                  <c:v>1.9634573305693961</c:v>
                </c:pt>
                <c:pt idx="8">
                  <c:v>1.8935479060619902</c:v>
                </c:pt>
                <c:pt idx="9">
                  <c:v>1.6726001721772261</c:v>
                </c:pt>
                <c:pt idx="10">
                  <c:v>1.3504619471289894</c:v>
                </c:pt>
                <c:pt idx="11">
                  <c:v>1.3775629477267901</c:v>
                </c:pt>
                <c:pt idx="12">
                  <c:v>1.4933894364871518</c:v>
                </c:pt>
                <c:pt idx="13">
                  <c:v>1.5307348327690646</c:v>
                </c:pt>
                <c:pt idx="14">
                  <c:v>1.4949528486746195</c:v>
                </c:pt>
                <c:pt idx="15">
                  <c:v>1.3135793768163169</c:v>
                </c:pt>
                <c:pt idx="16">
                  <c:v>1.3879269062728166</c:v>
                </c:pt>
                <c:pt idx="17">
                  <c:v>1.4323720460927447</c:v>
                </c:pt>
                <c:pt idx="18">
                  <c:v>1.5517894806661678</c:v>
                </c:pt>
                <c:pt idx="19">
                  <c:v>1.4070843031101146</c:v>
                </c:pt>
                <c:pt idx="20">
                  <c:v>1.3218861661388221</c:v>
                </c:pt>
                <c:pt idx="21">
                  <c:v>1.326935175346668</c:v>
                </c:pt>
                <c:pt idx="22">
                  <c:v>1.3552616376268418</c:v>
                </c:pt>
                <c:pt idx="23">
                  <c:v>1.1983379290922525</c:v>
                </c:pt>
                <c:pt idx="24">
                  <c:v>1.2563774022677761</c:v>
                </c:pt>
                <c:pt idx="25">
                  <c:v>1.1821462564168801</c:v>
                </c:pt>
                <c:pt idx="26">
                  <c:v>1.2476846828752068</c:v>
                </c:pt>
                <c:pt idx="27">
                  <c:v>1.2954290587593118</c:v>
                </c:pt>
                <c:pt idx="28">
                  <c:v>1.2916009141061946</c:v>
                </c:pt>
                <c:pt idx="29">
                  <c:v>1.573573681943069</c:v>
                </c:pt>
                <c:pt idx="30">
                  <c:v>1.4152461550528754</c:v>
                </c:pt>
                <c:pt idx="31">
                  <c:v>1.3282153547431301</c:v>
                </c:pt>
                <c:pt idx="32">
                  <c:v>1.4143584988321072</c:v>
                </c:pt>
                <c:pt idx="33">
                  <c:v>1.5145135409974908</c:v>
                </c:pt>
                <c:pt idx="34">
                  <c:v>1.671664584201028</c:v>
                </c:pt>
                <c:pt idx="35">
                  <c:v>1.5752552538258324</c:v>
                </c:pt>
                <c:pt idx="36">
                  <c:v>1.4959939198499537</c:v>
                </c:pt>
                <c:pt idx="37">
                  <c:v>1.526559525495194</c:v>
                </c:pt>
                <c:pt idx="38">
                  <c:v>1.5913907212978877</c:v>
                </c:pt>
                <c:pt idx="39">
                  <c:v>1.7237348458677118</c:v>
                </c:pt>
                <c:pt idx="40">
                  <c:v>1.6925356594899195</c:v>
                </c:pt>
                <c:pt idx="41">
                  <c:v>1.5160650528991508</c:v>
                </c:pt>
                <c:pt idx="42">
                  <c:v>1.347097601100391</c:v>
                </c:pt>
                <c:pt idx="43">
                  <c:v>1.2775290730560818</c:v>
                </c:pt>
                <c:pt idx="44">
                  <c:v>1.3362753568700521</c:v>
                </c:pt>
                <c:pt idx="45">
                  <c:v>1.3413120987111409</c:v>
                </c:pt>
                <c:pt idx="46">
                  <c:v>1.3468021997327448</c:v>
                </c:pt>
                <c:pt idx="47">
                  <c:v>1.42298956842083</c:v>
                </c:pt>
                <c:pt idx="48">
                  <c:v>1.4286257730021668</c:v>
                </c:pt>
                <c:pt idx="49">
                  <c:v>1.4528509073384364</c:v>
                </c:pt>
              </c:numCache>
            </c:numRef>
          </c:yVal>
          <c:smooth val="1"/>
        </c:ser>
        <c:ser>
          <c:idx val="2"/>
          <c:order val="2"/>
          <c:tx>
            <c:strRef>
              <c:f>ESP_ACEL!$F$67</c:f>
              <c:strCache>
                <c:ptCount val="1"/>
                <c:pt idx="0">
                  <c:v>ɣa (1b)</c:v>
                </c:pt>
              </c:strCache>
            </c:strRef>
          </c:tx>
          <c:spPr>
            <a:ln w="12700">
              <a:solidFill>
                <a:srgbClr val="FF0066"/>
              </a:solidFill>
            </a:ln>
          </c:spPr>
          <c:marker>
            <c:symbol val="none"/>
          </c:marker>
          <c:xVal>
            <c:numRef>
              <c:f>ESP_ACEL!$D$68:$D$117</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ESP_ACEL!$F$68:$F$117</c:f>
              <c:numCache>
                <c:formatCode>0.00000</c:formatCode>
                <c:ptCount val="50"/>
                <c:pt idx="0">
                  <c:v>1.9564977816133453</c:v>
                </c:pt>
                <c:pt idx="1">
                  <c:v>1.6977946489232059</c:v>
                </c:pt>
                <c:pt idx="2">
                  <c:v>2.004019517657881</c:v>
                </c:pt>
                <c:pt idx="3">
                  <c:v>2.7292842648880802</c:v>
                </c:pt>
                <c:pt idx="4">
                  <c:v>2.8994857307029305</c:v>
                </c:pt>
                <c:pt idx="5">
                  <c:v>2.5196855147211177</c:v>
                </c:pt>
                <c:pt idx="6">
                  <c:v>2.1936905407654939</c:v>
                </c:pt>
                <c:pt idx="7">
                  <c:v>2.2008717918175655</c:v>
                </c:pt>
                <c:pt idx="8">
                  <c:v>1.710664470489131</c:v>
                </c:pt>
                <c:pt idx="9">
                  <c:v>1.8048535813211217</c:v>
                </c:pt>
                <c:pt idx="10">
                  <c:v>1.7604744378270438</c:v>
                </c:pt>
                <c:pt idx="11">
                  <c:v>1.7175128671150413</c:v>
                </c:pt>
                <c:pt idx="12">
                  <c:v>1.6368581138695601</c:v>
                </c:pt>
                <c:pt idx="13">
                  <c:v>1.6831220996576646</c:v>
                </c:pt>
                <c:pt idx="14">
                  <c:v>1.3735512134963364</c:v>
                </c:pt>
                <c:pt idx="15">
                  <c:v>1.2352291419332506</c:v>
                </c:pt>
                <c:pt idx="16">
                  <c:v>1.2988182878062595</c:v>
                </c:pt>
                <c:pt idx="17">
                  <c:v>1.4596112640975258</c:v>
                </c:pt>
                <c:pt idx="18">
                  <c:v>1.3152052039338189</c:v>
                </c:pt>
                <c:pt idx="19">
                  <c:v>1.4464267628480958</c:v>
                </c:pt>
                <c:pt idx="20">
                  <c:v>1.2704606335387763</c:v>
                </c:pt>
                <c:pt idx="21">
                  <c:v>1.4321831410366801</c:v>
                </c:pt>
                <c:pt idx="22">
                  <c:v>1.5438790475783943</c:v>
                </c:pt>
                <c:pt idx="23">
                  <c:v>1.408183363443352</c:v>
                </c:pt>
                <c:pt idx="24">
                  <c:v>1.433077251756772</c:v>
                </c:pt>
                <c:pt idx="25">
                  <c:v>1.4629390046832549</c:v>
                </c:pt>
                <c:pt idx="26">
                  <c:v>1.3287180760579835</c:v>
                </c:pt>
                <c:pt idx="27">
                  <c:v>1.4624771065772524</c:v>
                </c:pt>
                <c:pt idx="28">
                  <c:v>1.7105124423413069</c:v>
                </c:pt>
                <c:pt idx="29">
                  <c:v>1.6328731873732347</c:v>
                </c:pt>
                <c:pt idx="30">
                  <c:v>1.545960736306796</c:v>
                </c:pt>
                <c:pt idx="31">
                  <c:v>1.4938168657829498</c:v>
                </c:pt>
                <c:pt idx="32">
                  <c:v>1.3866548301682713</c:v>
                </c:pt>
                <c:pt idx="33">
                  <c:v>1.3928604670831095</c:v>
                </c:pt>
                <c:pt idx="34">
                  <c:v>1.5211089992154618</c:v>
                </c:pt>
                <c:pt idx="35">
                  <c:v>1.6110086833724298</c:v>
                </c:pt>
                <c:pt idx="36">
                  <c:v>1.5583011281570833</c:v>
                </c:pt>
                <c:pt idx="37">
                  <c:v>1.4680642336400958</c:v>
                </c:pt>
                <c:pt idx="38">
                  <c:v>1.3504518307745241</c:v>
                </c:pt>
                <c:pt idx="39">
                  <c:v>1.261281241432467</c:v>
                </c:pt>
                <c:pt idx="40">
                  <c:v>1.1740289630166905</c:v>
                </c:pt>
                <c:pt idx="41">
                  <c:v>1.2255910438734405</c:v>
                </c:pt>
                <c:pt idx="42">
                  <c:v>1.1395141944235729</c:v>
                </c:pt>
                <c:pt idx="43">
                  <c:v>1.142709863638752</c:v>
                </c:pt>
                <c:pt idx="44">
                  <c:v>1.1560760387530311</c:v>
                </c:pt>
                <c:pt idx="45">
                  <c:v>1.1719433972635998</c:v>
                </c:pt>
                <c:pt idx="46">
                  <c:v>1.187525125133801</c:v>
                </c:pt>
                <c:pt idx="47">
                  <c:v>1.2057894627282</c:v>
                </c:pt>
                <c:pt idx="48">
                  <c:v>1.2737419762898319</c:v>
                </c:pt>
                <c:pt idx="49">
                  <c:v>1.423100053053084</c:v>
                </c:pt>
              </c:numCache>
            </c:numRef>
          </c:yVal>
          <c:smooth val="1"/>
        </c:ser>
        <c:ser>
          <c:idx val="3"/>
          <c:order val="3"/>
          <c:tx>
            <c:strRef>
              <c:f>ESP_ACEL!$F$126</c:f>
              <c:strCache>
                <c:ptCount val="1"/>
                <c:pt idx="0">
                  <c:v>ɣa (22a)</c:v>
                </c:pt>
              </c:strCache>
            </c:strRef>
          </c:tx>
          <c:spPr>
            <a:ln w="12700">
              <a:solidFill>
                <a:srgbClr val="FFC000"/>
              </a:solidFill>
            </a:ln>
          </c:spPr>
          <c:marker>
            <c:symbol val="none"/>
          </c:marker>
          <c:xVal>
            <c:numRef>
              <c:f>ESP_ACEL!$D$127:$D$176</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ESP_ACEL!$F$127:$F$176</c:f>
              <c:numCache>
                <c:formatCode>0.00000</c:formatCode>
                <c:ptCount val="50"/>
                <c:pt idx="0">
                  <c:v>2.4390021641909367</c:v>
                </c:pt>
                <c:pt idx="1">
                  <c:v>1.966773226499098</c:v>
                </c:pt>
                <c:pt idx="2">
                  <c:v>1.9868608666264871</c:v>
                </c:pt>
                <c:pt idx="3">
                  <c:v>2.7410335266610035</c:v>
                </c:pt>
                <c:pt idx="4">
                  <c:v>2.8026969307050567</c:v>
                </c:pt>
                <c:pt idx="5">
                  <c:v>2.385056338427368</c:v>
                </c:pt>
                <c:pt idx="6">
                  <c:v>2.1917567750219642</c:v>
                </c:pt>
                <c:pt idx="7">
                  <c:v>1.913920762923204</c:v>
                </c:pt>
                <c:pt idx="8">
                  <c:v>1.7859131447816041</c:v>
                </c:pt>
                <c:pt idx="9">
                  <c:v>1.6924200845269399</c:v>
                </c:pt>
                <c:pt idx="10">
                  <c:v>1.5404222407405119</c:v>
                </c:pt>
                <c:pt idx="11">
                  <c:v>1.4224245717896689</c:v>
                </c:pt>
                <c:pt idx="12">
                  <c:v>1.3179846294844133</c:v>
                </c:pt>
                <c:pt idx="13">
                  <c:v>1.2224438680124554</c:v>
                </c:pt>
                <c:pt idx="14">
                  <c:v>1.3561191997176962</c:v>
                </c:pt>
                <c:pt idx="15">
                  <c:v>1.1316507742971353</c:v>
                </c:pt>
                <c:pt idx="16">
                  <c:v>1.2537271367066831</c:v>
                </c:pt>
                <c:pt idx="17">
                  <c:v>1.1901680520541196</c:v>
                </c:pt>
                <c:pt idx="18">
                  <c:v>1.2275900943958906</c:v>
                </c:pt>
                <c:pt idx="19">
                  <c:v>1.2231764592574641</c:v>
                </c:pt>
                <c:pt idx="20">
                  <c:v>1.2254594182233558</c:v>
                </c:pt>
                <c:pt idx="21">
                  <c:v>1.13262523245882</c:v>
                </c:pt>
                <c:pt idx="22">
                  <c:v>1.1065401822907763</c:v>
                </c:pt>
                <c:pt idx="23">
                  <c:v>1.0993439653716863</c:v>
                </c:pt>
                <c:pt idx="24">
                  <c:v>1.1424908776776739</c:v>
                </c:pt>
                <c:pt idx="25">
                  <c:v>1.2342585633189254</c:v>
                </c:pt>
                <c:pt idx="26">
                  <c:v>1.2360520921861722</c:v>
                </c:pt>
                <c:pt idx="27">
                  <c:v>1.1002681319399183</c:v>
                </c:pt>
                <c:pt idx="28">
                  <c:v>1.0389264942822336</c:v>
                </c:pt>
                <c:pt idx="29">
                  <c:v>1.1051234812699018</c:v>
                </c:pt>
                <c:pt idx="30">
                  <c:v>1.0935487377601618</c:v>
                </c:pt>
                <c:pt idx="31">
                  <c:v>1.08092067496855</c:v>
                </c:pt>
                <c:pt idx="32">
                  <c:v>1.0691748459591337</c:v>
                </c:pt>
                <c:pt idx="33">
                  <c:v>1.0590357485321718</c:v>
                </c:pt>
                <c:pt idx="34">
                  <c:v>1.0237221662937221</c:v>
                </c:pt>
                <c:pt idx="35">
                  <c:v>1.0386238308940838</c:v>
                </c:pt>
                <c:pt idx="36">
                  <c:v>1.0977246808526362</c:v>
                </c:pt>
                <c:pt idx="37">
                  <c:v>1.1320119499709695</c:v>
                </c:pt>
                <c:pt idx="38">
                  <c:v>1.1566611929339794</c:v>
                </c:pt>
                <c:pt idx="39">
                  <c:v>1.1035837990233097</c:v>
                </c:pt>
                <c:pt idx="40">
                  <c:v>1.1402342707539279</c:v>
                </c:pt>
                <c:pt idx="41">
                  <c:v>1.1474373988809499</c:v>
                </c:pt>
                <c:pt idx="42">
                  <c:v>1.1301314718811541</c:v>
                </c:pt>
                <c:pt idx="43">
                  <c:v>1.1628745730804366</c:v>
                </c:pt>
                <c:pt idx="44">
                  <c:v>1.1129794782026892</c:v>
                </c:pt>
                <c:pt idx="45">
                  <c:v>1.1144841646323744</c:v>
                </c:pt>
                <c:pt idx="46">
                  <c:v>1.122783130841883</c:v>
                </c:pt>
                <c:pt idx="47">
                  <c:v>1.134735661389584</c:v>
                </c:pt>
                <c:pt idx="48">
                  <c:v>1.1487260308604679</c:v>
                </c:pt>
                <c:pt idx="49">
                  <c:v>1.1149081433641226</c:v>
                </c:pt>
              </c:numCache>
            </c:numRef>
          </c:yVal>
          <c:smooth val="1"/>
        </c:ser>
        <c:ser>
          <c:idx val="4"/>
          <c:order val="4"/>
          <c:tx>
            <c:strRef>
              <c:f>ESP_ACEL!$F$185</c:f>
              <c:strCache>
                <c:ptCount val="1"/>
                <c:pt idx="0">
                  <c:v>ɣa (22b)</c:v>
                </c:pt>
              </c:strCache>
            </c:strRef>
          </c:tx>
          <c:spPr>
            <a:ln w="12700">
              <a:solidFill>
                <a:schemeClr val="accent1">
                  <a:lumMod val="75000"/>
                </a:schemeClr>
              </a:solidFill>
            </a:ln>
          </c:spPr>
          <c:marker>
            <c:symbol val="none"/>
          </c:marker>
          <c:xVal>
            <c:numRef>
              <c:f>ESP_ACEL!$D$186:$D$235</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ESP_ACEL!$F$186:$F$235</c:f>
              <c:numCache>
                <c:formatCode>0.00000</c:formatCode>
                <c:ptCount val="50"/>
                <c:pt idx="0">
                  <c:v>2.5082290918321402</c:v>
                </c:pt>
                <c:pt idx="1">
                  <c:v>2.2275508797919858</c:v>
                </c:pt>
                <c:pt idx="2">
                  <c:v>1.7740018707911513</c:v>
                </c:pt>
                <c:pt idx="3">
                  <c:v>2.9251940821100635</c:v>
                </c:pt>
                <c:pt idx="4">
                  <c:v>2.8304459496060579</c:v>
                </c:pt>
                <c:pt idx="5">
                  <c:v>2.4967022727655444</c:v>
                </c:pt>
                <c:pt idx="6">
                  <c:v>2.0704427098339777</c:v>
                </c:pt>
                <c:pt idx="7">
                  <c:v>2.0779196363980907</c:v>
                </c:pt>
                <c:pt idx="8">
                  <c:v>1.8756952683813839</c:v>
                </c:pt>
                <c:pt idx="9">
                  <c:v>1.8478908089499178</c:v>
                </c:pt>
                <c:pt idx="10">
                  <c:v>1.592593223273252</c:v>
                </c:pt>
                <c:pt idx="11">
                  <c:v>1.3334120407072321</c:v>
                </c:pt>
                <c:pt idx="12">
                  <c:v>1.3003798601936247</c:v>
                </c:pt>
                <c:pt idx="13">
                  <c:v>1.2841102975630518</c:v>
                </c:pt>
                <c:pt idx="14">
                  <c:v>1.1968398846380781</c:v>
                </c:pt>
                <c:pt idx="15">
                  <c:v>1.2853685558630719</c:v>
                </c:pt>
                <c:pt idx="16">
                  <c:v>1.2613472557625558</c:v>
                </c:pt>
                <c:pt idx="17">
                  <c:v>1.3273956545661636</c:v>
                </c:pt>
                <c:pt idx="18">
                  <c:v>1.0585880862649797</c:v>
                </c:pt>
                <c:pt idx="19">
                  <c:v>1.1277452804984898</c:v>
                </c:pt>
                <c:pt idx="20">
                  <c:v>1.0647694355976678</c:v>
                </c:pt>
                <c:pt idx="21">
                  <c:v>1.1102458563722308</c:v>
                </c:pt>
                <c:pt idx="22">
                  <c:v>1.1236558297915933</c:v>
                </c:pt>
                <c:pt idx="23">
                  <c:v>1.0288869629538961</c:v>
                </c:pt>
                <c:pt idx="24">
                  <c:v>1.0959885968751659</c:v>
                </c:pt>
                <c:pt idx="25">
                  <c:v>1.1496091850659018</c:v>
                </c:pt>
                <c:pt idx="26">
                  <c:v>1.1349829227085921</c:v>
                </c:pt>
                <c:pt idx="27">
                  <c:v>1.0153299453593323</c:v>
                </c:pt>
                <c:pt idx="28">
                  <c:v>1.0461347675254644</c:v>
                </c:pt>
                <c:pt idx="29">
                  <c:v>1.0774896987662499</c:v>
                </c:pt>
                <c:pt idx="30">
                  <c:v>1.0717959623536173</c:v>
                </c:pt>
                <c:pt idx="31">
                  <c:v>1.0673910280030017</c:v>
                </c:pt>
                <c:pt idx="32">
                  <c:v>1.0387489742918943</c:v>
                </c:pt>
                <c:pt idx="33">
                  <c:v>1.0112693119625698</c:v>
                </c:pt>
                <c:pt idx="34">
                  <c:v>1.0430041415141538</c:v>
                </c:pt>
                <c:pt idx="35">
                  <c:v>1.017025065935548</c:v>
                </c:pt>
                <c:pt idx="36">
                  <c:v>0.99881604462809515</c:v>
                </c:pt>
                <c:pt idx="37">
                  <c:v>1.0150818158399098</c:v>
                </c:pt>
                <c:pt idx="38">
                  <c:v>1.0344340053863719</c:v>
                </c:pt>
                <c:pt idx="39">
                  <c:v>1.0284268018223168</c:v>
                </c:pt>
                <c:pt idx="40">
                  <c:v>1.0146530141560341</c:v>
                </c:pt>
                <c:pt idx="41">
                  <c:v>1.0441084218110912</c:v>
                </c:pt>
                <c:pt idx="42">
                  <c:v>1.0704146688606226</c:v>
                </c:pt>
                <c:pt idx="43">
                  <c:v>1.029076163416182</c:v>
                </c:pt>
                <c:pt idx="44">
                  <c:v>1.062705196823954</c:v>
                </c:pt>
                <c:pt idx="45">
                  <c:v>1.0551933909588418</c:v>
                </c:pt>
                <c:pt idx="46">
                  <c:v>1.0243087825834578</c:v>
                </c:pt>
                <c:pt idx="47">
                  <c:v>1.0492558425918121</c:v>
                </c:pt>
                <c:pt idx="48">
                  <c:v>1.0723797020386319</c:v>
                </c:pt>
                <c:pt idx="49">
                  <c:v>1.0836765342017731</c:v>
                </c:pt>
              </c:numCache>
            </c:numRef>
          </c:yVal>
          <c:smooth val="1"/>
        </c:ser>
        <c:ser>
          <c:idx val="5"/>
          <c:order val="5"/>
          <c:tx>
            <c:strRef>
              <c:f>ESP_ACEL!$F$244</c:f>
              <c:strCache>
                <c:ptCount val="1"/>
                <c:pt idx="0">
                  <c:v>ɣa (34a)</c:v>
                </c:pt>
              </c:strCache>
            </c:strRef>
          </c:tx>
          <c:spPr>
            <a:ln w="9525">
              <a:solidFill>
                <a:schemeClr val="bg2">
                  <a:lumMod val="25000"/>
                </a:schemeClr>
              </a:solidFill>
            </a:ln>
          </c:spPr>
          <c:marker>
            <c:symbol val="none"/>
          </c:marker>
          <c:xVal>
            <c:numRef>
              <c:f>ESP_ACEL!$D$245:$D$294</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ESP_ACEL!$F$245:$F$294</c:f>
              <c:numCache>
                <c:formatCode>0.00000</c:formatCode>
                <c:ptCount val="50"/>
                <c:pt idx="0">
                  <c:v>2.5234264147223815</c:v>
                </c:pt>
                <c:pt idx="1">
                  <c:v>1.8541443036152361</c:v>
                </c:pt>
                <c:pt idx="2">
                  <c:v>2.2230466323071605</c:v>
                </c:pt>
                <c:pt idx="3">
                  <c:v>2.9941728294776984</c:v>
                </c:pt>
                <c:pt idx="4">
                  <c:v>2.8502346053998378</c:v>
                </c:pt>
                <c:pt idx="5">
                  <c:v>2.7139342597756215</c:v>
                </c:pt>
                <c:pt idx="6">
                  <c:v>2.3763379240077573</c:v>
                </c:pt>
                <c:pt idx="7">
                  <c:v>2.0113256468952025</c:v>
                </c:pt>
                <c:pt idx="8">
                  <c:v>2.1814397003258232</c:v>
                </c:pt>
                <c:pt idx="9">
                  <c:v>1.715143706715794</c:v>
                </c:pt>
                <c:pt idx="10">
                  <c:v>1.7360406941074729</c:v>
                </c:pt>
                <c:pt idx="11">
                  <c:v>1.8248527068413902</c:v>
                </c:pt>
                <c:pt idx="12">
                  <c:v>1.9176922268173777</c:v>
                </c:pt>
                <c:pt idx="13">
                  <c:v>2.0751916985970049</c:v>
                </c:pt>
                <c:pt idx="14">
                  <c:v>2.1408021982353089</c:v>
                </c:pt>
                <c:pt idx="15">
                  <c:v>1.9585874242037753</c:v>
                </c:pt>
                <c:pt idx="16">
                  <c:v>1.8335092642077484</c:v>
                </c:pt>
                <c:pt idx="17">
                  <c:v>1.8713434248049785</c:v>
                </c:pt>
                <c:pt idx="18">
                  <c:v>1.9214036301525357</c:v>
                </c:pt>
                <c:pt idx="19">
                  <c:v>1.9740465349193625</c:v>
                </c:pt>
                <c:pt idx="20">
                  <c:v>2.0247039421328412</c:v>
                </c:pt>
                <c:pt idx="21">
                  <c:v>2.0726709731829427</c:v>
                </c:pt>
                <c:pt idx="22">
                  <c:v>2.1187151485691142</c:v>
                </c:pt>
                <c:pt idx="23">
                  <c:v>2.1609530214222992</c:v>
                </c:pt>
                <c:pt idx="24">
                  <c:v>2.1996686878842167</c:v>
                </c:pt>
                <c:pt idx="25">
                  <c:v>2.2737076253325212</c:v>
                </c:pt>
                <c:pt idx="26">
                  <c:v>2.3442402737295627</c:v>
                </c:pt>
                <c:pt idx="27">
                  <c:v>2.411545980036105</c:v>
                </c:pt>
                <c:pt idx="28">
                  <c:v>2.4758644855459777</c:v>
                </c:pt>
                <c:pt idx="29">
                  <c:v>2.5373746495465292</c:v>
                </c:pt>
                <c:pt idx="30">
                  <c:v>2.5986252296214487</c:v>
                </c:pt>
                <c:pt idx="31">
                  <c:v>2.6597918886226117</c:v>
                </c:pt>
                <c:pt idx="32">
                  <c:v>2.7178509820697467</c:v>
                </c:pt>
                <c:pt idx="33">
                  <c:v>2.7725708924559642</c:v>
                </c:pt>
                <c:pt idx="34">
                  <c:v>2.8238636735724878</c:v>
                </c:pt>
                <c:pt idx="35">
                  <c:v>2.8718158646328567</c:v>
                </c:pt>
                <c:pt idx="36">
                  <c:v>2.9166495726495727</c:v>
                </c:pt>
                <c:pt idx="37">
                  <c:v>2.9447585129444582</c:v>
                </c:pt>
                <c:pt idx="38">
                  <c:v>2.9297822611571296</c:v>
                </c:pt>
                <c:pt idx="39">
                  <c:v>2.9154475907994537</c:v>
                </c:pt>
                <c:pt idx="40">
                  <c:v>2.9018329162490577</c:v>
                </c:pt>
                <c:pt idx="41">
                  <c:v>2.8889726659559711</c:v>
                </c:pt>
                <c:pt idx="42">
                  <c:v>2.8768913063664554</c:v>
                </c:pt>
                <c:pt idx="43">
                  <c:v>2.8656091695870587</c:v>
                </c:pt>
                <c:pt idx="44">
                  <c:v>2.8551498931445987</c:v>
                </c:pt>
                <c:pt idx="45">
                  <c:v>2.8455316625987472</c:v>
                </c:pt>
                <c:pt idx="46">
                  <c:v>2.8367616490336527</c:v>
                </c:pt>
                <c:pt idx="47">
                  <c:v>2.8288341672819612</c:v>
                </c:pt>
                <c:pt idx="48">
                  <c:v>2.8224559302694172</c:v>
                </c:pt>
                <c:pt idx="49">
                  <c:v>2.8197903706096628</c:v>
                </c:pt>
              </c:numCache>
            </c:numRef>
          </c:yVal>
          <c:smooth val="1"/>
        </c:ser>
        <c:ser>
          <c:idx val="6"/>
          <c:order val="6"/>
          <c:tx>
            <c:strRef>
              <c:f>ESP_ACEL!$F$303</c:f>
              <c:strCache>
                <c:ptCount val="1"/>
                <c:pt idx="0">
                  <c:v>ɣa (34b)</c:v>
                </c:pt>
              </c:strCache>
            </c:strRef>
          </c:tx>
          <c:spPr>
            <a:ln w="9525">
              <a:solidFill>
                <a:schemeClr val="bg2">
                  <a:lumMod val="25000"/>
                </a:schemeClr>
              </a:solidFill>
            </a:ln>
          </c:spPr>
          <c:marker>
            <c:symbol val="none"/>
          </c:marker>
          <c:xVal>
            <c:numRef>
              <c:f>ESP_ACEL!$D$304:$D$353</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ESP_ACEL!$F$304:$F$353</c:f>
              <c:numCache>
                <c:formatCode>0.00000</c:formatCode>
                <c:ptCount val="50"/>
                <c:pt idx="0">
                  <c:v>1.9999097600907561</c:v>
                </c:pt>
                <c:pt idx="1">
                  <c:v>1.6169350986165041</c:v>
                </c:pt>
                <c:pt idx="2">
                  <c:v>2.3322995283367267</c:v>
                </c:pt>
                <c:pt idx="3">
                  <c:v>2.9362650822321177</c:v>
                </c:pt>
                <c:pt idx="4">
                  <c:v>2.730782377260121</c:v>
                </c:pt>
                <c:pt idx="5">
                  <c:v>2.6380055554461102</c:v>
                </c:pt>
                <c:pt idx="6">
                  <c:v>2.3560652134930571</c:v>
                </c:pt>
                <c:pt idx="7">
                  <c:v>2.6237834911760212</c:v>
                </c:pt>
                <c:pt idx="8">
                  <c:v>2.2134798918430838</c:v>
                </c:pt>
                <c:pt idx="9">
                  <c:v>2.0009059964650278</c:v>
                </c:pt>
                <c:pt idx="10">
                  <c:v>2.0002835510850296</c:v>
                </c:pt>
                <c:pt idx="11">
                  <c:v>2.0587218809210612</c:v>
                </c:pt>
                <c:pt idx="12">
                  <c:v>2.0954459943471364</c:v>
                </c:pt>
                <c:pt idx="13">
                  <c:v>2.0988925569018306</c:v>
                </c:pt>
                <c:pt idx="14">
                  <c:v>2.099157128784138</c:v>
                </c:pt>
                <c:pt idx="15">
                  <c:v>2.1124424943729299</c:v>
                </c:pt>
                <c:pt idx="16">
                  <c:v>2.1340400802598367</c:v>
                </c:pt>
                <c:pt idx="17">
                  <c:v>2.1539380063642621</c:v>
                </c:pt>
                <c:pt idx="18">
                  <c:v>2.1680484508572397</c:v>
                </c:pt>
                <c:pt idx="19">
                  <c:v>2.1782312168140212</c:v>
                </c:pt>
                <c:pt idx="20">
                  <c:v>2.1830151784743812</c:v>
                </c:pt>
                <c:pt idx="21">
                  <c:v>2.1844833321728911</c:v>
                </c:pt>
                <c:pt idx="22">
                  <c:v>2.1848021845323204</c:v>
                </c:pt>
                <c:pt idx="23">
                  <c:v>2.1848938252184746</c:v>
                </c:pt>
                <c:pt idx="24">
                  <c:v>2.1852241300240003</c:v>
                </c:pt>
                <c:pt idx="25">
                  <c:v>2.1864755519035617</c:v>
                </c:pt>
                <c:pt idx="26">
                  <c:v>2.1890857180780805</c:v>
                </c:pt>
                <c:pt idx="27">
                  <c:v>2.1927657320313472</c:v>
                </c:pt>
                <c:pt idx="28">
                  <c:v>2.1966607407095191</c:v>
                </c:pt>
                <c:pt idx="29">
                  <c:v>2.1954992334088184</c:v>
                </c:pt>
                <c:pt idx="30">
                  <c:v>2.1933864283731119</c:v>
                </c:pt>
                <c:pt idx="31">
                  <c:v>2.1903830595070612</c:v>
                </c:pt>
                <c:pt idx="32">
                  <c:v>2.1867581189438567</c:v>
                </c:pt>
                <c:pt idx="33">
                  <c:v>2.1827428433625786</c:v>
                </c:pt>
                <c:pt idx="34">
                  <c:v>2.178641502181887</c:v>
                </c:pt>
                <c:pt idx="35">
                  <c:v>2.1766516191999568</c:v>
                </c:pt>
                <c:pt idx="36">
                  <c:v>2.1741913940799402</c:v>
                </c:pt>
                <c:pt idx="37">
                  <c:v>2.1711663519069893</c:v>
                </c:pt>
                <c:pt idx="38">
                  <c:v>2.1675477023064587</c:v>
                </c:pt>
                <c:pt idx="39">
                  <c:v>2.1633791897117614</c:v>
                </c:pt>
                <c:pt idx="40">
                  <c:v>2.1587723773033152</c:v>
                </c:pt>
                <c:pt idx="41">
                  <c:v>2.1538658758352365</c:v>
                </c:pt>
                <c:pt idx="42">
                  <c:v>2.1488126356140387</c:v>
                </c:pt>
                <c:pt idx="43">
                  <c:v>2.1437453818296519</c:v>
                </c:pt>
                <c:pt idx="44">
                  <c:v>2.1411412041468791</c:v>
                </c:pt>
                <c:pt idx="45">
                  <c:v>2.1472090124448489</c:v>
                </c:pt>
                <c:pt idx="46">
                  <c:v>2.156322055333582</c:v>
                </c:pt>
                <c:pt idx="47">
                  <c:v>2.1653738755528802</c:v>
                </c:pt>
                <c:pt idx="48">
                  <c:v>2.1743963100908315</c:v>
                </c:pt>
                <c:pt idx="49">
                  <c:v>2.1833734134432947</c:v>
                </c:pt>
              </c:numCache>
            </c:numRef>
          </c:yVal>
          <c:smooth val="1"/>
        </c:ser>
        <c:ser>
          <c:idx val="0"/>
          <c:order val="0"/>
          <c:tx>
            <c:strRef>
              <c:f>ESP_ACEL!$F$421</c:f>
              <c:strCache>
                <c:ptCount val="1"/>
                <c:pt idx="0">
                  <c:v>ɣa (Promedio)</c:v>
                </c:pt>
              </c:strCache>
            </c:strRef>
          </c:tx>
          <c:spPr>
            <a:ln w="19050">
              <a:solidFill>
                <a:srgbClr val="FF0000"/>
              </a:solidFill>
            </a:ln>
          </c:spPr>
          <c:marker>
            <c:symbol val="none"/>
          </c:marker>
          <c:xVal>
            <c:numRef>
              <c:f>ESP_ACEL!$D$422:$D$471</c:f>
              <c:numCache>
                <c:formatCode>General</c:formatCode>
                <c:ptCount val="50"/>
                <c:pt idx="0">
                  <c:v>1.0000000000000005E-2</c:v>
                </c:pt>
                <c:pt idx="1">
                  <c:v>7.1020399999999997E-2</c:v>
                </c:pt>
                <c:pt idx="2">
                  <c:v>0.13204099999999999</c:v>
                </c:pt>
                <c:pt idx="3">
                  <c:v>0.19306100000000001</c:v>
                </c:pt>
                <c:pt idx="4">
                  <c:v>0.25408200000000031</c:v>
                </c:pt>
                <c:pt idx="5">
                  <c:v>0.31510200000000038</c:v>
                </c:pt>
                <c:pt idx="6">
                  <c:v>0.37612200000000712</c:v>
                </c:pt>
                <c:pt idx="7">
                  <c:v>0.437143</c:v>
                </c:pt>
                <c:pt idx="8">
                  <c:v>0.49816300000000002</c:v>
                </c:pt>
                <c:pt idx="9">
                  <c:v>0.55918400000000001</c:v>
                </c:pt>
                <c:pt idx="10">
                  <c:v>0.62020399999999998</c:v>
                </c:pt>
                <c:pt idx="11">
                  <c:v>0.68122400000000005</c:v>
                </c:pt>
                <c:pt idx="12">
                  <c:v>0.74224500000001625</c:v>
                </c:pt>
                <c:pt idx="13">
                  <c:v>0.80326500000000001</c:v>
                </c:pt>
                <c:pt idx="14">
                  <c:v>0.864286</c:v>
                </c:pt>
                <c:pt idx="15">
                  <c:v>0.92530599999999996</c:v>
                </c:pt>
                <c:pt idx="16">
                  <c:v>0.98632699999998374</c:v>
                </c:pt>
                <c:pt idx="17">
                  <c:v>1.04735</c:v>
                </c:pt>
                <c:pt idx="18">
                  <c:v>1.1083700000000001</c:v>
                </c:pt>
                <c:pt idx="19">
                  <c:v>1.1693899999999999</c:v>
                </c:pt>
                <c:pt idx="20">
                  <c:v>1.23041</c:v>
                </c:pt>
                <c:pt idx="21">
                  <c:v>1.2914299999999677</c:v>
                </c:pt>
                <c:pt idx="22">
                  <c:v>1.3524499999999999</c:v>
                </c:pt>
                <c:pt idx="23">
                  <c:v>1.4134699999999596</c:v>
                </c:pt>
                <c:pt idx="24">
                  <c:v>1.4744899999999999</c:v>
                </c:pt>
                <c:pt idx="25">
                  <c:v>1.5355099999999746</c:v>
                </c:pt>
                <c:pt idx="26">
                  <c:v>1.59653</c:v>
                </c:pt>
                <c:pt idx="27">
                  <c:v>1.6575500000000001</c:v>
                </c:pt>
                <c:pt idx="28">
                  <c:v>1.7185699999999746</c:v>
                </c:pt>
                <c:pt idx="29">
                  <c:v>1.7795899999999998</c:v>
                </c:pt>
                <c:pt idx="30">
                  <c:v>1.8406100000000001</c:v>
                </c:pt>
                <c:pt idx="31">
                  <c:v>1.9016299999999746</c:v>
                </c:pt>
                <c:pt idx="32">
                  <c:v>1.9626500000000284</c:v>
                </c:pt>
                <c:pt idx="33">
                  <c:v>2.0236700000000001</c:v>
                </c:pt>
                <c:pt idx="34">
                  <c:v>2.0846900000000002</c:v>
                </c:pt>
                <c:pt idx="35">
                  <c:v>2.1457099999999998</c:v>
                </c:pt>
                <c:pt idx="36">
                  <c:v>2.2067299999999999</c:v>
                </c:pt>
                <c:pt idx="37">
                  <c:v>2.2677600000000604</c:v>
                </c:pt>
                <c:pt idx="38">
                  <c:v>2.3287800000000001</c:v>
                </c:pt>
                <c:pt idx="39">
                  <c:v>2.3897999999999997</c:v>
                </c:pt>
                <c:pt idx="40">
                  <c:v>2.4508199999999967</c:v>
                </c:pt>
                <c:pt idx="41">
                  <c:v>2.5118399999999967</c:v>
                </c:pt>
                <c:pt idx="42">
                  <c:v>2.5728599999999155</c:v>
                </c:pt>
                <c:pt idx="43">
                  <c:v>2.63388</c:v>
                </c:pt>
                <c:pt idx="44">
                  <c:v>2.6949000000000001</c:v>
                </c:pt>
                <c:pt idx="45">
                  <c:v>2.7559200000000001</c:v>
                </c:pt>
                <c:pt idx="46">
                  <c:v>2.8169399999999967</c:v>
                </c:pt>
                <c:pt idx="47">
                  <c:v>2.8779599999999967</c:v>
                </c:pt>
                <c:pt idx="48">
                  <c:v>2.9389799999999977</c:v>
                </c:pt>
                <c:pt idx="49">
                  <c:v>3</c:v>
                </c:pt>
              </c:numCache>
            </c:numRef>
          </c:xVal>
          <c:yVal>
            <c:numRef>
              <c:f>ESP_ACEL!$F$422:$F$471</c:f>
              <c:numCache>
                <c:formatCode>0.00000</c:formatCode>
                <c:ptCount val="50"/>
                <c:pt idx="0">
                  <c:v>2.1596118552688033</c:v>
                </c:pt>
                <c:pt idx="1">
                  <c:v>1.775373671773903</c:v>
                </c:pt>
                <c:pt idx="2">
                  <c:v>2.0109815776737756</c:v>
                </c:pt>
                <c:pt idx="3">
                  <c:v>2.8462150892284352</c:v>
                </c:pt>
                <c:pt idx="4">
                  <c:v>2.8192133561745223</c:v>
                </c:pt>
                <c:pt idx="5">
                  <c:v>2.5447699857388177</c:v>
                </c:pt>
                <c:pt idx="6">
                  <c:v>2.2314471169444277</c:v>
                </c:pt>
                <c:pt idx="7">
                  <c:v>2.0660441086241947</c:v>
                </c:pt>
                <c:pt idx="8">
                  <c:v>1.9015564496547781</c:v>
                </c:pt>
                <c:pt idx="9">
                  <c:v>1.7678410851598374</c:v>
                </c:pt>
                <c:pt idx="10">
                  <c:v>1.6106561651701341</c:v>
                </c:pt>
                <c:pt idx="11">
                  <c:v>1.4960758037921043</c:v>
                </c:pt>
                <c:pt idx="12">
                  <c:v>1.4462670687486445</c:v>
                </c:pt>
                <c:pt idx="13">
                  <c:v>1.4116017692705718</c:v>
                </c:pt>
                <c:pt idx="14">
                  <c:v>1.4111710645599174</c:v>
                </c:pt>
                <c:pt idx="15">
                  <c:v>1.3235296249392818</c:v>
                </c:pt>
                <c:pt idx="16">
                  <c:v>1.36855647508541</c:v>
                </c:pt>
                <c:pt idx="17">
                  <c:v>1.3905034142009201</c:v>
                </c:pt>
                <c:pt idx="18">
                  <c:v>1.2839532293108145</c:v>
                </c:pt>
                <c:pt idx="19">
                  <c:v>1.2976614385594234</c:v>
                </c:pt>
                <c:pt idx="20">
                  <c:v>1.2406861517518661</c:v>
                </c:pt>
                <c:pt idx="21">
                  <c:v>1.2342417278664632</c:v>
                </c:pt>
                <c:pt idx="22">
                  <c:v>1.2369969005139099</c:v>
                </c:pt>
                <c:pt idx="23">
                  <c:v>1.1711880790572429</c:v>
                </c:pt>
                <c:pt idx="24">
                  <c:v>1.2357292660470454</c:v>
                </c:pt>
                <c:pt idx="25">
                  <c:v>1.2966940305773296</c:v>
                </c:pt>
                <c:pt idx="26">
                  <c:v>1.2926796516972858</c:v>
                </c:pt>
                <c:pt idx="27">
                  <c:v>1.1968295137370311</c:v>
                </c:pt>
                <c:pt idx="28">
                  <c:v>1.1993058683532833</c:v>
                </c:pt>
                <c:pt idx="29">
                  <c:v>1.247375086402787</c:v>
                </c:pt>
                <c:pt idx="30">
                  <c:v>1.2246685205504617</c:v>
                </c:pt>
                <c:pt idx="31">
                  <c:v>1.2076868010213047</c:v>
                </c:pt>
                <c:pt idx="32">
                  <c:v>1.1871886411528287</c:v>
                </c:pt>
                <c:pt idx="33">
                  <c:v>1.1772301740165905</c:v>
                </c:pt>
                <c:pt idx="34">
                  <c:v>1.1931802897947201</c:v>
                </c:pt>
                <c:pt idx="35">
                  <c:v>1.1816440663679482</c:v>
                </c:pt>
                <c:pt idx="36">
                  <c:v>1.170313310077802</c:v>
                </c:pt>
                <c:pt idx="37">
                  <c:v>1.174387308175302</c:v>
                </c:pt>
                <c:pt idx="38">
                  <c:v>1.1815957527222818</c:v>
                </c:pt>
                <c:pt idx="39">
                  <c:v>1.1562529226014204</c:v>
                </c:pt>
                <c:pt idx="40">
                  <c:v>1.1444832892053365</c:v>
                </c:pt>
                <c:pt idx="41">
                  <c:v>1.1610553213769716</c:v>
                </c:pt>
                <c:pt idx="42">
                  <c:v>1.1687003579904238</c:v>
                </c:pt>
                <c:pt idx="43">
                  <c:v>1.1483581547412085</c:v>
                </c:pt>
                <c:pt idx="44">
                  <c:v>1.1639446784998098</c:v>
                </c:pt>
                <c:pt idx="45">
                  <c:v>1.1620763688146913</c:v>
                </c:pt>
                <c:pt idx="46">
                  <c:v>1.1462287278946031</c:v>
                </c:pt>
                <c:pt idx="47">
                  <c:v>1.1713641712920535</c:v>
                </c:pt>
                <c:pt idx="48">
                  <c:v>1.1967226406019449</c:v>
                </c:pt>
                <c:pt idx="49">
                  <c:v>1.2062687092189399</c:v>
                </c:pt>
              </c:numCache>
            </c:numRef>
          </c:yVal>
          <c:smooth val="1"/>
        </c:ser>
        <c:axId val="98668928"/>
        <c:axId val="98670848"/>
      </c:scatterChart>
      <c:valAx>
        <c:axId val="98668928"/>
        <c:scaling>
          <c:orientation val="minMax"/>
          <c:max val="3.5"/>
          <c:min val="0"/>
        </c:scaling>
        <c:axPos val="b"/>
        <c:majorGridlines/>
        <c:title>
          <c:tx>
            <c:rich>
              <a:bodyPr/>
              <a:lstStyle/>
              <a:p>
                <a:pPr>
                  <a:defRPr lang="es-ES"/>
                </a:pPr>
                <a:r>
                  <a:rPr lang="es-EC"/>
                  <a:t>Periodo [seg]</a:t>
                </a:r>
              </a:p>
            </c:rich>
          </c:tx>
          <c:layout>
            <c:manualLayout>
              <c:xMode val="edge"/>
              <c:yMode val="edge"/>
              <c:x val="0.70641711179968947"/>
              <c:y val="0.92513686179138688"/>
            </c:manualLayout>
          </c:layout>
        </c:title>
        <c:numFmt formatCode="General" sourceLinked="1"/>
        <c:majorTickMark val="none"/>
        <c:tickLblPos val="nextTo"/>
        <c:txPr>
          <a:bodyPr rot="0" vert="horz"/>
          <a:lstStyle/>
          <a:p>
            <a:pPr>
              <a:defRPr lang="es-ES"/>
            </a:pPr>
            <a:endParaRPr lang="es-EC"/>
          </a:p>
        </c:txPr>
        <c:crossAx val="98670848"/>
        <c:crosses val="autoZero"/>
        <c:crossBetween val="midCat"/>
      </c:valAx>
      <c:valAx>
        <c:axId val="98670848"/>
        <c:scaling>
          <c:orientation val="minMax"/>
        </c:scaling>
        <c:axPos val="l"/>
        <c:majorGridlines/>
        <c:title>
          <c:tx>
            <c:rich>
              <a:bodyPr/>
              <a:lstStyle/>
              <a:p>
                <a:pPr>
                  <a:defRPr lang="es-ES"/>
                </a:pPr>
                <a:r>
                  <a:rPr lang="en-US"/>
                  <a:t>ɣa</a:t>
                </a:r>
                <a:endParaRPr lang="es-EC"/>
              </a:p>
            </c:rich>
          </c:tx>
          <c:layout/>
        </c:title>
        <c:numFmt formatCode="0.00" sourceLinked="0"/>
        <c:majorTickMark val="none"/>
        <c:tickLblPos val="nextTo"/>
        <c:txPr>
          <a:bodyPr/>
          <a:lstStyle/>
          <a:p>
            <a:pPr>
              <a:defRPr lang="es-ES"/>
            </a:pPr>
            <a:endParaRPr lang="es-EC"/>
          </a:p>
        </c:txPr>
        <c:crossAx val="98668928"/>
        <c:crosses val="autoZero"/>
        <c:crossBetween val="midCat"/>
      </c:valAx>
      <c:spPr>
        <a:solidFill>
          <a:schemeClr val="bg1"/>
        </a:solidFill>
      </c:spPr>
    </c:plotArea>
    <c:legend>
      <c:legendPos val="r"/>
      <c:layout>
        <c:manualLayout>
          <c:xMode val="edge"/>
          <c:yMode val="edge"/>
          <c:x val="0.75237020793002163"/>
          <c:y val="0.16319080622115617"/>
          <c:w val="0.24457117089231445"/>
          <c:h val="0.71186169002381794"/>
        </c:manualLayout>
      </c:layout>
      <c:txPr>
        <a:bodyPr/>
        <a:lstStyle/>
        <a:p>
          <a:pPr>
            <a:defRPr lang="es-ES"/>
          </a:pPr>
          <a:endParaRPr lang="es-EC"/>
        </a:p>
      </c:txPr>
    </c:legend>
    <c:plotVisOnly val="1"/>
    <c:dispBlanksAs val="gap"/>
  </c:chart>
  <c:spPr>
    <a:blipFill>
      <a:blip xmlns:r="http://schemas.openxmlformats.org/officeDocument/2006/relationships" r:embed="rId1"/>
      <a:tile tx="0" ty="0" sx="100000" sy="100000" flip="none" algn="tl"/>
    </a:blipFill>
  </c:spPr>
  <c:txPr>
    <a:bodyPr/>
    <a:lstStyle/>
    <a:p>
      <a:pPr>
        <a:defRPr>
          <a:latin typeface="Arial" panose="020B0604020202020204" pitchFamily="34" charset="0"/>
          <a:cs typeface="Arial" panose="020B0604020202020204" pitchFamily="34" charset="0"/>
        </a:defRPr>
      </a:pPr>
      <a:endParaRPr lang="es-EC"/>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a:solidFill>
                  <a:schemeClr val="accent4">
                    <a:lumMod val="75000"/>
                  </a:schemeClr>
                </a:solidFill>
              </a:defRPr>
            </a:pPr>
            <a:r>
              <a:rPr lang="es-EC">
                <a:solidFill>
                  <a:schemeClr val="accent4">
                    <a:lumMod val="75000"/>
                  </a:schemeClr>
                </a:solidFill>
              </a:rPr>
              <a:t>EL CONDADO</a:t>
            </a:r>
          </a:p>
        </c:rich>
      </c:tx>
      <c:layout/>
    </c:title>
    <c:plotArea>
      <c:layout/>
      <c:scatterChart>
        <c:scatterStyle val="smoothMarker"/>
        <c:ser>
          <c:idx val="1"/>
          <c:order val="1"/>
          <c:tx>
            <c:strRef>
              <c:f>CONDADO!$C$24</c:f>
              <c:strCache>
                <c:ptCount val="1"/>
                <c:pt idx="0">
                  <c:v>Sa 475 Años (NEC-11)</c:v>
                </c:pt>
              </c:strCache>
            </c:strRef>
          </c:tx>
          <c:marker>
            <c:symbol val="none"/>
          </c:marker>
          <c:xVal>
            <c:numRef>
              <c:f>CONDADO!$B$25:$B$425</c:f>
              <c:numCache>
                <c:formatCode>0.00</c:formatCode>
                <c:ptCount val="4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0.10000000000000003</c:v>
                </c:pt>
                <c:pt idx="11">
                  <c:v>0.10999999999999999</c:v>
                </c:pt>
                <c:pt idx="12">
                  <c:v>0.11999999999999998</c:v>
                </c:pt>
                <c:pt idx="13">
                  <c:v>0.13</c:v>
                </c:pt>
                <c:pt idx="14">
                  <c:v>0.14000000000000001</c:v>
                </c:pt>
                <c:pt idx="15">
                  <c:v>0.15000000000000024</c:v>
                </c:pt>
                <c:pt idx="16">
                  <c:v>0.16</c:v>
                </c:pt>
                <c:pt idx="17">
                  <c:v>0.17</c:v>
                </c:pt>
                <c:pt idx="18">
                  <c:v>0.18000000000000024</c:v>
                </c:pt>
                <c:pt idx="19">
                  <c:v>0.19000000000000003</c:v>
                </c:pt>
                <c:pt idx="20">
                  <c:v>0.20000000000000004</c:v>
                </c:pt>
                <c:pt idx="21">
                  <c:v>0.21000000000000021</c:v>
                </c:pt>
                <c:pt idx="22">
                  <c:v>0.22000000000000006</c:v>
                </c:pt>
                <c:pt idx="23">
                  <c:v>0.23000000000000009</c:v>
                </c:pt>
                <c:pt idx="24">
                  <c:v>0.24000000000000021</c:v>
                </c:pt>
                <c:pt idx="25">
                  <c:v>0.25000000000000006</c:v>
                </c:pt>
                <c:pt idx="26">
                  <c:v>0.26000000000000006</c:v>
                </c:pt>
                <c:pt idx="27">
                  <c:v>0.27000000000000007</c:v>
                </c:pt>
                <c:pt idx="28">
                  <c:v>0.28000000000000008</c:v>
                </c:pt>
                <c:pt idx="29">
                  <c:v>0.29000000000000031</c:v>
                </c:pt>
                <c:pt idx="30">
                  <c:v>0.30000000000000032</c:v>
                </c:pt>
                <c:pt idx="31">
                  <c:v>0.31000000000000105</c:v>
                </c:pt>
                <c:pt idx="32">
                  <c:v>0.32000000000000117</c:v>
                </c:pt>
                <c:pt idx="33">
                  <c:v>0.3300000000000014</c:v>
                </c:pt>
                <c:pt idx="34">
                  <c:v>0.3400000000000003</c:v>
                </c:pt>
                <c:pt idx="35">
                  <c:v>0.35000000000000031</c:v>
                </c:pt>
                <c:pt idx="36">
                  <c:v>0.36000000000000032</c:v>
                </c:pt>
                <c:pt idx="37">
                  <c:v>0.37000000000000038</c:v>
                </c:pt>
                <c:pt idx="38">
                  <c:v>0.38000000000000123</c:v>
                </c:pt>
                <c:pt idx="39">
                  <c:v>0.39000000000000123</c:v>
                </c:pt>
                <c:pt idx="40">
                  <c:v>0.4000000000000003</c:v>
                </c:pt>
                <c:pt idx="41">
                  <c:v>0.41000000000000031</c:v>
                </c:pt>
                <c:pt idx="42">
                  <c:v>0.42000000000000032</c:v>
                </c:pt>
                <c:pt idx="43">
                  <c:v>0.43000000000000038</c:v>
                </c:pt>
                <c:pt idx="44">
                  <c:v>0.44000000000000022</c:v>
                </c:pt>
                <c:pt idx="45">
                  <c:v>0.45000000000000034</c:v>
                </c:pt>
                <c:pt idx="46">
                  <c:v>0.4600000000000003</c:v>
                </c:pt>
                <c:pt idx="47">
                  <c:v>0.47000000000000031</c:v>
                </c:pt>
                <c:pt idx="48">
                  <c:v>0.48000000000000032</c:v>
                </c:pt>
                <c:pt idx="49">
                  <c:v>0.49000000000000032</c:v>
                </c:pt>
                <c:pt idx="50">
                  <c:v>0.50000000000000022</c:v>
                </c:pt>
                <c:pt idx="51">
                  <c:v>0.51000000000000023</c:v>
                </c:pt>
                <c:pt idx="52">
                  <c:v>0.52000000000000024</c:v>
                </c:pt>
                <c:pt idx="53">
                  <c:v>0.53000000000000025</c:v>
                </c:pt>
                <c:pt idx="54">
                  <c:v>0.5400000000000007</c:v>
                </c:pt>
                <c:pt idx="55">
                  <c:v>0.5500000000000006</c:v>
                </c:pt>
                <c:pt idx="56">
                  <c:v>0.56000000000000061</c:v>
                </c:pt>
                <c:pt idx="57">
                  <c:v>0.57000000000000062</c:v>
                </c:pt>
                <c:pt idx="58">
                  <c:v>0.58000000000000029</c:v>
                </c:pt>
                <c:pt idx="59">
                  <c:v>0.5900000000000003</c:v>
                </c:pt>
                <c:pt idx="60">
                  <c:v>0.60000000000000064</c:v>
                </c:pt>
                <c:pt idx="61">
                  <c:v>0.61000000000000065</c:v>
                </c:pt>
                <c:pt idx="62">
                  <c:v>0.62000000000000222</c:v>
                </c:pt>
                <c:pt idx="63">
                  <c:v>0.63000000000000245</c:v>
                </c:pt>
                <c:pt idx="64">
                  <c:v>0.64000000000000246</c:v>
                </c:pt>
                <c:pt idx="65">
                  <c:v>0.65000000000000269</c:v>
                </c:pt>
                <c:pt idx="66">
                  <c:v>0.66000000000000292</c:v>
                </c:pt>
                <c:pt idx="67">
                  <c:v>0.67000000000000282</c:v>
                </c:pt>
                <c:pt idx="68">
                  <c:v>0.6800000000000006</c:v>
                </c:pt>
                <c:pt idx="69">
                  <c:v>0.69000000000000061</c:v>
                </c:pt>
                <c:pt idx="70">
                  <c:v>0.70000000000000062</c:v>
                </c:pt>
                <c:pt idx="71">
                  <c:v>0.71000000000000063</c:v>
                </c:pt>
                <c:pt idx="72">
                  <c:v>0.72000000000000064</c:v>
                </c:pt>
                <c:pt idx="73">
                  <c:v>0.73000000000000065</c:v>
                </c:pt>
                <c:pt idx="74">
                  <c:v>0.74000000000000232</c:v>
                </c:pt>
                <c:pt idx="75">
                  <c:v>0.75000000000000244</c:v>
                </c:pt>
                <c:pt idx="76">
                  <c:v>0.76000000000000256</c:v>
                </c:pt>
                <c:pt idx="77">
                  <c:v>0.77000000000000268</c:v>
                </c:pt>
                <c:pt idx="78">
                  <c:v>0.78000000000000069</c:v>
                </c:pt>
                <c:pt idx="79">
                  <c:v>0.7900000000000007</c:v>
                </c:pt>
                <c:pt idx="80">
                  <c:v>0.8000000000000006</c:v>
                </c:pt>
                <c:pt idx="81">
                  <c:v>0.81000000000000061</c:v>
                </c:pt>
                <c:pt idx="82">
                  <c:v>0.82000000000000062</c:v>
                </c:pt>
                <c:pt idx="83">
                  <c:v>0.83000000000000063</c:v>
                </c:pt>
                <c:pt idx="84">
                  <c:v>0.84000000000000064</c:v>
                </c:pt>
                <c:pt idx="85">
                  <c:v>0.85000000000000064</c:v>
                </c:pt>
                <c:pt idx="86">
                  <c:v>0.86000000000000065</c:v>
                </c:pt>
                <c:pt idx="87">
                  <c:v>0.87000000000000244</c:v>
                </c:pt>
                <c:pt idx="88">
                  <c:v>0.88000000000000067</c:v>
                </c:pt>
                <c:pt idx="89">
                  <c:v>0.89000000000000068</c:v>
                </c:pt>
                <c:pt idx="90">
                  <c:v>0.90000000000000069</c:v>
                </c:pt>
                <c:pt idx="91">
                  <c:v>0.9100000000000007</c:v>
                </c:pt>
                <c:pt idx="92">
                  <c:v>0.9200000000000006</c:v>
                </c:pt>
                <c:pt idx="93">
                  <c:v>0.9300000000000006</c:v>
                </c:pt>
                <c:pt idx="94">
                  <c:v>0.94000000000000061</c:v>
                </c:pt>
                <c:pt idx="95">
                  <c:v>0.95000000000000062</c:v>
                </c:pt>
                <c:pt idx="96">
                  <c:v>0.96000000000000063</c:v>
                </c:pt>
                <c:pt idx="97">
                  <c:v>0.97000000000000064</c:v>
                </c:pt>
                <c:pt idx="98">
                  <c:v>0.98000000000000054</c:v>
                </c:pt>
                <c:pt idx="99">
                  <c:v>0.99000000000000066</c:v>
                </c:pt>
                <c:pt idx="100">
                  <c:v>1.0000000000000007</c:v>
                </c:pt>
                <c:pt idx="101">
                  <c:v>1.0100000000000007</c:v>
                </c:pt>
                <c:pt idx="102">
                  <c:v>1.0200000000000007</c:v>
                </c:pt>
                <c:pt idx="103">
                  <c:v>1.0300000000000007</c:v>
                </c:pt>
                <c:pt idx="104">
                  <c:v>1.0400000000000007</c:v>
                </c:pt>
                <c:pt idx="105">
                  <c:v>1.0500000000000007</c:v>
                </c:pt>
                <c:pt idx="106">
                  <c:v>1.0600000000000007</c:v>
                </c:pt>
                <c:pt idx="107">
                  <c:v>1.0700000000000007</c:v>
                </c:pt>
                <c:pt idx="108">
                  <c:v>1.0800000000000007</c:v>
                </c:pt>
                <c:pt idx="109">
                  <c:v>1.0900000000000007</c:v>
                </c:pt>
                <c:pt idx="110">
                  <c:v>1.1000000000000021</c:v>
                </c:pt>
                <c:pt idx="111">
                  <c:v>1.1100000000000021</c:v>
                </c:pt>
                <c:pt idx="112">
                  <c:v>1.1200000000000021</c:v>
                </c:pt>
                <c:pt idx="113">
                  <c:v>1.1300000000000021</c:v>
                </c:pt>
                <c:pt idx="114">
                  <c:v>1.1400000000000021</c:v>
                </c:pt>
                <c:pt idx="115">
                  <c:v>1.1500000000000021</c:v>
                </c:pt>
                <c:pt idx="116">
                  <c:v>1.1600000000000021</c:v>
                </c:pt>
                <c:pt idx="117">
                  <c:v>1.1700000000000021</c:v>
                </c:pt>
                <c:pt idx="118">
                  <c:v>1.1800000000000046</c:v>
                </c:pt>
                <c:pt idx="119">
                  <c:v>1.1900000000000046</c:v>
                </c:pt>
                <c:pt idx="120">
                  <c:v>1.2000000000000008</c:v>
                </c:pt>
                <c:pt idx="121">
                  <c:v>1.2100000000000009</c:v>
                </c:pt>
                <c:pt idx="122">
                  <c:v>1.2200000000000009</c:v>
                </c:pt>
                <c:pt idx="123">
                  <c:v>1.2300000000000009</c:v>
                </c:pt>
                <c:pt idx="124">
                  <c:v>1.2400000000000009</c:v>
                </c:pt>
                <c:pt idx="125">
                  <c:v>1.2500000000000009</c:v>
                </c:pt>
                <c:pt idx="126">
                  <c:v>1.2600000000000009</c:v>
                </c:pt>
                <c:pt idx="127">
                  <c:v>1.2700000000000009</c:v>
                </c:pt>
                <c:pt idx="128">
                  <c:v>1.2800000000000009</c:v>
                </c:pt>
                <c:pt idx="129">
                  <c:v>1.2900000000000009</c:v>
                </c:pt>
                <c:pt idx="130">
                  <c:v>1.3000000000000009</c:v>
                </c:pt>
                <c:pt idx="131">
                  <c:v>1.3100000000000009</c:v>
                </c:pt>
                <c:pt idx="132">
                  <c:v>1.3200000000000021</c:v>
                </c:pt>
                <c:pt idx="133">
                  <c:v>1.3300000000000021</c:v>
                </c:pt>
                <c:pt idx="134">
                  <c:v>1.3400000000000021</c:v>
                </c:pt>
                <c:pt idx="135">
                  <c:v>1.3500000000000021</c:v>
                </c:pt>
                <c:pt idx="136">
                  <c:v>1.3600000000000021</c:v>
                </c:pt>
                <c:pt idx="137">
                  <c:v>1.3700000000000021</c:v>
                </c:pt>
                <c:pt idx="138">
                  <c:v>1.3800000000000021</c:v>
                </c:pt>
                <c:pt idx="139">
                  <c:v>1.3900000000000021</c:v>
                </c:pt>
                <c:pt idx="140">
                  <c:v>1.400000000000001</c:v>
                </c:pt>
                <c:pt idx="141">
                  <c:v>1.410000000000001</c:v>
                </c:pt>
                <c:pt idx="142">
                  <c:v>1.420000000000001</c:v>
                </c:pt>
                <c:pt idx="143">
                  <c:v>1.430000000000001</c:v>
                </c:pt>
                <c:pt idx="144">
                  <c:v>1.4400000000000011</c:v>
                </c:pt>
                <c:pt idx="145">
                  <c:v>1.4500000000000011</c:v>
                </c:pt>
                <c:pt idx="146">
                  <c:v>1.4600000000000011</c:v>
                </c:pt>
                <c:pt idx="147">
                  <c:v>1.4700000000000011</c:v>
                </c:pt>
                <c:pt idx="148">
                  <c:v>1.4800000000000011</c:v>
                </c:pt>
                <c:pt idx="149">
                  <c:v>1.4900000000000011</c:v>
                </c:pt>
                <c:pt idx="150">
                  <c:v>1.5000000000000011</c:v>
                </c:pt>
                <c:pt idx="151">
                  <c:v>1.5100000000000011</c:v>
                </c:pt>
                <c:pt idx="152">
                  <c:v>1.5200000000000011</c:v>
                </c:pt>
                <c:pt idx="153">
                  <c:v>1.5300000000000011</c:v>
                </c:pt>
                <c:pt idx="154">
                  <c:v>1.5400000000000011</c:v>
                </c:pt>
                <c:pt idx="155">
                  <c:v>1.550000000000002</c:v>
                </c:pt>
                <c:pt idx="156">
                  <c:v>1.5600000000000021</c:v>
                </c:pt>
                <c:pt idx="157">
                  <c:v>1.5700000000000021</c:v>
                </c:pt>
                <c:pt idx="158">
                  <c:v>1.5800000000000021</c:v>
                </c:pt>
                <c:pt idx="159">
                  <c:v>1.5900000000000021</c:v>
                </c:pt>
                <c:pt idx="160">
                  <c:v>1.6000000000000021</c:v>
                </c:pt>
                <c:pt idx="161">
                  <c:v>1.6100000000000021</c:v>
                </c:pt>
                <c:pt idx="162">
                  <c:v>1.6200000000000021</c:v>
                </c:pt>
                <c:pt idx="163">
                  <c:v>1.6300000000000021</c:v>
                </c:pt>
                <c:pt idx="164">
                  <c:v>1.6400000000000021</c:v>
                </c:pt>
                <c:pt idx="165">
                  <c:v>1.6500000000000021</c:v>
                </c:pt>
                <c:pt idx="166">
                  <c:v>1.6600000000000021</c:v>
                </c:pt>
                <c:pt idx="167">
                  <c:v>1.6700000000000021</c:v>
                </c:pt>
                <c:pt idx="168">
                  <c:v>1.680000000000005</c:v>
                </c:pt>
                <c:pt idx="169">
                  <c:v>1.6900000000000051</c:v>
                </c:pt>
                <c:pt idx="170">
                  <c:v>1.7000000000000013</c:v>
                </c:pt>
                <c:pt idx="171">
                  <c:v>1.7100000000000013</c:v>
                </c:pt>
                <c:pt idx="172">
                  <c:v>1.7200000000000013</c:v>
                </c:pt>
                <c:pt idx="173">
                  <c:v>1.7300000000000013</c:v>
                </c:pt>
                <c:pt idx="174">
                  <c:v>1.7400000000000013</c:v>
                </c:pt>
                <c:pt idx="175">
                  <c:v>1.7500000000000013</c:v>
                </c:pt>
                <c:pt idx="176">
                  <c:v>1.7600000000000013</c:v>
                </c:pt>
                <c:pt idx="177">
                  <c:v>1.770000000000002</c:v>
                </c:pt>
                <c:pt idx="178">
                  <c:v>1.780000000000002</c:v>
                </c:pt>
                <c:pt idx="179">
                  <c:v>1.790000000000002</c:v>
                </c:pt>
                <c:pt idx="180">
                  <c:v>1.800000000000002</c:v>
                </c:pt>
                <c:pt idx="181">
                  <c:v>1.8100000000000021</c:v>
                </c:pt>
                <c:pt idx="182">
                  <c:v>1.8200000000000021</c:v>
                </c:pt>
                <c:pt idx="183">
                  <c:v>1.8300000000000021</c:v>
                </c:pt>
                <c:pt idx="184">
                  <c:v>1.8400000000000021</c:v>
                </c:pt>
                <c:pt idx="185">
                  <c:v>1.8500000000000021</c:v>
                </c:pt>
                <c:pt idx="186">
                  <c:v>1.8600000000000021</c:v>
                </c:pt>
                <c:pt idx="187">
                  <c:v>1.8700000000000021</c:v>
                </c:pt>
                <c:pt idx="188">
                  <c:v>1.8800000000000021</c:v>
                </c:pt>
                <c:pt idx="189">
                  <c:v>1.8900000000000021</c:v>
                </c:pt>
                <c:pt idx="190">
                  <c:v>1.9000000000000021</c:v>
                </c:pt>
                <c:pt idx="191">
                  <c:v>1.9100000000000021</c:v>
                </c:pt>
                <c:pt idx="192">
                  <c:v>1.9200000000000021</c:v>
                </c:pt>
                <c:pt idx="193">
                  <c:v>1.9300000000000053</c:v>
                </c:pt>
                <c:pt idx="194">
                  <c:v>1.9400000000000053</c:v>
                </c:pt>
                <c:pt idx="195">
                  <c:v>1.9500000000000053</c:v>
                </c:pt>
                <c:pt idx="196">
                  <c:v>1.9600000000000053</c:v>
                </c:pt>
                <c:pt idx="197">
                  <c:v>1.9700000000000053</c:v>
                </c:pt>
                <c:pt idx="198">
                  <c:v>1.9800000000000058</c:v>
                </c:pt>
                <c:pt idx="199">
                  <c:v>1.9900000000000058</c:v>
                </c:pt>
                <c:pt idx="200">
                  <c:v>2.0000000000000013</c:v>
                </c:pt>
                <c:pt idx="201">
                  <c:v>2.0100000000000007</c:v>
                </c:pt>
                <c:pt idx="202">
                  <c:v>2.0200000000000009</c:v>
                </c:pt>
                <c:pt idx="203">
                  <c:v>2.0300000000000007</c:v>
                </c:pt>
                <c:pt idx="204">
                  <c:v>2.0400000000000005</c:v>
                </c:pt>
                <c:pt idx="205">
                  <c:v>2.0500000000000003</c:v>
                </c:pt>
                <c:pt idx="206">
                  <c:v>2.06</c:v>
                </c:pt>
                <c:pt idx="207">
                  <c:v>2.0699999999999998</c:v>
                </c:pt>
                <c:pt idx="208">
                  <c:v>2.0799999999999987</c:v>
                </c:pt>
                <c:pt idx="209">
                  <c:v>2.0899999999999994</c:v>
                </c:pt>
                <c:pt idx="210">
                  <c:v>2.0999999999999988</c:v>
                </c:pt>
                <c:pt idx="211">
                  <c:v>2.109999999999999</c:v>
                </c:pt>
                <c:pt idx="212">
                  <c:v>2.1199999999999988</c:v>
                </c:pt>
                <c:pt idx="213">
                  <c:v>2.1299999999999986</c:v>
                </c:pt>
                <c:pt idx="214">
                  <c:v>2.1399999999999983</c:v>
                </c:pt>
                <c:pt idx="215">
                  <c:v>2.1499999999999981</c:v>
                </c:pt>
                <c:pt idx="216">
                  <c:v>2.1599999999999979</c:v>
                </c:pt>
                <c:pt idx="217">
                  <c:v>2.1699999999999982</c:v>
                </c:pt>
                <c:pt idx="218">
                  <c:v>2.1799999999999975</c:v>
                </c:pt>
                <c:pt idx="219">
                  <c:v>2.1899999999999982</c:v>
                </c:pt>
                <c:pt idx="220">
                  <c:v>2.1999999999999971</c:v>
                </c:pt>
                <c:pt idx="221">
                  <c:v>2.2099999999999982</c:v>
                </c:pt>
                <c:pt idx="222">
                  <c:v>2.2199999999999966</c:v>
                </c:pt>
                <c:pt idx="223">
                  <c:v>2.2299999999999982</c:v>
                </c:pt>
                <c:pt idx="224">
                  <c:v>2.2399999999999962</c:v>
                </c:pt>
                <c:pt idx="225">
                  <c:v>2.2499999999999982</c:v>
                </c:pt>
                <c:pt idx="226">
                  <c:v>2.2599999999999958</c:v>
                </c:pt>
                <c:pt idx="227">
                  <c:v>2.2699999999999956</c:v>
                </c:pt>
                <c:pt idx="228">
                  <c:v>2.2799999999999954</c:v>
                </c:pt>
                <c:pt idx="229">
                  <c:v>2.2899999999999952</c:v>
                </c:pt>
                <c:pt idx="230">
                  <c:v>2.2999999999999949</c:v>
                </c:pt>
                <c:pt idx="231">
                  <c:v>2.3099999999999947</c:v>
                </c:pt>
                <c:pt idx="232">
                  <c:v>2.3199999999999927</c:v>
                </c:pt>
                <c:pt idx="233">
                  <c:v>2.3299999999999943</c:v>
                </c:pt>
                <c:pt idx="234">
                  <c:v>2.3399999999999928</c:v>
                </c:pt>
                <c:pt idx="235">
                  <c:v>2.3499999999999939</c:v>
                </c:pt>
                <c:pt idx="236">
                  <c:v>2.3599999999999937</c:v>
                </c:pt>
                <c:pt idx="237">
                  <c:v>2.3699999999999934</c:v>
                </c:pt>
                <c:pt idx="238">
                  <c:v>2.3799999999999928</c:v>
                </c:pt>
                <c:pt idx="239">
                  <c:v>2.389999999999993</c:v>
                </c:pt>
                <c:pt idx="240">
                  <c:v>2.3999999999999928</c:v>
                </c:pt>
                <c:pt idx="241">
                  <c:v>2.4099999999999926</c:v>
                </c:pt>
                <c:pt idx="242">
                  <c:v>2.4199999999999924</c:v>
                </c:pt>
                <c:pt idx="243">
                  <c:v>2.4299999999999922</c:v>
                </c:pt>
                <c:pt idx="244">
                  <c:v>2.439999999999992</c:v>
                </c:pt>
                <c:pt idx="245">
                  <c:v>2.4499999999999917</c:v>
                </c:pt>
                <c:pt idx="246">
                  <c:v>2.459999999999984</c:v>
                </c:pt>
                <c:pt idx="247">
                  <c:v>2.4699999999999913</c:v>
                </c:pt>
                <c:pt idx="248">
                  <c:v>2.4799999999999907</c:v>
                </c:pt>
                <c:pt idx="249">
                  <c:v>2.4899999999999909</c:v>
                </c:pt>
                <c:pt idx="250">
                  <c:v>2.4999999999999907</c:v>
                </c:pt>
                <c:pt idx="251">
                  <c:v>2.5099999999999905</c:v>
                </c:pt>
                <c:pt idx="252">
                  <c:v>2.5199999999999867</c:v>
                </c:pt>
                <c:pt idx="253">
                  <c:v>2.52999999999999</c:v>
                </c:pt>
                <c:pt idx="254">
                  <c:v>2.5399999999999867</c:v>
                </c:pt>
                <c:pt idx="255">
                  <c:v>2.5499999999999887</c:v>
                </c:pt>
                <c:pt idx="256">
                  <c:v>2.5599999999999867</c:v>
                </c:pt>
                <c:pt idx="257">
                  <c:v>2.5699999999999887</c:v>
                </c:pt>
                <c:pt idx="258">
                  <c:v>2.5799999999999867</c:v>
                </c:pt>
                <c:pt idx="259">
                  <c:v>2.5899999999999888</c:v>
                </c:pt>
                <c:pt idx="260">
                  <c:v>2.5999999999999877</c:v>
                </c:pt>
                <c:pt idx="261">
                  <c:v>2.6099999999999883</c:v>
                </c:pt>
                <c:pt idx="262">
                  <c:v>2.6199999999999877</c:v>
                </c:pt>
                <c:pt idx="263">
                  <c:v>2.6299999999999879</c:v>
                </c:pt>
                <c:pt idx="264">
                  <c:v>2.6399999999999877</c:v>
                </c:pt>
                <c:pt idx="265">
                  <c:v>2.6499999999999875</c:v>
                </c:pt>
                <c:pt idx="266">
                  <c:v>2.6599999999999873</c:v>
                </c:pt>
                <c:pt idx="267">
                  <c:v>2.6699999999999871</c:v>
                </c:pt>
                <c:pt idx="268">
                  <c:v>2.6799999999999868</c:v>
                </c:pt>
                <c:pt idx="269">
                  <c:v>2.6899999999999866</c:v>
                </c:pt>
                <c:pt idx="270">
                  <c:v>2.6999999999999864</c:v>
                </c:pt>
                <c:pt idx="271">
                  <c:v>2.7099999999999862</c:v>
                </c:pt>
                <c:pt idx="272">
                  <c:v>2.719999999999986</c:v>
                </c:pt>
                <c:pt idx="273">
                  <c:v>2.7299999999999858</c:v>
                </c:pt>
                <c:pt idx="274">
                  <c:v>2.7399999999999847</c:v>
                </c:pt>
                <c:pt idx="275">
                  <c:v>2.7499999999999853</c:v>
                </c:pt>
                <c:pt idx="276">
                  <c:v>2.7599999999999847</c:v>
                </c:pt>
                <c:pt idx="277">
                  <c:v>2.7699999999999849</c:v>
                </c:pt>
                <c:pt idx="278">
                  <c:v>2.7799999999999847</c:v>
                </c:pt>
                <c:pt idx="279">
                  <c:v>2.7899999999999845</c:v>
                </c:pt>
                <c:pt idx="280">
                  <c:v>2.7999999999999843</c:v>
                </c:pt>
                <c:pt idx="281">
                  <c:v>2.8099999999999827</c:v>
                </c:pt>
                <c:pt idx="282">
                  <c:v>2.8199999999999767</c:v>
                </c:pt>
                <c:pt idx="283">
                  <c:v>2.8299999999999828</c:v>
                </c:pt>
                <c:pt idx="284">
                  <c:v>2.8399999999999777</c:v>
                </c:pt>
                <c:pt idx="285">
                  <c:v>2.8499999999999828</c:v>
                </c:pt>
                <c:pt idx="286">
                  <c:v>2.8599999999999777</c:v>
                </c:pt>
                <c:pt idx="287">
                  <c:v>2.8699999999999828</c:v>
                </c:pt>
                <c:pt idx="288">
                  <c:v>2.8799999999999777</c:v>
                </c:pt>
                <c:pt idx="289">
                  <c:v>2.8899999999999824</c:v>
                </c:pt>
                <c:pt idx="290">
                  <c:v>2.8999999999999777</c:v>
                </c:pt>
                <c:pt idx="291">
                  <c:v>2.9099999999999797</c:v>
                </c:pt>
                <c:pt idx="292">
                  <c:v>2.9199999999999777</c:v>
                </c:pt>
                <c:pt idx="293">
                  <c:v>2.9299999999999797</c:v>
                </c:pt>
                <c:pt idx="294">
                  <c:v>2.9399999999999777</c:v>
                </c:pt>
                <c:pt idx="295">
                  <c:v>2.9499999999999797</c:v>
                </c:pt>
                <c:pt idx="296">
                  <c:v>2.9599999999999778</c:v>
                </c:pt>
                <c:pt idx="297">
                  <c:v>2.9699999999999807</c:v>
                </c:pt>
                <c:pt idx="298">
                  <c:v>2.9799999999999787</c:v>
                </c:pt>
                <c:pt idx="299">
                  <c:v>2.9899999999999798</c:v>
                </c:pt>
                <c:pt idx="300">
                  <c:v>2.9999999999999787</c:v>
                </c:pt>
                <c:pt idx="301">
                  <c:v>3.0099999999999798</c:v>
                </c:pt>
                <c:pt idx="302">
                  <c:v>3.0199999999999787</c:v>
                </c:pt>
                <c:pt idx="303">
                  <c:v>3.0299999999999794</c:v>
                </c:pt>
                <c:pt idx="304">
                  <c:v>3.0399999999999787</c:v>
                </c:pt>
                <c:pt idx="305">
                  <c:v>3.049999999999979</c:v>
                </c:pt>
                <c:pt idx="306">
                  <c:v>3.0599999999999787</c:v>
                </c:pt>
                <c:pt idx="307">
                  <c:v>3.0699999999999785</c:v>
                </c:pt>
                <c:pt idx="308">
                  <c:v>3.0799999999999783</c:v>
                </c:pt>
                <c:pt idx="309">
                  <c:v>3.0899999999999781</c:v>
                </c:pt>
                <c:pt idx="310">
                  <c:v>3.0999999999999779</c:v>
                </c:pt>
                <c:pt idx="311">
                  <c:v>3.1099999999999781</c:v>
                </c:pt>
                <c:pt idx="312">
                  <c:v>3.1199999999999775</c:v>
                </c:pt>
                <c:pt idx="313">
                  <c:v>3.1299999999999772</c:v>
                </c:pt>
                <c:pt idx="314">
                  <c:v>3.139999999999977</c:v>
                </c:pt>
                <c:pt idx="315">
                  <c:v>3.1499999999999782</c:v>
                </c:pt>
                <c:pt idx="316">
                  <c:v>3.1599999999999766</c:v>
                </c:pt>
                <c:pt idx="317">
                  <c:v>3.1699999999999782</c:v>
                </c:pt>
                <c:pt idx="318">
                  <c:v>3.1799999999999762</c:v>
                </c:pt>
                <c:pt idx="319">
                  <c:v>3.1899999999999782</c:v>
                </c:pt>
                <c:pt idx="320">
                  <c:v>3.1999999999999758</c:v>
                </c:pt>
                <c:pt idx="321">
                  <c:v>3.2099999999999755</c:v>
                </c:pt>
                <c:pt idx="322">
                  <c:v>3.2199999999999753</c:v>
                </c:pt>
                <c:pt idx="323">
                  <c:v>3.2299999999999751</c:v>
                </c:pt>
                <c:pt idx="324">
                  <c:v>3.2399999999999749</c:v>
                </c:pt>
                <c:pt idx="325">
                  <c:v>3.2499999999999751</c:v>
                </c:pt>
                <c:pt idx="326">
                  <c:v>3.2599999999999745</c:v>
                </c:pt>
                <c:pt idx="327">
                  <c:v>3.2699999999999751</c:v>
                </c:pt>
                <c:pt idx="328">
                  <c:v>3.279999999999974</c:v>
                </c:pt>
                <c:pt idx="329">
                  <c:v>3.2899999999999752</c:v>
                </c:pt>
                <c:pt idx="330">
                  <c:v>3.2999999999999736</c:v>
                </c:pt>
                <c:pt idx="331">
                  <c:v>3.3099999999999734</c:v>
                </c:pt>
                <c:pt idx="332">
                  <c:v>3.3199999999999728</c:v>
                </c:pt>
                <c:pt idx="333">
                  <c:v>3.329999999999973</c:v>
                </c:pt>
                <c:pt idx="334">
                  <c:v>3.3399999999999728</c:v>
                </c:pt>
                <c:pt idx="335">
                  <c:v>3.3499999999999726</c:v>
                </c:pt>
                <c:pt idx="336">
                  <c:v>3.3599999999999723</c:v>
                </c:pt>
                <c:pt idx="337">
                  <c:v>3.3699999999999721</c:v>
                </c:pt>
                <c:pt idx="338">
                  <c:v>3.3799999999999644</c:v>
                </c:pt>
                <c:pt idx="339">
                  <c:v>3.3899999999999717</c:v>
                </c:pt>
                <c:pt idx="340">
                  <c:v>3.3999999999999639</c:v>
                </c:pt>
                <c:pt idx="341">
                  <c:v>3.4099999999999713</c:v>
                </c:pt>
                <c:pt idx="342">
                  <c:v>3.4199999999999635</c:v>
                </c:pt>
                <c:pt idx="343">
                  <c:v>3.4299999999999708</c:v>
                </c:pt>
                <c:pt idx="344">
                  <c:v>3.4399999999999631</c:v>
                </c:pt>
                <c:pt idx="345">
                  <c:v>3.4499999999999704</c:v>
                </c:pt>
                <c:pt idx="346">
                  <c:v>3.4599999999999667</c:v>
                </c:pt>
                <c:pt idx="347">
                  <c:v>3.46999999999997</c:v>
                </c:pt>
                <c:pt idx="348">
                  <c:v>3.4799999999999667</c:v>
                </c:pt>
                <c:pt idx="349">
                  <c:v>3.4899999999999687</c:v>
                </c:pt>
                <c:pt idx="350">
                  <c:v>3.4999999999999667</c:v>
                </c:pt>
                <c:pt idx="351">
                  <c:v>3.5099999999999687</c:v>
                </c:pt>
                <c:pt idx="352">
                  <c:v>3.5199999999999667</c:v>
                </c:pt>
                <c:pt idx="353">
                  <c:v>3.5299999999999687</c:v>
                </c:pt>
                <c:pt idx="354">
                  <c:v>3.5399999999999667</c:v>
                </c:pt>
                <c:pt idx="355">
                  <c:v>3.5499999999999683</c:v>
                </c:pt>
                <c:pt idx="356">
                  <c:v>3.5599999999999667</c:v>
                </c:pt>
                <c:pt idx="357">
                  <c:v>3.5699999999999679</c:v>
                </c:pt>
                <c:pt idx="358">
                  <c:v>3.5799999999999677</c:v>
                </c:pt>
                <c:pt idx="359">
                  <c:v>3.5899999999999674</c:v>
                </c:pt>
                <c:pt idx="360">
                  <c:v>3.5999999999999668</c:v>
                </c:pt>
                <c:pt idx="361">
                  <c:v>3.609999999999967</c:v>
                </c:pt>
                <c:pt idx="362">
                  <c:v>3.6199999999999668</c:v>
                </c:pt>
                <c:pt idx="363">
                  <c:v>3.6299999999999666</c:v>
                </c:pt>
                <c:pt idx="364">
                  <c:v>3.6399999999999664</c:v>
                </c:pt>
                <c:pt idx="365">
                  <c:v>3.6499999999999662</c:v>
                </c:pt>
                <c:pt idx="366">
                  <c:v>3.6599999999999637</c:v>
                </c:pt>
                <c:pt idx="367">
                  <c:v>3.6699999999999657</c:v>
                </c:pt>
                <c:pt idx="368">
                  <c:v>3.6799999999999637</c:v>
                </c:pt>
                <c:pt idx="369">
                  <c:v>3.6899999999999653</c:v>
                </c:pt>
                <c:pt idx="370">
                  <c:v>3.6999999999999647</c:v>
                </c:pt>
                <c:pt idx="371">
                  <c:v>3.7099999999999649</c:v>
                </c:pt>
                <c:pt idx="372">
                  <c:v>3.7199999999999647</c:v>
                </c:pt>
                <c:pt idx="373">
                  <c:v>3.7299999999999645</c:v>
                </c:pt>
                <c:pt idx="374">
                  <c:v>3.7399999999999638</c:v>
                </c:pt>
                <c:pt idx="375">
                  <c:v>3.749999999999964</c:v>
                </c:pt>
                <c:pt idx="376">
                  <c:v>3.7599999999999638</c:v>
                </c:pt>
                <c:pt idx="377">
                  <c:v>3.7699999999999636</c:v>
                </c:pt>
                <c:pt idx="378">
                  <c:v>3.7799999999999634</c:v>
                </c:pt>
                <c:pt idx="379">
                  <c:v>3.7899999999999632</c:v>
                </c:pt>
                <c:pt idx="380">
                  <c:v>3.799999999999963</c:v>
                </c:pt>
                <c:pt idx="381">
                  <c:v>3.8099999999999627</c:v>
                </c:pt>
                <c:pt idx="382">
                  <c:v>3.8199999999999577</c:v>
                </c:pt>
                <c:pt idx="383">
                  <c:v>3.8299999999999623</c:v>
                </c:pt>
                <c:pt idx="384">
                  <c:v>3.8399999999999577</c:v>
                </c:pt>
                <c:pt idx="385">
                  <c:v>3.8499999999999597</c:v>
                </c:pt>
                <c:pt idx="386">
                  <c:v>3.8599999999999577</c:v>
                </c:pt>
                <c:pt idx="387">
                  <c:v>3.8699999999999597</c:v>
                </c:pt>
                <c:pt idx="388">
                  <c:v>3.8799999999999577</c:v>
                </c:pt>
                <c:pt idx="389">
                  <c:v>3.8899999999999597</c:v>
                </c:pt>
                <c:pt idx="390">
                  <c:v>3.8999999999999577</c:v>
                </c:pt>
                <c:pt idx="391">
                  <c:v>3.9099999999999597</c:v>
                </c:pt>
                <c:pt idx="392">
                  <c:v>3.9199999999999577</c:v>
                </c:pt>
                <c:pt idx="393">
                  <c:v>3.9299999999999597</c:v>
                </c:pt>
                <c:pt idx="394">
                  <c:v>3.9399999999999578</c:v>
                </c:pt>
                <c:pt idx="395">
                  <c:v>3.9499999999999598</c:v>
                </c:pt>
                <c:pt idx="396">
                  <c:v>3.9599999999999587</c:v>
                </c:pt>
                <c:pt idx="397">
                  <c:v>3.9699999999999593</c:v>
                </c:pt>
                <c:pt idx="398">
                  <c:v>3.9799999999999587</c:v>
                </c:pt>
                <c:pt idx="399">
                  <c:v>3.9899999999999589</c:v>
                </c:pt>
                <c:pt idx="400">
                  <c:v>3.9999999999999587</c:v>
                </c:pt>
              </c:numCache>
            </c:numRef>
          </c:xVal>
          <c:yVal>
            <c:numRef>
              <c:f>CONDADO!$C$25:$C$425</c:f>
              <c:numCache>
                <c:formatCode>0.00</c:formatCode>
                <c:ptCount val="401"/>
                <c:pt idx="0">
                  <c:v>388</c:v>
                </c:pt>
                <c:pt idx="1">
                  <c:v>464.56</c:v>
                </c:pt>
                <c:pt idx="2">
                  <c:v>541.13</c:v>
                </c:pt>
                <c:pt idx="3">
                  <c:v>617.69000000000005</c:v>
                </c:pt>
                <c:pt idx="4">
                  <c:v>694.26</c:v>
                </c:pt>
                <c:pt idx="5">
                  <c:v>770.81999999999948</c:v>
                </c:pt>
                <c:pt idx="6">
                  <c:v>847.39</c:v>
                </c:pt>
                <c:pt idx="7">
                  <c:v>923.94999999999948</c:v>
                </c:pt>
                <c:pt idx="8">
                  <c:v>962.24</c:v>
                </c:pt>
                <c:pt idx="9">
                  <c:v>962.24</c:v>
                </c:pt>
                <c:pt idx="10">
                  <c:v>962.24</c:v>
                </c:pt>
                <c:pt idx="11">
                  <c:v>962.24</c:v>
                </c:pt>
                <c:pt idx="12">
                  <c:v>962.24</c:v>
                </c:pt>
                <c:pt idx="13">
                  <c:v>962.24</c:v>
                </c:pt>
                <c:pt idx="14">
                  <c:v>962.24</c:v>
                </c:pt>
                <c:pt idx="15">
                  <c:v>962.24</c:v>
                </c:pt>
                <c:pt idx="16">
                  <c:v>962.24</c:v>
                </c:pt>
                <c:pt idx="17">
                  <c:v>962.24</c:v>
                </c:pt>
                <c:pt idx="18">
                  <c:v>962.24</c:v>
                </c:pt>
                <c:pt idx="19">
                  <c:v>962.24</c:v>
                </c:pt>
                <c:pt idx="20">
                  <c:v>962.24</c:v>
                </c:pt>
                <c:pt idx="21">
                  <c:v>962.24</c:v>
                </c:pt>
                <c:pt idx="22">
                  <c:v>962.24</c:v>
                </c:pt>
                <c:pt idx="23">
                  <c:v>962.24</c:v>
                </c:pt>
                <c:pt idx="24">
                  <c:v>962.24</c:v>
                </c:pt>
                <c:pt idx="25">
                  <c:v>962.24</c:v>
                </c:pt>
                <c:pt idx="26">
                  <c:v>962.24</c:v>
                </c:pt>
                <c:pt idx="27">
                  <c:v>962.24</c:v>
                </c:pt>
                <c:pt idx="28">
                  <c:v>962.24</c:v>
                </c:pt>
                <c:pt idx="29">
                  <c:v>962.24</c:v>
                </c:pt>
                <c:pt idx="30">
                  <c:v>962.24</c:v>
                </c:pt>
                <c:pt idx="31">
                  <c:v>962.24</c:v>
                </c:pt>
                <c:pt idx="32">
                  <c:v>962.24</c:v>
                </c:pt>
                <c:pt idx="33">
                  <c:v>962.24</c:v>
                </c:pt>
                <c:pt idx="34">
                  <c:v>962.24</c:v>
                </c:pt>
                <c:pt idx="35">
                  <c:v>962.24</c:v>
                </c:pt>
                <c:pt idx="36">
                  <c:v>962.24</c:v>
                </c:pt>
                <c:pt idx="37">
                  <c:v>962.24</c:v>
                </c:pt>
                <c:pt idx="38">
                  <c:v>962.24</c:v>
                </c:pt>
                <c:pt idx="39">
                  <c:v>962.24</c:v>
                </c:pt>
                <c:pt idx="40">
                  <c:v>962.24</c:v>
                </c:pt>
                <c:pt idx="41">
                  <c:v>962.24</c:v>
                </c:pt>
                <c:pt idx="42">
                  <c:v>945.05</c:v>
                </c:pt>
                <c:pt idx="43">
                  <c:v>923.07</c:v>
                </c:pt>
                <c:pt idx="44">
                  <c:v>902.1</c:v>
                </c:pt>
                <c:pt idx="45">
                  <c:v>882.05</c:v>
                </c:pt>
                <c:pt idx="46">
                  <c:v>862.87</c:v>
                </c:pt>
                <c:pt idx="47">
                  <c:v>844.51</c:v>
                </c:pt>
                <c:pt idx="48">
                  <c:v>826.92</c:v>
                </c:pt>
                <c:pt idx="49">
                  <c:v>810.04</c:v>
                </c:pt>
                <c:pt idx="50">
                  <c:v>793.83999999999946</c:v>
                </c:pt>
                <c:pt idx="51">
                  <c:v>778.28000000000054</c:v>
                </c:pt>
                <c:pt idx="52">
                  <c:v>763.31</c:v>
                </c:pt>
                <c:pt idx="53">
                  <c:v>748.91</c:v>
                </c:pt>
                <c:pt idx="54">
                  <c:v>735.04</c:v>
                </c:pt>
                <c:pt idx="55">
                  <c:v>721.68000000000052</c:v>
                </c:pt>
                <c:pt idx="56">
                  <c:v>708.79000000000053</c:v>
                </c:pt>
                <c:pt idx="57">
                  <c:v>696.34999999999798</c:v>
                </c:pt>
                <c:pt idx="58">
                  <c:v>684.34999999999798</c:v>
                </c:pt>
                <c:pt idx="59">
                  <c:v>672.75</c:v>
                </c:pt>
                <c:pt idx="60">
                  <c:v>661.54</c:v>
                </c:pt>
                <c:pt idx="61">
                  <c:v>650.69000000000005</c:v>
                </c:pt>
                <c:pt idx="62">
                  <c:v>640.20000000000005</c:v>
                </c:pt>
                <c:pt idx="63">
                  <c:v>630.03</c:v>
                </c:pt>
                <c:pt idx="64">
                  <c:v>620.19000000000005</c:v>
                </c:pt>
                <c:pt idx="65">
                  <c:v>610.65</c:v>
                </c:pt>
                <c:pt idx="66">
                  <c:v>601.4</c:v>
                </c:pt>
                <c:pt idx="67">
                  <c:v>592.41999999999996</c:v>
                </c:pt>
                <c:pt idx="68">
                  <c:v>583.71</c:v>
                </c:pt>
                <c:pt idx="69">
                  <c:v>575.25</c:v>
                </c:pt>
                <c:pt idx="70">
                  <c:v>567.03</c:v>
                </c:pt>
                <c:pt idx="71">
                  <c:v>559.04</c:v>
                </c:pt>
                <c:pt idx="72">
                  <c:v>551.28000000000054</c:v>
                </c:pt>
                <c:pt idx="73">
                  <c:v>543.73</c:v>
                </c:pt>
                <c:pt idx="74">
                  <c:v>536.38</c:v>
                </c:pt>
                <c:pt idx="75">
                  <c:v>529.23</c:v>
                </c:pt>
                <c:pt idx="76">
                  <c:v>522.26</c:v>
                </c:pt>
                <c:pt idx="77">
                  <c:v>515.48</c:v>
                </c:pt>
                <c:pt idx="78">
                  <c:v>508.87</c:v>
                </c:pt>
                <c:pt idx="79">
                  <c:v>502.42999999999893</c:v>
                </c:pt>
                <c:pt idx="80">
                  <c:v>496.15000000000032</c:v>
                </c:pt>
                <c:pt idx="81">
                  <c:v>490.02</c:v>
                </c:pt>
                <c:pt idx="82">
                  <c:v>484.05</c:v>
                </c:pt>
                <c:pt idx="83">
                  <c:v>478.21999999999969</c:v>
                </c:pt>
                <c:pt idx="84">
                  <c:v>472.52</c:v>
                </c:pt>
                <c:pt idx="85">
                  <c:v>466.96</c:v>
                </c:pt>
                <c:pt idx="86">
                  <c:v>461.53</c:v>
                </c:pt>
                <c:pt idx="87">
                  <c:v>456.22999999999905</c:v>
                </c:pt>
                <c:pt idx="88">
                  <c:v>451.05</c:v>
                </c:pt>
                <c:pt idx="89">
                  <c:v>445.97999999999905</c:v>
                </c:pt>
                <c:pt idx="90">
                  <c:v>441.02</c:v>
                </c:pt>
                <c:pt idx="91">
                  <c:v>436.18</c:v>
                </c:pt>
                <c:pt idx="92">
                  <c:v>431.42999999999893</c:v>
                </c:pt>
                <c:pt idx="93">
                  <c:v>426.8</c:v>
                </c:pt>
                <c:pt idx="94">
                  <c:v>422.25</c:v>
                </c:pt>
                <c:pt idx="95">
                  <c:v>417.81</c:v>
                </c:pt>
                <c:pt idx="96">
                  <c:v>413.46</c:v>
                </c:pt>
                <c:pt idx="97">
                  <c:v>409.2</c:v>
                </c:pt>
                <c:pt idx="98">
                  <c:v>405.02</c:v>
                </c:pt>
                <c:pt idx="99">
                  <c:v>400.92999999999893</c:v>
                </c:pt>
                <c:pt idx="100">
                  <c:v>396.91999999999905</c:v>
                </c:pt>
                <c:pt idx="101">
                  <c:v>392.98999999999899</c:v>
                </c:pt>
                <c:pt idx="102">
                  <c:v>389.14000000000038</c:v>
                </c:pt>
                <c:pt idx="103">
                  <c:v>385.36</c:v>
                </c:pt>
                <c:pt idx="104">
                  <c:v>381.65000000000032</c:v>
                </c:pt>
                <c:pt idx="105">
                  <c:v>378.02</c:v>
                </c:pt>
                <c:pt idx="106">
                  <c:v>374.45</c:v>
                </c:pt>
                <c:pt idx="107">
                  <c:v>370.95</c:v>
                </c:pt>
                <c:pt idx="108">
                  <c:v>367.52</c:v>
                </c:pt>
                <c:pt idx="109">
                  <c:v>364.15000000000032</c:v>
                </c:pt>
                <c:pt idx="110">
                  <c:v>360.84000000000032</c:v>
                </c:pt>
                <c:pt idx="111">
                  <c:v>357.58</c:v>
                </c:pt>
                <c:pt idx="112">
                  <c:v>354.39</c:v>
                </c:pt>
                <c:pt idx="113">
                  <c:v>351.26</c:v>
                </c:pt>
                <c:pt idx="114">
                  <c:v>348.17</c:v>
                </c:pt>
                <c:pt idx="115">
                  <c:v>345.15000000000032</c:v>
                </c:pt>
                <c:pt idx="116">
                  <c:v>342.17</c:v>
                </c:pt>
                <c:pt idx="117">
                  <c:v>339.25</c:v>
                </c:pt>
                <c:pt idx="118">
                  <c:v>336.37</c:v>
                </c:pt>
                <c:pt idx="119">
                  <c:v>333.54</c:v>
                </c:pt>
                <c:pt idx="120">
                  <c:v>330.77</c:v>
                </c:pt>
                <c:pt idx="121">
                  <c:v>328.03</c:v>
                </c:pt>
                <c:pt idx="122">
                  <c:v>325.33999999999969</c:v>
                </c:pt>
                <c:pt idx="123">
                  <c:v>322.7</c:v>
                </c:pt>
                <c:pt idx="124">
                  <c:v>320.10000000000002</c:v>
                </c:pt>
                <c:pt idx="125">
                  <c:v>317.52999999999969</c:v>
                </c:pt>
                <c:pt idx="126">
                  <c:v>315.01</c:v>
                </c:pt>
                <c:pt idx="127">
                  <c:v>312.52999999999969</c:v>
                </c:pt>
                <c:pt idx="128">
                  <c:v>310.08999999999969</c:v>
                </c:pt>
                <c:pt idx="129">
                  <c:v>307.69</c:v>
                </c:pt>
                <c:pt idx="130">
                  <c:v>305.32</c:v>
                </c:pt>
                <c:pt idx="131">
                  <c:v>302.98999999999899</c:v>
                </c:pt>
                <c:pt idx="132">
                  <c:v>300.7</c:v>
                </c:pt>
                <c:pt idx="133">
                  <c:v>298.42999999999893</c:v>
                </c:pt>
                <c:pt idx="134">
                  <c:v>296.20999999999964</c:v>
                </c:pt>
                <c:pt idx="135">
                  <c:v>294.01</c:v>
                </c:pt>
                <c:pt idx="136">
                  <c:v>291.85000000000002</c:v>
                </c:pt>
                <c:pt idx="137">
                  <c:v>289.72000000000003</c:v>
                </c:pt>
                <c:pt idx="138">
                  <c:v>287.62</c:v>
                </c:pt>
                <c:pt idx="139">
                  <c:v>285.55</c:v>
                </c:pt>
                <c:pt idx="140">
                  <c:v>283.51</c:v>
                </c:pt>
                <c:pt idx="141">
                  <c:v>281.5</c:v>
                </c:pt>
                <c:pt idx="142">
                  <c:v>279.52</c:v>
                </c:pt>
                <c:pt idx="143">
                  <c:v>277.56</c:v>
                </c:pt>
                <c:pt idx="144">
                  <c:v>275.64000000000038</c:v>
                </c:pt>
                <c:pt idx="145">
                  <c:v>273.74</c:v>
                </c:pt>
                <c:pt idx="146">
                  <c:v>271.86</c:v>
                </c:pt>
                <c:pt idx="147">
                  <c:v>270.01</c:v>
                </c:pt>
                <c:pt idx="148">
                  <c:v>268.19</c:v>
                </c:pt>
                <c:pt idx="149">
                  <c:v>266.39</c:v>
                </c:pt>
                <c:pt idx="150">
                  <c:v>264.61</c:v>
                </c:pt>
                <c:pt idx="151">
                  <c:v>262.86</c:v>
                </c:pt>
                <c:pt idx="152">
                  <c:v>261.13</c:v>
                </c:pt>
                <c:pt idx="153">
                  <c:v>259.41999999999905</c:v>
                </c:pt>
                <c:pt idx="154">
                  <c:v>257.74</c:v>
                </c:pt>
                <c:pt idx="155">
                  <c:v>256.08</c:v>
                </c:pt>
                <c:pt idx="156">
                  <c:v>254.43</c:v>
                </c:pt>
                <c:pt idx="157">
                  <c:v>252.81</c:v>
                </c:pt>
                <c:pt idx="158">
                  <c:v>251.20999999999998</c:v>
                </c:pt>
                <c:pt idx="159">
                  <c:v>249.63</c:v>
                </c:pt>
                <c:pt idx="160">
                  <c:v>248.07</c:v>
                </c:pt>
                <c:pt idx="161">
                  <c:v>246.53</c:v>
                </c:pt>
                <c:pt idx="162">
                  <c:v>245.01</c:v>
                </c:pt>
                <c:pt idx="163">
                  <c:v>243.51</c:v>
                </c:pt>
                <c:pt idx="164">
                  <c:v>242.02</c:v>
                </c:pt>
                <c:pt idx="165">
                  <c:v>240.56</c:v>
                </c:pt>
                <c:pt idx="166">
                  <c:v>239.10999999999999</c:v>
                </c:pt>
                <c:pt idx="167">
                  <c:v>237.67</c:v>
                </c:pt>
                <c:pt idx="168">
                  <c:v>236.26</c:v>
                </c:pt>
                <c:pt idx="169">
                  <c:v>234.86</c:v>
                </c:pt>
                <c:pt idx="170">
                  <c:v>233.48000000000027</c:v>
                </c:pt>
                <c:pt idx="171">
                  <c:v>232.10999999999999</c:v>
                </c:pt>
                <c:pt idx="172">
                  <c:v>230.76</c:v>
                </c:pt>
                <c:pt idx="173">
                  <c:v>229.43</c:v>
                </c:pt>
                <c:pt idx="174">
                  <c:v>228.10999999999999</c:v>
                </c:pt>
                <c:pt idx="175">
                  <c:v>226.81</c:v>
                </c:pt>
                <c:pt idx="176">
                  <c:v>225.52</c:v>
                </c:pt>
                <c:pt idx="177">
                  <c:v>224.25</c:v>
                </c:pt>
                <c:pt idx="178">
                  <c:v>222.99</c:v>
                </c:pt>
                <c:pt idx="179">
                  <c:v>221.73999999999998</c:v>
                </c:pt>
                <c:pt idx="180">
                  <c:v>220.51</c:v>
                </c:pt>
                <c:pt idx="181">
                  <c:v>219.29</c:v>
                </c:pt>
                <c:pt idx="182">
                  <c:v>218.09</c:v>
                </c:pt>
                <c:pt idx="183">
                  <c:v>216.89000000000001</c:v>
                </c:pt>
                <c:pt idx="184">
                  <c:v>215.70999999999998</c:v>
                </c:pt>
                <c:pt idx="185">
                  <c:v>214.55</c:v>
                </c:pt>
                <c:pt idx="186">
                  <c:v>213.4</c:v>
                </c:pt>
                <c:pt idx="187">
                  <c:v>212.25</c:v>
                </c:pt>
                <c:pt idx="188">
                  <c:v>211.12</c:v>
                </c:pt>
                <c:pt idx="189">
                  <c:v>210.01</c:v>
                </c:pt>
                <c:pt idx="190">
                  <c:v>208.9</c:v>
                </c:pt>
                <c:pt idx="191">
                  <c:v>207.81</c:v>
                </c:pt>
                <c:pt idx="192">
                  <c:v>206.73</c:v>
                </c:pt>
                <c:pt idx="193">
                  <c:v>205.66</c:v>
                </c:pt>
                <c:pt idx="194">
                  <c:v>204.6</c:v>
                </c:pt>
                <c:pt idx="195">
                  <c:v>203.55</c:v>
                </c:pt>
                <c:pt idx="196">
                  <c:v>202.51</c:v>
                </c:pt>
                <c:pt idx="197">
                  <c:v>201.48000000000027</c:v>
                </c:pt>
                <c:pt idx="198">
                  <c:v>200.46</c:v>
                </c:pt>
                <c:pt idx="199">
                  <c:v>199.45000000000007</c:v>
                </c:pt>
                <c:pt idx="200">
                  <c:v>198.46</c:v>
                </c:pt>
                <c:pt idx="201">
                  <c:v>197.47</c:v>
                </c:pt>
                <c:pt idx="202">
                  <c:v>196.49</c:v>
                </c:pt>
                <c:pt idx="203">
                  <c:v>195.52</c:v>
                </c:pt>
                <c:pt idx="204">
                  <c:v>194.57</c:v>
                </c:pt>
                <c:pt idx="205">
                  <c:v>193.62</c:v>
                </c:pt>
                <c:pt idx="206">
                  <c:v>192.68</c:v>
                </c:pt>
                <c:pt idx="207">
                  <c:v>191.75</c:v>
                </c:pt>
                <c:pt idx="208">
                  <c:v>190.82000000000048</c:v>
                </c:pt>
                <c:pt idx="209">
                  <c:v>189.91</c:v>
                </c:pt>
                <c:pt idx="210">
                  <c:v>189.01</c:v>
                </c:pt>
                <c:pt idx="211">
                  <c:v>188.10999999999999</c:v>
                </c:pt>
                <c:pt idx="212">
                  <c:v>187.22</c:v>
                </c:pt>
                <c:pt idx="213">
                  <c:v>186.34</c:v>
                </c:pt>
                <c:pt idx="214">
                  <c:v>185.47</c:v>
                </c:pt>
                <c:pt idx="215">
                  <c:v>184.60999999999999</c:v>
                </c:pt>
                <c:pt idx="216">
                  <c:v>183.76</c:v>
                </c:pt>
                <c:pt idx="217">
                  <c:v>182.91</c:v>
                </c:pt>
                <c:pt idx="218">
                  <c:v>182.07</c:v>
                </c:pt>
                <c:pt idx="219">
                  <c:v>181.23999999999998</c:v>
                </c:pt>
                <c:pt idx="220">
                  <c:v>180.42000000000004</c:v>
                </c:pt>
                <c:pt idx="221">
                  <c:v>179.6</c:v>
                </c:pt>
                <c:pt idx="222">
                  <c:v>178.79</c:v>
                </c:pt>
                <c:pt idx="223">
                  <c:v>177.99</c:v>
                </c:pt>
                <c:pt idx="224">
                  <c:v>177.19</c:v>
                </c:pt>
                <c:pt idx="225">
                  <c:v>176.41</c:v>
                </c:pt>
                <c:pt idx="226">
                  <c:v>175.63</c:v>
                </c:pt>
                <c:pt idx="227">
                  <c:v>174.85000000000048</c:v>
                </c:pt>
                <c:pt idx="228">
                  <c:v>174.08</c:v>
                </c:pt>
                <c:pt idx="229">
                  <c:v>173.32000000000048</c:v>
                </c:pt>
                <c:pt idx="230">
                  <c:v>172.57</c:v>
                </c:pt>
                <c:pt idx="231">
                  <c:v>171.82000000000048</c:v>
                </c:pt>
                <c:pt idx="232">
                  <c:v>171.08</c:v>
                </c:pt>
                <c:pt idx="233">
                  <c:v>170.35000000000048</c:v>
                </c:pt>
                <c:pt idx="234">
                  <c:v>169.62</c:v>
                </c:pt>
                <c:pt idx="235">
                  <c:v>168.9</c:v>
                </c:pt>
                <c:pt idx="236">
                  <c:v>168.18</c:v>
                </c:pt>
                <c:pt idx="237">
                  <c:v>167.47</c:v>
                </c:pt>
                <c:pt idx="238">
                  <c:v>166.76999999999998</c:v>
                </c:pt>
                <c:pt idx="239">
                  <c:v>166.07</c:v>
                </c:pt>
                <c:pt idx="240">
                  <c:v>165.38000000000048</c:v>
                </c:pt>
                <c:pt idx="241">
                  <c:v>164.69</c:v>
                </c:pt>
                <c:pt idx="242">
                  <c:v>164.01</c:v>
                </c:pt>
                <c:pt idx="243">
                  <c:v>163.34</c:v>
                </c:pt>
                <c:pt idx="244">
                  <c:v>162.66999999999999</c:v>
                </c:pt>
                <c:pt idx="245">
                  <c:v>162</c:v>
                </c:pt>
                <c:pt idx="246">
                  <c:v>161.35000000000048</c:v>
                </c:pt>
                <c:pt idx="247">
                  <c:v>160.69</c:v>
                </c:pt>
                <c:pt idx="248">
                  <c:v>160.05000000000001</c:v>
                </c:pt>
                <c:pt idx="249">
                  <c:v>159.4</c:v>
                </c:pt>
                <c:pt idx="250">
                  <c:v>158.76</c:v>
                </c:pt>
                <c:pt idx="251">
                  <c:v>158.13</c:v>
                </c:pt>
                <c:pt idx="252">
                  <c:v>157.5</c:v>
                </c:pt>
                <c:pt idx="253">
                  <c:v>156.88000000000048</c:v>
                </c:pt>
                <c:pt idx="254">
                  <c:v>156.26</c:v>
                </c:pt>
                <c:pt idx="255">
                  <c:v>155.65</c:v>
                </c:pt>
                <c:pt idx="256">
                  <c:v>155.04</c:v>
                </c:pt>
                <c:pt idx="257">
                  <c:v>154.44</c:v>
                </c:pt>
                <c:pt idx="258">
                  <c:v>153.84</c:v>
                </c:pt>
                <c:pt idx="259">
                  <c:v>153.25</c:v>
                </c:pt>
                <c:pt idx="260">
                  <c:v>152.66</c:v>
                </c:pt>
                <c:pt idx="261">
                  <c:v>152.07</c:v>
                </c:pt>
                <c:pt idx="262">
                  <c:v>151.49</c:v>
                </c:pt>
                <c:pt idx="263">
                  <c:v>150.91999999999999</c:v>
                </c:pt>
                <c:pt idx="264">
                  <c:v>150.35000000000048</c:v>
                </c:pt>
                <c:pt idx="265">
                  <c:v>149.78</c:v>
                </c:pt>
                <c:pt idx="266">
                  <c:v>149.20999999999998</c:v>
                </c:pt>
                <c:pt idx="267">
                  <c:v>148.66</c:v>
                </c:pt>
                <c:pt idx="268">
                  <c:v>148.1</c:v>
                </c:pt>
                <c:pt idx="269">
                  <c:v>147.55000000000001</c:v>
                </c:pt>
                <c:pt idx="270">
                  <c:v>147</c:v>
                </c:pt>
                <c:pt idx="271">
                  <c:v>146.46</c:v>
                </c:pt>
                <c:pt idx="272">
                  <c:v>145.91999999999999</c:v>
                </c:pt>
                <c:pt idx="273">
                  <c:v>145.39000000000001</c:v>
                </c:pt>
                <c:pt idx="274">
                  <c:v>144.86000000000001</c:v>
                </c:pt>
                <c:pt idx="275">
                  <c:v>144.33000000000001</c:v>
                </c:pt>
                <c:pt idx="276">
                  <c:v>143.81</c:v>
                </c:pt>
                <c:pt idx="277">
                  <c:v>143.29</c:v>
                </c:pt>
                <c:pt idx="278">
                  <c:v>142.76999999999998</c:v>
                </c:pt>
                <c:pt idx="279">
                  <c:v>142.26</c:v>
                </c:pt>
                <c:pt idx="280">
                  <c:v>141.75</c:v>
                </c:pt>
                <c:pt idx="281">
                  <c:v>141.25</c:v>
                </c:pt>
                <c:pt idx="282">
                  <c:v>140.75</c:v>
                </c:pt>
                <c:pt idx="283">
                  <c:v>140.25</c:v>
                </c:pt>
                <c:pt idx="284">
                  <c:v>139.76</c:v>
                </c:pt>
                <c:pt idx="285">
                  <c:v>139.26999999999998</c:v>
                </c:pt>
                <c:pt idx="286">
                  <c:v>138.78</c:v>
                </c:pt>
                <c:pt idx="287">
                  <c:v>138.30000000000001</c:v>
                </c:pt>
                <c:pt idx="288">
                  <c:v>137.82000000000048</c:v>
                </c:pt>
                <c:pt idx="289">
                  <c:v>137.34</c:v>
                </c:pt>
                <c:pt idx="290">
                  <c:v>136.87</c:v>
                </c:pt>
                <c:pt idx="291">
                  <c:v>136.4</c:v>
                </c:pt>
                <c:pt idx="292">
                  <c:v>135.93</c:v>
                </c:pt>
                <c:pt idx="293">
                  <c:v>135.46</c:v>
                </c:pt>
                <c:pt idx="294">
                  <c:v>135</c:v>
                </c:pt>
                <c:pt idx="295">
                  <c:v>134.55000000000001</c:v>
                </c:pt>
                <c:pt idx="296">
                  <c:v>134.09</c:v>
                </c:pt>
                <c:pt idx="297">
                  <c:v>133.63999999999999</c:v>
                </c:pt>
                <c:pt idx="298">
                  <c:v>133.19</c:v>
                </c:pt>
                <c:pt idx="299">
                  <c:v>132.75</c:v>
                </c:pt>
                <c:pt idx="300">
                  <c:v>132.30000000000001</c:v>
                </c:pt>
                <c:pt idx="301">
                  <c:v>131.86000000000001</c:v>
                </c:pt>
                <c:pt idx="302">
                  <c:v>131.43</c:v>
                </c:pt>
                <c:pt idx="303">
                  <c:v>130.99</c:v>
                </c:pt>
                <c:pt idx="304">
                  <c:v>130.56</c:v>
                </c:pt>
                <c:pt idx="305">
                  <c:v>130.13</c:v>
                </c:pt>
                <c:pt idx="306">
                  <c:v>129.70999999999998</c:v>
                </c:pt>
                <c:pt idx="307">
                  <c:v>129.29</c:v>
                </c:pt>
                <c:pt idx="308">
                  <c:v>128.87</c:v>
                </c:pt>
                <c:pt idx="309">
                  <c:v>128.44999999999999</c:v>
                </c:pt>
                <c:pt idx="310">
                  <c:v>128.04</c:v>
                </c:pt>
                <c:pt idx="311">
                  <c:v>127.61999999999999</c:v>
                </c:pt>
                <c:pt idx="312">
                  <c:v>127.21000000000002</c:v>
                </c:pt>
                <c:pt idx="313">
                  <c:v>126.81</c:v>
                </c:pt>
                <c:pt idx="314">
                  <c:v>126.4</c:v>
                </c:pt>
                <c:pt idx="315">
                  <c:v>126</c:v>
                </c:pt>
                <c:pt idx="316">
                  <c:v>125.6</c:v>
                </c:pt>
                <c:pt idx="317">
                  <c:v>125.21000000000002</c:v>
                </c:pt>
                <c:pt idx="318">
                  <c:v>124.81</c:v>
                </c:pt>
                <c:pt idx="319">
                  <c:v>124.42</c:v>
                </c:pt>
                <c:pt idx="320">
                  <c:v>124.03</c:v>
                </c:pt>
                <c:pt idx="321">
                  <c:v>123.64999999999999</c:v>
                </c:pt>
                <c:pt idx="322">
                  <c:v>123.26</c:v>
                </c:pt>
                <c:pt idx="323">
                  <c:v>122.88</c:v>
                </c:pt>
                <c:pt idx="324">
                  <c:v>122.5</c:v>
                </c:pt>
                <c:pt idx="325">
                  <c:v>122.13</c:v>
                </c:pt>
                <c:pt idx="326">
                  <c:v>121.75</c:v>
                </c:pt>
                <c:pt idx="327">
                  <c:v>121.38</c:v>
                </c:pt>
                <c:pt idx="328">
                  <c:v>121.01</c:v>
                </c:pt>
                <c:pt idx="329">
                  <c:v>120.64</c:v>
                </c:pt>
                <c:pt idx="330">
                  <c:v>120.28</c:v>
                </c:pt>
                <c:pt idx="331">
                  <c:v>119.91000000000012</c:v>
                </c:pt>
                <c:pt idx="332">
                  <c:v>119.55</c:v>
                </c:pt>
                <c:pt idx="333">
                  <c:v>119.19</c:v>
                </c:pt>
                <c:pt idx="334">
                  <c:v>118.83</c:v>
                </c:pt>
                <c:pt idx="335">
                  <c:v>118.48</c:v>
                </c:pt>
                <c:pt idx="336">
                  <c:v>118.13</c:v>
                </c:pt>
                <c:pt idx="337">
                  <c:v>117.78</c:v>
                </c:pt>
                <c:pt idx="338">
                  <c:v>117.43</c:v>
                </c:pt>
                <c:pt idx="339">
                  <c:v>117.08</c:v>
                </c:pt>
                <c:pt idx="340">
                  <c:v>116.74000000000002</c:v>
                </c:pt>
                <c:pt idx="341">
                  <c:v>116.4</c:v>
                </c:pt>
                <c:pt idx="342">
                  <c:v>116.05</c:v>
                </c:pt>
                <c:pt idx="343">
                  <c:v>115.72</c:v>
                </c:pt>
                <c:pt idx="344">
                  <c:v>115.38</c:v>
                </c:pt>
                <c:pt idx="345">
                  <c:v>115.05</c:v>
                </c:pt>
                <c:pt idx="346">
                  <c:v>114.71000000000002</c:v>
                </c:pt>
                <c:pt idx="347">
                  <c:v>114.38</c:v>
                </c:pt>
                <c:pt idx="348">
                  <c:v>114.05</c:v>
                </c:pt>
                <c:pt idx="349">
                  <c:v>113.73</c:v>
                </c:pt>
                <c:pt idx="350">
                  <c:v>113.4</c:v>
                </c:pt>
                <c:pt idx="351">
                  <c:v>113.08</c:v>
                </c:pt>
                <c:pt idx="352">
                  <c:v>112.76</c:v>
                </c:pt>
                <c:pt idx="353">
                  <c:v>112.44000000000024</c:v>
                </c:pt>
                <c:pt idx="354">
                  <c:v>112.11999999999999</c:v>
                </c:pt>
                <c:pt idx="355">
                  <c:v>111.8</c:v>
                </c:pt>
                <c:pt idx="356">
                  <c:v>111.49000000000002</c:v>
                </c:pt>
                <c:pt idx="357">
                  <c:v>111.17999999999998</c:v>
                </c:pt>
                <c:pt idx="358">
                  <c:v>110.86999999999999</c:v>
                </c:pt>
                <c:pt idx="359">
                  <c:v>110.56</c:v>
                </c:pt>
                <c:pt idx="360">
                  <c:v>110.25</c:v>
                </c:pt>
                <c:pt idx="361">
                  <c:v>109.95</c:v>
                </c:pt>
                <c:pt idx="362">
                  <c:v>109.64</c:v>
                </c:pt>
                <c:pt idx="363">
                  <c:v>109.34</c:v>
                </c:pt>
                <c:pt idx="364">
                  <c:v>109.04</c:v>
                </c:pt>
                <c:pt idx="365">
                  <c:v>108.74000000000002</c:v>
                </c:pt>
                <c:pt idx="366">
                  <c:v>108.44000000000024</c:v>
                </c:pt>
                <c:pt idx="367">
                  <c:v>108.14999999999999</c:v>
                </c:pt>
                <c:pt idx="368">
                  <c:v>107.85</c:v>
                </c:pt>
                <c:pt idx="369">
                  <c:v>107.56</c:v>
                </c:pt>
                <c:pt idx="370">
                  <c:v>107.27</c:v>
                </c:pt>
                <c:pt idx="371">
                  <c:v>106.98</c:v>
                </c:pt>
                <c:pt idx="372">
                  <c:v>106.7</c:v>
                </c:pt>
                <c:pt idx="373">
                  <c:v>106.41000000000012</c:v>
                </c:pt>
                <c:pt idx="374">
                  <c:v>106.11999999999999</c:v>
                </c:pt>
                <c:pt idx="375">
                  <c:v>105.84</c:v>
                </c:pt>
                <c:pt idx="376">
                  <c:v>105.56</c:v>
                </c:pt>
                <c:pt idx="377">
                  <c:v>105.28</c:v>
                </c:pt>
                <c:pt idx="378">
                  <c:v>105</c:v>
                </c:pt>
                <c:pt idx="379">
                  <c:v>104.72</c:v>
                </c:pt>
                <c:pt idx="380">
                  <c:v>104.45</c:v>
                </c:pt>
                <c:pt idx="381">
                  <c:v>104.16999999999999</c:v>
                </c:pt>
                <c:pt idx="382">
                  <c:v>103.9</c:v>
                </c:pt>
                <c:pt idx="383">
                  <c:v>103.63</c:v>
                </c:pt>
                <c:pt idx="384">
                  <c:v>103.36</c:v>
                </c:pt>
                <c:pt idx="385">
                  <c:v>103.09</c:v>
                </c:pt>
                <c:pt idx="386">
                  <c:v>102.83</c:v>
                </c:pt>
                <c:pt idx="387">
                  <c:v>102.56</c:v>
                </c:pt>
                <c:pt idx="388">
                  <c:v>102.3</c:v>
                </c:pt>
                <c:pt idx="389">
                  <c:v>102.03</c:v>
                </c:pt>
                <c:pt idx="390">
                  <c:v>101.77</c:v>
                </c:pt>
                <c:pt idx="391">
                  <c:v>101.51</c:v>
                </c:pt>
                <c:pt idx="392">
                  <c:v>101.25</c:v>
                </c:pt>
                <c:pt idx="393">
                  <c:v>100.99000000000002</c:v>
                </c:pt>
                <c:pt idx="394">
                  <c:v>100.74000000000002</c:v>
                </c:pt>
                <c:pt idx="395">
                  <c:v>100.48</c:v>
                </c:pt>
                <c:pt idx="396">
                  <c:v>100.23</c:v>
                </c:pt>
                <c:pt idx="397">
                  <c:v>99.98</c:v>
                </c:pt>
                <c:pt idx="398">
                  <c:v>99.72</c:v>
                </c:pt>
                <c:pt idx="399">
                  <c:v>99.47</c:v>
                </c:pt>
                <c:pt idx="400">
                  <c:v>99.23</c:v>
                </c:pt>
              </c:numCache>
            </c:numRef>
          </c:yVal>
          <c:smooth val="1"/>
        </c:ser>
        <c:ser>
          <c:idx val="2"/>
          <c:order val="2"/>
          <c:tx>
            <c:strRef>
              <c:f>CONDADO!$L$24</c:f>
              <c:strCache>
                <c:ptCount val="1"/>
                <c:pt idx="0">
                  <c:v>Sa 475 Años*γa (Estudio)</c:v>
                </c:pt>
              </c:strCache>
            </c:strRef>
          </c:tx>
          <c:spPr>
            <a:ln>
              <a:solidFill>
                <a:schemeClr val="accent5">
                  <a:lumMod val="75000"/>
                </a:schemeClr>
              </a:solidFill>
            </a:ln>
          </c:spPr>
          <c:marker>
            <c:symbol val="none"/>
          </c:marker>
          <c:xVal>
            <c:numRef>
              <c:f>CONDADO!$K$25:$K$74</c:f>
              <c:numCache>
                <c:formatCode>0.00</c:formatCode>
                <c:ptCount val="50"/>
                <c:pt idx="0">
                  <c:v>0</c:v>
                </c:pt>
                <c:pt idx="1">
                  <c:v>7.0000000000000021E-2</c:v>
                </c:pt>
                <c:pt idx="2">
                  <c:v>0.13</c:v>
                </c:pt>
                <c:pt idx="3">
                  <c:v>0.19000000000000003</c:v>
                </c:pt>
                <c:pt idx="4">
                  <c:v>0.25000000000000006</c:v>
                </c:pt>
                <c:pt idx="5">
                  <c:v>0.32000000000000117</c:v>
                </c:pt>
                <c:pt idx="6">
                  <c:v>0.38000000000000123</c:v>
                </c:pt>
                <c:pt idx="7">
                  <c:v>0.44000000000000022</c:v>
                </c:pt>
                <c:pt idx="8">
                  <c:v>0.50000000000000022</c:v>
                </c:pt>
                <c:pt idx="9">
                  <c:v>0.56000000000000061</c:v>
                </c:pt>
                <c:pt idx="10">
                  <c:v>0.62000000000000222</c:v>
                </c:pt>
                <c:pt idx="11">
                  <c:v>0.6800000000000006</c:v>
                </c:pt>
                <c:pt idx="12">
                  <c:v>0.74000000000000232</c:v>
                </c:pt>
                <c:pt idx="13">
                  <c:v>0.8000000000000006</c:v>
                </c:pt>
                <c:pt idx="14">
                  <c:v>0.86000000000000065</c:v>
                </c:pt>
                <c:pt idx="15">
                  <c:v>0.9300000000000006</c:v>
                </c:pt>
                <c:pt idx="16">
                  <c:v>0.99000000000000066</c:v>
                </c:pt>
                <c:pt idx="17">
                  <c:v>1.0500000000000007</c:v>
                </c:pt>
                <c:pt idx="18">
                  <c:v>1.1100000000000021</c:v>
                </c:pt>
                <c:pt idx="19">
                  <c:v>1.1700000000000021</c:v>
                </c:pt>
                <c:pt idx="20">
                  <c:v>1.2300000000000009</c:v>
                </c:pt>
                <c:pt idx="21">
                  <c:v>1.2900000000000009</c:v>
                </c:pt>
                <c:pt idx="22">
                  <c:v>1.3500000000000021</c:v>
                </c:pt>
                <c:pt idx="23">
                  <c:v>1.410000000000001</c:v>
                </c:pt>
                <c:pt idx="24">
                  <c:v>1.4700000000000011</c:v>
                </c:pt>
                <c:pt idx="25">
                  <c:v>1.5400000000000011</c:v>
                </c:pt>
                <c:pt idx="26">
                  <c:v>1.6000000000000021</c:v>
                </c:pt>
                <c:pt idx="27">
                  <c:v>1.6600000000000021</c:v>
                </c:pt>
                <c:pt idx="28">
                  <c:v>1.7200000000000013</c:v>
                </c:pt>
                <c:pt idx="29">
                  <c:v>1.780000000000002</c:v>
                </c:pt>
                <c:pt idx="30">
                  <c:v>1.8400000000000021</c:v>
                </c:pt>
                <c:pt idx="31">
                  <c:v>1.9000000000000021</c:v>
                </c:pt>
                <c:pt idx="32">
                  <c:v>1.9600000000000053</c:v>
                </c:pt>
                <c:pt idx="33">
                  <c:v>2.0200000000000009</c:v>
                </c:pt>
                <c:pt idx="34">
                  <c:v>2.0799999999999987</c:v>
                </c:pt>
                <c:pt idx="35">
                  <c:v>2.1499999999999981</c:v>
                </c:pt>
                <c:pt idx="36">
                  <c:v>2.2099999999999982</c:v>
                </c:pt>
                <c:pt idx="37">
                  <c:v>2.2699999999999956</c:v>
                </c:pt>
                <c:pt idx="38">
                  <c:v>2.3299999999999943</c:v>
                </c:pt>
                <c:pt idx="39">
                  <c:v>2.389999999999993</c:v>
                </c:pt>
                <c:pt idx="40">
                  <c:v>2.4499999999999917</c:v>
                </c:pt>
                <c:pt idx="41">
                  <c:v>2.5099999999999905</c:v>
                </c:pt>
                <c:pt idx="42">
                  <c:v>2.5699999999999887</c:v>
                </c:pt>
                <c:pt idx="43">
                  <c:v>2.6299999999999879</c:v>
                </c:pt>
                <c:pt idx="44">
                  <c:v>2.6899999999999866</c:v>
                </c:pt>
                <c:pt idx="45">
                  <c:v>2.7599999999999847</c:v>
                </c:pt>
                <c:pt idx="46">
                  <c:v>2.8199999999999767</c:v>
                </c:pt>
                <c:pt idx="47">
                  <c:v>2.8799999999999777</c:v>
                </c:pt>
                <c:pt idx="48">
                  <c:v>2.9399999999999777</c:v>
                </c:pt>
                <c:pt idx="49">
                  <c:v>2.9999999999999787</c:v>
                </c:pt>
              </c:numCache>
            </c:numRef>
          </c:xVal>
          <c:yVal>
            <c:numRef>
              <c:f>CONDADO!$L$25:$L$74</c:f>
              <c:numCache>
                <c:formatCode>General</c:formatCode>
                <c:ptCount val="50"/>
                <c:pt idx="0">
                  <c:v>701.16046768208798</c:v>
                </c:pt>
                <c:pt idx="1">
                  <c:v>1200.7041916569872</c:v>
                </c:pt>
                <c:pt idx="2">
                  <c:v>1842.4720047618282</c:v>
                </c:pt>
                <c:pt idx="3">
                  <c:v>1852.1278130002631</c:v>
                </c:pt>
                <c:pt idx="4">
                  <c:v>2187.0155249766926</c:v>
                </c:pt>
                <c:pt idx="5">
                  <c:v>2187.7003096700701</c:v>
                </c:pt>
                <c:pt idx="6">
                  <c:v>2082.6220511075508</c:v>
                </c:pt>
                <c:pt idx="7">
                  <c:v>1742.671563606943</c:v>
                </c:pt>
                <c:pt idx="8" formatCode="0.00">
                  <c:v>1431.8361323053796</c:v>
                </c:pt>
                <c:pt idx="9" formatCode="0.00">
                  <c:v>1178.1990078393446</c:v>
                </c:pt>
                <c:pt idx="10" formatCode="0.00">
                  <c:v>964.99568792362368</c:v>
                </c:pt>
                <c:pt idx="11">
                  <c:v>866.32033525954853</c:v>
                </c:pt>
                <c:pt idx="12">
                  <c:v>770.3559898073953</c:v>
                </c:pt>
                <c:pt idx="13">
                  <c:v>682.56585819870827</c:v>
                </c:pt>
                <c:pt idx="14">
                  <c:v>627.80310052683751</c:v>
                </c:pt>
                <c:pt idx="15">
                  <c:v>539.74108106896165</c:v>
                </c:pt>
                <c:pt idx="16">
                  <c:v>519.89757906234752</c:v>
                </c:pt>
                <c:pt idx="17">
                  <c:v>490.17403227253101</c:v>
                </c:pt>
                <c:pt idx="18">
                  <c:v>446.84602167813682</c:v>
                </c:pt>
                <c:pt idx="19">
                  <c:v>420.66198796490573</c:v>
                </c:pt>
                <c:pt idx="20">
                  <c:v>395.46710618041953</c:v>
                </c:pt>
                <c:pt idx="21">
                  <c:v>370.99249006620869</c:v>
                </c:pt>
                <c:pt idx="22">
                  <c:v>350.04950254338758</c:v>
                </c:pt>
                <c:pt idx="23">
                  <c:v>321.54339595687867</c:v>
                </c:pt>
                <c:pt idx="24">
                  <c:v>314.79609119086632</c:v>
                </c:pt>
                <c:pt idx="25">
                  <c:v>322.78421043019853</c:v>
                </c:pt>
                <c:pt idx="26">
                  <c:v>299.56804292253025</c:v>
                </c:pt>
                <c:pt idx="27">
                  <c:v>273.72404140633921</c:v>
                </c:pt>
                <c:pt idx="28">
                  <c:v>264.22048747075672</c:v>
                </c:pt>
                <c:pt idx="29">
                  <c:v>257.58792984257104</c:v>
                </c:pt>
                <c:pt idx="30">
                  <c:v>245.59687404074418</c:v>
                </c:pt>
                <c:pt idx="31">
                  <c:v>235.55768717529881</c:v>
                </c:pt>
                <c:pt idx="32">
                  <c:v>231.48407850850003</c:v>
                </c:pt>
                <c:pt idx="33">
                  <c:v>222.21121272576912</c:v>
                </c:pt>
                <c:pt idx="34">
                  <c:v>217.43751517247364</c:v>
                </c:pt>
                <c:pt idx="35">
                  <c:v>206.10132805277024</c:v>
                </c:pt>
                <c:pt idx="36">
                  <c:v>196.60700496680772</c:v>
                </c:pt>
                <c:pt idx="37">
                  <c:v>192.10561332485571</c:v>
                </c:pt>
                <c:pt idx="38">
                  <c:v>189.72191514145442</c:v>
                </c:pt>
                <c:pt idx="39">
                  <c:v>183.00353425052356</c:v>
                </c:pt>
                <c:pt idx="40">
                  <c:v>180.47768569577673</c:v>
                </c:pt>
                <c:pt idx="41">
                  <c:v>178.54188154185354</c:v>
                </c:pt>
                <c:pt idx="42">
                  <c:v>175.10255075172358</c:v>
                </c:pt>
                <c:pt idx="43">
                  <c:v>166.48595943350736</c:v>
                </c:pt>
                <c:pt idx="44">
                  <c:v>161.66048911172209</c:v>
                </c:pt>
                <c:pt idx="45">
                  <c:v>156.89123890139166</c:v>
                </c:pt>
                <c:pt idx="46">
                  <c:v>154.41335925307175</c:v>
                </c:pt>
                <c:pt idx="47">
                  <c:v>153.99455057857512</c:v>
                </c:pt>
                <c:pt idx="48">
                  <c:v>152.5166215809555</c:v>
                </c:pt>
                <c:pt idx="49">
                  <c:v>147.50755115296798</c:v>
                </c:pt>
              </c:numCache>
            </c:numRef>
          </c:yVal>
          <c:smooth val="1"/>
        </c:ser>
        <c:ser>
          <c:idx val="0"/>
          <c:order val="0"/>
          <c:tx>
            <c:strRef>
              <c:f>CONDADO!$H$24</c:f>
              <c:strCache>
                <c:ptCount val="1"/>
                <c:pt idx="0">
                  <c:v>Sa 475 Años (ERN)</c:v>
                </c:pt>
              </c:strCache>
            </c:strRef>
          </c:tx>
          <c:spPr>
            <a:ln>
              <a:solidFill>
                <a:schemeClr val="accent6">
                  <a:lumMod val="75000"/>
                </a:schemeClr>
              </a:solidFill>
            </a:ln>
          </c:spPr>
          <c:marker>
            <c:symbol val="none"/>
          </c:marker>
          <c:xVal>
            <c:numRef>
              <c:f>CONDADO!$G$25:$G$425</c:f>
              <c:numCache>
                <c:formatCode>0.00</c:formatCode>
                <c:ptCount val="4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0.10000000000000003</c:v>
                </c:pt>
                <c:pt idx="11">
                  <c:v>0.10999999999999999</c:v>
                </c:pt>
                <c:pt idx="12">
                  <c:v>0.11999999999999998</c:v>
                </c:pt>
                <c:pt idx="13">
                  <c:v>0.13</c:v>
                </c:pt>
                <c:pt idx="14">
                  <c:v>0.14000000000000001</c:v>
                </c:pt>
                <c:pt idx="15">
                  <c:v>0.15000000000000024</c:v>
                </c:pt>
                <c:pt idx="16">
                  <c:v>0.16</c:v>
                </c:pt>
                <c:pt idx="17">
                  <c:v>0.17</c:v>
                </c:pt>
                <c:pt idx="18">
                  <c:v>0.18000000000000024</c:v>
                </c:pt>
                <c:pt idx="19">
                  <c:v>0.19000000000000003</c:v>
                </c:pt>
                <c:pt idx="20">
                  <c:v>0.20000000000000004</c:v>
                </c:pt>
                <c:pt idx="21">
                  <c:v>0.21000000000000021</c:v>
                </c:pt>
                <c:pt idx="22">
                  <c:v>0.22000000000000006</c:v>
                </c:pt>
                <c:pt idx="23">
                  <c:v>0.23000000000000009</c:v>
                </c:pt>
                <c:pt idx="24">
                  <c:v>0.24000000000000021</c:v>
                </c:pt>
                <c:pt idx="25">
                  <c:v>0.25000000000000006</c:v>
                </c:pt>
                <c:pt idx="26">
                  <c:v>0.26000000000000006</c:v>
                </c:pt>
                <c:pt idx="27">
                  <c:v>0.27000000000000007</c:v>
                </c:pt>
                <c:pt idx="28">
                  <c:v>0.28000000000000008</c:v>
                </c:pt>
                <c:pt idx="29">
                  <c:v>0.29000000000000031</c:v>
                </c:pt>
                <c:pt idx="30">
                  <c:v>0.30000000000000032</c:v>
                </c:pt>
                <c:pt idx="31">
                  <c:v>0.31000000000000105</c:v>
                </c:pt>
                <c:pt idx="32">
                  <c:v>0.32000000000000117</c:v>
                </c:pt>
                <c:pt idx="33">
                  <c:v>0.3300000000000014</c:v>
                </c:pt>
                <c:pt idx="34">
                  <c:v>0.3400000000000003</c:v>
                </c:pt>
                <c:pt idx="35">
                  <c:v>0.35000000000000031</c:v>
                </c:pt>
                <c:pt idx="36">
                  <c:v>0.36000000000000032</c:v>
                </c:pt>
                <c:pt idx="37">
                  <c:v>0.37000000000000038</c:v>
                </c:pt>
                <c:pt idx="38">
                  <c:v>0.38000000000000123</c:v>
                </c:pt>
                <c:pt idx="39">
                  <c:v>0.39000000000000123</c:v>
                </c:pt>
                <c:pt idx="40">
                  <c:v>0.4000000000000003</c:v>
                </c:pt>
                <c:pt idx="41">
                  <c:v>0.41000000000000031</c:v>
                </c:pt>
                <c:pt idx="42">
                  <c:v>0.42000000000000032</c:v>
                </c:pt>
                <c:pt idx="43">
                  <c:v>0.43000000000000038</c:v>
                </c:pt>
                <c:pt idx="44">
                  <c:v>0.44000000000000022</c:v>
                </c:pt>
                <c:pt idx="45">
                  <c:v>0.45000000000000034</c:v>
                </c:pt>
                <c:pt idx="46">
                  <c:v>0.4600000000000003</c:v>
                </c:pt>
                <c:pt idx="47">
                  <c:v>0.47000000000000031</c:v>
                </c:pt>
                <c:pt idx="48">
                  <c:v>0.48000000000000032</c:v>
                </c:pt>
                <c:pt idx="49">
                  <c:v>0.49000000000000032</c:v>
                </c:pt>
                <c:pt idx="50">
                  <c:v>0.50000000000000022</c:v>
                </c:pt>
                <c:pt idx="51">
                  <c:v>0.51000000000000023</c:v>
                </c:pt>
                <c:pt idx="52">
                  <c:v>0.52000000000000024</c:v>
                </c:pt>
                <c:pt idx="53">
                  <c:v>0.53000000000000025</c:v>
                </c:pt>
                <c:pt idx="54">
                  <c:v>0.5400000000000007</c:v>
                </c:pt>
                <c:pt idx="55">
                  <c:v>0.5500000000000006</c:v>
                </c:pt>
                <c:pt idx="56">
                  <c:v>0.56000000000000061</c:v>
                </c:pt>
                <c:pt idx="57">
                  <c:v>0.57000000000000062</c:v>
                </c:pt>
                <c:pt idx="58">
                  <c:v>0.58000000000000029</c:v>
                </c:pt>
                <c:pt idx="59">
                  <c:v>0.5900000000000003</c:v>
                </c:pt>
                <c:pt idx="60">
                  <c:v>0.60000000000000064</c:v>
                </c:pt>
                <c:pt idx="61">
                  <c:v>0.61000000000000065</c:v>
                </c:pt>
                <c:pt idx="62">
                  <c:v>0.62000000000000222</c:v>
                </c:pt>
                <c:pt idx="63">
                  <c:v>0.63000000000000245</c:v>
                </c:pt>
                <c:pt idx="64">
                  <c:v>0.64000000000000246</c:v>
                </c:pt>
                <c:pt idx="65">
                  <c:v>0.65000000000000269</c:v>
                </c:pt>
                <c:pt idx="66">
                  <c:v>0.66000000000000292</c:v>
                </c:pt>
                <c:pt idx="67">
                  <c:v>0.67000000000000282</c:v>
                </c:pt>
                <c:pt idx="68">
                  <c:v>0.6800000000000006</c:v>
                </c:pt>
                <c:pt idx="69">
                  <c:v>0.69000000000000061</c:v>
                </c:pt>
                <c:pt idx="70">
                  <c:v>0.70000000000000062</c:v>
                </c:pt>
                <c:pt idx="71">
                  <c:v>0.71000000000000063</c:v>
                </c:pt>
                <c:pt idx="72">
                  <c:v>0.72000000000000064</c:v>
                </c:pt>
                <c:pt idx="73">
                  <c:v>0.73000000000000065</c:v>
                </c:pt>
                <c:pt idx="74">
                  <c:v>0.74000000000000232</c:v>
                </c:pt>
                <c:pt idx="75">
                  <c:v>0.75000000000000244</c:v>
                </c:pt>
                <c:pt idx="76">
                  <c:v>0.76000000000000256</c:v>
                </c:pt>
                <c:pt idx="77">
                  <c:v>0.77000000000000268</c:v>
                </c:pt>
                <c:pt idx="78">
                  <c:v>0.78000000000000069</c:v>
                </c:pt>
                <c:pt idx="79">
                  <c:v>0.7900000000000007</c:v>
                </c:pt>
                <c:pt idx="80">
                  <c:v>0.8000000000000006</c:v>
                </c:pt>
                <c:pt idx="81">
                  <c:v>0.81000000000000061</c:v>
                </c:pt>
                <c:pt idx="82">
                  <c:v>0.82000000000000062</c:v>
                </c:pt>
                <c:pt idx="83">
                  <c:v>0.83000000000000063</c:v>
                </c:pt>
                <c:pt idx="84">
                  <c:v>0.84000000000000064</c:v>
                </c:pt>
                <c:pt idx="85">
                  <c:v>0.85000000000000064</c:v>
                </c:pt>
                <c:pt idx="86">
                  <c:v>0.86000000000000065</c:v>
                </c:pt>
                <c:pt idx="87">
                  <c:v>0.87000000000000244</c:v>
                </c:pt>
                <c:pt idx="88">
                  <c:v>0.88000000000000067</c:v>
                </c:pt>
                <c:pt idx="89">
                  <c:v>0.89000000000000068</c:v>
                </c:pt>
                <c:pt idx="90">
                  <c:v>0.90000000000000069</c:v>
                </c:pt>
                <c:pt idx="91">
                  <c:v>0.9100000000000007</c:v>
                </c:pt>
                <c:pt idx="92">
                  <c:v>0.9200000000000006</c:v>
                </c:pt>
                <c:pt idx="93">
                  <c:v>0.9300000000000006</c:v>
                </c:pt>
                <c:pt idx="94">
                  <c:v>0.94000000000000061</c:v>
                </c:pt>
                <c:pt idx="95">
                  <c:v>0.95000000000000062</c:v>
                </c:pt>
                <c:pt idx="96">
                  <c:v>0.96000000000000063</c:v>
                </c:pt>
                <c:pt idx="97">
                  <c:v>0.97000000000000064</c:v>
                </c:pt>
                <c:pt idx="98">
                  <c:v>0.98000000000000054</c:v>
                </c:pt>
                <c:pt idx="99">
                  <c:v>0.99000000000000066</c:v>
                </c:pt>
                <c:pt idx="100">
                  <c:v>1.0000000000000007</c:v>
                </c:pt>
                <c:pt idx="101">
                  <c:v>1.0100000000000007</c:v>
                </c:pt>
                <c:pt idx="102">
                  <c:v>1.0200000000000007</c:v>
                </c:pt>
                <c:pt idx="103">
                  <c:v>1.0300000000000007</c:v>
                </c:pt>
                <c:pt idx="104">
                  <c:v>1.0400000000000007</c:v>
                </c:pt>
                <c:pt idx="105">
                  <c:v>1.0500000000000007</c:v>
                </c:pt>
                <c:pt idx="106">
                  <c:v>1.0600000000000007</c:v>
                </c:pt>
                <c:pt idx="107">
                  <c:v>1.0700000000000007</c:v>
                </c:pt>
                <c:pt idx="108">
                  <c:v>1.0800000000000007</c:v>
                </c:pt>
                <c:pt idx="109">
                  <c:v>1.0900000000000007</c:v>
                </c:pt>
                <c:pt idx="110">
                  <c:v>1.1000000000000021</c:v>
                </c:pt>
                <c:pt idx="111">
                  <c:v>1.1100000000000021</c:v>
                </c:pt>
                <c:pt idx="112">
                  <c:v>1.1200000000000021</c:v>
                </c:pt>
                <c:pt idx="113">
                  <c:v>1.1300000000000021</c:v>
                </c:pt>
                <c:pt idx="114">
                  <c:v>1.1400000000000021</c:v>
                </c:pt>
                <c:pt idx="115">
                  <c:v>1.1500000000000021</c:v>
                </c:pt>
                <c:pt idx="116">
                  <c:v>1.1600000000000021</c:v>
                </c:pt>
                <c:pt idx="117">
                  <c:v>1.1700000000000021</c:v>
                </c:pt>
                <c:pt idx="118">
                  <c:v>1.1800000000000046</c:v>
                </c:pt>
                <c:pt idx="119">
                  <c:v>1.1900000000000046</c:v>
                </c:pt>
                <c:pt idx="120">
                  <c:v>1.2000000000000008</c:v>
                </c:pt>
                <c:pt idx="121">
                  <c:v>1.2100000000000009</c:v>
                </c:pt>
                <c:pt idx="122">
                  <c:v>1.2200000000000009</c:v>
                </c:pt>
                <c:pt idx="123">
                  <c:v>1.2300000000000009</c:v>
                </c:pt>
                <c:pt idx="124">
                  <c:v>1.2400000000000009</c:v>
                </c:pt>
                <c:pt idx="125">
                  <c:v>1.2500000000000009</c:v>
                </c:pt>
                <c:pt idx="126">
                  <c:v>1.2600000000000009</c:v>
                </c:pt>
                <c:pt idx="127">
                  <c:v>1.2700000000000009</c:v>
                </c:pt>
                <c:pt idx="128">
                  <c:v>1.2800000000000009</c:v>
                </c:pt>
                <c:pt idx="129">
                  <c:v>1.2900000000000009</c:v>
                </c:pt>
                <c:pt idx="130">
                  <c:v>1.3000000000000009</c:v>
                </c:pt>
                <c:pt idx="131">
                  <c:v>1.3100000000000009</c:v>
                </c:pt>
                <c:pt idx="132">
                  <c:v>1.3200000000000021</c:v>
                </c:pt>
                <c:pt idx="133">
                  <c:v>1.3300000000000021</c:v>
                </c:pt>
                <c:pt idx="134">
                  <c:v>1.3400000000000021</c:v>
                </c:pt>
                <c:pt idx="135">
                  <c:v>1.3500000000000021</c:v>
                </c:pt>
                <c:pt idx="136">
                  <c:v>1.3600000000000021</c:v>
                </c:pt>
                <c:pt idx="137">
                  <c:v>1.3700000000000021</c:v>
                </c:pt>
                <c:pt idx="138">
                  <c:v>1.3800000000000021</c:v>
                </c:pt>
                <c:pt idx="139">
                  <c:v>1.3900000000000021</c:v>
                </c:pt>
                <c:pt idx="140">
                  <c:v>1.400000000000001</c:v>
                </c:pt>
                <c:pt idx="141">
                  <c:v>1.410000000000001</c:v>
                </c:pt>
                <c:pt idx="142">
                  <c:v>1.420000000000001</c:v>
                </c:pt>
                <c:pt idx="143">
                  <c:v>1.430000000000001</c:v>
                </c:pt>
                <c:pt idx="144">
                  <c:v>1.4400000000000011</c:v>
                </c:pt>
                <c:pt idx="145">
                  <c:v>1.4500000000000011</c:v>
                </c:pt>
                <c:pt idx="146">
                  <c:v>1.4600000000000011</c:v>
                </c:pt>
                <c:pt idx="147">
                  <c:v>1.4700000000000011</c:v>
                </c:pt>
                <c:pt idx="148">
                  <c:v>1.4800000000000011</c:v>
                </c:pt>
                <c:pt idx="149">
                  <c:v>1.4900000000000011</c:v>
                </c:pt>
                <c:pt idx="150">
                  <c:v>1.5000000000000011</c:v>
                </c:pt>
                <c:pt idx="151">
                  <c:v>1.5100000000000011</c:v>
                </c:pt>
                <c:pt idx="152">
                  <c:v>1.5200000000000011</c:v>
                </c:pt>
                <c:pt idx="153">
                  <c:v>1.5300000000000011</c:v>
                </c:pt>
                <c:pt idx="154">
                  <c:v>1.5400000000000011</c:v>
                </c:pt>
                <c:pt idx="155">
                  <c:v>1.550000000000002</c:v>
                </c:pt>
                <c:pt idx="156">
                  <c:v>1.5600000000000021</c:v>
                </c:pt>
                <c:pt idx="157">
                  <c:v>1.5700000000000021</c:v>
                </c:pt>
                <c:pt idx="158">
                  <c:v>1.5800000000000021</c:v>
                </c:pt>
                <c:pt idx="159">
                  <c:v>1.5900000000000021</c:v>
                </c:pt>
                <c:pt idx="160">
                  <c:v>1.6000000000000021</c:v>
                </c:pt>
                <c:pt idx="161">
                  <c:v>1.6100000000000021</c:v>
                </c:pt>
                <c:pt idx="162">
                  <c:v>1.6200000000000021</c:v>
                </c:pt>
                <c:pt idx="163">
                  <c:v>1.6300000000000021</c:v>
                </c:pt>
                <c:pt idx="164">
                  <c:v>1.6400000000000021</c:v>
                </c:pt>
                <c:pt idx="165">
                  <c:v>1.6500000000000021</c:v>
                </c:pt>
                <c:pt idx="166">
                  <c:v>1.6600000000000021</c:v>
                </c:pt>
                <c:pt idx="167">
                  <c:v>1.6700000000000021</c:v>
                </c:pt>
                <c:pt idx="168">
                  <c:v>1.680000000000005</c:v>
                </c:pt>
                <c:pt idx="169">
                  <c:v>1.6900000000000051</c:v>
                </c:pt>
                <c:pt idx="170">
                  <c:v>1.7000000000000013</c:v>
                </c:pt>
                <c:pt idx="171">
                  <c:v>1.7100000000000013</c:v>
                </c:pt>
                <c:pt idx="172">
                  <c:v>1.7200000000000013</c:v>
                </c:pt>
                <c:pt idx="173">
                  <c:v>1.7300000000000013</c:v>
                </c:pt>
                <c:pt idx="174">
                  <c:v>1.7400000000000013</c:v>
                </c:pt>
                <c:pt idx="175">
                  <c:v>1.7500000000000013</c:v>
                </c:pt>
                <c:pt idx="176">
                  <c:v>1.7600000000000013</c:v>
                </c:pt>
                <c:pt idx="177">
                  <c:v>1.770000000000002</c:v>
                </c:pt>
                <c:pt idx="178">
                  <c:v>1.780000000000002</c:v>
                </c:pt>
                <c:pt idx="179">
                  <c:v>1.790000000000002</c:v>
                </c:pt>
                <c:pt idx="180">
                  <c:v>1.800000000000002</c:v>
                </c:pt>
                <c:pt idx="181">
                  <c:v>1.8100000000000021</c:v>
                </c:pt>
                <c:pt idx="182">
                  <c:v>1.8200000000000021</c:v>
                </c:pt>
                <c:pt idx="183">
                  <c:v>1.8300000000000021</c:v>
                </c:pt>
                <c:pt idx="184">
                  <c:v>1.8400000000000021</c:v>
                </c:pt>
                <c:pt idx="185">
                  <c:v>1.8500000000000021</c:v>
                </c:pt>
                <c:pt idx="186">
                  <c:v>1.8600000000000021</c:v>
                </c:pt>
                <c:pt idx="187">
                  <c:v>1.8700000000000021</c:v>
                </c:pt>
                <c:pt idx="188">
                  <c:v>1.8800000000000021</c:v>
                </c:pt>
                <c:pt idx="189">
                  <c:v>1.8900000000000021</c:v>
                </c:pt>
                <c:pt idx="190">
                  <c:v>1.9000000000000021</c:v>
                </c:pt>
                <c:pt idx="191">
                  <c:v>1.9100000000000021</c:v>
                </c:pt>
                <c:pt idx="192">
                  <c:v>1.9200000000000021</c:v>
                </c:pt>
                <c:pt idx="193">
                  <c:v>1.9300000000000053</c:v>
                </c:pt>
                <c:pt idx="194">
                  <c:v>1.9400000000000053</c:v>
                </c:pt>
                <c:pt idx="195">
                  <c:v>1.9500000000000053</c:v>
                </c:pt>
                <c:pt idx="196">
                  <c:v>1.9600000000000053</c:v>
                </c:pt>
                <c:pt idx="197">
                  <c:v>1.9700000000000053</c:v>
                </c:pt>
                <c:pt idx="198">
                  <c:v>1.9800000000000058</c:v>
                </c:pt>
                <c:pt idx="199">
                  <c:v>1.9900000000000058</c:v>
                </c:pt>
                <c:pt idx="200">
                  <c:v>2.0000000000000013</c:v>
                </c:pt>
                <c:pt idx="201">
                  <c:v>2.0100000000000007</c:v>
                </c:pt>
                <c:pt idx="202">
                  <c:v>2.0200000000000009</c:v>
                </c:pt>
                <c:pt idx="203">
                  <c:v>2.0300000000000007</c:v>
                </c:pt>
                <c:pt idx="204">
                  <c:v>2.0400000000000005</c:v>
                </c:pt>
                <c:pt idx="205">
                  <c:v>2.0500000000000003</c:v>
                </c:pt>
                <c:pt idx="206">
                  <c:v>2.06</c:v>
                </c:pt>
                <c:pt idx="207">
                  <c:v>2.0699999999999998</c:v>
                </c:pt>
                <c:pt idx="208">
                  <c:v>2.0799999999999987</c:v>
                </c:pt>
                <c:pt idx="209">
                  <c:v>2.0899999999999994</c:v>
                </c:pt>
                <c:pt idx="210">
                  <c:v>2.0999999999999988</c:v>
                </c:pt>
                <c:pt idx="211">
                  <c:v>2.109999999999999</c:v>
                </c:pt>
                <c:pt idx="212">
                  <c:v>2.1199999999999988</c:v>
                </c:pt>
                <c:pt idx="213">
                  <c:v>2.1299999999999986</c:v>
                </c:pt>
                <c:pt idx="214">
                  <c:v>2.1399999999999983</c:v>
                </c:pt>
                <c:pt idx="215">
                  <c:v>2.1499999999999981</c:v>
                </c:pt>
                <c:pt idx="216">
                  <c:v>2.1599999999999979</c:v>
                </c:pt>
                <c:pt idx="217">
                  <c:v>2.1699999999999982</c:v>
                </c:pt>
                <c:pt idx="218">
                  <c:v>2.1799999999999975</c:v>
                </c:pt>
                <c:pt idx="219">
                  <c:v>2.1899999999999982</c:v>
                </c:pt>
                <c:pt idx="220">
                  <c:v>2.1999999999999971</c:v>
                </c:pt>
                <c:pt idx="221">
                  <c:v>2.2099999999999982</c:v>
                </c:pt>
                <c:pt idx="222">
                  <c:v>2.2199999999999966</c:v>
                </c:pt>
                <c:pt idx="223">
                  <c:v>2.2299999999999982</c:v>
                </c:pt>
                <c:pt idx="224">
                  <c:v>2.2399999999999962</c:v>
                </c:pt>
                <c:pt idx="225">
                  <c:v>2.2499999999999982</c:v>
                </c:pt>
                <c:pt idx="226">
                  <c:v>2.2599999999999958</c:v>
                </c:pt>
                <c:pt idx="227">
                  <c:v>2.2699999999999956</c:v>
                </c:pt>
                <c:pt idx="228">
                  <c:v>2.2799999999999954</c:v>
                </c:pt>
                <c:pt idx="229">
                  <c:v>2.2899999999999952</c:v>
                </c:pt>
                <c:pt idx="230">
                  <c:v>2.2999999999999949</c:v>
                </c:pt>
                <c:pt idx="231">
                  <c:v>2.3099999999999947</c:v>
                </c:pt>
                <c:pt idx="232">
                  <c:v>2.3199999999999927</c:v>
                </c:pt>
                <c:pt idx="233">
                  <c:v>2.3299999999999943</c:v>
                </c:pt>
                <c:pt idx="234">
                  <c:v>2.3399999999999928</c:v>
                </c:pt>
                <c:pt idx="235">
                  <c:v>2.3499999999999939</c:v>
                </c:pt>
                <c:pt idx="236">
                  <c:v>2.3599999999999937</c:v>
                </c:pt>
                <c:pt idx="237">
                  <c:v>2.3699999999999934</c:v>
                </c:pt>
                <c:pt idx="238">
                  <c:v>2.3799999999999928</c:v>
                </c:pt>
                <c:pt idx="239">
                  <c:v>2.389999999999993</c:v>
                </c:pt>
                <c:pt idx="240">
                  <c:v>2.3999999999999928</c:v>
                </c:pt>
                <c:pt idx="241">
                  <c:v>2.4099999999999926</c:v>
                </c:pt>
                <c:pt idx="242">
                  <c:v>2.4199999999999924</c:v>
                </c:pt>
                <c:pt idx="243">
                  <c:v>2.4299999999999922</c:v>
                </c:pt>
                <c:pt idx="244">
                  <c:v>2.439999999999992</c:v>
                </c:pt>
                <c:pt idx="245">
                  <c:v>2.4499999999999917</c:v>
                </c:pt>
                <c:pt idx="246">
                  <c:v>2.459999999999984</c:v>
                </c:pt>
                <c:pt idx="247">
                  <c:v>2.4699999999999913</c:v>
                </c:pt>
                <c:pt idx="248">
                  <c:v>2.4799999999999907</c:v>
                </c:pt>
                <c:pt idx="249">
                  <c:v>2.4899999999999909</c:v>
                </c:pt>
                <c:pt idx="250">
                  <c:v>2.4999999999999907</c:v>
                </c:pt>
                <c:pt idx="251">
                  <c:v>2.5099999999999905</c:v>
                </c:pt>
                <c:pt idx="252">
                  <c:v>2.5199999999999867</c:v>
                </c:pt>
                <c:pt idx="253">
                  <c:v>2.52999999999999</c:v>
                </c:pt>
                <c:pt idx="254">
                  <c:v>2.5399999999999867</c:v>
                </c:pt>
                <c:pt idx="255">
                  <c:v>2.5499999999999887</c:v>
                </c:pt>
                <c:pt idx="256">
                  <c:v>2.5599999999999867</c:v>
                </c:pt>
                <c:pt idx="257">
                  <c:v>2.5699999999999887</c:v>
                </c:pt>
                <c:pt idx="258">
                  <c:v>2.5799999999999867</c:v>
                </c:pt>
                <c:pt idx="259">
                  <c:v>2.5899999999999888</c:v>
                </c:pt>
                <c:pt idx="260">
                  <c:v>2.5999999999999877</c:v>
                </c:pt>
                <c:pt idx="261">
                  <c:v>2.6099999999999883</c:v>
                </c:pt>
                <c:pt idx="262">
                  <c:v>2.6199999999999877</c:v>
                </c:pt>
                <c:pt idx="263">
                  <c:v>2.6299999999999879</c:v>
                </c:pt>
                <c:pt idx="264">
                  <c:v>2.6399999999999877</c:v>
                </c:pt>
                <c:pt idx="265">
                  <c:v>2.6499999999999875</c:v>
                </c:pt>
                <c:pt idx="266">
                  <c:v>2.6599999999999873</c:v>
                </c:pt>
                <c:pt idx="267">
                  <c:v>2.6699999999999871</c:v>
                </c:pt>
                <c:pt idx="268">
                  <c:v>2.6799999999999868</c:v>
                </c:pt>
                <c:pt idx="269">
                  <c:v>2.6899999999999866</c:v>
                </c:pt>
                <c:pt idx="270">
                  <c:v>2.6999999999999864</c:v>
                </c:pt>
                <c:pt idx="271">
                  <c:v>2.7099999999999862</c:v>
                </c:pt>
                <c:pt idx="272">
                  <c:v>2.719999999999986</c:v>
                </c:pt>
                <c:pt idx="273">
                  <c:v>2.7299999999999858</c:v>
                </c:pt>
                <c:pt idx="274">
                  <c:v>2.7399999999999847</c:v>
                </c:pt>
                <c:pt idx="275">
                  <c:v>2.7499999999999853</c:v>
                </c:pt>
                <c:pt idx="276">
                  <c:v>2.7599999999999847</c:v>
                </c:pt>
                <c:pt idx="277">
                  <c:v>2.7699999999999849</c:v>
                </c:pt>
                <c:pt idx="278">
                  <c:v>2.7799999999999847</c:v>
                </c:pt>
                <c:pt idx="279">
                  <c:v>2.7899999999999845</c:v>
                </c:pt>
                <c:pt idx="280">
                  <c:v>2.7999999999999843</c:v>
                </c:pt>
                <c:pt idx="281">
                  <c:v>2.8099999999999827</c:v>
                </c:pt>
                <c:pt idx="282">
                  <c:v>2.8199999999999767</c:v>
                </c:pt>
                <c:pt idx="283">
                  <c:v>2.8299999999999828</c:v>
                </c:pt>
                <c:pt idx="284">
                  <c:v>2.8399999999999777</c:v>
                </c:pt>
                <c:pt idx="285">
                  <c:v>2.8499999999999828</c:v>
                </c:pt>
                <c:pt idx="286">
                  <c:v>2.8599999999999777</c:v>
                </c:pt>
                <c:pt idx="287">
                  <c:v>2.8699999999999828</c:v>
                </c:pt>
                <c:pt idx="288">
                  <c:v>2.8799999999999777</c:v>
                </c:pt>
                <c:pt idx="289">
                  <c:v>2.8899999999999824</c:v>
                </c:pt>
                <c:pt idx="290">
                  <c:v>2.8999999999999777</c:v>
                </c:pt>
                <c:pt idx="291">
                  <c:v>2.9099999999999797</c:v>
                </c:pt>
                <c:pt idx="292">
                  <c:v>2.9199999999999777</c:v>
                </c:pt>
                <c:pt idx="293">
                  <c:v>2.9299999999999797</c:v>
                </c:pt>
                <c:pt idx="294">
                  <c:v>2.9399999999999777</c:v>
                </c:pt>
                <c:pt idx="295">
                  <c:v>2.9499999999999797</c:v>
                </c:pt>
                <c:pt idx="296">
                  <c:v>2.9599999999999778</c:v>
                </c:pt>
                <c:pt idx="297">
                  <c:v>2.9699999999999807</c:v>
                </c:pt>
                <c:pt idx="298">
                  <c:v>2.9799999999999787</c:v>
                </c:pt>
                <c:pt idx="299">
                  <c:v>2.9899999999999798</c:v>
                </c:pt>
                <c:pt idx="300">
                  <c:v>2.9999999999999787</c:v>
                </c:pt>
                <c:pt idx="301">
                  <c:v>3.0099999999999798</c:v>
                </c:pt>
                <c:pt idx="302">
                  <c:v>3.0199999999999787</c:v>
                </c:pt>
                <c:pt idx="303">
                  <c:v>3.0299999999999794</c:v>
                </c:pt>
                <c:pt idx="304">
                  <c:v>3.0399999999999787</c:v>
                </c:pt>
                <c:pt idx="305">
                  <c:v>3.049999999999979</c:v>
                </c:pt>
                <c:pt idx="306">
                  <c:v>3.0599999999999787</c:v>
                </c:pt>
                <c:pt idx="307">
                  <c:v>3.0699999999999785</c:v>
                </c:pt>
                <c:pt idx="308">
                  <c:v>3.0799999999999783</c:v>
                </c:pt>
                <c:pt idx="309">
                  <c:v>3.0899999999999781</c:v>
                </c:pt>
                <c:pt idx="310">
                  <c:v>3.0999999999999779</c:v>
                </c:pt>
                <c:pt idx="311">
                  <c:v>3.1099999999999781</c:v>
                </c:pt>
                <c:pt idx="312">
                  <c:v>3.1199999999999775</c:v>
                </c:pt>
                <c:pt idx="313">
                  <c:v>3.1299999999999772</c:v>
                </c:pt>
                <c:pt idx="314">
                  <c:v>3.139999999999977</c:v>
                </c:pt>
                <c:pt idx="315">
                  <c:v>3.1499999999999782</c:v>
                </c:pt>
                <c:pt idx="316">
                  <c:v>3.1599999999999766</c:v>
                </c:pt>
                <c:pt idx="317">
                  <c:v>3.1699999999999782</c:v>
                </c:pt>
                <c:pt idx="318">
                  <c:v>3.1799999999999762</c:v>
                </c:pt>
                <c:pt idx="319">
                  <c:v>3.1899999999999782</c:v>
                </c:pt>
                <c:pt idx="320">
                  <c:v>3.1999999999999758</c:v>
                </c:pt>
                <c:pt idx="321">
                  <c:v>3.2099999999999755</c:v>
                </c:pt>
                <c:pt idx="322">
                  <c:v>3.2199999999999753</c:v>
                </c:pt>
                <c:pt idx="323">
                  <c:v>3.2299999999999751</c:v>
                </c:pt>
                <c:pt idx="324">
                  <c:v>3.2399999999999749</c:v>
                </c:pt>
                <c:pt idx="325">
                  <c:v>3.2499999999999751</c:v>
                </c:pt>
                <c:pt idx="326">
                  <c:v>3.2599999999999745</c:v>
                </c:pt>
                <c:pt idx="327">
                  <c:v>3.2699999999999751</c:v>
                </c:pt>
                <c:pt idx="328">
                  <c:v>3.279999999999974</c:v>
                </c:pt>
                <c:pt idx="329">
                  <c:v>3.2899999999999752</c:v>
                </c:pt>
                <c:pt idx="330">
                  <c:v>3.2999999999999736</c:v>
                </c:pt>
                <c:pt idx="331">
                  <c:v>3.3099999999999734</c:v>
                </c:pt>
                <c:pt idx="332">
                  <c:v>3.3199999999999728</c:v>
                </c:pt>
                <c:pt idx="333">
                  <c:v>3.329999999999973</c:v>
                </c:pt>
                <c:pt idx="334">
                  <c:v>3.3399999999999728</c:v>
                </c:pt>
                <c:pt idx="335">
                  <c:v>3.3499999999999726</c:v>
                </c:pt>
                <c:pt idx="336">
                  <c:v>3.3599999999999723</c:v>
                </c:pt>
                <c:pt idx="337">
                  <c:v>3.3699999999999721</c:v>
                </c:pt>
                <c:pt idx="338">
                  <c:v>3.3799999999999644</c:v>
                </c:pt>
                <c:pt idx="339">
                  <c:v>3.3899999999999717</c:v>
                </c:pt>
                <c:pt idx="340">
                  <c:v>3.3999999999999639</c:v>
                </c:pt>
                <c:pt idx="341">
                  <c:v>3.4099999999999713</c:v>
                </c:pt>
                <c:pt idx="342">
                  <c:v>3.4199999999999635</c:v>
                </c:pt>
                <c:pt idx="343">
                  <c:v>3.4299999999999708</c:v>
                </c:pt>
                <c:pt idx="344">
                  <c:v>3.4399999999999631</c:v>
                </c:pt>
                <c:pt idx="345">
                  <c:v>3.4499999999999704</c:v>
                </c:pt>
                <c:pt idx="346">
                  <c:v>3.4599999999999667</c:v>
                </c:pt>
                <c:pt idx="347">
                  <c:v>3.46999999999997</c:v>
                </c:pt>
                <c:pt idx="348">
                  <c:v>3.4799999999999667</c:v>
                </c:pt>
                <c:pt idx="349">
                  <c:v>3.4899999999999687</c:v>
                </c:pt>
                <c:pt idx="350">
                  <c:v>3.4999999999999667</c:v>
                </c:pt>
                <c:pt idx="351">
                  <c:v>3.5099999999999687</c:v>
                </c:pt>
                <c:pt idx="352">
                  <c:v>3.5199999999999667</c:v>
                </c:pt>
                <c:pt idx="353">
                  <c:v>3.5299999999999687</c:v>
                </c:pt>
                <c:pt idx="354">
                  <c:v>3.5399999999999667</c:v>
                </c:pt>
                <c:pt idx="355">
                  <c:v>3.5499999999999683</c:v>
                </c:pt>
                <c:pt idx="356">
                  <c:v>3.5599999999999667</c:v>
                </c:pt>
                <c:pt idx="357">
                  <c:v>3.5699999999999679</c:v>
                </c:pt>
                <c:pt idx="358">
                  <c:v>3.5799999999999677</c:v>
                </c:pt>
                <c:pt idx="359">
                  <c:v>3.5899999999999674</c:v>
                </c:pt>
                <c:pt idx="360">
                  <c:v>3.5999999999999668</c:v>
                </c:pt>
                <c:pt idx="361">
                  <c:v>3.609999999999967</c:v>
                </c:pt>
                <c:pt idx="362">
                  <c:v>3.6199999999999668</c:v>
                </c:pt>
                <c:pt idx="363">
                  <c:v>3.6299999999999666</c:v>
                </c:pt>
                <c:pt idx="364">
                  <c:v>3.6399999999999664</c:v>
                </c:pt>
                <c:pt idx="365">
                  <c:v>3.6499999999999662</c:v>
                </c:pt>
                <c:pt idx="366">
                  <c:v>3.6599999999999637</c:v>
                </c:pt>
                <c:pt idx="367">
                  <c:v>3.6699999999999657</c:v>
                </c:pt>
                <c:pt idx="368">
                  <c:v>3.6799999999999637</c:v>
                </c:pt>
                <c:pt idx="369">
                  <c:v>3.6899999999999653</c:v>
                </c:pt>
                <c:pt idx="370">
                  <c:v>3.6999999999999647</c:v>
                </c:pt>
                <c:pt idx="371">
                  <c:v>3.7099999999999649</c:v>
                </c:pt>
                <c:pt idx="372">
                  <c:v>3.7199999999999647</c:v>
                </c:pt>
                <c:pt idx="373">
                  <c:v>3.7299999999999645</c:v>
                </c:pt>
                <c:pt idx="374">
                  <c:v>3.7399999999999638</c:v>
                </c:pt>
                <c:pt idx="375">
                  <c:v>3.749999999999964</c:v>
                </c:pt>
                <c:pt idx="376">
                  <c:v>3.7599999999999638</c:v>
                </c:pt>
                <c:pt idx="377">
                  <c:v>3.7699999999999636</c:v>
                </c:pt>
                <c:pt idx="378">
                  <c:v>3.7799999999999634</c:v>
                </c:pt>
                <c:pt idx="379">
                  <c:v>3.7899999999999632</c:v>
                </c:pt>
                <c:pt idx="380">
                  <c:v>3.799999999999963</c:v>
                </c:pt>
                <c:pt idx="381">
                  <c:v>3.8099999999999627</c:v>
                </c:pt>
                <c:pt idx="382">
                  <c:v>3.8199999999999577</c:v>
                </c:pt>
                <c:pt idx="383">
                  <c:v>3.8299999999999623</c:v>
                </c:pt>
                <c:pt idx="384">
                  <c:v>3.8399999999999577</c:v>
                </c:pt>
                <c:pt idx="385">
                  <c:v>3.8499999999999597</c:v>
                </c:pt>
                <c:pt idx="386">
                  <c:v>3.8599999999999577</c:v>
                </c:pt>
                <c:pt idx="387">
                  <c:v>3.8699999999999597</c:v>
                </c:pt>
                <c:pt idx="388">
                  <c:v>3.8799999999999577</c:v>
                </c:pt>
                <c:pt idx="389">
                  <c:v>3.8899999999999597</c:v>
                </c:pt>
                <c:pt idx="390">
                  <c:v>3.8999999999999577</c:v>
                </c:pt>
                <c:pt idx="391">
                  <c:v>3.9099999999999597</c:v>
                </c:pt>
                <c:pt idx="392">
                  <c:v>3.9199999999999577</c:v>
                </c:pt>
                <c:pt idx="393">
                  <c:v>3.9299999999999597</c:v>
                </c:pt>
                <c:pt idx="394">
                  <c:v>3.9399999999999578</c:v>
                </c:pt>
                <c:pt idx="395">
                  <c:v>3.9499999999999598</c:v>
                </c:pt>
                <c:pt idx="396">
                  <c:v>3.9599999999999587</c:v>
                </c:pt>
                <c:pt idx="397">
                  <c:v>3.9699999999999593</c:v>
                </c:pt>
                <c:pt idx="398">
                  <c:v>3.9799999999999587</c:v>
                </c:pt>
                <c:pt idx="399">
                  <c:v>3.9899999999999589</c:v>
                </c:pt>
                <c:pt idx="400">
                  <c:v>3.9999999999999587</c:v>
                </c:pt>
              </c:numCache>
            </c:numRef>
          </c:xVal>
          <c:yVal>
            <c:numRef>
              <c:f>CONDADO!$H$25:$H$425</c:f>
              <c:numCache>
                <c:formatCode>0.00</c:formatCode>
                <c:ptCount val="401"/>
                <c:pt idx="0">
                  <c:v>448.14000000000038</c:v>
                </c:pt>
                <c:pt idx="1">
                  <c:v>527.45999999999947</c:v>
                </c:pt>
                <c:pt idx="2">
                  <c:v>606.79000000000053</c:v>
                </c:pt>
                <c:pt idx="3">
                  <c:v>686.11</c:v>
                </c:pt>
                <c:pt idx="4">
                  <c:v>765.43999999999949</c:v>
                </c:pt>
                <c:pt idx="5">
                  <c:v>844.76</c:v>
                </c:pt>
                <c:pt idx="6">
                  <c:v>924.09</c:v>
                </c:pt>
                <c:pt idx="7">
                  <c:v>1003.42</c:v>
                </c:pt>
                <c:pt idx="8">
                  <c:v>1082.74</c:v>
                </c:pt>
                <c:pt idx="9">
                  <c:v>1111.3799999999999</c:v>
                </c:pt>
                <c:pt idx="10">
                  <c:v>1111.3799999999999</c:v>
                </c:pt>
                <c:pt idx="11">
                  <c:v>1111.3799999999999</c:v>
                </c:pt>
                <c:pt idx="12">
                  <c:v>1111.3799999999999</c:v>
                </c:pt>
                <c:pt idx="13">
                  <c:v>1111.3799999999999</c:v>
                </c:pt>
                <c:pt idx="14">
                  <c:v>1111.3799999999999</c:v>
                </c:pt>
                <c:pt idx="15">
                  <c:v>1111.3799999999999</c:v>
                </c:pt>
                <c:pt idx="16">
                  <c:v>1111.3799999999999</c:v>
                </c:pt>
                <c:pt idx="17">
                  <c:v>1111.3799999999999</c:v>
                </c:pt>
                <c:pt idx="18">
                  <c:v>1111.3799999999999</c:v>
                </c:pt>
                <c:pt idx="19">
                  <c:v>1111.3799999999999</c:v>
                </c:pt>
                <c:pt idx="20">
                  <c:v>1111.3799999999999</c:v>
                </c:pt>
                <c:pt idx="21">
                  <c:v>1111.3799999999999</c:v>
                </c:pt>
                <c:pt idx="22">
                  <c:v>1111.3799999999999</c:v>
                </c:pt>
                <c:pt idx="23">
                  <c:v>1111.3799999999999</c:v>
                </c:pt>
                <c:pt idx="24">
                  <c:v>1111.3799999999999</c:v>
                </c:pt>
                <c:pt idx="25">
                  <c:v>1111.3799999999999</c:v>
                </c:pt>
                <c:pt idx="26">
                  <c:v>1111.3799999999999</c:v>
                </c:pt>
                <c:pt idx="27">
                  <c:v>1111.3799999999999</c:v>
                </c:pt>
                <c:pt idx="28">
                  <c:v>1111.3799999999999</c:v>
                </c:pt>
                <c:pt idx="29">
                  <c:v>1111.3799999999999</c:v>
                </c:pt>
                <c:pt idx="30">
                  <c:v>1111.3799999999999</c:v>
                </c:pt>
                <c:pt idx="31">
                  <c:v>1111.3799999999999</c:v>
                </c:pt>
                <c:pt idx="32">
                  <c:v>1111.3799999999999</c:v>
                </c:pt>
                <c:pt idx="33">
                  <c:v>1111.3799999999999</c:v>
                </c:pt>
                <c:pt idx="34">
                  <c:v>1111.3799999999999</c:v>
                </c:pt>
                <c:pt idx="35">
                  <c:v>1111.3799999999999</c:v>
                </c:pt>
                <c:pt idx="36">
                  <c:v>1111.3799999999999</c:v>
                </c:pt>
                <c:pt idx="37">
                  <c:v>1111.3799999999999</c:v>
                </c:pt>
                <c:pt idx="38">
                  <c:v>1111.3799999999999</c:v>
                </c:pt>
                <c:pt idx="39">
                  <c:v>1111.3799999999999</c:v>
                </c:pt>
                <c:pt idx="40">
                  <c:v>1111.3799999999999</c:v>
                </c:pt>
                <c:pt idx="41">
                  <c:v>1111.3799999999999</c:v>
                </c:pt>
                <c:pt idx="42">
                  <c:v>1111.3799999999999</c:v>
                </c:pt>
                <c:pt idx="43">
                  <c:v>1111.3799999999999</c:v>
                </c:pt>
                <c:pt idx="44">
                  <c:v>1111.3799999999999</c:v>
                </c:pt>
                <c:pt idx="45">
                  <c:v>1111.3799999999999</c:v>
                </c:pt>
                <c:pt idx="46">
                  <c:v>1111.04</c:v>
                </c:pt>
                <c:pt idx="47">
                  <c:v>1087.4000000000001</c:v>
                </c:pt>
                <c:pt idx="48">
                  <c:v>1064.74</c:v>
                </c:pt>
                <c:pt idx="49">
                  <c:v>1043.01</c:v>
                </c:pt>
                <c:pt idx="50">
                  <c:v>1022.15</c:v>
                </c:pt>
                <c:pt idx="51">
                  <c:v>1002.11</c:v>
                </c:pt>
                <c:pt idx="52">
                  <c:v>982.83999999999946</c:v>
                </c:pt>
                <c:pt idx="53">
                  <c:v>964.3</c:v>
                </c:pt>
                <c:pt idx="54">
                  <c:v>946.43999999999949</c:v>
                </c:pt>
                <c:pt idx="55">
                  <c:v>929.23</c:v>
                </c:pt>
                <c:pt idx="56">
                  <c:v>912.64</c:v>
                </c:pt>
                <c:pt idx="57">
                  <c:v>896.63</c:v>
                </c:pt>
                <c:pt idx="58">
                  <c:v>881.17000000000053</c:v>
                </c:pt>
                <c:pt idx="59">
                  <c:v>866.23</c:v>
                </c:pt>
                <c:pt idx="60">
                  <c:v>851.79000000000053</c:v>
                </c:pt>
                <c:pt idx="61">
                  <c:v>837.82999999999947</c:v>
                </c:pt>
                <c:pt idx="62">
                  <c:v>824.31999999999948</c:v>
                </c:pt>
                <c:pt idx="63">
                  <c:v>811.23</c:v>
                </c:pt>
                <c:pt idx="64">
                  <c:v>798.56</c:v>
                </c:pt>
                <c:pt idx="65">
                  <c:v>786.27000000000055</c:v>
                </c:pt>
                <c:pt idx="66">
                  <c:v>774.35999999999797</c:v>
                </c:pt>
                <c:pt idx="67">
                  <c:v>762.8</c:v>
                </c:pt>
                <c:pt idx="68">
                  <c:v>751.58</c:v>
                </c:pt>
                <c:pt idx="69">
                  <c:v>740.69</c:v>
                </c:pt>
                <c:pt idx="70">
                  <c:v>730.11</c:v>
                </c:pt>
                <c:pt idx="71">
                  <c:v>719.82999999999947</c:v>
                </c:pt>
                <c:pt idx="72">
                  <c:v>709.82999999999947</c:v>
                </c:pt>
                <c:pt idx="73">
                  <c:v>700.1</c:v>
                </c:pt>
                <c:pt idx="74">
                  <c:v>690.64</c:v>
                </c:pt>
                <c:pt idx="75">
                  <c:v>681.43</c:v>
                </c:pt>
                <c:pt idx="76">
                  <c:v>672.47</c:v>
                </c:pt>
                <c:pt idx="77">
                  <c:v>663.73</c:v>
                </c:pt>
                <c:pt idx="78">
                  <c:v>655.22</c:v>
                </c:pt>
                <c:pt idx="79">
                  <c:v>646.92999999999938</c:v>
                </c:pt>
                <c:pt idx="80">
                  <c:v>638.83999999999946</c:v>
                </c:pt>
                <c:pt idx="81">
                  <c:v>630.95999999999947</c:v>
                </c:pt>
                <c:pt idx="82">
                  <c:v>623.26</c:v>
                </c:pt>
                <c:pt idx="83">
                  <c:v>615.75</c:v>
                </c:pt>
                <c:pt idx="84">
                  <c:v>608.41999999999996</c:v>
                </c:pt>
                <c:pt idx="85">
                  <c:v>601.26</c:v>
                </c:pt>
                <c:pt idx="86">
                  <c:v>594.27000000000055</c:v>
                </c:pt>
                <c:pt idx="87">
                  <c:v>587.43999999999949</c:v>
                </c:pt>
                <c:pt idx="88">
                  <c:v>580.77000000000055</c:v>
                </c:pt>
                <c:pt idx="89">
                  <c:v>574.24</c:v>
                </c:pt>
                <c:pt idx="90">
                  <c:v>567.85999999999797</c:v>
                </c:pt>
                <c:pt idx="91">
                  <c:v>561.62</c:v>
                </c:pt>
                <c:pt idx="92">
                  <c:v>555.52</c:v>
                </c:pt>
                <c:pt idx="93">
                  <c:v>549.54</c:v>
                </c:pt>
                <c:pt idx="94">
                  <c:v>543.70000000000005</c:v>
                </c:pt>
                <c:pt idx="95">
                  <c:v>537.97</c:v>
                </c:pt>
                <c:pt idx="96">
                  <c:v>532.37</c:v>
                </c:pt>
                <c:pt idx="97">
                  <c:v>526.88</c:v>
                </c:pt>
                <c:pt idx="98">
                  <c:v>521.5</c:v>
                </c:pt>
                <c:pt idx="99">
                  <c:v>516.24</c:v>
                </c:pt>
                <c:pt idx="100">
                  <c:v>511.07</c:v>
                </c:pt>
                <c:pt idx="101">
                  <c:v>506.01</c:v>
                </c:pt>
                <c:pt idx="102">
                  <c:v>501.05</c:v>
                </c:pt>
                <c:pt idx="103">
                  <c:v>496.19</c:v>
                </c:pt>
                <c:pt idx="104">
                  <c:v>491.41999999999905</c:v>
                </c:pt>
                <c:pt idx="105">
                  <c:v>486.74</c:v>
                </c:pt>
                <c:pt idx="106">
                  <c:v>482.15000000000032</c:v>
                </c:pt>
                <c:pt idx="107">
                  <c:v>477.64000000000038</c:v>
                </c:pt>
                <c:pt idx="108">
                  <c:v>473.21999999999969</c:v>
                </c:pt>
                <c:pt idx="109">
                  <c:v>468.88</c:v>
                </c:pt>
                <c:pt idx="110">
                  <c:v>464.61</c:v>
                </c:pt>
                <c:pt idx="111">
                  <c:v>460.42999999999893</c:v>
                </c:pt>
                <c:pt idx="112">
                  <c:v>456.32</c:v>
                </c:pt>
                <c:pt idx="113">
                  <c:v>452.28</c:v>
                </c:pt>
                <c:pt idx="114">
                  <c:v>448.31</c:v>
                </c:pt>
                <c:pt idx="115">
                  <c:v>444.40999999999963</c:v>
                </c:pt>
                <c:pt idx="116">
                  <c:v>440.58</c:v>
                </c:pt>
                <c:pt idx="117">
                  <c:v>436.81</c:v>
                </c:pt>
                <c:pt idx="118">
                  <c:v>433.11</c:v>
                </c:pt>
                <c:pt idx="119">
                  <c:v>429.46999999999969</c:v>
                </c:pt>
                <c:pt idx="120">
                  <c:v>425.89</c:v>
                </c:pt>
                <c:pt idx="121">
                  <c:v>422.37</c:v>
                </c:pt>
                <c:pt idx="122">
                  <c:v>418.90999999999963</c:v>
                </c:pt>
                <c:pt idx="123">
                  <c:v>415.51</c:v>
                </c:pt>
                <c:pt idx="124">
                  <c:v>412.16</c:v>
                </c:pt>
                <c:pt idx="125">
                  <c:v>408.86</c:v>
                </c:pt>
                <c:pt idx="126">
                  <c:v>405.61</c:v>
                </c:pt>
                <c:pt idx="127">
                  <c:v>402.41999999999905</c:v>
                </c:pt>
                <c:pt idx="128">
                  <c:v>399.28</c:v>
                </c:pt>
                <c:pt idx="129">
                  <c:v>396.18</c:v>
                </c:pt>
                <c:pt idx="130">
                  <c:v>393.13</c:v>
                </c:pt>
                <c:pt idx="131">
                  <c:v>390.13</c:v>
                </c:pt>
                <c:pt idx="132">
                  <c:v>387.18</c:v>
                </c:pt>
                <c:pt idx="133">
                  <c:v>384.27</c:v>
                </c:pt>
                <c:pt idx="134">
                  <c:v>381.4</c:v>
                </c:pt>
                <c:pt idx="135">
                  <c:v>378.57</c:v>
                </c:pt>
                <c:pt idx="136">
                  <c:v>375.78999999999905</c:v>
                </c:pt>
                <c:pt idx="137">
                  <c:v>373.05</c:v>
                </c:pt>
                <c:pt idx="138">
                  <c:v>370.34000000000032</c:v>
                </c:pt>
                <c:pt idx="139">
                  <c:v>367.68</c:v>
                </c:pt>
                <c:pt idx="140">
                  <c:v>365.05</c:v>
                </c:pt>
                <c:pt idx="141">
                  <c:v>362.46</c:v>
                </c:pt>
                <c:pt idx="142">
                  <c:v>359.90999999999963</c:v>
                </c:pt>
                <c:pt idx="143">
                  <c:v>357.39</c:v>
                </c:pt>
                <c:pt idx="144">
                  <c:v>354.90999999999963</c:v>
                </c:pt>
                <c:pt idx="145">
                  <c:v>352.46</c:v>
                </c:pt>
                <c:pt idx="146">
                  <c:v>350.05</c:v>
                </c:pt>
                <c:pt idx="147">
                  <c:v>347.67</c:v>
                </c:pt>
                <c:pt idx="148">
                  <c:v>345.32</c:v>
                </c:pt>
                <c:pt idx="149">
                  <c:v>343</c:v>
                </c:pt>
                <c:pt idx="150">
                  <c:v>340.71</c:v>
                </c:pt>
                <c:pt idx="151">
                  <c:v>338.46</c:v>
                </c:pt>
                <c:pt idx="152">
                  <c:v>336.22999999999905</c:v>
                </c:pt>
                <c:pt idx="153">
                  <c:v>334.03</c:v>
                </c:pt>
                <c:pt idx="154">
                  <c:v>331.86</c:v>
                </c:pt>
                <c:pt idx="155">
                  <c:v>329.71999999999969</c:v>
                </c:pt>
                <c:pt idx="156">
                  <c:v>327.61</c:v>
                </c:pt>
                <c:pt idx="157">
                  <c:v>325.52</c:v>
                </c:pt>
                <c:pt idx="158">
                  <c:v>323.45999999999964</c:v>
                </c:pt>
                <c:pt idx="159">
                  <c:v>321.42999999999893</c:v>
                </c:pt>
                <c:pt idx="160">
                  <c:v>319.41999999999905</c:v>
                </c:pt>
                <c:pt idx="161">
                  <c:v>317.44</c:v>
                </c:pt>
                <c:pt idx="162">
                  <c:v>315.47999999999905</c:v>
                </c:pt>
                <c:pt idx="163">
                  <c:v>313.54000000000002</c:v>
                </c:pt>
                <c:pt idx="164">
                  <c:v>311.63</c:v>
                </c:pt>
                <c:pt idx="165">
                  <c:v>309.74</c:v>
                </c:pt>
                <c:pt idx="166">
                  <c:v>307.87</c:v>
                </c:pt>
                <c:pt idx="167">
                  <c:v>306.02999999999969</c:v>
                </c:pt>
                <c:pt idx="168">
                  <c:v>304.20999999999964</c:v>
                </c:pt>
                <c:pt idx="169">
                  <c:v>302.41000000000003</c:v>
                </c:pt>
                <c:pt idx="170">
                  <c:v>300.63</c:v>
                </c:pt>
                <c:pt idx="171">
                  <c:v>298.87</c:v>
                </c:pt>
                <c:pt idx="172">
                  <c:v>297.13</c:v>
                </c:pt>
                <c:pt idx="173">
                  <c:v>295.41999999999905</c:v>
                </c:pt>
                <c:pt idx="174">
                  <c:v>293.72000000000003</c:v>
                </c:pt>
                <c:pt idx="175">
                  <c:v>292.04000000000002</c:v>
                </c:pt>
                <c:pt idx="176">
                  <c:v>290.38</c:v>
                </c:pt>
                <c:pt idx="177">
                  <c:v>288.74</c:v>
                </c:pt>
                <c:pt idx="178">
                  <c:v>287.12</c:v>
                </c:pt>
                <c:pt idx="179">
                  <c:v>285.51</c:v>
                </c:pt>
                <c:pt idx="180">
                  <c:v>283.92999999999893</c:v>
                </c:pt>
                <c:pt idx="181">
                  <c:v>282.36</c:v>
                </c:pt>
                <c:pt idx="182">
                  <c:v>280.81</c:v>
                </c:pt>
                <c:pt idx="183">
                  <c:v>279.27</c:v>
                </c:pt>
                <c:pt idx="184">
                  <c:v>277.76</c:v>
                </c:pt>
                <c:pt idx="185">
                  <c:v>276.25</c:v>
                </c:pt>
                <c:pt idx="186">
                  <c:v>274.77</c:v>
                </c:pt>
                <c:pt idx="187">
                  <c:v>273.3</c:v>
                </c:pt>
                <c:pt idx="188">
                  <c:v>271.85000000000002</c:v>
                </c:pt>
                <c:pt idx="189">
                  <c:v>270.41000000000003</c:v>
                </c:pt>
                <c:pt idx="190">
                  <c:v>268.97999999999905</c:v>
                </c:pt>
                <c:pt idx="191">
                  <c:v>267.58</c:v>
                </c:pt>
                <c:pt idx="192">
                  <c:v>266.18</c:v>
                </c:pt>
                <c:pt idx="193">
                  <c:v>264.8</c:v>
                </c:pt>
                <c:pt idx="194">
                  <c:v>263.44</c:v>
                </c:pt>
                <c:pt idx="195">
                  <c:v>262.08999999999969</c:v>
                </c:pt>
                <c:pt idx="196">
                  <c:v>260.75</c:v>
                </c:pt>
                <c:pt idx="197">
                  <c:v>259.42999999999893</c:v>
                </c:pt>
                <c:pt idx="198">
                  <c:v>258.12</c:v>
                </c:pt>
                <c:pt idx="199">
                  <c:v>256.82</c:v>
                </c:pt>
                <c:pt idx="200">
                  <c:v>255.53</c:v>
                </c:pt>
                <c:pt idx="201">
                  <c:v>254.26</c:v>
                </c:pt>
                <c:pt idx="202">
                  <c:v>253</c:v>
                </c:pt>
                <c:pt idx="203">
                  <c:v>251.76</c:v>
                </c:pt>
                <c:pt idx="204">
                  <c:v>250.52</c:v>
                </c:pt>
                <c:pt idx="205">
                  <c:v>249.3</c:v>
                </c:pt>
                <c:pt idx="206">
                  <c:v>248.09</c:v>
                </c:pt>
                <c:pt idx="207">
                  <c:v>246.89000000000001</c:v>
                </c:pt>
                <c:pt idx="208">
                  <c:v>245.70999999999998</c:v>
                </c:pt>
                <c:pt idx="209">
                  <c:v>244.53</c:v>
                </c:pt>
                <c:pt idx="210">
                  <c:v>243.37</c:v>
                </c:pt>
                <c:pt idx="211">
                  <c:v>242.20999999999998</c:v>
                </c:pt>
                <c:pt idx="212">
                  <c:v>241.07</c:v>
                </c:pt>
                <c:pt idx="213">
                  <c:v>239.94</c:v>
                </c:pt>
                <c:pt idx="214">
                  <c:v>238.82000000000048</c:v>
                </c:pt>
                <c:pt idx="215">
                  <c:v>237.70999999999998</c:v>
                </c:pt>
                <c:pt idx="216">
                  <c:v>236.60999999999999</c:v>
                </c:pt>
                <c:pt idx="217">
                  <c:v>235.52</c:v>
                </c:pt>
                <c:pt idx="218">
                  <c:v>234.44</c:v>
                </c:pt>
                <c:pt idx="219">
                  <c:v>233.36</c:v>
                </c:pt>
                <c:pt idx="220">
                  <c:v>232.3</c:v>
                </c:pt>
                <c:pt idx="221">
                  <c:v>231.25</c:v>
                </c:pt>
                <c:pt idx="222">
                  <c:v>230.20999999999998</c:v>
                </c:pt>
                <c:pt idx="223">
                  <c:v>229.18</c:v>
                </c:pt>
                <c:pt idx="224">
                  <c:v>228.16</c:v>
                </c:pt>
                <c:pt idx="225">
                  <c:v>227.14</c:v>
                </c:pt>
                <c:pt idx="226">
                  <c:v>226.14</c:v>
                </c:pt>
                <c:pt idx="227">
                  <c:v>225.14</c:v>
                </c:pt>
                <c:pt idx="228">
                  <c:v>224.15</c:v>
                </c:pt>
                <c:pt idx="229">
                  <c:v>223.17</c:v>
                </c:pt>
                <c:pt idx="230">
                  <c:v>222.2</c:v>
                </c:pt>
                <c:pt idx="231">
                  <c:v>221.23999999999998</c:v>
                </c:pt>
                <c:pt idx="232">
                  <c:v>220.29</c:v>
                </c:pt>
                <c:pt idx="233">
                  <c:v>219.34</c:v>
                </c:pt>
                <c:pt idx="234">
                  <c:v>218.4</c:v>
                </c:pt>
                <c:pt idx="235">
                  <c:v>217.48000000000027</c:v>
                </c:pt>
                <c:pt idx="236">
                  <c:v>216.55</c:v>
                </c:pt>
                <c:pt idx="237">
                  <c:v>215.64</c:v>
                </c:pt>
                <c:pt idx="238">
                  <c:v>214.73</c:v>
                </c:pt>
                <c:pt idx="239">
                  <c:v>213.84</c:v>
                </c:pt>
                <c:pt idx="240">
                  <c:v>212.94</c:v>
                </c:pt>
                <c:pt idx="241">
                  <c:v>212.06</c:v>
                </c:pt>
                <c:pt idx="242">
                  <c:v>211.18</c:v>
                </c:pt>
                <c:pt idx="243">
                  <c:v>210.32000000000048</c:v>
                </c:pt>
                <c:pt idx="244">
                  <c:v>209.45000000000007</c:v>
                </c:pt>
                <c:pt idx="245">
                  <c:v>208.6</c:v>
                </c:pt>
                <c:pt idx="246">
                  <c:v>207.75</c:v>
                </c:pt>
                <c:pt idx="247">
                  <c:v>206.91</c:v>
                </c:pt>
                <c:pt idx="248">
                  <c:v>206.08</c:v>
                </c:pt>
                <c:pt idx="249">
                  <c:v>205.25</c:v>
                </c:pt>
                <c:pt idx="250">
                  <c:v>204.43</c:v>
                </c:pt>
                <c:pt idx="251">
                  <c:v>203.60999999999999</c:v>
                </c:pt>
                <c:pt idx="252">
                  <c:v>202.8</c:v>
                </c:pt>
                <c:pt idx="253">
                  <c:v>202</c:v>
                </c:pt>
                <c:pt idx="254">
                  <c:v>201.20999999999998</c:v>
                </c:pt>
                <c:pt idx="255">
                  <c:v>200.42000000000004</c:v>
                </c:pt>
                <c:pt idx="256">
                  <c:v>199.64</c:v>
                </c:pt>
                <c:pt idx="257">
                  <c:v>198.86</c:v>
                </c:pt>
                <c:pt idx="258">
                  <c:v>198.09</c:v>
                </c:pt>
                <c:pt idx="259">
                  <c:v>197.32000000000048</c:v>
                </c:pt>
                <c:pt idx="260">
                  <c:v>196.56</c:v>
                </c:pt>
                <c:pt idx="261">
                  <c:v>195.81</c:v>
                </c:pt>
                <c:pt idx="262">
                  <c:v>195.06</c:v>
                </c:pt>
                <c:pt idx="263">
                  <c:v>194.32000000000048</c:v>
                </c:pt>
                <c:pt idx="264">
                  <c:v>193.59</c:v>
                </c:pt>
                <c:pt idx="265">
                  <c:v>192.86</c:v>
                </c:pt>
                <c:pt idx="266">
                  <c:v>192.13</c:v>
                </c:pt>
                <c:pt idx="267">
                  <c:v>191.41</c:v>
                </c:pt>
                <c:pt idx="268">
                  <c:v>190.7</c:v>
                </c:pt>
                <c:pt idx="269">
                  <c:v>189.99</c:v>
                </c:pt>
                <c:pt idx="270">
                  <c:v>189.28</c:v>
                </c:pt>
                <c:pt idx="271">
                  <c:v>188.59</c:v>
                </c:pt>
                <c:pt idx="272">
                  <c:v>187.89000000000001</c:v>
                </c:pt>
                <c:pt idx="273">
                  <c:v>187.2</c:v>
                </c:pt>
                <c:pt idx="274">
                  <c:v>186.52</c:v>
                </c:pt>
                <c:pt idx="275">
                  <c:v>185.84</c:v>
                </c:pt>
                <c:pt idx="276">
                  <c:v>185.17</c:v>
                </c:pt>
                <c:pt idx="277">
                  <c:v>184.5</c:v>
                </c:pt>
                <c:pt idx="278">
                  <c:v>183.84</c:v>
                </c:pt>
                <c:pt idx="279">
                  <c:v>183.18</c:v>
                </c:pt>
                <c:pt idx="280">
                  <c:v>182.52</c:v>
                </c:pt>
                <c:pt idx="281">
                  <c:v>181.87</c:v>
                </c:pt>
                <c:pt idx="282">
                  <c:v>181.23</c:v>
                </c:pt>
                <c:pt idx="283">
                  <c:v>180.59</c:v>
                </c:pt>
                <c:pt idx="284">
                  <c:v>179.95000000000007</c:v>
                </c:pt>
                <c:pt idx="285">
                  <c:v>179.32000000000048</c:v>
                </c:pt>
                <c:pt idx="286">
                  <c:v>178.69</c:v>
                </c:pt>
                <c:pt idx="287">
                  <c:v>178.07</c:v>
                </c:pt>
                <c:pt idx="288">
                  <c:v>177.45000000000007</c:v>
                </c:pt>
                <c:pt idx="289">
                  <c:v>176.84</c:v>
                </c:pt>
                <c:pt idx="290">
                  <c:v>176.23</c:v>
                </c:pt>
                <c:pt idx="291">
                  <c:v>175.62</c:v>
                </c:pt>
                <c:pt idx="292">
                  <c:v>175.02</c:v>
                </c:pt>
                <c:pt idx="293">
                  <c:v>174.42000000000004</c:v>
                </c:pt>
                <c:pt idx="294">
                  <c:v>173.83</c:v>
                </c:pt>
                <c:pt idx="295">
                  <c:v>173.23999999999998</c:v>
                </c:pt>
                <c:pt idx="296">
                  <c:v>172.66</c:v>
                </c:pt>
                <c:pt idx="297">
                  <c:v>172.08</c:v>
                </c:pt>
                <c:pt idx="298">
                  <c:v>171.5</c:v>
                </c:pt>
                <c:pt idx="299">
                  <c:v>170.92000000000004</c:v>
                </c:pt>
                <c:pt idx="300">
                  <c:v>170.35000000000048</c:v>
                </c:pt>
                <c:pt idx="301">
                  <c:v>169.79</c:v>
                </c:pt>
                <c:pt idx="302">
                  <c:v>169.23</c:v>
                </c:pt>
                <c:pt idx="303">
                  <c:v>168.67</c:v>
                </c:pt>
                <c:pt idx="304">
                  <c:v>168.10999999999999</c:v>
                </c:pt>
                <c:pt idx="305">
                  <c:v>167.56</c:v>
                </c:pt>
                <c:pt idx="306">
                  <c:v>167.01</c:v>
                </c:pt>
                <c:pt idx="307">
                  <c:v>166.47</c:v>
                </c:pt>
                <c:pt idx="308">
                  <c:v>165.93</c:v>
                </c:pt>
                <c:pt idx="309">
                  <c:v>165.39000000000001</c:v>
                </c:pt>
                <c:pt idx="310">
                  <c:v>164.86</c:v>
                </c:pt>
                <c:pt idx="311">
                  <c:v>164.33</c:v>
                </c:pt>
                <c:pt idx="312">
                  <c:v>163.80000000000001</c:v>
                </c:pt>
                <c:pt idx="313">
                  <c:v>163.28</c:v>
                </c:pt>
                <c:pt idx="314">
                  <c:v>162.76</c:v>
                </c:pt>
                <c:pt idx="315">
                  <c:v>162.23999999999998</c:v>
                </c:pt>
                <c:pt idx="316">
                  <c:v>161.72999999999999</c:v>
                </c:pt>
                <c:pt idx="317">
                  <c:v>161.22</c:v>
                </c:pt>
                <c:pt idx="318">
                  <c:v>160.70999999999998</c:v>
                </c:pt>
                <c:pt idx="319">
                  <c:v>160.20999999999998</c:v>
                </c:pt>
                <c:pt idx="320">
                  <c:v>159.70999999999998</c:v>
                </c:pt>
                <c:pt idx="321">
                  <c:v>159.20999999999998</c:v>
                </c:pt>
                <c:pt idx="322">
                  <c:v>158.72</c:v>
                </c:pt>
                <c:pt idx="323">
                  <c:v>158.22</c:v>
                </c:pt>
                <c:pt idx="324">
                  <c:v>157.73999999999998</c:v>
                </c:pt>
                <c:pt idx="325">
                  <c:v>157.25</c:v>
                </c:pt>
                <c:pt idx="326">
                  <c:v>156.76999999999998</c:v>
                </c:pt>
                <c:pt idx="327">
                  <c:v>156.29</c:v>
                </c:pt>
                <c:pt idx="328">
                  <c:v>155.81</c:v>
                </c:pt>
                <c:pt idx="329">
                  <c:v>155.34</c:v>
                </c:pt>
                <c:pt idx="330">
                  <c:v>154.87</c:v>
                </c:pt>
                <c:pt idx="331">
                  <c:v>154.4</c:v>
                </c:pt>
                <c:pt idx="332">
                  <c:v>153.93</c:v>
                </c:pt>
                <c:pt idx="333">
                  <c:v>153.47</c:v>
                </c:pt>
                <c:pt idx="334">
                  <c:v>153.01</c:v>
                </c:pt>
                <c:pt idx="335">
                  <c:v>152.56</c:v>
                </c:pt>
                <c:pt idx="336">
                  <c:v>152.1</c:v>
                </c:pt>
                <c:pt idx="337">
                  <c:v>151.65</c:v>
                </c:pt>
                <c:pt idx="338">
                  <c:v>151.19999999999999</c:v>
                </c:pt>
                <c:pt idx="339">
                  <c:v>150.76</c:v>
                </c:pt>
                <c:pt idx="340">
                  <c:v>150.31</c:v>
                </c:pt>
                <c:pt idx="341">
                  <c:v>149.87</c:v>
                </c:pt>
                <c:pt idx="342">
                  <c:v>149.43</c:v>
                </c:pt>
                <c:pt idx="343">
                  <c:v>149</c:v>
                </c:pt>
                <c:pt idx="344">
                  <c:v>148.56</c:v>
                </c:pt>
                <c:pt idx="345">
                  <c:v>148.13</c:v>
                </c:pt>
                <c:pt idx="346">
                  <c:v>147.70999999999998</c:v>
                </c:pt>
                <c:pt idx="347">
                  <c:v>147.28</c:v>
                </c:pt>
                <c:pt idx="348">
                  <c:v>146.86000000000001</c:v>
                </c:pt>
                <c:pt idx="349">
                  <c:v>146.44</c:v>
                </c:pt>
                <c:pt idx="350">
                  <c:v>146.02000000000001</c:v>
                </c:pt>
                <c:pt idx="351">
                  <c:v>145.6</c:v>
                </c:pt>
                <c:pt idx="352">
                  <c:v>145.19</c:v>
                </c:pt>
                <c:pt idx="353">
                  <c:v>144.78</c:v>
                </c:pt>
                <c:pt idx="354">
                  <c:v>144.37</c:v>
                </c:pt>
                <c:pt idx="355">
                  <c:v>143.96</c:v>
                </c:pt>
                <c:pt idx="356">
                  <c:v>143.56</c:v>
                </c:pt>
                <c:pt idx="357">
                  <c:v>143.15</c:v>
                </c:pt>
                <c:pt idx="358">
                  <c:v>142.75</c:v>
                </c:pt>
                <c:pt idx="359">
                  <c:v>142.36000000000001</c:v>
                </c:pt>
                <c:pt idx="360">
                  <c:v>141.96</c:v>
                </c:pt>
                <c:pt idx="361">
                  <c:v>141.57</c:v>
                </c:pt>
                <c:pt idx="362">
                  <c:v>141.18</c:v>
                </c:pt>
                <c:pt idx="363">
                  <c:v>140.79</c:v>
                </c:pt>
                <c:pt idx="364">
                  <c:v>140.4</c:v>
                </c:pt>
                <c:pt idx="365">
                  <c:v>140.02000000000001</c:v>
                </c:pt>
                <c:pt idx="366">
                  <c:v>139.63</c:v>
                </c:pt>
                <c:pt idx="367">
                  <c:v>139.25</c:v>
                </c:pt>
                <c:pt idx="368">
                  <c:v>138.88000000000048</c:v>
                </c:pt>
                <c:pt idx="369">
                  <c:v>138.5</c:v>
                </c:pt>
                <c:pt idx="370">
                  <c:v>138.12</c:v>
                </c:pt>
                <c:pt idx="371">
                  <c:v>137.75</c:v>
                </c:pt>
                <c:pt idx="372">
                  <c:v>137.38000000000048</c:v>
                </c:pt>
                <c:pt idx="373">
                  <c:v>137.01</c:v>
                </c:pt>
                <c:pt idx="374">
                  <c:v>136.65</c:v>
                </c:pt>
                <c:pt idx="375">
                  <c:v>136.28</c:v>
                </c:pt>
                <c:pt idx="376">
                  <c:v>135.91999999999999</c:v>
                </c:pt>
                <c:pt idx="377">
                  <c:v>135.56</c:v>
                </c:pt>
                <c:pt idx="378">
                  <c:v>135.19999999999999</c:v>
                </c:pt>
                <c:pt idx="379">
                  <c:v>134.84</c:v>
                </c:pt>
                <c:pt idx="380">
                  <c:v>134.49</c:v>
                </c:pt>
                <c:pt idx="381">
                  <c:v>134.13999999999999</c:v>
                </c:pt>
                <c:pt idx="382">
                  <c:v>133.79</c:v>
                </c:pt>
                <c:pt idx="383">
                  <c:v>133.44</c:v>
                </c:pt>
                <c:pt idx="384">
                  <c:v>133.09</c:v>
                </c:pt>
                <c:pt idx="385">
                  <c:v>132.73999999999998</c:v>
                </c:pt>
                <c:pt idx="386">
                  <c:v>132.4</c:v>
                </c:pt>
                <c:pt idx="387">
                  <c:v>132.06</c:v>
                </c:pt>
                <c:pt idx="388">
                  <c:v>131.72</c:v>
                </c:pt>
                <c:pt idx="389">
                  <c:v>131.38000000000048</c:v>
                </c:pt>
                <c:pt idx="390">
                  <c:v>131.04</c:v>
                </c:pt>
                <c:pt idx="391">
                  <c:v>130.70999999999998</c:v>
                </c:pt>
                <c:pt idx="392">
                  <c:v>130.37</c:v>
                </c:pt>
                <c:pt idx="393">
                  <c:v>130.04</c:v>
                </c:pt>
                <c:pt idx="394">
                  <c:v>129.70999999999998</c:v>
                </c:pt>
                <c:pt idx="395">
                  <c:v>129.38000000000048</c:v>
                </c:pt>
                <c:pt idx="396">
                  <c:v>129.06</c:v>
                </c:pt>
                <c:pt idx="397">
                  <c:v>128.72999999999999</c:v>
                </c:pt>
                <c:pt idx="398">
                  <c:v>128.41</c:v>
                </c:pt>
                <c:pt idx="399">
                  <c:v>128.09</c:v>
                </c:pt>
                <c:pt idx="400">
                  <c:v>127.76</c:v>
                </c:pt>
              </c:numCache>
            </c:numRef>
          </c:yVal>
          <c:smooth val="1"/>
        </c:ser>
        <c:axId val="87852544"/>
        <c:axId val="87854464"/>
      </c:scatterChart>
      <c:valAx>
        <c:axId val="87852544"/>
        <c:scaling>
          <c:orientation val="minMax"/>
          <c:max val="3"/>
        </c:scaling>
        <c:axPos val="b"/>
        <c:majorGridlines/>
        <c:title>
          <c:tx>
            <c:rich>
              <a:bodyPr/>
              <a:lstStyle/>
              <a:p>
                <a:pPr>
                  <a:defRPr lang="es-ES" sz="1400">
                    <a:latin typeface="Calibri" pitchFamily="34" charset="0"/>
                    <a:cs typeface="Calibri" pitchFamily="34" charset="0"/>
                  </a:defRPr>
                </a:pPr>
                <a:r>
                  <a:rPr lang="es-ES" sz="1400">
                    <a:latin typeface="Calibri" pitchFamily="34" charset="0"/>
                    <a:cs typeface="Calibri" pitchFamily="34" charset="0"/>
                  </a:rPr>
                  <a:t>Período (seg)</a:t>
                </a:r>
              </a:p>
            </c:rich>
          </c:tx>
          <c:layout>
            <c:manualLayout>
              <c:xMode val="edge"/>
              <c:yMode val="edge"/>
              <c:x val="0.34974837866856118"/>
              <c:y val="0.8562586912065443"/>
            </c:manualLayout>
          </c:layout>
        </c:title>
        <c:numFmt formatCode="0.00" sourceLinked="1"/>
        <c:tickLblPos val="nextTo"/>
        <c:txPr>
          <a:bodyPr/>
          <a:lstStyle/>
          <a:p>
            <a:pPr>
              <a:defRPr lang="es-ES"/>
            </a:pPr>
            <a:endParaRPr lang="es-EC"/>
          </a:p>
        </c:txPr>
        <c:crossAx val="87854464"/>
        <c:crosses val="autoZero"/>
        <c:crossBetween val="midCat"/>
      </c:valAx>
      <c:valAx>
        <c:axId val="87854464"/>
        <c:scaling>
          <c:orientation val="minMax"/>
        </c:scaling>
        <c:axPos val="l"/>
        <c:majorGridlines/>
        <c:title>
          <c:tx>
            <c:rich>
              <a:bodyPr rot="-5400000" vert="horz"/>
              <a:lstStyle/>
              <a:p>
                <a:pPr>
                  <a:defRPr lang="es-ES" sz="1400">
                    <a:latin typeface="Calibri" pitchFamily="34" charset="0"/>
                    <a:cs typeface="Calibri" pitchFamily="34" charset="0"/>
                  </a:defRPr>
                </a:pPr>
                <a:r>
                  <a:rPr lang="es-EC" sz="1400" b="1" i="0" baseline="0">
                    <a:effectLst/>
                    <a:latin typeface="Calibri" pitchFamily="34" charset="0"/>
                    <a:cs typeface="Calibri" pitchFamily="34" charset="0"/>
                  </a:rPr>
                  <a:t>Aceleración (m/seg2)</a:t>
                </a:r>
                <a:endParaRPr lang="es-ES" sz="1400">
                  <a:effectLst/>
                  <a:latin typeface="Calibri" pitchFamily="34" charset="0"/>
                  <a:cs typeface="Calibri" pitchFamily="34" charset="0"/>
                </a:endParaRPr>
              </a:p>
            </c:rich>
          </c:tx>
          <c:layout/>
        </c:title>
        <c:numFmt formatCode="0.00" sourceLinked="1"/>
        <c:tickLblPos val="nextTo"/>
        <c:txPr>
          <a:bodyPr/>
          <a:lstStyle/>
          <a:p>
            <a:pPr>
              <a:defRPr lang="es-ES"/>
            </a:pPr>
            <a:endParaRPr lang="es-EC"/>
          </a:p>
        </c:txPr>
        <c:crossAx val="87852544"/>
        <c:crosses val="autoZero"/>
        <c:crossBetween val="midCat"/>
      </c:valAx>
    </c:plotArea>
    <c:legend>
      <c:legendPos val="r"/>
      <c:layout/>
      <c:txPr>
        <a:bodyPr/>
        <a:lstStyle/>
        <a:p>
          <a:pPr>
            <a:defRPr lang="es-ES" sz="1200">
              <a:latin typeface="Calibri" pitchFamily="34" charset="0"/>
              <a:cs typeface="Calibri" pitchFamily="34" charset="0"/>
            </a:defRPr>
          </a:pPr>
          <a:endParaRPr lang="es-EC"/>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2000">
                <a:solidFill>
                  <a:schemeClr val="accent2">
                    <a:lumMod val="50000"/>
                  </a:schemeClr>
                </a:solidFill>
              </a:defRPr>
            </a:pPr>
            <a:r>
              <a:rPr lang="es-EC" sz="2000">
                <a:solidFill>
                  <a:schemeClr val="accent2">
                    <a:lumMod val="50000"/>
                  </a:schemeClr>
                </a:solidFill>
              </a:rPr>
              <a:t>CHIMBACALLE</a:t>
            </a:r>
          </a:p>
        </c:rich>
      </c:tx>
      <c:layout/>
    </c:title>
    <c:plotArea>
      <c:layout>
        <c:manualLayout>
          <c:layoutTarget val="inner"/>
          <c:xMode val="edge"/>
          <c:yMode val="edge"/>
          <c:x val="0.19295095923013325"/>
          <c:y val="0.19269700068166326"/>
          <c:w val="0.41592072223665355"/>
          <c:h val="0.61004669393319766"/>
        </c:manualLayout>
      </c:layout>
      <c:scatterChart>
        <c:scatterStyle val="smoothMarker"/>
        <c:ser>
          <c:idx val="1"/>
          <c:order val="1"/>
          <c:tx>
            <c:strRef>
              <c:f>CHIMBACALLE!$C$24</c:f>
              <c:strCache>
                <c:ptCount val="1"/>
                <c:pt idx="0">
                  <c:v>Sa 475 Años (NEC-11)</c:v>
                </c:pt>
              </c:strCache>
            </c:strRef>
          </c:tx>
          <c:marker>
            <c:symbol val="none"/>
          </c:marker>
          <c:xVal>
            <c:numRef>
              <c:f>CHIMBACALLE!$B$25:$B$425</c:f>
              <c:numCache>
                <c:formatCode>0.00</c:formatCode>
                <c:ptCount val="4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0.10000000000000003</c:v>
                </c:pt>
                <c:pt idx="11">
                  <c:v>0.10999999999999999</c:v>
                </c:pt>
                <c:pt idx="12">
                  <c:v>0.11999999999999998</c:v>
                </c:pt>
                <c:pt idx="13">
                  <c:v>0.13</c:v>
                </c:pt>
                <c:pt idx="14">
                  <c:v>0.14000000000000001</c:v>
                </c:pt>
                <c:pt idx="15">
                  <c:v>0.15000000000000024</c:v>
                </c:pt>
                <c:pt idx="16">
                  <c:v>0.16</c:v>
                </c:pt>
                <c:pt idx="17">
                  <c:v>0.17</c:v>
                </c:pt>
                <c:pt idx="18">
                  <c:v>0.18000000000000024</c:v>
                </c:pt>
                <c:pt idx="19">
                  <c:v>0.19000000000000003</c:v>
                </c:pt>
                <c:pt idx="20">
                  <c:v>0.20000000000000004</c:v>
                </c:pt>
                <c:pt idx="21">
                  <c:v>0.21000000000000021</c:v>
                </c:pt>
                <c:pt idx="22">
                  <c:v>0.22000000000000006</c:v>
                </c:pt>
                <c:pt idx="23">
                  <c:v>0.23000000000000009</c:v>
                </c:pt>
                <c:pt idx="24">
                  <c:v>0.24000000000000021</c:v>
                </c:pt>
                <c:pt idx="25">
                  <c:v>0.25000000000000006</c:v>
                </c:pt>
                <c:pt idx="26">
                  <c:v>0.26000000000000006</c:v>
                </c:pt>
                <c:pt idx="27">
                  <c:v>0.27000000000000007</c:v>
                </c:pt>
                <c:pt idx="28">
                  <c:v>0.28000000000000008</c:v>
                </c:pt>
                <c:pt idx="29">
                  <c:v>0.29000000000000031</c:v>
                </c:pt>
                <c:pt idx="30">
                  <c:v>0.30000000000000032</c:v>
                </c:pt>
                <c:pt idx="31">
                  <c:v>0.31000000000000105</c:v>
                </c:pt>
                <c:pt idx="32">
                  <c:v>0.32000000000000117</c:v>
                </c:pt>
                <c:pt idx="33">
                  <c:v>0.3300000000000014</c:v>
                </c:pt>
                <c:pt idx="34">
                  <c:v>0.3400000000000003</c:v>
                </c:pt>
                <c:pt idx="35">
                  <c:v>0.35000000000000031</c:v>
                </c:pt>
                <c:pt idx="36">
                  <c:v>0.36000000000000032</c:v>
                </c:pt>
                <c:pt idx="37">
                  <c:v>0.37000000000000038</c:v>
                </c:pt>
                <c:pt idx="38">
                  <c:v>0.38000000000000123</c:v>
                </c:pt>
                <c:pt idx="39">
                  <c:v>0.39000000000000123</c:v>
                </c:pt>
                <c:pt idx="40">
                  <c:v>0.4000000000000003</c:v>
                </c:pt>
                <c:pt idx="41">
                  <c:v>0.41000000000000031</c:v>
                </c:pt>
                <c:pt idx="42">
                  <c:v>0.42000000000000032</c:v>
                </c:pt>
                <c:pt idx="43">
                  <c:v>0.43000000000000038</c:v>
                </c:pt>
                <c:pt idx="44">
                  <c:v>0.44000000000000022</c:v>
                </c:pt>
                <c:pt idx="45">
                  <c:v>0.45000000000000034</c:v>
                </c:pt>
                <c:pt idx="46">
                  <c:v>0.4600000000000003</c:v>
                </c:pt>
                <c:pt idx="47">
                  <c:v>0.47000000000000031</c:v>
                </c:pt>
                <c:pt idx="48">
                  <c:v>0.48000000000000032</c:v>
                </c:pt>
                <c:pt idx="49">
                  <c:v>0.49000000000000032</c:v>
                </c:pt>
                <c:pt idx="50">
                  <c:v>0.50000000000000022</c:v>
                </c:pt>
                <c:pt idx="51">
                  <c:v>0.51000000000000023</c:v>
                </c:pt>
                <c:pt idx="52">
                  <c:v>0.52000000000000024</c:v>
                </c:pt>
                <c:pt idx="53">
                  <c:v>0.53000000000000025</c:v>
                </c:pt>
                <c:pt idx="54">
                  <c:v>0.5400000000000007</c:v>
                </c:pt>
                <c:pt idx="55">
                  <c:v>0.5500000000000006</c:v>
                </c:pt>
                <c:pt idx="56">
                  <c:v>0.56000000000000061</c:v>
                </c:pt>
                <c:pt idx="57">
                  <c:v>0.57000000000000062</c:v>
                </c:pt>
                <c:pt idx="58">
                  <c:v>0.58000000000000029</c:v>
                </c:pt>
                <c:pt idx="59">
                  <c:v>0.5900000000000003</c:v>
                </c:pt>
                <c:pt idx="60">
                  <c:v>0.60000000000000064</c:v>
                </c:pt>
                <c:pt idx="61">
                  <c:v>0.61000000000000065</c:v>
                </c:pt>
                <c:pt idx="62">
                  <c:v>0.62000000000000222</c:v>
                </c:pt>
                <c:pt idx="63">
                  <c:v>0.63000000000000245</c:v>
                </c:pt>
                <c:pt idx="64">
                  <c:v>0.64000000000000246</c:v>
                </c:pt>
                <c:pt idx="65">
                  <c:v>0.65000000000000269</c:v>
                </c:pt>
                <c:pt idx="66">
                  <c:v>0.66000000000000292</c:v>
                </c:pt>
                <c:pt idx="67">
                  <c:v>0.67000000000000282</c:v>
                </c:pt>
                <c:pt idx="68">
                  <c:v>0.6800000000000006</c:v>
                </c:pt>
                <c:pt idx="69">
                  <c:v>0.69000000000000061</c:v>
                </c:pt>
                <c:pt idx="70">
                  <c:v>0.70000000000000062</c:v>
                </c:pt>
                <c:pt idx="71">
                  <c:v>0.71000000000000063</c:v>
                </c:pt>
                <c:pt idx="72">
                  <c:v>0.72000000000000064</c:v>
                </c:pt>
                <c:pt idx="73">
                  <c:v>0.73000000000000065</c:v>
                </c:pt>
                <c:pt idx="74">
                  <c:v>0.74000000000000232</c:v>
                </c:pt>
                <c:pt idx="75">
                  <c:v>0.75000000000000244</c:v>
                </c:pt>
                <c:pt idx="76">
                  <c:v>0.76000000000000256</c:v>
                </c:pt>
                <c:pt idx="77">
                  <c:v>0.77000000000000268</c:v>
                </c:pt>
                <c:pt idx="78">
                  <c:v>0.78000000000000069</c:v>
                </c:pt>
                <c:pt idx="79">
                  <c:v>0.7900000000000007</c:v>
                </c:pt>
                <c:pt idx="80">
                  <c:v>0.8000000000000006</c:v>
                </c:pt>
                <c:pt idx="81">
                  <c:v>0.81000000000000061</c:v>
                </c:pt>
                <c:pt idx="82">
                  <c:v>0.82000000000000062</c:v>
                </c:pt>
                <c:pt idx="83">
                  <c:v>0.83000000000000063</c:v>
                </c:pt>
                <c:pt idx="84">
                  <c:v>0.84000000000000064</c:v>
                </c:pt>
                <c:pt idx="85">
                  <c:v>0.85000000000000064</c:v>
                </c:pt>
                <c:pt idx="86">
                  <c:v>0.86000000000000065</c:v>
                </c:pt>
                <c:pt idx="87">
                  <c:v>0.87000000000000244</c:v>
                </c:pt>
                <c:pt idx="88">
                  <c:v>0.88000000000000067</c:v>
                </c:pt>
                <c:pt idx="89">
                  <c:v>0.89000000000000068</c:v>
                </c:pt>
                <c:pt idx="90">
                  <c:v>0.90000000000000069</c:v>
                </c:pt>
                <c:pt idx="91">
                  <c:v>0.9100000000000007</c:v>
                </c:pt>
                <c:pt idx="92">
                  <c:v>0.9200000000000006</c:v>
                </c:pt>
                <c:pt idx="93">
                  <c:v>0.9300000000000006</c:v>
                </c:pt>
                <c:pt idx="94">
                  <c:v>0.94000000000000061</c:v>
                </c:pt>
                <c:pt idx="95">
                  <c:v>0.95000000000000062</c:v>
                </c:pt>
                <c:pt idx="96">
                  <c:v>0.96000000000000063</c:v>
                </c:pt>
                <c:pt idx="97">
                  <c:v>0.97000000000000064</c:v>
                </c:pt>
                <c:pt idx="98">
                  <c:v>0.98000000000000054</c:v>
                </c:pt>
                <c:pt idx="99">
                  <c:v>0.99000000000000066</c:v>
                </c:pt>
                <c:pt idx="100">
                  <c:v>1.0000000000000007</c:v>
                </c:pt>
                <c:pt idx="101">
                  <c:v>1.0100000000000007</c:v>
                </c:pt>
                <c:pt idx="102">
                  <c:v>1.0200000000000007</c:v>
                </c:pt>
                <c:pt idx="103">
                  <c:v>1.0300000000000007</c:v>
                </c:pt>
                <c:pt idx="104">
                  <c:v>1.0400000000000007</c:v>
                </c:pt>
                <c:pt idx="105">
                  <c:v>1.0500000000000007</c:v>
                </c:pt>
                <c:pt idx="106">
                  <c:v>1.0600000000000007</c:v>
                </c:pt>
                <c:pt idx="107">
                  <c:v>1.0700000000000007</c:v>
                </c:pt>
                <c:pt idx="108">
                  <c:v>1.0800000000000007</c:v>
                </c:pt>
                <c:pt idx="109">
                  <c:v>1.0900000000000007</c:v>
                </c:pt>
                <c:pt idx="110">
                  <c:v>1.1000000000000021</c:v>
                </c:pt>
                <c:pt idx="111">
                  <c:v>1.1100000000000021</c:v>
                </c:pt>
                <c:pt idx="112">
                  <c:v>1.1200000000000021</c:v>
                </c:pt>
                <c:pt idx="113">
                  <c:v>1.1300000000000021</c:v>
                </c:pt>
                <c:pt idx="114">
                  <c:v>1.1400000000000021</c:v>
                </c:pt>
                <c:pt idx="115">
                  <c:v>1.1500000000000021</c:v>
                </c:pt>
                <c:pt idx="116">
                  <c:v>1.1600000000000021</c:v>
                </c:pt>
                <c:pt idx="117">
                  <c:v>1.1700000000000021</c:v>
                </c:pt>
                <c:pt idx="118">
                  <c:v>1.1800000000000046</c:v>
                </c:pt>
                <c:pt idx="119">
                  <c:v>1.1900000000000046</c:v>
                </c:pt>
                <c:pt idx="120">
                  <c:v>1.2000000000000008</c:v>
                </c:pt>
                <c:pt idx="121">
                  <c:v>1.2100000000000009</c:v>
                </c:pt>
                <c:pt idx="122">
                  <c:v>1.2200000000000009</c:v>
                </c:pt>
                <c:pt idx="123">
                  <c:v>1.2300000000000009</c:v>
                </c:pt>
                <c:pt idx="124">
                  <c:v>1.2400000000000009</c:v>
                </c:pt>
                <c:pt idx="125">
                  <c:v>1.2500000000000009</c:v>
                </c:pt>
                <c:pt idx="126">
                  <c:v>1.2600000000000009</c:v>
                </c:pt>
                <c:pt idx="127">
                  <c:v>1.2700000000000009</c:v>
                </c:pt>
                <c:pt idx="128">
                  <c:v>1.2800000000000009</c:v>
                </c:pt>
                <c:pt idx="129">
                  <c:v>1.2900000000000009</c:v>
                </c:pt>
                <c:pt idx="130">
                  <c:v>1.3000000000000009</c:v>
                </c:pt>
                <c:pt idx="131">
                  <c:v>1.3100000000000009</c:v>
                </c:pt>
                <c:pt idx="132">
                  <c:v>1.3200000000000021</c:v>
                </c:pt>
                <c:pt idx="133">
                  <c:v>1.3300000000000021</c:v>
                </c:pt>
                <c:pt idx="134">
                  <c:v>1.3400000000000021</c:v>
                </c:pt>
                <c:pt idx="135">
                  <c:v>1.3500000000000021</c:v>
                </c:pt>
                <c:pt idx="136">
                  <c:v>1.3600000000000021</c:v>
                </c:pt>
                <c:pt idx="137">
                  <c:v>1.3700000000000021</c:v>
                </c:pt>
                <c:pt idx="138">
                  <c:v>1.3800000000000021</c:v>
                </c:pt>
                <c:pt idx="139">
                  <c:v>1.3900000000000021</c:v>
                </c:pt>
                <c:pt idx="140">
                  <c:v>1.400000000000001</c:v>
                </c:pt>
                <c:pt idx="141">
                  <c:v>1.410000000000001</c:v>
                </c:pt>
                <c:pt idx="142">
                  <c:v>1.420000000000001</c:v>
                </c:pt>
                <c:pt idx="143">
                  <c:v>1.430000000000001</c:v>
                </c:pt>
                <c:pt idx="144">
                  <c:v>1.4400000000000011</c:v>
                </c:pt>
                <c:pt idx="145">
                  <c:v>1.4500000000000011</c:v>
                </c:pt>
                <c:pt idx="146">
                  <c:v>1.4600000000000011</c:v>
                </c:pt>
                <c:pt idx="147">
                  <c:v>1.4700000000000011</c:v>
                </c:pt>
                <c:pt idx="148">
                  <c:v>1.4800000000000011</c:v>
                </c:pt>
                <c:pt idx="149">
                  <c:v>1.4900000000000011</c:v>
                </c:pt>
                <c:pt idx="150">
                  <c:v>1.5000000000000011</c:v>
                </c:pt>
                <c:pt idx="151">
                  <c:v>1.5100000000000011</c:v>
                </c:pt>
                <c:pt idx="152">
                  <c:v>1.5200000000000011</c:v>
                </c:pt>
                <c:pt idx="153">
                  <c:v>1.5300000000000011</c:v>
                </c:pt>
                <c:pt idx="154">
                  <c:v>1.5400000000000011</c:v>
                </c:pt>
                <c:pt idx="155">
                  <c:v>1.550000000000002</c:v>
                </c:pt>
                <c:pt idx="156">
                  <c:v>1.5600000000000021</c:v>
                </c:pt>
                <c:pt idx="157">
                  <c:v>1.5700000000000021</c:v>
                </c:pt>
                <c:pt idx="158">
                  <c:v>1.5800000000000021</c:v>
                </c:pt>
                <c:pt idx="159">
                  <c:v>1.5900000000000021</c:v>
                </c:pt>
                <c:pt idx="160">
                  <c:v>1.6000000000000021</c:v>
                </c:pt>
                <c:pt idx="161">
                  <c:v>1.6100000000000021</c:v>
                </c:pt>
                <c:pt idx="162">
                  <c:v>1.6200000000000021</c:v>
                </c:pt>
                <c:pt idx="163">
                  <c:v>1.6300000000000021</c:v>
                </c:pt>
                <c:pt idx="164">
                  <c:v>1.6400000000000021</c:v>
                </c:pt>
                <c:pt idx="165">
                  <c:v>1.6500000000000021</c:v>
                </c:pt>
                <c:pt idx="166">
                  <c:v>1.6600000000000021</c:v>
                </c:pt>
                <c:pt idx="167">
                  <c:v>1.6700000000000021</c:v>
                </c:pt>
                <c:pt idx="168">
                  <c:v>1.680000000000005</c:v>
                </c:pt>
                <c:pt idx="169">
                  <c:v>1.6900000000000051</c:v>
                </c:pt>
                <c:pt idx="170">
                  <c:v>1.7000000000000013</c:v>
                </c:pt>
                <c:pt idx="171">
                  <c:v>1.7100000000000013</c:v>
                </c:pt>
                <c:pt idx="172">
                  <c:v>1.7200000000000013</c:v>
                </c:pt>
                <c:pt idx="173">
                  <c:v>1.7300000000000013</c:v>
                </c:pt>
                <c:pt idx="174">
                  <c:v>1.7400000000000013</c:v>
                </c:pt>
                <c:pt idx="175">
                  <c:v>1.7500000000000013</c:v>
                </c:pt>
                <c:pt idx="176">
                  <c:v>1.7600000000000013</c:v>
                </c:pt>
                <c:pt idx="177">
                  <c:v>1.770000000000002</c:v>
                </c:pt>
                <c:pt idx="178">
                  <c:v>1.780000000000002</c:v>
                </c:pt>
                <c:pt idx="179">
                  <c:v>1.790000000000002</c:v>
                </c:pt>
                <c:pt idx="180">
                  <c:v>1.800000000000002</c:v>
                </c:pt>
                <c:pt idx="181">
                  <c:v>1.8100000000000021</c:v>
                </c:pt>
                <c:pt idx="182">
                  <c:v>1.8200000000000021</c:v>
                </c:pt>
                <c:pt idx="183">
                  <c:v>1.8300000000000021</c:v>
                </c:pt>
                <c:pt idx="184">
                  <c:v>1.8400000000000021</c:v>
                </c:pt>
                <c:pt idx="185">
                  <c:v>1.8500000000000021</c:v>
                </c:pt>
                <c:pt idx="186">
                  <c:v>1.8600000000000021</c:v>
                </c:pt>
                <c:pt idx="187">
                  <c:v>1.8700000000000021</c:v>
                </c:pt>
                <c:pt idx="188">
                  <c:v>1.8800000000000021</c:v>
                </c:pt>
                <c:pt idx="189">
                  <c:v>1.8900000000000021</c:v>
                </c:pt>
                <c:pt idx="190">
                  <c:v>1.9000000000000021</c:v>
                </c:pt>
                <c:pt idx="191">
                  <c:v>1.9100000000000021</c:v>
                </c:pt>
                <c:pt idx="192">
                  <c:v>1.9200000000000021</c:v>
                </c:pt>
                <c:pt idx="193">
                  <c:v>1.9300000000000053</c:v>
                </c:pt>
                <c:pt idx="194">
                  <c:v>1.9400000000000053</c:v>
                </c:pt>
                <c:pt idx="195">
                  <c:v>1.9500000000000053</c:v>
                </c:pt>
                <c:pt idx="196">
                  <c:v>1.9600000000000053</c:v>
                </c:pt>
                <c:pt idx="197">
                  <c:v>1.9700000000000053</c:v>
                </c:pt>
                <c:pt idx="198">
                  <c:v>1.9800000000000058</c:v>
                </c:pt>
                <c:pt idx="199">
                  <c:v>1.9900000000000058</c:v>
                </c:pt>
                <c:pt idx="200">
                  <c:v>2.0000000000000013</c:v>
                </c:pt>
                <c:pt idx="201">
                  <c:v>2.0100000000000007</c:v>
                </c:pt>
                <c:pt idx="202">
                  <c:v>2.0200000000000009</c:v>
                </c:pt>
                <c:pt idx="203">
                  <c:v>2.0300000000000007</c:v>
                </c:pt>
                <c:pt idx="204">
                  <c:v>2.0400000000000005</c:v>
                </c:pt>
                <c:pt idx="205">
                  <c:v>2.0500000000000003</c:v>
                </c:pt>
                <c:pt idx="206">
                  <c:v>2.06</c:v>
                </c:pt>
                <c:pt idx="207">
                  <c:v>2.0699999999999998</c:v>
                </c:pt>
                <c:pt idx="208">
                  <c:v>2.0799999999999987</c:v>
                </c:pt>
                <c:pt idx="209">
                  <c:v>2.0899999999999994</c:v>
                </c:pt>
                <c:pt idx="210">
                  <c:v>2.0999999999999988</c:v>
                </c:pt>
                <c:pt idx="211">
                  <c:v>2.109999999999999</c:v>
                </c:pt>
                <c:pt idx="212">
                  <c:v>2.1199999999999988</c:v>
                </c:pt>
                <c:pt idx="213">
                  <c:v>2.1299999999999986</c:v>
                </c:pt>
                <c:pt idx="214">
                  <c:v>2.1399999999999983</c:v>
                </c:pt>
                <c:pt idx="215">
                  <c:v>2.1499999999999981</c:v>
                </c:pt>
                <c:pt idx="216">
                  <c:v>2.1599999999999979</c:v>
                </c:pt>
                <c:pt idx="217">
                  <c:v>2.1699999999999982</c:v>
                </c:pt>
                <c:pt idx="218">
                  <c:v>2.1799999999999975</c:v>
                </c:pt>
                <c:pt idx="219">
                  <c:v>2.1899999999999982</c:v>
                </c:pt>
                <c:pt idx="220">
                  <c:v>2.1999999999999971</c:v>
                </c:pt>
                <c:pt idx="221">
                  <c:v>2.2099999999999982</c:v>
                </c:pt>
                <c:pt idx="222">
                  <c:v>2.2199999999999966</c:v>
                </c:pt>
                <c:pt idx="223">
                  <c:v>2.2299999999999982</c:v>
                </c:pt>
                <c:pt idx="224">
                  <c:v>2.2399999999999962</c:v>
                </c:pt>
                <c:pt idx="225">
                  <c:v>2.2499999999999982</c:v>
                </c:pt>
                <c:pt idx="226">
                  <c:v>2.2599999999999958</c:v>
                </c:pt>
                <c:pt idx="227">
                  <c:v>2.2699999999999956</c:v>
                </c:pt>
                <c:pt idx="228">
                  <c:v>2.2799999999999954</c:v>
                </c:pt>
                <c:pt idx="229">
                  <c:v>2.2899999999999952</c:v>
                </c:pt>
                <c:pt idx="230">
                  <c:v>2.2999999999999949</c:v>
                </c:pt>
                <c:pt idx="231">
                  <c:v>2.3099999999999947</c:v>
                </c:pt>
                <c:pt idx="232">
                  <c:v>2.3199999999999927</c:v>
                </c:pt>
                <c:pt idx="233">
                  <c:v>2.3299999999999943</c:v>
                </c:pt>
                <c:pt idx="234">
                  <c:v>2.3399999999999928</c:v>
                </c:pt>
                <c:pt idx="235">
                  <c:v>2.3499999999999939</c:v>
                </c:pt>
                <c:pt idx="236">
                  <c:v>2.3599999999999937</c:v>
                </c:pt>
                <c:pt idx="237">
                  <c:v>2.3699999999999934</c:v>
                </c:pt>
                <c:pt idx="238">
                  <c:v>2.3799999999999928</c:v>
                </c:pt>
                <c:pt idx="239">
                  <c:v>2.389999999999993</c:v>
                </c:pt>
                <c:pt idx="240">
                  <c:v>2.3999999999999928</c:v>
                </c:pt>
                <c:pt idx="241">
                  <c:v>2.4099999999999926</c:v>
                </c:pt>
                <c:pt idx="242">
                  <c:v>2.4199999999999924</c:v>
                </c:pt>
                <c:pt idx="243">
                  <c:v>2.4299999999999922</c:v>
                </c:pt>
                <c:pt idx="244">
                  <c:v>2.439999999999992</c:v>
                </c:pt>
                <c:pt idx="245">
                  <c:v>2.4499999999999917</c:v>
                </c:pt>
                <c:pt idx="246">
                  <c:v>2.459999999999984</c:v>
                </c:pt>
                <c:pt idx="247">
                  <c:v>2.4699999999999913</c:v>
                </c:pt>
                <c:pt idx="248">
                  <c:v>2.4799999999999907</c:v>
                </c:pt>
                <c:pt idx="249">
                  <c:v>2.4899999999999909</c:v>
                </c:pt>
                <c:pt idx="250">
                  <c:v>2.4999999999999907</c:v>
                </c:pt>
                <c:pt idx="251">
                  <c:v>2.5099999999999905</c:v>
                </c:pt>
                <c:pt idx="252">
                  <c:v>2.5199999999999867</c:v>
                </c:pt>
                <c:pt idx="253">
                  <c:v>2.52999999999999</c:v>
                </c:pt>
                <c:pt idx="254">
                  <c:v>2.5399999999999867</c:v>
                </c:pt>
                <c:pt idx="255">
                  <c:v>2.5499999999999887</c:v>
                </c:pt>
                <c:pt idx="256">
                  <c:v>2.5599999999999867</c:v>
                </c:pt>
                <c:pt idx="257">
                  <c:v>2.5699999999999887</c:v>
                </c:pt>
                <c:pt idx="258">
                  <c:v>2.5799999999999867</c:v>
                </c:pt>
                <c:pt idx="259">
                  <c:v>2.5899999999999888</c:v>
                </c:pt>
                <c:pt idx="260">
                  <c:v>2.5999999999999877</c:v>
                </c:pt>
                <c:pt idx="261">
                  <c:v>2.6099999999999883</c:v>
                </c:pt>
                <c:pt idx="262">
                  <c:v>2.6199999999999877</c:v>
                </c:pt>
                <c:pt idx="263">
                  <c:v>2.6299999999999879</c:v>
                </c:pt>
                <c:pt idx="264">
                  <c:v>2.6399999999999877</c:v>
                </c:pt>
                <c:pt idx="265">
                  <c:v>2.6499999999999875</c:v>
                </c:pt>
                <c:pt idx="266">
                  <c:v>2.6599999999999873</c:v>
                </c:pt>
                <c:pt idx="267">
                  <c:v>2.6699999999999871</c:v>
                </c:pt>
                <c:pt idx="268">
                  <c:v>2.6799999999999868</c:v>
                </c:pt>
                <c:pt idx="269">
                  <c:v>2.6899999999999866</c:v>
                </c:pt>
                <c:pt idx="270">
                  <c:v>2.6999999999999864</c:v>
                </c:pt>
                <c:pt idx="271">
                  <c:v>2.7099999999999862</c:v>
                </c:pt>
                <c:pt idx="272">
                  <c:v>2.719999999999986</c:v>
                </c:pt>
                <c:pt idx="273">
                  <c:v>2.7299999999999858</c:v>
                </c:pt>
                <c:pt idx="274">
                  <c:v>2.7399999999999847</c:v>
                </c:pt>
                <c:pt idx="275">
                  <c:v>2.7499999999999853</c:v>
                </c:pt>
                <c:pt idx="276">
                  <c:v>2.7599999999999847</c:v>
                </c:pt>
                <c:pt idx="277">
                  <c:v>2.7699999999999849</c:v>
                </c:pt>
                <c:pt idx="278">
                  <c:v>2.7799999999999847</c:v>
                </c:pt>
                <c:pt idx="279">
                  <c:v>2.7899999999999845</c:v>
                </c:pt>
                <c:pt idx="280">
                  <c:v>2.7999999999999843</c:v>
                </c:pt>
                <c:pt idx="281">
                  <c:v>2.8099999999999827</c:v>
                </c:pt>
                <c:pt idx="282">
                  <c:v>2.8199999999999767</c:v>
                </c:pt>
                <c:pt idx="283">
                  <c:v>2.8299999999999828</c:v>
                </c:pt>
                <c:pt idx="284">
                  <c:v>2.8399999999999777</c:v>
                </c:pt>
                <c:pt idx="285">
                  <c:v>2.8499999999999828</c:v>
                </c:pt>
                <c:pt idx="286">
                  <c:v>2.8599999999999777</c:v>
                </c:pt>
                <c:pt idx="287">
                  <c:v>2.8699999999999828</c:v>
                </c:pt>
                <c:pt idx="288">
                  <c:v>2.8799999999999777</c:v>
                </c:pt>
                <c:pt idx="289">
                  <c:v>2.8899999999999824</c:v>
                </c:pt>
                <c:pt idx="290">
                  <c:v>2.8999999999999777</c:v>
                </c:pt>
                <c:pt idx="291">
                  <c:v>2.9099999999999797</c:v>
                </c:pt>
                <c:pt idx="292">
                  <c:v>2.9199999999999777</c:v>
                </c:pt>
                <c:pt idx="293">
                  <c:v>2.9299999999999797</c:v>
                </c:pt>
                <c:pt idx="294">
                  <c:v>2.9399999999999777</c:v>
                </c:pt>
                <c:pt idx="295">
                  <c:v>2.9499999999999797</c:v>
                </c:pt>
                <c:pt idx="296">
                  <c:v>2.9599999999999778</c:v>
                </c:pt>
                <c:pt idx="297">
                  <c:v>2.9699999999999807</c:v>
                </c:pt>
                <c:pt idx="298">
                  <c:v>2.9799999999999787</c:v>
                </c:pt>
                <c:pt idx="299">
                  <c:v>2.9899999999999798</c:v>
                </c:pt>
                <c:pt idx="300">
                  <c:v>2.9999999999999787</c:v>
                </c:pt>
                <c:pt idx="301">
                  <c:v>3.0099999999999798</c:v>
                </c:pt>
                <c:pt idx="302">
                  <c:v>3.0199999999999787</c:v>
                </c:pt>
                <c:pt idx="303">
                  <c:v>3.0299999999999794</c:v>
                </c:pt>
                <c:pt idx="304">
                  <c:v>3.0399999999999787</c:v>
                </c:pt>
                <c:pt idx="305">
                  <c:v>3.049999999999979</c:v>
                </c:pt>
                <c:pt idx="306">
                  <c:v>3.0599999999999787</c:v>
                </c:pt>
                <c:pt idx="307">
                  <c:v>3.0699999999999785</c:v>
                </c:pt>
                <c:pt idx="308">
                  <c:v>3.0799999999999783</c:v>
                </c:pt>
                <c:pt idx="309">
                  <c:v>3.0899999999999781</c:v>
                </c:pt>
                <c:pt idx="310">
                  <c:v>3.0999999999999779</c:v>
                </c:pt>
                <c:pt idx="311">
                  <c:v>3.1099999999999781</c:v>
                </c:pt>
                <c:pt idx="312">
                  <c:v>3.1199999999999775</c:v>
                </c:pt>
                <c:pt idx="313">
                  <c:v>3.1299999999999772</c:v>
                </c:pt>
                <c:pt idx="314">
                  <c:v>3.139999999999977</c:v>
                </c:pt>
                <c:pt idx="315">
                  <c:v>3.1499999999999782</c:v>
                </c:pt>
                <c:pt idx="316">
                  <c:v>3.1599999999999766</c:v>
                </c:pt>
                <c:pt idx="317">
                  <c:v>3.1699999999999782</c:v>
                </c:pt>
                <c:pt idx="318">
                  <c:v>3.1799999999999762</c:v>
                </c:pt>
                <c:pt idx="319">
                  <c:v>3.1899999999999782</c:v>
                </c:pt>
                <c:pt idx="320">
                  <c:v>3.1999999999999758</c:v>
                </c:pt>
                <c:pt idx="321">
                  <c:v>3.2099999999999755</c:v>
                </c:pt>
                <c:pt idx="322">
                  <c:v>3.2199999999999753</c:v>
                </c:pt>
                <c:pt idx="323">
                  <c:v>3.2299999999999751</c:v>
                </c:pt>
                <c:pt idx="324">
                  <c:v>3.2399999999999749</c:v>
                </c:pt>
                <c:pt idx="325">
                  <c:v>3.2499999999999751</c:v>
                </c:pt>
                <c:pt idx="326">
                  <c:v>3.2599999999999745</c:v>
                </c:pt>
                <c:pt idx="327">
                  <c:v>3.2699999999999751</c:v>
                </c:pt>
                <c:pt idx="328">
                  <c:v>3.279999999999974</c:v>
                </c:pt>
                <c:pt idx="329">
                  <c:v>3.2899999999999752</c:v>
                </c:pt>
                <c:pt idx="330">
                  <c:v>3.2999999999999736</c:v>
                </c:pt>
                <c:pt idx="331">
                  <c:v>3.3099999999999734</c:v>
                </c:pt>
                <c:pt idx="332">
                  <c:v>3.3199999999999728</c:v>
                </c:pt>
                <c:pt idx="333">
                  <c:v>3.329999999999973</c:v>
                </c:pt>
                <c:pt idx="334">
                  <c:v>3.3399999999999728</c:v>
                </c:pt>
                <c:pt idx="335">
                  <c:v>3.3499999999999726</c:v>
                </c:pt>
                <c:pt idx="336">
                  <c:v>3.3599999999999723</c:v>
                </c:pt>
                <c:pt idx="337">
                  <c:v>3.3699999999999721</c:v>
                </c:pt>
                <c:pt idx="338">
                  <c:v>3.3799999999999644</c:v>
                </c:pt>
                <c:pt idx="339">
                  <c:v>3.3899999999999717</c:v>
                </c:pt>
                <c:pt idx="340">
                  <c:v>3.3999999999999639</c:v>
                </c:pt>
                <c:pt idx="341">
                  <c:v>3.4099999999999713</c:v>
                </c:pt>
                <c:pt idx="342">
                  <c:v>3.4199999999999635</c:v>
                </c:pt>
                <c:pt idx="343">
                  <c:v>3.4299999999999708</c:v>
                </c:pt>
                <c:pt idx="344">
                  <c:v>3.4399999999999631</c:v>
                </c:pt>
                <c:pt idx="345">
                  <c:v>3.4499999999999704</c:v>
                </c:pt>
                <c:pt idx="346">
                  <c:v>3.4599999999999667</c:v>
                </c:pt>
                <c:pt idx="347">
                  <c:v>3.46999999999997</c:v>
                </c:pt>
                <c:pt idx="348">
                  <c:v>3.4799999999999667</c:v>
                </c:pt>
                <c:pt idx="349">
                  <c:v>3.4899999999999687</c:v>
                </c:pt>
                <c:pt idx="350">
                  <c:v>3.4999999999999667</c:v>
                </c:pt>
                <c:pt idx="351">
                  <c:v>3.5099999999999687</c:v>
                </c:pt>
                <c:pt idx="352">
                  <c:v>3.5199999999999667</c:v>
                </c:pt>
                <c:pt idx="353">
                  <c:v>3.5299999999999687</c:v>
                </c:pt>
                <c:pt idx="354">
                  <c:v>3.5399999999999667</c:v>
                </c:pt>
                <c:pt idx="355">
                  <c:v>3.5499999999999683</c:v>
                </c:pt>
                <c:pt idx="356">
                  <c:v>3.5599999999999667</c:v>
                </c:pt>
                <c:pt idx="357">
                  <c:v>3.5699999999999679</c:v>
                </c:pt>
                <c:pt idx="358">
                  <c:v>3.5799999999999677</c:v>
                </c:pt>
                <c:pt idx="359">
                  <c:v>3.5899999999999674</c:v>
                </c:pt>
                <c:pt idx="360">
                  <c:v>3.5999999999999668</c:v>
                </c:pt>
                <c:pt idx="361">
                  <c:v>3.609999999999967</c:v>
                </c:pt>
                <c:pt idx="362">
                  <c:v>3.6199999999999668</c:v>
                </c:pt>
                <c:pt idx="363">
                  <c:v>3.6299999999999666</c:v>
                </c:pt>
                <c:pt idx="364">
                  <c:v>3.6399999999999664</c:v>
                </c:pt>
                <c:pt idx="365">
                  <c:v>3.6499999999999662</c:v>
                </c:pt>
                <c:pt idx="366">
                  <c:v>3.6599999999999637</c:v>
                </c:pt>
                <c:pt idx="367">
                  <c:v>3.6699999999999657</c:v>
                </c:pt>
                <c:pt idx="368">
                  <c:v>3.6799999999999637</c:v>
                </c:pt>
                <c:pt idx="369">
                  <c:v>3.6899999999999653</c:v>
                </c:pt>
                <c:pt idx="370">
                  <c:v>3.6999999999999647</c:v>
                </c:pt>
                <c:pt idx="371">
                  <c:v>3.7099999999999649</c:v>
                </c:pt>
                <c:pt idx="372">
                  <c:v>3.7199999999999647</c:v>
                </c:pt>
                <c:pt idx="373">
                  <c:v>3.7299999999999645</c:v>
                </c:pt>
                <c:pt idx="374">
                  <c:v>3.7399999999999638</c:v>
                </c:pt>
                <c:pt idx="375">
                  <c:v>3.749999999999964</c:v>
                </c:pt>
                <c:pt idx="376">
                  <c:v>3.7599999999999638</c:v>
                </c:pt>
                <c:pt idx="377">
                  <c:v>3.7699999999999636</c:v>
                </c:pt>
                <c:pt idx="378">
                  <c:v>3.7799999999999634</c:v>
                </c:pt>
                <c:pt idx="379">
                  <c:v>3.7899999999999632</c:v>
                </c:pt>
                <c:pt idx="380">
                  <c:v>3.799999999999963</c:v>
                </c:pt>
                <c:pt idx="381">
                  <c:v>3.8099999999999627</c:v>
                </c:pt>
                <c:pt idx="382">
                  <c:v>3.8199999999999577</c:v>
                </c:pt>
                <c:pt idx="383">
                  <c:v>3.8299999999999623</c:v>
                </c:pt>
                <c:pt idx="384">
                  <c:v>3.8399999999999577</c:v>
                </c:pt>
                <c:pt idx="385">
                  <c:v>3.8499999999999597</c:v>
                </c:pt>
                <c:pt idx="386">
                  <c:v>3.8599999999999577</c:v>
                </c:pt>
                <c:pt idx="387">
                  <c:v>3.8699999999999597</c:v>
                </c:pt>
                <c:pt idx="388">
                  <c:v>3.8799999999999577</c:v>
                </c:pt>
                <c:pt idx="389">
                  <c:v>3.8899999999999597</c:v>
                </c:pt>
                <c:pt idx="390">
                  <c:v>3.8999999999999577</c:v>
                </c:pt>
                <c:pt idx="391">
                  <c:v>3.9099999999999597</c:v>
                </c:pt>
                <c:pt idx="392">
                  <c:v>3.9199999999999577</c:v>
                </c:pt>
                <c:pt idx="393">
                  <c:v>3.9299999999999597</c:v>
                </c:pt>
                <c:pt idx="394">
                  <c:v>3.9399999999999578</c:v>
                </c:pt>
                <c:pt idx="395">
                  <c:v>3.9499999999999598</c:v>
                </c:pt>
                <c:pt idx="396">
                  <c:v>3.9599999999999587</c:v>
                </c:pt>
                <c:pt idx="397">
                  <c:v>3.9699999999999593</c:v>
                </c:pt>
                <c:pt idx="398">
                  <c:v>3.9799999999999587</c:v>
                </c:pt>
                <c:pt idx="399">
                  <c:v>3.9899999999999589</c:v>
                </c:pt>
                <c:pt idx="400">
                  <c:v>3.9999999999999587</c:v>
                </c:pt>
              </c:numCache>
            </c:numRef>
          </c:xVal>
          <c:yVal>
            <c:numRef>
              <c:f>CHIMBACALLE!$C$25:$C$425</c:f>
              <c:numCache>
                <c:formatCode>0.00</c:formatCode>
                <c:ptCount val="401"/>
                <c:pt idx="0">
                  <c:v>388</c:v>
                </c:pt>
                <c:pt idx="1">
                  <c:v>464.56</c:v>
                </c:pt>
                <c:pt idx="2">
                  <c:v>541.13</c:v>
                </c:pt>
                <c:pt idx="3">
                  <c:v>617.69000000000005</c:v>
                </c:pt>
                <c:pt idx="4">
                  <c:v>694.26</c:v>
                </c:pt>
                <c:pt idx="5">
                  <c:v>770.81999999999948</c:v>
                </c:pt>
                <c:pt idx="6">
                  <c:v>847.39</c:v>
                </c:pt>
                <c:pt idx="7">
                  <c:v>923.94999999999948</c:v>
                </c:pt>
                <c:pt idx="8">
                  <c:v>962.24</c:v>
                </c:pt>
                <c:pt idx="9">
                  <c:v>962.24</c:v>
                </c:pt>
                <c:pt idx="10">
                  <c:v>962.24</c:v>
                </c:pt>
                <c:pt idx="11">
                  <c:v>962.24</c:v>
                </c:pt>
                <c:pt idx="12">
                  <c:v>962.24</c:v>
                </c:pt>
                <c:pt idx="13">
                  <c:v>962.24</c:v>
                </c:pt>
                <c:pt idx="14">
                  <c:v>962.24</c:v>
                </c:pt>
                <c:pt idx="15">
                  <c:v>962.24</c:v>
                </c:pt>
                <c:pt idx="16">
                  <c:v>962.24</c:v>
                </c:pt>
                <c:pt idx="17">
                  <c:v>962.24</c:v>
                </c:pt>
                <c:pt idx="18">
                  <c:v>962.24</c:v>
                </c:pt>
                <c:pt idx="19">
                  <c:v>962.24</c:v>
                </c:pt>
                <c:pt idx="20">
                  <c:v>962.24</c:v>
                </c:pt>
                <c:pt idx="21">
                  <c:v>962.24</c:v>
                </c:pt>
                <c:pt idx="22">
                  <c:v>962.24</c:v>
                </c:pt>
                <c:pt idx="23">
                  <c:v>962.24</c:v>
                </c:pt>
                <c:pt idx="24">
                  <c:v>962.24</c:v>
                </c:pt>
                <c:pt idx="25">
                  <c:v>962.24</c:v>
                </c:pt>
                <c:pt idx="26">
                  <c:v>962.24</c:v>
                </c:pt>
                <c:pt idx="27">
                  <c:v>962.24</c:v>
                </c:pt>
                <c:pt idx="28">
                  <c:v>962.24</c:v>
                </c:pt>
                <c:pt idx="29">
                  <c:v>962.24</c:v>
                </c:pt>
                <c:pt idx="30">
                  <c:v>962.24</c:v>
                </c:pt>
                <c:pt idx="31">
                  <c:v>962.24</c:v>
                </c:pt>
                <c:pt idx="32">
                  <c:v>962.24</c:v>
                </c:pt>
                <c:pt idx="33">
                  <c:v>962.24</c:v>
                </c:pt>
                <c:pt idx="34">
                  <c:v>962.24</c:v>
                </c:pt>
                <c:pt idx="35">
                  <c:v>962.24</c:v>
                </c:pt>
                <c:pt idx="36">
                  <c:v>962.24</c:v>
                </c:pt>
                <c:pt idx="37">
                  <c:v>962.24</c:v>
                </c:pt>
                <c:pt idx="38">
                  <c:v>962.24</c:v>
                </c:pt>
                <c:pt idx="39">
                  <c:v>962.24</c:v>
                </c:pt>
                <c:pt idx="40">
                  <c:v>962.24</c:v>
                </c:pt>
                <c:pt idx="41">
                  <c:v>962.24</c:v>
                </c:pt>
                <c:pt idx="42">
                  <c:v>945.05</c:v>
                </c:pt>
                <c:pt idx="43">
                  <c:v>923.07</c:v>
                </c:pt>
                <c:pt idx="44">
                  <c:v>902.1</c:v>
                </c:pt>
                <c:pt idx="45">
                  <c:v>882.05</c:v>
                </c:pt>
                <c:pt idx="46">
                  <c:v>862.87</c:v>
                </c:pt>
                <c:pt idx="47">
                  <c:v>844.51</c:v>
                </c:pt>
                <c:pt idx="48">
                  <c:v>826.92</c:v>
                </c:pt>
                <c:pt idx="49">
                  <c:v>810.04</c:v>
                </c:pt>
                <c:pt idx="50">
                  <c:v>793.83999999999946</c:v>
                </c:pt>
                <c:pt idx="51">
                  <c:v>778.28000000000054</c:v>
                </c:pt>
                <c:pt idx="52">
                  <c:v>763.31</c:v>
                </c:pt>
                <c:pt idx="53">
                  <c:v>748.91</c:v>
                </c:pt>
                <c:pt idx="54">
                  <c:v>735.04</c:v>
                </c:pt>
                <c:pt idx="55">
                  <c:v>721.68000000000052</c:v>
                </c:pt>
                <c:pt idx="56">
                  <c:v>708.79000000000053</c:v>
                </c:pt>
                <c:pt idx="57">
                  <c:v>696.34999999999798</c:v>
                </c:pt>
                <c:pt idx="58">
                  <c:v>684.34999999999798</c:v>
                </c:pt>
                <c:pt idx="59">
                  <c:v>672.75</c:v>
                </c:pt>
                <c:pt idx="60">
                  <c:v>661.54</c:v>
                </c:pt>
                <c:pt idx="61">
                  <c:v>650.69000000000005</c:v>
                </c:pt>
                <c:pt idx="62">
                  <c:v>640.20000000000005</c:v>
                </c:pt>
                <c:pt idx="63">
                  <c:v>630.03</c:v>
                </c:pt>
                <c:pt idx="64">
                  <c:v>620.19000000000005</c:v>
                </c:pt>
                <c:pt idx="65">
                  <c:v>610.65</c:v>
                </c:pt>
                <c:pt idx="66">
                  <c:v>601.4</c:v>
                </c:pt>
                <c:pt idx="67">
                  <c:v>592.41999999999996</c:v>
                </c:pt>
                <c:pt idx="68">
                  <c:v>583.71</c:v>
                </c:pt>
                <c:pt idx="69">
                  <c:v>575.25</c:v>
                </c:pt>
                <c:pt idx="70">
                  <c:v>567.03</c:v>
                </c:pt>
                <c:pt idx="71">
                  <c:v>559.04</c:v>
                </c:pt>
                <c:pt idx="72">
                  <c:v>551.28000000000054</c:v>
                </c:pt>
                <c:pt idx="73">
                  <c:v>543.73</c:v>
                </c:pt>
                <c:pt idx="74">
                  <c:v>536.38</c:v>
                </c:pt>
                <c:pt idx="75">
                  <c:v>529.23</c:v>
                </c:pt>
                <c:pt idx="76">
                  <c:v>522.26</c:v>
                </c:pt>
                <c:pt idx="77">
                  <c:v>515.48</c:v>
                </c:pt>
                <c:pt idx="78">
                  <c:v>508.87</c:v>
                </c:pt>
                <c:pt idx="79">
                  <c:v>502.42999999999893</c:v>
                </c:pt>
                <c:pt idx="80">
                  <c:v>496.15000000000032</c:v>
                </c:pt>
                <c:pt idx="81">
                  <c:v>490.02</c:v>
                </c:pt>
                <c:pt idx="82">
                  <c:v>484.05</c:v>
                </c:pt>
                <c:pt idx="83">
                  <c:v>478.21999999999969</c:v>
                </c:pt>
                <c:pt idx="84">
                  <c:v>472.52</c:v>
                </c:pt>
                <c:pt idx="85">
                  <c:v>466.96</c:v>
                </c:pt>
                <c:pt idx="86">
                  <c:v>461.53</c:v>
                </c:pt>
                <c:pt idx="87">
                  <c:v>456.22999999999905</c:v>
                </c:pt>
                <c:pt idx="88">
                  <c:v>451.05</c:v>
                </c:pt>
                <c:pt idx="89">
                  <c:v>445.97999999999905</c:v>
                </c:pt>
                <c:pt idx="90">
                  <c:v>441.02</c:v>
                </c:pt>
                <c:pt idx="91">
                  <c:v>436.18</c:v>
                </c:pt>
                <c:pt idx="92">
                  <c:v>431.42999999999893</c:v>
                </c:pt>
                <c:pt idx="93">
                  <c:v>426.8</c:v>
                </c:pt>
                <c:pt idx="94">
                  <c:v>422.25</c:v>
                </c:pt>
                <c:pt idx="95">
                  <c:v>417.81</c:v>
                </c:pt>
                <c:pt idx="96">
                  <c:v>413.46</c:v>
                </c:pt>
                <c:pt idx="97">
                  <c:v>409.2</c:v>
                </c:pt>
                <c:pt idx="98">
                  <c:v>405.02</c:v>
                </c:pt>
                <c:pt idx="99">
                  <c:v>400.92999999999893</c:v>
                </c:pt>
                <c:pt idx="100">
                  <c:v>396.91999999999905</c:v>
                </c:pt>
                <c:pt idx="101">
                  <c:v>392.98999999999899</c:v>
                </c:pt>
                <c:pt idx="102">
                  <c:v>389.14000000000038</c:v>
                </c:pt>
                <c:pt idx="103">
                  <c:v>385.36</c:v>
                </c:pt>
                <c:pt idx="104">
                  <c:v>381.65000000000032</c:v>
                </c:pt>
                <c:pt idx="105">
                  <c:v>378.02</c:v>
                </c:pt>
                <c:pt idx="106">
                  <c:v>374.45</c:v>
                </c:pt>
                <c:pt idx="107">
                  <c:v>370.95</c:v>
                </c:pt>
                <c:pt idx="108">
                  <c:v>367.52</c:v>
                </c:pt>
                <c:pt idx="109">
                  <c:v>364.15000000000032</c:v>
                </c:pt>
                <c:pt idx="110">
                  <c:v>360.84000000000032</c:v>
                </c:pt>
                <c:pt idx="111">
                  <c:v>357.58</c:v>
                </c:pt>
                <c:pt idx="112">
                  <c:v>354.39</c:v>
                </c:pt>
                <c:pt idx="113">
                  <c:v>351.26</c:v>
                </c:pt>
                <c:pt idx="114">
                  <c:v>348.17</c:v>
                </c:pt>
                <c:pt idx="115">
                  <c:v>345.15000000000032</c:v>
                </c:pt>
                <c:pt idx="116">
                  <c:v>342.17</c:v>
                </c:pt>
                <c:pt idx="117">
                  <c:v>339.25</c:v>
                </c:pt>
                <c:pt idx="118">
                  <c:v>336.37</c:v>
                </c:pt>
                <c:pt idx="119">
                  <c:v>333.54</c:v>
                </c:pt>
                <c:pt idx="120">
                  <c:v>330.77</c:v>
                </c:pt>
                <c:pt idx="121">
                  <c:v>328.03</c:v>
                </c:pt>
                <c:pt idx="122">
                  <c:v>325.33999999999969</c:v>
                </c:pt>
                <c:pt idx="123">
                  <c:v>322.7</c:v>
                </c:pt>
                <c:pt idx="124">
                  <c:v>320.10000000000002</c:v>
                </c:pt>
                <c:pt idx="125">
                  <c:v>317.52999999999969</c:v>
                </c:pt>
                <c:pt idx="126">
                  <c:v>315.01</c:v>
                </c:pt>
                <c:pt idx="127">
                  <c:v>312.52999999999969</c:v>
                </c:pt>
                <c:pt idx="128">
                  <c:v>310.08999999999969</c:v>
                </c:pt>
                <c:pt idx="129">
                  <c:v>307.69</c:v>
                </c:pt>
                <c:pt idx="130">
                  <c:v>305.32</c:v>
                </c:pt>
                <c:pt idx="131">
                  <c:v>302.98999999999899</c:v>
                </c:pt>
                <c:pt idx="132">
                  <c:v>300.7</c:v>
                </c:pt>
                <c:pt idx="133">
                  <c:v>298.42999999999893</c:v>
                </c:pt>
                <c:pt idx="134">
                  <c:v>296.20999999999964</c:v>
                </c:pt>
                <c:pt idx="135">
                  <c:v>294.01</c:v>
                </c:pt>
                <c:pt idx="136">
                  <c:v>291.85000000000002</c:v>
                </c:pt>
                <c:pt idx="137">
                  <c:v>289.72000000000003</c:v>
                </c:pt>
                <c:pt idx="138">
                  <c:v>287.62</c:v>
                </c:pt>
                <c:pt idx="139">
                  <c:v>285.55</c:v>
                </c:pt>
                <c:pt idx="140">
                  <c:v>283.51</c:v>
                </c:pt>
                <c:pt idx="141">
                  <c:v>281.5</c:v>
                </c:pt>
                <c:pt idx="142">
                  <c:v>279.52</c:v>
                </c:pt>
                <c:pt idx="143">
                  <c:v>277.56</c:v>
                </c:pt>
                <c:pt idx="144">
                  <c:v>275.64000000000038</c:v>
                </c:pt>
                <c:pt idx="145">
                  <c:v>273.74</c:v>
                </c:pt>
                <c:pt idx="146">
                  <c:v>271.86</c:v>
                </c:pt>
                <c:pt idx="147">
                  <c:v>270.01</c:v>
                </c:pt>
                <c:pt idx="148">
                  <c:v>268.19</c:v>
                </c:pt>
                <c:pt idx="149">
                  <c:v>266.39</c:v>
                </c:pt>
                <c:pt idx="150">
                  <c:v>264.61</c:v>
                </c:pt>
                <c:pt idx="151">
                  <c:v>262.86</c:v>
                </c:pt>
                <c:pt idx="152">
                  <c:v>261.13</c:v>
                </c:pt>
                <c:pt idx="153">
                  <c:v>259.41999999999905</c:v>
                </c:pt>
                <c:pt idx="154">
                  <c:v>257.74</c:v>
                </c:pt>
                <c:pt idx="155">
                  <c:v>256.08</c:v>
                </c:pt>
                <c:pt idx="156">
                  <c:v>254.43</c:v>
                </c:pt>
                <c:pt idx="157">
                  <c:v>252.81</c:v>
                </c:pt>
                <c:pt idx="158">
                  <c:v>251.20999999999998</c:v>
                </c:pt>
                <c:pt idx="159">
                  <c:v>249.63</c:v>
                </c:pt>
                <c:pt idx="160">
                  <c:v>248.07</c:v>
                </c:pt>
                <c:pt idx="161">
                  <c:v>246.53</c:v>
                </c:pt>
                <c:pt idx="162">
                  <c:v>245.01</c:v>
                </c:pt>
                <c:pt idx="163">
                  <c:v>243.51</c:v>
                </c:pt>
                <c:pt idx="164">
                  <c:v>242.02</c:v>
                </c:pt>
                <c:pt idx="165">
                  <c:v>240.56</c:v>
                </c:pt>
                <c:pt idx="166">
                  <c:v>239.10999999999999</c:v>
                </c:pt>
                <c:pt idx="167">
                  <c:v>237.67</c:v>
                </c:pt>
                <c:pt idx="168">
                  <c:v>236.26</c:v>
                </c:pt>
                <c:pt idx="169">
                  <c:v>234.86</c:v>
                </c:pt>
                <c:pt idx="170">
                  <c:v>233.48000000000027</c:v>
                </c:pt>
                <c:pt idx="171">
                  <c:v>232.10999999999999</c:v>
                </c:pt>
                <c:pt idx="172">
                  <c:v>230.76</c:v>
                </c:pt>
                <c:pt idx="173">
                  <c:v>229.43</c:v>
                </c:pt>
                <c:pt idx="174">
                  <c:v>228.10999999999999</c:v>
                </c:pt>
                <c:pt idx="175">
                  <c:v>226.81</c:v>
                </c:pt>
                <c:pt idx="176">
                  <c:v>225.52</c:v>
                </c:pt>
                <c:pt idx="177">
                  <c:v>224.25</c:v>
                </c:pt>
                <c:pt idx="178">
                  <c:v>222.99</c:v>
                </c:pt>
                <c:pt idx="179">
                  <c:v>221.73999999999998</c:v>
                </c:pt>
                <c:pt idx="180">
                  <c:v>220.51</c:v>
                </c:pt>
                <c:pt idx="181">
                  <c:v>219.29</c:v>
                </c:pt>
                <c:pt idx="182">
                  <c:v>218.09</c:v>
                </c:pt>
                <c:pt idx="183">
                  <c:v>216.89000000000001</c:v>
                </c:pt>
                <c:pt idx="184">
                  <c:v>215.70999999999998</c:v>
                </c:pt>
                <c:pt idx="185">
                  <c:v>214.55</c:v>
                </c:pt>
                <c:pt idx="186">
                  <c:v>213.4</c:v>
                </c:pt>
                <c:pt idx="187">
                  <c:v>212.25</c:v>
                </c:pt>
                <c:pt idx="188">
                  <c:v>211.12</c:v>
                </c:pt>
                <c:pt idx="189">
                  <c:v>210.01</c:v>
                </c:pt>
                <c:pt idx="190">
                  <c:v>208.9</c:v>
                </c:pt>
                <c:pt idx="191">
                  <c:v>207.81</c:v>
                </c:pt>
                <c:pt idx="192">
                  <c:v>206.73</c:v>
                </c:pt>
                <c:pt idx="193">
                  <c:v>205.66</c:v>
                </c:pt>
                <c:pt idx="194">
                  <c:v>204.6</c:v>
                </c:pt>
                <c:pt idx="195">
                  <c:v>203.55</c:v>
                </c:pt>
                <c:pt idx="196">
                  <c:v>202.51</c:v>
                </c:pt>
                <c:pt idx="197">
                  <c:v>201.48000000000027</c:v>
                </c:pt>
                <c:pt idx="198">
                  <c:v>200.46</c:v>
                </c:pt>
                <c:pt idx="199">
                  <c:v>199.45000000000007</c:v>
                </c:pt>
                <c:pt idx="200">
                  <c:v>198.46</c:v>
                </c:pt>
                <c:pt idx="201">
                  <c:v>197.47</c:v>
                </c:pt>
                <c:pt idx="202">
                  <c:v>196.49</c:v>
                </c:pt>
                <c:pt idx="203">
                  <c:v>195.52</c:v>
                </c:pt>
                <c:pt idx="204">
                  <c:v>194.57</c:v>
                </c:pt>
                <c:pt idx="205">
                  <c:v>193.62</c:v>
                </c:pt>
                <c:pt idx="206">
                  <c:v>192.68</c:v>
                </c:pt>
                <c:pt idx="207">
                  <c:v>191.75</c:v>
                </c:pt>
                <c:pt idx="208">
                  <c:v>190.82000000000048</c:v>
                </c:pt>
                <c:pt idx="209">
                  <c:v>189.91</c:v>
                </c:pt>
                <c:pt idx="210">
                  <c:v>189.01</c:v>
                </c:pt>
                <c:pt idx="211">
                  <c:v>188.10999999999999</c:v>
                </c:pt>
                <c:pt idx="212">
                  <c:v>187.22</c:v>
                </c:pt>
                <c:pt idx="213">
                  <c:v>186.34</c:v>
                </c:pt>
                <c:pt idx="214">
                  <c:v>185.47</c:v>
                </c:pt>
                <c:pt idx="215">
                  <c:v>184.60999999999999</c:v>
                </c:pt>
                <c:pt idx="216">
                  <c:v>183.76</c:v>
                </c:pt>
                <c:pt idx="217">
                  <c:v>182.91</c:v>
                </c:pt>
                <c:pt idx="218">
                  <c:v>182.07</c:v>
                </c:pt>
                <c:pt idx="219">
                  <c:v>181.23999999999998</c:v>
                </c:pt>
                <c:pt idx="220">
                  <c:v>180.42000000000004</c:v>
                </c:pt>
                <c:pt idx="221">
                  <c:v>179.6</c:v>
                </c:pt>
                <c:pt idx="222">
                  <c:v>178.79</c:v>
                </c:pt>
                <c:pt idx="223">
                  <c:v>177.99</c:v>
                </c:pt>
                <c:pt idx="224">
                  <c:v>177.19</c:v>
                </c:pt>
                <c:pt idx="225">
                  <c:v>176.41</c:v>
                </c:pt>
                <c:pt idx="226">
                  <c:v>175.63</c:v>
                </c:pt>
                <c:pt idx="227">
                  <c:v>174.85000000000048</c:v>
                </c:pt>
                <c:pt idx="228">
                  <c:v>174.08</c:v>
                </c:pt>
                <c:pt idx="229">
                  <c:v>173.32000000000048</c:v>
                </c:pt>
                <c:pt idx="230">
                  <c:v>172.57</c:v>
                </c:pt>
                <c:pt idx="231">
                  <c:v>171.82000000000048</c:v>
                </c:pt>
                <c:pt idx="232">
                  <c:v>171.08</c:v>
                </c:pt>
                <c:pt idx="233">
                  <c:v>170.35000000000048</c:v>
                </c:pt>
                <c:pt idx="234">
                  <c:v>169.62</c:v>
                </c:pt>
                <c:pt idx="235">
                  <c:v>168.9</c:v>
                </c:pt>
                <c:pt idx="236">
                  <c:v>168.18</c:v>
                </c:pt>
                <c:pt idx="237">
                  <c:v>167.47</c:v>
                </c:pt>
                <c:pt idx="238">
                  <c:v>166.76999999999998</c:v>
                </c:pt>
                <c:pt idx="239">
                  <c:v>166.07</c:v>
                </c:pt>
                <c:pt idx="240">
                  <c:v>165.38000000000048</c:v>
                </c:pt>
                <c:pt idx="241">
                  <c:v>164.69</c:v>
                </c:pt>
                <c:pt idx="242">
                  <c:v>164.01</c:v>
                </c:pt>
                <c:pt idx="243">
                  <c:v>163.34</c:v>
                </c:pt>
                <c:pt idx="244">
                  <c:v>162.66999999999999</c:v>
                </c:pt>
                <c:pt idx="245">
                  <c:v>162</c:v>
                </c:pt>
                <c:pt idx="246">
                  <c:v>161.35000000000048</c:v>
                </c:pt>
                <c:pt idx="247">
                  <c:v>160.69</c:v>
                </c:pt>
                <c:pt idx="248">
                  <c:v>160.05000000000001</c:v>
                </c:pt>
                <c:pt idx="249">
                  <c:v>159.4</c:v>
                </c:pt>
                <c:pt idx="250">
                  <c:v>158.76</c:v>
                </c:pt>
                <c:pt idx="251">
                  <c:v>158.13</c:v>
                </c:pt>
                <c:pt idx="252">
                  <c:v>157.5</c:v>
                </c:pt>
                <c:pt idx="253">
                  <c:v>156.88000000000048</c:v>
                </c:pt>
                <c:pt idx="254">
                  <c:v>156.26</c:v>
                </c:pt>
                <c:pt idx="255">
                  <c:v>155.65</c:v>
                </c:pt>
                <c:pt idx="256">
                  <c:v>155.04</c:v>
                </c:pt>
                <c:pt idx="257">
                  <c:v>154.44</c:v>
                </c:pt>
                <c:pt idx="258">
                  <c:v>153.84</c:v>
                </c:pt>
                <c:pt idx="259">
                  <c:v>153.25</c:v>
                </c:pt>
                <c:pt idx="260">
                  <c:v>152.66</c:v>
                </c:pt>
                <c:pt idx="261">
                  <c:v>152.07</c:v>
                </c:pt>
                <c:pt idx="262">
                  <c:v>151.49</c:v>
                </c:pt>
                <c:pt idx="263">
                  <c:v>150.91999999999999</c:v>
                </c:pt>
                <c:pt idx="264">
                  <c:v>150.35000000000048</c:v>
                </c:pt>
                <c:pt idx="265">
                  <c:v>149.78</c:v>
                </c:pt>
                <c:pt idx="266">
                  <c:v>149.20999999999998</c:v>
                </c:pt>
                <c:pt idx="267">
                  <c:v>148.66</c:v>
                </c:pt>
                <c:pt idx="268">
                  <c:v>148.1</c:v>
                </c:pt>
                <c:pt idx="269">
                  <c:v>147.55000000000001</c:v>
                </c:pt>
                <c:pt idx="270">
                  <c:v>147</c:v>
                </c:pt>
                <c:pt idx="271">
                  <c:v>146.46</c:v>
                </c:pt>
                <c:pt idx="272">
                  <c:v>145.91999999999999</c:v>
                </c:pt>
                <c:pt idx="273">
                  <c:v>145.39000000000001</c:v>
                </c:pt>
                <c:pt idx="274">
                  <c:v>144.86000000000001</c:v>
                </c:pt>
                <c:pt idx="275">
                  <c:v>144.33000000000001</c:v>
                </c:pt>
                <c:pt idx="276">
                  <c:v>143.81</c:v>
                </c:pt>
                <c:pt idx="277">
                  <c:v>143.29</c:v>
                </c:pt>
                <c:pt idx="278">
                  <c:v>142.76999999999998</c:v>
                </c:pt>
                <c:pt idx="279">
                  <c:v>142.26</c:v>
                </c:pt>
                <c:pt idx="280">
                  <c:v>141.75</c:v>
                </c:pt>
                <c:pt idx="281">
                  <c:v>141.25</c:v>
                </c:pt>
                <c:pt idx="282">
                  <c:v>140.75</c:v>
                </c:pt>
                <c:pt idx="283">
                  <c:v>140.25</c:v>
                </c:pt>
                <c:pt idx="284">
                  <c:v>139.76</c:v>
                </c:pt>
                <c:pt idx="285">
                  <c:v>139.26999999999998</c:v>
                </c:pt>
                <c:pt idx="286">
                  <c:v>138.78</c:v>
                </c:pt>
                <c:pt idx="287">
                  <c:v>138.30000000000001</c:v>
                </c:pt>
                <c:pt idx="288">
                  <c:v>137.82000000000048</c:v>
                </c:pt>
                <c:pt idx="289">
                  <c:v>137.34</c:v>
                </c:pt>
                <c:pt idx="290">
                  <c:v>136.87</c:v>
                </c:pt>
                <c:pt idx="291">
                  <c:v>136.4</c:v>
                </c:pt>
                <c:pt idx="292">
                  <c:v>135.93</c:v>
                </c:pt>
                <c:pt idx="293">
                  <c:v>135.46</c:v>
                </c:pt>
                <c:pt idx="294">
                  <c:v>135</c:v>
                </c:pt>
                <c:pt idx="295">
                  <c:v>134.55000000000001</c:v>
                </c:pt>
                <c:pt idx="296">
                  <c:v>134.09</c:v>
                </c:pt>
                <c:pt idx="297">
                  <c:v>133.63999999999999</c:v>
                </c:pt>
                <c:pt idx="298">
                  <c:v>133.19</c:v>
                </c:pt>
                <c:pt idx="299">
                  <c:v>132.75</c:v>
                </c:pt>
                <c:pt idx="300">
                  <c:v>132.30000000000001</c:v>
                </c:pt>
                <c:pt idx="301">
                  <c:v>131.86000000000001</c:v>
                </c:pt>
                <c:pt idx="302">
                  <c:v>131.43</c:v>
                </c:pt>
                <c:pt idx="303">
                  <c:v>130.99</c:v>
                </c:pt>
                <c:pt idx="304">
                  <c:v>130.56</c:v>
                </c:pt>
                <c:pt idx="305">
                  <c:v>130.13</c:v>
                </c:pt>
                <c:pt idx="306">
                  <c:v>129.70999999999998</c:v>
                </c:pt>
                <c:pt idx="307">
                  <c:v>129.29</c:v>
                </c:pt>
                <c:pt idx="308">
                  <c:v>128.87</c:v>
                </c:pt>
                <c:pt idx="309">
                  <c:v>128.44999999999999</c:v>
                </c:pt>
                <c:pt idx="310">
                  <c:v>128.04</c:v>
                </c:pt>
                <c:pt idx="311">
                  <c:v>127.61999999999999</c:v>
                </c:pt>
                <c:pt idx="312">
                  <c:v>127.21000000000002</c:v>
                </c:pt>
                <c:pt idx="313">
                  <c:v>126.81</c:v>
                </c:pt>
                <c:pt idx="314">
                  <c:v>126.4</c:v>
                </c:pt>
                <c:pt idx="315">
                  <c:v>126</c:v>
                </c:pt>
                <c:pt idx="316">
                  <c:v>125.6</c:v>
                </c:pt>
                <c:pt idx="317">
                  <c:v>125.21000000000002</c:v>
                </c:pt>
                <c:pt idx="318">
                  <c:v>124.81</c:v>
                </c:pt>
                <c:pt idx="319">
                  <c:v>124.42</c:v>
                </c:pt>
                <c:pt idx="320">
                  <c:v>124.03</c:v>
                </c:pt>
                <c:pt idx="321">
                  <c:v>123.64999999999999</c:v>
                </c:pt>
                <c:pt idx="322">
                  <c:v>123.26</c:v>
                </c:pt>
                <c:pt idx="323">
                  <c:v>122.88</c:v>
                </c:pt>
                <c:pt idx="324">
                  <c:v>122.5</c:v>
                </c:pt>
                <c:pt idx="325">
                  <c:v>122.13</c:v>
                </c:pt>
                <c:pt idx="326">
                  <c:v>121.75</c:v>
                </c:pt>
                <c:pt idx="327">
                  <c:v>121.38</c:v>
                </c:pt>
                <c:pt idx="328">
                  <c:v>121.01</c:v>
                </c:pt>
                <c:pt idx="329">
                  <c:v>120.64</c:v>
                </c:pt>
                <c:pt idx="330">
                  <c:v>120.28</c:v>
                </c:pt>
                <c:pt idx="331">
                  <c:v>119.91000000000012</c:v>
                </c:pt>
                <c:pt idx="332">
                  <c:v>119.55</c:v>
                </c:pt>
                <c:pt idx="333">
                  <c:v>119.19</c:v>
                </c:pt>
                <c:pt idx="334">
                  <c:v>118.83</c:v>
                </c:pt>
                <c:pt idx="335">
                  <c:v>118.48</c:v>
                </c:pt>
                <c:pt idx="336">
                  <c:v>118.13</c:v>
                </c:pt>
                <c:pt idx="337">
                  <c:v>117.78</c:v>
                </c:pt>
                <c:pt idx="338">
                  <c:v>117.43</c:v>
                </c:pt>
                <c:pt idx="339">
                  <c:v>117.08</c:v>
                </c:pt>
                <c:pt idx="340">
                  <c:v>116.74000000000002</c:v>
                </c:pt>
                <c:pt idx="341">
                  <c:v>116.4</c:v>
                </c:pt>
                <c:pt idx="342">
                  <c:v>116.05</c:v>
                </c:pt>
                <c:pt idx="343">
                  <c:v>115.72</c:v>
                </c:pt>
                <c:pt idx="344">
                  <c:v>115.38</c:v>
                </c:pt>
                <c:pt idx="345">
                  <c:v>115.05</c:v>
                </c:pt>
                <c:pt idx="346">
                  <c:v>114.71000000000002</c:v>
                </c:pt>
                <c:pt idx="347">
                  <c:v>114.38</c:v>
                </c:pt>
                <c:pt idx="348">
                  <c:v>114.05</c:v>
                </c:pt>
                <c:pt idx="349">
                  <c:v>113.73</c:v>
                </c:pt>
                <c:pt idx="350">
                  <c:v>113.4</c:v>
                </c:pt>
                <c:pt idx="351">
                  <c:v>113.08</c:v>
                </c:pt>
                <c:pt idx="352">
                  <c:v>112.76</c:v>
                </c:pt>
                <c:pt idx="353">
                  <c:v>112.44000000000024</c:v>
                </c:pt>
                <c:pt idx="354">
                  <c:v>112.11999999999999</c:v>
                </c:pt>
                <c:pt idx="355">
                  <c:v>111.8</c:v>
                </c:pt>
                <c:pt idx="356">
                  <c:v>111.49000000000002</c:v>
                </c:pt>
                <c:pt idx="357">
                  <c:v>111.17999999999998</c:v>
                </c:pt>
                <c:pt idx="358">
                  <c:v>110.86999999999999</c:v>
                </c:pt>
                <c:pt idx="359">
                  <c:v>110.56</c:v>
                </c:pt>
                <c:pt idx="360">
                  <c:v>110.25</c:v>
                </c:pt>
                <c:pt idx="361">
                  <c:v>109.95</c:v>
                </c:pt>
                <c:pt idx="362">
                  <c:v>109.64</c:v>
                </c:pt>
                <c:pt idx="363">
                  <c:v>109.34</c:v>
                </c:pt>
                <c:pt idx="364">
                  <c:v>109.04</c:v>
                </c:pt>
                <c:pt idx="365">
                  <c:v>108.74000000000002</c:v>
                </c:pt>
                <c:pt idx="366">
                  <c:v>108.44000000000024</c:v>
                </c:pt>
                <c:pt idx="367">
                  <c:v>108.14999999999999</c:v>
                </c:pt>
                <c:pt idx="368">
                  <c:v>107.85</c:v>
                </c:pt>
                <c:pt idx="369">
                  <c:v>107.56</c:v>
                </c:pt>
                <c:pt idx="370">
                  <c:v>107.27</c:v>
                </c:pt>
                <c:pt idx="371">
                  <c:v>106.98</c:v>
                </c:pt>
                <c:pt idx="372">
                  <c:v>106.7</c:v>
                </c:pt>
                <c:pt idx="373">
                  <c:v>106.41000000000012</c:v>
                </c:pt>
                <c:pt idx="374">
                  <c:v>106.11999999999999</c:v>
                </c:pt>
                <c:pt idx="375">
                  <c:v>105.84</c:v>
                </c:pt>
                <c:pt idx="376">
                  <c:v>105.56</c:v>
                </c:pt>
                <c:pt idx="377">
                  <c:v>105.28</c:v>
                </c:pt>
                <c:pt idx="378">
                  <c:v>105</c:v>
                </c:pt>
                <c:pt idx="379">
                  <c:v>104.72</c:v>
                </c:pt>
                <c:pt idx="380">
                  <c:v>104.45</c:v>
                </c:pt>
                <c:pt idx="381">
                  <c:v>104.16999999999999</c:v>
                </c:pt>
                <c:pt idx="382">
                  <c:v>103.9</c:v>
                </c:pt>
                <c:pt idx="383">
                  <c:v>103.63</c:v>
                </c:pt>
                <c:pt idx="384">
                  <c:v>103.36</c:v>
                </c:pt>
                <c:pt idx="385">
                  <c:v>103.09</c:v>
                </c:pt>
                <c:pt idx="386">
                  <c:v>102.83</c:v>
                </c:pt>
                <c:pt idx="387">
                  <c:v>102.56</c:v>
                </c:pt>
                <c:pt idx="388">
                  <c:v>102.3</c:v>
                </c:pt>
                <c:pt idx="389">
                  <c:v>102.03</c:v>
                </c:pt>
                <c:pt idx="390">
                  <c:v>101.77</c:v>
                </c:pt>
                <c:pt idx="391">
                  <c:v>101.51</c:v>
                </c:pt>
                <c:pt idx="392">
                  <c:v>101.25</c:v>
                </c:pt>
                <c:pt idx="393">
                  <c:v>100.99000000000002</c:v>
                </c:pt>
                <c:pt idx="394">
                  <c:v>100.74000000000002</c:v>
                </c:pt>
                <c:pt idx="395">
                  <c:v>100.48</c:v>
                </c:pt>
                <c:pt idx="396">
                  <c:v>100.23</c:v>
                </c:pt>
                <c:pt idx="397">
                  <c:v>99.98</c:v>
                </c:pt>
                <c:pt idx="398">
                  <c:v>99.72</c:v>
                </c:pt>
                <c:pt idx="399">
                  <c:v>99.47</c:v>
                </c:pt>
                <c:pt idx="400">
                  <c:v>99.23</c:v>
                </c:pt>
              </c:numCache>
            </c:numRef>
          </c:yVal>
          <c:smooth val="1"/>
        </c:ser>
        <c:ser>
          <c:idx val="2"/>
          <c:order val="2"/>
          <c:tx>
            <c:strRef>
              <c:f>CHIMBACALLE!$L$24</c:f>
              <c:strCache>
                <c:ptCount val="1"/>
                <c:pt idx="0">
                  <c:v>Sa 475años*γa (Estudio)</c:v>
                </c:pt>
              </c:strCache>
            </c:strRef>
          </c:tx>
          <c:spPr>
            <a:ln>
              <a:solidFill>
                <a:schemeClr val="accent5">
                  <a:lumMod val="75000"/>
                </a:schemeClr>
              </a:solidFill>
            </a:ln>
          </c:spPr>
          <c:marker>
            <c:symbol val="none"/>
          </c:marker>
          <c:xVal>
            <c:numRef>
              <c:f>CHIMBACALLE!$K$25:$K$74</c:f>
              <c:numCache>
                <c:formatCode>0.00</c:formatCode>
                <c:ptCount val="50"/>
                <c:pt idx="0">
                  <c:v>0</c:v>
                </c:pt>
                <c:pt idx="1">
                  <c:v>7.0000000000000021E-2</c:v>
                </c:pt>
                <c:pt idx="2">
                  <c:v>0.13</c:v>
                </c:pt>
                <c:pt idx="3">
                  <c:v>0.19000000000000003</c:v>
                </c:pt>
                <c:pt idx="4">
                  <c:v>0.25000000000000006</c:v>
                </c:pt>
                <c:pt idx="5">
                  <c:v>0.32000000000000117</c:v>
                </c:pt>
                <c:pt idx="6">
                  <c:v>0.38000000000000123</c:v>
                </c:pt>
                <c:pt idx="7">
                  <c:v>0.44000000000000022</c:v>
                </c:pt>
                <c:pt idx="8">
                  <c:v>0.50000000000000022</c:v>
                </c:pt>
                <c:pt idx="9">
                  <c:v>0.56000000000000061</c:v>
                </c:pt>
                <c:pt idx="10">
                  <c:v>0.62000000000000222</c:v>
                </c:pt>
                <c:pt idx="11">
                  <c:v>0.6800000000000006</c:v>
                </c:pt>
                <c:pt idx="12">
                  <c:v>0.74000000000000232</c:v>
                </c:pt>
                <c:pt idx="13">
                  <c:v>0.8000000000000006</c:v>
                </c:pt>
                <c:pt idx="14">
                  <c:v>0.86000000000000065</c:v>
                </c:pt>
                <c:pt idx="15">
                  <c:v>0.9300000000000006</c:v>
                </c:pt>
                <c:pt idx="16">
                  <c:v>0.99000000000000066</c:v>
                </c:pt>
                <c:pt idx="17">
                  <c:v>1.0500000000000007</c:v>
                </c:pt>
                <c:pt idx="18">
                  <c:v>1.1100000000000021</c:v>
                </c:pt>
                <c:pt idx="19">
                  <c:v>1.1700000000000021</c:v>
                </c:pt>
                <c:pt idx="20">
                  <c:v>1.2300000000000009</c:v>
                </c:pt>
                <c:pt idx="21">
                  <c:v>1.2900000000000009</c:v>
                </c:pt>
                <c:pt idx="22">
                  <c:v>1.3500000000000021</c:v>
                </c:pt>
                <c:pt idx="23">
                  <c:v>1.410000000000001</c:v>
                </c:pt>
                <c:pt idx="24">
                  <c:v>1.4700000000000011</c:v>
                </c:pt>
                <c:pt idx="25">
                  <c:v>1.5400000000000011</c:v>
                </c:pt>
                <c:pt idx="26">
                  <c:v>1.6000000000000021</c:v>
                </c:pt>
                <c:pt idx="27">
                  <c:v>1.6600000000000021</c:v>
                </c:pt>
                <c:pt idx="28">
                  <c:v>1.7200000000000013</c:v>
                </c:pt>
                <c:pt idx="29">
                  <c:v>1.780000000000002</c:v>
                </c:pt>
                <c:pt idx="30">
                  <c:v>1.8400000000000021</c:v>
                </c:pt>
                <c:pt idx="31">
                  <c:v>1.9000000000000021</c:v>
                </c:pt>
                <c:pt idx="32">
                  <c:v>1.9600000000000053</c:v>
                </c:pt>
                <c:pt idx="33">
                  <c:v>2.0200000000000009</c:v>
                </c:pt>
                <c:pt idx="34">
                  <c:v>2.0799999999999987</c:v>
                </c:pt>
                <c:pt idx="35">
                  <c:v>2.1499999999999981</c:v>
                </c:pt>
                <c:pt idx="36">
                  <c:v>2.2099999999999982</c:v>
                </c:pt>
                <c:pt idx="37">
                  <c:v>2.2699999999999956</c:v>
                </c:pt>
                <c:pt idx="38">
                  <c:v>2.3299999999999943</c:v>
                </c:pt>
                <c:pt idx="39">
                  <c:v>2.389999999999993</c:v>
                </c:pt>
                <c:pt idx="40">
                  <c:v>2.4499999999999917</c:v>
                </c:pt>
                <c:pt idx="41">
                  <c:v>2.5099999999999905</c:v>
                </c:pt>
                <c:pt idx="42">
                  <c:v>2.5699999999999887</c:v>
                </c:pt>
                <c:pt idx="43">
                  <c:v>2.6299999999999879</c:v>
                </c:pt>
                <c:pt idx="44">
                  <c:v>2.6899999999999866</c:v>
                </c:pt>
                <c:pt idx="45">
                  <c:v>2.7599999999999847</c:v>
                </c:pt>
                <c:pt idx="46">
                  <c:v>2.8199999999999767</c:v>
                </c:pt>
                <c:pt idx="47">
                  <c:v>2.8799999999999777</c:v>
                </c:pt>
                <c:pt idx="48">
                  <c:v>2.9399999999999777</c:v>
                </c:pt>
                <c:pt idx="49">
                  <c:v>2.9999999999999787</c:v>
                </c:pt>
              </c:numCache>
            </c:numRef>
          </c:xVal>
          <c:yVal>
            <c:numRef>
              <c:f>CHIMBACALLE!$L$25:$L$74</c:f>
              <c:numCache>
                <c:formatCode>General</c:formatCode>
                <c:ptCount val="50"/>
                <c:pt idx="0">
                  <c:v>867.2179124380383</c:v>
                </c:pt>
                <c:pt idx="1">
                  <c:v>1663.0910639800961</c:v>
                </c:pt>
                <c:pt idx="2">
                  <c:v>1958.0206351283912</c:v>
                </c:pt>
                <c:pt idx="3">
                  <c:v>2753.6504384192253</c:v>
                </c:pt>
                <c:pt idx="4">
                  <c:v>2721.8650774729222</c:v>
                </c:pt>
                <c:pt idx="5">
                  <c:v>2453.5720413894342</c:v>
                </c:pt>
                <c:pt idx="6">
                  <c:v>2151.0192762973679</c:v>
                </c:pt>
                <c:pt idx="7">
                  <c:v>1866.7457315749566</c:v>
                </c:pt>
                <c:pt idx="8" formatCode="0.00">
                  <c:v>1511.7327903322998</c:v>
                </c:pt>
                <c:pt idx="9" formatCode="0.00">
                  <c:v>1254.6462724268758</c:v>
                </c:pt>
                <c:pt idx="10" formatCode="0.00">
                  <c:v>1032.0733790142026</c:v>
                </c:pt>
                <c:pt idx="11">
                  <c:v>873.77203222782055</c:v>
                </c:pt>
                <c:pt idx="12">
                  <c:v>776.01124844833021</c:v>
                </c:pt>
                <c:pt idx="13">
                  <c:v>700.50863142791513</c:v>
                </c:pt>
                <c:pt idx="14">
                  <c:v>651.42302073824567</c:v>
                </c:pt>
                <c:pt idx="15">
                  <c:v>564.84800823063301</c:v>
                </c:pt>
                <c:pt idx="16">
                  <c:v>548.79265005153843</c:v>
                </c:pt>
                <c:pt idx="17">
                  <c:v>525.80476178686308</c:v>
                </c:pt>
                <c:pt idx="18">
                  <c:v>459.09988781737832</c:v>
                </c:pt>
                <c:pt idx="19">
                  <c:v>440.26473065223013</c:v>
                </c:pt>
                <c:pt idx="20">
                  <c:v>400.33912357698324</c:v>
                </c:pt>
                <c:pt idx="21">
                  <c:v>379.74391806919863</c:v>
                </c:pt>
                <c:pt idx="22">
                  <c:v>363.68764215488125</c:v>
                </c:pt>
                <c:pt idx="23">
                  <c:v>329.62209189690572</c:v>
                </c:pt>
                <c:pt idx="24">
                  <c:v>333.6822702645764</c:v>
                </c:pt>
                <c:pt idx="25">
                  <c:v>334.30978417827703</c:v>
                </c:pt>
                <c:pt idx="26">
                  <c:v>320.75904075160503</c:v>
                </c:pt>
                <c:pt idx="27">
                  <c:v>286.12507900697523</c:v>
                </c:pt>
                <c:pt idx="28">
                  <c:v>276.69926811874944</c:v>
                </c:pt>
                <c:pt idx="29">
                  <c:v>278.14742411191855</c:v>
                </c:pt>
                <c:pt idx="30">
                  <c:v>264.13732636347464</c:v>
                </c:pt>
                <c:pt idx="31">
                  <c:v>252.2278175539472</c:v>
                </c:pt>
                <c:pt idx="32">
                  <c:v>240.33612403060431</c:v>
                </c:pt>
                <c:pt idx="33">
                  <c:v>231.2197105906628</c:v>
                </c:pt>
                <c:pt idx="34">
                  <c:v>227.60347115168202</c:v>
                </c:pt>
                <c:pt idx="35">
                  <c:v>218.05234717344771</c:v>
                </c:pt>
                <c:pt idx="36">
                  <c:v>210.09455010718085</c:v>
                </c:pt>
                <c:pt idx="37">
                  <c:v>205.25668440308019</c:v>
                </c:pt>
                <c:pt idx="38">
                  <c:v>201.20703035764083</c:v>
                </c:pt>
                <c:pt idx="39">
                  <c:v>191.92538004754621</c:v>
                </c:pt>
                <c:pt idx="40">
                  <c:v>185.30944168371721</c:v>
                </c:pt>
                <c:pt idx="41">
                  <c:v>183.51114048636128</c:v>
                </c:pt>
                <c:pt idx="42">
                  <c:v>180.40894873999287</c:v>
                </c:pt>
                <c:pt idx="43">
                  <c:v>173.20886882577798</c:v>
                </c:pt>
                <c:pt idx="44">
                  <c:v>171.6491102429315</c:v>
                </c:pt>
                <c:pt idx="45">
                  <c:v>167.02592336680559</c:v>
                </c:pt>
                <c:pt idx="46">
                  <c:v>161.23050803717732</c:v>
                </c:pt>
                <c:pt idx="47">
                  <c:v>161.35098143144708</c:v>
                </c:pt>
                <c:pt idx="48">
                  <c:v>161.48447359483308</c:v>
                </c:pt>
                <c:pt idx="49">
                  <c:v>159.51979462687908</c:v>
                </c:pt>
              </c:numCache>
            </c:numRef>
          </c:yVal>
          <c:smooth val="1"/>
        </c:ser>
        <c:ser>
          <c:idx val="0"/>
          <c:order val="0"/>
          <c:tx>
            <c:strRef>
              <c:f>CHIMBACALLE!$H$24</c:f>
              <c:strCache>
                <c:ptCount val="1"/>
                <c:pt idx="0">
                  <c:v>Sa 475 Años (ERN)</c:v>
                </c:pt>
              </c:strCache>
            </c:strRef>
          </c:tx>
          <c:spPr>
            <a:ln>
              <a:solidFill>
                <a:schemeClr val="accent6">
                  <a:lumMod val="75000"/>
                </a:schemeClr>
              </a:solidFill>
            </a:ln>
          </c:spPr>
          <c:marker>
            <c:symbol val="none"/>
          </c:marker>
          <c:xVal>
            <c:numRef>
              <c:f>CHIMBACALLE!$G$25:$G$425</c:f>
              <c:numCache>
                <c:formatCode>0.00</c:formatCode>
                <c:ptCount val="401"/>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0.10000000000000003</c:v>
                </c:pt>
                <c:pt idx="11">
                  <c:v>0.10999999999999999</c:v>
                </c:pt>
                <c:pt idx="12">
                  <c:v>0.11999999999999998</c:v>
                </c:pt>
                <c:pt idx="13">
                  <c:v>0.13</c:v>
                </c:pt>
                <c:pt idx="14">
                  <c:v>0.14000000000000001</c:v>
                </c:pt>
                <c:pt idx="15">
                  <c:v>0.15000000000000024</c:v>
                </c:pt>
                <c:pt idx="16">
                  <c:v>0.16</c:v>
                </c:pt>
                <c:pt idx="17">
                  <c:v>0.17</c:v>
                </c:pt>
                <c:pt idx="18">
                  <c:v>0.18000000000000024</c:v>
                </c:pt>
                <c:pt idx="19">
                  <c:v>0.19000000000000003</c:v>
                </c:pt>
                <c:pt idx="20">
                  <c:v>0.20000000000000004</c:v>
                </c:pt>
                <c:pt idx="21">
                  <c:v>0.21000000000000021</c:v>
                </c:pt>
                <c:pt idx="22">
                  <c:v>0.22000000000000006</c:v>
                </c:pt>
                <c:pt idx="23">
                  <c:v>0.23000000000000009</c:v>
                </c:pt>
                <c:pt idx="24">
                  <c:v>0.24000000000000021</c:v>
                </c:pt>
                <c:pt idx="25">
                  <c:v>0.25000000000000006</c:v>
                </c:pt>
                <c:pt idx="26">
                  <c:v>0.26000000000000006</c:v>
                </c:pt>
                <c:pt idx="27">
                  <c:v>0.27000000000000007</c:v>
                </c:pt>
                <c:pt idx="28">
                  <c:v>0.28000000000000008</c:v>
                </c:pt>
                <c:pt idx="29">
                  <c:v>0.29000000000000031</c:v>
                </c:pt>
                <c:pt idx="30">
                  <c:v>0.30000000000000032</c:v>
                </c:pt>
                <c:pt idx="31">
                  <c:v>0.31000000000000105</c:v>
                </c:pt>
                <c:pt idx="32">
                  <c:v>0.32000000000000117</c:v>
                </c:pt>
                <c:pt idx="33">
                  <c:v>0.3300000000000014</c:v>
                </c:pt>
                <c:pt idx="34">
                  <c:v>0.3400000000000003</c:v>
                </c:pt>
                <c:pt idx="35">
                  <c:v>0.35000000000000031</c:v>
                </c:pt>
                <c:pt idx="36">
                  <c:v>0.36000000000000032</c:v>
                </c:pt>
                <c:pt idx="37">
                  <c:v>0.37000000000000038</c:v>
                </c:pt>
                <c:pt idx="38">
                  <c:v>0.38000000000000123</c:v>
                </c:pt>
                <c:pt idx="39">
                  <c:v>0.39000000000000123</c:v>
                </c:pt>
                <c:pt idx="40">
                  <c:v>0.4000000000000003</c:v>
                </c:pt>
                <c:pt idx="41">
                  <c:v>0.41000000000000031</c:v>
                </c:pt>
                <c:pt idx="42">
                  <c:v>0.42000000000000032</c:v>
                </c:pt>
                <c:pt idx="43">
                  <c:v>0.43000000000000038</c:v>
                </c:pt>
                <c:pt idx="44">
                  <c:v>0.44000000000000022</c:v>
                </c:pt>
                <c:pt idx="45">
                  <c:v>0.45000000000000034</c:v>
                </c:pt>
                <c:pt idx="46">
                  <c:v>0.4600000000000003</c:v>
                </c:pt>
                <c:pt idx="47">
                  <c:v>0.47000000000000031</c:v>
                </c:pt>
                <c:pt idx="48">
                  <c:v>0.48000000000000032</c:v>
                </c:pt>
                <c:pt idx="49">
                  <c:v>0.49000000000000032</c:v>
                </c:pt>
                <c:pt idx="50">
                  <c:v>0.50000000000000022</c:v>
                </c:pt>
                <c:pt idx="51">
                  <c:v>0.51000000000000023</c:v>
                </c:pt>
                <c:pt idx="52">
                  <c:v>0.52000000000000024</c:v>
                </c:pt>
                <c:pt idx="53">
                  <c:v>0.53000000000000025</c:v>
                </c:pt>
                <c:pt idx="54">
                  <c:v>0.5400000000000007</c:v>
                </c:pt>
                <c:pt idx="55">
                  <c:v>0.5500000000000006</c:v>
                </c:pt>
                <c:pt idx="56">
                  <c:v>0.56000000000000061</c:v>
                </c:pt>
                <c:pt idx="57">
                  <c:v>0.57000000000000062</c:v>
                </c:pt>
                <c:pt idx="58">
                  <c:v>0.58000000000000029</c:v>
                </c:pt>
                <c:pt idx="59">
                  <c:v>0.5900000000000003</c:v>
                </c:pt>
                <c:pt idx="60">
                  <c:v>0.60000000000000064</c:v>
                </c:pt>
                <c:pt idx="61">
                  <c:v>0.61000000000000065</c:v>
                </c:pt>
                <c:pt idx="62">
                  <c:v>0.62000000000000222</c:v>
                </c:pt>
                <c:pt idx="63">
                  <c:v>0.63000000000000245</c:v>
                </c:pt>
                <c:pt idx="64">
                  <c:v>0.64000000000000246</c:v>
                </c:pt>
                <c:pt idx="65">
                  <c:v>0.65000000000000269</c:v>
                </c:pt>
                <c:pt idx="66">
                  <c:v>0.66000000000000292</c:v>
                </c:pt>
                <c:pt idx="67">
                  <c:v>0.67000000000000282</c:v>
                </c:pt>
                <c:pt idx="68">
                  <c:v>0.6800000000000006</c:v>
                </c:pt>
                <c:pt idx="69">
                  <c:v>0.69000000000000061</c:v>
                </c:pt>
                <c:pt idx="70">
                  <c:v>0.70000000000000062</c:v>
                </c:pt>
                <c:pt idx="71">
                  <c:v>0.71000000000000063</c:v>
                </c:pt>
                <c:pt idx="72">
                  <c:v>0.72000000000000064</c:v>
                </c:pt>
                <c:pt idx="73">
                  <c:v>0.73000000000000065</c:v>
                </c:pt>
                <c:pt idx="74">
                  <c:v>0.74000000000000232</c:v>
                </c:pt>
                <c:pt idx="75">
                  <c:v>0.75000000000000244</c:v>
                </c:pt>
                <c:pt idx="76">
                  <c:v>0.76000000000000256</c:v>
                </c:pt>
                <c:pt idx="77">
                  <c:v>0.77000000000000268</c:v>
                </c:pt>
                <c:pt idx="78">
                  <c:v>0.78000000000000069</c:v>
                </c:pt>
                <c:pt idx="79">
                  <c:v>0.7900000000000007</c:v>
                </c:pt>
                <c:pt idx="80">
                  <c:v>0.8000000000000006</c:v>
                </c:pt>
                <c:pt idx="81">
                  <c:v>0.81000000000000061</c:v>
                </c:pt>
                <c:pt idx="82">
                  <c:v>0.82000000000000062</c:v>
                </c:pt>
                <c:pt idx="83">
                  <c:v>0.83000000000000063</c:v>
                </c:pt>
                <c:pt idx="84">
                  <c:v>0.84000000000000064</c:v>
                </c:pt>
                <c:pt idx="85">
                  <c:v>0.85000000000000064</c:v>
                </c:pt>
                <c:pt idx="86">
                  <c:v>0.86000000000000065</c:v>
                </c:pt>
                <c:pt idx="87">
                  <c:v>0.87000000000000244</c:v>
                </c:pt>
                <c:pt idx="88">
                  <c:v>0.88000000000000067</c:v>
                </c:pt>
                <c:pt idx="89">
                  <c:v>0.89000000000000068</c:v>
                </c:pt>
                <c:pt idx="90">
                  <c:v>0.90000000000000069</c:v>
                </c:pt>
                <c:pt idx="91">
                  <c:v>0.9100000000000007</c:v>
                </c:pt>
                <c:pt idx="92">
                  <c:v>0.9200000000000006</c:v>
                </c:pt>
                <c:pt idx="93">
                  <c:v>0.9300000000000006</c:v>
                </c:pt>
                <c:pt idx="94">
                  <c:v>0.94000000000000061</c:v>
                </c:pt>
                <c:pt idx="95">
                  <c:v>0.95000000000000062</c:v>
                </c:pt>
                <c:pt idx="96">
                  <c:v>0.96000000000000063</c:v>
                </c:pt>
                <c:pt idx="97">
                  <c:v>0.97000000000000064</c:v>
                </c:pt>
                <c:pt idx="98">
                  <c:v>0.98000000000000054</c:v>
                </c:pt>
                <c:pt idx="99">
                  <c:v>0.99000000000000066</c:v>
                </c:pt>
                <c:pt idx="100">
                  <c:v>1.0000000000000007</c:v>
                </c:pt>
                <c:pt idx="101">
                  <c:v>1.0100000000000007</c:v>
                </c:pt>
                <c:pt idx="102">
                  <c:v>1.0200000000000007</c:v>
                </c:pt>
                <c:pt idx="103">
                  <c:v>1.0300000000000007</c:v>
                </c:pt>
                <c:pt idx="104">
                  <c:v>1.0400000000000007</c:v>
                </c:pt>
                <c:pt idx="105">
                  <c:v>1.0500000000000007</c:v>
                </c:pt>
                <c:pt idx="106">
                  <c:v>1.0600000000000007</c:v>
                </c:pt>
                <c:pt idx="107">
                  <c:v>1.0700000000000007</c:v>
                </c:pt>
                <c:pt idx="108">
                  <c:v>1.0800000000000007</c:v>
                </c:pt>
                <c:pt idx="109">
                  <c:v>1.0900000000000007</c:v>
                </c:pt>
                <c:pt idx="110">
                  <c:v>1.1000000000000021</c:v>
                </c:pt>
                <c:pt idx="111">
                  <c:v>1.1100000000000021</c:v>
                </c:pt>
                <c:pt idx="112">
                  <c:v>1.1200000000000021</c:v>
                </c:pt>
                <c:pt idx="113">
                  <c:v>1.1300000000000021</c:v>
                </c:pt>
                <c:pt idx="114">
                  <c:v>1.1400000000000021</c:v>
                </c:pt>
                <c:pt idx="115">
                  <c:v>1.1500000000000021</c:v>
                </c:pt>
                <c:pt idx="116">
                  <c:v>1.1600000000000021</c:v>
                </c:pt>
                <c:pt idx="117">
                  <c:v>1.1700000000000021</c:v>
                </c:pt>
                <c:pt idx="118">
                  <c:v>1.1800000000000046</c:v>
                </c:pt>
                <c:pt idx="119">
                  <c:v>1.1900000000000046</c:v>
                </c:pt>
                <c:pt idx="120">
                  <c:v>1.2000000000000008</c:v>
                </c:pt>
                <c:pt idx="121">
                  <c:v>1.2100000000000009</c:v>
                </c:pt>
                <c:pt idx="122">
                  <c:v>1.2200000000000009</c:v>
                </c:pt>
                <c:pt idx="123">
                  <c:v>1.2300000000000009</c:v>
                </c:pt>
                <c:pt idx="124">
                  <c:v>1.2400000000000009</c:v>
                </c:pt>
                <c:pt idx="125">
                  <c:v>1.2500000000000009</c:v>
                </c:pt>
                <c:pt idx="126">
                  <c:v>1.2600000000000009</c:v>
                </c:pt>
                <c:pt idx="127">
                  <c:v>1.2700000000000009</c:v>
                </c:pt>
                <c:pt idx="128">
                  <c:v>1.2800000000000009</c:v>
                </c:pt>
                <c:pt idx="129">
                  <c:v>1.2900000000000009</c:v>
                </c:pt>
                <c:pt idx="130">
                  <c:v>1.3000000000000009</c:v>
                </c:pt>
                <c:pt idx="131">
                  <c:v>1.3100000000000009</c:v>
                </c:pt>
                <c:pt idx="132">
                  <c:v>1.3200000000000021</c:v>
                </c:pt>
                <c:pt idx="133">
                  <c:v>1.3300000000000021</c:v>
                </c:pt>
                <c:pt idx="134">
                  <c:v>1.3400000000000021</c:v>
                </c:pt>
                <c:pt idx="135">
                  <c:v>1.3500000000000021</c:v>
                </c:pt>
                <c:pt idx="136">
                  <c:v>1.3600000000000021</c:v>
                </c:pt>
                <c:pt idx="137">
                  <c:v>1.3700000000000021</c:v>
                </c:pt>
                <c:pt idx="138">
                  <c:v>1.3800000000000021</c:v>
                </c:pt>
                <c:pt idx="139">
                  <c:v>1.3900000000000021</c:v>
                </c:pt>
                <c:pt idx="140">
                  <c:v>1.400000000000001</c:v>
                </c:pt>
                <c:pt idx="141">
                  <c:v>1.410000000000001</c:v>
                </c:pt>
                <c:pt idx="142">
                  <c:v>1.420000000000001</c:v>
                </c:pt>
                <c:pt idx="143">
                  <c:v>1.430000000000001</c:v>
                </c:pt>
                <c:pt idx="144">
                  <c:v>1.4400000000000011</c:v>
                </c:pt>
                <c:pt idx="145">
                  <c:v>1.4500000000000011</c:v>
                </c:pt>
                <c:pt idx="146">
                  <c:v>1.4600000000000011</c:v>
                </c:pt>
                <c:pt idx="147">
                  <c:v>1.4700000000000011</c:v>
                </c:pt>
                <c:pt idx="148">
                  <c:v>1.4800000000000011</c:v>
                </c:pt>
                <c:pt idx="149">
                  <c:v>1.4900000000000011</c:v>
                </c:pt>
                <c:pt idx="150">
                  <c:v>1.5000000000000011</c:v>
                </c:pt>
                <c:pt idx="151">
                  <c:v>1.5100000000000011</c:v>
                </c:pt>
                <c:pt idx="152">
                  <c:v>1.5200000000000011</c:v>
                </c:pt>
                <c:pt idx="153">
                  <c:v>1.5300000000000011</c:v>
                </c:pt>
                <c:pt idx="154">
                  <c:v>1.5400000000000011</c:v>
                </c:pt>
                <c:pt idx="155">
                  <c:v>1.550000000000002</c:v>
                </c:pt>
                <c:pt idx="156">
                  <c:v>1.5600000000000021</c:v>
                </c:pt>
                <c:pt idx="157">
                  <c:v>1.5700000000000021</c:v>
                </c:pt>
                <c:pt idx="158">
                  <c:v>1.5800000000000021</c:v>
                </c:pt>
                <c:pt idx="159">
                  <c:v>1.5900000000000021</c:v>
                </c:pt>
                <c:pt idx="160">
                  <c:v>1.6000000000000021</c:v>
                </c:pt>
                <c:pt idx="161">
                  <c:v>1.6100000000000021</c:v>
                </c:pt>
                <c:pt idx="162">
                  <c:v>1.6200000000000021</c:v>
                </c:pt>
                <c:pt idx="163">
                  <c:v>1.6300000000000021</c:v>
                </c:pt>
                <c:pt idx="164">
                  <c:v>1.6400000000000021</c:v>
                </c:pt>
                <c:pt idx="165">
                  <c:v>1.6500000000000021</c:v>
                </c:pt>
                <c:pt idx="166">
                  <c:v>1.6600000000000021</c:v>
                </c:pt>
                <c:pt idx="167">
                  <c:v>1.6700000000000021</c:v>
                </c:pt>
                <c:pt idx="168">
                  <c:v>1.680000000000005</c:v>
                </c:pt>
                <c:pt idx="169">
                  <c:v>1.6900000000000051</c:v>
                </c:pt>
                <c:pt idx="170">
                  <c:v>1.7000000000000013</c:v>
                </c:pt>
                <c:pt idx="171">
                  <c:v>1.7100000000000013</c:v>
                </c:pt>
                <c:pt idx="172">
                  <c:v>1.7200000000000013</c:v>
                </c:pt>
                <c:pt idx="173">
                  <c:v>1.7300000000000013</c:v>
                </c:pt>
                <c:pt idx="174">
                  <c:v>1.7400000000000013</c:v>
                </c:pt>
                <c:pt idx="175">
                  <c:v>1.7500000000000013</c:v>
                </c:pt>
                <c:pt idx="176">
                  <c:v>1.7600000000000013</c:v>
                </c:pt>
                <c:pt idx="177">
                  <c:v>1.770000000000002</c:v>
                </c:pt>
                <c:pt idx="178">
                  <c:v>1.780000000000002</c:v>
                </c:pt>
                <c:pt idx="179">
                  <c:v>1.790000000000002</c:v>
                </c:pt>
                <c:pt idx="180">
                  <c:v>1.800000000000002</c:v>
                </c:pt>
                <c:pt idx="181">
                  <c:v>1.8100000000000021</c:v>
                </c:pt>
                <c:pt idx="182">
                  <c:v>1.8200000000000021</c:v>
                </c:pt>
                <c:pt idx="183">
                  <c:v>1.8300000000000021</c:v>
                </c:pt>
                <c:pt idx="184">
                  <c:v>1.8400000000000021</c:v>
                </c:pt>
                <c:pt idx="185">
                  <c:v>1.8500000000000021</c:v>
                </c:pt>
                <c:pt idx="186">
                  <c:v>1.8600000000000021</c:v>
                </c:pt>
                <c:pt idx="187">
                  <c:v>1.8700000000000021</c:v>
                </c:pt>
                <c:pt idx="188">
                  <c:v>1.8800000000000021</c:v>
                </c:pt>
                <c:pt idx="189">
                  <c:v>1.8900000000000021</c:v>
                </c:pt>
                <c:pt idx="190">
                  <c:v>1.9000000000000021</c:v>
                </c:pt>
                <c:pt idx="191">
                  <c:v>1.9100000000000021</c:v>
                </c:pt>
                <c:pt idx="192">
                  <c:v>1.9200000000000021</c:v>
                </c:pt>
                <c:pt idx="193">
                  <c:v>1.9300000000000053</c:v>
                </c:pt>
                <c:pt idx="194">
                  <c:v>1.9400000000000053</c:v>
                </c:pt>
                <c:pt idx="195">
                  <c:v>1.9500000000000053</c:v>
                </c:pt>
                <c:pt idx="196">
                  <c:v>1.9600000000000053</c:v>
                </c:pt>
                <c:pt idx="197">
                  <c:v>1.9700000000000053</c:v>
                </c:pt>
                <c:pt idx="198">
                  <c:v>1.9800000000000058</c:v>
                </c:pt>
                <c:pt idx="199">
                  <c:v>1.9900000000000058</c:v>
                </c:pt>
                <c:pt idx="200">
                  <c:v>2.0000000000000013</c:v>
                </c:pt>
                <c:pt idx="201">
                  <c:v>2.0100000000000007</c:v>
                </c:pt>
                <c:pt idx="202">
                  <c:v>2.0200000000000009</c:v>
                </c:pt>
                <c:pt idx="203">
                  <c:v>2.0300000000000007</c:v>
                </c:pt>
                <c:pt idx="204">
                  <c:v>2.0400000000000005</c:v>
                </c:pt>
                <c:pt idx="205">
                  <c:v>2.0500000000000003</c:v>
                </c:pt>
                <c:pt idx="206">
                  <c:v>2.06</c:v>
                </c:pt>
                <c:pt idx="207">
                  <c:v>2.0699999999999998</c:v>
                </c:pt>
                <c:pt idx="208">
                  <c:v>2.0799999999999987</c:v>
                </c:pt>
                <c:pt idx="209">
                  <c:v>2.0899999999999994</c:v>
                </c:pt>
                <c:pt idx="210">
                  <c:v>2.0999999999999988</c:v>
                </c:pt>
                <c:pt idx="211">
                  <c:v>2.109999999999999</c:v>
                </c:pt>
                <c:pt idx="212">
                  <c:v>2.1199999999999988</c:v>
                </c:pt>
                <c:pt idx="213">
                  <c:v>2.1299999999999986</c:v>
                </c:pt>
                <c:pt idx="214">
                  <c:v>2.1399999999999983</c:v>
                </c:pt>
                <c:pt idx="215">
                  <c:v>2.1499999999999981</c:v>
                </c:pt>
                <c:pt idx="216">
                  <c:v>2.1599999999999979</c:v>
                </c:pt>
                <c:pt idx="217">
                  <c:v>2.1699999999999982</c:v>
                </c:pt>
                <c:pt idx="218">
                  <c:v>2.1799999999999975</c:v>
                </c:pt>
                <c:pt idx="219">
                  <c:v>2.1899999999999982</c:v>
                </c:pt>
                <c:pt idx="220">
                  <c:v>2.1999999999999971</c:v>
                </c:pt>
                <c:pt idx="221">
                  <c:v>2.2099999999999982</c:v>
                </c:pt>
                <c:pt idx="222">
                  <c:v>2.2199999999999966</c:v>
                </c:pt>
                <c:pt idx="223">
                  <c:v>2.2299999999999982</c:v>
                </c:pt>
                <c:pt idx="224">
                  <c:v>2.2399999999999962</c:v>
                </c:pt>
                <c:pt idx="225">
                  <c:v>2.2499999999999982</c:v>
                </c:pt>
                <c:pt idx="226">
                  <c:v>2.2599999999999958</c:v>
                </c:pt>
                <c:pt idx="227">
                  <c:v>2.2699999999999956</c:v>
                </c:pt>
                <c:pt idx="228">
                  <c:v>2.2799999999999954</c:v>
                </c:pt>
                <c:pt idx="229">
                  <c:v>2.2899999999999952</c:v>
                </c:pt>
                <c:pt idx="230">
                  <c:v>2.2999999999999949</c:v>
                </c:pt>
                <c:pt idx="231">
                  <c:v>2.3099999999999947</c:v>
                </c:pt>
                <c:pt idx="232">
                  <c:v>2.3199999999999927</c:v>
                </c:pt>
                <c:pt idx="233">
                  <c:v>2.3299999999999943</c:v>
                </c:pt>
                <c:pt idx="234">
                  <c:v>2.3399999999999928</c:v>
                </c:pt>
                <c:pt idx="235">
                  <c:v>2.3499999999999939</c:v>
                </c:pt>
                <c:pt idx="236">
                  <c:v>2.3599999999999937</c:v>
                </c:pt>
                <c:pt idx="237">
                  <c:v>2.3699999999999934</c:v>
                </c:pt>
                <c:pt idx="238">
                  <c:v>2.3799999999999928</c:v>
                </c:pt>
                <c:pt idx="239">
                  <c:v>2.389999999999993</c:v>
                </c:pt>
                <c:pt idx="240">
                  <c:v>2.3999999999999928</c:v>
                </c:pt>
                <c:pt idx="241">
                  <c:v>2.4099999999999926</c:v>
                </c:pt>
                <c:pt idx="242">
                  <c:v>2.4199999999999924</c:v>
                </c:pt>
                <c:pt idx="243">
                  <c:v>2.4299999999999922</c:v>
                </c:pt>
                <c:pt idx="244">
                  <c:v>2.439999999999992</c:v>
                </c:pt>
                <c:pt idx="245">
                  <c:v>2.4499999999999917</c:v>
                </c:pt>
                <c:pt idx="246">
                  <c:v>2.459999999999984</c:v>
                </c:pt>
                <c:pt idx="247">
                  <c:v>2.4699999999999913</c:v>
                </c:pt>
                <c:pt idx="248">
                  <c:v>2.4799999999999907</c:v>
                </c:pt>
                <c:pt idx="249">
                  <c:v>2.4899999999999909</c:v>
                </c:pt>
                <c:pt idx="250">
                  <c:v>2.4999999999999907</c:v>
                </c:pt>
                <c:pt idx="251">
                  <c:v>2.5099999999999905</c:v>
                </c:pt>
                <c:pt idx="252">
                  <c:v>2.5199999999999867</c:v>
                </c:pt>
                <c:pt idx="253">
                  <c:v>2.52999999999999</c:v>
                </c:pt>
                <c:pt idx="254">
                  <c:v>2.5399999999999867</c:v>
                </c:pt>
                <c:pt idx="255">
                  <c:v>2.5499999999999887</c:v>
                </c:pt>
                <c:pt idx="256">
                  <c:v>2.5599999999999867</c:v>
                </c:pt>
                <c:pt idx="257">
                  <c:v>2.5699999999999887</c:v>
                </c:pt>
                <c:pt idx="258">
                  <c:v>2.5799999999999867</c:v>
                </c:pt>
                <c:pt idx="259">
                  <c:v>2.5899999999999888</c:v>
                </c:pt>
                <c:pt idx="260">
                  <c:v>2.5999999999999877</c:v>
                </c:pt>
                <c:pt idx="261">
                  <c:v>2.6099999999999883</c:v>
                </c:pt>
                <c:pt idx="262">
                  <c:v>2.6199999999999877</c:v>
                </c:pt>
                <c:pt idx="263">
                  <c:v>2.6299999999999879</c:v>
                </c:pt>
                <c:pt idx="264">
                  <c:v>2.6399999999999877</c:v>
                </c:pt>
                <c:pt idx="265">
                  <c:v>2.6499999999999875</c:v>
                </c:pt>
                <c:pt idx="266">
                  <c:v>2.6599999999999873</c:v>
                </c:pt>
                <c:pt idx="267">
                  <c:v>2.6699999999999871</c:v>
                </c:pt>
                <c:pt idx="268">
                  <c:v>2.6799999999999868</c:v>
                </c:pt>
                <c:pt idx="269">
                  <c:v>2.6899999999999866</c:v>
                </c:pt>
                <c:pt idx="270">
                  <c:v>2.6999999999999864</c:v>
                </c:pt>
                <c:pt idx="271">
                  <c:v>2.7099999999999862</c:v>
                </c:pt>
                <c:pt idx="272">
                  <c:v>2.719999999999986</c:v>
                </c:pt>
                <c:pt idx="273">
                  <c:v>2.7299999999999858</c:v>
                </c:pt>
                <c:pt idx="274">
                  <c:v>2.7399999999999847</c:v>
                </c:pt>
                <c:pt idx="275">
                  <c:v>2.7499999999999853</c:v>
                </c:pt>
                <c:pt idx="276">
                  <c:v>2.7599999999999847</c:v>
                </c:pt>
                <c:pt idx="277">
                  <c:v>2.7699999999999849</c:v>
                </c:pt>
                <c:pt idx="278">
                  <c:v>2.7799999999999847</c:v>
                </c:pt>
                <c:pt idx="279">
                  <c:v>2.7899999999999845</c:v>
                </c:pt>
                <c:pt idx="280">
                  <c:v>2.7999999999999843</c:v>
                </c:pt>
                <c:pt idx="281">
                  <c:v>2.8099999999999827</c:v>
                </c:pt>
                <c:pt idx="282">
                  <c:v>2.8199999999999767</c:v>
                </c:pt>
                <c:pt idx="283">
                  <c:v>2.8299999999999828</c:v>
                </c:pt>
                <c:pt idx="284">
                  <c:v>2.8399999999999777</c:v>
                </c:pt>
                <c:pt idx="285">
                  <c:v>2.8499999999999828</c:v>
                </c:pt>
                <c:pt idx="286">
                  <c:v>2.8599999999999777</c:v>
                </c:pt>
                <c:pt idx="287">
                  <c:v>2.8699999999999828</c:v>
                </c:pt>
                <c:pt idx="288">
                  <c:v>2.8799999999999777</c:v>
                </c:pt>
                <c:pt idx="289">
                  <c:v>2.8899999999999824</c:v>
                </c:pt>
                <c:pt idx="290">
                  <c:v>2.8999999999999777</c:v>
                </c:pt>
                <c:pt idx="291">
                  <c:v>2.9099999999999797</c:v>
                </c:pt>
                <c:pt idx="292">
                  <c:v>2.9199999999999777</c:v>
                </c:pt>
                <c:pt idx="293">
                  <c:v>2.9299999999999797</c:v>
                </c:pt>
                <c:pt idx="294">
                  <c:v>2.9399999999999777</c:v>
                </c:pt>
                <c:pt idx="295">
                  <c:v>2.9499999999999797</c:v>
                </c:pt>
                <c:pt idx="296">
                  <c:v>2.9599999999999778</c:v>
                </c:pt>
                <c:pt idx="297">
                  <c:v>2.9699999999999807</c:v>
                </c:pt>
                <c:pt idx="298">
                  <c:v>2.9799999999999787</c:v>
                </c:pt>
                <c:pt idx="299">
                  <c:v>2.9899999999999798</c:v>
                </c:pt>
                <c:pt idx="300">
                  <c:v>2.9999999999999787</c:v>
                </c:pt>
                <c:pt idx="301">
                  <c:v>3.0099999999999798</c:v>
                </c:pt>
                <c:pt idx="302">
                  <c:v>3.0199999999999787</c:v>
                </c:pt>
                <c:pt idx="303">
                  <c:v>3.0299999999999794</c:v>
                </c:pt>
                <c:pt idx="304">
                  <c:v>3.0399999999999787</c:v>
                </c:pt>
                <c:pt idx="305">
                  <c:v>3.049999999999979</c:v>
                </c:pt>
                <c:pt idx="306">
                  <c:v>3.0599999999999787</c:v>
                </c:pt>
                <c:pt idx="307">
                  <c:v>3.0699999999999785</c:v>
                </c:pt>
                <c:pt idx="308">
                  <c:v>3.0799999999999783</c:v>
                </c:pt>
                <c:pt idx="309">
                  <c:v>3.0899999999999781</c:v>
                </c:pt>
                <c:pt idx="310">
                  <c:v>3.0999999999999779</c:v>
                </c:pt>
                <c:pt idx="311">
                  <c:v>3.1099999999999781</c:v>
                </c:pt>
                <c:pt idx="312">
                  <c:v>3.1199999999999775</c:v>
                </c:pt>
                <c:pt idx="313">
                  <c:v>3.1299999999999772</c:v>
                </c:pt>
                <c:pt idx="314">
                  <c:v>3.139999999999977</c:v>
                </c:pt>
                <c:pt idx="315">
                  <c:v>3.1499999999999782</c:v>
                </c:pt>
                <c:pt idx="316">
                  <c:v>3.1599999999999766</c:v>
                </c:pt>
                <c:pt idx="317">
                  <c:v>3.1699999999999782</c:v>
                </c:pt>
                <c:pt idx="318">
                  <c:v>3.1799999999999762</c:v>
                </c:pt>
                <c:pt idx="319">
                  <c:v>3.1899999999999782</c:v>
                </c:pt>
                <c:pt idx="320">
                  <c:v>3.1999999999999758</c:v>
                </c:pt>
                <c:pt idx="321">
                  <c:v>3.2099999999999755</c:v>
                </c:pt>
                <c:pt idx="322">
                  <c:v>3.2199999999999753</c:v>
                </c:pt>
                <c:pt idx="323">
                  <c:v>3.2299999999999751</c:v>
                </c:pt>
                <c:pt idx="324">
                  <c:v>3.2399999999999749</c:v>
                </c:pt>
                <c:pt idx="325">
                  <c:v>3.2499999999999751</c:v>
                </c:pt>
                <c:pt idx="326">
                  <c:v>3.2599999999999745</c:v>
                </c:pt>
                <c:pt idx="327">
                  <c:v>3.2699999999999751</c:v>
                </c:pt>
                <c:pt idx="328">
                  <c:v>3.279999999999974</c:v>
                </c:pt>
                <c:pt idx="329">
                  <c:v>3.2899999999999752</c:v>
                </c:pt>
                <c:pt idx="330">
                  <c:v>3.2999999999999736</c:v>
                </c:pt>
                <c:pt idx="331">
                  <c:v>3.3099999999999734</c:v>
                </c:pt>
                <c:pt idx="332">
                  <c:v>3.3199999999999728</c:v>
                </c:pt>
                <c:pt idx="333">
                  <c:v>3.329999999999973</c:v>
                </c:pt>
                <c:pt idx="334">
                  <c:v>3.3399999999999728</c:v>
                </c:pt>
                <c:pt idx="335">
                  <c:v>3.3499999999999726</c:v>
                </c:pt>
                <c:pt idx="336">
                  <c:v>3.3599999999999723</c:v>
                </c:pt>
                <c:pt idx="337">
                  <c:v>3.3699999999999721</c:v>
                </c:pt>
                <c:pt idx="338">
                  <c:v>3.3799999999999644</c:v>
                </c:pt>
                <c:pt idx="339">
                  <c:v>3.3899999999999717</c:v>
                </c:pt>
                <c:pt idx="340">
                  <c:v>3.3999999999999639</c:v>
                </c:pt>
                <c:pt idx="341">
                  <c:v>3.4099999999999713</c:v>
                </c:pt>
                <c:pt idx="342">
                  <c:v>3.4199999999999635</c:v>
                </c:pt>
                <c:pt idx="343">
                  <c:v>3.4299999999999708</c:v>
                </c:pt>
                <c:pt idx="344">
                  <c:v>3.4399999999999631</c:v>
                </c:pt>
                <c:pt idx="345">
                  <c:v>3.4499999999999704</c:v>
                </c:pt>
                <c:pt idx="346">
                  <c:v>3.4599999999999667</c:v>
                </c:pt>
                <c:pt idx="347">
                  <c:v>3.46999999999997</c:v>
                </c:pt>
                <c:pt idx="348">
                  <c:v>3.4799999999999667</c:v>
                </c:pt>
                <c:pt idx="349">
                  <c:v>3.4899999999999687</c:v>
                </c:pt>
                <c:pt idx="350">
                  <c:v>3.4999999999999667</c:v>
                </c:pt>
                <c:pt idx="351">
                  <c:v>3.5099999999999687</c:v>
                </c:pt>
                <c:pt idx="352">
                  <c:v>3.5199999999999667</c:v>
                </c:pt>
                <c:pt idx="353">
                  <c:v>3.5299999999999687</c:v>
                </c:pt>
                <c:pt idx="354">
                  <c:v>3.5399999999999667</c:v>
                </c:pt>
                <c:pt idx="355">
                  <c:v>3.5499999999999683</c:v>
                </c:pt>
                <c:pt idx="356">
                  <c:v>3.5599999999999667</c:v>
                </c:pt>
                <c:pt idx="357">
                  <c:v>3.5699999999999679</c:v>
                </c:pt>
                <c:pt idx="358">
                  <c:v>3.5799999999999677</c:v>
                </c:pt>
                <c:pt idx="359">
                  <c:v>3.5899999999999674</c:v>
                </c:pt>
                <c:pt idx="360">
                  <c:v>3.5999999999999668</c:v>
                </c:pt>
                <c:pt idx="361">
                  <c:v>3.609999999999967</c:v>
                </c:pt>
                <c:pt idx="362">
                  <c:v>3.6199999999999668</c:v>
                </c:pt>
                <c:pt idx="363">
                  <c:v>3.6299999999999666</c:v>
                </c:pt>
                <c:pt idx="364">
                  <c:v>3.6399999999999664</c:v>
                </c:pt>
                <c:pt idx="365">
                  <c:v>3.6499999999999662</c:v>
                </c:pt>
                <c:pt idx="366">
                  <c:v>3.6599999999999637</c:v>
                </c:pt>
                <c:pt idx="367">
                  <c:v>3.6699999999999657</c:v>
                </c:pt>
                <c:pt idx="368">
                  <c:v>3.6799999999999637</c:v>
                </c:pt>
                <c:pt idx="369">
                  <c:v>3.6899999999999653</c:v>
                </c:pt>
                <c:pt idx="370">
                  <c:v>3.6999999999999647</c:v>
                </c:pt>
                <c:pt idx="371">
                  <c:v>3.7099999999999649</c:v>
                </c:pt>
                <c:pt idx="372">
                  <c:v>3.7199999999999647</c:v>
                </c:pt>
                <c:pt idx="373">
                  <c:v>3.7299999999999645</c:v>
                </c:pt>
                <c:pt idx="374">
                  <c:v>3.7399999999999638</c:v>
                </c:pt>
                <c:pt idx="375">
                  <c:v>3.749999999999964</c:v>
                </c:pt>
                <c:pt idx="376">
                  <c:v>3.7599999999999638</c:v>
                </c:pt>
                <c:pt idx="377">
                  <c:v>3.7699999999999636</c:v>
                </c:pt>
                <c:pt idx="378">
                  <c:v>3.7799999999999634</c:v>
                </c:pt>
                <c:pt idx="379">
                  <c:v>3.7899999999999632</c:v>
                </c:pt>
                <c:pt idx="380">
                  <c:v>3.799999999999963</c:v>
                </c:pt>
                <c:pt idx="381">
                  <c:v>3.8099999999999627</c:v>
                </c:pt>
                <c:pt idx="382">
                  <c:v>3.8199999999999577</c:v>
                </c:pt>
                <c:pt idx="383">
                  <c:v>3.8299999999999623</c:v>
                </c:pt>
                <c:pt idx="384">
                  <c:v>3.8399999999999577</c:v>
                </c:pt>
                <c:pt idx="385">
                  <c:v>3.8499999999999597</c:v>
                </c:pt>
                <c:pt idx="386">
                  <c:v>3.8599999999999577</c:v>
                </c:pt>
                <c:pt idx="387">
                  <c:v>3.8699999999999597</c:v>
                </c:pt>
                <c:pt idx="388">
                  <c:v>3.8799999999999577</c:v>
                </c:pt>
                <c:pt idx="389">
                  <c:v>3.8899999999999597</c:v>
                </c:pt>
                <c:pt idx="390">
                  <c:v>3.8999999999999577</c:v>
                </c:pt>
                <c:pt idx="391">
                  <c:v>3.9099999999999597</c:v>
                </c:pt>
                <c:pt idx="392">
                  <c:v>3.9199999999999577</c:v>
                </c:pt>
                <c:pt idx="393">
                  <c:v>3.9299999999999597</c:v>
                </c:pt>
                <c:pt idx="394">
                  <c:v>3.9399999999999578</c:v>
                </c:pt>
                <c:pt idx="395">
                  <c:v>3.9499999999999598</c:v>
                </c:pt>
                <c:pt idx="396">
                  <c:v>3.9599999999999587</c:v>
                </c:pt>
                <c:pt idx="397">
                  <c:v>3.9699999999999593</c:v>
                </c:pt>
                <c:pt idx="398">
                  <c:v>3.9799999999999587</c:v>
                </c:pt>
                <c:pt idx="399">
                  <c:v>3.9899999999999589</c:v>
                </c:pt>
                <c:pt idx="400">
                  <c:v>3.9999999999999587</c:v>
                </c:pt>
              </c:numCache>
            </c:numRef>
          </c:xVal>
          <c:yVal>
            <c:numRef>
              <c:f>CHIMBACALLE!$H$25:$H$425</c:f>
              <c:numCache>
                <c:formatCode>0.00</c:formatCode>
                <c:ptCount val="401"/>
                <c:pt idx="0">
                  <c:v>480.66</c:v>
                </c:pt>
                <c:pt idx="1">
                  <c:v>555.41</c:v>
                </c:pt>
                <c:pt idx="2">
                  <c:v>630.16</c:v>
                </c:pt>
                <c:pt idx="3">
                  <c:v>704.91</c:v>
                </c:pt>
                <c:pt idx="4">
                  <c:v>779.66</c:v>
                </c:pt>
                <c:pt idx="5">
                  <c:v>854.41</c:v>
                </c:pt>
                <c:pt idx="6">
                  <c:v>929.16</c:v>
                </c:pt>
                <c:pt idx="7">
                  <c:v>1003.91</c:v>
                </c:pt>
                <c:pt idx="8">
                  <c:v>1078.6499999999999</c:v>
                </c:pt>
                <c:pt idx="9">
                  <c:v>1153.4000000000001</c:v>
                </c:pt>
                <c:pt idx="10">
                  <c:v>1192.04</c:v>
                </c:pt>
                <c:pt idx="11">
                  <c:v>1192.04</c:v>
                </c:pt>
                <c:pt idx="12">
                  <c:v>1192.04</c:v>
                </c:pt>
                <c:pt idx="13">
                  <c:v>1192.04</c:v>
                </c:pt>
                <c:pt idx="14">
                  <c:v>1192.04</c:v>
                </c:pt>
                <c:pt idx="15">
                  <c:v>1192.04</c:v>
                </c:pt>
                <c:pt idx="16">
                  <c:v>1192.04</c:v>
                </c:pt>
                <c:pt idx="17">
                  <c:v>1192.04</c:v>
                </c:pt>
                <c:pt idx="18">
                  <c:v>1192.04</c:v>
                </c:pt>
                <c:pt idx="19">
                  <c:v>1192.04</c:v>
                </c:pt>
                <c:pt idx="20">
                  <c:v>1192.04</c:v>
                </c:pt>
                <c:pt idx="21">
                  <c:v>1192.04</c:v>
                </c:pt>
                <c:pt idx="22">
                  <c:v>1192.04</c:v>
                </c:pt>
                <c:pt idx="23">
                  <c:v>1192.04</c:v>
                </c:pt>
                <c:pt idx="24">
                  <c:v>1192.04</c:v>
                </c:pt>
                <c:pt idx="25">
                  <c:v>1192.04</c:v>
                </c:pt>
                <c:pt idx="26">
                  <c:v>1192.04</c:v>
                </c:pt>
                <c:pt idx="27">
                  <c:v>1192.04</c:v>
                </c:pt>
                <c:pt idx="28">
                  <c:v>1192.04</c:v>
                </c:pt>
                <c:pt idx="29">
                  <c:v>1192.04</c:v>
                </c:pt>
                <c:pt idx="30">
                  <c:v>1192.04</c:v>
                </c:pt>
                <c:pt idx="31">
                  <c:v>1192.04</c:v>
                </c:pt>
                <c:pt idx="32">
                  <c:v>1192.04</c:v>
                </c:pt>
                <c:pt idx="33">
                  <c:v>1192.04</c:v>
                </c:pt>
                <c:pt idx="34">
                  <c:v>1192.04</c:v>
                </c:pt>
                <c:pt idx="35">
                  <c:v>1192.04</c:v>
                </c:pt>
                <c:pt idx="36">
                  <c:v>1192.04</c:v>
                </c:pt>
                <c:pt idx="37">
                  <c:v>1192.04</c:v>
                </c:pt>
                <c:pt idx="38">
                  <c:v>1192.04</c:v>
                </c:pt>
                <c:pt idx="39">
                  <c:v>1192.04</c:v>
                </c:pt>
                <c:pt idx="40">
                  <c:v>1192.04</c:v>
                </c:pt>
                <c:pt idx="41">
                  <c:v>1192.04</c:v>
                </c:pt>
                <c:pt idx="42">
                  <c:v>1192.04</c:v>
                </c:pt>
                <c:pt idx="43">
                  <c:v>1192.04</c:v>
                </c:pt>
                <c:pt idx="44">
                  <c:v>1192.04</c:v>
                </c:pt>
                <c:pt idx="45">
                  <c:v>1192.04</c:v>
                </c:pt>
                <c:pt idx="46">
                  <c:v>1192.04</c:v>
                </c:pt>
                <c:pt idx="47">
                  <c:v>1192.04</c:v>
                </c:pt>
                <c:pt idx="48">
                  <c:v>1192.04</c:v>
                </c:pt>
                <c:pt idx="49">
                  <c:v>1192.04</c:v>
                </c:pt>
                <c:pt idx="50">
                  <c:v>1192.04</c:v>
                </c:pt>
                <c:pt idx="51">
                  <c:v>1192.04</c:v>
                </c:pt>
                <c:pt idx="52">
                  <c:v>1192.04</c:v>
                </c:pt>
                <c:pt idx="53">
                  <c:v>1177.27</c:v>
                </c:pt>
                <c:pt idx="54">
                  <c:v>1155.47</c:v>
                </c:pt>
                <c:pt idx="55">
                  <c:v>1134.46</c:v>
                </c:pt>
                <c:pt idx="56">
                  <c:v>1114.2</c:v>
                </c:pt>
                <c:pt idx="57">
                  <c:v>1094.6499999999999</c:v>
                </c:pt>
                <c:pt idx="58">
                  <c:v>1075.78</c:v>
                </c:pt>
                <c:pt idx="59">
                  <c:v>1057.55</c:v>
                </c:pt>
                <c:pt idx="60">
                  <c:v>1039.92</c:v>
                </c:pt>
                <c:pt idx="61">
                  <c:v>1022.87</c:v>
                </c:pt>
                <c:pt idx="62">
                  <c:v>1006.38</c:v>
                </c:pt>
                <c:pt idx="63">
                  <c:v>990.4</c:v>
                </c:pt>
                <c:pt idx="64">
                  <c:v>974.93</c:v>
                </c:pt>
                <c:pt idx="65">
                  <c:v>959.93</c:v>
                </c:pt>
                <c:pt idx="66">
                  <c:v>945.38</c:v>
                </c:pt>
                <c:pt idx="67">
                  <c:v>931.27000000000055</c:v>
                </c:pt>
                <c:pt idx="68">
                  <c:v>917.58</c:v>
                </c:pt>
                <c:pt idx="69">
                  <c:v>904.28000000000054</c:v>
                </c:pt>
                <c:pt idx="70">
                  <c:v>891.35999999999797</c:v>
                </c:pt>
                <c:pt idx="71">
                  <c:v>878.81</c:v>
                </c:pt>
                <c:pt idx="72">
                  <c:v>866.6</c:v>
                </c:pt>
                <c:pt idx="73">
                  <c:v>854.73</c:v>
                </c:pt>
                <c:pt idx="74">
                  <c:v>843.18000000000052</c:v>
                </c:pt>
                <c:pt idx="75">
                  <c:v>831.93999999999949</c:v>
                </c:pt>
                <c:pt idx="76">
                  <c:v>820.99</c:v>
                </c:pt>
                <c:pt idx="77">
                  <c:v>810.32999999999947</c:v>
                </c:pt>
                <c:pt idx="78">
                  <c:v>799.93999999999949</c:v>
                </c:pt>
                <c:pt idx="79">
                  <c:v>789.81</c:v>
                </c:pt>
                <c:pt idx="80">
                  <c:v>779.93999999999949</c:v>
                </c:pt>
                <c:pt idx="81">
                  <c:v>770.31</c:v>
                </c:pt>
                <c:pt idx="82">
                  <c:v>760.92</c:v>
                </c:pt>
                <c:pt idx="83">
                  <c:v>751.75</c:v>
                </c:pt>
                <c:pt idx="84">
                  <c:v>742.8</c:v>
                </c:pt>
                <c:pt idx="85">
                  <c:v>734.06</c:v>
                </c:pt>
                <c:pt idx="86">
                  <c:v>725.53</c:v>
                </c:pt>
                <c:pt idx="87">
                  <c:v>717.19</c:v>
                </c:pt>
                <c:pt idx="88">
                  <c:v>709.04</c:v>
                </c:pt>
                <c:pt idx="89">
                  <c:v>701.07</c:v>
                </c:pt>
                <c:pt idx="90">
                  <c:v>693.28000000000054</c:v>
                </c:pt>
                <c:pt idx="91">
                  <c:v>685.66</c:v>
                </c:pt>
                <c:pt idx="92">
                  <c:v>678.21</c:v>
                </c:pt>
                <c:pt idx="93">
                  <c:v>670.92</c:v>
                </c:pt>
                <c:pt idx="94">
                  <c:v>663.78000000000054</c:v>
                </c:pt>
                <c:pt idx="95">
                  <c:v>656.79000000000053</c:v>
                </c:pt>
                <c:pt idx="96">
                  <c:v>649.94999999999948</c:v>
                </c:pt>
                <c:pt idx="97">
                  <c:v>643.25</c:v>
                </c:pt>
                <c:pt idx="98">
                  <c:v>636.67999999999995</c:v>
                </c:pt>
                <c:pt idx="99">
                  <c:v>630.25</c:v>
                </c:pt>
                <c:pt idx="100">
                  <c:v>623.94999999999948</c:v>
                </c:pt>
                <c:pt idx="101">
                  <c:v>617.77000000000055</c:v>
                </c:pt>
                <c:pt idx="102">
                  <c:v>611.72</c:v>
                </c:pt>
                <c:pt idx="103">
                  <c:v>605.78000000000054</c:v>
                </c:pt>
                <c:pt idx="104">
                  <c:v>599.94999999999948</c:v>
                </c:pt>
                <c:pt idx="105">
                  <c:v>594.24</c:v>
                </c:pt>
                <c:pt idx="106">
                  <c:v>588.63</c:v>
                </c:pt>
                <c:pt idx="107">
                  <c:v>583.13</c:v>
                </c:pt>
                <c:pt idx="108">
                  <c:v>577.73</c:v>
                </c:pt>
                <c:pt idx="109">
                  <c:v>572.42999999999938</c:v>
                </c:pt>
                <c:pt idx="110">
                  <c:v>567.23</c:v>
                </c:pt>
                <c:pt idx="111">
                  <c:v>562.12</c:v>
                </c:pt>
                <c:pt idx="112">
                  <c:v>557.1</c:v>
                </c:pt>
                <c:pt idx="113">
                  <c:v>552.16999999999996</c:v>
                </c:pt>
                <c:pt idx="114">
                  <c:v>547.31999999999948</c:v>
                </c:pt>
                <c:pt idx="115">
                  <c:v>542.57000000000005</c:v>
                </c:pt>
                <c:pt idx="116">
                  <c:v>537.89</c:v>
                </c:pt>
                <c:pt idx="117">
                  <c:v>533.29000000000053</c:v>
                </c:pt>
                <c:pt idx="118">
                  <c:v>528.77000000000055</c:v>
                </c:pt>
                <c:pt idx="119">
                  <c:v>524.32999999999947</c:v>
                </c:pt>
                <c:pt idx="120">
                  <c:v>519.95999999999947</c:v>
                </c:pt>
                <c:pt idx="121">
                  <c:v>515.66</c:v>
                </c:pt>
                <c:pt idx="122">
                  <c:v>511.42999999999893</c:v>
                </c:pt>
                <c:pt idx="123">
                  <c:v>507.28</c:v>
                </c:pt>
                <c:pt idx="124">
                  <c:v>503.19</c:v>
                </c:pt>
                <c:pt idx="125">
                  <c:v>499.16</c:v>
                </c:pt>
                <c:pt idx="126">
                  <c:v>495.2</c:v>
                </c:pt>
                <c:pt idx="127">
                  <c:v>491.3</c:v>
                </c:pt>
                <c:pt idx="128">
                  <c:v>487.46</c:v>
                </c:pt>
                <c:pt idx="129">
                  <c:v>483.68</c:v>
                </c:pt>
                <c:pt idx="130">
                  <c:v>479.96</c:v>
                </c:pt>
                <c:pt idx="131">
                  <c:v>476.3</c:v>
                </c:pt>
                <c:pt idx="132">
                  <c:v>472.69</c:v>
                </c:pt>
                <c:pt idx="133">
                  <c:v>469.13</c:v>
                </c:pt>
                <c:pt idx="134">
                  <c:v>465.63</c:v>
                </c:pt>
                <c:pt idx="135">
                  <c:v>462.18</c:v>
                </c:pt>
                <c:pt idx="136">
                  <c:v>458.78999999999905</c:v>
                </c:pt>
                <c:pt idx="137">
                  <c:v>455.44</c:v>
                </c:pt>
                <c:pt idx="138">
                  <c:v>452.14000000000038</c:v>
                </c:pt>
                <c:pt idx="139">
                  <c:v>448.88</c:v>
                </c:pt>
                <c:pt idx="140">
                  <c:v>445.68</c:v>
                </c:pt>
                <c:pt idx="141">
                  <c:v>442.52</c:v>
                </c:pt>
                <c:pt idx="142">
                  <c:v>439.4</c:v>
                </c:pt>
                <c:pt idx="143">
                  <c:v>436.33</c:v>
                </c:pt>
                <c:pt idx="144">
                  <c:v>433.3</c:v>
                </c:pt>
                <c:pt idx="145">
                  <c:v>430.31</c:v>
                </c:pt>
                <c:pt idx="146">
                  <c:v>427.36</c:v>
                </c:pt>
                <c:pt idx="147">
                  <c:v>424.45</c:v>
                </c:pt>
                <c:pt idx="148">
                  <c:v>421.59</c:v>
                </c:pt>
                <c:pt idx="149">
                  <c:v>418.76</c:v>
                </c:pt>
                <c:pt idx="150">
                  <c:v>415.96999999999969</c:v>
                </c:pt>
                <c:pt idx="151">
                  <c:v>413.21</c:v>
                </c:pt>
                <c:pt idx="152">
                  <c:v>410.48999999999899</c:v>
                </c:pt>
                <c:pt idx="153">
                  <c:v>407.81</c:v>
                </c:pt>
                <c:pt idx="154">
                  <c:v>405.16</c:v>
                </c:pt>
                <c:pt idx="155">
                  <c:v>402.55</c:v>
                </c:pt>
                <c:pt idx="156">
                  <c:v>399.96999999999969</c:v>
                </c:pt>
                <c:pt idx="157">
                  <c:v>397.41999999999905</c:v>
                </c:pt>
                <c:pt idx="158">
                  <c:v>394.9</c:v>
                </c:pt>
                <c:pt idx="159">
                  <c:v>392.41999999999905</c:v>
                </c:pt>
                <c:pt idx="160">
                  <c:v>389.96999999999969</c:v>
                </c:pt>
                <c:pt idx="161">
                  <c:v>387.55</c:v>
                </c:pt>
                <c:pt idx="162">
                  <c:v>385.15000000000032</c:v>
                </c:pt>
                <c:pt idx="163">
                  <c:v>382.78999999999905</c:v>
                </c:pt>
                <c:pt idx="164">
                  <c:v>380.46</c:v>
                </c:pt>
                <c:pt idx="165">
                  <c:v>378.15000000000032</c:v>
                </c:pt>
                <c:pt idx="166">
                  <c:v>375.87</c:v>
                </c:pt>
                <c:pt idx="167">
                  <c:v>373.62</c:v>
                </c:pt>
                <c:pt idx="168">
                  <c:v>371.4</c:v>
                </c:pt>
                <c:pt idx="169">
                  <c:v>369.2</c:v>
                </c:pt>
                <c:pt idx="170">
                  <c:v>367.03</c:v>
                </c:pt>
                <c:pt idx="171">
                  <c:v>364.88</c:v>
                </c:pt>
                <c:pt idx="172">
                  <c:v>362.76</c:v>
                </c:pt>
                <c:pt idx="173">
                  <c:v>360.66</c:v>
                </c:pt>
                <c:pt idx="174">
                  <c:v>358.59</c:v>
                </c:pt>
                <c:pt idx="175">
                  <c:v>356.54</c:v>
                </c:pt>
                <c:pt idx="176">
                  <c:v>354.52</c:v>
                </c:pt>
                <c:pt idx="177">
                  <c:v>352.51</c:v>
                </c:pt>
                <c:pt idx="178">
                  <c:v>350.53</c:v>
                </c:pt>
                <c:pt idx="179">
                  <c:v>348.57</c:v>
                </c:pt>
                <c:pt idx="180">
                  <c:v>346.64000000000038</c:v>
                </c:pt>
                <c:pt idx="181">
                  <c:v>344.71999999999969</c:v>
                </c:pt>
                <c:pt idx="182">
                  <c:v>342.83</c:v>
                </c:pt>
                <c:pt idx="183">
                  <c:v>340.95</c:v>
                </c:pt>
                <c:pt idx="184">
                  <c:v>339.1</c:v>
                </c:pt>
                <c:pt idx="185">
                  <c:v>337.27</c:v>
                </c:pt>
                <c:pt idx="186">
                  <c:v>335.46</c:v>
                </c:pt>
                <c:pt idx="187">
                  <c:v>333.66</c:v>
                </c:pt>
                <c:pt idx="188">
                  <c:v>331.89</c:v>
                </c:pt>
                <c:pt idx="189">
                  <c:v>330.13</c:v>
                </c:pt>
                <c:pt idx="190">
                  <c:v>328.39</c:v>
                </c:pt>
                <c:pt idx="191">
                  <c:v>326.67</c:v>
                </c:pt>
                <c:pt idx="192">
                  <c:v>324.97000000000003</c:v>
                </c:pt>
                <c:pt idx="193">
                  <c:v>323.28999999999905</c:v>
                </c:pt>
                <c:pt idx="194">
                  <c:v>321.62</c:v>
                </c:pt>
                <c:pt idx="195">
                  <c:v>319.97000000000003</c:v>
                </c:pt>
                <c:pt idx="196">
                  <c:v>318.33999999999969</c:v>
                </c:pt>
                <c:pt idx="197">
                  <c:v>316.72000000000003</c:v>
                </c:pt>
                <c:pt idx="198">
                  <c:v>315.12</c:v>
                </c:pt>
                <c:pt idx="199">
                  <c:v>313.54000000000002</c:v>
                </c:pt>
                <c:pt idx="200">
                  <c:v>311.97000000000003</c:v>
                </c:pt>
                <c:pt idx="201">
                  <c:v>310.41999999999905</c:v>
                </c:pt>
                <c:pt idx="202">
                  <c:v>308.88</c:v>
                </c:pt>
                <c:pt idx="203">
                  <c:v>307.36</c:v>
                </c:pt>
                <c:pt idx="204">
                  <c:v>305.86</c:v>
                </c:pt>
                <c:pt idx="205">
                  <c:v>304.36</c:v>
                </c:pt>
                <c:pt idx="206">
                  <c:v>302.89</c:v>
                </c:pt>
                <c:pt idx="207">
                  <c:v>301.41999999999905</c:v>
                </c:pt>
                <c:pt idx="208">
                  <c:v>299.97000000000003</c:v>
                </c:pt>
                <c:pt idx="209">
                  <c:v>298.54000000000002</c:v>
                </c:pt>
                <c:pt idx="210">
                  <c:v>297.12</c:v>
                </c:pt>
                <c:pt idx="211">
                  <c:v>295.70999999999964</c:v>
                </c:pt>
                <c:pt idx="212">
                  <c:v>294.31</c:v>
                </c:pt>
                <c:pt idx="213">
                  <c:v>292.92999999999893</c:v>
                </c:pt>
                <c:pt idx="214">
                  <c:v>291.56</c:v>
                </c:pt>
                <c:pt idx="215">
                  <c:v>290.20999999999964</c:v>
                </c:pt>
                <c:pt idx="216">
                  <c:v>288.86</c:v>
                </c:pt>
                <c:pt idx="217">
                  <c:v>287.52999999999969</c:v>
                </c:pt>
                <c:pt idx="218">
                  <c:v>286.20999999999964</c:v>
                </c:pt>
                <c:pt idx="219">
                  <c:v>284.91000000000003</c:v>
                </c:pt>
                <c:pt idx="220">
                  <c:v>283.61</c:v>
                </c:pt>
                <c:pt idx="221">
                  <c:v>282.33</c:v>
                </c:pt>
                <c:pt idx="222">
                  <c:v>281.06</c:v>
                </c:pt>
                <c:pt idx="223">
                  <c:v>279.8</c:v>
                </c:pt>
                <c:pt idx="224">
                  <c:v>278.55</c:v>
                </c:pt>
                <c:pt idx="225">
                  <c:v>277.31</c:v>
                </c:pt>
                <c:pt idx="226">
                  <c:v>276.08</c:v>
                </c:pt>
                <c:pt idx="227">
                  <c:v>274.87</c:v>
                </c:pt>
                <c:pt idx="228">
                  <c:v>273.66000000000008</c:v>
                </c:pt>
                <c:pt idx="229">
                  <c:v>272.45999999999964</c:v>
                </c:pt>
                <c:pt idx="230">
                  <c:v>271.27999999999969</c:v>
                </c:pt>
                <c:pt idx="231">
                  <c:v>270.11</c:v>
                </c:pt>
                <c:pt idx="232">
                  <c:v>268.94</c:v>
                </c:pt>
                <c:pt idx="233">
                  <c:v>267.78999999999905</c:v>
                </c:pt>
                <c:pt idx="234">
                  <c:v>266.64000000000038</c:v>
                </c:pt>
                <c:pt idx="235">
                  <c:v>265.51</c:v>
                </c:pt>
                <c:pt idx="236">
                  <c:v>264.38</c:v>
                </c:pt>
                <c:pt idx="237">
                  <c:v>263.27</c:v>
                </c:pt>
                <c:pt idx="238">
                  <c:v>262.16000000000008</c:v>
                </c:pt>
                <c:pt idx="239">
                  <c:v>261.06</c:v>
                </c:pt>
                <c:pt idx="240">
                  <c:v>259.97999999999905</c:v>
                </c:pt>
                <c:pt idx="241">
                  <c:v>258.89999999999969</c:v>
                </c:pt>
                <c:pt idx="242">
                  <c:v>257.83</c:v>
                </c:pt>
                <c:pt idx="243">
                  <c:v>256.77</c:v>
                </c:pt>
                <c:pt idx="244">
                  <c:v>255.70999999999998</c:v>
                </c:pt>
                <c:pt idx="245">
                  <c:v>254.67</c:v>
                </c:pt>
                <c:pt idx="246">
                  <c:v>253.64</c:v>
                </c:pt>
                <c:pt idx="247">
                  <c:v>252.60999999999999</c:v>
                </c:pt>
                <c:pt idx="248">
                  <c:v>251.59</c:v>
                </c:pt>
                <c:pt idx="249">
                  <c:v>250.58</c:v>
                </c:pt>
                <c:pt idx="250">
                  <c:v>249.58</c:v>
                </c:pt>
                <c:pt idx="251">
                  <c:v>248.58</c:v>
                </c:pt>
                <c:pt idx="252">
                  <c:v>247.6</c:v>
                </c:pt>
                <c:pt idx="253">
                  <c:v>246.62</c:v>
                </c:pt>
                <c:pt idx="254">
                  <c:v>245.65</c:v>
                </c:pt>
                <c:pt idx="255">
                  <c:v>244.68</c:v>
                </c:pt>
                <c:pt idx="256">
                  <c:v>243.73</c:v>
                </c:pt>
                <c:pt idx="257">
                  <c:v>242.78</c:v>
                </c:pt>
                <c:pt idx="258">
                  <c:v>241.84</c:v>
                </c:pt>
                <c:pt idx="259">
                  <c:v>240.9</c:v>
                </c:pt>
                <c:pt idx="260">
                  <c:v>239.98000000000027</c:v>
                </c:pt>
                <c:pt idx="261">
                  <c:v>239.06</c:v>
                </c:pt>
                <c:pt idx="262">
                  <c:v>238.15</c:v>
                </c:pt>
                <c:pt idx="263">
                  <c:v>237.23999999999998</c:v>
                </c:pt>
                <c:pt idx="264">
                  <c:v>236.34</c:v>
                </c:pt>
                <c:pt idx="265">
                  <c:v>235.45000000000007</c:v>
                </c:pt>
                <c:pt idx="266">
                  <c:v>234.56</c:v>
                </c:pt>
                <c:pt idx="267">
                  <c:v>233.69</c:v>
                </c:pt>
                <c:pt idx="268">
                  <c:v>232.81</c:v>
                </c:pt>
                <c:pt idx="269">
                  <c:v>231.95000000000007</c:v>
                </c:pt>
                <c:pt idx="270">
                  <c:v>231.09</c:v>
                </c:pt>
                <c:pt idx="271">
                  <c:v>230.23999999999998</c:v>
                </c:pt>
                <c:pt idx="272">
                  <c:v>229.39000000000001</c:v>
                </c:pt>
                <c:pt idx="273">
                  <c:v>228.55</c:v>
                </c:pt>
                <c:pt idx="274">
                  <c:v>227.72</c:v>
                </c:pt>
                <c:pt idx="275">
                  <c:v>226.89000000000001</c:v>
                </c:pt>
                <c:pt idx="276">
                  <c:v>226.07</c:v>
                </c:pt>
                <c:pt idx="277">
                  <c:v>225.25</c:v>
                </c:pt>
                <c:pt idx="278">
                  <c:v>224.44</c:v>
                </c:pt>
                <c:pt idx="279">
                  <c:v>223.64</c:v>
                </c:pt>
                <c:pt idx="280">
                  <c:v>222.84</c:v>
                </c:pt>
                <c:pt idx="281">
                  <c:v>222.04</c:v>
                </c:pt>
                <c:pt idx="282">
                  <c:v>221.26</c:v>
                </c:pt>
                <c:pt idx="283">
                  <c:v>220.47</c:v>
                </c:pt>
                <c:pt idx="284">
                  <c:v>219.7</c:v>
                </c:pt>
                <c:pt idx="285">
                  <c:v>218.93</c:v>
                </c:pt>
                <c:pt idx="286">
                  <c:v>218.16</c:v>
                </c:pt>
                <c:pt idx="287">
                  <c:v>217.4</c:v>
                </c:pt>
                <c:pt idx="288">
                  <c:v>216.65</c:v>
                </c:pt>
                <c:pt idx="289">
                  <c:v>215.9</c:v>
                </c:pt>
                <c:pt idx="290">
                  <c:v>215.15</c:v>
                </c:pt>
                <c:pt idx="291">
                  <c:v>214.41</c:v>
                </c:pt>
                <c:pt idx="292">
                  <c:v>213.68</c:v>
                </c:pt>
                <c:pt idx="293">
                  <c:v>212.95000000000007</c:v>
                </c:pt>
                <c:pt idx="294">
                  <c:v>212.22</c:v>
                </c:pt>
                <c:pt idx="295">
                  <c:v>211.51</c:v>
                </c:pt>
                <c:pt idx="296">
                  <c:v>210.79</c:v>
                </c:pt>
                <c:pt idx="297">
                  <c:v>210.08</c:v>
                </c:pt>
                <c:pt idx="298">
                  <c:v>209.38000000000048</c:v>
                </c:pt>
                <c:pt idx="299">
                  <c:v>208.68</c:v>
                </c:pt>
                <c:pt idx="300">
                  <c:v>207.98000000000027</c:v>
                </c:pt>
                <c:pt idx="301">
                  <c:v>207.29</c:v>
                </c:pt>
                <c:pt idx="302">
                  <c:v>206.6</c:v>
                </c:pt>
                <c:pt idx="303">
                  <c:v>205.92000000000004</c:v>
                </c:pt>
                <c:pt idx="304">
                  <c:v>205.23999999999998</c:v>
                </c:pt>
                <c:pt idx="305">
                  <c:v>204.57</c:v>
                </c:pt>
                <c:pt idx="306">
                  <c:v>203.9</c:v>
                </c:pt>
                <c:pt idx="307">
                  <c:v>203.23999999999998</c:v>
                </c:pt>
                <c:pt idx="308">
                  <c:v>202.58</c:v>
                </c:pt>
                <c:pt idx="309">
                  <c:v>201.92000000000004</c:v>
                </c:pt>
                <c:pt idx="310">
                  <c:v>201.26999999999998</c:v>
                </c:pt>
                <c:pt idx="311">
                  <c:v>200.62</c:v>
                </c:pt>
                <c:pt idx="312">
                  <c:v>199.98000000000027</c:v>
                </c:pt>
                <c:pt idx="313">
                  <c:v>199.34</c:v>
                </c:pt>
                <c:pt idx="314">
                  <c:v>198.70999999999998</c:v>
                </c:pt>
                <c:pt idx="315">
                  <c:v>198.08</c:v>
                </c:pt>
                <c:pt idx="316">
                  <c:v>197.45000000000007</c:v>
                </c:pt>
                <c:pt idx="317">
                  <c:v>196.83</c:v>
                </c:pt>
                <c:pt idx="318">
                  <c:v>196.20999999999998</c:v>
                </c:pt>
                <c:pt idx="319">
                  <c:v>195.59</c:v>
                </c:pt>
                <c:pt idx="320">
                  <c:v>194.98000000000027</c:v>
                </c:pt>
                <c:pt idx="321">
                  <c:v>194.37</c:v>
                </c:pt>
                <c:pt idx="322">
                  <c:v>193.76999999999998</c:v>
                </c:pt>
                <c:pt idx="323">
                  <c:v>193.17</c:v>
                </c:pt>
                <c:pt idx="324">
                  <c:v>192.57</c:v>
                </c:pt>
                <c:pt idx="325">
                  <c:v>191.98000000000027</c:v>
                </c:pt>
                <c:pt idx="326">
                  <c:v>191.39000000000001</c:v>
                </c:pt>
                <c:pt idx="327">
                  <c:v>190.81</c:v>
                </c:pt>
                <c:pt idx="328">
                  <c:v>190.23</c:v>
                </c:pt>
                <c:pt idx="329">
                  <c:v>189.65</c:v>
                </c:pt>
                <c:pt idx="330">
                  <c:v>189.07</c:v>
                </c:pt>
                <c:pt idx="331">
                  <c:v>188.5</c:v>
                </c:pt>
                <c:pt idx="332">
                  <c:v>187.93</c:v>
                </c:pt>
                <c:pt idx="333">
                  <c:v>187.37</c:v>
                </c:pt>
                <c:pt idx="334">
                  <c:v>186.81</c:v>
                </c:pt>
                <c:pt idx="335">
                  <c:v>186.25</c:v>
                </c:pt>
                <c:pt idx="336">
                  <c:v>185.7</c:v>
                </c:pt>
                <c:pt idx="337">
                  <c:v>185.15</c:v>
                </c:pt>
                <c:pt idx="338">
                  <c:v>184.6</c:v>
                </c:pt>
                <c:pt idx="339">
                  <c:v>184.05</c:v>
                </c:pt>
                <c:pt idx="340">
                  <c:v>183.51</c:v>
                </c:pt>
                <c:pt idx="341">
                  <c:v>182.97</c:v>
                </c:pt>
                <c:pt idx="342">
                  <c:v>182.44</c:v>
                </c:pt>
                <c:pt idx="343">
                  <c:v>181.91</c:v>
                </c:pt>
                <c:pt idx="344">
                  <c:v>181.38000000000048</c:v>
                </c:pt>
                <c:pt idx="345">
                  <c:v>180.85000000000048</c:v>
                </c:pt>
                <c:pt idx="346">
                  <c:v>180.33</c:v>
                </c:pt>
                <c:pt idx="347">
                  <c:v>179.81</c:v>
                </c:pt>
                <c:pt idx="348">
                  <c:v>179.29</c:v>
                </c:pt>
                <c:pt idx="349">
                  <c:v>178.78</c:v>
                </c:pt>
                <c:pt idx="350">
                  <c:v>178.26999999999998</c:v>
                </c:pt>
                <c:pt idx="351">
                  <c:v>177.76</c:v>
                </c:pt>
                <c:pt idx="352">
                  <c:v>177.26</c:v>
                </c:pt>
                <c:pt idx="353">
                  <c:v>176.75</c:v>
                </c:pt>
                <c:pt idx="354">
                  <c:v>176.25</c:v>
                </c:pt>
                <c:pt idx="355">
                  <c:v>175.76</c:v>
                </c:pt>
                <c:pt idx="356">
                  <c:v>175.26</c:v>
                </c:pt>
                <c:pt idx="357">
                  <c:v>174.76999999999998</c:v>
                </c:pt>
                <c:pt idx="358">
                  <c:v>174.28</c:v>
                </c:pt>
                <c:pt idx="359">
                  <c:v>173.8</c:v>
                </c:pt>
                <c:pt idx="360">
                  <c:v>173.32000000000048</c:v>
                </c:pt>
                <c:pt idx="361">
                  <c:v>172.84</c:v>
                </c:pt>
                <c:pt idx="362">
                  <c:v>172.36</c:v>
                </c:pt>
                <c:pt idx="363">
                  <c:v>171.88000000000048</c:v>
                </c:pt>
                <c:pt idx="364">
                  <c:v>171.41</c:v>
                </c:pt>
                <c:pt idx="365">
                  <c:v>170.94</c:v>
                </c:pt>
                <c:pt idx="366">
                  <c:v>170.47</c:v>
                </c:pt>
                <c:pt idx="367">
                  <c:v>170.01</c:v>
                </c:pt>
                <c:pt idx="368">
                  <c:v>169.55</c:v>
                </c:pt>
                <c:pt idx="369">
                  <c:v>169.09</c:v>
                </c:pt>
                <c:pt idx="370">
                  <c:v>168.63</c:v>
                </c:pt>
                <c:pt idx="371">
                  <c:v>168.18</c:v>
                </c:pt>
                <c:pt idx="372">
                  <c:v>167.73</c:v>
                </c:pt>
                <c:pt idx="373">
                  <c:v>167.28</c:v>
                </c:pt>
                <c:pt idx="374">
                  <c:v>166.83</c:v>
                </c:pt>
                <c:pt idx="375">
                  <c:v>166.38000000000048</c:v>
                </c:pt>
                <c:pt idx="376">
                  <c:v>165.94</c:v>
                </c:pt>
                <c:pt idx="377">
                  <c:v>165.5</c:v>
                </c:pt>
                <c:pt idx="378">
                  <c:v>165.06</c:v>
                </c:pt>
                <c:pt idx="379">
                  <c:v>164.63</c:v>
                </c:pt>
                <c:pt idx="380">
                  <c:v>164.19</c:v>
                </c:pt>
                <c:pt idx="381">
                  <c:v>163.76</c:v>
                </c:pt>
                <c:pt idx="382">
                  <c:v>163.33000000000001</c:v>
                </c:pt>
                <c:pt idx="383">
                  <c:v>162.91</c:v>
                </c:pt>
                <c:pt idx="384">
                  <c:v>162.47999999999999</c:v>
                </c:pt>
                <c:pt idx="385">
                  <c:v>162.06</c:v>
                </c:pt>
                <c:pt idx="386">
                  <c:v>161.63999999999999</c:v>
                </c:pt>
                <c:pt idx="387">
                  <c:v>161.22</c:v>
                </c:pt>
                <c:pt idx="388">
                  <c:v>160.81</c:v>
                </c:pt>
                <c:pt idx="389">
                  <c:v>160.39000000000001</c:v>
                </c:pt>
                <c:pt idx="390">
                  <c:v>159.97999999999999</c:v>
                </c:pt>
                <c:pt idx="391">
                  <c:v>159.57</c:v>
                </c:pt>
                <c:pt idx="392">
                  <c:v>159.16999999999999</c:v>
                </c:pt>
                <c:pt idx="393">
                  <c:v>158.76</c:v>
                </c:pt>
                <c:pt idx="394">
                  <c:v>158.36000000000001</c:v>
                </c:pt>
                <c:pt idx="395">
                  <c:v>157.96</c:v>
                </c:pt>
                <c:pt idx="396">
                  <c:v>157.56</c:v>
                </c:pt>
                <c:pt idx="397">
                  <c:v>157.16</c:v>
                </c:pt>
                <c:pt idx="398">
                  <c:v>156.76999999999998</c:v>
                </c:pt>
                <c:pt idx="399">
                  <c:v>156.37</c:v>
                </c:pt>
                <c:pt idx="400">
                  <c:v>155.97999999999999</c:v>
                </c:pt>
              </c:numCache>
            </c:numRef>
          </c:yVal>
          <c:smooth val="1"/>
        </c:ser>
        <c:axId val="102704256"/>
        <c:axId val="102706176"/>
      </c:scatterChart>
      <c:valAx>
        <c:axId val="102704256"/>
        <c:scaling>
          <c:orientation val="minMax"/>
          <c:max val="3"/>
        </c:scaling>
        <c:axPos val="b"/>
        <c:majorGridlines/>
        <c:title>
          <c:tx>
            <c:rich>
              <a:bodyPr/>
              <a:lstStyle/>
              <a:p>
                <a:pPr>
                  <a:defRPr sz="1400"/>
                </a:pPr>
                <a:r>
                  <a:rPr lang="es-ES" sz="1400"/>
                  <a:t>Período (seg)</a:t>
                </a:r>
              </a:p>
            </c:rich>
          </c:tx>
          <c:layout>
            <c:manualLayout>
              <c:xMode val="edge"/>
              <c:yMode val="edge"/>
              <c:x val="0.31688984205006276"/>
              <c:y val="0.89088727545420454"/>
            </c:manualLayout>
          </c:layout>
        </c:title>
        <c:numFmt formatCode="0.00" sourceLinked="1"/>
        <c:tickLblPos val="nextTo"/>
        <c:crossAx val="102706176"/>
        <c:crosses val="autoZero"/>
        <c:crossBetween val="midCat"/>
      </c:valAx>
      <c:valAx>
        <c:axId val="102706176"/>
        <c:scaling>
          <c:orientation val="minMax"/>
        </c:scaling>
        <c:axPos val="l"/>
        <c:majorGridlines/>
        <c:title>
          <c:tx>
            <c:rich>
              <a:bodyPr rot="-5400000" vert="horz"/>
              <a:lstStyle/>
              <a:p>
                <a:pPr algn="ctr" rtl="0">
                  <a:defRPr sz="1400"/>
                </a:pPr>
                <a:r>
                  <a:rPr lang="es-EC" sz="1400"/>
                  <a:t>Aceleración (cm/seg2)</a:t>
                </a:r>
                <a:endParaRPr lang="es-ES" sz="1400"/>
              </a:p>
            </c:rich>
          </c:tx>
          <c:layout/>
        </c:title>
        <c:numFmt formatCode="0.00" sourceLinked="1"/>
        <c:tickLblPos val="nextTo"/>
        <c:crossAx val="102704256"/>
        <c:crosses val="autoZero"/>
        <c:crossBetween val="midCat"/>
      </c:valAx>
    </c:plotArea>
    <c:legend>
      <c:legendPos val="r"/>
      <c:layout>
        <c:manualLayout>
          <c:xMode val="edge"/>
          <c:yMode val="edge"/>
          <c:x val="0.62908325076989002"/>
          <c:y val="0.24396455351056587"/>
          <c:w val="0.35425000000000001"/>
          <c:h val="0.42316786610829382"/>
        </c:manualLayout>
      </c:layout>
      <c:txPr>
        <a:bodyPr/>
        <a:lstStyle/>
        <a:p>
          <a:pPr>
            <a:defRPr sz="1200"/>
          </a:pPr>
          <a:endParaRPr lang="es-EC"/>
        </a:p>
      </c:txPr>
    </c:legend>
    <c:plotVisOnly val="1"/>
    <c:dispBlanksAs val="gap"/>
  </c:chart>
  <c:txPr>
    <a:bodyPr/>
    <a:lstStyle/>
    <a:p>
      <a:pPr>
        <a:defRPr>
          <a:latin typeface="Calibri" pitchFamily="34" charset="0"/>
          <a:cs typeface="Calibri" pitchFamily="34" charset="0"/>
        </a:defRPr>
      </a:pPr>
      <a:endParaRPr lang="es-EC"/>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4000" b="1" dirty="0" smtClean="0"/>
            <a:t>CAPÍTULO I</a:t>
          </a:r>
          <a:endParaRPr lang="es-EC" sz="40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14094" custLinFactNeighborX="-22555" custLinFactNeighborY="-292">
        <dgm:presLayoutVars>
          <dgm:bulletEnabled val="1"/>
        </dgm:presLayoutVars>
      </dgm:prSet>
      <dgm:spPr/>
      <dgm:t>
        <a:bodyPr/>
        <a:lstStyle/>
        <a:p>
          <a:endParaRPr lang="es-EC"/>
        </a:p>
      </dgm:t>
    </dgm:pt>
  </dgm:ptLst>
  <dgm:cxnLst>
    <dgm:cxn modelId="{68A8FBCA-00AF-4CDD-ABBB-9FCF19A130DC}" srcId="{E75E9075-CADB-4EBF-9890-CB2CF2D19C97}" destId="{F2465ACB-D89E-44F0-AC7B-36E750F2273A}" srcOrd="0" destOrd="0" parTransId="{A86DF99D-61A3-4EDA-9A5F-275D7789B996}" sibTransId="{3F559F5C-8A11-43B1-BD8F-FEA5DEAA42AA}"/>
    <dgm:cxn modelId="{FA69F266-F4B2-451A-8011-FE68DB80B316}" type="presOf" srcId="{E75E9075-CADB-4EBF-9890-CB2CF2D19C97}" destId="{817EE367-FDAE-4852-88A3-31DD11F4E27B}" srcOrd="0" destOrd="0" presId="urn:microsoft.com/office/officeart/2005/8/layout/hProcess9"/>
    <dgm:cxn modelId="{0A331CC3-AD0F-4754-B947-B19D09A81E2B}" type="presOf" srcId="{F2465ACB-D89E-44F0-AC7B-36E750F2273A}" destId="{A4ECE442-8F70-48D0-8CE3-4B37D6B08939}" srcOrd="0" destOrd="0" presId="urn:microsoft.com/office/officeart/2005/8/layout/hProcess9"/>
    <dgm:cxn modelId="{B1B4EF2A-E3EE-4A0A-B704-5F245C2AADEB}" type="presParOf" srcId="{817EE367-FDAE-4852-88A3-31DD11F4E27B}" destId="{D95AA89D-895A-40E7-8527-F619886058A1}" srcOrd="0" destOrd="0" presId="urn:microsoft.com/office/officeart/2005/8/layout/hProcess9"/>
    <dgm:cxn modelId="{CE50AC0A-9FDE-4EB4-B06F-53BF61DE227B}" type="presParOf" srcId="{817EE367-FDAE-4852-88A3-31DD11F4E27B}" destId="{19227978-A59E-40C4-804E-C19988213743}" srcOrd="1" destOrd="0" presId="urn:microsoft.com/office/officeart/2005/8/layout/hProcess9"/>
    <dgm:cxn modelId="{0CF69ED2-02F8-4844-9D29-88717C3F45FF}" type="presParOf" srcId="{19227978-A59E-40C4-804E-C19988213743}" destId="{A4ECE442-8F70-48D0-8CE3-4B37D6B08939}" srcOrd="0" destOrd="0" presId="urn:microsoft.com/office/officeart/2005/8/layout/hProcess9"/>
  </dgm:cxnLst>
  <dgm:bg/>
  <dgm:whole/>
</dgm:dataModel>
</file>

<file path=ppt/diagrams/data10.xml><?xml version="1.0" encoding="utf-8"?>
<dgm:dataModel xmlns:dgm="http://schemas.openxmlformats.org/drawingml/2006/diagram" xmlns:a="http://schemas.openxmlformats.org/drawingml/2006/main">
  <dgm:ptLst>
    <dgm:pt modelId="{6F88C0BA-A2E0-4D9D-979F-AF6C39BFB070}" type="doc">
      <dgm:prSet loTypeId="urn:microsoft.com/office/officeart/2005/8/layout/target1" loCatId="relationship" qsTypeId="urn:microsoft.com/office/officeart/2005/8/quickstyle/3d1" qsCatId="3D" csTypeId="urn:microsoft.com/office/officeart/2005/8/colors/colorful5" csCatId="colorful" phldr="1"/>
      <dgm:spPr/>
    </dgm:pt>
    <dgm:pt modelId="{B3D2FA79-9B7B-4909-997C-014A10C65AE5}">
      <dgm:prSet phldrT="[Texto]" custT="1"/>
      <dgm:spPr/>
      <dgm:t>
        <a:bodyPr/>
        <a:lstStyle/>
        <a:p>
          <a:pPr algn="just"/>
          <a:r>
            <a:rPr lang="es-EC" sz="1800" dirty="0" smtClean="0">
              <a:latin typeface="Arial" pitchFamily="34" charset="0"/>
              <a:cs typeface="Arial" pitchFamily="34" charset="0"/>
            </a:rPr>
            <a:t>Para estructuras con sistemas de aislación</a:t>
          </a:r>
          <a:endParaRPr lang="es-EC" sz="1800" dirty="0">
            <a:latin typeface="Arial" pitchFamily="34" charset="0"/>
            <a:cs typeface="Arial" pitchFamily="34" charset="0"/>
          </a:endParaRPr>
        </a:p>
      </dgm:t>
    </dgm:pt>
    <dgm:pt modelId="{35E5ABAE-1125-44F3-A40E-52B78D199940}" type="parTrans" cxnId="{B0FAC12E-E5DB-4561-A1AF-9C43220177FB}">
      <dgm:prSet/>
      <dgm:spPr/>
      <dgm:t>
        <a:bodyPr/>
        <a:lstStyle/>
        <a:p>
          <a:endParaRPr lang="es-EC"/>
        </a:p>
      </dgm:t>
    </dgm:pt>
    <dgm:pt modelId="{B284A7B1-2486-461E-AD08-F018F452C88C}" type="sibTrans" cxnId="{B0FAC12E-E5DB-4561-A1AF-9C43220177FB}">
      <dgm:prSet/>
      <dgm:spPr/>
      <dgm:t>
        <a:bodyPr/>
        <a:lstStyle/>
        <a:p>
          <a:endParaRPr lang="es-EC"/>
        </a:p>
      </dgm:t>
    </dgm:pt>
    <dgm:pt modelId="{ACB18DE1-676F-4DD4-BCB2-EADA65B78847}">
      <dgm:prSet phldrT="[Texto]" custT="1"/>
      <dgm:spPr/>
      <dgm:t>
        <a:bodyPr/>
        <a:lstStyle/>
        <a:p>
          <a:pPr algn="just"/>
          <a:r>
            <a:rPr lang="es-EC" sz="1800" dirty="0" err="1" smtClean="0">
              <a:latin typeface="Arial" pitchFamily="34" charset="0"/>
              <a:cs typeface="Arial" pitchFamily="34" charset="0"/>
            </a:rPr>
            <a:t>βef</a:t>
          </a:r>
          <a:r>
            <a:rPr lang="es-EC" sz="1800" dirty="0" smtClean="0">
              <a:latin typeface="Arial" pitchFamily="34" charset="0"/>
              <a:cs typeface="Arial" pitchFamily="34" charset="0"/>
            </a:rPr>
            <a:t>= </a:t>
          </a:r>
          <a:r>
            <a:rPr lang="es-EC" sz="1800" dirty="0" err="1" smtClean="0">
              <a:latin typeface="Arial" pitchFamily="34" charset="0"/>
              <a:cs typeface="Arial" pitchFamily="34" charset="0"/>
            </a:rPr>
            <a:t>Coef</a:t>
          </a:r>
          <a:r>
            <a:rPr lang="es-EC" sz="1800" dirty="0" smtClean="0">
              <a:latin typeface="Arial" pitchFamily="34" charset="0"/>
              <a:cs typeface="Arial" pitchFamily="34" charset="0"/>
            </a:rPr>
            <a:t>. de amortiguamiento efectivo del sistema de aislación.</a:t>
          </a:r>
          <a:endParaRPr lang="es-EC" sz="1800" dirty="0">
            <a:latin typeface="Arial" pitchFamily="34" charset="0"/>
            <a:cs typeface="Arial" pitchFamily="34" charset="0"/>
          </a:endParaRPr>
        </a:p>
      </dgm:t>
    </dgm:pt>
    <dgm:pt modelId="{EDE28C97-DAD4-4308-9497-831656D47CB2}" type="parTrans" cxnId="{0B922F9C-2EB7-4166-8F30-235F56712400}">
      <dgm:prSet/>
      <dgm:spPr/>
      <dgm:t>
        <a:bodyPr/>
        <a:lstStyle/>
        <a:p>
          <a:endParaRPr lang="es-EC"/>
        </a:p>
      </dgm:t>
    </dgm:pt>
    <dgm:pt modelId="{DAF56ACE-E968-4958-81B5-769F9885635A}" type="sibTrans" cxnId="{0B922F9C-2EB7-4166-8F30-235F56712400}">
      <dgm:prSet/>
      <dgm:spPr/>
      <dgm:t>
        <a:bodyPr/>
        <a:lstStyle/>
        <a:p>
          <a:endParaRPr lang="es-EC"/>
        </a:p>
      </dgm:t>
    </dgm:pt>
    <dgm:pt modelId="{0A72E280-C5AB-47BD-BAAE-A426E0746BC3}">
      <dgm:prSet phldrT="[Texto]" custT="1"/>
      <dgm:spPr/>
      <dgm:t>
        <a:bodyPr/>
        <a:lstStyle/>
        <a:p>
          <a:pPr algn="just"/>
          <a:r>
            <a:rPr lang="es-EC" sz="1800" dirty="0" smtClean="0">
              <a:latin typeface="Arial" pitchFamily="34" charset="0"/>
              <a:cs typeface="Arial" pitchFamily="34" charset="0"/>
            </a:rPr>
            <a:t>T= Período a partir del cual se desea tener la reducción del espectro.</a:t>
          </a:r>
          <a:endParaRPr lang="es-EC" sz="1800" dirty="0">
            <a:latin typeface="Arial" pitchFamily="34" charset="0"/>
            <a:cs typeface="Arial" pitchFamily="34" charset="0"/>
          </a:endParaRPr>
        </a:p>
      </dgm:t>
    </dgm:pt>
    <dgm:pt modelId="{85A8A6C6-24DA-4EEE-B2D0-4E0B0DB5E152}" type="parTrans" cxnId="{87149DDB-F6F4-42F8-A91A-044513D248CA}">
      <dgm:prSet/>
      <dgm:spPr/>
      <dgm:t>
        <a:bodyPr/>
        <a:lstStyle/>
        <a:p>
          <a:endParaRPr lang="es-EC"/>
        </a:p>
      </dgm:t>
    </dgm:pt>
    <dgm:pt modelId="{F7646F75-1E57-43DB-8BB2-9487FB3B08EF}" type="sibTrans" cxnId="{87149DDB-F6F4-42F8-A91A-044513D248CA}">
      <dgm:prSet/>
      <dgm:spPr/>
      <dgm:t>
        <a:bodyPr/>
        <a:lstStyle/>
        <a:p>
          <a:endParaRPr lang="es-EC"/>
        </a:p>
      </dgm:t>
    </dgm:pt>
    <dgm:pt modelId="{84580084-FDD9-4C14-967E-DDB7512B1F0D}" type="pres">
      <dgm:prSet presAssocID="{6F88C0BA-A2E0-4D9D-979F-AF6C39BFB070}" presName="composite" presStyleCnt="0">
        <dgm:presLayoutVars>
          <dgm:chMax val="5"/>
          <dgm:dir/>
          <dgm:resizeHandles val="exact"/>
        </dgm:presLayoutVars>
      </dgm:prSet>
      <dgm:spPr/>
    </dgm:pt>
    <dgm:pt modelId="{DD5480BF-94B7-4515-BF79-9A9B3BA427A7}" type="pres">
      <dgm:prSet presAssocID="{B3D2FA79-9B7B-4909-997C-014A10C65AE5}" presName="circle1" presStyleLbl="lnNode1" presStyleIdx="0" presStyleCnt="3" custLinFactX="-79042" custLinFactNeighborX="-100000" custLinFactNeighborY="-14322"/>
      <dgm:spPr/>
    </dgm:pt>
    <dgm:pt modelId="{583823CC-2E30-4BD9-92EA-6921D9BA6312}" type="pres">
      <dgm:prSet presAssocID="{B3D2FA79-9B7B-4909-997C-014A10C65AE5}" presName="text1" presStyleLbl="revTx" presStyleIdx="0" presStyleCnt="3" custScaleX="258331" custLinFactNeighborX="9894">
        <dgm:presLayoutVars>
          <dgm:bulletEnabled val="1"/>
        </dgm:presLayoutVars>
      </dgm:prSet>
      <dgm:spPr/>
      <dgm:t>
        <a:bodyPr/>
        <a:lstStyle/>
        <a:p>
          <a:endParaRPr lang="es-EC"/>
        </a:p>
      </dgm:t>
    </dgm:pt>
    <dgm:pt modelId="{E01D8E9A-DDE9-4E1B-B6F5-95DDCCC149E7}" type="pres">
      <dgm:prSet presAssocID="{B3D2FA79-9B7B-4909-997C-014A10C65AE5}" presName="line1" presStyleLbl="callout" presStyleIdx="0" presStyleCnt="6" custLinFactX="-100000" custLinFactY="-100000" custLinFactNeighborX="-186468" custLinFactNeighborY="-142514"/>
      <dgm:spPr/>
    </dgm:pt>
    <dgm:pt modelId="{404912AE-E5BA-44F4-A555-D1A742B11654}" type="pres">
      <dgm:prSet presAssocID="{B3D2FA79-9B7B-4909-997C-014A10C65AE5}" presName="d1" presStyleLbl="callout" presStyleIdx="1" presStyleCnt="6" custLinFactNeighborX="-66169" custLinFactNeighborY="-4167"/>
      <dgm:spPr/>
    </dgm:pt>
    <dgm:pt modelId="{2E4FA305-4C75-4233-873F-1949BA8CE369}" type="pres">
      <dgm:prSet presAssocID="{ACB18DE1-676F-4DD4-BCB2-EADA65B78847}" presName="circle2" presStyleLbl="lnNode1" presStyleIdx="1" presStyleCnt="3" custLinFactNeighborX="-59681" custLinFactNeighborY="-4774"/>
      <dgm:spPr/>
    </dgm:pt>
    <dgm:pt modelId="{4907F026-E771-4232-8C21-BC3C9196A4C8}" type="pres">
      <dgm:prSet presAssocID="{ACB18DE1-676F-4DD4-BCB2-EADA65B78847}" presName="text2" presStyleLbl="revTx" presStyleIdx="1" presStyleCnt="3" custScaleX="250530" custLinFactNeighborX="10681" custLinFactNeighborY="4465">
        <dgm:presLayoutVars>
          <dgm:bulletEnabled val="1"/>
        </dgm:presLayoutVars>
      </dgm:prSet>
      <dgm:spPr/>
      <dgm:t>
        <a:bodyPr/>
        <a:lstStyle/>
        <a:p>
          <a:endParaRPr lang="es-EC"/>
        </a:p>
      </dgm:t>
    </dgm:pt>
    <dgm:pt modelId="{4A4FE1F0-B4A7-4E99-9615-373685F8ED35}" type="pres">
      <dgm:prSet presAssocID="{ACB18DE1-676F-4DD4-BCB2-EADA65B78847}" presName="line2" presStyleLbl="callout" presStyleIdx="2" presStyleCnt="6" custLinFactX="-100000" custLinFactY="-100000" custLinFactNeighborX="-186468" custLinFactNeighborY="-142514"/>
      <dgm:spPr/>
    </dgm:pt>
    <dgm:pt modelId="{5BA7E548-3B5B-4E87-A653-842B3DD46A3C}" type="pres">
      <dgm:prSet presAssocID="{ACB18DE1-676F-4DD4-BCB2-EADA65B78847}" presName="d2" presStyleLbl="callout" presStyleIdx="3" presStyleCnt="6" custLinFactNeighborX="-90009" custLinFactNeighborY="-5348"/>
      <dgm:spPr/>
    </dgm:pt>
    <dgm:pt modelId="{515452E9-074F-45E1-906C-E08729E383B4}" type="pres">
      <dgm:prSet presAssocID="{0A72E280-C5AB-47BD-BAAE-A426E0746BC3}" presName="circle3" presStyleLbl="lnNode1" presStyleIdx="2" presStyleCnt="3" custLinFactNeighborX="-35808" custLinFactNeighborY="-2864"/>
      <dgm:spPr/>
      <dgm:t>
        <a:bodyPr/>
        <a:lstStyle/>
        <a:p>
          <a:endParaRPr lang="es-EC"/>
        </a:p>
      </dgm:t>
    </dgm:pt>
    <dgm:pt modelId="{6E65AEA5-82CB-4E47-B8EA-7A3DF9F2AE3E}" type="pres">
      <dgm:prSet presAssocID="{0A72E280-C5AB-47BD-BAAE-A426E0746BC3}" presName="text3" presStyleLbl="revTx" presStyleIdx="2" presStyleCnt="3" custScaleX="238026" custLinFactNeighborX="13804" custLinFactNeighborY="894">
        <dgm:presLayoutVars>
          <dgm:bulletEnabled val="1"/>
        </dgm:presLayoutVars>
      </dgm:prSet>
      <dgm:spPr/>
      <dgm:t>
        <a:bodyPr/>
        <a:lstStyle/>
        <a:p>
          <a:endParaRPr lang="es-EC"/>
        </a:p>
      </dgm:t>
    </dgm:pt>
    <dgm:pt modelId="{E2694EA7-9916-4DA5-9758-6EF607A586E9}" type="pres">
      <dgm:prSet presAssocID="{0A72E280-C5AB-47BD-BAAE-A426E0746BC3}" presName="line3" presStyleLbl="callout" presStyleIdx="4" presStyleCnt="6" custLinFactX="-100000" custLinFactY="-100000" custLinFactNeighborX="-186468" custLinFactNeighborY="-142514"/>
      <dgm:spPr/>
    </dgm:pt>
    <dgm:pt modelId="{B46D6BFB-CAB6-4491-8458-4388F4B49372}" type="pres">
      <dgm:prSet presAssocID="{0A72E280-C5AB-47BD-BAAE-A426E0746BC3}" presName="d3" presStyleLbl="callout" presStyleIdx="5" presStyleCnt="6" custLinFactX="-40701" custLinFactNeighborX="-100000" custLinFactNeighborY="-7485"/>
      <dgm:spPr/>
    </dgm:pt>
  </dgm:ptLst>
  <dgm:cxnLst>
    <dgm:cxn modelId="{1D73C539-27C7-4FD6-AB57-461B77417519}" type="presOf" srcId="{0A72E280-C5AB-47BD-BAAE-A426E0746BC3}" destId="{6E65AEA5-82CB-4E47-B8EA-7A3DF9F2AE3E}" srcOrd="0" destOrd="0" presId="urn:microsoft.com/office/officeart/2005/8/layout/target1"/>
    <dgm:cxn modelId="{87149DDB-F6F4-42F8-A91A-044513D248CA}" srcId="{6F88C0BA-A2E0-4D9D-979F-AF6C39BFB070}" destId="{0A72E280-C5AB-47BD-BAAE-A426E0746BC3}" srcOrd="2" destOrd="0" parTransId="{85A8A6C6-24DA-4EEE-B2D0-4E0B0DB5E152}" sibTransId="{F7646F75-1E57-43DB-8BB2-9487FB3B08EF}"/>
    <dgm:cxn modelId="{B1B7D7A3-C60A-4944-BA3D-EF2DD47125FF}" type="presOf" srcId="{B3D2FA79-9B7B-4909-997C-014A10C65AE5}" destId="{583823CC-2E30-4BD9-92EA-6921D9BA6312}" srcOrd="0" destOrd="0" presId="urn:microsoft.com/office/officeart/2005/8/layout/target1"/>
    <dgm:cxn modelId="{B0FAC12E-E5DB-4561-A1AF-9C43220177FB}" srcId="{6F88C0BA-A2E0-4D9D-979F-AF6C39BFB070}" destId="{B3D2FA79-9B7B-4909-997C-014A10C65AE5}" srcOrd="0" destOrd="0" parTransId="{35E5ABAE-1125-44F3-A40E-52B78D199940}" sibTransId="{B284A7B1-2486-461E-AD08-F018F452C88C}"/>
    <dgm:cxn modelId="{8B150D80-14C9-450F-912E-15037D852BC5}" type="presOf" srcId="{ACB18DE1-676F-4DD4-BCB2-EADA65B78847}" destId="{4907F026-E771-4232-8C21-BC3C9196A4C8}" srcOrd="0" destOrd="0" presId="urn:microsoft.com/office/officeart/2005/8/layout/target1"/>
    <dgm:cxn modelId="{0F440FF1-AF68-49B3-8E61-689BE482C4E4}" type="presOf" srcId="{6F88C0BA-A2E0-4D9D-979F-AF6C39BFB070}" destId="{84580084-FDD9-4C14-967E-DDB7512B1F0D}" srcOrd="0" destOrd="0" presId="urn:microsoft.com/office/officeart/2005/8/layout/target1"/>
    <dgm:cxn modelId="{0B922F9C-2EB7-4166-8F30-235F56712400}" srcId="{6F88C0BA-A2E0-4D9D-979F-AF6C39BFB070}" destId="{ACB18DE1-676F-4DD4-BCB2-EADA65B78847}" srcOrd="1" destOrd="0" parTransId="{EDE28C97-DAD4-4308-9497-831656D47CB2}" sibTransId="{DAF56ACE-E968-4958-81B5-769F9885635A}"/>
    <dgm:cxn modelId="{5BF28C73-344D-400F-A1AF-73BEA184D574}" type="presParOf" srcId="{84580084-FDD9-4C14-967E-DDB7512B1F0D}" destId="{DD5480BF-94B7-4515-BF79-9A9B3BA427A7}" srcOrd="0" destOrd="0" presId="urn:microsoft.com/office/officeart/2005/8/layout/target1"/>
    <dgm:cxn modelId="{150A862A-64E3-49B2-9FAF-00C7D5BD48A8}" type="presParOf" srcId="{84580084-FDD9-4C14-967E-DDB7512B1F0D}" destId="{583823CC-2E30-4BD9-92EA-6921D9BA6312}" srcOrd="1" destOrd="0" presId="urn:microsoft.com/office/officeart/2005/8/layout/target1"/>
    <dgm:cxn modelId="{1E7641C3-4546-4FA8-855F-AD40A837C315}" type="presParOf" srcId="{84580084-FDD9-4C14-967E-DDB7512B1F0D}" destId="{E01D8E9A-DDE9-4E1B-B6F5-95DDCCC149E7}" srcOrd="2" destOrd="0" presId="urn:microsoft.com/office/officeart/2005/8/layout/target1"/>
    <dgm:cxn modelId="{C39E5E31-9BDA-49FA-BB61-5CDAF33BF3E2}" type="presParOf" srcId="{84580084-FDD9-4C14-967E-DDB7512B1F0D}" destId="{404912AE-E5BA-44F4-A555-D1A742B11654}" srcOrd="3" destOrd="0" presId="urn:microsoft.com/office/officeart/2005/8/layout/target1"/>
    <dgm:cxn modelId="{C1115D56-63FE-41CD-9068-C41AFB6B6A23}" type="presParOf" srcId="{84580084-FDD9-4C14-967E-DDB7512B1F0D}" destId="{2E4FA305-4C75-4233-873F-1949BA8CE369}" srcOrd="4" destOrd="0" presId="urn:microsoft.com/office/officeart/2005/8/layout/target1"/>
    <dgm:cxn modelId="{7B4E78CC-2129-4C96-A133-00539D1D0AC5}" type="presParOf" srcId="{84580084-FDD9-4C14-967E-DDB7512B1F0D}" destId="{4907F026-E771-4232-8C21-BC3C9196A4C8}" srcOrd="5" destOrd="0" presId="urn:microsoft.com/office/officeart/2005/8/layout/target1"/>
    <dgm:cxn modelId="{FF1FE9C1-1878-4016-917A-16ADBA3A6D7E}" type="presParOf" srcId="{84580084-FDD9-4C14-967E-DDB7512B1F0D}" destId="{4A4FE1F0-B4A7-4E99-9615-373685F8ED35}" srcOrd="6" destOrd="0" presId="urn:microsoft.com/office/officeart/2005/8/layout/target1"/>
    <dgm:cxn modelId="{4D955D22-A4C9-4BC0-8CCB-A65648983B5E}" type="presParOf" srcId="{84580084-FDD9-4C14-967E-DDB7512B1F0D}" destId="{5BA7E548-3B5B-4E87-A653-842B3DD46A3C}" srcOrd="7" destOrd="0" presId="urn:microsoft.com/office/officeart/2005/8/layout/target1"/>
    <dgm:cxn modelId="{289D1F08-4B7A-4C38-ACE0-30D4A9A55AC6}" type="presParOf" srcId="{84580084-FDD9-4C14-967E-DDB7512B1F0D}" destId="{515452E9-074F-45E1-906C-E08729E383B4}" srcOrd="8" destOrd="0" presId="urn:microsoft.com/office/officeart/2005/8/layout/target1"/>
    <dgm:cxn modelId="{9A9BC344-7C9E-4FFE-842E-B308F843BCDE}" type="presParOf" srcId="{84580084-FDD9-4C14-967E-DDB7512B1F0D}" destId="{6E65AEA5-82CB-4E47-B8EA-7A3DF9F2AE3E}" srcOrd="9" destOrd="0" presId="urn:microsoft.com/office/officeart/2005/8/layout/target1"/>
    <dgm:cxn modelId="{370C7213-0ADE-419A-BDF6-3F9850541065}" type="presParOf" srcId="{84580084-FDD9-4C14-967E-DDB7512B1F0D}" destId="{E2694EA7-9916-4DA5-9758-6EF607A586E9}" srcOrd="10" destOrd="0" presId="urn:microsoft.com/office/officeart/2005/8/layout/target1"/>
    <dgm:cxn modelId="{A9D64709-C21A-4339-A713-23FCDF48F660}" type="presParOf" srcId="{84580084-FDD9-4C14-967E-DDB7512B1F0D}" destId="{B46D6BFB-CAB6-4491-8458-4388F4B49372}" srcOrd="11" destOrd="0" presId="urn:microsoft.com/office/officeart/2005/8/layout/target1"/>
  </dgm:cxnLst>
  <dgm:bg/>
  <dgm:whole/>
</dgm:dataModel>
</file>

<file path=ppt/diagrams/data11.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3800" b="1" dirty="0" smtClean="0"/>
            <a:t>CAPÍTULO VI</a:t>
          </a:r>
          <a:endParaRPr lang="es-EC" sz="38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custAng="10800000"/>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25655" custLinFactNeighborX="-5212" custLinFactNeighborY="-292">
        <dgm:presLayoutVars>
          <dgm:bulletEnabled val="1"/>
        </dgm:presLayoutVars>
      </dgm:prSet>
      <dgm:spPr/>
      <dgm:t>
        <a:bodyPr/>
        <a:lstStyle/>
        <a:p>
          <a:endParaRPr lang="es-EC"/>
        </a:p>
      </dgm:t>
    </dgm:pt>
  </dgm:ptLst>
  <dgm:cxnLst>
    <dgm:cxn modelId="{9BFCA050-67BD-41DB-B792-835B347EA277}" type="presOf" srcId="{E75E9075-CADB-4EBF-9890-CB2CF2D19C97}" destId="{817EE367-FDAE-4852-88A3-31DD11F4E27B}" srcOrd="0" destOrd="0" presId="urn:microsoft.com/office/officeart/2005/8/layout/hProcess9"/>
    <dgm:cxn modelId="{68A8FBCA-00AF-4CDD-ABBB-9FCF19A130DC}" srcId="{E75E9075-CADB-4EBF-9890-CB2CF2D19C97}" destId="{F2465ACB-D89E-44F0-AC7B-36E750F2273A}" srcOrd="0" destOrd="0" parTransId="{A86DF99D-61A3-4EDA-9A5F-275D7789B996}" sibTransId="{3F559F5C-8A11-43B1-BD8F-FEA5DEAA42AA}"/>
    <dgm:cxn modelId="{9BAE590E-B9E1-4B74-8AFF-F4F24CECB886}" type="presOf" srcId="{F2465ACB-D89E-44F0-AC7B-36E750F2273A}" destId="{A4ECE442-8F70-48D0-8CE3-4B37D6B08939}" srcOrd="0" destOrd="0" presId="urn:microsoft.com/office/officeart/2005/8/layout/hProcess9"/>
    <dgm:cxn modelId="{5091D424-6AA6-4E47-A307-285A1760FCB3}" type="presParOf" srcId="{817EE367-FDAE-4852-88A3-31DD11F4E27B}" destId="{D95AA89D-895A-40E7-8527-F619886058A1}" srcOrd="0" destOrd="0" presId="urn:microsoft.com/office/officeart/2005/8/layout/hProcess9"/>
    <dgm:cxn modelId="{B5731028-BD25-454C-92C3-4F5117E1CEB6}" type="presParOf" srcId="{817EE367-FDAE-4852-88A3-31DD11F4E27B}" destId="{19227978-A59E-40C4-804E-C19988213743}" srcOrd="1" destOrd="0" presId="urn:microsoft.com/office/officeart/2005/8/layout/hProcess9"/>
    <dgm:cxn modelId="{48139F30-97B5-44C9-89B5-9459CC811593}" type="presParOf" srcId="{19227978-A59E-40C4-804E-C19988213743}" destId="{A4ECE442-8F70-48D0-8CE3-4B37D6B08939}" srcOrd="0"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8BF8F6F2-33B0-430C-9897-07D16FAF66B3}" type="doc">
      <dgm:prSet loTypeId="urn:microsoft.com/office/officeart/2009/3/layout/StepUpProcess" loCatId="process" qsTypeId="urn:microsoft.com/office/officeart/2005/8/quickstyle/3d1" qsCatId="3D" csTypeId="urn:microsoft.com/office/officeart/2005/8/colors/colorful1" csCatId="colorful" phldr="1"/>
      <dgm:spPr/>
      <dgm:t>
        <a:bodyPr/>
        <a:lstStyle/>
        <a:p>
          <a:endParaRPr lang="es-EC"/>
        </a:p>
      </dgm:t>
    </dgm:pt>
    <dgm:pt modelId="{DA4A7C53-1F51-45C1-9B6D-92F12B86FAE8}">
      <dgm:prSet phldrT="[Texto]"/>
      <dgm:spPr/>
      <dgm:t>
        <a:bodyPr/>
        <a:lstStyle/>
        <a:p>
          <a:pPr algn="just"/>
          <a:r>
            <a:rPr lang="es-EC" dirty="0" smtClean="0"/>
            <a:t>Alto grado de sismicidad (fuertes sismos)
</a:t>
          </a:r>
          <a:endParaRPr lang="es-EC" dirty="0"/>
        </a:p>
      </dgm:t>
    </dgm:pt>
    <dgm:pt modelId="{2C27A1F8-9519-4C28-B6EB-449B6346A28A}" type="parTrans" cxnId="{8F67EF48-7E81-446B-AAE6-C65634837D27}">
      <dgm:prSet/>
      <dgm:spPr/>
      <dgm:t>
        <a:bodyPr/>
        <a:lstStyle/>
        <a:p>
          <a:endParaRPr lang="es-EC"/>
        </a:p>
      </dgm:t>
    </dgm:pt>
    <dgm:pt modelId="{7D2B8FBC-5C7D-442B-BB8F-4AFB290E3057}" type="sibTrans" cxnId="{8F67EF48-7E81-446B-AAE6-C65634837D27}">
      <dgm:prSet/>
      <dgm:spPr/>
      <dgm:t>
        <a:bodyPr/>
        <a:lstStyle/>
        <a:p>
          <a:endParaRPr lang="es-EC"/>
        </a:p>
      </dgm:t>
    </dgm:pt>
    <dgm:pt modelId="{30F1E367-AB9F-4EF9-9C40-843D8DDC78E7}">
      <dgm:prSet phldrT="[Texto]"/>
      <dgm:spPr/>
      <dgm:t>
        <a:bodyPr/>
        <a:lstStyle/>
        <a:p>
          <a:pPr algn="just"/>
          <a:r>
            <a:rPr lang="es-EC" dirty="0" smtClean="0"/>
            <a:t>Necesidad de contar con registros para un diseño adecuado.</a:t>
          </a:r>
          <a:endParaRPr lang="es-EC" dirty="0"/>
        </a:p>
      </dgm:t>
    </dgm:pt>
    <dgm:pt modelId="{401C537A-2A96-4112-ACA9-AD40ACC374D4}" type="parTrans" cxnId="{689979CF-1E16-4126-98E8-29FB9878FE7A}">
      <dgm:prSet/>
      <dgm:spPr/>
      <dgm:t>
        <a:bodyPr/>
        <a:lstStyle/>
        <a:p>
          <a:endParaRPr lang="es-EC"/>
        </a:p>
      </dgm:t>
    </dgm:pt>
    <dgm:pt modelId="{6B431FC9-FDC4-41F1-93C4-903C3D7876CF}" type="sibTrans" cxnId="{689979CF-1E16-4126-98E8-29FB9878FE7A}">
      <dgm:prSet/>
      <dgm:spPr/>
      <dgm:t>
        <a:bodyPr/>
        <a:lstStyle/>
        <a:p>
          <a:endParaRPr lang="es-EC"/>
        </a:p>
      </dgm:t>
    </dgm:pt>
    <dgm:pt modelId="{64202D35-F82D-437B-BCB7-A92CEA229713}">
      <dgm:prSet phldrT="[Texto]"/>
      <dgm:spPr/>
      <dgm:t>
        <a:bodyPr/>
        <a:lstStyle/>
        <a:p>
          <a:pPr algn="just"/>
          <a:r>
            <a:rPr lang="es-EC" dirty="0" smtClean="0"/>
            <a:t>Desarrollo económico, expansión física, aumento en la densidad poblacional</a:t>
          </a:r>
          <a:endParaRPr lang="es-EC" dirty="0"/>
        </a:p>
      </dgm:t>
    </dgm:pt>
    <dgm:pt modelId="{377A85D7-0CC1-43D0-B373-7CEC13D89B2C}" type="parTrans" cxnId="{B73EF5B1-F7A6-4EF1-A1AE-32B1F7399314}">
      <dgm:prSet/>
      <dgm:spPr/>
      <dgm:t>
        <a:bodyPr/>
        <a:lstStyle/>
        <a:p>
          <a:endParaRPr lang="es-EC"/>
        </a:p>
      </dgm:t>
    </dgm:pt>
    <dgm:pt modelId="{A2961CAC-0D82-4C6E-9494-B3D215197746}" type="sibTrans" cxnId="{B73EF5B1-F7A6-4EF1-A1AE-32B1F7399314}">
      <dgm:prSet/>
      <dgm:spPr/>
      <dgm:t>
        <a:bodyPr/>
        <a:lstStyle/>
        <a:p>
          <a:endParaRPr lang="es-EC"/>
        </a:p>
      </dgm:t>
    </dgm:pt>
    <dgm:pt modelId="{3C2E8971-94EF-4C0E-9573-5DBA8EC83172}" type="pres">
      <dgm:prSet presAssocID="{8BF8F6F2-33B0-430C-9897-07D16FAF66B3}" presName="rootnode" presStyleCnt="0">
        <dgm:presLayoutVars>
          <dgm:chMax/>
          <dgm:chPref/>
          <dgm:dir/>
          <dgm:animLvl val="lvl"/>
        </dgm:presLayoutVars>
      </dgm:prSet>
      <dgm:spPr/>
      <dgm:t>
        <a:bodyPr/>
        <a:lstStyle/>
        <a:p>
          <a:endParaRPr lang="es-EC"/>
        </a:p>
      </dgm:t>
    </dgm:pt>
    <dgm:pt modelId="{88563B32-1252-4918-A4CE-913108F2A238}" type="pres">
      <dgm:prSet presAssocID="{DA4A7C53-1F51-45C1-9B6D-92F12B86FAE8}" presName="composite" presStyleCnt="0"/>
      <dgm:spPr/>
      <dgm:t>
        <a:bodyPr/>
        <a:lstStyle/>
        <a:p>
          <a:endParaRPr lang="es-EC"/>
        </a:p>
      </dgm:t>
    </dgm:pt>
    <dgm:pt modelId="{CBD56C8F-D79D-425C-BEAA-897BB5651715}" type="pres">
      <dgm:prSet presAssocID="{DA4A7C53-1F51-45C1-9B6D-92F12B86FAE8}" presName="LShape" presStyleLbl="alignNode1" presStyleIdx="0" presStyleCnt="5"/>
      <dgm:spPr/>
      <dgm:t>
        <a:bodyPr/>
        <a:lstStyle/>
        <a:p>
          <a:endParaRPr lang="es-EC"/>
        </a:p>
      </dgm:t>
    </dgm:pt>
    <dgm:pt modelId="{90418921-858B-481C-9BA5-BB14F58E108B}" type="pres">
      <dgm:prSet presAssocID="{DA4A7C53-1F51-45C1-9B6D-92F12B86FAE8}" presName="ParentText" presStyleLbl="revTx" presStyleIdx="0" presStyleCnt="3">
        <dgm:presLayoutVars>
          <dgm:chMax val="0"/>
          <dgm:chPref val="0"/>
          <dgm:bulletEnabled val="1"/>
        </dgm:presLayoutVars>
      </dgm:prSet>
      <dgm:spPr/>
      <dgm:t>
        <a:bodyPr/>
        <a:lstStyle/>
        <a:p>
          <a:endParaRPr lang="es-EC"/>
        </a:p>
      </dgm:t>
    </dgm:pt>
    <dgm:pt modelId="{75499A59-AA44-4264-8BDB-660437E20E36}" type="pres">
      <dgm:prSet presAssocID="{DA4A7C53-1F51-45C1-9B6D-92F12B86FAE8}" presName="Triangle" presStyleLbl="alignNode1" presStyleIdx="1" presStyleCnt="5"/>
      <dgm:spPr/>
      <dgm:t>
        <a:bodyPr/>
        <a:lstStyle/>
        <a:p>
          <a:endParaRPr lang="es-EC"/>
        </a:p>
      </dgm:t>
    </dgm:pt>
    <dgm:pt modelId="{21AD88E9-D94A-4F8A-BDAB-9DEDB970B118}" type="pres">
      <dgm:prSet presAssocID="{7D2B8FBC-5C7D-442B-BB8F-4AFB290E3057}" presName="sibTrans" presStyleCnt="0"/>
      <dgm:spPr/>
      <dgm:t>
        <a:bodyPr/>
        <a:lstStyle/>
        <a:p>
          <a:endParaRPr lang="es-EC"/>
        </a:p>
      </dgm:t>
    </dgm:pt>
    <dgm:pt modelId="{5F694C01-F6EC-49F7-B2B3-5EB71DAD0ED9}" type="pres">
      <dgm:prSet presAssocID="{7D2B8FBC-5C7D-442B-BB8F-4AFB290E3057}" presName="space" presStyleCnt="0"/>
      <dgm:spPr/>
      <dgm:t>
        <a:bodyPr/>
        <a:lstStyle/>
        <a:p>
          <a:endParaRPr lang="es-EC"/>
        </a:p>
      </dgm:t>
    </dgm:pt>
    <dgm:pt modelId="{1DDB79D9-E592-40CA-A133-AEEC35157F3B}" type="pres">
      <dgm:prSet presAssocID="{64202D35-F82D-437B-BCB7-A92CEA229713}" presName="composite" presStyleCnt="0"/>
      <dgm:spPr/>
    </dgm:pt>
    <dgm:pt modelId="{ABB099B8-E7CF-4326-A3DE-464605A33212}" type="pres">
      <dgm:prSet presAssocID="{64202D35-F82D-437B-BCB7-A92CEA229713}" presName="LShape" presStyleLbl="alignNode1" presStyleIdx="2" presStyleCnt="5"/>
      <dgm:spPr/>
    </dgm:pt>
    <dgm:pt modelId="{8115AF3F-B379-4E52-B8C1-2ABFBD0F6292}" type="pres">
      <dgm:prSet presAssocID="{64202D35-F82D-437B-BCB7-A92CEA229713}" presName="ParentText" presStyleLbl="revTx" presStyleIdx="1" presStyleCnt="3">
        <dgm:presLayoutVars>
          <dgm:chMax val="0"/>
          <dgm:chPref val="0"/>
          <dgm:bulletEnabled val="1"/>
        </dgm:presLayoutVars>
      </dgm:prSet>
      <dgm:spPr/>
      <dgm:t>
        <a:bodyPr/>
        <a:lstStyle/>
        <a:p>
          <a:endParaRPr lang="es-EC"/>
        </a:p>
      </dgm:t>
    </dgm:pt>
    <dgm:pt modelId="{BB380193-86D2-41A6-838B-0A4B8114E628}" type="pres">
      <dgm:prSet presAssocID="{64202D35-F82D-437B-BCB7-A92CEA229713}" presName="Triangle" presStyleLbl="alignNode1" presStyleIdx="3" presStyleCnt="5"/>
      <dgm:spPr/>
    </dgm:pt>
    <dgm:pt modelId="{D8270451-7276-48D4-B4D3-DB2A04AB0DE9}" type="pres">
      <dgm:prSet presAssocID="{A2961CAC-0D82-4C6E-9494-B3D215197746}" presName="sibTrans" presStyleCnt="0"/>
      <dgm:spPr/>
    </dgm:pt>
    <dgm:pt modelId="{E71239EB-B11A-47D7-9369-D4EEA738274D}" type="pres">
      <dgm:prSet presAssocID="{A2961CAC-0D82-4C6E-9494-B3D215197746}" presName="space" presStyleCnt="0"/>
      <dgm:spPr/>
    </dgm:pt>
    <dgm:pt modelId="{CAE34770-F1DC-46BC-AEF2-4293B69D6FF3}" type="pres">
      <dgm:prSet presAssocID="{30F1E367-AB9F-4EF9-9C40-843D8DDC78E7}" presName="composite" presStyleCnt="0"/>
      <dgm:spPr/>
      <dgm:t>
        <a:bodyPr/>
        <a:lstStyle/>
        <a:p>
          <a:endParaRPr lang="es-EC"/>
        </a:p>
      </dgm:t>
    </dgm:pt>
    <dgm:pt modelId="{764BAFB3-B882-4B49-BC5D-2A9BEA419790}" type="pres">
      <dgm:prSet presAssocID="{30F1E367-AB9F-4EF9-9C40-843D8DDC78E7}" presName="LShape" presStyleLbl="alignNode1" presStyleIdx="4" presStyleCnt="5"/>
      <dgm:spPr/>
      <dgm:t>
        <a:bodyPr/>
        <a:lstStyle/>
        <a:p>
          <a:endParaRPr lang="es-EC"/>
        </a:p>
      </dgm:t>
    </dgm:pt>
    <dgm:pt modelId="{1743234C-91B8-4937-BD41-F6A654182626}" type="pres">
      <dgm:prSet presAssocID="{30F1E367-AB9F-4EF9-9C40-843D8DDC78E7}" presName="ParentText" presStyleLbl="revTx" presStyleIdx="2" presStyleCnt="3">
        <dgm:presLayoutVars>
          <dgm:chMax val="0"/>
          <dgm:chPref val="0"/>
          <dgm:bulletEnabled val="1"/>
        </dgm:presLayoutVars>
      </dgm:prSet>
      <dgm:spPr/>
      <dgm:t>
        <a:bodyPr/>
        <a:lstStyle/>
        <a:p>
          <a:endParaRPr lang="es-EC"/>
        </a:p>
      </dgm:t>
    </dgm:pt>
  </dgm:ptLst>
  <dgm:cxnLst>
    <dgm:cxn modelId="{F20BAA50-0660-45AB-965C-B7FB10D9C2D3}" type="presOf" srcId="{DA4A7C53-1F51-45C1-9B6D-92F12B86FAE8}" destId="{90418921-858B-481C-9BA5-BB14F58E108B}" srcOrd="0" destOrd="0" presId="urn:microsoft.com/office/officeart/2009/3/layout/StepUpProcess"/>
    <dgm:cxn modelId="{FEF365E2-46CB-49CC-B28E-D5C5A7FE4C03}" type="presOf" srcId="{30F1E367-AB9F-4EF9-9C40-843D8DDC78E7}" destId="{1743234C-91B8-4937-BD41-F6A654182626}" srcOrd="0" destOrd="0" presId="urn:microsoft.com/office/officeart/2009/3/layout/StepUpProcess"/>
    <dgm:cxn modelId="{868C62C2-C9AF-435A-97AE-DFD9E337059A}" type="presOf" srcId="{8BF8F6F2-33B0-430C-9897-07D16FAF66B3}" destId="{3C2E8971-94EF-4C0E-9573-5DBA8EC83172}" srcOrd="0" destOrd="0" presId="urn:microsoft.com/office/officeart/2009/3/layout/StepUpProcess"/>
    <dgm:cxn modelId="{692E4D2F-A529-45F7-8D96-6571F369B4CC}" type="presOf" srcId="{64202D35-F82D-437B-BCB7-A92CEA229713}" destId="{8115AF3F-B379-4E52-B8C1-2ABFBD0F6292}" srcOrd="0" destOrd="0" presId="urn:microsoft.com/office/officeart/2009/3/layout/StepUpProcess"/>
    <dgm:cxn modelId="{8F67EF48-7E81-446B-AAE6-C65634837D27}" srcId="{8BF8F6F2-33B0-430C-9897-07D16FAF66B3}" destId="{DA4A7C53-1F51-45C1-9B6D-92F12B86FAE8}" srcOrd="0" destOrd="0" parTransId="{2C27A1F8-9519-4C28-B6EB-449B6346A28A}" sibTransId="{7D2B8FBC-5C7D-442B-BB8F-4AFB290E3057}"/>
    <dgm:cxn modelId="{689979CF-1E16-4126-98E8-29FB9878FE7A}" srcId="{8BF8F6F2-33B0-430C-9897-07D16FAF66B3}" destId="{30F1E367-AB9F-4EF9-9C40-843D8DDC78E7}" srcOrd="2" destOrd="0" parTransId="{401C537A-2A96-4112-ACA9-AD40ACC374D4}" sibTransId="{6B431FC9-FDC4-41F1-93C4-903C3D7876CF}"/>
    <dgm:cxn modelId="{B73EF5B1-F7A6-4EF1-A1AE-32B1F7399314}" srcId="{8BF8F6F2-33B0-430C-9897-07D16FAF66B3}" destId="{64202D35-F82D-437B-BCB7-A92CEA229713}" srcOrd="1" destOrd="0" parTransId="{377A85D7-0CC1-43D0-B373-7CEC13D89B2C}" sibTransId="{A2961CAC-0D82-4C6E-9494-B3D215197746}"/>
    <dgm:cxn modelId="{692B6C58-DA85-4AE9-B6EC-4114458A808E}" type="presParOf" srcId="{3C2E8971-94EF-4C0E-9573-5DBA8EC83172}" destId="{88563B32-1252-4918-A4CE-913108F2A238}" srcOrd="0" destOrd="0" presId="urn:microsoft.com/office/officeart/2009/3/layout/StepUpProcess"/>
    <dgm:cxn modelId="{1790D1C9-E5F3-4175-A891-B25FD775F797}" type="presParOf" srcId="{88563B32-1252-4918-A4CE-913108F2A238}" destId="{CBD56C8F-D79D-425C-BEAA-897BB5651715}" srcOrd="0" destOrd="0" presId="urn:microsoft.com/office/officeart/2009/3/layout/StepUpProcess"/>
    <dgm:cxn modelId="{9D6ED3AD-E147-4307-AA9A-999855759A04}" type="presParOf" srcId="{88563B32-1252-4918-A4CE-913108F2A238}" destId="{90418921-858B-481C-9BA5-BB14F58E108B}" srcOrd="1" destOrd="0" presId="urn:microsoft.com/office/officeart/2009/3/layout/StepUpProcess"/>
    <dgm:cxn modelId="{3B9D074B-D227-4614-BDDB-7342E45E8423}" type="presParOf" srcId="{88563B32-1252-4918-A4CE-913108F2A238}" destId="{75499A59-AA44-4264-8BDB-660437E20E36}" srcOrd="2" destOrd="0" presId="urn:microsoft.com/office/officeart/2009/3/layout/StepUpProcess"/>
    <dgm:cxn modelId="{0C36B683-1761-4208-974C-8371F9E7AB2D}" type="presParOf" srcId="{3C2E8971-94EF-4C0E-9573-5DBA8EC83172}" destId="{21AD88E9-D94A-4F8A-BDAB-9DEDB970B118}" srcOrd="1" destOrd="0" presId="urn:microsoft.com/office/officeart/2009/3/layout/StepUpProcess"/>
    <dgm:cxn modelId="{17A450DA-4DD9-42EB-AB4F-D8744F22169D}" type="presParOf" srcId="{21AD88E9-D94A-4F8A-BDAB-9DEDB970B118}" destId="{5F694C01-F6EC-49F7-B2B3-5EB71DAD0ED9}" srcOrd="0" destOrd="0" presId="urn:microsoft.com/office/officeart/2009/3/layout/StepUpProcess"/>
    <dgm:cxn modelId="{CAD036D3-7443-470C-9CA6-FF13A8D48BEA}" type="presParOf" srcId="{3C2E8971-94EF-4C0E-9573-5DBA8EC83172}" destId="{1DDB79D9-E592-40CA-A133-AEEC35157F3B}" srcOrd="2" destOrd="0" presId="urn:microsoft.com/office/officeart/2009/3/layout/StepUpProcess"/>
    <dgm:cxn modelId="{D09381C3-BBFC-415D-919C-38A60F799079}" type="presParOf" srcId="{1DDB79D9-E592-40CA-A133-AEEC35157F3B}" destId="{ABB099B8-E7CF-4326-A3DE-464605A33212}" srcOrd="0" destOrd="0" presId="urn:microsoft.com/office/officeart/2009/3/layout/StepUpProcess"/>
    <dgm:cxn modelId="{5A75F394-A409-4037-9A7B-1001DF587D0D}" type="presParOf" srcId="{1DDB79D9-E592-40CA-A133-AEEC35157F3B}" destId="{8115AF3F-B379-4E52-B8C1-2ABFBD0F6292}" srcOrd="1" destOrd="0" presId="urn:microsoft.com/office/officeart/2009/3/layout/StepUpProcess"/>
    <dgm:cxn modelId="{5ADE20DD-EEC0-474B-8C49-6302514B0F41}" type="presParOf" srcId="{1DDB79D9-E592-40CA-A133-AEEC35157F3B}" destId="{BB380193-86D2-41A6-838B-0A4B8114E628}" srcOrd="2" destOrd="0" presId="urn:microsoft.com/office/officeart/2009/3/layout/StepUpProcess"/>
    <dgm:cxn modelId="{47E22D3E-BA83-496F-B1BB-2C8A213279D5}" type="presParOf" srcId="{3C2E8971-94EF-4C0E-9573-5DBA8EC83172}" destId="{D8270451-7276-48D4-B4D3-DB2A04AB0DE9}" srcOrd="3" destOrd="0" presId="urn:microsoft.com/office/officeart/2009/3/layout/StepUpProcess"/>
    <dgm:cxn modelId="{19CB7906-0747-4BDC-BAF0-91C5F7DB9F0C}" type="presParOf" srcId="{D8270451-7276-48D4-B4D3-DB2A04AB0DE9}" destId="{E71239EB-B11A-47D7-9369-D4EEA738274D}" srcOrd="0" destOrd="0" presId="urn:microsoft.com/office/officeart/2009/3/layout/StepUpProcess"/>
    <dgm:cxn modelId="{5CA0C397-4ABD-4050-8F9F-DCC2FB86E666}" type="presParOf" srcId="{3C2E8971-94EF-4C0E-9573-5DBA8EC83172}" destId="{CAE34770-F1DC-46BC-AEF2-4293B69D6FF3}" srcOrd="4" destOrd="0" presId="urn:microsoft.com/office/officeart/2009/3/layout/StepUpProcess"/>
    <dgm:cxn modelId="{4CA71444-F48C-4D7E-A360-A04C7AC298A7}" type="presParOf" srcId="{CAE34770-F1DC-46BC-AEF2-4293B69D6FF3}" destId="{764BAFB3-B882-4B49-BC5D-2A9BEA419790}" srcOrd="0" destOrd="0" presId="urn:microsoft.com/office/officeart/2009/3/layout/StepUpProcess"/>
    <dgm:cxn modelId="{696A0551-54F8-4A9C-AD4A-DE0C91BFE866}" type="presParOf" srcId="{CAE34770-F1DC-46BC-AEF2-4293B69D6FF3}" destId="{1743234C-91B8-4937-BD41-F6A654182626}" srcOrd="1" destOrd="0" presId="urn:microsoft.com/office/officeart/2009/3/layout/StepUpProcess"/>
  </dgm:cxnLst>
  <dgm:bg/>
  <dgm:whole/>
</dgm:dataModel>
</file>

<file path=ppt/diagrams/data3.xml><?xml version="1.0" encoding="utf-8"?>
<dgm:dataModel xmlns:dgm="http://schemas.openxmlformats.org/drawingml/2006/diagram" xmlns:a="http://schemas.openxmlformats.org/drawingml/2006/main">
  <dgm:ptLst>
    <dgm:pt modelId="{8BF8F6F2-33B0-430C-9897-07D16FAF66B3}" type="doc">
      <dgm:prSet loTypeId="urn:microsoft.com/office/officeart/2005/8/layout/process3" loCatId="process" qsTypeId="urn:microsoft.com/office/officeart/2005/8/quickstyle/3d1" qsCatId="3D" csTypeId="urn:microsoft.com/office/officeart/2005/8/colors/colorful1" csCatId="colorful" phldr="1"/>
      <dgm:spPr/>
      <dgm:t>
        <a:bodyPr/>
        <a:lstStyle/>
        <a:p>
          <a:endParaRPr lang="es-EC"/>
        </a:p>
      </dgm:t>
    </dgm:pt>
    <dgm:pt modelId="{DA4A7C53-1F51-45C1-9B6D-92F12B86FAE8}">
      <dgm:prSet phldrT="[Texto]"/>
      <dgm:spPr/>
      <dgm:t>
        <a:bodyPr/>
        <a:lstStyle/>
        <a:p>
          <a:r>
            <a:rPr lang="es-EC" dirty="0" smtClean="0"/>
            <a:t>GENERALES</a:t>
          </a:r>
          <a:endParaRPr lang="es-EC" dirty="0"/>
        </a:p>
      </dgm:t>
    </dgm:pt>
    <dgm:pt modelId="{2C27A1F8-9519-4C28-B6EB-449B6346A28A}" type="parTrans" cxnId="{8F67EF48-7E81-446B-AAE6-C65634837D27}">
      <dgm:prSet/>
      <dgm:spPr/>
      <dgm:t>
        <a:bodyPr/>
        <a:lstStyle/>
        <a:p>
          <a:endParaRPr lang="es-EC"/>
        </a:p>
      </dgm:t>
    </dgm:pt>
    <dgm:pt modelId="{7D2B8FBC-5C7D-442B-BB8F-4AFB290E3057}" type="sibTrans" cxnId="{8F67EF48-7E81-446B-AAE6-C65634837D27}">
      <dgm:prSet/>
      <dgm:spPr/>
      <dgm:t>
        <a:bodyPr/>
        <a:lstStyle/>
        <a:p>
          <a:endParaRPr lang="es-EC"/>
        </a:p>
      </dgm:t>
    </dgm:pt>
    <dgm:pt modelId="{6911E1C8-3478-4982-BA0C-46CA54316E09}">
      <dgm:prSet phldrT="[Texto]"/>
      <dgm:spPr/>
      <dgm:t>
        <a:bodyPr/>
        <a:lstStyle/>
        <a:p>
          <a:r>
            <a:rPr lang="es-EC" dirty="0" smtClean="0"/>
            <a:t>ESPECIFICOS</a:t>
          </a:r>
          <a:endParaRPr lang="es-EC" dirty="0"/>
        </a:p>
      </dgm:t>
    </dgm:pt>
    <dgm:pt modelId="{0E162F8D-886C-453C-A67D-20762F81D9B7}" type="parTrans" cxnId="{CE060DD3-7559-4D9A-86D7-1D8FD97BE698}">
      <dgm:prSet/>
      <dgm:spPr/>
      <dgm:t>
        <a:bodyPr/>
        <a:lstStyle/>
        <a:p>
          <a:endParaRPr lang="es-EC"/>
        </a:p>
      </dgm:t>
    </dgm:pt>
    <dgm:pt modelId="{3B4B95FB-700C-46D5-9788-E60D4EF41903}" type="sibTrans" cxnId="{CE060DD3-7559-4D9A-86D7-1D8FD97BE698}">
      <dgm:prSet/>
      <dgm:spPr/>
      <dgm:t>
        <a:bodyPr/>
        <a:lstStyle/>
        <a:p>
          <a:endParaRPr lang="es-EC"/>
        </a:p>
      </dgm:t>
    </dgm:pt>
    <dgm:pt modelId="{CCD86492-A1A0-4676-BD64-37D219F04EAF}">
      <dgm:prSet custT="1"/>
      <dgm:spPr/>
      <dgm:t>
        <a:bodyPr/>
        <a:lstStyle/>
        <a:p>
          <a:pPr algn="just"/>
          <a:r>
            <a:rPr lang="es-EC" sz="1900" dirty="0" smtClean="0"/>
            <a:t>Obtener los factores de amplificación de sitio; espectros de desplazamiento y espectros reducidos para los distintos sectores del D.M.Q</a:t>
          </a:r>
          <a:endParaRPr lang="es-EC" sz="1900" dirty="0"/>
        </a:p>
      </dgm:t>
    </dgm:pt>
    <dgm:pt modelId="{D5A2C4D5-2B23-4070-A19B-E9BDD2A9C1CE}" type="parTrans" cxnId="{A483037F-4516-4257-A1D8-CCA5FD31395F}">
      <dgm:prSet/>
      <dgm:spPr/>
      <dgm:t>
        <a:bodyPr/>
        <a:lstStyle/>
        <a:p>
          <a:endParaRPr lang="es-EC"/>
        </a:p>
      </dgm:t>
    </dgm:pt>
    <dgm:pt modelId="{6C225DB9-1564-4EB9-9C7B-F8D84699E8A3}" type="sibTrans" cxnId="{A483037F-4516-4257-A1D8-CCA5FD31395F}">
      <dgm:prSet/>
      <dgm:spPr/>
      <dgm:t>
        <a:bodyPr/>
        <a:lstStyle/>
        <a:p>
          <a:endParaRPr lang="es-EC"/>
        </a:p>
      </dgm:t>
    </dgm:pt>
    <dgm:pt modelId="{54EF0390-6F50-4FA7-9F43-2E1A2AA38303}">
      <dgm:prSet custT="1"/>
      <dgm:spPr/>
      <dgm:t>
        <a:bodyPr/>
        <a:lstStyle/>
        <a:p>
          <a:pPr algn="just"/>
          <a:r>
            <a:rPr lang="es-EC" sz="1900" dirty="0" smtClean="0"/>
            <a:t>Presentar los factores de amplificación de sitio en función del período de vibración; encontrados para determinadas zonas de la ciudad de Quito.
Actualizar el programa MIZOSIQ a una versión 2.0</a:t>
          </a:r>
          <a:endParaRPr lang="es-EC" sz="1900" dirty="0"/>
        </a:p>
      </dgm:t>
    </dgm:pt>
    <dgm:pt modelId="{A6A93964-B688-4534-B379-716A42D7FDE4}" type="parTrans" cxnId="{68F71A11-B1C6-4EB6-8623-915B25A58EE1}">
      <dgm:prSet/>
      <dgm:spPr/>
      <dgm:t>
        <a:bodyPr/>
        <a:lstStyle/>
        <a:p>
          <a:endParaRPr lang="es-EC"/>
        </a:p>
      </dgm:t>
    </dgm:pt>
    <dgm:pt modelId="{7EA21F13-2316-48B3-8854-4C94D04C3DEF}" type="sibTrans" cxnId="{68F71A11-B1C6-4EB6-8623-915B25A58EE1}">
      <dgm:prSet/>
      <dgm:spPr/>
      <dgm:t>
        <a:bodyPr/>
        <a:lstStyle/>
        <a:p>
          <a:endParaRPr lang="es-EC"/>
        </a:p>
      </dgm:t>
    </dgm:pt>
    <dgm:pt modelId="{B7B41F41-59F1-4089-8006-C42697010B17}" type="pres">
      <dgm:prSet presAssocID="{8BF8F6F2-33B0-430C-9897-07D16FAF66B3}" presName="linearFlow" presStyleCnt="0">
        <dgm:presLayoutVars>
          <dgm:dir/>
          <dgm:animLvl val="lvl"/>
          <dgm:resizeHandles val="exact"/>
        </dgm:presLayoutVars>
      </dgm:prSet>
      <dgm:spPr/>
      <dgm:t>
        <a:bodyPr/>
        <a:lstStyle/>
        <a:p>
          <a:endParaRPr lang="es-EC"/>
        </a:p>
      </dgm:t>
    </dgm:pt>
    <dgm:pt modelId="{97CFC47B-CC02-4A92-91B1-E800E4B805C6}" type="pres">
      <dgm:prSet presAssocID="{DA4A7C53-1F51-45C1-9B6D-92F12B86FAE8}" presName="composite" presStyleCnt="0"/>
      <dgm:spPr/>
    </dgm:pt>
    <dgm:pt modelId="{5C8E8AB9-24C5-40F9-B6A2-545591002FEB}" type="pres">
      <dgm:prSet presAssocID="{DA4A7C53-1F51-45C1-9B6D-92F12B86FAE8}" presName="parTx" presStyleLbl="node1" presStyleIdx="0" presStyleCnt="2">
        <dgm:presLayoutVars>
          <dgm:chMax val="0"/>
          <dgm:chPref val="0"/>
          <dgm:bulletEnabled val="1"/>
        </dgm:presLayoutVars>
      </dgm:prSet>
      <dgm:spPr/>
      <dgm:t>
        <a:bodyPr/>
        <a:lstStyle/>
        <a:p>
          <a:endParaRPr lang="es-EC"/>
        </a:p>
      </dgm:t>
    </dgm:pt>
    <dgm:pt modelId="{FE85C2ED-3AA5-4590-B0D6-0A6BFB94A593}" type="pres">
      <dgm:prSet presAssocID="{DA4A7C53-1F51-45C1-9B6D-92F12B86FAE8}" presName="parSh" presStyleLbl="node1" presStyleIdx="0" presStyleCnt="2"/>
      <dgm:spPr/>
      <dgm:t>
        <a:bodyPr/>
        <a:lstStyle/>
        <a:p>
          <a:endParaRPr lang="es-EC"/>
        </a:p>
      </dgm:t>
    </dgm:pt>
    <dgm:pt modelId="{A7304426-8793-42CF-9E84-67800D5F8D18}" type="pres">
      <dgm:prSet presAssocID="{DA4A7C53-1F51-45C1-9B6D-92F12B86FAE8}" presName="desTx" presStyleLbl="fgAcc1" presStyleIdx="0" presStyleCnt="2" custScaleX="107430" custScaleY="59063" custLinFactNeighborX="1614" custLinFactNeighborY="-19432">
        <dgm:presLayoutVars>
          <dgm:bulletEnabled val="1"/>
        </dgm:presLayoutVars>
      </dgm:prSet>
      <dgm:spPr/>
      <dgm:t>
        <a:bodyPr/>
        <a:lstStyle/>
        <a:p>
          <a:endParaRPr lang="es-EC"/>
        </a:p>
      </dgm:t>
    </dgm:pt>
    <dgm:pt modelId="{8392053B-C1E9-403C-957D-4F739BA6852A}" type="pres">
      <dgm:prSet presAssocID="{7D2B8FBC-5C7D-442B-BB8F-4AFB290E3057}" presName="sibTrans" presStyleLbl="sibTrans2D1" presStyleIdx="0" presStyleCnt="1"/>
      <dgm:spPr/>
      <dgm:t>
        <a:bodyPr/>
        <a:lstStyle/>
        <a:p>
          <a:endParaRPr lang="es-EC"/>
        </a:p>
      </dgm:t>
    </dgm:pt>
    <dgm:pt modelId="{6B6DA26B-B667-4727-8AAB-1599E6390168}" type="pres">
      <dgm:prSet presAssocID="{7D2B8FBC-5C7D-442B-BB8F-4AFB290E3057}" presName="connTx" presStyleLbl="sibTrans2D1" presStyleIdx="0" presStyleCnt="1"/>
      <dgm:spPr/>
      <dgm:t>
        <a:bodyPr/>
        <a:lstStyle/>
        <a:p>
          <a:endParaRPr lang="es-EC"/>
        </a:p>
      </dgm:t>
    </dgm:pt>
    <dgm:pt modelId="{B369E733-52BA-4DBF-86FD-DE0167F6588D}" type="pres">
      <dgm:prSet presAssocID="{6911E1C8-3478-4982-BA0C-46CA54316E09}" presName="composite" presStyleCnt="0"/>
      <dgm:spPr/>
    </dgm:pt>
    <dgm:pt modelId="{A2E8E5BD-FB9B-4B93-AA67-34574C69E7FE}" type="pres">
      <dgm:prSet presAssocID="{6911E1C8-3478-4982-BA0C-46CA54316E09}" presName="parTx" presStyleLbl="node1" presStyleIdx="0" presStyleCnt="2">
        <dgm:presLayoutVars>
          <dgm:chMax val="0"/>
          <dgm:chPref val="0"/>
          <dgm:bulletEnabled val="1"/>
        </dgm:presLayoutVars>
      </dgm:prSet>
      <dgm:spPr/>
      <dgm:t>
        <a:bodyPr/>
        <a:lstStyle/>
        <a:p>
          <a:endParaRPr lang="es-EC"/>
        </a:p>
      </dgm:t>
    </dgm:pt>
    <dgm:pt modelId="{14D4A572-48A5-44EE-8A49-1C25EEF94904}" type="pres">
      <dgm:prSet presAssocID="{6911E1C8-3478-4982-BA0C-46CA54316E09}" presName="parSh" presStyleLbl="node1" presStyleIdx="1" presStyleCnt="2" custScaleX="110540"/>
      <dgm:spPr/>
      <dgm:t>
        <a:bodyPr/>
        <a:lstStyle/>
        <a:p>
          <a:endParaRPr lang="es-EC"/>
        </a:p>
      </dgm:t>
    </dgm:pt>
    <dgm:pt modelId="{098D6D99-7E4F-4C5D-A66B-FEB4BA550080}" type="pres">
      <dgm:prSet presAssocID="{6911E1C8-3478-4982-BA0C-46CA54316E09}" presName="desTx" presStyleLbl="fgAcc1" presStyleIdx="1" presStyleCnt="2" custScaleX="126732" custScaleY="80397" custLinFactNeighborX="1619" custLinFactNeighborY="-10200">
        <dgm:presLayoutVars>
          <dgm:bulletEnabled val="1"/>
        </dgm:presLayoutVars>
      </dgm:prSet>
      <dgm:spPr/>
      <dgm:t>
        <a:bodyPr/>
        <a:lstStyle/>
        <a:p>
          <a:endParaRPr lang="es-EC"/>
        </a:p>
      </dgm:t>
    </dgm:pt>
  </dgm:ptLst>
  <dgm:cxnLst>
    <dgm:cxn modelId="{A5EFD711-7A1F-4DA3-875D-A55CF749E5BE}" type="presOf" srcId="{DA4A7C53-1F51-45C1-9B6D-92F12B86FAE8}" destId="{FE85C2ED-3AA5-4590-B0D6-0A6BFB94A593}" srcOrd="1" destOrd="0" presId="urn:microsoft.com/office/officeart/2005/8/layout/process3"/>
    <dgm:cxn modelId="{CE060DD3-7559-4D9A-86D7-1D8FD97BE698}" srcId="{8BF8F6F2-33B0-430C-9897-07D16FAF66B3}" destId="{6911E1C8-3478-4982-BA0C-46CA54316E09}" srcOrd="1" destOrd="0" parTransId="{0E162F8D-886C-453C-A67D-20762F81D9B7}" sibTransId="{3B4B95FB-700C-46D5-9788-E60D4EF41903}"/>
    <dgm:cxn modelId="{A152BD23-F45D-46E5-ACE7-D43B3480A4C9}" type="presOf" srcId="{8BF8F6F2-33B0-430C-9897-07D16FAF66B3}" destId="{B7B41F41-59F1-4089-8006-C42697010B17}" srcOrd="0" destOrd="0" presId="urn:microsoft.com/office/officeart/2005/8/layout/process3"/>
    <dgm:cxn modelId="{164B974F-85F4-460A-A2EB-15DA6FC9F022}" type="presOf" srcId="{54EF0390-6F50-4FA7-9F43-2E1A2AA38303}" destId="{098D6D99-7E4F-4C5D-A66B-FEB4BA550080}" srcOrd="0" destOrd="0" presId="urn:microsoft.com/office/officeart/2005/8/layout/process3"/>
    <dgm:cxn modelId="{061E511A-6F64-4CFF-95C0-CBA0473D7A52}" type="presOf" srcId="{6911E1C8-3478-4982-BA0C-46CA54316E09}" destId="{A2E8E5BD-FB9B-4B93-AA67-34574C69E7FE}" srcOrd="0" destOrd="0" presId="urn:microsoft.com/office/officeart/2005/8/layout/process3"/>
    <dgm:cxn modelId="{8F67EF48-7E81-446B-AAE6-C65634837D27}" srcId="{8BF8F6F2-33B0-430C-9897-07D16FAF66B3}" destId="{DA4A7C53-1F51-45C1-9B6D-92F12B86FAE8}" srcOrd="0" destOrd="0" parTransId="{2C27A1F8-9519-4C28-B6EB-449B6346A28A}" sibTransId="{7D2B8FBC-5C7D-442B-BB8F-4AFB290E3057}"/>
    <dgm:cxn modelId="{BAA80C5B-4E6C-40A6-BF64-9DEF7E2C35C2}" type="presOf" srcId="{DA4A7C53-1F51-45C1-9B6D-92F12B86FAE8}" destId="{5C8E8AB9-24C5-40F9-B6A2-545591002FEB}" srcOrd="0" destOrd="0" presId="urn:microsoft.com/office/officeart/2005/8/layout/process3"/>
    <dgm:cxn modelId="{D4E82251-9C55-4A96-AE5C-4FF7478C26DA}" type="presOf" srcId="{7D2B8FBC-5C7D-442B-BB8F-4AFB290E3057}" destId="{6B6DA26B-B667-4727-8AAB-1599E6390168}" srcOrd="1" destOrd="0" presId="urn:microsoft.com/office/officeart/2005/8/layout/process3"/>
    <dgm:cxn modelId="{D66F4CE7-88B0-40B0-821B-AD20CDA5C9F4}" type="presOf" srcId="{6911E1C8-3478-4982-BA0C-46CA54316E09}" destId="{14D4A572-48A5-44EE-8A49-1C25EEF94904}" srcOrd="1" destOrd="0" presId="urn:microsoft.com/office/officeart/2005/8/layout/process3"/>
    <dgm:cxn modelId="{2F1559C8-B0B6-4C17-A00C-69110DB155C7}" type="presOf" srcId="{7D2B8FBC-5C7D-442B-BB8F-4AFB290E3057}" destId="{8392053B-C1E9-403C-957D-4F739BA6852A}" srcOrd="0" destOrd="0" presId="urn:microsoft.com/office/officeart/2005/8/layout/process3"/>
    <dgm:cxn modelId="{A483037F-4516-4257-A1D8-CCA5FD31395F}" srcId="{DA4A7C53-1F51-45C1-9B6D-92F12B86FAE8}" destId="{CCD86492-A1A0-4676-BD64-37D219F04EAF}" srcOrd="0" destOrd="0" parTransId="{D5A2C4D5-2B23-4070-A19B-E9BDD2A9C1CE}" sibTransId="{6C225DB9-1564-4EB9-9C7B-F8D84699E8A3}"/>
    <dgm:cxn modelId="{713CE3E6-A660-4598-98C6-D72FC62A24EA}" type="presOf" srcId="{CCD86492-A1A0-4676-BD64-37D219F04EAF}" destId="{A7304426-8793-42CF-9E84-67800D5F8D18}" srcOrd="0" destOrd="0" presId="urn:microsoft.com/office/officeart/2005/8/layout/process3"/>
    <dgm:cxn modelId="{68F71A11-B1C6-4EB6-8623-915B25A58EE1}" srcId="{6911E1C8-3478-4982-BA0C-46CA54316E09}" destId="{54EF0390-6F50-4FA7-9F43-2E1A2AA38303}" srcOrd="0" destOrd="0" parTransId="{A6A93964-B688-4534-B379-716A42D7FDE4}" sibTransId="{7EA21F13-2316-48B3-8854-4C94D04C3DEF}"/>
    <dgm:cxn modelId="{9708F8F1-6B33-4E7F-8B4E-3DE359FC1C0F}" type="presParOf" srcId="{B7B41F41-59F1-4089-8006-C42697010B17}" destId="{97CFC47B-CC02-4A92-91B1-E800E4B805C6}" srcOrd="0" destOrd="0" presId="urn:microsoft.com/office/officeart/2005/8/layout/process3"/>
    <dgm:cxn modelId="{730AD7E7-0E9D-4083-92EE-2F5EBC2EF6F8}" type="presParOf" srcId="{97CFC47B-CC02-4A92-91B1-E800E4B805C6}" destId="{5C8E8AB9-24C5-40F9-B6A2-545591002FEB}" srcOrd="0" destOrd="0" presId="urn:microsoft.com/office/officeart/2005/8/layout/process3"/>
    <dgm:cxn modelId="{73380BDC-09FA-41A5-9B05-0928C5ECB3E2}" type="presParOf" srcId="{97CFC47B-CC02-4A92-91B1-E800E4B805C6}" destId="{FE85C2ED-3AA5-4590-B0D6-0A6BFB94A593}" srcOrd="1" destOrd="0" presId="urn:microsoft.com/office/officeart/2005/8/layout/process3"/>
    <dgm:cxn modelId="{DF708439-791E-4C48-BEEA-A0377D309F30}" type="presParOf" srcId="{97CFC47B-CC02-4A92-91B1-E800E4B805C6}" destId="{A7304426-8793-42CF-9E84-67800D5F8D18}" srcOrd="2" destOrd="0" presId="urn:microsoft.com/office/officeart/2005/8/layout/process3"/>
    <dgm:cxn modelId="{24CB090C-D4AB-466D-A8E0-CFAA689608AC}" type="presParOf" srcId="{B7B41F41-59F1-4089-8006-C42697010B17}" destId="{8392053B-C1E9-403C-957D-4F739BA6852A}" srcOrd="1" destOrd="0" presId="urn:microsoft.com/office/officeart/2005/8/layout/process3"/>
    <dgm:cxn modelId="{A5EF4247-A8BA-4918-91DD-F925893FA8C8}" type="presParOf" srcId="{8392053B-C1E9-403C-957D-4F739BA6852A}" destId="{6B6DA26B-B667-4727-8AAB-1599E6390168}" srcOrd="0" destOrd="0" presId="urn:microsoft.com/office/officeart/2005/8/layout/process3"/>
    <dgm:cxn modelId="{C0BFEB11-171B-4CD2-81A8-DB037F6B9539}" type="presParOf" srcId="{B7B41F41-59F1-4089-8006-C42697010B17}" destId="{B369E733-52BA-4DBF-86FD-DE0167F6588D}" srcOrd="2" destOrd="0" presId="urn:microsoft.com/office/officeart/2005/8/layout/process3"/>
    <dgm:cxn modelId="{7FF6C5EB-7D83-44C8-A1F1-54070A168275}" type="presParOf" srcId="{B369E733-52BA-4DBF-86FD-DE0167F6588D}" destId="{A2E8E5BD-FB9B-4B93-AA67-34574C69E7FE}" srcOrd="0" destOrd="0" presId="urn:microsoft.com/office/officeart/2005/8/layout/process3"/>
    <dgm:cxn modelId="{DED57EA7-A9B8-426D-B839-14679A32876E}" type="presParOf" srcId="{B369E733-52BA-4DBF-86FD-DE0167F6588D}" destId="{14D4A572-48A5-44EE-8A49-1C25EEF94904}" srcOrd="1" destOrd="0" presId="urn:microsoft.com/office/officeart/2005/8/layout/process3"/>
    <dgm:cxn modelId="{AB545911-2286-4A4C-9470-FFCE1F9C2825}" type="presParOf" srcId="{B369E733-52BA-4DBF-86FD-DE0167F6588D}" destId="{098D6D99-7E4F-4C5D-A66B-FEB4BA550080}" srcOrd="2" destOrd="0" presId="urn:microsoft.com/office/officeart/2005/8/layout/process3"/>
  </dgm:cxnLst>
  <dgm:bg/>
  <dgm:whole/>
</dgm:dataModel>
</file>

<file path=ppt/diagrams/data4.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3900" b="1" dirty="0" smtClean="0"/>
            <a:t>CAPÍTULO II</a:t>
          </a:r>
          <a:endParaRPr lang="es-EC" sz="39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custAng="10800000"/>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14094" custLinFactNeighborX="-22555" custLinFactNeighborY="-292">
        <dgm:presLayoutVars>
          <dgm:bulletEnabled val="1"/>
        </dgm:presLayoutVars>
      </dgm:prSet>
      <dgm:spPr/>
      <dgm:t>
        <a:bodyPr/>
        <a:lstStyle/>
        <a:p>
          <a:endParaRPr lang="es-EC"/>
        </a:p>
      </dgm:t>
    </dgm:pt>
  </dgm:ptLst>
  <dgm:cxnLst>
    <dgm:cxn modelId="{68A8FBCA-00AF-4CDD-ABBB-9FCF19A130DC}" srcId="{E75E9075-CADB-4EBF-9890-CB2CF2D19C97}" destId="{F2465ACB-D89E-44F0-AC7B-36E750F2273A}" srcOrd="0" destOrd="0" parTransId="{A86DF99D-61A3-4EDA-9A5F-275D7789B996}" sibTransId="{3F559F5C-8A11-43B1-BD8F-FEA5DEAA42AA}"/>
    <dgm:cxn modelId="{44852311-1B4B-4574-8697-BD7FBD4C1485}" type="presOf" srcId="{E75E9075-CADB-4EBF-9890-CB2CF2D19C97}" destId="{817EE367-FDAE-4852-88A3-31DD11F4E27B}" srcOrd="0" destOrd="0" presId="urn:microsoft.com/office/officeart/2005/8/layout/hProcess9"/>
    <dgm:cxn modelId="{D89F56B9-E581-46B0-87D0-53CBBCA0E8FF}" type="presOf" srcId="{F2465ACB-D89E-44F0-AC7B-36E750F2273A}" destId="{A4ECE442-8F70-48D0-8CE3-4B37D6B08939}" srcOrd="0" destOrd="0" presId="urn:microsoft.com/office/officeart/2005/8/layout/hProcess9"/>
    <dgm:cxn modelId="{0B35D634-66FC-46BC-B9B8-7794A9FB25C0}" type="presParOf" srcId="{817EE367-FDAE-4852-88A3-31DD11F4E27B}" destId="{D95AA89D-895A-40E7-8527-F619886058A1}" srcOrd="0" destOrd="0" presId="urn:microsoft.com/office/officeart/2005/8/layout/hProcess9"/>
    <dgm:cxn modelId="{09AF352A-0584-4286-B18C-993C8A949833}" type="presParOf" srcId="{817EE367-FDAE-4852-88A3-31DD11F4E27B}" destId="{19227978-A59E-40C4-804E-C19988213743}" srcOrd="1" destOrd="0" presId="urn:microsoft.com/office/officeart/2005/8/layout/hProcess9"/>
    <dgm:cxn modelId="{235D7210-3A06-4469-87FC-AE40A739F543}" type="presParOf" srcId="{19227978-A59E-40C4-804E-C19988213743}" destId="{A4ECE442-8F70-48D0-8CE3-4B37D6B08939}" srcOrd="0"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3600" b="1" dirty="0" smtClean="0"/>
            <a:t>CAPÍTULO III</a:t>
          </a:r>
          <a:endParaRPr lang="es-EC" sz="36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29002" custLinFactNeighborX="-22555" custLinFactNeighborY="-292">
        <dgm:presLayoutVars>
          <dgm:bulletEnabled val="1"/>
        </dgm:presLayoutVars>
      </dgm:prSet>
      <dgm:spPr/>
      <dgm:t>
        <a:bodyPr/>
        <a:lstStyle/>
        <a:p>
          <a:endParaRPr lang="es-EC"/>
        </a:p>
      </dgm:t>
    </dgm:pt>
  </dgm:ptLst>
  <dgm:cxnLst>
    <dgm:cxn modelId="{68A8FBCA-00AF-4CDD-ABBB-9FCF19A130DC}" srcId="{E75E9075-CADB-4EBF-9890-CB2CF2D19C97}" destId="{F2465ACB-D89E-44F0-AC7B-36E750F2273A}" srcOrd="0" destOrd="0" parTransId="{A86DF99D-61A3-4EDA-9A5F-275D7789B996}" sibTransId="{3F559F5C-8A11-43B1-BD8F-FEA5DEAA42AA}"/>
    <dgm:cxn modelId="{51363BE6-2120-4F49-9E4B-D9560BBAD2A5}" type="presOf" srcId="{E75E9075-CADB-4EBF-9890-CB2CF2D19C97}" destId="{817EE367-FDAE-4852-88A3-31DD11F4E27B}" srcOrd="0" destOrd="0" presId="urn:microsoft.com/office/officeart/2005/8/layout/hProcess9"/>
    <dgm:cxn modelId="{9365A3B4-9ABE-4AF1-B70C-14F59801055F}" type="presOf" srcId="{F2465ACB-D89E-44F0-AC7B-36E750F2273A}" destId="{A4ECE442-8F70-48D0-8CE3-4B37D6B08939}" srcOrd="0" destOrd="0" presId="urn:microsoft.com/office/officeart/2005/8/layout/hProcess9"/>
    <dgm:cxn modelId="{310E0187-A97B-484F-883D-95040FB6DD3A}" type="presParOf" srcId="{817EE367-FDAE-4852-88A3-31DD11F4E27B}" destId="{D95AA89D-895A-40E7-8527-F619886058A1}" srcOrd="0" destOrd="0" presId="urn:microsoft.com/office/officeart/2005/8/layout/hProcess9"/>
    <dgm:cxn modelId="{97BA92D5-AAED-4E10-9BBC-7D2EEA428D0A}" type="presParOf" srcId="{817EE367-FDAE-4852-88A3-31DD11F4E27B}" destId="{19227978-A59E-40C4-804E-C19988213743}" srcOrd="1" destOrd="0" presId="urn:microsoft.com/office/officeart/2005/8/layout/hProcess9"/>
    <dgm:cxn modelId="{2E1AF120-C0AD-4B97-B1DE-D0DAF90BC0D7}" type="presParOf" srcId="{19227978-A59E-40C4-804E-C19988213743}" destId="{A4ECE442-8F70-48D0-8CE3-4B37D6B08939}" srcOrd="0"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8BF8F6F2-33B0-430C-9897-07D16FAF66B3}" type="doc">
      <dgm:prSet loTypeId="urn:microsoft.com/office/officeart/2009/3/layout/StepUpProcess" loCatId="process" qsTypeId="urn:microsoft.com/office/officeart/2005/8/quickstyle/3d1" qsCatId="3D" csTypeId="urn:microsoft.com/office/officeart/2005/8/colors/accent3_4" csCatId="accent3" phldr="1"/>
      <dgm:spPr/>
      <dgm:t>
        <a:bodyPr/>
        <a:lstStyle/>
        <a:p>
          <a:endParaRPr lang="es-EC"/>
        </a:p>
      </dgm:t>
    </dgm:pt>
    <dgm:pt modelId="{DA4A7C53-1F51-45C1-9B6D-92F12B86FAE8}">
      <dgm:prSet phldrT="[Texto]"/>
      <dgm:spPr/>
      <dgm:t>
        <a:bodyPr/>
        <a:lstStyle/>
        <a:p>
          <a:pPr algn="just"/>
          <a:r>
            <a:rPr lang="es-EC" dirty="0" smtClean="0"/>
            <a:t>.
</a:t>
          </a:r>
          <a:endParaRPr lang="es-EC" dirty="0"/>
        </a:p>
      </dgm:t>
    </dgm:pt>
    <dgm:pt modelId="{2C27A1F8-9519-4C28-B6EB-449B6346A28A}" type="parTrans" cxnId="{8F67EF48-7E81-446B-AAE6-C65634837D27}">
      <dgm:prSet/>
      <dgm:spPr/>
      <dgm:t>
        <a:bodyPr/>
        <a:lstStyle/>
        <a:p>
          <a:endParaRPr lang="es-EC"/>
        </a:p>
      </dgm:t>
    </dgm:pt>
    <dgm:pt modelId="{7D2B8FBC-5C7D-442B-BB8F-4AFB290E3057}" type="sibTrans" cxnId="{8F67EF48-7E81-446B-AAE6-C65634837D27}">
      <dgm:prSet/>
      <dgm:spPr/>
      <dgm:t>
        <a:bodyPr/>
        <a:lstStyle/>
        <a:p>
          <a:endParaRPr lang="es-EC"/>
        </a:p>
      </dgm:t>
    </dgm:pt>
    <dgm:pt modelId="{64202D35-F82D-437B-BCB7-A92CEA229713}">
      <dgm:prSet phldrT="[Texto]"/>
      <dgm:spPr/>
      <dgm:t>
        <a:bodyPr/>
        <a:lstStyle/>
        <a:p>
          <a:pPr algn="just"/>
          <a:r>
            <a:rPr lang="es-EC" dirty="0" smtClean="0"/>
            <a:t>.</a:t>
          </a:r>
          <a:endParaRPr lang="es-EC" dirty="0"/>
        </a:p>
      </dgm:t>
    </dgm:pt>
    <dgm:pt modelId="{377A85D7-0CC1-43D0-B373-7CEC13D89B2C}" type="parTrans" cxnId="{B73EF5B1-F7A6-4EF1-A1AE-32B1F7399314}">
      <dgm:prSet/>
      <dgm:spPr/>
      <dgm:t>
        <a:bodyPr/>
        <a:lstStyle/>
        <a:p>
          <a:endParaRPr lang="es-EC"/>
        </a:p>
      </dgm:t>
    </dgm:pt>
    <dgm:pt modelId="{A2961CAC-0D82-4C6E-9494-B3D215197746}" type="sibTrans" cxnId="{B73EF5B1-F7A6-4EF1-A1AE-32B1F7399314}">
      <dgm:prSet/>
      <dgm:spPr/>
      <dgm:t>
        <a:bodyPr/>
        <a:lstStyle/>
        <a:p>
          <a:endParaRPr lang="es-EC"/>
        </a:p>
      </dgm:t>
    </dgm:pt>
    <dgm:pt modelId="{3C2E8971-94EF-4C0E-9573-5DBA8EC83172}" type="pres">
      <dgm:prSet presAssocID="{8BF8F6F2-33B0-430C-9897-07D16FAF66B3}" presName="rootnode" presStyleCnt="0">
        <dgm:presLayoutVars>
          <dgm:chMax/>
          <dgm:chPref/>
          <dgm:dir/>
          <dgm:animLvl val="lvl"/>
        </dgm:presLayoutVars>
      </dgm:prSet>
      <dgm:spPr/>
      <dgm:t>
        <a:bodyPr/>
        <a:lstStyle/>
        <a:p>
          <a:endParaRPr lang="es-EC"/>
        </a:p>
      </dgm:t>
    </dgm:pt>
    <dgm:pt modelId="{88563B32-1252-4918-A4CE-913108F2A238}" type="pres">
      <dgm:prSet presAssocID="{DA4A7C53-1F51-45C1-9B6D-92F12B86FAE8}" presName="composite" presStyleCnt="0"/>
      <dgm:spPr/>
      <dgm:t>
        <a:bodyPr/>
        <a:lstStyle/>
        <a:p>
          <a:endParaRPr lang="es-EC"/>
        </a:p>
      </dgm:t>
    </dgm:pt>
    <dgm:pt modelId="{CBD56C8F-D79D-425C-BEAA-897BB5651715}" type="pres">
      <dgm:prSet presAssocID="{DA4A7C53-1F51-45C1-9B6D-92F12B86FAE8}" presName="LShape" presStyleLbl="alignNode1" presStyleIdx="0" presStyleCnt="3"/>
      <dgm:spPr/>
      <dgm:t>
        <a:bodyPr/>
        <a:lstStyle/>
        <a:p>
          <a:endParaRPr lang="es-EC"/>
        </a:p>
      </dgm:t>
    </dgm:pt>
    <dgm:pt modelId="{90418921-858B-481C-9BA5-BB14F58E108B}" type="pres">
      <dgm:prSet presAssocID="{DA4A7C53-1F51-45C1-9B6D-92F12B86FAE8}" presName="ParentText" presStyleLbl="revTx" presStyleIdx="0" presStyleCnt="2">
        <dgm:presLayoutVars>
          <dgm:chMax val="0"/>
          <dgm:chPref val="0"/>
          <dgm:bulletEnabled val="1"/>
        </dgm:presLayoutVars>
      </dgm:prSet>
      <dgm:spPr/>
      <dgm:t>
        <a:bodyPr/>
        <a:lstStyle/>
        <a:p>
          <a:endParaRPr lang="es-EC"/>
        </a:p>
      </dgm:t>
    </dgm:pt>
    <dgm:pt modelId="{75499A59-AA44-4264-8BDB-660437E20E36}" type="pres">
      <dgm:prSet presAssocID="{DA4A7C53-1F51-45C1-9B6D-92F12B86FAE8}" presName="Triangle" presStyleLbl="alignNode1" presStyleIdx="1" presStyleCnt="3"/>
      <dgm:spPr/>
      <dgm:t>
        <a:bodyPr/>
        <a:lstStyle/>
        <a:p>
          <a:endParaRPr lang="es-EC"/>
        </a:p>
      </dgm:t>
    </dgm:pt>
    <dgm:pt modelId="{21AD88E9-D94A-4F8A-BDAB-9DEDB970B118}" type="pres">
      <dgm:prSet presAssocID="{7D2B8FBC-5C7D-442B-BB8F-4AFB290E3057}" presName="sibTrans" presStyleCnt="0"/>
      <dgm:spPr/>
      <dgm:t>
        <a:bodyPr/>
        <a:lstStyle/>
        <a:p>
          <a:endParaRPr lang="es-EC"/>
        </a:p>
      </dgm:t>
    </dgm:pt>
    <dgm:pt modelId="{5F694C01-F6EC-49F7-B2B3-5EB71DAD0ED9}" type="pres">
      <dgm:prSet presAssocID="{7D2B8FBC-5C7D-442B-BB8F-4AFB290E3057}" presName="space" presStyleCnt="0"/>
      <dgm:spPr/>
      <dgm:t>
        <a:bodyPr/>
        <a:lstStyle/>
        <a:p>
          <a:endParaRPr lang="es-EC"/>
        </a:p>
      </dgm:t>
    </dgm:pt>
    <dgm:pt modelId="{1DDB79D9-E592-40CA-A133-AEEC35157F3B}" type="pres">
      <dgm:prSet presAssocID="{64202D35-F82D-437B-BCB7-A92CEA229713}" presName="composite" presStyleCnt="0"/>
      <dgm:spPr/>
      <dgm:t>
        <a:bodyPr/>
        <a:lstStyle/>
        <a:p>
          <a:endParaRPr lang="es-EC"/>
        </a:p>
      </dgm:t>
    </dgm:pt>
    <dgm:pt modelId="{ABB099B8-E7CF-4326-A3DE-464605A33212}" type="pres">
      <dgm:prSet presAssocID="{64202D35-F82D-437B-BCB7-A92CEA229713}" presName="LShape" presStyleLbl="alignNode1" presStyleIdx="2" presStyleCnt="3"/>
      <dgm:spPr/>
      <dgm:t>
        <a:bodyPr/>
        <a:lstStyle/>
        <a:p>
          <a:endParaRPr lang="es-EC"/>
        </a:p>
      </dgm:t>
    </dgm:pt>
    <dgm:pt modelId="{8115AF3F-B379-4E52-B8C1-2ABFBD0F6292}" type="pres">
      <dgm:prSet presAssocID="{64202D35-F82D-437B-BCB7-A92CEA229713}" presName="ParentText" presStyleLbl="revTx" presStyleIdx="1" presStyleCnt="2">
        <dgm:presLayoutVars>
          <dgm:chMax val="0"/>
          <dgm:chPref val="0"/>
          <dgm:bulletEnabled val="1"/>
        </dgm:presLayoutVars>
      </dgm:prSet>
      <dgm:spPr/>
      <dgm:t>
        <a:bodyPr/>
        <a:lstStyle/>
        <a:p>
          <a:endParaRPr lang="es-EC"/>
        </a:p>
      </dgm:t>
    </dgm:pt>
  </dgm:ptLst>
  <dgm:cxnLst>
    <dgm:cxn modelId="{5A0DE1E6-8BE7-409B-8F85-597852D68E1A}" type="presOf" srcId="{DA4A7C53-1F51-45C1-9B6D-92F12B86FAE8}" destId="{90418921-858B-481C-9BA5-BB14F58E108B}" srcOrd="0" destOrd="0" presId="urn:microsoft.com/office/officeart/2009/3/layout/StepUpProcess"/>
    <dgm:cxn modelId="{C578DFA4-40E1-433C-A0A5-21AE980CC1BF}" type="presOf" srcId="{64202D35-F82D-437B-BCB7-A92CEA229713}" destId="{8115AF3F-B379-4E52-B8C1-2ABFBD0F6292}" srcOrd="0" destOrd="0" presId="urn:microsoft.com/office/officeart/2009/3/layout/StepUpProcess"/>
    <dgm:cxn modelId="{8F67EF48-7E81-446B-AAE6-C65634837D27}" srcId="{8BF8F6F2-33B0-430C-9897-07D16FAF66B3}" destId="{DA4A7C53-1F51-45C1-9B6D-92F12B86FAE8}" srcOrd="0" destOrd="0" parTransId="{2C27A1F8-9519-4C28-B6EB-449B6346A28A}" sibTransId="{7D2B8FBC-5C7D-442B-BB8F-4AFB290E3057}"/>
    <dgm:cxn modelId="{78236542-01F3-4A44-834D-7AD4F1A587A1}" type="presOf" srcId="{8BF8F6F2-33B0-430C-9897-07D16FAF66B3}" destId="{3C2E8971-94EF-4C0E-9573-5DBA8EC83172}" srcOrd="0" destOrd="0" presId="urn:microsoft.com/office/officeart/2009/3/layout/StepUpProcess"/>
    <dgm:cxn modelId="{B73EF5B1-F7A6-4EF1-A1AE-32B1F7399314}" srcId="{8BF8F6F2-33B0-430C-9897-07D16FAF66B3}" destId="{64202D35-F82D-437B-BCB7-A92CEA229713}" srcOrd="1" destOrd="0" parTransId="{377A85D7-0CC1-43D0-B373-7CEC13D89B2C}" sibTransId="{A2961CAC-0D82-4C6E-9494-B3D215197746}"/>
    <dgm:cxn modelId="{464ED3D4-FDF8-40CB-898F-F8E908119D5E}" type="presParOf" srcId="{3C2E8971-94EF-4C0E-9573-5DBA8EC83172}" destId="{88563B32-1252-4918-A4CE-913108F2A238}" srcOrd="0" destOrd="0" presId="urn:microsoft.com/office/officeart/2009/3/layout/StepUpProcess"/>
    <dgm:cxn modelId="{61B04376-F183-48B5-AB8E-5F463C1BD692}" type="presParOf" srcId="{88563B32-1252-4918-A4CE-913108F2A238}" destId="{CBD56C8F-D79D-425C-BEAA-897BB5651715}" srcOrd="0" destOrd="0" presId="urn:microsoft.com/office/officeart/2009/3/layout/StepUpProcess"/>
    <dgm:cxn modelId="{57DD375C-9926-4D11-88FF-997FEEEC031B}" type="presParOf" srcId="{88563B32-1252-4918-A4CE-913108F2A238}" destId="{90418921-858B-481C-9BA5-BB14F58E108B}" srcOrd="1" destOrd="0" presId="urn:microsoft.com/office/officeart/2009/3/layout/StepUpProcess"/>
    <dgm:cxn modelId="{A5889716-E88C-48CC-88EF-36B8756A268A}" type="presParOf" srcId="{88563B32-1252-4918-A4CE-913108F2A238}" destId="{75499A59-AA44-4264-8BDB-660437E20E36}" srcOrd="2" destOrd="0" presId="urn:microsoft.com/office/officeart/2009/3/layout/StepUpProcess"/>
    <dgm:cxn modelId="{CE136BD0-3DDC-49CE-9078-446DC663BCD9}" type="presParOf" srcId="{3C2E8971-94EF-4C0E-9573-5DBA8EC83172}" destId="{21AD88E9-D94A-4F8A-BDAB-9DEDB970B118}" srcOrd="1" destOrd="0" presId="urn:microsoft.com/office/officeart/2009/3/layout/StepUpProcess"/>
    <dgm:cxn modelId="{7138641F-CFE5-4778-B733-8C49EC3E175C}" type="presParOf" srcId="{21AD88E9-D94A-4F8A-BDAB-9DEDB970B118}" destId="{5F694C01-F6EC-49F7-B2B3-5EB71DAD0ED9}" srcOrd="0" destOrd="0" presId="urn:microsoft.com/office/officeart/2009/3/layout/StepUpProcess"/>
    <dgm:cxn modelId="{E35242E3-1A9B-49A1-87A2-F691F5F84755}" type="presParOf" srcId="{3C2E8971-94EF-4C0E-9573-5DBA8EC83172}" destId="{1DDB79D9-E592-40CA-A133-AEEC35157F3B}" srcOrd="2" destOrd="0" presId="urn:microsoft.com/office/officeart/2009/3/layout/StepUpProcess"/>
    <dgm:cxn modelId="{7EE99478-843C-428C-8D96-35C3159508A2}" type="presParOf" srcId="{1DDB79D9-E592-40CA-A133-AEEC35157F3B}" destId="{ABB099B8-E7CF-4326-A3DE-464605A33212}" srcOrd="0" destOrd="0" presId="urn:microsoft.com/office/officeart/2009/3/layout/StepUpProcess"/>
    <dgm:cxn modelId="{C8C722AC-E872-456E-9BFB-A461AFB72251}" type="presParOf" srcId="{1DDB79D9-E592-40CA-A133-AEEC35157F3B}" destId="{8115AF3F-B379-4E52-B8C1-2ABFBD0F6292}" srcOrd="1" destOrd="0" presId="urn:microsoft.com/office/officeart/2009/3/layout/StepUpProcess"/>
  </dgm:cxnLst>
  <dgm:bg/>
  <dgm:whole/>
</dgm:dataModel>
</file>

<file path=ppt/diagrams/data7.xml><?xml version="1.0" encoding="utf-8"?>
<dgm:dataModel xmlns:dgm="http://schemas.openxmlformats.org/drawingml/2006/diagram" xmlns:a="http://schemas.openxmlformats.org/drawingml/2006/main">
  <dgm:ptLst>
    <dgm:pt modelId="{E8E371B5-9B63-429D-87B1-F57F7C302BC7}" type="doc">
      <dgm:prSet loTypeId="urn:microsoft.com/office/officeart/2005/8/layout/arrow2" loCatId="process" qsTypeId="urn:microsoft.com/office/officeart/2005/8/quickstyle/3d2" qsCatId="3D" csTypeId="urn:microsoft.com/office/officeart/2005/8/colors/colorful1" csCatId="colorful" phldr="1"/>
      <dgm:spPr/>
    </dgm:pt>
    <dgm:pt modelId="{8D562302-ECCA-477C-A8CC-E42D02A288AE}">
      <dgm:prSet phldrT="[Texto]"/>
      <dgm:spPr/>
      <dgm:t>
        <a:bodyPr/>
        <a:lstStyle/>
        <a:p>
          <a:r>
            <a:rPr lang="en-US" dirty="0" smtClean="0"/>
            <a:t>.</a:t>
          </a:r>
          <a:endParaRPr lang="es-EC" dirty="0"/>
        </a:p>
      </dgm:t>
    </dgm:pt>
    <dgm:pt modelId="{C3C70079-D74E-4A81-BE94-50D886BBD4CB}" type="parTrans" cxnId="{8B17498C-9453-4DD5-B6B7-72AB07B66115}">
      <dgm:prSet/>
      <dgm:spPr/>
      <dgm:t>
        <a:bodyPr/>
        <a:lstStyle/>
        <a:p>
          <a:endParaRPr lang="es-EC"/>
        </a:p>
      </dgm:t>
    </dgm:pt>
    <dgm:pt modelId="{BFB7D9C6-33F1-4540-9994-5C616C1ACFEA}" type="sibTrans" cxnId="{8B17498C-9453-4DD5-B6B7-72AB07B66115}">
      <dgm:prSet/>
      <dgm:spPr/>
      <dgm:t>
        <a:bodyPr/>
        <a:lstStyle/>
        <a:p>
          <a:endParaRPr lang="es-EC"/>
        </a:p>
      </dgm:t>
    </dgm:pt>
    <dgm:pt modelId="{BBD308A9-77F6-43E5-88EC-164E41F08D56}">
      <dgm:prSet phldrT="[Texto]"/>
      <dgm:spPr/>
      <dgm:t>
        <a:bodyPr/>
        <a:lstStyle/>
        <a:p>
          <a:r>
            <a:rPr lang="en-US" dirty="0" smtClean="0"/>
            <a:t>.</a:t>
          </a:r>
          <a:endParaRPr lang="es-EC" dirty="0"/>
        </a:p>
      </dgm:t>
    </dgm:pt>
    <dgm:pt modelId="{D8BCAB2F-CFFC-46F1-AD9B-4F2C85D80667}" type="parTrans" cxnId="{13AA0DC7-8074-44D5-99CB-A310ED808260}">
      <dgm:prSet/>
      <dgm:spPr/>
      <dgm:t>
        <a:bodyPr/>
        <a:lstStyle/>
        <a:p>
          <a:endParaRPr lang="es-EC"/>
        </a:p>
      </dgm:t>
    </dgm:pt>
    <dgm:pt modelId="{F92FE75C-F39B-4579-92D9-4759C1F64F5F}" type="sibTrans" cxnId="{13AA0DC7-8074-44D5-99CB-A310ED808260}">
      <dgm:prSet/>
      <dgm:spPr/>
      <dgm:t>
        <a:bodyPr/>
        <a:lstStyle/>
        <a:p>
          <a:endParaRPr lang="es-EC"/>
        </a:p>
      </dgm:t>
    </dgm:pt>
    <dgm:pt modelId="{C74E0B87-9276-4039-84CE-5744A2A9C8BC}">
      <dgm:prSet phldrT="[Texto]"/>
      <dgm:spPr/>
      <dgm:t>
        <a:bodyPr/>
        <a:lstStyle/>
        <a:p>
          <a:r>
            <a:rPr lang="en-US" dirty="0" smtClean="0">
              <a:solidFill>
                <a:schemeClr val="bg1"/>
              </a:solidFill>
            </a:rPr>
            <a:t>.</a:t>
          </a:r>
          <a:endParaRPr lang="es-EC" dirty="0">
            <a:solidFill>
              <a:schemeClr val="bg1"/>
            </a:solidFill>
          </a:endParaRPr>
        </a:p>
      </dgm:t>
    </dgm:pt>
    <dgm:pt modelId="{7D490F68-6DFF-4624-B105-BFA78A9B9620}" type="sibTrans" cxnId="{C82E0D8F-2F7C-41D9-BE38-EB65077B774B}">
      <dgm:prSet/>
      <dgm:spPr/>
      <dgm:t>
        <a:bodyPr/>
        <a:lstStyle/>
        <a:p>
          <a:endParaRPr lang="es-EC"/>
        </a:p>
      </dgm:t>
    </dgm:pt>
    <dgm:pt modelId="{C5CC2C8B-46A1-425A-922A-41963F9ECEB4}" type="parTrans" cxnId="{C82E0D8F-2F7C-41D9-BE38-EB65077B774B}">
      <dgm:prSet/>
      <dgm:spPr/>
      <dgm:t>
        <a:bodyPr/>
        <a:lstStyle/>
        <a:p>
          <a:endParaRPr lang="es-EC"/>
        </a:p>
      </dgm:t>
    </dgm:pt>
    <dgm:pt modelId="{B9E4AA65-5A5B-4521-A4F9-5EFC637D4345}" type="pres">
      <dgm:prSet presAssocID="{E8E371B5-9B63-429D-87B1-F57F7C302BC7}" presName="arrowDiagram" presStyleCnt="0">
        <dgm:presLayoutVars>
          <dgm:chMax val="5"/>
          <dgm:dir/>
          <dgm:resizeHandles val="exact"/>
        </dgm:presLayoutVars>
      </dgm:prSet>
      <dgm:spPr/>
    </dgm:pt>
    <dgm:pt modelId="{0D4E405E-1BC0-4802-9D27-11B6C6F2E149}" type="pres">
      <dgm:prSet presAssocID="{E8E371B5-9B63-429D-87B1-F57F7C302BC7}" presName="arrow" presStyleLbl="bgShp" presStyleIdx="0" presStyleCnt="1" custScaleX="125002"/>
      <dgm:spPr/>
    </dgm:pt>
    <dgm:pt modelId="{78B8AA0F-C7DB-4B68-96C9-3C20FD28C447}" type="pres">
      <dgm:prSet presAssocID="{E8E371B5-9B63-429D-87B1-F57F7C302BC7}" presName="arrowDiagram3" presStyleCnt="0"/>
      <dgm:spPr/>
    </dgm:pt>
    <dgm:pt modelId="{0EBB08F9-DF2D-408A-B143-2CE9EF7C2EB0}" type="pres">
      <dgm:prSet presAssocID="{C74E0B87-9276-4039-84CE-5744A2A9C8BC}" presName="bullet3a" presStyleLbl="node1" presStyleIdx="0" presStyleCnt="3" custLinFactX="-300000" custLinFactY="100000" custLinFactNeighborX="-379142" custLinFactNeighborY="188808"/>
      <dgm:spPr/>
    </dgm:pt>
    <dgm:pt modelId="{5E14252D-F24B-42EE-88A9-F3E305FA2CD7}" type="pres">
      <dgm:prSet presAssocID="{C74E0B87-9276-4039-84CE-5744A2A9C8BC}" presName="textBox3a" presStyleLbl="revTx" presStyleIdx="0" presStyleCnt="3" custLinFactNeighborX="-58239" custLinFactNeighborY="16477">
        <dgm:presLayoutVars>
          <dgm:bulletEnabled val="1"/>
        </dgm:presLayoutVars>
      </dgm:prSet>
      <dgm:spPr/>
      <dgm:t>
        <a:bodyPr/>
        <a:lstStyle/>
        <a:p>
          <a:endParaRPr lang="es-EC"/>
        </a:p>
      </dgm:t>
    </dgm:pt>
    <dgm:pt modelId="{43A71730-186B-4DF2-B68F-FEFFAC6E5D70}" type="pres">
      <dgm:prSet presAssocID="{8D562302-ECCA-477C-A8CC-E42D02A288AE}" presName="bullet3b" presStyleLbl="node1" presStyleIdx="1" presStyleCnt="3" custLinFactX="-200000" custLinFactY="77289" custLinFactNeighborX="-297153" custLinFactNeighborY="100000"/>
      <dgm:spPr/>
    </dgm:pt>
    <dgm:pt modelId="{713F76AF-ADC3-4639-B1F4-D9BCC85C239B}" type="pres">
      <dgm:prSet presAssocID="{8D562302-ECCA-477C-A8CC-E42D02A288AE}" presName="textBox3b" presStyleLbl="revTx" presStyleIdx="1" presStyleCnt="3">
        <dgm:presLayoutVars>
          <dgm:bulletEnabled val="1"/>
        </dgm:presLayoutVars>
      </dgm:prSet>
      <dgm:spPr/>
      <dgm:t>
        <a:bodyPr/>
        <a:lstStyle/>
        <a:p>
          <a:endParaRPr lang="es-EC"/>
        </a:p>
      </dgm:t>
    </dgm:pt>
    <dgm:pt modelId="{D7113890-52E5-45C3-B13A-25675AF0551C}" type="pres">
      <dgm:prSet presAssocID="{BBD308A9-77F6-43E5-88EC-164E41F08D56}" presName="bullet3c" presStyleLbl="node1" presStyleIdx="2" presStyleCnt="3" custLinFactX="-37540" custLinFactNeighborX="-100000" custLinFactNeighborY="21979"/>
      <dgm:spPr/>
    </dgm:pt>
    <dgm:pt modelId="{DB6A7540-C8DF-45F4-B424-7267387D8CC7}" type="pres">
      <dgm:prSet presAssocID="{BBD308A9-77F6-43E5-88EC-164E41F08D56}" presName="textBox3c" presStyleLbl="revTx" presStyleIdx="2" presStyleCnt="3">
        <dgm:presLayoutVars>
          <dgm:bulletEnabled val="1"/>
        </dgm:presLayoutVars>
      </dgm:prSet>
      <dgm:spPr/>
      <dgm:t>
        <a:bodyPr/>
        <a:lstStyle/>
        <a:p>
          <a:endParaRPr lang="es-EC"/>
        </a:p>
      </dgm:t>
    </dgm:pt>
  </dgm:ptLst>
  <dgm:cxnLst>
    <dgm:cxn modelId="{13AA0DC7-8074-44D5-99CB-A310ED808260}" srcId="{E8E371B5-9B63-429D-87B1-F57F7C302BC7}" destId="{BBD308A9-77F6-43E5-88EC-164E41F08D56}" srcOrd="2" destOrd="0" parTransId="{D8BCAB2F-CFFC-46F1-AD9B-4F2C85D80667}" sibTransId="{F92FE75C-F39B-4579-92D9-4759C1F64F5F}"/>
    <dgm:cxn modelId="{A2B9E0DD-B84B-4BE5-9E54-3A100E059DBA}" type="presOf" srcId="{C74E0B87-9276-4039-84CE-5744A2A9C8BC}" destId="{5E14252D-F24B-42EE-88A9-F3E305FA2CD7}" srcOrd="0" destOrd="0" presId="urn:microsoft.com/office/officeart/2005/8/layout/arrow2"/>
    <dgm:cxn modelId="{66171B7C-ED7F-4682-B2FA-D3BF876E2A3F}" type="presOf" srcId="{8D562302-ECCA-477C-A8CC-E42D02A288AE}" destId="{713F76AF-ADC3-4639-B1F4-D9BCC85C239B}" srcOrd="0" destOrd="0" presId="urn:microsoft.com/office/officeart/2005/8/layout/arrow2"/>
    <dgm:cxn modelId="{C82E0D8F-2F7C-41D9-BE38-EB65077B774B}" srcId="{E8E371B5-9B63-429D-87B1-F57F7C302BC7}" destId="{C74E0B87-9276-4039-84CE-5744A2A9C8BC}" srcOrd="0" destOrd="0" parTransId="{C5CC2C8B-46A1-425A-922A-41963F9ECEB4}" sibTransId="{7D490F68-6DFF-4624-B105-BFA78A9B9620}"/>
    <dgm:cxn modelId="{7DF8BD1E-9160-497E-BE58-03B69AEC2F1C}" type="presOf" srcId="{BBD308A9-77F6-43E5-88EC-164E41F08D56}" destId="{DB6A7540-C8DF-45F4-B424-7267387D8CC7}" srcOrd="0" destOrd="0" presId="urn:microsoft.com/office/officeart/2005/8/layout/arrow2"/>
    <dgm:cxn modelId="{8B17498C-9453-4DD5-B6B7-72AB07B66115}" srcId="{E8E371B5-9B63-429D-87B1-F57F7C302BC7}" destId="{8D562302-ECCA-477C-A8CC-E42D02A288AE}" srcOrd="1" destOrd="0" parTransId="{C3C70079-D74E-4A81-BE94-50D886BBD4CB}" sibTransId="{BFB7D9C6-33F1-4540-9994-5C616C1ACFEA}"/>
    <dgm:cxn modelId="{5CE780F6-CC63-4C06-8227-954A8591707E}" type="presOf" srcId="{E8E371B5-9B63-429D-87B1-F57F7C302BC7}" destId="{B9E4AA65-5A5B-4521-A4F9-5EFC637D4345}" srcOrd="0" destOrd="0" presId="urn:microsoft.com/office/officeart/2005/8/layout/arrow2"/>
    <dgm:cxn modelId="{A346F98E-B193-40DA-9451-FC50E64B4C0E}" type="presParOf" srcId="{B9E4AA65-5A5B-4521-A4F9-5EFC637D4345}" destId="{0D4E405E-1BC0-4802-9D27-11B6C6F2E149}" srcOrd="0" destOrd="0" presId="urn:microsoft.com/office/officeart/2005/8/layout/arrow2"/>
    <dgm:cxn modelId="{CAAAAFEB-0216-44FF-A0D6-40F9ACDB57CB}" type="presParOf" srcId="{B9E4AA65-5A5B-4521-A4F9-5EFC637D4345}" destId="{78B8AA0F-C7DB-4B68-96C9-3C20FD28C447}" srcOrd="1" destOrd="0" presId="urn:microsoft.com/office/officeart/2005/8/layout/arrow2"/>
    <dgm:cxn modelId="{F9469297-B334-44AC-8B7C-76D850433541}" type="presParOf" srcId="{78B8AA0F-C7DB-4B68-96C9-3C20FD28C447}" destId="{0EBB08F9-DF2D-408A-B143-2CE9EF7C2EB0}" srcOrd="0" destOrd="0" presId="urn:microsoft.com/office/officeart/2005/8/layout/arrow2"/>
    <dgm:cxn modelId="{0960622E-B8FD-4AD5-94EE-7FB63516C788}" type="presParOf" srcId="{78B8AA0F-C7DB-4B68-96C9-3C20FD28C447}" destId="{5E14252D-F24B-42EE-88A9-F3E305FA2CD7}" srcOrd="1" destOrd="0" presId="urn:microsoft.com/office/officeart/2005/8/layout/arrow2"/>
    <dgm:cxn modelId="{FAF95B52-0E23-4A80-8AE6-21B2078F02BE}" type="presParOf" srcId="{78B8AA0F-C7DB-4B68-96C9-3C20FD28C447}" destId="{43A71730-186B-4DF2-B68F-FEFFAC6E5D70}" srcOrd="2" destOrd="0" presId="urn:microsoft.com/office/officeart/2005/8/layout/arrow2"/>
    <dgm:cxn modelId="{9239A2AB-EA41-447B-9658-E75D83D2B1F6}" type="presParOf" srcId="{78B8AA0F-C7DB-4B68-96C9-3C20FD28C447}" destId="{713F76AF-ADC3-4639-B1F4-D9BCC85C239B}" srcOrd="3" destOrd="0" presId="urn:microsoft.com/office/officeart/2005/8/layout/arrow2"/>
    <dgm:cxn modelId="{2F63EE61-1155-45F2-8028-65D45A36F3D1}" type="presParOf" srcId="{78B8AA0F-C7DB-4B68-96C9-3C20FD28C447}" destId="{D7113890-52E5-45C3-B13A-25675AF0551C}" srcOrd="4" destOrd="0" presId="urn:microsoft.com/office/officeart/2005/8/layout/arrow2"/>
    <dgm:cxn modelId="{1FBC672E-5D14-4077-86F7-60085FBCF1D7}" type="presParOf" srcId="{78B8AA0F-C7DB-4B68-96C9-3C20FD28C447}" destId="{DB6A7540-C8DF-45F4-B424-7267387D8CC7}" srcOrd="5" destOrd="0" presId="urn:microsoft.com/office/officeart/2005/8/layout/arrow2"/>
  </dgm:cxnLst>
  <dgm:bg/>
  <dgm:whole/>
</dgm:dataModel>
</file>

<file path=ppt/diagrams/data8.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3800" b="1" dirty="0" smtClean="0"/>
            <a:t>CAPÍTULO V</a:t>
          </a:r>
          <a:endParaRPr lang="es-EC" sz="38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custAng="10800000"/>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12898" custLinFactNeighborX="-7338" custLinFactNeighborY="-292">
        <dgm:presLayoutVars>
          <dgm:bulletEnabled val="1"/>
        </dgm:presLayoutVars>
      </dgm:prSet>
      <dgm:spPr/>
      <dgm:t>
        <a:bodyPr/>
        <a:lstStyle/>
        <a:p>
          <a:endParaRPr lang="es-EC"/>
        </a:p>
      </dgm:t>
    </dgm:pt>
  </dgm:ptLst>
  <dgm:cxnLst>
    <dgm:cxn modelId="{5049B6C2-B898-4EE0-B64D-9178892CCA3D}" type="presOf" srcId="{E75E9075-CADB-4EBF-9890-CB2CF2D19C97}" destId="{817EE367-FDAE-4852-88A3-31DD11F4E27B}" srcOrd="0" destOrd="0" presId="urn:microsoft.com/office/officeart/2005/8/layout/hProcess9"/>
    <dgm:cxn modelId="{68A8FBCA-00AF-4CDD-ABBB-9FCF19A130DC}" srcId="{E75E9075-CADB-4EBF-9890-CB2CF2D19C97}" destId="{F2465ACB-D89E-44F0-AC7B-36E750F2273A}" srcOrd="0" destOrd="0" parTransId="{A86DF99D-61A3-4EDA-9A5F-275D7789B996}" sibTransId="{3F559F5C-8A11-43B1-BD8F-FEA5DEAA42AA}"/>
    <dgm:cxn modelId="{D8BC8035-D01D-4B50-A5AB-874BFF6ECE8E}" type="presOf" srcId="{F2465ACB-D89E-44F0-AC7B-36E750F2273A}" destId="{A4ECE442-8F70-48D0-8CE3-4B37D6B08939}" srcOrd="0" destOrd="0" presId="urn:microsoft.com/office/officeart/2005/8/layout/hProcess9"/>
    <dgm:cxn modelId="{EFB9CC7C-9271-4795-9D25-F871D4A8D8A5}" type="presParOf" srcId="{817EE367-FDAE-4852-88A3-31DD11F4E27B}" destId="{D95AA89D-895A-40E7-8527-F619886058A1}" srcOrd="0" destOrd="0" presId="urn:microsoft.com/office/officeart/2005/8/layout/hProcess9"/>
    <dgm:cxn modelId="{EB1CA583-AC79-41BD-A9F5-13D8E3FBE51D}" type="presParOf" srcId="{817EE367-FDAE-4852-88A3-31DD11F4E27B}" destId="{19227978-A59E-40C4-804E-C19988213743}" srcOrd="1" destOrd="0" presId="urn:microsoft.com/office/officeart/2005/8/layout/hProcess9"/>
    <dgm:cxn modelId="{01E99885-175D-464D-9CB6-312DEAF4A9B8}" type="presParOf" srcId="{19227978-A59E-40C4-804E-C19988213743}" destId="{A4ECE442-8F70-48D0-8CE3-4B37D6B08939}" srcOrd="0" destOrd="0" presId="urn:microsoft.com/office/officeart/2005/8/layout/hProcess9"/>
  </dgm:cxnLst>
  <dgm:bg/>
  <dgm:whole/>
</dgm:dataModel>
</file>

<file path=ppt/diagrams/data9.xml><?xml version="1.0" encoding="utf-8"?>
<dgm:dataModel xmlns:dgm="http://schemas.openxmlformats.org/drawingml/2006/diagram" xmlns:a="http://schemas.openxmlformats.org/drawingml/2006/main">
  <dgm:ptLst>
    <dgm:pt modelId="{E75E9075-CADB-4EBF-9890-CB2CF2D19C97}" type="doc">
      <dgm:prSet loTypeId="urn:microsoft.com/office/officeart/2005/8/layout/hProcess9" loCatId="process" qsTypeId="urn:microsoft.com/office/officeart/2005/8/quickstyle/3d1" qsCatId="3D" csTypeId="urn:microsoft.com/office/officeart/2005/8/colors/colorful5" csCatId="colorful" phldr="1"/>
      <dgm:spPr/>
    </dgm:pt>
    <dgm:pt modelId="{F2465ACB-D89E-44F0-AC7B-36E750F2273A}">
      <dgm:prSet phldrT="[Texto]" custT="1"/>
      <dgm:spPr/>
      <dgm:t>
        <a:bodyPr/>
        <a:lstStyle/>
        <a:p>
          <a:r>
            <a:rPr lang="en-US" sz="3600" b="1" dirty="0" smtClean="0"/>
            <a:t>CAPÍTULO V</a:t>
          </a:r>
          <a:endParaRPr lang="es-EC" sz="3600" b="1" dirty="0"/>
        </a:p>
      </dgm:t>
    </dgm:pt>
    <dgm:pt modelId="{A86DF99D-61A3-4EDA-9A5F-275D7789B996}" type="parTrans" cxnId="{68A8FBCA-00AF-4CDD-ABBB-9FCF19A130DC}">
      <dgm:prSet/>
      <dgm:spPr/>
      <dgm:t>
        <a:bodyPr/>
        <a:lstStyle/>
        <a:p>
          <a:endParaRPr lang="es-EC"/>
        </a:p>
      </dgm:t>
    </dgm:pt>
    <dgm:pt modelId="{3F559F5C-8A11-43B1-BD8F-FEA5DEAA42AA}" type="sibTrans" cxnId="{68A8FBCA-00AF-4CDD-ABBB-9FCF19A130DC}">
      <dgm:prSet/>
      <dgm:spPr/>
      <dgm:t>
        <a:bodyPr/>
        <a:lstStyle/>
        <a:p>
          <a:endParaRPr lang="es-EC"/>
        </a:p>
      </dgm:t>
    </dgm:pt>
    <dgm:pt modelId="{817EE367-FDAE-4852-88A3-31DD11F4E27B}" type="pres">
      <dgm:prSet presAssocID="{E75E9075-CADB-4EBF-9890-CB2CF2D19C97}" presName="CompostProcess" presStyleCnt="0">
        <dgm:presLayoutVars>
          <dgm:dir/>
          <dgm:resizeHandles val="exact"/>
        </dgm:presLayoutVars>
      </dgm:prSet>
      <dgm:spPr/>
    </dgm:pt>
    <dgm:pt modelId="{D95AA89D-895A-40E7-8527-F619886058A1}" type="pres">
      <dgm:prSet presAssocID="{E75E9075-CADB-4EBF-9890-CB2CF2D19C97}" presName="arrow" presStyleLbl="bgShp" presStyleIdx="0" presStyleCnt="1"/>
      <dgm:spPr/>
    </dgm:pt>
    <dgm:pt modelId="{19227978-A59E-40C4-804E-C19988213743}" type="pres">
      <dgm:prSet presAssocID="{E75E9075-CADB-4EBF-9890-CB2CF2D19C97}" presName="linearProcess" presStyleCnt="0"/>
      <dgm:spPr/>
    </dgm:pt>
    <dgm:pt modelId="{A4ECE442-8F70-48D0-8CE3-4B37D6B08939}" type="pres">
      <dgm:prSet presAssocID="{F2465ACB-D89E-44F0-AC7B-36E750F2273A}" presName="textNode" presStyleLbl="node1" presStyleIdx="0" presStyleCnt="1" custScaleX="129002" custLinFactNeighborX="-22555" custLinFactNeighborY="-292">
        <dgm:presLayoutVars>
          <dgm:bulletEnabled val="1"/>
        </dgm:presLayoutVars>
      </dgm:prSet>
      <dgm:spPr/>
      <dgm:t>
        <a:bodyPr/>
        <a:lstStyle/>
        <a:p>
          <a:endParaRPr lang="es-EC"/>
        </a:p>
      </dgm:t>
    </dgm:pt>
  </dgm:ptLst>
  <dgm:cxnLst>
    <dgm:cxn modelId="{6D7E3769-53FF-462B-B1DF-6500E0A51852}" type="presOf" srcId="{E75E9075-CADB-4EBF-9890-CB2CF2D19C97}" destId="{817EE367-FDAE-4852-88A3-31DD11F4E27B}" srcOrd="0" destOrd="0" presId="urn:microsoft.com/office/officeart/2005/8/layout/hProcess9"/>
    <dgm:cxn modelId="{68A8FBCA-00AF-4CDD-ABBB-9FCF19A130DC}" srcId="{E75E9075-CADB-4EBF-9890-CB2CF2D19C97}" destId="{F2465ACB-D89E-44F0-AC7B-36E750F2273A}" srcOrd="0" destOrd="0" parTransId="{A86DF99D-61A3-4EDA-9A5F-275D7789B996}" sibTransId="{3F559F5C-8A11-43B1-BD8F-FEA5DEAA42AA}"/>
    <dgm:cxn modelId="{2F6E963F-C0C0-477F-8425-B7E2AA592A78}" type="presOf" srcId="{F2465ACB-D89E-44F0-AC7B-36E750F2273A}" destId="{A4ECE442-8F70-48D0-8CE3-4B37D6B08939}" srcOrd="0" destOrd="0" presId="urn:microsoft.com/office/officeart/2005/8/layout/hProcess9"/>
    <dgm:cxn modelId="{2AD7037B-9167-4395-80CC-87108A21CDC3}" type="presParOf" srcId="{817EE367-FDAE-4852-88A3-31DD11F4E27B}" destId="{D95AA89D-895A-40E7-8527-F619886058A1}" srcOrd="0" destOrd="0" presId="urn:microsoft.com/office/officeart/2005/8/layout/hProcess9"/>
    <dgm:cxn modelId="{0F0CEAE7-4A24-492F-8DCE-A0E3A253CABF}" type="presParOf" srcId="{817EE367-FDAE-4852-88A3-31DD11F4E27B}" destId="{19227978-A59E-40C4-804E-C19988213743}" srcOrd="1" destOrd="0" presId="urn:microsoft.com/office/officeart/2005/8/layout/hProcess9"/>
    <dgm:cxn modelId="{781A8575-9CA4-478D-8690-A251597C1C3C}" type="presParOf" srcId="{19227978-A59E-40C4-804E-C19988213743}" destId="{A4ECE442-8F70-48D0-8CE3-4B37D6B08939}" srcOrd="0"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1 Rectángulo"/>
        <cdr:cNvSpPr/>
      </cdr:nvSpPr>
      <cdr:spPr>
        <a:xfrm xmlns:a="http://schemas.openxmlformats.org/drawingml/2006/main">
          <a:off x="-71438" y="-71438"/>
          <a:ext cx="5429288" cy="3214686"/>
        </a:xfrm>
        <a:prstGeom xmlns:a="http://schemas.openxmlformats.org/drawingml/2006/main" prst="rect">
          <a:avLst/>
        </a:prstGeom>
        <a:noFill xmlns:a="http://schemas.openxmlformats.org/drawingml/2006/main"/>
        <a:ln xmlns:a="http://schemas.openxmlformats.org/drawingml/2006/main">
          <a:solidFill>
            <a:schemeClr val="accent3">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EC"/>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01861-1001-43CE-B28E-BCD8A56B5499}" type="datetimeFigureOut">
              <a:rPr lang="es-EC" smtClean="0"/>
              <a:pPr/>
              <a:t>08/12/2013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2C6C5-5EED-4D91-B577-8262D2F21E33}"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692C6C5-5EED-4D91-B577-8262D2F21E33}" type="slidenum">
              <a:rPr lang="es-EC" smtClean="0"/>
              <a:pPr/>
              <a:t>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692C6C5-5EED-4D91-B577-8262D2F21E33}" type="slidenum">
              <a:rPr lang="es-EC" smtClean="0"/>
              <a:pPr/>
              <a:t>5</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20BF989-E60F-4160-9195-16CA34AB667D}" type="slidenum">
              <a:rPr lang="es-ES" smtClean="0"/>
              <a:pPr/>
              <a:t>7</a:t>
            </a:fld>
            <a:endParaRPr lang="es-ES"/>
          </a:p>
        </p:txBody>
      </p:sp>
    </p:spTree>
    <p:extLst>
      <p:ext uri="{BB962C8B-B14F-4D97-AF65-F5344CB8AC3E}">
        <p14:creationId xmlns:p14="http://schemas.microsoft.com/office/powerpoint/2010/main" xmlns="" val="299331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México, 1985, se produce un terremoto con un hipocentro ubicado a más de 300 km de distancia de la Ciudad de México (en el Océano Pacífico), que provocó gran cantidad de daños y pérdidas de vidas humanas</a:t>
            </a:r>
            <a:r>
              <a:rPr lang="es-ES" sz="1200" b="1" i="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Los sedimentos blandos de un antiguo lago, sobre el cual está construida la ciudad, amplificaron excesivamente las ondas sísmicas generadas por el terremoto. Dicha amplificación ocurrió especialmente en el rango de frecuencias bajas, para las cuales, los mencionados edificios tuvieron una alta sensibilidad. Todo ello producto de un fenómeno poco conocido hasta ese momento, denominado </a:t>
            </a:r>
            <a:r>
              <a:rPr lang="es-ES" sz="1200" b="1" i="1" kern="1200" dirty="0" smtClean="0">
                <a:solidFill>
                  <a:schemeClr val="tx1"/>
                </a:solidFill>
                <a:effectLst/>
                <a:latin typeface="+mn-lt"/>
                <a:ea typeface="+mn-ea"/>
                <a:cs typeface="+mn-cs"/>
              </a:rPr>
              <a:t>efecto de sitio o efecto local de suelo.</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efecto provoca modificaciones en las ondas sísmicas que se propagan a través de estratos del suelo, principalmente de origen volcánico, lacustre o aluvial, hasta que éstas llegan a la superficie, que es donde se asientan la mayor parte de las edificaciones. Estas  modificaciones suelen consistir en aumentos significativos de la duración de la fase fuerte del  movimiento, en amplificaciones de los valores de aceleración, generándose movimientos sísmicos en superficie con periodos predominantemente largos. (Schmidt, 2011)</a:t>
            </a:r>
          </a:p>
          <a:p>
            <a:endParaRPr lang="es-ES" dirty="0"/>
          </a:p>
        </p:txBody>
      </p:sp>
      <p:sp>
        <p:nvSpPr>
          <p:cNvPr id="4" name="3 Marcador de número de diapositiva"/>
          <p:cNvSpPr>
            <a:spLocks noGrp="1"/>
          </p:cNvSpPr>
          <p:nvPr>
            <p:ph type="sldNum" sz="quarter" idx="10"/>
          </p:nvPr>
        </p:nvSpPr>
        <p:spPr/>
        <p:txBody>
          <a:bodyPr/>
          <a:lstStyle/>
          <a:p>
            <a:fld id="{120BF989-E60F-4160-9195-16CA34AB667D}" type="slidenum">
              <a:rPr lang="es-ES" smtClean="0"/>
              <a:pPr/>
              <a:t>24</a:t>
            </a:fld>
            <a:endParaRPr lang="es-ES"/>
          </a:p>
        </p:txBody>
      </p:sp>
    </p:spTree>
    <p:extLst>
      <p:ext uri="{BB962C8B-B14F-4D97-AF65-F5344CB8AC3E}">
        <p14:creationId xmlns="" xmlns:p14="http://schemas.microsoft.com/office/powerpoint/2010/main" val="158423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Amplifica las ordenadas del espectro de respuesta elástico de aceleraciones para diseño en roca, al considerar los efectos de sitio.</a:t>
            </a:r>
            <a:endParaRPr lang="es-ES" dirty="0"/>
          </a:p>
        </p:txBody>
      </p:sp>
      <p:sp>
        <p:nvSpPr>
          <p:cNvPr id="4" name="3 Marcador de número de diapositiva"/>
          <p:cNvSpPr>
            <a:spLocks noGrp="1"/>
          </p:cNvSpPr>
          <p:nvPr>
            <p:ph type="sldNum" sz="quarter" idx="10"/>
          </p:nvPr>
        </p:nvSpPr>
        <p:spPr/>
        <p:txBody>
          <a:bodyPr/>
          <a:lstStyle/>
          <a:p>
            <a:fld id="{120BF989-E60F-4160-9195-16CA34AB667D}" type="slidenum">
              <a:rPr lang="es-ES" smtClean="0"/>
              <a:pPr/>
              <a:t>26</a:t>
            </a:fld>
            <a:endParaRPr lang="es-ES"/>
          </a:p>
        </p:txBody>
      </p:sp>
    </p:spTree>
    <p:extLst>
      <p:ext uri="{BB962C8B-B14F-4D97-AF65-F5344CB8AC3E}">
        <p14:creationId xmlns="" xmlns:p14="http://schemas.microsoft.com/office/powerpoint/2010/main" val="303288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smtClean="0">
                <a:solidFill>
                  <a:schemeClr val="tx1"/>
                </a:solidFill>
                <a:effectLst/>
                <a:latin typeface="+mn-lt"/>
                <a:ea typeface="+mn-ea"/>
                <a:cs typeface="+mn-cs"/>
              </a:rPr>
              <a:t>Amplifica las ordenadas del espectro de respuesta elástico de desplazamientos para diseño en roca, al tomar en cuenta los efectos de sitio.</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120BF989-E60F-4160-9195-16CA34AB667D}" type="slidenum">
              <a:rPr lang="es-ES" smtClean="0"/>
              <a:pPr/>
              <a:t>27</a:t>
            </a:fld>
            <a:endParaRPr lang="es-ES"/>
          </a:p>
        </p:txBody>
      </p:sp>
    </p:spTree>
    <p:extLst>
      <p:ext uri="{BB962C8B-B14F-4D97-AF65-F5344CB8AC3E}">
        <p14:creationId xmlns="" xmlns:p14="http://schemas.microsoft.com/office/powerpoint/2010/main" val="381685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smtClean="0">
                <a:solidFill>
                  <a:schemeClr val="tx1"/>
                </a:solidFill>
                <a:effectLst/>
                <a:latin typeface="+mn-lt"/>
                <a:ea typeface="+mn-ea"/>
                <a:cs typeface="+mn-cs"/>
              </a:rPr>
              <a:t>considera el comportamiento no lineal de los suelos, la degradación del período del sitio que depende de la intensidad y contenido de frecuencia de la excitación sísmica y los desplazamientos relativos del suelo, para los espectros de aceleraciones y desplazamientos</a:t>
            </a:r>
            <a:endParaRPr lang="es-ES" dirty="0"/>
          </a:p>
        </p:txBody>
      </p:sp>
      <p:sp>
        <p:nvSpPr>
          <p:cNvPr id="4" name="3 Marcador de número de diapositiva"/>
          <p:cNvSpPr>
            <a:spLocks noGrp="1"/>
          </p:cNvSpPr>
          <p:nvPr>
            <p:ph type="sldNum" sz="quarter" idx="10"/>
          </p:nvPr>
        </p:nvSpPr>
        <p:spPr/>
        <p:txBody>
          <a:bodyPr/>
          <a:lstStyle/>
          <a:p>
            <a:fld id="{120BF989-E60F-4160-9195-16CA34AB667D}" type="slidenum">
              <a:rPr lang="es-ES" smtClean="0"/>
              <a:pPr/>
              <a:t>28</a:t>
            </a:fld>
            <a:endParaRPr lang="es-ES"/>
          </a:p>
        </p:txBody>
      </p:sp>
    </p:spTree>
    <p:extLst>
      <p:ext uri="{BB962C8B-B14F-4D97-AF65-F5344CB8AC3E}">
        <p14:creationId xmlns="" xmlns:p14="http://schemas.microsoft.com/office/powerpoint/2010/main" val="11559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A150D27-054C-4857-8A77-87F1D32EC0A2}" type="datetimeFigureOut">
              <a:rPr lang="es-EC" smtClean="0"/>
              <a:pPr/>
              <a:t>08/12/2013</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9FA22139-B1E9-457B-BA61-8E31B8FCE275}"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A150D27-054C-4857-8A77-87F1D32EC0A2}" type="datetimeFigureOut">
              <a:rPr lang="es-EC" smtClean="0"/>
              <a:pPr/>
              <a:t>08/12/2013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A22139-B1E9-457B-BA61-8E31B8FCE27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A150D27-054C-4857-8A77-87F1D32EC0A2}" type="datetimeFigureOut">
              <a:rPr lang="es-EC" smtClean="0"/>
              <a:pPr/>
              <a:t>08/12/2013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A22139-B1E9-457B-BA61-8E31B8FCE27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A150D27-054C-4857-8A77-87F1D32EC0A2}" type="datetimeFigureOut">
              <a:rPr lang="es-EC" smtClean="0"/>
              <a:pPr/>
              <a:t>08/12/2013</a:t>
            </a:fld>
            <a:endParaRPr lang="es-EC"/>
          </a:p>
        </p:txBody>
      </p:sp>
      <p:sp>
        <p:nvSpPr>
          <p:cNvPr id="9" name="8 Marcador de número de diapositiva"/>
          <p:cNvSpPr>
            <a:spLocks noGrp="1"/>
          </p:cNvSpPr>
          <p:nvPr>
            <p:ph type="sldNum" sz="quarter" idx="15"/>
          </p:nvPr>
        </p:nvSpPr>
        <p:spPr/>
        <p:txBody>
          <a:bodyPr rtlCol="0"/>
          <a:lstStyle/>
          <a:p>
            <a:fld id="{9FA22139-B1E9-457B-BA61-8E31B8FCE275}" type="slidenum">
              <a:rPr lang="es-EC" smtClean="0"/>
              <a:pPr/>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A150D27-054C-4857-8A77-87F1D32EC0A2}" type="datetimeFigureOut">
              <a:rPr lang="es-EC" smtClean="0"/>
              <a:pPr/>
              <a:t>08/12/2013</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9FA22139-B1E9-457B-BA61-8E31B8FCE275}"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A150D27-054C-4857-8A77-87F1D32EC0A2}" type="datetimeFigureOut">
              <a:rPr lang="es-EC" smtClean="0"/>
              <a:pPr/>
              <a:t>08/12/2013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FA22139-B1E9-457B-BA61-8E31B8FCE275}" type="slidenum">
              <a:rPr lang="es-EC" smtClean="0"/>
              <a:pPr/>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A150D27-054C-4857-8A77-87F1D32EC0A2}" type="datetimeFigureOut">
              <a:rPr lang="es-EC" smtClean="0"/>
              <a:pPr/>
              <a:t>08/12/2013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FA22139-B1E9-457B-BA61-8E31B8FCE275}" type="slidenum">
              <a:rPr lang="es-EC" smtClean="0"/>
              <a:pPr/>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A150D27-054C-4857-8A77-87F1D32EC0A2}" type="datetimeFigureOut">
              <a:rPr lang="es-EC" smtClean="0"/>
              <a:pPr/>
              <a:t>08/12/2013</a:t>
            </a:fld>
            <a:endParaRPr lang="es-EC"/>
          </a:p>
        </p:txBody>
      </p:sp>
      <p:sp>
        <p:nvSpPr>
          <p:cNvPr id="7" name="6 Marcador de número de diapositiva"/>
          <p:cNvSpPr>
            <a:spLocks noGrp="1"/>
          </p:cNvSpPr>
          <p:nvPr>
            <p:ph type="sldNum" sz="quarter" idx="11"/>
          </p:nvPr>
        </p:nvSpPr>
        <p:spPr/>
        <p:txBody>
          <a:bodyPr rtlCol="0"/>
          <a:lstStyle/>
          <a:p>
            <a:fld id="{9FA22139-B1E9-457B-BA61-8E31B8FCE275}" type="slidenum">
              <a:rPr lang="es-EC" smtClean="0"/>
              <a:pPr/>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150D27-054C-4857-8A77-87F1D32EC0A2}" type="datetimeFigureOut">
              <a:rPr lang="es-EC" smtClean="0"/>
              <a:pPr/>
              <a:t>08/12/2013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FA22139-B1E9-457B-BA61-8E31B8FCE27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A150D27-054C-4857-8A77-87F1D32EC0A2}" type="datetimeFigureOut">
              <a:rPr lang="es-EC" smtClean="0"/>
              <a:pPr/>
              <a:t>08/12/2013</a:t>
            </a:fld>
            <a:endParaRPr lang="es-EC"/>
          </a:p>
        </p:txBody>
      </p:sp>
      <p:sp>
        <p:nvSpPr>
          <p:cNvPr id="22" name="21 Marcador de número de diapositiva"/>
          <p:cNvSpPr>
            <a:spLocks noGrp="1"/>
          </p:cNvSpPr>
          <p:nvPr>
            <p:ph type="sldNum" sz="quarter" idx="15"/>
          </p:nvPr>
        </p:nvSpPr>
        <p:spPr/>
        <p:txBody>
          <a:bodyPr rtlCol="0"/>
          <a:lstStyle/>
          <a:p>
            <a:fld id="{9FA22139-B1E9-457B-BA61-8E31B8FCE275}" type="slidenum">
              <a:rPr lang="es-EC" smtClean="0"/>
              <a:pPr/>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A150D27-054C-4857-8A77-87F1D32EC0A2}" type="datetimeFigureOut">
              <a:rPr lang="es-EC" smtClean="0"/>
              <a:pPr/>
              <a:t>08/12/2013</a:t>
            </a:fld>
            <a:endParaRPr lang="es-EC"/>
          </a:p>
        </p:txBody>
      </p:sp>
      <p:sp>
        <p:nvSpPr>
          <p:cNvPr id="18" name="17 Marcador de número de diapositiva"/>
          <p:cNvSpPr>
            <a:spLocks noGrp="1"/>
          </p:cNvSpPr>
          <p:nvPr>
            <p:ph type="sldNum" sz="quarter" idx="11"/>
          </p:nvPr>
        </p:nvSpPr>
        <p:spPr/>
        <p:txBody>
          <a:bodyPr rtlCol="0"/>
          <a:lstStyle/>
          <a:p>
            <a:fld id="{9FA22139-B1E9-457B-BA61-8E31B8FCE275}" type="slidenum">
              <a:rPr lang="es-EC" smtClean="0"/>
              <a:pPr/>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150D27-054C-4857-8A77-87F1D32EC0A2}" type="datetimeFigureOut">
              <a:rPr lang="es-EC" smtClean="0"/>
              <a:pPr/>
              <a:t>08/12/2013</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A22139-B1E9-457B-BA61-8E31B8FCE275}"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7.xml"/><Relationship Id="rId7" Type="http://schemas.openxmlformats.org/officeDocument/2006/relationships/image" Target="../media/image2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C:\Users\Dayana\Desktop\TESIS%20CD%20DAYANA%20ASTUDILLO\POWER%20POINT\Desastres.wmv" TargetMode="Externa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video" Target="file:///C:\Users\Dayana\Desktop\TESIS%20CD%20DAYANA%20ASTUDILLO\POWER%20POINT\MIZOSIQ%20V2.0.mp4"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dirty="0" smtClean="0">
                <a:solidFill>
                  <a:schemeClr val="accent2">
                    <a:lumMod val="50000"/>
                  </a:schemeClr>
                </a:solidFill>
              </a:rPr>
              <a:t>FACTORES DE AMPLIFICACI</a:t>
            </a:r>
            <a:r>
              <a:rPr lang="en-US" dirty="0" smtClean="0">
                <a:solidFill>
                  <a:schemeClr val="accent2">
                    <a:lumMod val="50000"/>
                  </a:schemeClr>
                </a:solidFill>
              </a:rPr>
              <a:t>ÓN DE SITIO PARA LA CIUDAD DE QUITO</a:t>
            </a:r>
            <a:endParaRPr lang="es-EC" dirty="0">
              <a:solidFill>
                <a:schemeClr val="accent2">
                  <a:lumMod val="50000"/>
                </a:schemeClr>
              </a:solidFill>
            </a:endParaRPr>
          </a:p>
        </p:txBody>
      </p:sp>
      <p:sp>
        <p:nvSpPr>
          <p:cNvPr id="3" name="2 Subtítulo"/>
          <p:cNvSpPr>
            <a:spLocks noGrp="1"/>
          </p:cNvSpPr>
          <p:nvPr>
            <p:ph type="subTitle" idx="1"/>
          </p:nvPr>
        </p:nvSpPr>
        <p:spPr/>
        <p:txBody>
          <a:bodyPr/>
          <a:lstStyle/>
          <a:p>
            <a:endParaRPr lang="es-EC"/>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srcRect/>
          <a:stretch>
            <a:fillRect/>
          </a:stretch>
        </p:blipFill>
        <p:spPr bwMode="auto">
          <a:xfrm>
            <a:off x="2928926" y="4881577"/>
            <a:ext cx="1924050" cy="619125"/>
          </a:xfrm>
          <a:prstGeom prst="rect">
            <a:avLst/>
          </a:prstGeom>
          <a:ln w="76200" cap="sq" cmpd="thickThin">
            <a:solidFill>
              <a:schemeClr val="bg2">
                <a:lumMod val="50000"/>
              </a:schemeClr>
            </a:solidFill>
            <a:prstDash val="solid"/>
            <a:miter lim="800000"/>
          </a:ln>
          <a:effectLst>
            <a:innerShdw blurRad="76200">
              <a:srgbClr val="000000"/>
            </a:innerShdw>
          </a:effectLst>
        </p:spPr>
      </p:pic>
      <p:sp>
        <p:nvSpPr>
          <p:cNvPr id="2" name="1 CuadroTexto"/>
          <p:cNvSpPr txBox="1"/>
          <p:nvPr/>
        </p:nvSpPr>
        <p:spPr>
          <a:xfrm>
            <a:off x="214282" y="4214818"/>
            <a:ext cx="4500594" cy="338554"/>
          </a:xfrm>
          <a:prstGeom prst="rect">
            <a:avLst/>
          </a:prstGeom>
          <a:noFill/>
        </p:spPr>
        <p:txBody>
          <a:bodyPr wrap="square" rtlCol="0">
            <a:spAutoFit/>
          </a:bodyPr>
          <a:lstStyle/>
          <a:p>
            <a:r>
              <a:rPr lang="es-EC" sz="1600" dirty="0" smtClean="0">
                <a:latin typeface="Arial" pitchFamily="34" charset="0"/>
                <a:cs typeface="Arial" pitchFamily="34" charset="0"/>
              </a:rPr>
              <a:t>Igualando la Ecuación 3.10 y 3.12 se obtiene:</a:t>
            </a:r>
            <a:endParaRPr lang="es-EC" sz="1600" dirty="0">
              <a:latin typeface="Arial" pitchFamily="34" charset="0"/>
              <a:cs typeface="Arial" pitchFamily="34" charset="0"/>
            </a:endParaRPr>
          </a:p>
        </p:txBody>
      </p:sp>
      <p:cxnSp>
        <p:nvCxnSpPr>
          <p:cNvPr id="4" name="3 Conector recto de flecha"/>
          <p:cNvCxnSpPr/>
          <p:nvPr/>
        </p:nvCxnSpPr>
        <p:spPr>
          <a:xfrm rot="5400000">
            <a:off x="2572530" y="5785660"/>
            <a:ext cx="1000132" cy="15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11 Grupo"/>
          <p:cNvGrpSpPr/>
          <p:nvPr/>
        </p:nvGrpSpPr>
        <p:grpSpPr>
          <a:xfrm>
            <a:off x="3571868" y="5286388"/>
            <a:ext cx="500066" cy="857256"/>
            <a:chOff x="1570810" y="5286412"/>
            <a:chExt cx="500066" cy="429398"/>
          </a:xfrm>
        </p:grpSpPr>
        <p:cxnSp>
          <p:nvCxnSpPr>
            <p:cNvPr id="5" name="4 Conector recto de flecha"/>
            <p:cNvCxnSpPr/>
            <p:nvPr/>
          </p:nvCxnSpPr>
          <p:spPr>
            <a:xfrm>
              <a:off x="1571604" y="5715016"/>
              <a:ext cx="499272" cy="79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rot="5400000">
              <a:off x="1356508" y="5500714"/>
              <a:ext cx="429398" cy="794"/>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12 Grupo"/>
          <p:cNvGrpSpPr/>
          <p:nvPr/>
        </p:nvGrpSpPr>
        <p:grpSpPr>
          <a:xfrm>
            <a:off x="4357686" y="5286388"/>
            <a:ext cx="500066" cy="429398"/>
            <a:chOff x="1570810" y="5286412"/>
            <a:chExt cx="500066" cy="429398"/>
          </a:xfrm>
        </p:grpSpPr>
        <p:cxnSp>
          <p:nvCxnSpPr>
            <p:cNvPr id="14" name="13 Conector recto de flecha"/>
            <p:cNvCxnSpPr/>
            <p:nvPr/>
          </p:nvCxnSpPr>
          <p:spPr>
            <a:xfrm>
              <a:off x="1571604" y="5715016"/>
              <a:ext cx="499272" cy="794"/>
            </a:xfrm>
            <a:prstGeom prst="straightConnector1">
              <a:avLst/>
            </a:prstGeom>
            <a:ln w="190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1356508" y="5500714"/>
              <a:ext cx="429398" cy="79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6" name="15 CuadroTexto"/>
          <p:cNvSpPr txBox="1"/>
          <p:nvPr/>
        </p:nvSpPr>
        <p:spPr>
          <a:xfrm>
            <a:off x="2857488" y="6305156"/>
            <a:ext cx="1785950" cy="307777"/>
          </a:xfrm>
          <a:prstGeom prst="rect">
            <a:avLst/>
          </a:prstGeom>
          <a:noFill/>
        </p:spPr>
        <p:txBody>
          <a:bodyPr wrap="square" rtlCol="0">
            <a:spAutoFit/>
          </a:bodyPr>
          <a:lstStyle/>
          <a:p>
            <a:r>
              <a:rPr lang="es-EC" sz="1400" dirty="0" smtClean="0">
                <a:latin typeface="Arial" pitchFamily="34" charset="0"/>
                <a:cs typeface="Arial" pitchFamily="34" charset="0"/>
              </a:rPr>
              <a:t>Módulo de Corte</a:t>
            </a:r>
            <a:endParaRPr lang="es-EC" sz="1400" dirty="0">
              <a:latin typeface="Arial" pitchFamily="34" charset="0"/>
              <a:cs typeface="Arial" pitchFamily="34" charset="0"/>
            </a:endParaRPr>
          </a:p>
        </p:txBody>
      </p:sp>
      <p:sp>
        <p:nvSpPr>
          <p:cNvPr id="17" name="16 CuadroTexto"/>
          <p:cNvSpPr txBox="1"/>
          <p:nvPr/>
        </p:nvSpPr>
        <p:spPr>
          <a:xfrm>
            <a:off x="4143372" y="5947966"/>
            <a:ext cx="2643206" cy="307777"/>
          </a:xfrm>
          <a:prstGeom prst="rect">
            <a:avLst/>
          </a:prstGeom>
          <a:noFill/>
        </p:spPr>
        <p:txBody>
          <a:bodyPr wrap="square" rtlCol="0">
            <a:spAutoFit/>
          </a:bodyPr>
          <a:lstStyle/>
          <a:p>
            <a:r>
              <a:rPr lang="es-EC" sz="1400" dirty="0" err="1" smtClean="0">
                <a:latin typeface="Arial" pitchFamily="34" charset="0"/>
                <a:cs typeface="Arial" pitchFamily="34" charset="0"/>
              </a:rPr>
              <a:t>Coef</a:t>
            </a:r>
            <a:r>
              <a:rPr lang="es-EC" sz="1400" dirty="0" smtClean="0">
                <a:latin typeface="Arial" pitchFamily="34" charset="0"/>
                <a:cs typeface="Arial" pitchFamily="34" charset="0"/>
              </a:rPr>
              <a:t>. De Viscosidad</a:t>
            </a:r>
            <a:endParaRPr lang="es-EC" sz="1400" dirty="0">
              <a:latin typeface="Arial" pitchFamily="34" charset="0"/>
              <a:cs typeface="Arial" pitchFamily="34" charset="0"/>
            </a:endParaRPr>
          </a:p>
        </p:txBody>
      </p:sp>
      <p:sp>
        <p:nvSpPr>
          <p:cNvPr id="18" name="17 CuadroTexto"/>
          <p:cNvSpPr txBox="1"/>
          <p:nvPr/>
        </p:nvSpPr>
        <p:spPr>
          <a:xfrm>
            <a:off x="4929190" y="5500702"/>
            <a:ext cx="2500330" cy="307777"/>
          </a:xfrm>
          <a:prstGeom prst="rect">
            <a:avLst/>
          </a:prstGeom>
          <a:noFill/>
        </p:spPr>
        <p:txBody>
          <a:bodyPr wrap="square" rtlCol="0">
            <a:spAutoFit/>
          </a:bodyPr>
          <a:lstStyle/>
          <a:p>
            <a:r>
              <a:rPr lang="es-EC" sz="1400" dirty="0" smtClean="0">
                <a:latin typeface="Arial" pitchFamily="34" charset="0"/>
                <a:cs typeface="Arial" pitchFamily="34" charset="0"/>
              </a:rPr>
              <a:t>Densidad del material</a:t>
            </a:r>
            <a:endParaRPr lang="es-EC" sz="1400" dirty="0">
              <a:latin typeface="Arial" pitchFamily="34" charset="0"/>
              <a:cs typeface="Arial" pitchFamily="34" charset="0"/>
            </a:endParaRPr>
          </a:p>
        </p:txBody>
      </p:sp>
      <p:pic>
        <p:nvPicPr>
          <p:cNvPr id="19" name="Picture 32"/>
          <p:cNvPicPr>
            <a:picLocks noChangeAspect="1" noChangeArrowheads="1"/>
          </p:cNvPicPr>
          <p:nvPr/>
        </p:nvPicPr>
        <p:blipFill>
          <a:blip r:embed="rId3"/>
          <a:srcRect/>
          <a:stretch>
            <a:fillRect/>
          </a:stretch>
        </p:blipFill>
        <p:spPr bwMode="auto">
          <a:xfrm>
            <a:off x="285720" y="71414"/>
            <a:ext cx="5038725" cy="2371725"/>
          </a:xfrm>
          <a:prstGeom prst="rect">
            <a:avLst/>
          </a:prstGeom>
          <a:noFill/>
          <a:ln w="9525">
            <a:noFill/>
            <a:miter lim="800000"/>
            <a:headEnd/>
            <a:tailEnd/>
          </a:ln>
          <a:effectLst/>
        </p:spPr>
      </p:pic>
      <p:pic>
        <p:nvPicPr>
          <p:cNvPr id="20" name="Picture 33"/>
          <p:cNvPicPr>
            <a:picLocks noChangeAspect="1" noChangeArrowheads="1"/>
          </p:cNvPicPr>
          <p:nvPr/>
        </p:nvPicPr>
        <p:blipFill>
          <a:blip r:embed="rId4"/>
          <a:srcRect b="79167"/>
          <a:stretch>
            <a:fillRect/>
          </a:stretch>
        </p:blipFill>
        <p:spPr bwMode="auto">
          <a:xfrm>
            <a:off x="333381" y="2428868"/>
            <a:ext cx="5095875" cy="500066"/>
          </a:xfrm>
          <a:prstGeom prst="rect">
            <a:avLst/>
          </a:prstGeom>
          <a:noFill/>
          <a:ln w="9525">
            <a:noFill/>
            <a:miter lim="800000"/>
            <a:headEnd/>
            <a:tailEnd/>
          </a:ln>
          <a:effectLst/>
        </p:spPr>
      </p:pic>
      <p:pic>
        <p:nvPicPr>
          <p:cNvPr id="21" name="Picture 33"/>
          <p:cNvPicPr>
            <a:picLocks noChangeAspect="1" noChangeArrowheads="1"/>
          </p:cNvPicPr>
          <p:nvPr/>
        </p:nvPicPr>
        <p:blipFill>
          <a:blip r:embed="rId4"/>
          <a:srcRect t="50596"/>
          <a:stretch>
            <a:fillRect/>
          </a:stretch>
        </p:blipFill>
        <p:spPr bwMode="auto">
          <a:xfrm>
            <a:off x="333381" y="2957526"/>
            <a:ext cx="5095875" cy="1185854"/>
          </a:xfrm>
          <a:prstGeom prst="rect">
            <a:avLst/>
          </a:prstGeom>
          <a:noFill/>
          <a:ln w="9525">
            <a:noFill/>
            <a:miter lim="800000"/>
            <a:headEnd/>
            <a:tailEnd/>
          </a:ln>
          <a:effectLst/>
        </p:spPr>
      </p:pic>
      <p:pic>
        <p:nvPicPr>
          <p:cNvPr id="22" name="Picture 38"/>
          <p:cNvPicPr>
            <a:picLocks noChangeAspect="1" noChangeArrowheads="1"/>
          </p:cNvPicPr>
          <p:nvPr/>
        </p:nvPicPr>
        <p:blipFill>
          <a:blip r:embed="rId5"/>
          <a:srcRect r="61764"/>
          <a:stretch>
            <a:fillRect/>
          </a:stretch>
        </p:blipFill>
        <p:spPr bwMode="auto">
          <a:xfrm>
            <a:off x="5572132" y="1000108"/>
            <a:ext cx="1857388" cy="1724025"/>
          </a:xfrm>
          <a:prstGeom prst="rect">
            <a:avLst/>
          </a:prstGeom>
          <a:noFill/>
          <a:ln w="9525">
            <a:noFill/>
            <a:miter lim="800000"/>
            <a:headEnd/>
            <a:tailEnd/>
          </a:ln>
          <a:effectLst/>
        </p:spPr>
      </p:pic>
      <p:pic>
        <p:nvPicPr>
          <p:cNvPr id="23" name="Picture 39"/>
          <p:cNvPicPr>
            <a:picLocks noChangeAspect="1" noChangeArrowheads="1"/>
          </p:cNvPicPr>
          <p:nvPr/>
        </p:nvPicPr>
        <p:blipFill>
          <a:blip r:embed="rId5"/>
          <a:srcRect l="85295"/>
          <a:stretch>
            <a:fillRect/>
          </a:stretch>
        </p:blipFill>
        <p:spPr bwMode="auto">
          <a:xfrm>
            <a:off x="7929586" y="1071546"/>
            <a:ext cx="714346" cy="1724025"/>
          </a:xfrm>
          <a:prstGeom prst="rect">
            <a:avLst/>
          </a:prstGeom>
          <a:noFill/>
          <a:ln w="9525">
            <a:noFill/>
            <a:miter lim="800000"/>
            <a:headEnd/>
            <a:tailEnd/>
          </a:ln>
          <a:effectLst/>
        </p:spPr>
      </p:pic>
      <p:grpSp>
        <p:nvGrpSpPr>
          <p:cNvPr id="28" name="27 Grupo"/>
          <p:cNvGrpSpPr/>
          <p:nvPr/>
        </p:nvGrpSpPr>
        <p:grpSpPr>
          <a:xfrm>
            <a:off x="4679296" y="4714884"/>
            <a:ext cx="499272" cy="215084"/>
            <a:chOff x="5500694" y="4643446"/>
            <a:chExt cx="499272" cy="429398"/>
          </a:xfrm>
        </p:grpSpPr>
        <p:cxnSp>
          <p:nvCxnSpPr>
            <p:cNvPr id="26" name="25 Conector recto de flecha"/>
            <p:cNvCxnSpPr/>
            <p:nvPr/>
          </p:nvCxnSpPr>
          <p:spPr>
            <a:xfrm>
              <a:off x="5500694" y="4643446"/>
              <a:ext cx="499272" cy="79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5286392" y="4857748"/>
              <a:ext cx="429398" cy="79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9" name="28 CuadroTexto"/>
          <p:cNvSpPr txBox="1"/>
          <p:nvPr/>
        </p:nvSpPr>
        <p:spPr>
          <a:xfrm>
            <a:off x="5286380" y="4572008"/>
            <a:ext cx="3071834" cy="523220"/>
          </a:xfrm>
          <a:prstGeom prst="rect">
            <a:avLst/>
          </a:prstGeom>
          <a:noFill/>
        </p:spPr>
        <p:txBody>
          <a:bodyPr wrap="square" rtlCol="0">
            <a:spAutoFit/>
          </a:bodyPr>
          <a:lstStyle/>
          <a:p>
            <a:r>
              <a:rPr lang="es-EC" sz="1400" dirty="0" smtClean="0">
                <a:latin typeface="Arial" pitchFamily="34" charset="0"/>
                <a:cs typeface="Arial" pitchFamily="34" charset="0"/>
              </a:rPr>
              <a:t>Desplazamiento en la dirección horizontal</a:t>
            </a:r>
            <a:endParaRPr lang="es-EC"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Left)">
                                      <p:cBhvr>
                                        <p:cTn id="10" dur="500"/>
                                        <p:tgtEl>
                                          <p:spTgt spid="20"/>
                                        </p:tgtEl>
                                      </p:cBhvr>
                                    </p:animEffect>
                                  </p:childTnLst>
                                </p:cTn>
                              </p:par>
                              <p:par>
                                <p:cTn id="11" presetID="18" presetClass="entr" presetSubtype="1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strips(downLeft)">
                                      <p:cBhvr>
                                        <p:cTn id="13" dur="500"/>
                                        <p:tgtEl>
                                          <p:spTgt spid="21"/>
                                        </p:tgtEl>
                                      </p:cBhvr>
                                    </p:animEffect>
                                  </p:childTnLst>
                                </p:cTn>
                              </p:par>
                              <p:par>
                                <p:cTn id="14" presetID="18" presetClass="entr" presetSubtype="12"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downLeft)">
                                      <p:cBhvr>
                                        <p:cTn id="16" dur="500"/>
                                        <p:tgtEl>
                                          <p:spTgt spid="22"/>
                                        </p:tgtEl>
                                      </p:cBhvr>
                                    </p:animEffect>
                                  </p:childTnLst>
                                </p:cTn>
                              </p:par>
                              <p:par>
                                <p:cTn id="17" presetID="18"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Left)">
                                      <p:cBhvr>
                                        <p:cTn id="19" dur="500"/>
                                        <p:tgtEl>
                                          <p:spTgt spid="2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par>
                                <p:cTn id="23" presetID="18" presetClass="entr" presetSubtype="12" fill="hold" nodeType="withEffect">
                                  <p:stCondLst>
                                    <p:cond delay="0"/>
                                  </p:stCondLst>
                                  <p:childTnLst>
                                    <p:set>
                                      <p:cBhvr>
                                        <p:cTn id="24" dur="1" fill="hold">
                                          <p:stCondLst>
                                            <p:cond delay="0"/>
                                          </p:stCondLst>
                                        </p:cTn>
                                        <p:tgtEl>
                                          <p:spTgt spid="50179"/>
                                        </p:tgtEl>
                                        <p:attrNameLst>
                                          <p:attrName>style.visibility</p:attrName>
                                        </p:attrNameLst>
                                      </p:cBhvr>
                                      <p:to>
                                        <p:strVal val="visible"/>
                                      </p:to>
                                    </p:set>
                                    <p:animEffect transition="in" filter="strips(downLeft)">
                                      <p:cBhvr>
                                        <p:cTn id="25" dur="500"/>
                                        <p:tgtEl>
                                          <p:spTgt spid="5017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ox(in)">
                                      <p:cBhvr>
                                        <p:cTn id="54" dur="500"/>
                                        <p:tgtEl>
                                          <p:spTgt spid="2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ox(i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Proceso predefinido"/>
          <p:cNvSpPr/>
          <p:nvPr/>
        </p:nvSpPr>
        <p:spPr>
          <a:xfrm>
            <a:off x="3228326" y="4429132"/>
            <a:ext cx="5786446" cy="2071702"/>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214282" y="857232"/>
            <a:ext cx="6286544" cy="4714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pic>
        <p:nvPicPr>
          <p:cNvPr id="14" name="13 Imagen"/>
          <p:cNvPicPr/>
          <p:nvPr/>
        </p:nvPicPr>
        <p:blipFill>
          <a:blip r:embed="rId2" cstate="print"/>
          <a:srcRect/>
          <a:stretch>
            <a:fillRect/>
          </a:stretch>
        </p:blipFill>
        <p:spPr bwMode="auto">
          <a:xfrm>
            <a:off x="357158" y="714356"/>
            <a:ext cx="5786478" cy="4714908"/>
          </a:xfrm>
          <a:prstGeom prst="rect">
            <a:avLst/>
          </a:prstGeom>
          <a:noFill/>
          <a:ln w="28575" cap="flat" cmpd="sng" algn="ctr">
            <a:solidFill>
              <a:srgbClr val="9BBB59">
                <a:lumMod val="60000"/>
                <a:lumOff val="40000"/>
              </a:srgbClr>
            </a:solidFill>
            <a:prstDash val="solid"/>
            <a:miter lim="800000"/>
            <a:headEnd type="none" w="med" len="med"/>
            <a:tailEnd type="none" w="med" len="med"/>
          </a:ln>
        </p:spPr>
      </p:pic>
      <p:sp>
        <p:nvSpPr>
          <p:cNvPr id="2"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SOFTWARE DEGTRA</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grpSp>
        <p:nvGrpSpPr>
          <p:cNvPr id="11270" name="Group 6"/>
          <p:cNvGrpSpPr>
            <a:grpSpLocks/>
          </p:cNvGrpSpPr>
          <p:nvPr/>
        </p:nvGrpSpPr>
        <p:grpSpPr bwMode="auto">
          <a:xfrm>
            <a:off x="369723" y="2786058"/>
            <a:ext cx="2000264" cy="857256"/>
            <a:chOff x="2899" y="4283"/>
            <a:chExt cx="2580" cy="1084"/>
          </a:xfrm>
        </p:grpSpPr>
        <p:sp>
          <p:nvSpPr>
            <p:cNvPr id="11271" name="AutoShape 7"/>
            <p:cNvSpPr>
              <a:spLocks noChangeArrowheads="1"/>
            </p:cNvSpPr>
            <p:nvPr/>
          </p:nvSpPr>
          <p:spPr bwMode="auto">
            <a:xfrm>
              <a:off x="2899" y="4283"/>
              <a:ext cx="542" cy="561"/>
            </a:xfrm>
            <a:prstGeom prst="rightArrow">
              <a:avLst>
                <a:gd name="adj1" fmla="val 50000"/>
                <a:gd name="adj2" fmla="val 25000"/>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1272" name="Rectangle 8"/>
            <p:cNvSpPr>
              <a:spLocks noChangeArrowheads="1"/>
            </p:cNvSpPr>
            <p:nvPr/>
          </p:nvSpPr>
          <p:spPr bwMode="auto">
            <a:xfrm>
              <a:off x="4844" y="5162"/>
              <a:ext cx="635" cy="205"/>
            </a:xfrm>
            <a:prstGeom prst="rect">
              <a:avLst/>
            </a:prstGeom>
            <a:noFill/>
            <a:ln w="2857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s-EC"/>
            </a:p>
          </p:txBody>
        </p:sp>
      </p:grpSp>
      <p:sp>
        <p:nvSpPr>
          <p:cNvPr id="11273" name="Rectangle 9"/>
          <p:cNvSpPr>
            <a:spLocks noChangeArrowheads="1"/>
          </p:cNvSpPr>
          <p:nvPr/>
        </p:nvSpPr>
        <p:spPr bwMode="auto">
          <a:xfrm>
            <a:off x="785786" y="357166"/>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3</a:t>
            </a:r>
            <a:r>
              <a:rPr lang="es-ES" sz="1200" b="1" dirty="0" smtClean="0" bmk="_Toc373577975">
                <a:latin typeface="Arial" pitchFamily="34" charset="0"/>
                <a:ea typeface="Calibri" pitchFamily="34" charset="0"/>
                <a:cs typeface="Arial" pitchFamily="34" charset="0"/>
              </a:rPr>
              <a:t>.3</a:t>
            </a:r>
            <a:r>
              <a:rPr kumimoji="0" lang="es-ES" sz="1200" b="1"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Definici</a:t>
            </a:r>
            <a:r>
              <a:rPr kumimoji="0" lang="es-ES" sz="1200" b="0" i="0" u="none" strike="noStrike" cap="none" normalizeH="0" baseline="0" dirty="0" smtClean="0" bmk="_Toc373577975">
                <a:ln>
                  <a:noFill/>
                </a:ln>
                <a:solidFill>
                  <a:schemeClr val="tx1"/>
                </a:solidFill>
                <a:effectLst/>
                <a:latin typeface="Calibri"/>
                <a:ea typeface="Calibri" pitchFamily="34" charset="0"/>
                <a:cs typeface="Arial" pitchFamily="34" charset="0"/>
              </a:rPr>
              <a:t>ó</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n del tipo de archivo de datos.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p:nvPr/>
        </p:nvPicPr>
        <p:blipFill>
          <a:blip r:embed="rId3" cstate="print"/>
          <a:srcRect t="10832" b="10844"/>
          <a:stretch>
            <a:fillRect/>
          </a:stretch>
        </p:blipFill>
        <p:spPr bwMode="auto">
          <a:xfrm>
            <a:off x="3357554" y="4501914"/>
            <a:ext cx="5572164" cy="1927482"/>
          </a:xfrm>
          <a:prstGeom prst="rect">
            <a:avLst/>
          </a:prstGeom>
          <a:noFill/>
          <a:ln w="9525">
            <a:noFill/>
            <a:miter lim="800000"/>
            <a:headEnd/>
            <a:tailEnd/>
          </a:ln>
        </p:spPr>
      </p:pic>
      <p:sp>
        <p:nvSpPr>
          <p:cNvPr id="26" name="Rectangle 9"/>
          <p:cNvSpPr>
            <a:spLocks noChangeArrowheads="1"/>
          </p:cNvSpPr>
          <p:nvPr/>
        </p:nvSpPr>
        <p:spPr bwMode="auto">
          <a:xfrm>
            <a:off x="3714744" y="6509587"/>
            <a:ext cx="507206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a:t>
            </a:r>
            <a:r>
              <a:rPr lang="es-ES" sz="1200" b="1" dirty="0" smtClean="0" bmk="_Toc373577975">
                <a:latin typeface="Arial" pitchFamily="34" charset="0"/>
                <a:ea typeface="Calibri" pitchFamily="34" charset="0"/>
                <a:cs typeface="Arial" pitchFamily="34" charset="0"/>
              </a:rPr>
              <a:t>3.4</a:t>
            </a:r>
            <a:r>
              <a:rPr kumimoji="0" lang="es-ES" sz="1200" b="1"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Acelerograma.</a:t>
            </a:r>
            <a:r>
              <a:rPr kumimoji="0" lang="es-ES" sz="1200" b="0" i="0" u="none" strike="noStrike" cap="none" normalizeH="0" dirty="0" smtClean="0" bmk="_Toc373577975">
                <a:ln>
                  <a:noFill/>
                </a:ln>
                <a:solidFill>
                  <a:schemeClr val="tx1"/>
                </a:solidFill>
                <a:effectLst/>
                <a:latin typeface="Arial" pitchFamily="34" charset="0"/>
                <a:ea typeface="Calibri" pitchFamily="34" charset="0"/>
                <a:cs typeface="Arial" pitchFamily="34" charset="0"/>
              </a:rPr>
              <a:t> Sismo </a:t>
            </a:r>
            <a:r>
              <a:rPr kumimoji="0" lang="es-EC" sz="1200" b="0" i="0" u="none" strike="noStrike" cap="none" normalizeH="0" dirty="0" smtClean="0" bmk="_Toc373577975">
                <a:ln>
                  <a:noFill/>
                </a:ln>
                <a:solidFill>
                  <a:schemeClr val="tx1"/>
                </a:solidFill>
                <a:effectLst/>
                <a:latin typeface="Arial" pitchFamily="34" charset="0"/>
                <a:ea typeface="Calibri" pitchFamily="34" charset="0"/>
                <a:cs typeface="Arial" pitchFamily="34" charset="0"/>
              </a:rPr>
              <a:t>“El Centro”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par>
                                <p:cTn id="13" presetID="21"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4)">
                                      <p:cBhvr>
                                        <p:cTn id="15" dur="2000"/>
                                        <p:tgtEl>
                                          <p:spTgt spid="14"/>
                                        </p:tgtEl>
                                      </p:cBhvr>
                                    </p:animEffect>
                                  </p:childTnLst>
                                </p:cTn>
                              </p:par>
                              <p:par>
                                <p:cTn id="16" presetID="21" presetClass="entr" presetSubtype="4"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wheel(4)">
                                      <p:cBhvr>
                                        <p:cTn id="18" dur="2000"/>
                                        <p:tgtEl>
                                          <p:spTgt spid="11270"/>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1273"/>
                                        </p:tgtEl>
                                        <p:attrNameLst>
                                          <p:attrName>style.visibility</p:attrName>
                                        </p:attrNameLst>
                                      </p:cBhvr>
                                      <p:to>
                                        <p:strVal val="visible"/>
                                      </p:to>
                                    </p:set>
                                    <p:animEffect transition="in" filter="wheel(4)">
                                      <p:cBhvr>
                                        <p:cTn id="21" dur="2000"/>
                                        <p:tgtEl>
                                          <p:spTgt spid="1127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animBg="1"/>
      <p:bldP spid="1127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 xmlns:p14="http://schemas.microsoft.com/office/powerpoint/2010/main" val="3868685085"/>
              </p:ext>
            </p:extLst>
          </p:nvPr>
        </p:nvGraphicFramePr>
        <p:xfrm>
          <a:off x="357158" y="285728"/>
          <a:ext cx="814393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10" name="Picture 2"/>
          <p:cNvPicPr>
            <a:picLocks noChangeAspect="1" noChangeArrowheads="1"/>
          </p:cNvPicPr>
          <p:nvPr/>
        </p:nvPicPr>
        <p:blipFill>
          <a:blip r:embed="rId6"/>
          <a:srcRect/>
          <a:stretch>
            <a:fillRect/>
          </a:stretch>
        </p:blipFill>
        <p:spPr bwMode="auto">
          <a:xfrm>
            <a:off x="714348" y="2320583"/>
            <a:ext cx="3857652" cy="3537309"/>
          </a:xfrm>
          <a:prstGeom prst="rect">
            <a:avLst/>
          </a:prstGeom>
          <a:noFill/>
          <a:ln w="9525">
            <a:noFill/>
            <a:miter lim="800000"/>
            <a:headEnd/>
            <a:tailEnd/>
          </a:ln>
          <a:effectLst/>
        </p:spPr>
      </p:pic>
      <p:pic>
        <p:nvPicPr>
          <p:cNvPr id="43011" name="Picture 3"/>
          <p:cNvPicPr>
            <a:picLocks noChangeAspect="1" noChangeArrowheads="1"/>
          </p:cNvPicPr>
          <p:nvPr/>
        </p:nvPicPr>
        <p:blipFill>
          <a:blip r:embed="rId7"/>
          <a:srcRect/>
          <a:stretch>
            <a:fillRect/>
          </a:stretch>
        </p:blipFill>
        <p:spPr bwMode="auto">
          <a:xfrm>
            <a:off x="5000628" y="1500174"/>
            <a:ext cx="3643338" cy="2571753"/>
          </a:xfrm>
          <a:prstGeom prst="rect">
            <a:avLst/>
          </a:prstGeom>
          <a:noFill/>
          <a:ln w="9525">
            <a:noFill/>
            <a:miter lim="800000"/>
            <a:headEnd/>
            <a:tailEnd/>
          </a:ln>
          <a:effectLst/>
        </p:spPr>
      </p:pic>
      <p:sp>
        <p:nvSpPr>
          <p:cNvPr id="43012" name="Rectangle 4"/>
          <p:cNvSpPr>
            <a:spLocks noChangeArrowheads="1"/>
          </p:cNvSpPr>
          <p:nvPr/>
        </p:nvSpPr>
        <p:spPr bwMode="auto">
          <a:xfrm>
            <a:off x="5000628" y="4071942"/>
            <a:ext cx="357186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3.5</a:t>
            </a:r>
            <a:r>
              <a:rPr kumimoji="0" lang="es-ES" sz="1200" b="1" i="0" u="none" strike="noStrike" cap="none" normalizeH="0" baseline="0" dirty="0" smtClean="0" bmk="_Toc373577977">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7">
                <a:ln>
                  <a:noFill/>
                </a:ln>
                <a:solidFill>
                  <a:schemeClr val="tx1"/>
                </a:solidFill>
                <a:effectLst/>
                <a:latin typeface="Arial" pitchFamily="34" charset="0"/>
                <a:ea typeface="Calibri" pitchFamily="34" charset="0"/>
                <a:cs typeface="Arial" pitchFamily="34" charset="0"/>
              </a:rPr>
              <a:t>Gr</a:t>
            </a:r>
            <a:r>
              <a:rPr kumimoji="0" lang="es-ES" sz="1200" b="0" i="0" u="none" strike="noStrike" cap="none" normalizeH="0" baseline="0" dirty="0" smtClean="0" bmk="_Toc373577977">
                <a:ln>
                  <a:noFill/>
                </a:ln>
                <a:solidFill>
                  <a:schemeClr val="tx1"/>
                </a:solidFill>
                <a:effectLst/>
                <a:latin typeface="Calibri"/>
                <a:ea typeface="Calibri" pitchFamily="34" charset="0"/>
                <a:cs typeface="Arial" pitchFamily="34" charset="0"/>
              </a:rPr>
              <a:t>á</a:t>
            </a:r>
            <a:r>
              <a:rPr kumimoji="0" lang="es-ES" sz="1200" b="0" i="0" u="none" strike="noStrike" cap="none" normalizeH="0" baseline="0" dirty="0" smtClean="0" bmk="_Toc373577977">
                <a:ln>
                  <a:noFill/>
                </a:ln>
                <a:solidFill>
                  <a:schemeClr val="tx1"/>
                </a:solidFill>
                <a:effectLst/>
                <a:latin typeface="Arial" pitchFamily="34" charset="0"/>
                <a:ea typeface="Calibri" pitchFamily="34" charset="0"/>
                <a:cs typeface="Arial" pitchFamily="34" charset="0"/>
              </a:rPr>
              <a:t>fica Vs &amp; Profundidad, La Gasca (MSQ 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checkerboard(across)">
                                      <p:cBhvr>
                                        <p:cTn id="10" dur="500"/>
                                        <p:tgtEl>
                                          <p:spTgt spid="43010"/>
                                        </p:tgtEl>
                                      </p:cBhvr>
                                    </p:animEffect>
                                  </p:childTnLst>
                                </p:cTn>
                              </p:par>
                              <p:par>
                                <p:cTn id="11" presetID="5" presetClass="entr" presetSubtype="10" fill="hold" nodeType="withEffect">
                                  <p:stCondLst>
                                    <p:cond delay="0"/>
                                  </p:stCondLst>
                                  <p:childTnLst>
                                    <p:set>
                                      <p:cBhvr>
                                        <p:cTn id="12" dur="1" fill="hold">
                                          <p:stCondLst>
                                            <p:cond delay="0"/>
                                          </p:stCondLst>
                                        </p:cTn>
                                        <p:tgtEl>
                                          <p:spTgt spid="43011"/>
                                        </p:tgtEl>
                                        <p:attrNameLst>
                                          <p:attrName>style.visibility</p:attrName>
                                        </p:attrNameLst>
                                      </p:cBhvr>
                                      <p:to>
                                        <p:strVal val="visible"/>
                                      </p:to>
                                    </p:set>
                                    <p:animEffect transition="in" filter="checkerboard(across)">
                                      <p:cBhvr>
                                        <p:cTn id="13" dur="500"/>
                                        <p:tgtEl>
                                          <p:spTgt spid="430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3012"/>
                                        </p:tgtEl>
                                        <p:attrNameLst>
                                          <p:attrName>style.visibility</p:attrName>
                                        </p:attrNameLst>
                                      </p:cBhvr>
                                      <p:to>
                                        <p:strVal val="visible"/>
                                      </p:to>
                                    </p:set>
                                    <p:animEffect transition="in" filter="checkerboard(across)">
                                      <p:cBhvr>
                                        <p:cTn id="16"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30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500034" y="357166"/>
            <a:ext cx="3819552" cy="2324099"/>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t="3596"/>
          <a:stretch>
            <a:fillRect/>
          </a:stretch>
        </p:blipFill>
        <p:spPr bwMode="auto">
          <a:xfrm>
            <a:off x="500034" y="2571744"/>
            <a:ext cx="3819552" cy="2214578"/>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t="4714"/>
          <a:stretch>
            <a:fillRect/>
          </a:stretch>
        </p:blipFill>
        <p:spPr bwMode="auto">
          <a:xfrm>
            <a:off x="483188" y="4643446"/>
            <a:ext cx="3856103" cy="2214554"/>
          </a:xfrm>
          <a:prstGeom prst="rect">
            <a:avLst/>
          </a:prstGeom>
          <a:noFill/>
          <a:ln w="9525">
            <a:noFill/>
            <a:miter lim="800000"/>
            <a:headEnd/>
            <a:tailEnd/>
          </a:ln>
          <a:effectLst/>
        </p:spPr>
      </p:pic>
      <p:pic>
        <p:nvPicPr>
          <p:cNvPr id="44037" name="Picture 5"/>
          <p:cNvPicPr>
            <a:picLocks noChangeAspect="1" noChangeArrowheads="1"/>
          </p:cNvPicPr>
          <p:nvPr/>
        </p:nvPicPr>
        <p:blipFill>
          <a:blip r:embed="rId5"/>
          <a:srcRect/>
          <a:stretch>
            <a:fillRect/>
          </a:stretch>
        </p:blipFill>
        <p:spPr bwMode="auto">
          <a:xfrm>
            <a:off x="4831888" y="355509"/>
            <a:ext cx="3880800" cy="2295572"/>
          </a:xfrm>
          <a:prstGeom prst="rect">
            <a:avLst/>
          </a:prstGeom>
          <a:noFill/>
          <a:ln w="9525">
            <a:noFill/>
            <a:miter lim="800000"/>
            <a:headEnd/>
            <a:tailEnd/>
          </a:ln>
          <a:effectLst/>
        </p:spPr>
      </p:pic>
      <p:pic>
        <p:nvPicPr>
          <p:cNvPr id="44038" name="Picture 6"/>
          <p:cNvPicPr>
            <a:picLocks noChangeAspect="1" noChangeArrowheads="1"/>
          </p:cNvPicPr>
          <p:nvPr/>
        </p:nvPicPr>
        <p:blipFill>
          <a:blip r:embed="rId6"/>
          <a:srcRect t="3330"/>
          <a:stretch>
            <a:fillRect/>
          </a:stretch>
        </p:blipFill>
        <p:spPr bwMode="auto">
          <a:xfrm>
            <a:off x="4842825" y="2500306"/>
            <a:ext cx="3819552" cy="2185986"/>
          </a:xfrm>
          <a:prstGeom prst="rect">
            <a:avLst/>
          </a:prstGeom>
          <a:noFill/>
          <a:ln w="9525">
            <a:noFill/>
            <a:miter lim="800000"/>
            <a:headEnd/>
            <a:tailEnd/>
          </a:ln>
          <a:effectLst/>
        </p:spPr>
      </p:pic>
      <p:pic>
        <p:nvPicPr>
          <p:cNvPr id="44039" name="Picture 7"/>
          <p:cNvPicPr>
            <a:picLocks noChangeAspect="1" noChangeArrowheads="1"/>
          </p:cNvPicPr>
          <p:nvPr/>
        </p:nvPicPr>
        <p:blipFill>
          <a:blip r:embed="rId7"/>
          <a:srcRect t="2454"/>
          <a:stretch>
            <a:fillRect/>
          </a:stretch>
        </p:blipFill>
        <p:spPr bwMode="auto">
          <a:xfrm>
            <a:off x="4874402" y="4643446"/>
            <a:ext cx="3819552" cy="2214554"/>
          </a:xfrm>
          <a:prstGeom prst="rect">
            <a:avLst/>
          </a:prstGeom>
          <a:noFill/>
          <a:ln w="9525">
            <a:noFill/>
            <a:miter lim="800000"/>
            <a:headEnd/>
            <a:tailEnd/>
          </a:ln>
          <a:effectLst/>
        </p:spPr>
      </p:pic>
      <p:sp>
        <p:nvSpPr>
          <p:cNvPr id="10" name="9 Flecha a la derecha con bandas"/>
          <p:cNvSpPr/>
          <p:nvPr/>
        </p:nvSpPr>
        <p:spPr>
          <a:xfrm>
            <a:off x="3929058" y="1214422"/>
            <a:ext cx="928694" cy="571504"/>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1" name="10 Flecha a la derecha con bandas"/>
          <p:cNvSpPr/>
          <p:nvPr/>
        </p:nvSpPr>
        <p:spPr>
          <a:xfrm>
            <a:off x="4000496" y="3357562"/>
            <a:ext cx="928694" cy="571504"/>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2" name="11 Flecha a la derecha con bandas"/>
          <p:cNvSpPr/>
          <p:nvPr/>
        </p:nvSpPr>
        <p:spPr>
          <a:xfrm>
            <a:off x="4000496" y="5500702"/>
            <a:ext cx="928694" cy="571504"/>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13" name="12 Rectángulo"/>
          <p:cNvSpPr/>
          <p:nvPr/>
        </p:nvSpPr>
        <p:spPr>
          <a:xfrm>
            <a:off x="-142908" y="-71462"/>
            <a:ext cx="1785950" cy="523220"/>
          </a:xfrm>
          <a:prstGeom prst="rect">
            <a:avLst/>
          </a:prstGeom>
          <a:noFill/>
        </p:spPr>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solidFill>
                  <a:schemeClr val="accent4">
                    <a:lumMod val="75000"/>
                  </a:schemeClr>
                </a:solidFill>
              </a:rPr>
              <a:t>ROCA</a:t>
            </a:r>
            <a:endParaRPr lang="es-ES" sz="2800" b="1" dirty="0">
              <a:ln w="10541" cmpd="sng">
                <a:solidFill>
                  <a:schemeClr val="accent1">
                    <a:shade val="88000"/>
                    <a:satMod val="110000"/>
                  </a:schemeClr>
                </a:solidFill>
                <a:prstDash val="solid"/>
              </a:ln>
              <a:solidFill>
                <a:schemeClr val="accent4">
                  <a:lumMod val="75000"/>
                </a:schemeClr>
              </a:solidFill>
            </a:endParaRPr>
          </a:p>
        </p:txBody>
      </p:sp>
      <p:sp>
        <p:nvSpPr>
          <p:cNvPr id="14" name="13 Rectángulo"/>
          <p:cNvSpPr/>
          <p:nvPr/>
        </p:nvSpPr>
        <p:spPr>
          <a:xfrm>
            <a:off x="3786182" y="-71462"/>
            <a:ext cx="2786082" cy="523220"/>
          </a:xfrm>
          <a:prstGeom prst="rect">
            <a:avLst/>
          </a:prstGeom>
          <a:noFill/>
        </p:spPr>
        <p:txBody>
          <a:bodyPr wrap="square" lIns="91440" tIns="45720" rIns="91440" bIns="45720">
            <a:spAutoFit/>
          </a:bodyPr>
          <a:lstStyle/>
          <a:p>
            <a:pPr algn="ctr"/>
            <a:r>
              <a:rPr lang="es-ES" sz="2800" b="1" dirty="0" smtClean="0">
                <a:ln w="10541" cmpd="sng">
                  <a:solidFill>
                    <a:schemeClr val="accent1">
                      <a:shade val="88000"/>
                      <a:satMod val="110000"/>
                    </a:schemeClr>
                  </a:solidFill>
                  <a:prstDash val="solid"/>
                </a:ln>
                <a:solidFill>
                  <a:schemeClr val="accent4">
                    <a:lumMod val="75000"/>
                  </a:schemeClr>
                </a:solidFill>
              </a:rPr>
              <a:t>SUPERFICIE</a:t>
            </a:r>
            <a:endParaRPr lang="es-ES" sz="2800" b="1" dirty="0">
              <a:ln w="10541" cmpd="sng">
                <a:solidFill>
                  <a:schemeClr val="accent1">
                    <a:shade val="88000"/>
                    <a:satMod val="110000"/>
                  </a:schemeClr>
                </a:solidFill>
                <a:prstDash val="solid"/>
              </a:ln>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800" decel="100000"/>
                                        <p:tgtEl>
                                          <p:spTgt spid="44034"/>
                                        </p:tgtEl>
                                      </p:cBhvr>
                                    </p:animEffect>
                                    <p:anim calcmode="lin" valueType="num">
                                      <p:cBhvr>
                                        <p:cTn id="8" dur="800" decel="100000" fill="hold"/>
                                        <p:tgtEl>
                                          <p:spTgt spid="44034"/>
                                        </p:tgtEl>
                                        <p:attrNameLst>
                                          <p:attrName>style.rotation</p:attrName>
                                        </p:attrNameLst>
                                      </p:cBhvr>
                                      <p:tavLst>
                                        <p:tav tm="0">
                                          <p:val>
                                            <p:fltVal val="-90"/>
                                          </p:val>
                                        </p:tav>
                                        <p:tav tm="100000">
                                          <p:val>
                                            <p:fltVal val="0"/>
                                          </p:val>
                                        </p:tav>
                                      </p:tavLst>
                                    </p:anim>
                                    <p:anim calcmode="lin" valueType="num">
                                      <p:cBhvr>
                                        <p:cTn id="9" dur="800" decel="100000" fill="hold"/>
                                        <p:tgtEl>
                                          <p:spTgt spid="44034"/>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4035"/>
                                        </p:tgtEl>
                                        <p:attrNameLst>
                                          <p:attrName>style.visibility</p:attrName>
                                        </p:attrNameLst>
                                      </p:cBhvr>
                                      <p:to>
                                        <p:strVal val="visible"/>
                                      </p:to>
                                    </p:set>
                                    <p:animEffect transition="in" filter="fade">
                                      <p:cBhvr>
                                        <p:cTn id="15" dur="800" decel="100000"/>
                                        <p:tgtEl>
                                          <p:spTgt spid="44035"/>
                                        </p:tgtEl>
                                      </p:cBhvr>
                                    </p:animEffect>
                                    <p:anim calcmode="lin" valueType="num">
                                      <p:cBhvr>
                                        <p:cTn id="16" dur="800" decel="100000" fill="hold"/>
                                        <p:tgtEl>
                                          <p:spTgt spid="44035"/>
                                        </p:tgtEl>
                                        <p:attrNameLst>
                                          <p:attrName>style.rotation</p:attrName>
                                        </p:attrNameLst>
                                      </p:cBhvr>
                                      <p:tavLst>
                                        <p:tav tm="0">
                                          <p:val>
                                            <p:fltVal val="-90"/>
                                          </p:val>
                                        </p:tav>
                                        <p:tav tm="100000">
                                          <p:val>
                                            <p:fltVal val="0"/>
                                          </p:val>
                                        </p:tav>
                                      </p:tavLst>
                                    </p:anim>
                                    <p:anim calcmode="lin" valueType="num">
                                      <p:cBhvr>
                                        <p:cTn id="17" dur="800" decel="100000" fill="hold"/>
                                        <p:tgtEl>
                                          <p:spTgt spid="44035"/>
                                        </p:tgtEl>
                                        <p:attrNameLst>
                                          <p:attrName>ppt_x</p:attrName>
                                        </p:attrNameLst>
                                      </p:cBhvr>
                                      <p:tavLst>
                                        <p:tav tm="0">
                                          <p:val>
                                            <p:strVal val="#ppt_x+0.4"/>
                                          </p:val>
                                        </p:tav>
                                        <p:tav tm="100000">
                                          <p:val>
                                            <p:strVal val="#ppt_x-0.05"/>
                                          </p:val>
                                        </p:tav>
                                      </p:tavLst>
                                    </p:anim>
                                    <p:anim calcmode="lin" valueType="num">
                                      <p:cBhvr>
                                        <p:cTn id="18" dur="800" decel="100000" fill="hold"/>
                                        <p:tgtEl>
                                          <p:spTgt spid="4403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403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403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4036"/>
                                        </p:tgtEl>
                                        <p:attrNameLst>
                                          <p:attrName>style.visibility</p:attrName>
                                        </p:attrNameLst>
                                      </p:cBhvr>
                                      <p:to>
                                        <p:strVal val="visible"/>
                                      </p:to>
                                    </p:set>
                                    <p:animEffect transition="in" filter="fade">
                                      <p:cBhvr>
                                        <p:cTn id="23" dur="800" decel="100000"/>
                                        <p:tgtEl>
                                          <p:spTgt spid="44036"/>
                                        </p:tgtEl>
                                      </p:cBhvr>
                                    </p:animEffect>
                                    <p:anim calcmode="lin" valueType="num">
                                      <p:cBhvr>
                                        <p:cTn id="24" dur="800" decel="100000" fill="hold"/>
                                        <p:tgtEl>
                                          <p:spTgt spid="44036"/>
                                        </p:tgtEl>
                                        <p:attrNameLst>
                                          <p:attrName>style.rotation</p:attrName>
                                        </p:attrNameLst>
                                      </p:cBhvr>
                                      <p:tavLst>
                                        <p:tav tm="0">
                                          <p:val>
                                            <p:fltVal val="-90"/>
                                          </p:val>
                                        </p:tav>
                                        <p:tav tm="100000">
                                          <p:val>
                                            <p:fltVal val="0"/>
                                          </p:val>
                                        </p:tav>
                                      </p:tavLst>
                                    </p:anim>
                                    <p:anim calcmode="lin" valueType="num">
                                      <p:cBhvr>
                                        <p:cTn id="25" dur="800" decel="100000" fill="hold"/>
                                        <p:tgtEl>
                                          <p:spTgt spid="44036"/>
                                        </p:tgtEl>
                                        <p:attrNameLst>
                                          <p:attrName>ppt_x</p:attrName>
                                        </p:attrNameLst>
                                      </p:cBhvr>
                                      <p:tavLst>
                                        <p:tav tm="0">
                                          <p:val>
                                            <p:strVal val="#ppt_x+0.4"/>
                                          </p:val>
                                        </p:tav>
                                        <p:tav tm="100000">
                                          <p:val>
                                            <p:strVal val="#ppt_x-0.05"/>
                                          </p:val>
                                        </p:tav>
                                      </p:tavLst>
                                    </p:anim>
                                    <p:anim calcmode="lin" valueType="num">
                                      <p:cBhvr>
                                        <p:cTn id="26" dur="800" decel="100000" fill="hold"/>
                                        <p:tgtEl>
                                          <p:spTgt spid="4403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403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403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4037"/>
                                        </p:tgtEl>
                                        <p:attrNameLst>
                                          <p:attrName>style.visibility</p:attrName>
                                        </p:attrNameLst>
                                      </p:cBhvr>
                                      <p:to>
                                        <p:strVal val="visible"/>
                                      </p:to>
                                    </p:set>
                                    <p:animEffect transition="in" filter="fade">
                                      <p:cBhvr>
                                        <p:cTn id="31" dur="800" decel="100000"/>
                                        <p:tgtEl>
                                          <p:spTgt spid="44037"/>
                                        </p:tgtEl>
                                      </p:cBhvr>
                                    </p:animEffect>
                                    <p:anim calcmode="lin" valueType="num">
                                      <p:cBhvr>
                                        <p:cTn id="32" dur="800" decel="100000" fill="hold"/>
                                        <p:tgtEl>
                                          <p:spTgt spid="44037"/>
                                        </p:tgtEl>
                                        <p:attrNameLst>
                                          <p:attrName>style.rotation</p:attrName>
                                        </p:attrNameLst>
                                      </p:cBhvr>
                                      <p:tavLst>
                                        <p:tav tm="0">
                                          <p:val>
                                            <p:fltVal val="-90"/>
                                          </p:val>
                                        </p:tav>
                                        <p:tav tm="100000">
                                          <p:val>
                                            <p:fltVal val="0"/>
                                          </p:val>
                                        </p:tav>
                                      </p:tavLst>
                                    </p:anim>
                                    <p:anim calcmode="lin" valueType="num">
                                      <p:cBhvr>
                                        <p:cTn id="33" dur="800" decel="100000" fill="hold"/>
                                        <p:tgtEl>
                                          <p:spTgt spid="44037"/>
                                        </p:tgtEl>
                                        <p:attrNameLst>
                                          <p:attrName>ppt_x</p:attrName>
                                        </p:attrNameLst>
                                      </p:cBhvr>
                                      <p:tavLst>
                                        <p:tav tm="0">
                                          <p:val>
                                            <p:strVal val="#ppt_x+0.4"/>
                                          </p:val>
                                        </p:tav>
                                        <p:tav tm="100000">
                                          <p:val>
                                            <p:strVal val="#ppt_x-0.05"/>
                                          </p:val>
                                        </p:tav>
                                      </p:tavLst>
                                    </p:anim>
                                    <p:anim calcmode="lin" valueType="num">
                                      <p:cBhvr>
                                        <p:cTn id="34" dur="800" decel="100000" fill="hold"/>
                                        <p:tgtEl>
                                          <p:spTgt spid="4403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403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4037"/>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44038"/>
                                        </p:tgtEl>
                                        <p:attrNameLst>
                                          <p:attrName>style.visibility</p:attrName>
                                        </p:attrNameLst>
                                      </p:cBhvr>
                                      <p:to>
                                        <p:strVal val="visible"/>
                                      </p:to>
                                    </p:set>
                                    <p:animEffect transition="in" filter="fade">
                                      <p:cBhvr>
                                        <p:cTn id="39" dur="800" decel="100000"/>
                                        <p:tgtEl>
                                          <p:spTgt spid="44038"/>
                                        </p:tgtEl>
                                      </p:cBhvr>
                                    </p:animEffect>
                                    <p:anim calcmode="lin" valueType="num">
                                      <p:cBhvr>
                                        <p:cTn id="40" dur="800" decel="100000" fill="hold"/>
                                        <p:tgtEl>
                                          <p:spTgt spid="44038"/>
                                        </p:tgtEl>
                                        <p:attrNameLst>
                                          <p:attrName>style.rotation</p:attrName>
                                        </p:attrNameLst>
                                      </p:cBhvr>
                                      <p:tavLst>
                                        <p:tav tm="0">
                                          <p:val>
                                            <p:fltVal val="-90"/>
                                          </p:val>
                                        </p:tav>
                                        <p:tav tm="100000">
                                          <p:val>
                                            <p:fltVal val="0"/>
                                          </p:val>
                                        </p:tav>
                                      </p:tavLst>
                                    </p:anim>
                                    <p:anim calcmode="lin" valueType="num">
                                      <p:cBhvr>
                                        <p:cTn id="41" dur="800" decel="100000" fill="hold"/>
                                        <p:tgtEl>
                                          <p:spTgt spid="44038"/>
                                        </p:tgtEl>
                                        <p:attrNameLst>
                                          <p:attrName>ppt_x</p:attrName>
                                        </p:attrNameLst>
                                      </p:cBhvr>
                                      <p:tavLst>
                                        <p:tav tm="0">
                                          <p:val>
                                            <p:strVal val="#ppt_x+0.4"/>
                                          </p:val>
                                        </p:tav>
                                        <p:tav tm="100000">
                                          <p:val>
                                            <p:strVal val="#ppt_x-0.05"/>
                                          </p:val>
                                        </p:tav>
                                      </p:tavLst>
                                    </p:anim>
                                    <p:anim calcmode="lin" valueType="num">
                                      <p:cBhvr>
                                        <p:cTn id="42" dur="800" decel="100000" fill="hold"/>
                                        <p:tgtEl>
                                          <p:spTgt spid="4403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403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4038"/>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44039"/>
                                        </p:tgtEl>
                                        <p:attrNameLst>
                                          <p:attrName>style.visibility</p:attrName>
                                        </p:attrNameLst>
                                      </p:cBhvr>
                                      <p:to>
                                        <p:strVal val="visible"/>
                                      </p:to>
                                    </p:set>
                                    <p:animEffect transition="in" filter="fade">
                                      <p:cBhvr>
                                        <p:cTn id="47" dur="800" decel="100000"/>
                                        <p:tgtEl>
                                          <p:spTgt spid="44039"/>
                                        </p:tgtEl>
                                      </p:cBhvr>
                                    </p:animEffect>
                                    <p:anim calcmode="lin" valueType="num">
                                      <p:cBhvr>
                                        <p:cTn id="48" dur="800" decel="100000" fill="hold"/>
                                        <p:tgtEl>
                                          <p:spTgt spid="44039"/>
                                        </p:tgtEl>
                                        <p:attrNameLst>
                                          <p:attrName>style.rotation</p:attrName>
                                        </p:attrNameLst>
                                      </p:cBhvr>
                                      <p:tavLst>
                                        <p:tav tm="0">
                                          <p:val>
                                            <p:fltVal val="-90"/>
                                          </p:val>
                                        </p:tav>
                                        <p:tav tm="100000">
                                          <p:val>
                                            <p:fltVal val="0"/>
                                          </p:val>
                                        </p:tav>
                                      </p:tavLst>
                                    </p:anim>
                                    <p:anim calcmode="lin" valueType="num">
                                      <p:cBhvr>
                                        <p:cTn id="49" dur="800" decel="100000" fill="hold"/>
                                        <p:tgtEl>
                                          <p:spTgt spid="44039"/>
                                        </p:tgtEl>
                                        <p:attrNameLst>
                                          <p:attrName>ppt_x</p:attrName>
                                        </p:attrNameLst>
                                      </p:cBhvr>
                                      <p:tavLst>
                                        <p:tav tm="0">
                                          <p:val>
                                            <p:strVal val="#ppt_x+0.4"/>
                                          </p:val>
                                        </p:tav>
                                        <p:tav tm="100000">
                                          <p:val>
                                            <p:strVal val="#ppt_x-0.05"/>
                                          </p:val>
                                        </p:tav>
                                      </p:tavLst>
                                    </p:anim>
                                    <p:anim calcmode="lin" valueType="num">
                                      <p:cBhvr>
                                        <p:cTn id="50" dur="800" decel="100000" fill="hold"/>
                                        <p:tgtEl>
                                          <p:spTgt spid="4403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403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4039"/>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800" decel="100000"/>
                                        <p:tgtEl>
                                          <p:spTgt spid="10"/>
                                        </p:tgtEl>
                                      </p:cBhvr>
                                    </p:animEffect>
                                    <p:anim calcmode="lin" valueType="num">
                                      <p:cBhvr>
                                        <p:cTn id="56" dur="800" decel="100000" fill="hold"/>
                                        <p:tgtEl>
                                          <p:spTgt spid="10"/>
                                        </p:tgtEl>
                                        <p:attrNameLst>
                                          <p:attrName>style.rotation</p:attrName>
                                        </p:attrNameLst>
                                      </p:cBhvr>
                                      <p:tavLst>
                                        <p:tav tm="0">
                                          <p:val>
                                            <p:fltVal val="-90"/>
                                          </p:val>
                                        </p:tav>
                                        <p:tav tm="100000">
                                          <p:val>
                                            <p:fltVal val="0"/>
                                          </p:val>
                                        </p:tav>
                                      </p:tavLst>
                                    </p:anim>
                                    <p:anim calcmode="lin" valueType="num">
                                      <p:cBhvr>
                                        <p:cTn id="57" dur="800" decel="100000" fill="hold"/>
                                        <p:tgtEl>
                                          <p:spTgt spid="10"/>
                                        </p:tgtEl>
                                        <p:attrNameLst>
                                          <p:attrName>ppt_x</p:attrName>
                                        </p:attrNameLst>
                                      </p:cBhvr>
                                      <p:tavLst>
                                        <p:tav tm="0">
                                          <p:val>
                                            <p:strVal val="#ppt_x+0.4"/>
                                          </p:val>
                                        </p:tav>
                                        <p:tav tm="100000">
                                          <p:val>
                                            <p:strVal val="#ppt_x-0.05"/>
                                          </p:val>
                                        </p:tav>
                                      </p:tavLst>
                                    </p:anim>
                                    <p:anim calcmode="lin" valueType="num">
                                      <p:cBhvr>
                                        <p:cTn id="58" dur="800" decel="100000" fill="hold"/>
                                        <p:tgtEl>
                                          <p:spTgt spid="1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800" decel="100000"/>
                                        <p:tgtEl>
                                          <p:spTgt spid="11"/>
                                        </p:tgtEl>
                                      </p:cBhvr>
                                    </p:animEffect>
                                    <p:anim calcmode="lin" valueType="num">
                                      <p:cBhvr>
                                        <p:cTn id="64" dur="800" decel="100000" fill="hold"/>
                                        <p:tgtEl>
                                          <p:spTgt spid="11"/>
                                        </p:tgtEl>
                                        <p:attrNameLst>
                                          <p:attrName>style.rotation</p:attrName>
                                        </p:attrNameLst>
                                      </p:cBhvr>
                                      <p:tavLst>
                                        <p:tav tm="0">
                                          <p:val>
                                            <p:fltVal val="-90"/>
                                          </p:val>
                                        </p:tav>
                                        <p:tav tm="100000">
                                          <p:val>
                                            <p:fltVal val="0"/>
                                          </p:val>
                                        </p:tav>
                                      </p:tavLst>
                                    </p:anim>
                                    <p:anim calcmode="lin" valueType="num">
                                      <p:cBhvr>
                                        <p:cTn id="65" dur="800" decel="100000" fill="hold"/>
                                        <p:tgtEl>
                                          <p:spTgt spid="11"/>
                                        </p:tgtEl>
                                        <p:attrNameLst>
                                          <p:attrName>ppt_x</p:attrName>
                                        </p:attrNameLst>
                                      </p:cBhvr>
                                      <p:tavLst>
                                        <p:tav tm="0">
                                          <p:val>
                                            <p:strVal val="#ppt_x+0.4"/>
                                          </p:val>
                                        </p:tav>
                                        <p:tav tm="100000">
                                          <p:val>
                                            <p:strVal val="#ppt_x-0.05"/>
                                          </p:val>
                                        </p:tav>
                                      </p:tavLst>
                                    </p:anim>
                                    <p:anim calcmode="lin" valueType="num">
                                      <p:cBhvr>
                                        <p:cTn id="66" dur="800" decel="100000" fill="hold"/>
                                        <p:tgtEl>
                                          <p:spTgt spid="11"/>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800" decel="100000"/>
                                        <p:tgtEl>
                                          <p:spTgt spid="13"/>
                                        </p:tgtEl>
                                      </p:cBhvr>
                                    </p:animEffect>
                                    <p:anim calcmode="lin" valueType="num">
                                      <p:cBhvr>
                                        <p:cTn id="80" dur="800" decel="100000" fill="hold"/>
                                        <p:tgtEl>
                                          <p:spTgt spid="13"/>
                                        </p:tgtEl>
                                        <p:attrNameLst>
                                          <p:attrName>style.rotation</p:attrName>
                                        </p:attrNameLst>
                                      </p:cBhvr>
                                      <p:tavLst>
                                        <p:tav tm="0">
                                          <p:val>
                                            <p:fltVal val="-90"/>
                                          </p:val>
                                        </p:tav>
                                        <p:tav tm="100000">
                                          <p:val>
                                            <p:fltVal val="0"/>
                                          </p:val>
                                        </p:tav>
                                      </p:tavLst>
                                    </p:anim>
                                    <p:anim calcmode="lin" valueType="num">
                                      <p:cBhvr>
                                        <p:cTn id="81" dur="800" decel="100000" fill="hold"/>
                                        <p:tgtEl>
                                          <p:spTgt spid="13"/>
                                        </p:tgtEl>
                                        <p:attrNameLst>
                                          <p:attrName>ppt_x</p:attrName>
                                        </p:attrNameLst>
                                      </p:cBhvr>
                                      <p:tavLst>
                                        <p:tav tm="0">
                                          <p:val>
                                            <p:strVal val="#ppt_x+0.4"/>
                                          </p:val>
                                        </p:tav>
                                        <p:tav tm="100000">
                                          <p:val>
                                            <p:strVal val="#ppt_x-0.05"/>
                                          </p:val>
                                        </p:tav>
                                      </p:tavLst>
                                    </p:anim>
                                    <p:anim calcmode="lin" valueType="num">
                                      <p:cBhvr>
                                        <p:cTn id="82" dur="800" decel="100000" fill="hold"/>
                                        <p:tgtEl>
                                          <p:spTgt spid="1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85" presetID="3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800" decel="100000"/>
                                        <p:tgtEl>
                                          <p:spTgt spid="14"/>
                                        </p:tgtEl>
                                      </p:cBhvr>
                                    </p:animEffect>
                                    <p:anim calcmode="lin" valueType="num">
                                      <p:cBhvr>
                                        <p:cTn id="88" dur="800" decel="100000" fill="hold"/>
                                        <p:tgtEl>
                                          <p:spTgt spid="14"/>
                                        </p:tgtEl>
                                        <p:attrNameLst>
                                          <p:attrName>style.rotation</p:attrName>
                                        </p:attrNameLst>
                                      </p:cBhvr>
                                      <p:tavLst>
                                        <p:tav tm="0">
                                          <p:val>
                                            <p:fltVal val="-90"/>
                                          </p:val>
                                        </p:tav>
                                        <p:tav tm="100000">
                                          <p:val>
                                            <p:fltVal val="0"/>
                                          </p:val>
                                        </p:tav>
                                      </p:tavLst>
                                    </p:anim>
                                    <p:anim calcmode="lin" valueType="num">
                                      <p:cBhvr>
                                        <p:cTn id="89" dur="800" decel="100000" fill="hold"/>
                                        <p:tgtEl>
                                          <p:spTgt spid="14"/>
                                        </p:tgtEl>
                                        <p:attrNameLst>
                                          <p:attrName>ppt_x</p:attrName>
                                        </p:attrNameLst>
                                      </p:cBhvr>
                                      <p:tavLst>
                                        <p:tav tm="0">
                                          <p:val>
                                            <p:strVal val="#ppt_x+0.4"/>
                                          </p:val>
                                        </p:tav>
                                        <p:tav tm="100000">
                                          <p:val>
                                            <p:strVal val="#ppt_x-0.05"/>
                                          </p:val>
                                        </p:tav>
                                      </p:tavLst>
                                    </p:anim>
                                    <p:anim calcmode="lin" valueType="num">
                                      <p:cBhvr>
                                        <p:cTn id="90" dur="800" decel="100000" fill="hold"/>
                                        <p:tgtEl>
                                          <p:spTgt spid="14"/>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0" y="0"/>
          <a:ext cx="8572560" cy="414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p:cNvPicPr>
            <a:picLocks noChangeAspect="1" noChangeArrowheads="1"/>
          </p:cNvPicPr>
          <p:nvPr/>
        </p:nvPicPr>
        <p:blipFill>
          <a:blip r:embed="rId6"/>
          <a:srcRect t="2930" r="1790" b="3320"/>
          <a:stretch>
            <a:fillRect/>
          </a:stretch>
        </p:blipFill>
        <p:spPr bwMode="auto">
          <a:xfrm>
            <a:off x="5081619" y="1285860"/>
            <a:ext cx="3919537" cy="2286016"/>
          </a:xfrm>
          <a:prstGeom prst="rect">
            <a:avLst/>
          </a:prstGeom>
          <a:noFill/>
          <a:ln w="9525">
            <a:solidFill>
              <a:schemeClr val="accent2">
                <a:lumMod val="60000"/>
                <a:lumOff val="40000"/>
              </a:schemeClr>
            </a:solidFill>
            <a:miter lim="800000"/>
            <a:headEnd/>
            <a:tailEnd/>
          </a:ln>
          <a:effectLst/>
        </p:spPr>
      </p:pic>
      <p:pic>
        <p:nvPicPr>
          <p:cNvPr id="45059" name="Picture 3"/>
          <p:cNvPicPr>
            <a:picLocks noChangeAspect="1" noChangeArrowheads="1"/>
          </p:cNvPicPr>
          <p:nvPr/>
        </p:nvPicPr>
        <p:blipFill>
          <a:blip r:embed="rId7"/>
          <a:srcRect r="1773" b="2558"/>
          <a:stretch>
            <a:fillRect/>
          </a:stretch>
        </p:blipFill>
        <p:spPr bwMode="auto">
          <a:xfrm>
            <a:off x="2114561" y="2500306"/>
            <a:ext cx="3957637" cy="2357454"/>
          </a:xfrm>
          <a:prstGeom prst="rect">
            <a:avLst/>
          </a:prstGeom>
          <a:noFill/>
          <a:ln w="9525">
            <a:solidFill>
              <a:schemeClr val="bg2">
                <a:lumMod val="50000"/>
              </a:schemeClr>
            </a:solidFill>
            <a:miter lim="800000"/>
            <a:headEnd/>
            <a:tailEnd/>
          </a:ln>
          <a:effectLst/>
        </p:spPr>
      </p:pic>
      <p:pic>
        <p:nvPicPr>
          <p:cNvPr id="45060" name="Picture 4"/>
          <p:cNvPicPr>
            <a:picLocks noChangeAspect="1" noChangeArrowheads="1"/>
          </p:cNvPicPr>
          <p:nvPr/>
        </p:nvPicPr>
        <p:blipFill>
          <a:blip r:embed="rId8"/>
          <a:srcRect l="1769" r="943"/>
          <a:stretch>
            <a:fillRect/>
          </a:stretch>
        </p:blipFill>
        <p:spPr bwMode="auto">
          <a:xfrm>
            <a:off x="285720" y="4386286"/>
            <a:ext cx="3929090" cy="2400300"/>
          </a:xfrm>
          <a:prstGeom prst="rect">
            <a:avLst/>
          </a:prstGeom>
          <a:noFill/>
          <a:ln w="9525">
            <a:solidFill>
              <a:schemeClr val="accent3">
                <a:lumMod val="60000"/>
                <a:lumOff val="40000"/>
              </a:schemeClr>
            </a:solidFill>
            <a:miter lim="800000"/>
            <a:headEnd/>
            <a:tailEnd/>
          </a:ln>
          <a:effectLst/>
        </p:spPr>
      </p:pic>
      <p:sp>
        <p:nvSpPr>
          <p:cNvPr id="6" name="5 Rectángulo"/>
          <p:cNvSpPr/>
          <p:nvPr/>
        </p:nvSpPr>
        <p:spPr>
          <a:xfrm>
            <a:off x="142844" y="214290"/>
            <a:ext cx="6042039" cy="523220"/>
          </a:xfrm>
          <a:prstGeom prst="rect">
            <a:avLst/>
          </a:prstGeom>
          <a:noFill/>
        </p:spPr>
        <p:txBody>
          <a:bodyPr wrap="none" lIns="91440" tIns="45720" rIns="91440" bIns="45720">
            <a:spAutoFit/>
          </a:bodyPr>
          <a:lstStyle/>
          <a:p>
            <a:pPr algn="ctr"/>
            <a:r>
              <a:rPr lang="es-E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FACTORES DE AMPLICACIÓN</a:t>
            </a:r>
            <a:endParaRPr lang="es-E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strips(downLeft)">
                                      <p:cBhvr>
                                        <p:cTn id="10" dur="500"/>
                                        <p:tgtEl>
                                          <p:spTgt spid="45058"/>
                                        </p:tgtEl>
                                      </p:cBhvr>
                                    </p:animEffect>
                                  </p:childTnLst>
                                </p:cTn>
                              </p:par>
                              <p:par>
                                <p:cTn id="11" presetID="18" presetClass="entr" presetSubtype="12" fill="hold" nodeType="with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strips(downLeft)">
                                      <p:cBhvr>
                                        <p:cTn id="13" dur="500"/>
                                        <p:tgtEl>
                                          <p:spTgt spid="45059"/>
                                        </p:tgtEl>
                                      </p:cBhvr>
                                    </p:animEffect>
                                  </p:childTnLst>
                                </p:cTn>
                              </p:par>
                              <p:par>
                                <p:cTn id="14" presetID="18" presetClass="entr" presetSubtype="12"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strips(downLeft)">
                                      <p:cBhvr>
                                        <p:cTn id="16" dur="500"/>
                                        <p:tgtEl>
                                          <p:spTgt spid="4506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143372" y="1714488"/>
          <a:ext cx="50006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0" y="2143116"/>
            <a:ext cx="4714876" cy="1214446"/>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400" b="1" noProof="0" dirty="0" smtClean="0">
                <a:solidFill>
                  <a:schemeClr val="accent6">
                    <a:lumMod val="50000"/>
                  </a:schemeClr>
                </a:solidFill>
              </a:rPr>
              <a:t>USO DEL SOFTWARE EDUSHAKE</a:t>
            </a:r>
            <a:endParaRPr kumimoji="0" lang="es-EC" sz="24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4" name="4 Subtítulo"/>
          <p:cNvSpPr txBox="1">
            <a:spLocks/>
          </p:cNvSpPr>
          <p:nvPr/>
        </p:nvSpPr>
        <p:spPr>
          <a:xfrm>
            <a:off x="357158" y="4071942"/>
            <a:ext cx="371477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Ejemplo de Aplicación</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5" name="4 Subtítulo"/>
          <p:cNvSpPr txBox="1">
            <a:spLocks/>
          </p:cNvSpPr>
          <p:nvPr/>
        </p:nvSpPr>
        <p:spPr>
          <a:xfrm>
            <a:off x="357158" y="4786322"/>
            <a:ext cx="5214974" cy="500066"/>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Comparación (Degtra </a:t>
            </a:r>
            <a:r>
              <a:rPr lang="en-US" sz="2000" b="1" dirty="0" smtClean="0">
                <a:solidFill>
                  <a:schemeClr val="accent4">
                    <a:lumMod val="50000"/>
                  </a:schemeClr>
                </a:solidFill>
              </a:rPr>
              <a:t>&amp; EduShake</a:t>
            </a:r>
            <a:r>
              <a:rPr lang="es-EC" sz="2000" b="1" dirty="0" smtClean="0">
                <a:solidFill>
                  <a:schemeClr val="accent4">
                    <a:lumMod val="50000"/>
                  </a:schemeClr>
                </a:solidFill>
              </a:rPr>
              <a:t>)</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14282" y="214290"/>
            <a:ext cx="6548635" cy="4000528"/>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3428992" y="3071892"/>
            <a:ext cx="5410203" cy="3786108"/>
          </a:xfrm>
          <a:prstGeom prst="rect">
            <a:avLst/>
          </a:prstGeom>
          <a:noFill/>
          <a:ln w="9525">
            <a:noFill/>
            <a:miter lim="800000"/>
            <a:headEnd/>
            <a:tailEnd/>
          </a:ln>
          <a:effectLst/>
        </p:spPr>
      </p:pic>
      <p:sp>
        <p:nvSpPr>
          <p:cNvPr id="4"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Ejemplo de aplicación</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Rectangle 9"/>
          <p:cNvSpPr>
            <a:spLocks noChangeArrowheads="1"/>
          </p:cNvSpPr>
          <p:nvPr/>
        </p:nvSpPr>
        <p:spPr bwMode="auto">
          <a:xfrm>
            <a:off x="214282" y="4357694"/>
            <a:ext cx="3357586" cy="285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4</a:t>
            </a:r>
            <a:r>
              <a:rPr lang="es-ES" sz="1200" b="1" dirty="0" smtClean="0" bmk="_Toc373577975">
                <a:latin typeface="Arial" pitchFamily="34" charset="0"/>
                <a:ea typeface="Calibri" pitchFamily="34" charset="0"/>
                <a:cs typeface="Arial" pitchFamily="34" charset="0"/>
              </a:rPr>
              <a:t>.1</a:t>
            </a:r>
            <a:r>
              <a:rPr kumimoji="0" lang="es-ES" sz="1200" b="1"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Ingreso de datos.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p:cTn id="12" dur="500" fill="hold"/>
                                        <p:tgtEl>
                                          <p:spTgt spid="46082"/>
                                        </p:tgtEl>
                                        <p:attrNameLst>
                                          <p:attrName>ppt_w</p:attrName>
                                        </p:attrNameLst>
                                      </p:cBhvr>
                                      <p:tavLst>
                                        <p:tav tm="0">
                                          <p:val>
                                            <p:fltVal val="0"/>
                                          </p:val>
                                        </p:tav>
                                        <p:tav tm="100000">
                                          <p:val>
                                            <p:strVal val="#ppt_w"/>
                                          </p:val>
                                        </p:tav>
                                      </p:tavLst>
                                    </p:anim>
                                    <p:anim calcmode="lin" valueType="num">
                                      <p:cBhvr>
                                        <p:cTn id="13" dur="500" fill="hold"/>
                                        <p:tgtEl>
                                          <p:spTgt spid="4608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6083"/>
                                        </p:tgtEl>
                                        <p:attrNameLst>
                                          <p:attrName>style.visibility</p:attrName>
                                        </p:attrNameLst>
                                      </p:cBhvr>
                                      <p:to>
                                        <p:strVal val="visible"/>
                                      </p:to>
                                    </p:set>
                                    <p:anim calcmode="lin" valueType="num">
                                      <p:cBhvr>
                                        <p:cTn id="16" dur="500" fill="hold"/>
                                        <p:tgtEl>
                                          <p:spTgt spid="46083"/>
                                        </p:tgtEl>
                                        <p:attrNameLst>
                                          <p:attrName>ppt_w</p:attrName>
                                        </p:attrNameLst>
                                      </p:cBhvr>
                                      <p:tavLst>
                                        <p:tav tm="0">
                                          <p:val>
                                            <p:fltVal val="0"/>
                                          </p:val>
                                        </p:tav>
                                        <p:tav tm="100000">
                                          <p:val>
                                            <p:strVal val="#ppt_w"/>
                                          </p:val>
                                        </p:tav>
                                      </p:tavLst>
                                    </p:anim>
                                    <p:anim calcmode="lin" valueType="num">
                                      <p:cBhvr>
                                        <p:cTn id="17" dur="500" fill="hold"/>
                                        <p:tgtEl>
                                          <p:spTgt spid="4608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643042" y="214314"/>
            <a:ext cx="6215106" cy="2928934"/>
          </a:xfrm>
          <a:prstGeom prst="rect">
            <a:avLst/>
          </a:prstGeom>
          <a:noFill/>
          <a:ln w="9525">
            <a:noFill/>
            <a:miter lim="800000"/>
            <a:headEnd/>
            <a:tailEnd/>
          </a:ln>
        </p:spPr>
      </p:pic>
      <p:pic>
        <p:nvPicPr>
          <p:cNvPr id="3" name="2 Imagen"/>
          <p:cNvPicPr/>
          <p:nvPr/>
        </p:nvPicPr>
        <p:blipFill>
          <a:blip r:embed="rId3" cstate="print"/>
          <a:srcRect/>
          <a:stretch>
            <a:fillRect/>
          </a:stretch>
        </p:blipFill>
        <p:spPr bwMode="auto">
          <a:xfrm>
            <a:off x="571472" y="3571876"/>
            <a:ext cx="3286148" cy="3000372"/>
          </a:xfrm>
          <a:prstGeom prst="rect">
            <a:avLst/>
          </a:prstGeom>
          <a:noFill/>
          <a:ln w="9525">
            <a:noFill/>
            <a:miter lim="800000"/>
            <a:headEnd/>
            <a:tailEnd/>
          </a:ln>
        </p:spPr>
      </p:pic>
      <p:pic>
        <p:nvPicPr>
          <p:cNvPr id="4" name="3 Imagen"/>
          <p:cNvPicPr/>
          <p:nvPr/>
        </p:nvPicPr>
        <p:blipFill>
          <a:blip r:embed="rId4" cstate="print"/>
          <a:srcRect/>
          <a:stretch>
            <a:fillRect/>
          </a:stretch>
        </p:blipFill>
        <p:spPr bwMode="auto">
          <a:xfrm>
            <a:off x="4857752" y="3571876"/>
            <a:ext cx="3857652" cy="3000372"/>
          </a:xfrm>
          <a:prstGeom prst="rect">
            <a:avLst/>
          </a:prstGeom>
          <a:noFill/>
          <a:ln w="9525">
            <a:noFill/>
            <a:miter lim="800000"/>
            <a:headEnd/>
            <a:tailEnd/>
          </a:ln>
        </p:spPr>
      </p:pic>
      <p:sp>
        <p:nvSpPr>
          <p:cNvPr id="5" name="Rectangle 9"/>
          <p:cNvSpPr>
            <a:spLocks noChangeArrowheads="1"/>
          </p:cNvSpPr>
          <p:nvPr/>
        </p:nvSpPr>
        <p:spPr bwMode="auto">
          <a:xfrm>
            <a:off x="2643174" y="3214686"/>
            <a:ext cx="3357586" cy="285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4</a:t>
            </a:r>
            <a:r>
              <a:rPr lang="es-ES" sz="1200" b="1" dirty="0" smtClean="0" bmk="_Toc373577975">
                <a:latin typeface="Arial" pitchFamily="34" charset="0"/>
                <a:ea typeface="Calibri" pitchFamily="34" charset="0"/>
                <a:cs typeface="Arial" pitchFamily="34" charset="0"/>
              </a:rPr>
              <a:t>.2</a:t>
            </a:r>
            <a:r>
              <a:rPr kumimoji="0" lang="es-ES" sz="1200" b="1"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Espectro de</a:t>
            </a:r>
            <a:r>
              <a:rPr kumimoji="0" lang="es-ES" sz="1200" b="0" i="0" u="none" strike="noStrike" cap="none" normalizeH="0" dirty="0" smtClean="0" bmk="_Toc373577975">
                <a:ln>
                  <a:noFill/>
                </a:ln>
                <a:solidFill>
                  <a:schemeClr val="tx1"/>
                </a:solidFill>
                <a:effectLst/>
                <a:latin typeface="Arial" pitchFamily="34" charset="0"/>
                <a:ea typeface="Calibri" pitchFamily="34" charset="0"/>
                <a:cs typeface="Arial" pitchFamily="34" charset="0"/>
              </a:rPr>
              <a:t> respuesta</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29" name="Rectangle 1"/>
          <p:cNvSpPr>
            <a:spLocks noChangeArrowheads="1"/>
          </p:cNvSpPr>
          <p:nvPr/>
        </p:nvSpPr>
        <p:spPr bwMode="auto">
          <a:xfrm>
            <a:off x="428596" y="6572272"/>
            <a:ext cx="350043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C"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4.3</a:t>
            </a:r>
            <a:r>
              <a:rPr kumimoji="0" lang="es-EC" sz="1200" b="1" i="0" u="none" strike="noStrike" cap="none" normalizeH="0" baseline="0" dirty="0" smtClean="0" bmk="_Toc373578003">
                <a:ln>
                  <a:noFill/>
                </a:ln>
                <a:solidFill>
                  <a:schemeClr val="tx1"/>
                </a:solidFill>
                <a:effectLst/>
                <a:latin typeface="Arial" pitchFamily="34" charset="0"/>
                <a:ea typeface="Calibri" pitchFamily="34" charset="0"/>
                <a:cs typeface="Arial" pitchFamily="34" charset="0"/>
              </a:rPr>
              <a:t>: </a:t>
            </a:r>
            <a:r>
              <a:rPr kumimoji="0" lang="es-EC" sz="1200" b="0" i="0" u="none" strike="noStrike" cap="none" normalizeH="0" baseline="0" dirty="0" smtClean="0" bmk="_Toc373578003">
                <a:ln>
                  <a:noFill/>
                </a:ln>
                <a:solidFill>
                  <a:schemeClr val="tx1"/>
                </a:solidFill>
                <a:effectLst/>
                <a:latin typeface="Arial" pitchFamily="34" charset="0"/>
                <a:ea typeface="Calibri" pitchFamily="34" charset="0"/>
                <a:cs typeface="Arial" pitchFamily="34" charset="0"/>
              </a:rPr>
              <a:t>Perfil estratigr</a:t>
            </a:r>
            <a:r>
              <a:rPr lang="es-EC" sz="1200" dirty="0" smtClean="0" bmk="_Toc373578003">
                <a:latin typeface="Arial" pitchFamily="34" charset="0"/>
                <a:ea typeface="Calibri" pitchFamily="34" charset="0"/>
                <a:cs typeface="Arial" pitchFamily="34" charset="0"/>
              </a:rPr>
              <a:t>áfico </a:t>
            </a:r>
            <a:r>
              <a:rPr kumimoji="0" lang="es-EC" sz="1200" b="0" i="0" u="none" strike="noStrike" cap="none" normalizeH="0" baseline="0" dirty="0" smtClean="0" bmk="_Toc373578003">
                <a:ln>
                  <a:noFill/>
                </a:ln>
                <a:solidFill>
                  <a:schemeClr val="tx1"/>
                </a:solidFill>
                <a:effectLst/>
                <a:latin typeface="Arial" pitchFamily="34" charset="0"/>
                <a:ea typeface="Calibri" pitchFamily="34" charset="0"/>
                <a:cs typeface="Arial" pitchFamily="34" charset="0"/>
              </a:rPr>
              <a:t>ingresado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5143504" y="6572248"/>
            <a:ext cx="3357586" cy="2857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4</a:t>
            </a:r>
            <a:r>
              <a:rPr lang="es-ES" sz="1200" b="1" dirty="0" smtClean="0" bmk="_Toc373577975">
                <a:latin typeface="Arial" pitchFamily="34" charset="0"/>
                <a:ea typeface="Calibri" pitchFamily="34" charset="0"/>
                <a:cs typeface="Arial" pitchFamily="34" charset="0"/>
              </a:rPr>
              <a:t>.4</a:t>
            </a:r>
            <a:r>
              <a:rPr kumimoji="0" lang="es-ES" sz="1200" b="1"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 </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Animaci</a:t>
            </a:r>
            <a:r>
              <a:rPr lang="es-ES" sz="1200" dirty="0" smtClean="0" bmk="_Toc373577975">
                <a:latin typeface="Arial" pitchFamily="34" charset="0"/>
                <a:ea typeface="Calibri" pitchFamily="34" charset="0"/>
                <a:cs typeface="Arial" pitchFamily="34" charset="0"/>
              </a:rPr>
              <a:t>ón</a:t>
            </a:r>
            <a:r>
              <a:rPr kumimoji="0" lang="es-ES" sz="1200" b="0" i="0" u="none" strike="noStrike" cap="none" normalizeH="0" baseline="0" dirty="0" smtClean="0" bmk="_Toc373577975">
                <a:ln>
                  <a:noFill/>
                </a:ln>
                <a:solidFill>
                  <a:schemeClr val="tx1"/>
                </a:solidFill>
                <a:effectLst/>
                <a:latin typeface="Arial" pitchFamily="34" charset="0"/>
                <a:ea typeface="Calibri" pitchFamily="34"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500"/>
                                        <p:tgtEl>
                                          <p:spTgt spid="3"/>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8129"/>
                                        </p:tgtEl>
                                        <p:attrNameLst>
                                          <p:attrName>style.visibility</p:attrName>
                                        </p:attrNameLst>
                                      </p:cBhvr>
                                      <p:to>
                                        <p:strVal val="visible"/>
                                      </p:to>
                                    </p:set>
                                    <p:animEffect transition="in" filter="strips(downLeft)">
                                      <p:cBhvr>
                                        <p:cTn id="28" dur="500"/>
                                        <p:tgtEl>
                                          <p:spTgt spid="48129"/>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12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2857488" y="3429000"/>
            <a:ext cx="5860568" cy="3352804"/>
          </a:xfrm>
          <a:prstGeom prst="rect">
            <a:avLst/>
          </a:prstGeom>
          <a:noFill/>
          <a:ln w="9525">
            <a:noFill/>
            <a:miter lim="800000"/>
            <a:headEnd/>
            <a:tailEnd/>
          </a:ln>
        </p:spPr>
      </p:pic>
      <p:pic>
        <p:nvPicPr>
          <p:cNvPr id="47106" name="Picture 2"/>
          <p:cNvPicPr>
            <a:picLocks noChangeAspect="1" noChangeArrowheads="1"/>
          </p:cNvPicPr>
          <p:nvPr/>
        </p:nvPicPr>
        <p:blipFill>
          <a:blip r:embed="rId3"/>
          <a:srcRect/>
          <a:stretch>
            <a:fillRect/>
          </a:stretch>
        </p:blipFill>
        <p:spPr bwMode="auto">
          <a:xfrm>
            <a:off x="357158" y="428604"/>
            <a:ext cx="4931704" cy="2857520"/>
          </a:xfrm>
          <a:prstGeom prst="rect">
            <a:avLst/>
          </a:prstGeom>
          <a:noFill/>
          <a:ln w="9525">
            <a:noFill/>
            <a:miter lim="800000"/>
            <a:headEnd/>
            <a:tailEnd/>
          </a:ln>
          <a:effectLst/>
        </p:spPr>
      </p:pic>
      <p:sp>
        <p:nvSpPr>
          <p:cNvPr id="2" name="1 Título"/>
          <p:cNvSpPr txBox="1">
            <a:spLocks/>
          </p:cNvSpPr>
          <p:nvPr/>
        </p:nvSpPr>
        <p:spPr>
          <a:xfrm>
            <a:off x="1331640" y="2996952"/>
            <a:ext cx="7169450" cy="964308"/>
          </a:xfrm>
          <a:prstGeom prst="rect">
            <a:avLst/>
          </a:prstGeom>
          <a:solidFill>
            <a:schemeClr val="bg1">
              <a:lumMod val="95000"/>
            </a:schemeClr>
          </a:solidFill>
        </p:spPr>
        <p:txBody>
          <a:bodyPr>
            <a:normAutofit fontScale="75000" lnSpcReduction="2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Comparaci</a:t>
            </a:r>
            <a:r>
              <a:rPr lang="es-ES" sz="4000" b="1" cap="small" noProof="0" dirty="0" smtClean="0">
                <a:solidFill>
                  <a:schemeClr val="tx2"/>
                </a:solidFill>
                <a:latin typeface="+mj-lt"/>
                <a:ea typeface="+mj-ea"/>
                <a:cs typeface="+mj-cs"/>
              </a:rPr>
              <a:t>ón </a:t>
            </a:r>
            <a:r>
              <a:rPr lang="es-ES" sz="4000" b="1" cap="small" noProof="0" dirty="0" err="1" smtClean="0">
                <a:solidFill>
                  <a:schemeClr val="tx2"/>
                </a:solidFill>
                <a:latin typeface="+mj-lt"/>
                <a:ea typeface="+mj-ea"/>
                <a:cs typeface="+mj-cs"/>
              </a:rPr>
              <a:t>degtra</a:t>
            </a:r>
            <a:r>
              <a:rPr lang="es-ES" sz="4000" b="1" cap="small" noProof="0" dirty="0" smtClean="0">
                <a:solidFill>
                  <a:schemeClr val="tx2"/>
                </a:solidFill>
                <a:latin typeface="+mj-lt"/>
                <a:ea typeface="+mj-ea"/>
                <a:cs typeface="+mj-cs"/>
              </a:rPr>
              <a:t> </a:t>
            </a:r>
            <a:r>
              <a:rPr lang="en-US" sz="4000" b="1" cap="small" noProof="0" dirty="0" smtClean="0">
                <a:solidFill>
                  <a:schemeClr val="tx2"/>
                </a:solidFill>
                <a:latin typeface="+mj-lt"/>
                <a:ea typeface="+mj-ea"/>
                <a:cs typeface="+mj-cs"/>
              </a:rPr>
              <a:t>&amp; </a:t>
            </a:r>
            <a:r>
              <a:rPr lang="en-US" sz="4000" b="1" cap="small" noProof="0" dirty="0" err="1" smtClean="0">
                <a:solidFill>
                  <a:schemeClr val="tx2"/>
                </a:solidFill>
                <a:latin typeface="+mj-lt"/>
                <a:ea typeface="+mj-ea"/>
                <a:cs typeface="+mj-cs"/>
              </a:rPr>
              <a:t>edushake</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sp>
        <p:nvSpPr>
          <p:cNvPr id="47107" name="Rectangle 3"/>
          <p:cNvSpPr>
            <a:spLocks noChangeArrowheads="1"/>
          </p:cNvSpPr>
          <p:nvPr/>
        </p:nvSpPr>
        <p:spPr bwMode="auto">
          <a:xfrm>
            <a:off x="2071670" y="1428736"/>
            <a:ext cx="301877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Aceleraci</a:t>
            </a:r>
            <a:r>
              <a:rPr lang="es-EC" sz="1400" dirty="0" smtClean="0">
                <a:latin typeface="Arial" pitchFamily="34" charset="0"/>
                <a:ea typeface="Calibri" pitchFamily="34" charset="0"/>
                <a:cs typeface="Arial" pitchFamily="34" charset="0"/>
              </a:rPr>
              <a:t>ón = </a:t>
            </a:r>
            <a:r>
              <a:rPr kumimoji="0" lang="es-EC"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1333.31 cm/seg2.</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Proceso predefinido"/>
          <p:cNvSpPr/>
          <p:nvPr/>
        </p:nvSpPr>
        <p:spPr>
          <a:xfrm>
            <a:off x="5786446" y="1000108"/>
            <a:ext cx="2571768" cy="1000132"/>
          </a:xfrm>
          <a:prstGeom prst="flowChartPredefinedProcess">
            <a:avLst/>
          </a:prstGeom>
          <a:noFill/>
          <a:ln w="28575">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3200" dirty="0" smtClean="0">
                <a:latin typeface="Arial" pitchFamily="34" charset="0"/>
                <a:cs typeface="Arial" pitchFamily="34" charset="0"/>
              </a:rPr>
              <a:t>CIELO LIBRE</a:t>
            </a:r>
            <a:endParaRPr lang="es-EC"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p:cTn id="17" dur="1000" fill="hold"/>
                                        <p:tgtEl>
                                          <p:spTgt spid="47106"/>
                                        </p:tgtEl>
                                        <p:attrNameLst>
                                          <p:attrName>ppt_w</p:attrName>
                                        </p:attrNameLst>
                                      </p:cBhvr>
                                      <p:tavLst>
                                        <p:tav tm="0">
                                          <p:val>
                                            <p:strVal val="#ppt_w+.3"/>
                                          </p:val>
                                        </p:tav>
                                        <p:tav tm="100000">
                                          <p:val>
                                            <p:strVal val="#ppt_w"/>
                                          </p:val>
                                        </p:tav>
                                      </p:tavLst>
                                    </p:anim>
                                    <p:anim calcmode="lin" valueType="num">
                                      <p:cBhvr>
                                        <p:cTn id="18" dur="1000" fill="hold"/>
                                        <p:tgtEl>
                                          <p:spTgt spid="47106"/>
                                        </p:tgtEl>
                                        <p:attrNameLst>
                                          <p:attrName>ppt_h</p:attrName>
                                        </p:attrNameLst>
                                      </p:cBhvr>
                                      <p:tavLst>
                                        <p:tav tm="0">
                                          <p:val>
                                            <p:strVal val="#ppt_h"/>
                                          </p:val>
                                        </p:tav>
                                        <p:tav tm="100000">
                                          <p:val>
                                            <p:strVal val="#ppt_h"/>
                                          </p:val>
                                        </p:tav>
                                      </p:tavLst>
                                    </p:anim>
                                    <p:animEffect transition="in" filter="fade">
                                      <p:cBhvr>
                                        <p:cTn id="19" dur="1000"/>
                                        <p:tgtEl>
                                          <p:spTgt spid="4710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7107"/>
                                        </p:tgtEl>
                                        <p:attrNameLst>
                                          <p:attrName>style.visibility</p:attrName>
                                        </p:attrNameLst>
                                      </p:cBhvr>
                                      <p:to>
                                        <p:strVal val="visible"/>
                                      </p:to>
                                    </p:set>
                                    <p:anim calcmode="lin" valueType="num">
                                      <p:cBhvr>
                                        <p:cTn id="22" dur="1000" fill="hold"/>
                                        <p:tgtEl>
                                          <p:spTgt spid="47107"/>
                                        </p:tgtEl>
                                        <p:attrNameLst>
                                          <p:attrName>ppt_w</p:attrName>
                                        </p:attrNameLst>
                                      </p:cBhvr>
                                      <p:tavLst>
                                        <p:tav tm="0">
                                          <p:val>
                                            <p:strVal val="#ppt_w+.3"/>
                                          </p:val>
                                        </p:tav>
                                        <p:tav tm="100000">
                                          <p:val>
                                            <p:strVal val="#ppt_w"/>
                                          </p:val>
                                        </p:tav>
                                      </p:tavLst>
                                    </p:anim>
                                    <p:anim calcmode="lin" valueType="num">
                                      <p:cBhvr>
                                        <p:cTn id="23" dur="1000" fill="hold"/>
                                        <p:tgtEl>
                                          <p:spTgt spid="47107"/>
                                        </p:tgtEl>
                                        <p:attrNameLst>
                                          <p:attrName>ppt_h</p:attrName>
                                        </p:attrNameLst>
                                      </p:cBhvr>
                                      <p:tavLst>
                                        <p:tav tm="0">
                                          <p:val>
                                            <p:strVal val="#ppt_h"/>
                                          </p:val>
                                        </p:tav>
                                        <p:tav tm="100000">
                                          <p:val>
                                            <p:strVal val="#ppt_h"/>
                                          </p:val>
                                        </p:tav>
                                      </p:tavLst>
                                    </p:anim>
                                    <p:animEffect transition="in" filter="fade">
                                      <p:cBhvr>
                                        <p:cTn id="24" dur="1000"/>
                                        <p:tgtEl>
                                          <p:spTgt spid="4710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10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285720" y="285728"/>
            <a:ext cx="4857784" cy="2983768"/>
          </a:xfrm>
          <a:prstGeom prst="rect">
            <a:avLst/>
          </a:prstGeom>
          <a:noFill/>
          <a:ln w="9525">
            <a:noFill/>
            <a:miter lim="800000"/>
            <a:headEnd/>
            <a:tailEnd/>
          </a:ln>
          <a:effectLst/>
        </p:spPr>
      </p:pic>
      <p:pic>
        <p:nvPicPr>
          <p:cNvPr id="3" name="2 Imagen"/>
          <p:cNvPicPr/>
          <p:nvPr/>
        </p:nvPicPr>
        <p:blipFill>
          <a:blip r:embed="rId3" cstate="print"/>
          <a:srcRect/>
          <a:stretch>
            <a:fillRect/>
          </a:stretch>
        </p:blipFill>
        <p:spPr bwMode="auto">
          <a:xfrm>
            <a:off x="2928926" y="3500438"/>
            <a:ext cx="5846915" cy="3288786"/>
          </a:xfrm>
          <a:prstGeom prst="rect">
            <a:avLst/>
          </a:prstGeom>
          <a:noFill/>
          <a:ln w="9525">
            <a:noFill/>
            <a:miter lim="800000"/>
            <a:headEnd/>
            <a:tailEnd/>
          </a:ln>
        </p:spPr>
      </p:pic>
      <p:sp>
        <p:nvSpPr>
          <p:cNvPr id="4" name="3 Rectángulo"/>
          <p:cNvSpPr/>
          <p:nvPr/>
        </p:nvSpPr>
        <p:spPr>
          <a:xfrm>
            <a:off x="1857356" y="928670"/>
            <a:ext cx="2845651" cy="307777"/>
          </a:xfrm>
          <a:prstGeom prst="rect">
            <a:avLst/>
          </a:prstGeom>
        </p:spPr>
        <p:txBody>
          <a:bodyPr wrap="none">
            <a:spAutoFit/>
          </a:bodyPr>
          <a:lstStyle/>
          <a:p>
            <a:r>
              <a:rPr lang="es-EC" sz="1400" dirty="0" smtClean="0">
                <a:latin typeface="Arial" pitchFamily="34" charset="0"/>
                <a:cs typeface="Arial" pitchFamily="34" charset="0"/>
              </a:rPr>
              <a:t>Aceleración = 733.6579 cm/seg2.</a:t>
            </a:r>
            <a:endParaRPr lang="es-EC" sz="1400" dirty="0">
              <a:latin typeface="Arial" pitchFamily="34" charset="0"/>
              <a:cs typeface="Arial" pitchFamily="34" charset="0"/>
            </a:endParaRPr>
          </a:p>
        </p:txBody>
      </p:sp>
      <p:sp>
        <p:nvSpPr>
          <p:cNvPr id="5" name="4 Proceso predefinido"/>
          <p:cNvSpPr/>
          <p:nvPr/>
        </p:nvSpPr>
        <p:spPr>
          <a:xfrm>
            <a:off x="5786446" y="1000108"/>
            <a:ext cx="2571768" cy="1000132"/>
          </a:xfrm>
          <a:prstGeom prst="flowChartPredefinedProcess">
            <a:avLst/>
          </a:prstGeom>
          <a:noFill/>
          <a:ln w="28575">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3200" dirty="0" smtClean="0">
                <a:latin typeface="Arial" pitchFamily="34" charset="0"/>
                <a:cs typeface="Arial" pitchFamily="34" charset="0"/>
              </a:rPr>
              <a:t>ROCA</a:t>
            </a:r>
            <a:endParaRPr lang="es-EC"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2857496"/>
            <a:ext cx="7543800" cy="1143000"/>
          </a:xfrm>
        </p:spPr>
        <p:txBody>
          <a:bodyPr/>
          <a:lstStyle/>
          <a:p>
            <a:r>
              <a:rPr lang="es-EC" b="1" dirty="0" smtClean="0"/>
              <a:t>Elaborado</a:t>
            </a:r>
            <a:r>
              <a:rPr lang="en-US" b="1" dirty="0" smtClean="0"/>
              <a:t> </a:t>
            </a:r>
            <a:r>
              <a:rPr lang="es-EC" b="1" dirty="0" smtClean="0"/>
              <a:t>por</a:t>
            </a:r>
            <a:r>
              <a:rPr lang="en-US" b="1" dirty="0" smtClean="0"/>
              <a:t>:</a:t>
            </a:r>
            <a:endParaRPr lang="es-EC" b="1" dirty="0"/>
          </a:p>
        </p:txBody>
      </p:sp>
      <p:sp>
        <p:nvSpPr>
          <p:cNvPr id="12" name="11 Marcador de texto"/>
          <p:cNvSpPr>
            <a:spLocks noGrp="1"/>
          </p:cNvSpPr>
          <p:nvPr>
            <p:ph type="body" sz="quarter" idx="3"/>
          </p:nvPr>
        </p:nvSpPr>
        <p:spPr>
          <a:xfrm>
            <a:off x="285720" y="2357430"/>
            <a:ext cx="8429684" cy="658368"/>
          </a:xfrm>
        </p:spPr>
        <p:txBody>
          <a:bodyPr/>
          <a:lstStyle/>
          <a:p>
            <a:pPr algn="ctr"/>
            <a:r>
              <a:rPr lang="es-EC" dirty="0" smtClean="0"/>
              <a:t>FACTORES DE AMPLIFICACI</a:t>
            </a:r>
            <a:r>
              <a:rPr lang="en-US" dirty="0" smtClean="0"/>
              <a:t>ÓN DE SITIO PARA LA CIUDAD DE QUITO</a:t>
            </a:r>
            <a:endParaRPr lang="es-EC" dirty="0"/>
          </a:p>
        </p:txBody>
      </p:sp>
      <p:pic>
        <p:nvPicPr>
          <p:cNvPr id="6" name="Picture 2" descr="Logo"/>
          <p:cNvPicPr>
            <a:picLocks noChangeAspect="1" noChangeArrowheads="1"/>
          </p:cNvPicPr>
          <p:nvPr/>
        </p:nvPicPr>
        <p:blipFill>
          <a:blip r:embed="rId3">
            <a:extLst>
              <a:ext uri="{28A0092B-C50C-407E-A947-70E740481C1C}">
                <a14:useLocalDpi xmlns="" xmlns:a14="http://schemas.microsoft.com/office/drawing/2010/main" val="0"/>
              </a:ext>
            </a:extLst>
          </a:blip>
          <a:srcRect l="-20991" t="-14725" r="-18951" b="-14126"/>
          <a:stretch>
            <a:fillRect/>
          </a:stretch>
        </p:blipFill>
        <p:spPr bwMode="auto">
          <a:xfrm>
            <a:off x="0" y="0"/>
            <a:ext cx="2857520" cy="250030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4" descr="sello"/>
          <p:cNvPicPr>
            <a:picLocks noChangeAspect="1" noChangeArrowheads="1"/>
          </p:cNvPicPr>
          <p:nvPr/>
        </p:nvPicPr>
        <p:blipFill>
          <a:blip r:embed="rId4">
            <a:extLst>
              <a:ext uri="{28A0092B-C50C-407E-A947-70E740481C1C}">
                <a14:useLocalDpi xmlns="" xmlns:a14="http://schemas.microsoft.com/office/drawing/2010/main" val="0"/>
              </a:ext>
            </a:extLst>
          </a:blip>
          <a:srcRect l="-37280" t="-19998" r="-22784" b="-21339"/>
          <a:stretch>
            <a:fillRect/>
          </a:stretch>
        </p:blipFill>
        <p:spPr bwMode="auto">
          <a:xfrm rot="64727">
            <a:off x="5976686" y="-256426"/>
            <a:ext cx="3142715" cy="264271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3 Título"/>
          <p:cNvSpPr txBox="1">
            <a:spLocks/>
          </p:cNvSpPr>
          <p:nvPr/>
        </p:nvSpPr>
        <p:spPr>
          <a:xfrm>
            <a:off x="500034" y="4929198"/>
            <a:ext cx="6172200" cy="66199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000" b="1" i="0" u="none" strike="noStrike" kern="1200" cap="small" spc="0" normalizeH="0" baseline="0" noProof="0" dirty="0" smtClean="0">
                <a:ln>
                  <a:noFill/>
                </a:ln>
                <a:solidFill>
                  <a:schemeClr val="tx2"/>
                </a:solidFill>
                <a:effectLst/>
                <a:uLnTx/>
                <a:uFillTx/>
                <a:latin typeface="+mj-lt"/>
                <a:ea typeface="+mj-ea"/>
                <a:cs typeface="+mj-cs"/>
              </a:rPr>
              <a:t>Dirigido</a:t>
            </a:r>
            <a:r>
              <a:rPr kumimoji="0" lang="en-US" sz="3000" b="1" i="0" u="none" strike="noStrike" kern="1200" cap="small" spc="0" normalizeH="0" baseline="0" noProof="0" dirty="0" smtClean="0">
                <a:ln>
                  <a:noFill/>
                </a:ln>
                <a:solidFill>
                  <a:schemeClr val="tx2"/>
                </a:solidFill>
                <a:effectLst/>
                <a:uLnTx/>
                <a:uFillTx/>
                <a:latin typeface="+mj-lt"/>
                <a:ea typeface="+mj-ea"/>
                <a:cs typeface="+mj-cs"/>
              </a:rPr>
              <a:t> </a:t>
            </a:r>
            <a:r>
              <a:rPr kumimoji="0" lang="es-EC" sz="3000" b="1" i="0" u="none" strike="noStrike" kern="1200" cap="small" spc="0" normalizeH="0" baseline="0" noProof="0" dirty="0" smtClean="0">
                <a:ln>
                  <a:noFill/>
                </a:ln>
                <a:solidFill>
                  <a:schemeClr val="tx2"/>
                </a:solidFill>
                <a:effectLst/>
                <a:uLnTx/>
                <a:uFillTx/>
                <a:latin typeface="+mj-lt"/>
                <a:ea typeface="+mj-ea"/>
                <a:cs typeface="+mj-cs"/>
              </a:rPr>
              <a:t>por</a:t>
            </a:r>
            <a:r>
              <a:rPr kumimoji="0" lang="en-US" sz="3000" b="1" i="0" u="none" strike="noStrike" kern="1200" cap="small" spc="0" normalizeH="0" baseline="0" noProof="0" dirty="0" smtClean="0">
                <a:ln>
                  <a:noFill/>
                </a:ln>
                <a:solidFill>
                  <a:schemeClr val="tx2"/>
                </a:solidFill>
                <a:effectLst/>
                <a:uLnTx/>
                <a:uFillTx/>
                <a:latin typeface="+mj-lt"/>
                <a:ea typeface="+mj-ea"/>
                <a:cs typeface="+mj-cs"/>
              </a:rPr>
              <a:t>:</a:t>
            </a:r>
            <a:endParaRPr kumimoji="0" lang="es-EC" sz="3000" b="1" i="0" u="none" strike="noStrike" kern="1200" cap="small" spc="0" normalizeH="0" baseline="0" noProof="0" dirty="0">
              <a:ln>
                <a:noFill/>
              </a:ln>
              <a:solidFill>
                <a:schemeClr val="tx2"/>
              </a:solidFill>
              <a:effectLst/>
              <a:uLnTx/>
              <a:uFillTx/>
              <a:latin typeface="+mj-lt"/>
              <a:ea typeface="+mj-ea"/>
              <a:cs typeface="+mj-cs"/>
            </a:endParaRPr>
          </a:p>
        </p:txBody>
      </p:sp>
      <p:sp>
        <p:nvSpPr>
          <p:cNvPr id="9" name="4 Subtítulo"/>
          <p:cNvSpPr txBox="1">
            <a:spLocks/>
          </p:cNvSpPr>
          <p:nvPr/>
        </p:nvSpPr>
        <p:spPr>
          <a:xfrm>
            <a:off x="1714480" y="6215082"/>
            <a:ext cx="1571636" cy="35719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DIRECTOR</a:t>
            </a:r>
            <a:endParaRPr kumimoji="0" lang="es-EC"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4 Subtítulo"/>
          <p:cNvSpPr txBox="1">
            <a:spLocks/>
          </p:cNvSpPr>
          <p:nvPr/>
        </p:nvSpPr>
        <p:spPr>
          <a:xfrm>
            <a:off x="5643570" y="6215082"/>
            <a:ext cx="1928826" cy="35719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CODIRECTOR</a:t>
            </a:r>
            <a:endParaRPr kumimoji="0" lang="es-EC"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16" name="4 Subtítulo"/>
          <p:cNvSpPr txBox="1">
            <a:spLocks/>
          </p:cNvSpPr>
          <p:nvPr/>
        </p:nvSpPr>
        <p:spPr>
          <a:xfrm>
            <a:off x="571472" y="4143380"/>
            <a:ext cx="5643602"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1600" b="1" dirty="0" smtClean="0">
                <a:solidFill>
                  <a:schemeClr val="tx2"/>
                </a:solidFill>
              </a:rPr>
              <a:t>SRTA. SILVIA DAYANA ASTUDILLO RIERA</a:t>
            </a:r>
            <a:endParaRPr kumimoji="0" lang="es-EC"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17" name="4 Subtítulo"/>
          <p:cNvSpPr txBox="1">
            <a:spLocks/>
          </p:cNvSpPr>
          <p:nvPr/>
        </p:nvSpPr>
        <p:spPr>
          <a:xfrm>
            <a:off x="714348" y="5857892"/>
            <a:ext cx="3857652" cy="35719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DR. ROBERTO AGUIAR</a:t>
            </a:r>
            <a:r>
              <a:rPr kumimoji="0" lang="en-US" sz="1600" b="1" i="0" u="none" strike="noStrike" kern="1200" cap="none" spc="0" normalizeH="0" noProof="0" dirty="0" smtClean="0">
                <a:ln>
                  <a:noFill/>
                </a:ln>
                <a:solidFill>
                  <a:schemeClr val="tx2"/>
                </a:solidFill>
                <a:effectLst/>
                <a:uLnTx/>
                <a:uFillTx/>
                <a:latin typeface="+mn-lt"/>
                <a:ea typeface="+mn-ea"/>
                <a:cs typeface="+mn-cs"/>
              </a:rPr>
              <a:t> FALCONI</a:t>
            </a:r>
            <a:endParaRPr kumimoji="0" lang="es-EC" sz="1600" b="1" i="0" u="none" strike="noStrike" kern="1200" cap="none" spc="0" normalizeH="0" baseline="0" noProof="0" dirty="0">
              <a:ln>
                <a:noFill/>
              </a:ln>
              <a:solidFill>
                <a:schemeClr val="tx2"/>
              </a:solidFill>
              <a:effectLst/>
              <a:uLnTx/>
              <a:uFillTx/>
              <a:latin typeface="+mn-lt"/>
              <a:ea typeface="+mn-ea"/>
              <a:cs typeface="+mn-cs"/>
            </a:endParaRPr>
          </a:p>
        </p:txBody>
      </p:sp>
      <p:sp>
        <p:nvSpPr>
          <p:cNvPr id="18" name="4 Subtítulo"/>
          <p:cNvSpPr txBox="1">
            <a:spLocks/>
          </p:cNvSpPr>
          <p:nvPr/>
        </p:nvSpPr>
        <p:spPr>
          <a:xfrm>
            <a:off x="4786282" y="5857892"/>
            <a:ext cx="4357718" cy="35719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ING. MARCELO</a:t>
            </a:r>
            <a:r>
              <a:rPr kumimoji="0" lang="en-US" sz="1600" b="1" i="0" u="none" strike="noStrike" kern="1200" cap="none" spc="0" normalizeH="0" noProof="0" dirty="0" smtClean="0">
                <a:ln>
                  <a:noFill/>
                </a:ln>
                <a:solidFill>
                  <a:schemeClr val="tx2"/>
                </a:solidFill>
                <a:effectLst/>
                <a:uLnTx/>
                <a:uFillTx/>
                <a:latin typeface="+mn-lt"/>
                <a:ea typeface="+mn-ea"/>
                <a:cs typeface="+mn-cs"/>
              </a:rPr>
              <a:t> GUERRA M.I</a:t>
            </a:r>
            <a:endParaRPr kumimoji="0" lang="es-EC" sz="1600" b="1" i="0" u="none" strike="noStrike" kern="1200" cap="none" spc="0" normalizeH="0" baseline="0" noProof="0" dirty="0">
              <a:ln>
                <a:noFill/>
              </a:ln>
              <a:solidFill>
                <a:schemeClr val="tx2"/>
              </a:solidFill>
              <a:effectLst/>
              <a:uLnTx/>
              <a:uFillTx/>
              <a:latin typeface="+mn-lt"/>
              <a:ea typeface="+mn-ea"/>
              <a:cs typeface="+mn-cs"/>
            </a:endParaRPr>
          </a:p>
        </p:txBody>
      </p:sp>
      <p:pic>
        <p:nvPicPr>
          <p:cNvPr id="19" name="18 Imagen"/>
          <p:cNvPicPr/>
          <p:nvPr/>
        </p:nvPicPr>
        <p:blipFill>
          <a:blip r:embed="rId5">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428860" y="714356"/>
            <a:ext cx="4096776" cy="1264258"/>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0" y="1500174"/>
          <a:ext cx="5143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4071934" y="1857364"/>
            <a:ext cx="4786346" cy="1285884"/>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6">
                    <a:lumMod val="50000"/>
                  </a:schemeClr>
                </a:solidFill>
              </a:rPr>
              <a:t>ESPECTROS DE DISE</a:t>
            </a:r>
            <a:r>
              <a:rPr lang="es-EC" sz="2000" b="1" dirty="0" smtClean="0">
                <a:solidFill>
                  <a:schemeClr val="accent6">
                    <a:lumMod val="50000"/>
                  </a:schemeClr>
                </a:solidFill>
              </a:rPr>
              <a:t>ÑO DEL NEC- 11 Y MICROZONIFICACIÓN SISMICA DE QUITO</a:t>
            </a:r>
            <a:endParaRPr kumimoji="0" lang="es-EC" sz="20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4" name="4 Subtítulo"/>
          <p:cNvSpPr txBox="1">
            <a:spLocks/>
          </p:cNvSpPr>
          <p:nvPr/>
        </p:nvSpPr>
        <p:spPr>
          <a:xfrm>
            <a:off x="5143504" y="3786190"/>
            <a:ext cx="3214710"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Espectros de Diseño</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5" name="4 Subtítulo"/>
          <p:cNvSpPr txBox="1">
            <a:spLocks/>
          </p:cNvSpPr>
          <p:nvPr/>
        </p:nvSpPr>
        <p:spPr>
          <a:xfrm>
            <a:off x="5143504" y="4572008"/>
            <a:ext cx="3286148"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Factores</a:t>
            </a:r>
            <a:r>
              <a:rPr lang="en-US" sz="2000" b="1" dirty="0" smtClean="0">
                <a:solidFill>
                  <a:schemeClr val="accent4">
                    <a:lumMod val="50000"/>
                  </a:schemeClr>
                </a:solidFill>
              </a:rPr>
              <a:t> de </a:t>
            </a:r>
            <a:r>
              <a:rPr lang="es-EC" sz="2000" b="1" dirty="0" smtClean="0">
                <a:solidFill>
                  <a:schemeClr val="accent4">
                    <a:lumMod val="50000"/>
                  </a:schemeClr>
                </a:solidFill>
              </a:rPr>
              <a:t>Sitio</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2636912"/>
            <a:ext cx="7488832" cy="1179512"/>
          </a:xfrm>
          <a:solidFill>
            <a:schemeClr val="bg1">
              <a:lumMod val="85000"/>
            </a:schemeClr>
          </a:solidFill>
        </p:spPr>
        <p:txBody>
          <a:bodyPr>
            <a:noAutofit/>
          </a:bodyPr>
          <a:lstStyle/>
          <a:p>
            <a:r>
              <a:rPr lang="es-ES" sz="5000" b="1" dirty="0" smtClean="0"/>
              <a:t>Espectro de dise</a:t>
            </a:r>
            <a:r>
              <a:rPr lang="es-EC" sz="5000" b="1" dirty="0" smtClean="0"/>
              <a:t>ño</a:t>
            </a:r>
            <a:r>
              <a:rPr lang="es-ES" sz="5000" b="1" dirty="0" smtClean="0"/>
              <a:t> </a:t>
            </a:r>
            <a:endParaRPr lang="es-ES" sz="5000" b="1" dirty="0"/>
          </a:p>
        </p:txBody>
      </p:sp>
      <p:sp>
        <p:nvSpPr>
          <p:cNvPr id="8" name="4 Subtítulo"/>
          <p:cNvSpPr txBox="1">
            <a:spLocks/>
          </p:cNvSpPr>
          <p:nvPr/>
        </p:nvSpPr>
        <p:spPr>
          <a:xfrm>
            <a:off x="357158" y="214290"/>
            <a:ext cx="7143800"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4">
                    <a:lumMod val="50000"/>
                  </a:schemeClr>
                </a:solidFill>
                <a:latin typeface="Arial" pitchFamily="34" charset="0"/>
                <a:cs typeface="Arial" pitchFamily="34" charset="0"/>
              </a:rPr>
              <a:t>ESPECTRO DE DISE</a:t>
            </a:r>
            <a:r>
              <a:rPr lang="es-EC" sz="2000" b="1" dirty="0" smtClean="0">
                <a:solidFill>
                  <a:schemeClr val="accent4">
                    <a:lumMod val="50000"/>
                  </a:schemeClr>
                </a:solidFill>
                <a:latin typeface="Arial" pitchFamily="34" charset="0"/>
                <a:cs typeface="Arial" pitchFamily="34" charset="0"/>
              </a:rPr>
              <a:t>ÑO EN ACELERACIONES</a:t>
            </a:r>
            <a:endParaRPr kumimoji="0" lang="es-EC" sz="2000" b="1" i="0" u="none" strike="noStrike" kern="1200" cap="none" spc="0" normalizeH="0" baseline="0" dirty="0">
              <a:ln>
                <a:noFill/>
              </a:ln>
              <a:solidFill>
                <a:schemeClr val="accent4">
                  <a:lumMod val="50000"/>
                </a:schemeClr>
              </a:solidFill>
              <a:uLnTx/>
              <a:uFillTx/>
              <a:latin typeface="Arial" pitchFamily="34" charset="0"/>
              <a:cs typeface="Arial" pitchFamily="34" charset="0"/>
            </a:endParaRPr>
          </a:p>
        </p:txBody>
      </p:sp>
      <p:pic>
        <p:nvPicPr>
          <p:cNvPr id="9" name="8 Imagen"/>
          <p:cNvPicPr/>
          <p:nvPr/>
        </p:nvPicPr>
        <p:blipFill>
          <a:blip r:embed="rId2" cstate="print">
            <a:lum contrast="-10000"/>
          </a:blip>
          <a:srcRect/>
          <a:stretch>
            <a:fillRect/>
          </a:stretch>
        </p:blipFill>
        <p:spPr bwMode="auto">
          <a:xfrm>
            <a:off x="500034" y="785794"/>
            <a:ext cx="8143932" cy="5500726"/>
          </a:xfrm>
          <a:prstGeom prst="rect">
            <a:avLst/>
          </a:prstGeom>
          <a:ln w="28575" cap="sq" cmpd="thickThin">
            <a:solidFill>
              <a:schemeClr val="tx2">
                <a:lumMod val="60000"/>
                <a:lumOff val="40000"/>
              </a:schemeClr>
            </a:solidFill>
            <a:prstDash val="dash"/>
            <a:miter lim="800000"/>
          </a:ln>
          <a:effectLst/>
        </p:spPr>
      </p:pic>
      <p:sp>
        <p:nvSpPr>
          <p:cNvPr id="16385" name="Rectangle 1"/>
          <p:cNvSpPr>
            <a:spLocks noChangeArrowheads="1"/>
          </p:cNvSpPr>
          <p:nvPr/>
        </p:nvSpPr>
        <p:spPr bwMode="auto">
          <a:xfrm>
            <a:off x="285720" y="6478809"/>
            <a:ext cx="842968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6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5.1</a:t>
            </a:r>
            <a:r>
              <a:rPr kumimoji="0" lang="es-ES" sz="1600" b="1"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 </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Espectro S</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í</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smico El</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á</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stico de Aceleraciones que representa el sismo de dise</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ñ</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o. </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5429256" y="1714488"/>
            <a:ext cx="3071834"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2800" b="1" dirty="0" smtClean="0">
                <a:solidFill>
                  <a:schemeClr val="bg1"/>
                </a:solidFill>
              </a:rPr>
              <a:t>r=1 </a:t>
            </a:r>
            <a:r>
              <a:rPr lang="es-ES" b="1" dirty="0" smtClean="0">
                <a:solidFill>
                  <a:schemeClr val="bg1"/>
                </a:solidFill>
              </a:rPr>
              <a:t>(Suelos A, B o C)</a:t>
            </a:r>
            <a:endParaRPr lang="es-ES" sz="2800" b="1" dirty="0">
              <a:solidFill>
                <a:schemeClr val="bg1"/>
              </a:solidFill>
            </a:endParaRPr>
          </a:p>
        </p:txBody>
      </p:sp>
      <p:sp>
        <p:nvSpPr>
          <p:cNvPr id="11" name="10 Rectángulo"/>
          <p:cNvSpPr/>
          <p:nvPr/>
        </p:nvSpPr>
        <p:spPr>
          <a:xfrm>
            <a:off x="5302150" y="853378"/>
            <a:ext cx="320722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2800" b="1" i="1" dirty="0" smtClean="0"/>
              <a:t>Sierra:    </a:t>
            </a:r>
            <a:r>
              <a:rPr lang="es-ES" sz="2800" b="1" dirty="0" smtClean="0"/>
              <a:t>η=2.48 </a:t>
            </a:r>
            <a:endParaRPr lang="es-ES" sz="2800" b="1" dirty="0"/>
          </a:p>
        </p:txBody>
      </p:sp>
    </p:spTree>
    <p:extLst>
      <p:ext uri="{BB962C8B-B14F-4D97-AF65-F5344CB8AC3E}">
        <p14:creationId xmlns="" xmlns:p14="http://schemas.microsoft.com/office/powerpoint/2010/main" val="61053488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2" cstate="print">
            <a:lum contrast="-10000"/>
          </a:blip>
          <a:srcRect/>
          <a:stretch>
            <a:fillRect/>
          </a:stretch>
        </p:blipFill>
        <p:spPr bwMode="auto">
          <a:xfrm>
            <a:off x="285720" y="714357"/>
            <a:ext cx="8215369" cy="5643602"/>
          </a:xfrm>
          <a:prstGeom prst="rect">
            <a:avLst/>
          </a:prstGeom>
          <a:ln w="28575" cap="sq" cmpd="thickThin">
            <a:solidFill>
              <a:schemeClr val="tx2">
                <a:lumMod val="60000"/>
                <a:lumOff val="40000"/>
              </a:schemeClr>
            </a:solidFill>
            <a:prstDash val="dash"/>
            <a:miter lim="800000"/>
          </a:ln>
          <a:effectLst/>
        </p:spPr>
      </p:pic>
      <p:sp>
        <p:nvSpPr>
          <p:cNvPr id="8" name="4 Subtítulo"/>
          <p:cNvSpPr txBox="1">
            <a:spLocks/>
          </p:cNvSpPr>
          <p:nvPr/>
        </p:nvSpPr>
        <p:spPr>
          <a:xfrm>
            <a:off x="357158" y="214290"/>
            <a:ext cx="7143800"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4">
                    <a:lumMod val="50000"/>
                  </a:schemeClr>
                </a:solidFill>
                <a:latin typeface="Arial" pitchFamily="34" charset="0"/>
                <a:cs typeface="Arial" pitchFamily="34" charset="0"/>
              </a:rPr>
              <a:t>ESPECTRO DE DISE</a:t>
            </a:r>
            <a:r>
              <a:rPr lang="es-EC" sz="2000" b="1" dirty="0" smtClean="0">
                <a:solidFill>
                  <a:schemeClr val="accent4">
                    <a:lumMod val="50000"/>
                  </a:schemeClr>
                </a:solidFill>
                <a:latin typeface="Arial" pitchFamily="34" charset="0"/>
                <a:cs typeface="Arial" pitchFamily="34" charset="0"/>
              </a:rPr>
              <a:t>ÑO EN DESPLAZAMIENTOS</a:t>
            </a:r>
            <a:endParaRPr kumimoji="0" lang="es-EC" sz="2000" b="1" i="0" u="none" strike="noStrike" kern="1200" cap="none" spc="0" normalizeH="0" baseline="0" dirty="0">
              <a:ln>
                <a:noFill/>
              </a:ln>
              <a:solidFill>
                <a:schemeClr val="accent4">
                  <a:lumMod val="50000"/>
                </a:schemeClr>
              </a:solidFill>
              <a:uLnTx/>
              <a:uFillTx/>
              <a:latin typeface="Arial" pitchFamily="34" charset="0"/>
              <a:cs typeface="Arial" pitchFamily="34" charset="0"/>
            </a:endParaRPr>
          </a:p>
        </p:txBody>
      </p:sp>
      <p:sp>
        <p:nvSpPr>
          <p:cNvPr id="16385" name="Rectangle 1"/>
          <p:cNvSpPr>
            <a:spLocks noChangeArrowheads="1"/>
          </p:cNvSpPr>
          <p:nvPr/>
        </p:nvSpPr>
        <p:spPr bwMode="auto">
          <a:xfrm>
            <a:off x="285720" y="6478809"/>
            <a:ext cx="842968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s-ES" sz="16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igura 5.2</a:t>
            </a:r>
            <a:r>
              <a:rPr kumimoji="0" lang="es-ES" sz="1600" b="1"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 </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Espectro S</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í</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smico El</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á</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stico </a:t>
            </a:r>
            <a:r>
              <a:rPr lang="es-ES" sz="1600" dirty="0" smtClean="0" bmk="_Toc373578041">
                <a:latin typeface="Arial" pitchFamily="34" charset="0"/>
                <a:ea typeface="Calibri" pitchFamily="34" charset="0"/>
                <a:cs typeface="Arial" pitchFamily="34" charset="0"/>
              </a:rPr>
              <a:t>de desplazamientos para </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dise</a:t>
            </a:r>
            <a:r>
              <a:rPr kumimoji="0" lang="es-ES" sz="1600" b="0" i="0" u="none" strike="noStrike" cap="none" normalizeH="0" baseline="0" dirty="0" smtClean="0" bmk="_Toc373578041">
                <a:ln>
                  <a:noFill/>
                </a:ln>
                <a:solidFill>
                  <a:schemeClr val="tx1"/>
                </a:solidFill>
                <a:effectLst/>
                <a:latin typeface="Calibri"/>
                <a:ea typeface="Calibri" pitchFamily="34" charset="0"/>
                <a:cs typeface="Arial" pitchFamily="34" charset="0"/>
              </a:rPr>
              <a:t>ñ</a:t>
            </a:r>
            <a:r>
              <a:rPr kumimoji="0" lang="es-ES" sz="1600" b="0" i="0" u="none" strike="noStrike" cap="none" normalizeH="0" baseline="0" dirty="0" smtClean="0" bmk="_Toc373578041">
                <a:ln>
                  <a:noFill/>
                </a:ln>
                <a:solidFill>
                  <a:schemeClr val="tx1"/>
                </a:solidFill>
                <a:effectLst/>
                <a:latin typeface="Arial" pitchFamily="34" charset="0"/>
                <a:ea typeface="Calibri" pitchFamily="34" charset="0"/>
                <a:cs typeface="Arial" pitchFamily="34" charset="0"/>
              </a:rPr>
              <a:t>o. </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61053488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Subtítulo"/>
          <p:cNvSpPr txBox="1">
            <a:spLocks/>
          </p:cNvSpPr>
          <p:nvPr/>
        </p:nvSpPr>
        <p:spPr>
          <a:xfrm>
            <a:off x="357158" y="214290"/>
            <a:ext cx="7143800"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4">
                    <a:lumMod val="50000"/>
                  </a:schemeClr>
                </a:solidFill>
                <a:latin typeface="Arial" pitchFamily="34" charset="0"/>
                <a:cs typeface="Arial" pitchFamily="34" charset="0"/>
              </a:rPr>
              <a:t>ESPECTRO </a:t>
            </a:r>
            <a:r>
              <a:rPr lang="es-EC" sz="2000" b="1" dirty="0" smtClean="0">
                <a:solidFill>
                  <a:schemeClr val="accent4">
                    <a:lumMod val="50000"/>
                  </a:schemeClr>
                </a:solidFill>
                <a:latin typeface="Arial" pitchFamily="34" charset="0"/>
                <a:cs typeface="Arial" pitchFamily="34" charset="0"/>
              </a:rPr>
              <a:t>REDUCIDOS</a:t>
            </a:r>
            <a:endParaRPr kumimoji="0" lang="es-EC" sz="2000" b="1" i="0" u="none" strike="noStrike" kern="1200" cap="none" spc="0" normalizeH="0" baseline="0" dirty="0">
              <a:ln>
                <a:noFill/>
              </a:ln>
              <a:solidFill>
                <a:schemeClr val="accent4">
                  <a:lumMod val="50000"/>
                </a:schemeClr>
              </a:solidFill>
              <a:uLnTx/>
              <a:uFillTx/>
              <a:latin typeface="Arial" pitchFamily="34" charset="0"/>
              <a:cs typeface="Arial" pitchFamily="34" charset="0"/>
            </a:endParaRPr>
          </a:p>
        </p:txBody>
      </p:sp>
      <p:graphicFrame>
        <p:nvGraphicFramePr>
          <p:cNvPr id="5" name="4 Diagrama"/>
          <p:cNvGraphicFramePr/>
          <p:nvPr/>
        </p:nvGraphicFramePr>
        <p:xfrm>
          <a:off x="285720" y="714356"/>
          <a:ext cx="84296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p:cNvPicPr>
            <a:picLocks noChangeAspect="1" noChangeArrowheads="1"/>
          </p:cNvPicPr>
          <p:nvPr/>
        </p:nvPicPr>
        <p:blipFill>
          <a:blip r:embed="rId6"/>
          <a:srcRect/>
          <a:stretch>
            <a:fillRect/>
          </a:stretch>
        </p:blipFill>
        <p:spPr bwMode="auto">
          <a:xfrm>
            <a:off x="5000628" y="3643314"/>
            <a:ext cx="1500198" cy="811332"/>
          </a:xfrm>
          <a:prstGeom prst="rect">
            <a:avLst/>
          </a:prstGeom>
          <a:ln w="57150" cap="sq" cmpd="thickThin">
            <a:solidFill>
              <a:srgbClr val="666633"/>
            </a:solidFill>
            <a:prstDash val="solid"/>
            <a:miter lim="800000"/>
          </a:ln>
          <a:effectLst>
            <a:innerShdw blurRad="76200">
              <a:srgbClr val="000000"/>
            </a:innerShdw>
          </a:effectLst>
        </p:spPr>
      </p:pic>
      <p:sp>
        <p:nvSpPr>
          <p:cNvPr id="7" name="6 Rectángulo redondeado"/>
          <p:cNvSpPr/>
          <p:nvPr/>
        </p:nvSpPr>
        <p:spPr>
          <a:xfrm>
            <a:off x="214282" y="5072074"/>
            <a:ext cx="8501122" cy="150019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s-EC" dirty="0" smtClean="0">
                <a:latin typeface="Arial" pitchFamily="34" charset="0"/>
                <a:cs typeface="Arial" pitchFamily="34" charset="0"/>
              </a:rPr>
              <a:t>MIZOSIQ V2.0 determina los espectros reducidos para el sismo de diseño, DE, que tiene un período de retorno de 475 años y para el sismo máximo considerado MCE, que tiene un período de retorno de 2475 años.  El sismo MCE se obtiene multiplicando por 1.5 las ordenadas espectrales del sismo DE.</a:t>
            </a:r>
          </a:p>
          <a:p>
            <a:pPr algn="just"/>
            <a:endParaRPr lang="es-EC"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a:blip r:embed="rId3" cstate="print"/>
          <a:srcRect l="2679" t="2439" r="1786" b="2439"/>
          <a:stretch>
            <a:fillRect/>
          </a:stretch>
        </p:blipFill>
        <p:spPr bwMode="auto">
          <a:xfrm>
            <a:off x="500034" y="500042"/>
            <a:ext cx="7643866" cy="5572164"/>
          </a:xfrm>
          <a:prstGeom prst="rect">
            <a:avLst/>
          </a:prstGeom>
          <a:noFill/>
          <a:ln w="38100">
            <a:solidFill>
              <a:schemeClr val="tx1"/>
            </a:solidFill>
            <a:prstDash val="lgDash"/>
            <a:miter lim="800000"/>
            <a:headEnd/>
            <a:tailEnd/>
          </a:ln>
        </p:spPr>
      </p:pic>
      <p:sp>
        <p:nvSpPr>
          <p:cNvPr id="4" name="1 Título"/>
          <p:cNvSpPr>
            <a:spLocks noGrp="1"/>
          </p:cNvSpPr>
          <p:nvPr>
            <p:ph type="title"/>
          </p:nvPr>
        </p:nvSpPr>
        <p:spPr>
          <a:xfrm>
            <a:off x="1331640" y="2996952"/>
            <a:ext cx="6264696" cy="964308"/>
          </a:xfrm>
          <a:solidFill>
            <a:schemeClr val="bg1">
              <a:lumMod val="95000"/>
            </a:schemeClr>
          </a:solidFill>
        </p:spPr>
        <p:txBody>
          <a:bodyPr>
            <a:normAutofit fontScale="90000"/>
          </a:bodyPr>
          <a:lstStyle/>
          <a:p>
            <a:pPr algn="ctr">
              <a:lnSpc>
                <a:spcPct val="150000"/>
              </a:lnSpc>
            </a:pPr>
            <a:r>
              <a:rPr lang="es-ES" sz="4000" b="1" dirty="0" smtClean="0"/>
              <a:t>FACTORES DE SITIO</a:t>
            </a:r>
            <a:endParaRPr lang="es-ES" sz="4000" b="1" dirty="0"/>
          </a:p>
        </p:txBody>
      </p:sp>
      <p:sp>
        <p:nvSpPr>
          <p:cNvPr id="6" name="5 CuadroTexto"/>
          <p:cNvSpPr txBox="1"/>
          <p:nvPr/>
        </p:nvSpPr>
        <p:spPr>
          <a:xfrm>
            <a:off x="3286116" y="5429264"/>
            <a:ext cx="547260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i="1" dirty="0" smtClean="0">
                <a:latin typeface="Arial" pitchFamily="34" charset="0"/>
                <a:cs typeface="Arial" pitchFamily="34" charset="0"/>
              </a:rPr>
              <a:t>Permiten predecir la amplificación de la aceleración en la superficie del suelo comparada con la aceleración en roca.</a:t>
            </a:r>
            <a:endParaRPr lang="es-ES" i="1" dirty="0">
              <a:latin typeface="Arial" pitchFamily="34" charset="0"/>
              <a:cs typeface="Arial" pitchFamily="34" charset="0"/>
            </a:endParaRPr>
          </a:p>
        </p:txBody>
      </p:sp>
    </p:spTree>
    <p:extLst>
      <p:ext uri="{BB962C8B-B14F-4D97-AF65-F5344CB8AC3E}">
        <p14:creationId xmlns="" xmlns:p14="http://schemas.microsoft.com/office/powerpoint/2010/main" val="345865547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2"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l="2381"/>
          <a:stretch>
            <a:fillRect/>
          </a:stretch>
        </p:blipFill>
        <p:spPr bwMode="auto">
          <a:xfrm>
            <a:off x="285720" y="1214422"/>
            <a:ext cx="4071966" cy="5143536"/>
          </a:xfrm>
          <a:prstGeom prst="rect">
            <a:avLst/>
          </a:prstGeom>
          <a:noFill/>
          <a:ln w="28575">
            <a:solidFill>
              <a:schemeClr val="accent5">
                <a:lumMod val="50000"/>
              </a:schemeClr>
            </a:solidFill>
            <a:miter lim="800000"/>
            <a:headEnd/>
            <a:tailEnd/>
          </a:ln>
        </p:spPr>
      </p:pic>
      <p:graphicFrame>
        <p:nvGraphicFramePr>
          <p:cNvPr id="4" name="3 Tabla"/>
          <p:cNvGraphicFramePr>
            <a:graphicFrameLocks noGrp="1"/>
          </p:cNvGraphicFramePr>
          <p:nvPr/>
        </p:nvGraphicFramePr>
        <p:xfrm>
          <a:off x="5214942" y="2571744"/>
          <a:ext cx="2786082" cy="3786210"/>
        </p:xfrm>
        <a:graphic>
          <a:graphicData uri="http://schemas.openxmlformats.org/drawingml/2006/table">
            <a:tbl>
              <a:tblPr/>
              <a:tblGrid>
                <a:gridCol w="1077706"/>
                <a:gridCol w="1708376"/>
              </a:tblGrid>
              <a:tr h="252414">
                <a:tc>
                  <a:txBody>
                    <a:bodyPr/>
                    <a:lstStyle/>
                    <a:p>
                      <a:pPr algn="ctr">
                        <a:lnSpc>
                          <a:spcPct val="115000"/>
                        </a:lnSpc>
                        <a:spcAft>
                          <a:spcPts val="0"/>
                        </a:spcAft>
                      </a:pPr>
                      <a:r>
                        <a:rPr lang="es-EC" sz="1400" b="1" dirty="0">
                          <a:solidFill>
                            <a:srgbClr val="000000"/>
                          </a:solidFill>
                          <a:latin typeface="Arial"/>
                          <a:ea typeface="Times New Roman"/>
                          <a:cs typeface="Times New Roman"/>
                        </a:rPr>
                        <a:t>Ubicación</a:t>
                      </a:r>
                      <a:endParaRPr lang="es-EC" sz="1800" dirty="0">
                        <a:solidFill>
                          <a:srgbClr val="000000"/>
                        </a:solidFill>
                        <a:latin typeface="Calibri"/>
                        <a:ea typeface="Calibri"/>
                        <a:cs typeface="Times New Roman"/>
                      </a:endParaRPr>
                    </a:p>
                  </a:txBody>
                  <a:tcPr marL="68580" marR="68580" marT="0" marB="0" anchor="ctr">
                    <a:lnL>
                      <a:noFill/>
                    </a:lnL>
                    <a:lnR>
                      <a:noFill/>
                    </a:lnR>
                    <a:lnT>
                      <a:noFill/>
                    </a:lnT>
                    <a:lnB w="38100" cap="flat" cmpd="sng" algn="ctr">
                      <a:solidFill>
                        <a:srgbClr val="9BBB59"/>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Sector</a:t>
                      </a:r>
                      <a:endParaRPr lang="es-EC" sz="1800" dirty="0">
                        <a:solidFill>
                          <a:srgbClr val="000000"/>
                        </a:solidFill>
                        <a:latin typeface="Calibri"/>
                        <a:ea typeface="Calibri"/>
                        <a:cs typeface="Times New Roman"/>
                      </a:endParaRPr>
                    </a:p>
                  </a:txBody>
                  <a:tcPr marL="68580" marR="68580" marT="0" marB="0" anchor="ctr">
                    <a:lnL>
                      <a:noFill/>
                    </a:lnL>
                    <a:lnR>
                      <a:noFill/>
                    </a:lnR>
                    <a:lnT>
                      <a:noFill/>
                    </a:lnT>
                    <a:lnB w="38100" cap="flat" cmpd="sng" algn="ctr">
                      <a:solidFill>
                        <a:srgbClr val="9BBB59"/>
                      </a:solidFill>
                      <a:prstDash val="solid"/>
                      <a:round/>
                      <a:headEnd type="none" w="med" len="med"/>
                      <a:tailEnd type="none" w="med" len="med"/>
                    </a:lnB>
                    <a:solidFill>
                      <a:srgbClr val="D6E3BC"/>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MSQ12</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w="38100" cap="flat" cmpd="sng" algn="ctr">
                      <a:solidFill>
                        <a:srgbClr val="9BBB59"/>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Guamaní Alto</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38100" cap="flat" cmpd="sng" algn="ctr">
                      <a:solidFill>
                        <a:srgbClr val="9BBB59"/>
                      </a:solidFill>
                      <a:prstDash val="solid"/>
                      <a:round/>
                      <a:headEnd type="none" w="med" len="med"/>
                      <a:tailEnd type="none" w="med" len="med"/>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MSQ11</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Solanda</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MSQ10</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Chimbacalle</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MSQ8</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Museo del Agua</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dirty="0">
                          <a:solidFill>
                            <a:srgbClr val="000000"/>
                          </a:solidFill>
                          <a:latin typeface="ArialMT"/>
                          <a:ea typeface="Times New Roman"/>
                          <a:cs typeface="ArialMT"/>
                        </a:rPr>
                        <a:t>MSQ6</a:t>
                      </a:r>
                      <a:endParaRPr lang="es-EC" sz="1800" dirty="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La Gasca</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MSQ4</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Quito Tenis</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MSQ3</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Andalucía</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MSQ2</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ArialMT"/>
                          <a:ea typeface="Times New Roman"/>
                          <a:cs typeface="ArialMT"/>
                        </a:rPr>
                        <a:t>Real Audiencia</a:t>
                      </a:r>
                      <a:endParaRPr lang="es-EC" sz="1800" dirty="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Condado</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MSQ13</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Pomasqui</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MSQ14</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Calderón</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MSQ15</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Conocoto</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tcPr>
                </a:tc>
              </a:tr>
              <a:tr h="252414">
                <a:tc>
                  <a:txBody>
                    <a:bodyPr/>
                    <a:lstStyle/>
                    <a:p>
                      <a:pPr algn="ctr">
                        <a:lnSpc>
                          <a:spcPct val="115000"/>
                        </a:lnSpc>
                        <a:spcAft>
                          <a:spcPts val="0"/>
                        </a:spcAft>
                      </a:pPr>
                      <a:r>
                        <a:rPr lang="es-EC" sz="1400">
                          <a:solidFill>
                            <a:srgbClr val="000000"/>
                          </a:solidFill>
                          <a:latin typeface="ArialMT"/>
                          <a:ea typeface="Times New Roman"/>
                          <a:cs typeface="ArialMT"/>
                        </a:rPr>
                        <a:t>MSQ16</a:t>
                      </a:r>
                      <a:endParaRPr lang="es-EC" sz="180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MT"/>
                          <a:ea typeface="Times New Roman"/>
                          <a:cs typeface="ArialMT"/>
                        </a:rPr>
                        <a:t>Cumbayá</a:t>
                      </a:r>
                      <a:endParaRPr lang="es-EC" sz="180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a:noFill/>
                    </a:lnB>
                    <a:solidFill>
                      <a:srgbClr val="E6EED5"/>
                    </a:solidFill>
                  </a:tcPr>
                </a:tc>
              </a:tr>
              <a:tr h="252414">
                <a:tc>
                  <a:txBody>
                    <a:bodyPr/>
                    <a:lstStyle/>
                    <a:p>
                      <a:pPr algn="ctr">
                        <a:lnSpc>
                          <a:spcPct val="115000"/>
                        </a:lnSpc>
                        <a:spcAft>
                          <a:spcPts val="0"/>
                        </a:spcAft>
                      </a:pPr>
                      <a:r>
                        <a:rPr lang="es-EC" sz="1400" dirty="0">
                          <a:solidFill>
                            <a:srgbClr val="000000"/>
                          </a:solidFill>
                          <a:latin typeface="ArialMT"/>
                          <a:ea typeface="Times New Roman"/>
                          <a:cs typeface="ArialMT"/>
                        </a:rPr>
                        <a:t>MSQ17</a:t>
                      </a:r>
                      <a:endParaRPr lang="es-EC" sz="1800" dirty="0">
                        <a:solidFill>
                          <a:srgbClr val="000000"/>
                        </a:solidFill>
                        <a:latin typeface="Calibri"/>
                        <a:ea typeface="Calibri"/>
                        <a:cs typeface="Times New Roman"/>
                      </a:endParaRPr>
                    </a:p>
                  </a:txBody>
                  <a:tcPr marL="68580" marR="68580" marT="0" marB="0" anchor="ctr">
                    <a:lnL>
                      <a:noFill/>
                    </a:lnL>
                    <a:lnR w="12700" cap="flat" cmpd="sng" algn="ctr">
                      <a:solidFill>
                        <a:srgbClr val="9BBB59"/>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ArialMT"/>
                          <a:ea typeface="Times New Roman"/>
                          <a:cs typeface="ArialMT"/>
                        </a:rPr>
                        <a:t>Tumbaco</a:t>
                      </a:r>
                      <a:endParaRPr lang="es-EC" sz="1800" dirty="0">
                        <a:solidFill>
                          <a:srgbClr val="000000"/>
                        </a:solidFill>
                        <a:latin typeface="Calibri"/>
                        <a:ea typeface="Calibri"/>
                        <a:cs typeface="Times New Roman"/>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bl>
          </a:graphicData>
        </a:graphic>
      </p:graphicFrame>
      <p:sp>
        <p:nvSpPr>
          <p:cNvPr id="5" name="4 Rectángulo"/>
          <p:cNvSpPr/>
          <p:nvPr/>
        </p:nvSpPr>
        <p:spPr>
          <a:xfrm>
            <a:off x="4429124" y="714356"/>
            <a:ext cx="4286280" cy="1477328"/>
          </a:xfrm>
          <a:prstGeom prst="rect">
            <a:avLst/>
          </a:prstGeom>
        </p:spPr>
        <p:txBody>
          <a:bodyPr wrap="square">
            <a:spAutoFit/>
          </a:bodyPr>
          <a:lstStyle/>
          <a:p>
            <a:pPr algn="just"/>
            <a:r>
              <a:rPr lang="es-EC" dirty="0" smtClean="0">
                <a:latin typeface="Arial" pitchFamily="34" charset="0"/>
                <a:cs typeface="Arial" pitchFamily="34" charset="0"/>
              </a:rPr>
              <a:t>En el 2011, un grupo de consultores de: Colombia (Omar Darío Cardona); México (Mario Ordaz); España (Alex </a:t>
            </a:r>
            <a:r>
              <a:rPr lang="es-EC" dirty="0" err="1" smtClean="0">
                <a:latin typeface="Arial" pitchFamily="34" charset="0"/>
                <a:cs typeface="Arial" pitchFamily="34" charset="0"/>
              </a:rPr>
              <a:t>Barbat</a:t>
            </a:r>
            <a:r>
              <a:rPr lang="es-EC" dirty="0" smtClean="0">
                <a:latin typeface="Arial" pitchFamily="34" charset="0"/>
                <a:cs typeface="Arial" pitchFamily="34" charset="0"/>
              </a:rPr>
              <a:t>); Ecuador (Roberto Aguiar) se asocian y pasan a formar parte de ERN </a:t>
            </a:r>
            <a:endParaRPr lang="es-EC" dirty="0">
              <a:latin typeface="Arial" pitchFamily="34" charset="0"/>
              <a:cs typeface="Arial" pitchFamily="34" charset="0"/>
            </a:endParaRPr>
          </a:p>
        </p:txBody>
      </p:sp>
      <p:sp>
        <p:nvSpPr>
          <p:cNvPr id="7" name="6 CuadroTexto"/>
          <p:cNvSpPr txBox="1"/>
          <p:nvPr/>
        </p:nvSpPr>
        <p:spPr>
          <a:xfrm>
            <a:off x="357158" y="285728"/>
            <a:ext cx="5857916" cy="369332"/>
          </a:xfrm>
          <a:prstGeom prst="rect">
            <a:avLst/>
          </a:prstGeom>
          <a:noFill/>
        </p:spPr>
        <p:txBody>
          <a:bodyPr wrap="square" rtlCol="0">
            <a:spAutoFit/>
          </a:bodyPr>
          <a:lstStyle/>
          <a:p>
            <a:r>
              <a:rPr lang="es-EC" b="1" dirty="0" smtClean="0">
                <a:latin typeface="Arial" pitchFamily="34" charset="0"/>
                <a:cs typeface="Arial" pitchFamily="34" charset="0"/>
              </a:rPr>
              <a:t>MICROZONIFICACIÓN ERN 2012</a:t>
            </a:r>
            <a:endParaRPr lang="es-EC"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User\Documents\ESPE\TESIS\CAPITULOS_Tesis\Fa.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42844" y="0"/>
            <a:ext cx="8820472" cy="6858000"/>
          </a:xfrm>
          <a:prstGeom prst="rect">
            <a:avLst/>
          </a:prstGeom>
          <a:noFill/>
          <a:ln>
            <a:solidFill>
              <a:schemeClr val="tx1"/>
            </a:solidFill>
          </a:ln>
        </p:spPr>
      </p:pic>
      <p:pic>
        <p:nvPicPr>
          <p:cNvPr id="22529" name="Picture 1"/>
          <p:cNvPicPr>
            <a:picLocks noChangeAspect="1" noChangeArrowheads="1"/>
          </p:cNvPicPr>
          <p:nvPr/>
        </p:nvPicPr>
        <p:blipFill>
          <a:blip r:embed="rId4"/>
          <a:srcRect/>
          <a:stretch>
            <a:fillRect/>
          </a:stretch>
        </p:blipFill>
        <p:spPr bwMode="auto">
          <a:xfrm>
            <a:off x="257179" y="4572008"/>
            <a:ext cx="4886325" cy="2238375"/>
          </a:xfrm>
          <a:prstGeom prst="rect">
            <a:avLst/>
          </a:prstGeom>
          <a:noFill/>
          <a:ln w="9525">
            <a:noFill/>
            <a:miter lim="800000"/>
            <a:headEnd/>
            <a:tailEnd/>
          </a:ln>
          <a:effectLst/>
        </p:spPr>
      </p:pic>
      <p:cxnSp>
        <p:nvCxnSpPr>
          <p:cNvPr id="11" name="10 Conector recto de flecha"/>
          <p:cNvCxnSpPr/>
          <p:nvPr/>
        </p:nvCxnSpPr>
        <p:spPr>
          <a:xfrm>
            <a:off x="428596" y="6215082"/>
            <a:ext cx="378621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3909938" y="5571743"/>
            <a:ext cx="100092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4250390" y="6054277"/>
            <a:ext cx="357190" cy="35719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260125605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2529"/>
                                        </p:tgtEl>
                                        <p:attrNameLst>
                                          <p:attrName>style.visibility</p:attrName>
                                        </p:attrNameLst>
                                      </p:cBhvr>
                                      <p:to>
                                        <p:strVal val="visible"/>
                                      </p:to>
                                    </p:set>
                                    <p:animEffect transition="in" filter="checkerboard(across)">
                                      <p:cBhvr>
                                        <p:cTn id="10" dur="500"/>
                                        <p:tgtEl>
                                          <p:spTgt spid="22529"/>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ppt_w*0.05"/>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anim calcmode="lin" valueType="num">
                                      <p:cBhvr>
                                        <p:cTn id="17" dur="500" fill="hold"/>
                                        <p:tgtEl>
                                          <p:spTgt spid="11"/>
                                        </p:tgtEl>
                                        <p:attrNameLst>
                                          <p:attrName>ppt_x</p:attrName>
                                        </p:attrNameLst>
                                      </p:cBhvr>
                                      <p:tavLst>
                                        <p:tav tm="0">
                                          <p:val>
                                            <p:strVal val="#ppt_x-.2"/>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ppt_w*0.05"/>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anim calcmode="lin" valueType="num">
                                      <p:cBhvr>
                                        <p:cTn id="26" dur="500" fill="hold"/>
                                        <p:tgtEl>
                                          <p:spTgt spid="14"/>
                                        </p:tgtEl>
                                        <p:attrNameLst>
                                          <p:attrName>ppt_x</p:attrName>
                                        </p:attrNameLst>
                                      </p:cBhvr>
                                      <p:tavLst>
                                        <p:tav tm="0">
                                          <p:val>
                                            <p:strVal val="#ppt_x-.2"/>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User\Documents\ESPE\TESIS\CAPITULOS_Tesis\Fd.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42844" y="0"/>
            <a:ext cx="8892480" cy="6858000"/>
          </a:xfrm>
          <a:prstGeom prst="rect">
            <a:avLst/>
          </a:prstGeom>
          <a:noFill/>
          <a:ln>
            <a:solidFill>
              <a:schemeClr val="tx1"/>
            </a:solidFill>
          </a:ln>
        </p:spPr>
      </p:pic>
      <p:pic>
        <p:nvPicPr>
          <p:cNvPr id="20481" name="Picture 1"/>
          <p:cNvPicPr>
            <a:picLocks noChangeAspect="1" noChangeArrowheads="1"/>
          </p:cNvPicPr>
          <p:nvPr/>
        </p:nvPicPr>
        <p:blipFill>
          <a:blip r:embed="rId4"/>
          <a:srcRect/>
          <a:stretch>
            <a:fillRect/>
          </a:stretch>
        </p:blipFill>
        <p:spPr bwMode="auto">
          <a:xfrm>
            <a:off x="357158" y="4962525"/>
            <a:ext cx="5181600" cy="1895475"/>
          </a:xfrm>
          <a:prstGeom prst="rect">
            <a:avLst/>
          </a:prstGeom>
          <a:noFill/>
          <a:ln w="9525">
            <a:noFill/>
            <a:miter lim="800000"/>
            <a:headEnd/>
            <a:tailEnd/>
          </a:ln>
          <a:effectLst/>
        </p:spPr>
      </p:pic>
      <p:cxnSp>
        <p:nvCxnSpPr>
          <p:cNvPr id="5" name="4 Conector recto de flecha"/>
          <p:cNvCxnSpPr/>
          <p:nvPr/>
        </p:nvCxnSpPr>
        <p:spPr>
          <a:xfrm>
            <a:off x="785786" y="6357958"/>
            <a:ext cx="378621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a:off x="4267128" y="5714619"/>
            <a:ext cx="100092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4607580" y="6197153"/>
            <a:ext cx="357190" cy="35719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325828629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0481"/>
                                        </p:tgtEl>
                                        <p:attrNameLst>
                                          <p:attrName>style.visibility</p:attrName>
                                        </p:attrNameLst>
                                      </p:cBhvr>
                                      <p:to>
                                        <p:strVal val="visible"/>
                                      </p:to>
                                    </p:set>
                                    <p:animEffect transition="in" filter="checkerboard(across)">
                                      <p:cBhvr>
                                        <p:cTn id="10" dur="500"/>
                                        <p:tgtEl>
                                          <p:spTgt spid="20481"/>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0.05"/>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 calcmode="lin" valueType="num">
                                      <p:cBhvr>
                                        <p:cTn id="26" dur="500" fill="hold"/>
                                        <p:tgtEl>
                                          <p:spTgt spid="6"/>
                                        </p:tgtEl>
                                        <p:attrNameLst>
                                          <p:attrName>ppt_x</p:attrName>
                                        </p:attrNameLst>
                                      </p:cBhvr>
                                      <p:tavLst>
                                        <p:tav tm="0">
                                          <p:val>
                                            <p:strVal val="#ppt_x-.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User\Documents\ESPE\TESIS\CAPITULOS_Tesis\Fs.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42844" y="0"/>
            <a:ext cx="8786874" cy="6858000"/>
          </a:xfrm>
          <a:prstGeom prst="rect">
            <a:avLst/>
          </a:prstGeom>
          <a:noFill/>
          <a:ln>
            <a:solidFill>
              <a:schemeClr val="tx1"/>
            </a:solidFill>
          </a:ln>
        </p:spPr>
      </p:pic>
      <p:pic>
        <p:nvPicPr>
          <p:cNvPr id="18433" name="Picture 1"/>
          <p:cNvPicPr>
            <a:picLocks noChangeAspect="1" noChangeArrowheads="1"/>
          </p:cNvPicPr>
          <p:nvPr/>
        </p:nvPicPr>
        <p:blipFill>
          <a:blip r:embed="rId4"/>
          <a:srcRect/>
          <a:stretch>
            <a:fillRect/>
          </a:stretch>
        </p:blipFill>
        <p:spPr bwMode="auto">
          <a:xfrm>
            <a:off x="214282" y="5010150"/>
            <a:ext cx="4867275" cy="1847850"/>
          </a:xfrm>
          <a:prstGeom prst="rect">
            <a:avLst/>
          </a:prstGeom>
          <a:noFill/>
          <a:ln w="9525">
            <a:noFill/>
            <a:miter lim="800000"/>
            <a:headEnd/>
            <a:tailEnd/>
          </a:ln>
          <a:effectLst/>
        </p:spPr>
      </p:pic>
      <p:cxnSp>
        <p:nvCxnSpPr>
          <p:cNvPr id="4" name="3 Conector recto de flecha"/>
          <p:cNvCxnSpPr/>
          <p:nvPr/>
        </p:nvCxnSpPr>
        <p:spPr>
          <a:xfrm>
            <a:off x="464454" y="6344576"/>
            <a:ext cx="378621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a:off x="3945796" y="5701237"/>
            <a:ext cx="100092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4286248" y="6183771"/>
            <a:ext cx="357190" cy="35719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38615770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18433"/>
                                        </p:tgtEl>
                                        <p:attrNameLst>
                                          <p:attrName>style.visibility</p:attrName>
                                        </p:attrNameLst>
                                      </p:cBhvr>
                                      <p:to>
                                        <p:strVal val="visible"/>
                                      </p:to>
                                    </p:set>
                                    <p:animEffect transition="in" filter="strips(downLeft)">
                                      <p:cBhvr>
                                        <p:cTn id="10" dur="500"/>
                                        <p:tgtEl>
                                          <p:spTgt spid="18433"/>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0.05"/>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0.05"/>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 calcmode="lin" valueType="num">
                                      <p:cBhvr>
                                        <p:cTn id="26" dur="500" fill="hold"/>
                                        <p:tgtEl>
                                          <p:spTgt spid="6"/>
                                        </p:tgtEl>
                                        <p:attrNameLst>
                                          <p:attrName>ppt_x</p:attrName>
                                        </p:attrNameLst>
                                      </p:cBhvr>
                                      <p:tavLst>
                                        <p:tav tm="0">
                                          <p:val>
                                            <p:strVal val="#ppt_x-.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20" y="285728"/>
            <a:ext cx="5857916" cy="369332"/>
          </a:xfrm>
          <a:prstGeom prst="rect">
            <a:avLst/>
          </a:prstGeom>
          <a:noFill/>
        </p:spPr>
        <p:txBody>
          <a:bodyPr wrap="square" rtlCol="0">
            <a:spAutoFit/>
          </a:bodyPr>
          <a:lstStyle/>
          <a:p>
            <a:r>
              <a:rPr lang="es-EC" b="1" dirty="0" smtClean="0">
                <a:latin typeface="Arial" pitchFamily="34" charset="0"/>
                <a:cs typeface="Arial" pitchFamily="34" charset="0"/>
              </a:rPr>
              <a:t>MICROZONIFICACIÓN ORSTOM</a:t>
            </a:r>
            <a:endParaRPr lang="es-EC" b="1" dirty="0">
              <a:latin typeface="Arial" pitchFamily="34" charset="0"/>
              <a:cs typeface="Arial" pitchFamily="34" charset="0"/>
            </a:endParaRPr>
          </a:p>
        </p:txBody>
      </p:sp>
      <p:pic>
        <p:nvPicPr>
          <p:cNvPr id="5" name="4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2844" y="928670"/>
            <a:ext cx="3786214" cy="5429936"/>
          </a:xfrm>
          <a:prstGeom prst="rect">
            <a:avLst/>
          </a:prstGeom>
          <a:noFill/>
          <a:ln>
            <a:noFill/>
          </a:ln>
        </p:spPr>
      </p:pic>
      <p:sp>
        <p:nvSpPr>
          <p:cNvPr id="54274" name="Rectangle 2"/>
          <p:cNvSpPr>
            <a:spLocks noChangeArrowheads="1"/>
          </p:cNvSpPr>
          <p:nvPr/>
        </p:nvSpPr>
        <p:spPr bwMode="auto">
          <a:xfrm>
            <a:off x="4143372" y="785794"/>
            <a:ext cx="442912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todo de las relaciones espectrales tradicionales H/V</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294" r="1131"/>
          <a:stretch/>
        </p:blipFill>
        <p:spPr bwMode="auto">
          <a:xfrm>
            <a:off x="4357718" y="1142984"/>
            <a:ext cx="4143372" cy="2428892"/>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9" name="Rectangle 2"/>
          <p:cNvSpPr>
            <a:spLocks noChangeArrowheads="1"/>
          </p:cNvSpPr>
          <p:nvPr/>
        </p:nvSpPr>
        <p:spPr bwMode="auto">
          <a:xfrm>
            <a:off x="4000496" y="3571876"/>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s-EC" sz="1200" b="1" dirty="0" smtClean="0">
                <a:latin typeface="Arial" pitchFamily="34" charset="0"/>
                <a:cs typeface="Arial" pitchFamily="34" charset="0"/>
              </a:rPr>
              <a:t>Método de las Relaciones espectrales HN ruido de fondo</a:t>
            </a:r>
            <a:endParaRPr lang="es-EC" sz="1200" dirty="0" smtClean="0">
              <a:latin typeface="Arial" pitchFamily="34" charset="0"/>
              <a:cs typeface="Arial" pitchFamily="34" charset="0"/>
            </a:endParaRPr>
          </a:p>
        </p:txBody>
      </p:sp>
      <p:pic>
        <p:nvPicPr>
          <p:cNvPr id="10" name="9 Imagen"/>
          <p:cNvPicPr/>
          <p:nvPr/>
        </p:nvPicPr>
        <p:blipFill rotWithShape="1">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958"/>
          <a:stretch/>
        </p:blipFill>
        <p:spPr bwMode="auto">
          <a:xfrm>
            <a:off x="4071934" y="3912781"/>
            <a:ext cx="4643470" cy="2945219"/>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54274"/>
                                        </p:tgtEl>
                                        <p:attrNameLst>
                                          <p:attrName>style.visibility</p:attrName>
                                        </p:attrNameLst>
                                      </p:cBhvr>
                                      <p:to>
                                        <p:strVal val="visible"/>
                                      </p:to>
                                    </p:set>
                                    <p:anim calcmode="lin" valueType="num">
                                      <p:cBhvr>
                                        <p:cTn id="21" dur="500" fill="hold"/>
                                        <p:tgtEl>
                                          <p:spTgt spid="54274"/>
                                        </p:tgtEl>
                                        <p:attrNameLst>
                                          <p:attrName>ppt_w</p:attrName>
                                        </p:attrNameLst>
                                      </p:cBhvr>
                                      <p:tavLst>
                                        <p:tav tm="0">
                                          <p:val>
                                            <p:strVal val="#ppt_w*2.5"/>
                                          </p:val>
                                        </p:tav>
                                        <p:tav tm="100000">
                                          <p:val>
                                            <p:strVal val="#ppt_w"/>
                                          </p:val>
                                        </p:tav>
                                      </p:tavLst>
                                    </p:anim>
                                    <p:anim calcmode="lin" valueType="num">
                                      <p:cBhvr>
                                        <p:cTn id="22" dur="500" fill="hold"/>
                                        <p:tgtEl>
                                          <p:spTgt spid="54274"/>
                                        </p:tgtEl>
                                        <p:attrNameLst>
                                          <p:attrName>ppt_h</p:attrName>
                                        </p:attrNameLst>
                                      </p:cBhvr>
                                      <p:tavLst>
                                        <p:tav tm="0">
                                          <p:val>
                                            <p:strVal val="#ppt_h*0.01"/>
                                          </p:val>
                                        </p:tav>
                                        <p:tav tm="100000">
                                          <p:val>
                                            <p:strVal val="#ppt_h"/>
                                          </p:val>
                                        </p:tav>
                                      </p:tavLst>
                                    </p:anim>
                                    <p:anim calcmode="lin" valueType="num">
                                      <p:cBhvr>
                                        <p:cTn id="23" dur="500" fill="hold"/>
                                        <p:tgtEl>
                                          <p:spTgt spid="54274"/>
                                        </p:tgtEl>
                                        <p:attrNameLst>
                                          <p:attrName>ppt_x</p:attrName>
                                        </p:attrNameLst>
                                      </p:cBhvr>
                                      <p:tavLst>
                                        <p:tav tm="0">
                                          <p:val>
                                            <p:strVal val="#ppt_x"/>
                                          </p:val>
                                        </p:tav>
                                        <p:tav tm="100000">
                                          <p:val>
                                            <p:strVal val="#ppt_x"/>
                                          </p:val>
                                        </p:tav>
                                      </p:tavLst>
                                    </p:anim>
                                    <p:anim calcmode="lin" valueType="num">
                                      <p:cBhvr>
                                        <p:cTn id="24" dur="500" fill="hold"/>
                                        <p:tgtEl>
                                          <p:spTgt spid="54274"/>
                                        </p:tgtEl>
                                        <p:attrNameLst>
                                          <p:attrName>ppt_y</p:attrName>
                                        </p:attrNameLst>
                                      </p:cBhvr>
                                      <p:tavLst>
                                        <p:tav tm="0">
                                          <p:val>
                                            <p:strVal val="#ppt_h+1"/>
                                          </p:val>
                                        </p:tav>
                                        <p:tav tm="100000">
                                          <p:val>
                                            <p:strVal val="#ppt_y"/>
                                          </p:val>
                                        </p:tav>
                                      </p:tavLst>
                                    </p:anim>
                                    <p:animEffect transition="in" filter="fade">
                                      <p:cBhvr>
                                        <p:cTn id="25" dur="500"/>
                                        <p:tgtEl>
                                          <p:spTgt spid="54274"/>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ppt_w*2.5"/>
                                          </p:val>
                                        </p:tav>
                                        <p:tav tm="100000">
                                          <p:val>
                                            <p:strVal val="#ppt_w"/>
                                          </p:val>
                                        </p:tav>
                                      </p:tavLst>
                                    </p:anim>
                                    <p:anim calcmode="lin" valueType="num">
                                      <p:cBhvr>
                                        <p:cTn id="29" dur="500" fill="hold"/>
                                        <p:tgtEl>
                                          <p:spTgt spid="8"/>
                                        </p:tgtEl>
                                        <p:attrNameLst>
                                          <p:attrName>ppt_h</p:attrName>
                                        </p:attrNameLst>
                                      </p:cBhvr>
                                      <p:tavLst>
                                        <p:tav tm="0">
                                          <p:val>
                                            <p:strVal val="#ppt_h*0.01"/>
                                          </p:val>
                                        </p:tav>
                                        <p:tav tm="100000">
                                          <p:val>
                                            <p:strVal val="#ppt_h"/>
                                          </p:val>
                                        </p:tav>
                                      </p:tavLst>
                                    </p:anim>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h+1"/>
                                          </p:val>
                                        </p:tav>
                                        <p:tav tm="100000">
                                          <p:val>
                                            <p:strVal val="#ppt_y"/>
                                          </p:val>
                                        </p:tav>
                                      </p:tavLst>
                                    </p:anim>
                                    <p:animEffect transition="in" filter="fade">
                                      <p:cBhvr>
                                        <p:cTn id="32" dur="500"/>
                                        <p:tgtEl>
                                          <p:spTgt spid="8"/>
                                        </p:tgtEl>
                                      </p:cBhvr>
                                    </p:animEffect>
                                  </p:childTnLst>
                                </p:cTn>
                              </p:par>
                              <p:par>
                                <p:cTn id="33" presetID="58" presetClass="entr" presetSubtype="0" accel="100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ppt_w*2.5"/>
                                          </p:val>
                                        </p:tav>
                                        <p:tav tm="100000">
                                          <p:val>
                                            <p:strVal val="#ppt_w"/>
                                          </p:val>
                                        </p:tav>
                                      </p:tavLst>
                                    </p:anim>
                                    <p:anim calcmode="lin" valueType="num">
                                      <p:cBhvr>
                                        <p:cTn id="36" dur="500" fill="hold"/>
                                        <p:tgtEl>
                                          <p:spTgt spid="9"/>
                                        </p:tgtEl>
                                        <p:attrNameLst>
                                          <p:attrName>ppt_h</p:attrName>
                                        </p:attrNameLst>
                                      </p:cBhvr>
                                      <p:tavLst>
                                        <p:tav tm="0">
                                          <p:val>
                                            <p:strVal val="#ppt_h*0.01"/>
                                          </p:val>
                                        </p:tav>
                                        <p:tav tm="100000">
                                          <p:val>
                                            <p:strVal val="#ppt_h"/>
                                          </p:val>
                                        </p:tav>
                                      </p:tavLst>
                                    </p:anim>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h+1"/>
                                          </p:val>
                                        </p:tav>
                                        <p:tav tm="100000">
                                          <p:val>
                                            <p:strVal val="#ppt_y"/>
                                          </p:val>
                                        </p:tav>
                                      </p:tavLst>
                                    </p:anim>
                                    <p:animEffect transition="in" filter="fade">
                                      <p:cBhvr>
                                        <p:cTn id="39" dur="500"/>
                                        <p:tgtEl>
                                          <p:spTgt spid="9"/>
                                        </p:tgtEl>
                                      </p:cBhvr>
                                    </p:animEffect>
                                  </p:childTnLst>
                                </p:cTn>
                              </p:par>
                              <p:par>
                                <p:cTn id="40" presetID="58" presetClass="entr" presetSubtype="0" accel="10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ppt_w*2.5"/>
                                          </p:val>
                                        </p:tav>
                                        <p:tav tm="100000">
                                          <p:val>
                                            <p:strVal val="#ppt_w"/>
                                          </p:val>
                                        </p:tav>
                                      </p:tavLst>
                                    </p:anim>
                                    <p:anim calcmode="lin" valueType="num">
                                      <p:cBhvr>
                                        <p:cTn id="43" dur="500" fill="hold"/>
                                        <p:tgtEl>
                                          <p:spTgt spid="10"/>
                                        </p:tgtEl>
                                        <p:attrNameLst>
                                          <p:attrName>ppt_h</p:attrName>
                                        </p:attrNameLst>
                                      </p:cBhvr>
                                      <p:tavLst>
                                        <p:tav tm="0">
                                          <p:val>
                                            <p:strVal val="#ppt_h*0.01"/>
                                          </p:val>
                                        </p:tav>
                                        <p:tav tm="100000">
                                          <p:val>
                                            <p:strVal val="#ppt_h"/>
                                          </p:val>
                                        </p:tav>
                                      </p:tavLst>
                                    </p:anim>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h+1"/>
                                          </p:val>
                                        </p:tav>
                                        <p:tav tm="100000">
                                          <p:val>
                                            <p:strVal val="#ppt_y"/>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27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0" y="1500174"/>
          <a:ext cx="5143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5072066" y="2500306"/>
            <a:ext cx="335758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6">
                    <a:lumMod val="50000"/>
                  </a:schemeClr>
                </a:solidFill>
              </a:rPr>
              <a:t>GENERALIDADES</a:t>
            </a:r>
            <a:endParaRPr kumimoji="0" lang="es-EC" sz="20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4" name="4 Subtítulo"/>
          <p:cNvSpPr txBox="1">
            <a:spLocks/>
          </p:cNvSpPr>
          <p:nvPr/>
        </p:nvSpPr>
        <p:spPr>
          <a:xfrm>
            <a:off x="5357818" y="3143248"/>
            <a:ext cx="228601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Antecedentes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5" name="4 Subtítulo"/>
          <p:cNvSpPr txBox="1">
            <a:spLocks/>
          </p:cNvSpPr>
          <p:nvPr/>
        </p:nvSpPr>
        <p:spPr>
          <a:xfrm>
            <a:off x="5357818" y="3714752"/>
            <a:ext cx="228601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Objetivos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b="122"/>
          <a:stretch>
            <a:fillRect/>
          </a:stretch>
        </p:blipFill>
        <p:spPr bwMode="auto">
          <a:xfrm>
            <a:off x="500034" y="571480"/>
            <a:ext cx="3994575" cy="595793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786314" y="571513"/>
            <a:ext cx="3929090" cy="5958334"/>
          </a:xfrm>
          <a:prstGeom prst="rect">
            <a:avLst/>
          </a:prstGeom>
          <a:noFill/>
          <a:ln w="9525">
            <a:noFill/>
            <a:miter lim="800000"/>
            <a:headEnd/>
            <a:tailEnd/>
          </a:ln>
        </p:spPr>
      </p:pic>
      <p:sp>
        <p:nvSpPr>
          <p:cNvPr id="6" name="5 Título"/>
          <p:cNvSpPr>
            <a:spLocks noGrp="1"/>
          </p:cNvSpPr>
          <p:nvPr>
            <p:ph type="title"/>
          </p:nvPr>
        </p:nvSpPr>
        <p:spPr>
          <a:xfrm>
            <a:off x="127545" y="571480"/>
            <a:ext cx="586803" cy="6072206"/>
          </a:xfrm>
        </p:spPr>
        <p:txBody>
          <a:bodyPr vert="vert270">
            <a:noAutofit/>
          </a:bodyPr>
          <a:lstStyle/>
          <a:p>
            <a:r>
              <a:rPr lang="es-EC" sz="3600" b="1" dirty="0" smtClean="0">
                <a:solidFill>
                  <a:schemeClr val="bg1"/>
                </a:solidFill>
                <a:latin typeface="Calibri" pitchFamily="34" charset="0"/>
                <a:cs typeface="Calibri" pitchFamily="34" charset="0"/>
              </a:rPr>
              <a:t>RESULTADOS</a:t>
            </a:r>
            <a:endParaRPr lang="es-EC" sz="36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143372" y="1714488"/>
          <a:ext cx="50006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0" y="1857364"/>
            <a:ext cx="4714876" cy="785818"/>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400" b="1" dirty="0" smtClean="0">
                <a:solidFill>
                  <a:schemeClr val="accent6">
                    <a:lumMod val="50000"/>
                  </a:schemeClr>
                </a:solidFill>
              </a:rPr>
              <a:t>FACTORES DE SITIO ENCONTRADOS EN ESTE ESTUDIO</a:t>
            </a:r>
            <a:endParaRPr kumimoji="0" lang="es-EC" sz="24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4" name="4 Subtítulo"/>
          <p:cNvSpPr txBox="1">
            <a:spLocks/>
          </p:cNvSpPr>
          <p:nvPr/>
        </p:nvSpPr>
        <p:spPr>
          <a:xfrm>
            <a:off x="285720" y="3571876"/>
            <a:ext cx="3214710"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Sismos de Análisis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5" name="4 Subtítulo"/>
          <p:cNvSpPr txBox="1">
            <a:spLocks/>
          </p:cNvSpPr>
          <p:nvPr/>
        </p:nvSpPr>
        <p:spPr>
          <a:xfrm>
            <a:off x="299102" y="4143380"/>
            <a:ext cx="264320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Tipos de Suelos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6" name="4 Subtítulo"/>
          <p:cNvSpPr txBox="1">
            <a:spLocks/>
          </p:cNvSpPr>
          <p:nvPr/>
        </p:nvSpPr>
        <p:spPr>
          <a:xfrm>
            <a:off x="313616" y="4786322"/>
            <a:ext cx="4429156" cy="428628"/>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Factores de Amplificación </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8" name="4 Subtítulo"/>
          <p:cNvSpPr txBox="1">
            <a:spLocks/>
          </p:cNvSpPr>
          <p:nvPr/>
        </p:nvSpPr>
        <p:spPr>
          <a:xfrm>
            <a:off x="345838" y="5429264"/>
            <a:ext cx="6083550" cy="428628"/>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Implementación de estos factores al programa </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SISMOS DE ANÁLISIS</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pic>
        <p:nvPicPr>
          <p:cNvPr id="7169" name="Picture 1"/>
          <p:cNvPicPr>
            <a:picLocks noChangeAspect="1" noChangeArrowheads="1"/>
          </p:cNvPicPr>
          <p:nvPr/>
        </p:nvPicPr>
        <p:blipFill>
          <a:blip r:embed="rId2"/>
          <a:srcRect/>
          <a:stretch>
            <a:fillRect/>
          </a:stretch>
        </p:blipFill>
        <p:spPr bwMode="auto">
          <a:xfrm>
            <a:off x="1714480" y="285728"/>
            <a:ext cx="5786478" cy="2786082"/>
          </a:xfrm>
          <a:prstGeom prst="rect">
            <a:avLst/>
          </a:prstGeom>
          <a:noFill/>
          <a:ln w="9525">
            <a:noFill/>
            <a:miter lim="800000"/>
            <a:headEnd/>
            <a:tailEnd/>
          </a:ln>
          <a:effectLst/>
        </p:spPr>
      </p:pic>
      <p:pic>
        <p:nvPicPr>
          <p:cNvPr id="6" name="5 Imagen"/>
          <p:cNvPicPr/>
          <p:nvPr/>
        </p:nvPicPr>
        <p:blipFill>
          <a:blip r:embed="rId3" cstate="print"/>
          <a:srcRect/>
          <a:stretch>
            <a:fillRect/>
          </a:stretch>
        </p:blipFill>
        <p:spPr bwMode="auto">
          <a:xfrm>
            <a:off x="357158" y="3143248"/>
            <a:ext cx="5071730" cy="1927257"/>
          </a:xfrm>
          <a:prstGeom prst="rect">
            <a:avLst/>
          </a:prstGeom>
          <a:noFill/>
          <a:ln w="9525">
            <a:noFill/>
            <a:miter lim="800000"/>
            <a:headEnd/>
            <a:tailEnd/>
          </a:ln>
        </p:spPr>
      </p:pic>
      <p:pic>
        <p:nvPicPr>
          <p:cNvPr id="7" name="6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714744" y="4572008"/>
            <a:ext cx="5220335" cy="2062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169"/>
                                        </p:tgtEl>
                                        <p:attrNameLst>
                                          <p:attrName>style.visibility</p:attrName>
                                        </p:attrNameLst>
                                      </p:cBhvr>
                                      <p:to>
                                        <p:strVal val="visible"/>
                                      </p:to>
                                    </p:set>
                                    <p:anim calcmode="lin" valueType="num">
                                      <p:cBhvr>
                                        <p:cTn id="12" dur="1000" fill="hold"/>
                                        <p:tgtEl>
                                          <p:spTgt spid="7169"/>
                                        </p:tgtEl>
                                        <p:attrNameLst>
                                          <p:attrName>ppt_w</p:attrName>
                                        </p:attrNameLst>
                                      </p:cBhvr>
                                      <p:tavLst>
                                        <p:tav tm="0">
                                          <p:val>
                                            <p:strVal val="#ppt_w+.3"/>
                                          </p:val>
                                        </p:tav>
                                        <p:tav tm="100000">
                                          <p:val>
                                            <p:strVal val="#ppt_w"/>
                                          </p:val>
                                        </p:tav>
                                      </p:tavLst>
                                    </p:anim>
                                    <p:anim calcmode="lin" valueType="num">
                                      <p:cBhvr>
                                        <p:cTn id="13" dur="1000" fill="hold"/>
                                        <p:tgtEl>
                                          <p:spTgt spid="7169"/>
                                        </p:tgtEl>
                                        <p:attrNameLst>
                                          <p:attrName>ppt_h</p:attrName>
                                        </p:attrNameLst>
                                      </p:cBhvr>
                                      <p:tavLst>
                                        <p:tav tm="0">
                                          <p:val>
                                            <p:strVal val="#ppt_h"/>
                                          </p:val>
                                        </p:tav>
                                        <p:tav tm="100000">
                                          <p:val>
                                            <p:strVal val="#ppt_h"/>
                                          </p:val>
                                        </p:tav>
                                      </p:tavLst>
                                    </p:anim>
                                    <p:animEffect transition="in" filter="fade">
                                      <p:cBhvr>
                                        <p:cTn id="14" dur="1000"/>
                                        <p:tgtEl>
                                          <p:spTgt spid="7169"/>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2.5"/>
                                          </p:val>
                                        </p:tav>
                                        <p:tav tm="100000">
                                          <p:val>
                                            <p:strVal val="#ppt_w"/>
                                          </p:val>
                                        </p:tav>
                                      </p:tavLst>
                                    </p:anim>
                                    <p:anim calcmode="lin" valueType="num">
                                      <p:cBhvr>
                                        <p:cTn id="20" dur="500" fill="hold"/>
                                        <p:tgtEl>
                                          <p:spTgt spid="6"/>
                                        </p:tgtEl>
                                        <p:attrNameLst>
                                          <p:attrName>ppt_h</p:attrName>
                                        </p:attrNameLst>
                                      </p:cBhvr>
                                      <p:tavLst>
                                        <p:tav tm="0">
                                          <p:val>
                                            <p:strVal val="#ppt_h*0.01"/>
                                          </p:val>
                                        </p:tav>
                                        <p:tav tm="100000">
                                          <p:val>
                                            <p:strVal val="#ppt_h"/>
                                          </p:val>
                                        </p:tav>
                                      </p:tavLst>
                                    </p:anim>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h+1"/>
                                          </p:val>
                                        </p:tav>
                                        <p:tav tm="100000">
                                          <p:val>
                                            <p:strVal val="#ppt_y"/>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2143108" y="428604"/>
            <a:ext cx="4791075" cy="2533650"/>
          </a:xfrm>
          <a:prstGeom prst="rect">
            <a:avLst/>
          </a:prstGeom>
          <a:noFill/>
          <a:ln w="9525">
            <a:noFill/>
            <a:miter lim="800000"/>
            <a:headEnd/>
            <a:tailEnd/>
          </a:ln>
          <a:effectLst/>
        </p:spPr>
      </p:pic>
      <p:pic>
        <p:nvPicPr>
          <p:cNvPr id="3" name="2 Imagen"/>
          <p:cNvPicPr/>
          <p:nvPr/>
        </p:nvPicPr>
        <p:blipFill>
          <a:blip r:embed="rId3" cstate="print"/>
          <a:stretch>
            <a:fillRect/>
          </a:stretch>
        </p:blipFill>
        <p:spPr>
          <a:xfrm>
            <a:off x="642910" y="3143248"/>
            <a:ext cx="5220586" cy="1988289"/>
          </a:xfrm>
          <a:prstGeom prst="rect">
            <a:avLst/>
          </a:prstGeom>
        </p:spPr>
      </p:pic>
      <p:pic>
        <p:nvPicPr>
          <p:cNvPr id="4" name="3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500430" y="4763386"/>
            <a:ext cx="5219710" cy="20946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strVal val="#ppt_w*0.05"/>
                                          </p:val>
                                        </p:tav>
                                        <p:tav tm="100000">
                                          <p:val>
                                            <p:strVal val="#ppt_w"/>
                                          </p:val>
                                        </p:tav>
                                      </p:tavLst>
                                    </p:anim>
                                    <p:anim calcmode="lin" valueType="num">
                                      <p:cBhvr>
                                        <p:cTn id="8" dur="500" fill="hold"/>
                                        <p:tgtEl>
                                          <p:spTgt spid="55298"/>
                                        </p:tgtEl>
                                        <p:attrNameLst>
                                          <p:attrName>ppt_h</p:attrName>
                                        </p:attrNameLst>
                                      </p:cBhvr>
                                      <p:tavLst>
                                        <p:tav tm="0">
                                          <p:val>
                                            <p:strVal val="#ppt_h"/>
                                          </p:val>
                                        </p:tav>
                                        <p:tav tm="100000">
                                          <p:val>
                                            <p:strVal val="#ppt_h"/>
                                          </p:val>
                                        </p:tav>
                                      </p:tavLst>
                                    </p:anim>
                                    <p:anim calcmode="lin" valueType="num">
                                      <p:cBhvr>
                                        <p:cTn id="9" dur="500" fill="hold"/>
                                        <p:tgtEl>
                                          <p:spTgt spid="55298"/>
                                        </p:tgtEl>
                                        <p:attrNameLst>
                                          <p:attrName>ppt_x</p:attrName>
                                        </p:attrNameLst>
                                      </p:cBhvr>
                                      <p:tavLst>
                                        <p:tav tm="0">
                                          <p:val>
                                            <p:strVal val="#ppt_x-.2"/>
                                          </p:val>
                                        </p:tav>
                                        <p:tav tm="100000">
                                          <p:val>
                                            <p:strVal val="#ppt_x"/>
                                          </p:val>
                                        </p:tav>
                                      </p:tavLst>
                                    </p:anim>
                                    <p:anim calcmode="lin" valueType="num">
                                      <p:cBhvr>
                                        <p:cTn id="10" dur="500" fill="hold"/>
                                        <p:tgtEl>
                                          <p:spTgt spid="55298"/>
                                        </p:tgtEl>
                                        <p:attrNameLst>
                                          <p:attrName>ppt_y</p:attrName>
                                        </p:attrNameLst>
                                      </p:cBhvr>
                                      <p:tavLst>
                                        <p:tav tm="0">
                                          <p:val>
                                            <p:strVal val="#ppt_y"/>
                                          </p:val>
                                        </p:tav>
                                        <p:tav tm="100000">
                                          <p:val>
                                            <p:strVal val="#ppt_y"/>
                                          </p:val>
                                        </p:tav>
                                      </p:tavLst>
                                    </p:anim>
                                    <p:animEffect transition="in" filter="fade">
                                      <p:cBhvr>
                                        <p:cTn id="11" dur="500"/>
                                        <p:tgtEl>
                                          <p:spTgt spid="552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2285984" y="571480"/>
            <a:ext cx="4786346" cy="2543175"/>
          </a:xfrm>
          <a:prstGeom prst="rect">
            <a:avLst/>
          </a:prstGeom>
          <a:noFill/>
          <a:ln w="9525">
            <a:noFill/>
            <a:miter lim="800000"/>
            <a:headEnd/>
            <a:tailEnd/>
          </a:ln>
          <a:effectLst/>
        </p:spPr>
      </p:pic>
      <p:pic>
        <p:nvPicPr>
          <p:cNvPr id="3" name="2 Imagen"/>
          <p:cNvPicPr/>
          <p:nvPr/>
        </p:nvPicPr>
        <p:blipFill>
          <a:blip r:embed="rId3" cstate="print"/>
          <a:stretch>
            <a:fillRect/>
          </a:stretch>
        </p:blipFill>
        <p:spPr>
          <a:xfrm>
            <a:off x="428596" y="3286124"/>
            <a:ext cx="5220335" cy="2109405"/>
          </a:xfrm>
          <a:prstGeom prst="rect">
            <a:avLst/>
          </a:prstGeom>
        </p:spPr>
      </p:pic>
      <p:pic>
        <p:nvPicPr>
          <p:cNvPr id="4" name="3 Imagen"/>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571868" y="4742180"/>
            <a:ext cx="5220335" cy="21158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 calcmode="lin" valueType="num">
                                      <p:cBhvr>
                                        <p:cTn id="9" dur="500" fill="hold"/>
                                        <p:tgtEl>
                                          <p:spTgt spid="56322"/>
                                        </p:tgtEl>
                                        <p:attrNameLst>
                                          <p:attrName>style.rotation</p:attrName>
                                        </p:attrNameLst>
                                      </p:cBhvr>
                                      <p:tavLst>
                                        <p:tav tm="0">
                                          <p:val>
                                            <p:fltVal val="360"/>
                                          </p:val>
                                        </p:tav>
                                        <p:tav tm="100000">
                                          <p:val>
                                            <p:fltVal val="0"/>
                                          </p:val>
                                        </p:tav>
                                      </p:tavLst>
                                    </p:anim>
                                    <p:animEffect transition="in" filter="fade">
                                      <p:cBhvr>
                                        <p:cTn id="10" dur="500"/>
                                        <p:tgtEl>
                                          <p:spTgt spid="5632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800" decel="100000"/>
                                        <p:tgtEl>
                                          <p:spTgt spid="4"/>
                                        </p:tgtEl>
                                      </p:cBhvr>
                                    </p:animEffect>
                                    <p:anim calcmode="lin" valueType="num">
                                      <p:cBhvr>
                                        <p:cTn id="21" dur="800" decel="100000" fill="hold"/>
                                        <p:tgtEl>
                                          <p:spTgt spid="4"/>
                                        </p:tgtEl>
                                        <p:attrNameLst>
                                          <p:attrName>style.rotation</p:attrName>
                                        </p:attrNameLst>
                                      </p:cBhvr>
                                      <p:tavLst>
                                        <p:tav tm="0">
                                          <p:val>
                                            <p:fltVal val="-90"/>
                                          </p:val>
                                        </p:tav>
                                        <p:tav tm="100000">
                                          <p:val>
                                            <p:fltVal val="0"/>
                                          </p:val>
                                        </p:tav>
                                      </p:tavLst>
                                    </p:anim>
                                    <p:anim calcmode="lin" valueType="num">
                                      <p:cBhvr>
                                        <p:cTn id="22" dur="800" decel="100000" fill="hold"/>
                                        <p:tgtEl>
                                          <p:spTgt spid="4"/>
                                        </p:tgtEl>
                                        <p:attrNameLst>
                                          <p:attrName>ppt_x</p:attrName>
                                        </p:attrNameLst>
                                      </p:cBhvr>
                                      <p:tavLst>
                                        <p:tav tm="0">
                                          <p:val>
                                            <p:strVal val="#ppt_x+0.4"/>
                                          </p:val>
                                        </p:tav>
                                        <p:tav tm="100000">
                                          <p:val>
                                            <p:strVal val="#ppt_x-0.05"/>
                                          </p:val>
                                        </p:tav>
                                      </p:tavLst>
                                    </p:anim>
                                    <p:anim calcmode="lin" valueType="num">
                                      <p:cBhvr>
                                        <p:cTn id="23" dur="800" decel="100000" fill="hold"/>
                                        <p:tgtEl>
                                          <p:spTgt spid="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TIPOS DE SUELOS</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pic>
        <p:nvPicPr>
          <p:cNvPr id="3" name="2 Imagen"/>
          <p:cNvPicPr/>
          <p:nvPr/>
        </p:nvPicPr>
        <p:blipFill>
          <a:blip r:embed="rId2"/>
          <a:srcRect t="3125" b="1302"/>
          <a:stretch>
            <a:fillRect/>
          </a:stretch>
        </p:blipFill>
        <p:spPr bwMode="auto">
          <a:xfrm>
            <a:off x="357158" y="3857628"/>
            <a:ext cx="4000528" cy="2857520"/>
          </a:xfrm>
          <a:prstGeom prst="rect">
            <a:avLst/>
          </a:prstGeom>
          <a:noFill/>
          <a:ln w="9525">
            <a:noFill/>
            <a:miter lim="800000"/>
            <a:headEnd/>
            <a:tailEnd/>
          </a:ln>
        </p:spPr>
      </p:pic>
      <p:sp>
        <p:nvSpPr>
          <p:cNvPr id="4" name="3 Rectángulo"/>
          <p:cNvSpPr/>
          <p:nvPr/>
        </p:nvSpPr>
        <p:spPr>
          <a:xfrm>
            <a:off x="214282" y="285728"/>
            <a:ext cx="4019049" cy="369332"/>
          </a:xfrm>
          <a:prstGeom prst="rect">
            <a:avLst/>
          </a:prstGeom>
        </p:spPr>
        <p:txBody>
          <a:bodyPr wrap="none">
            <a:spAutoFit/>
          </a:bodyPr>
          <a:lstStyle/>
          <a:p>
            <a:r>
              <a:rPr lang="es-ES" b="1" dirty="0" smtClean="0">
                <a:latin typeface="Arial" pitchFamily="34" charset="0"/>
                <a:cs typeface="Arial" pitchFamily="34" charset="0"/>
              </a:rPr>
              <a:t>Consultora </a:t>
            </a:r>
            <a:r>
              <a:rPr lang="es-EC" b="1" dirty="0" smtClean="0">
                <a:latin typeface="Arial" pitchFamily="34" charset="0"/>
                <a:cs typeface="Arial" pitchFamily="34" charset="0"/>
              </a:rPr>
              <a:t>PLANMANN Cía. Ltda., </a:t>
            </a:r>
            <a:endParaRPr lang="es-EC" b="1" dirty="0">
              <a:latin typeface="Arial" pitchFamily="34" charset="0"/>
              <a:cs typeface="Arial" pitchFamily="34" charset="0"/>
            </a:endParaRPr>
          </a:p>
        </p:txBody>
      </p:sp>
      <p:pic>
        <p:nvPicPr>
          <p:cNvPr id="5" name="4 Imagen"/>
          <p:cNvPicPr/>
          <p:nvPr/>
        </p:nvPicPr>
        <p:blipFill>
          <a:blip r:embed="rId3" cstate="print"/>
          <a:srcRect/>
          <a:stretch>
            <a:fillRect/>
          </a:stretch>
        </p:blipFill>
        <p:spPr bwMode="auto">
          <a:xfrm>
            <a:off x="285721" y="571481"/>
            <a:ext cx="4071965" cy="2500329"/>
          </a:xfrm>
          <a:prstGeom prst="rect">
            <a:avLst/>
          </a:prstGeom>
          <a:noFill/>
          <a:ln w="9525">
            <a:noFill/>
            <a:miter lim="800000"/>
            <a:headEnd/>
            <a:tailEnd/>
          </a:ln>
        </p:spPr>
      </p:pic>
      <p:sp>
        <p:nvSpPr>
          <p:cNvPr id="6" name="5 Rectángulo"/>
          <p:cNvSpPr/>
          <p:nvPr/>
        </p:nvSpPr>
        <p:spPr>
          <a:xfrm>
            <a:off x="-71470" y="3143248"/>
            <a:ext cx="4572000" cy="646331"/>
          </a:xfrm>
          <a:prstGeom prst="rect">
            <a:avLst/>
          </a:prstGeom>
        </p:spPr>
        <p:txBody>
          <a:bodyPr>
            <a:spAutoFit/>
          </a:bodyPr>
          <a:lstStyle/>
          <a:p>
            <a:pPr algn="ctr"/>
            <a:r>
              <a:rPr lang="es-EC" b="1" dirty="0" smtClean="0">
                <a:latin typeface="Arial" pitchFamily="34" charset="0"/>
                <a:cs typeface="Arial" pitchFamily="34" charset="0"/>
              </a:rPr>
              <a:t>Estudios realizados por la Escuela Politécnica Nacional</a:t>
            </a:r>
            <a:endParaRPr lang="es-EC" b="1" dirty="0">
              <a:latin typeface="Arial" pitchFamily="34" charset="0"/>
              <a:cs typeface="Arial" pitchFamily="34" charset="0"/>
            </a:endParaRPr>
          </a:p>
        </p:txBody>
      </p:sp>
      <p:pic>
        <p:nvPicPr>
          <p:cNvPr id="7" name="4 Imagen"/>
          <p:cNvPicPr>
            <a:picLocks noChangeAspect="1" noChangeArrowheads="1"/>
          </p:cNvPicPr>
          <p:nvPr/>
        </p:nvPicPr>
        <p:blipFill>
          <a:blip r:embed="rId4"/>
          <a:srcRect/>
          <a:stretch>
            <a:fillRect/>
          </a:stretch>
        </p:blipFill>
        <p:spPr bwMode="auto">
          <a:xfrm>
            <a:off x="4786314" y="1285860"/>
            <a:ext cx="4000528" cy="5360708"/>
          </a:xfrm>
          <a:prstGeom prst="rect">
            <a:avLst/>
          </a:prstGeom>
          <a:noFill/>
          <a:ln w="9525">
            <a:noFill/>
            <a:miter lim="800000"/>
            <a:headEnd/>
            <a:tailEnd/>
          </a:ln>
        </p:spPr>
      </p:pic>
      <p:sp>
        <p:nvSpPr>
          <p:cNvPr id="8" name="7 Rectángulo"/>
          <p:cNvSpPr/>
          <p:nvPr/>
        </p:nvSpPr>
        <p:spPr>
          <a:xfrm>
            <a:off x="4572000" y="500042"/>
            <a:ext cx="4572000" cy="646331"/>
          </a:xfrm>
          <a:prstGeom prst="rect">
            <a:avLst/>
          </a:prstGeom>
        </p:spPr>
        <p:txBody>
          <a:bodyPr>
            <a:spAutoFit/>
          </a:bodyPr>
          <a:lstStyle/>
          <a:p>
            <a:pPr algn="ctr"/>
            <a:r>
              <a:rPr lang="es-EC" b="1" dirty="0" smtClean="0">
                <a:latin typeface="Arial" pitchFamily="34" charset="0"/>
                <a:cs typeface="Arial" pitchFamily="34" charset="0"/>
              </a:rPr>
              <a:t>Estudios realizados para el metro de Quito</a:t>
            </a:r>
            <a:endParaRPr lang="es-EC"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255586" y="456691"/>
            <a:ext cx="7031190" cy="3043747"/>
          </a:xfrm>
          <a:prstGeom prst="rect">
            <a:avLst/>
          </a:prstGeom>
          <a:noFill/>
          <a:ln w="9525">
            <a:noFill/>
            <a:miter lim="800000"/>
            <a:headEnd/>
            <a:tailEnd/>
          </a:ln>
          <a:effectLst/>
        </p:spPr>
      </p:pic>
      <p:sp>
        <p:nvSpPr>
          <p:cNvPr id="4" name="3 Rectángulo"/>
          <p:cNvSpPr/>
          <p:nvPr/>
        </p:nvSpPr>
        <p:spPr>
          <a:xfrm>
            <a:off x="214282" y="285728"/>
            <a:ext cx="671979" cy="369332"/>
          </a:xfrm>
          <a:prstGeom prst="rect">
            <a:avLst/>
          </a:prstGeom>
        </p:spPr>
        <p:txBody>
          <a:bodyPr wrap="none">
            <a:spAutoFit/>
          </a:bodyPr>
          <a:lstStyle/>
          <a:p>
            <a:r>
              <a:rPr lang="es-EC" b="1" dirty="0" smtClean="0">
                <a:latin typeface="Arial" pitchFamily="34" charset="0"/>
                <a:cs typeface="Arial" pitchFamily="34" charset="0"/>
              </a:rPr>
              <a:t>ERN</a:t>
            </a:r>
            <a:endParaRPr lang="es-EC" b="1" dirty="0">
              <a:latin typeface="Arial" pitchFamily="34" charset="0"/>
              <a:cs typeface="Arial" pitchFamily="34" charset="0"/>
            </a:endParaRPr>
          </a:p>
        </p:txBody>
      </p:sp>
      <p:pic>
        <p:nvPicPr>
          <p:cNvPr id="1028" name="Picture 4"/>
          <p:cNvPicPr>
            <a:picLocks noChangeAspect="1" noChangeArrowheads="1"/>
          </p:cNvPicPr>
          <p:nvPr/>
        </p:nvPicPr>
        <p:blipFill>
          <a:blip r:embed="rId3"/>
          <a:srcRect b="2163"/>
          <a:stretch>
            <a:fillRect/>
          </a:stretch>
        </p:blipFill>
        <p:spPr bwMode="auto">
          <a:xfrm>
            <a:off x="1071538" y="3626118"/>
            <a:ext cx="7643866" cy="32319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heckerboard(across)">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85720" y="642918"/>
            <a:ext cx="4086225" cy="2733675"/>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a:srcRect/>
          <a:stretch>
            <a:fillRect/>
          </a:stretch>
        </p:blipFill>
        <p:spPr bwMode="auto">
          <a:xfrm>
            <a:off x="4357686" y="1285860"/>
            <a:ext cx="4386291" cy="2266950"/>
          </a:xfrm>
          <a:prstGeom prst="rect">
            <a:avLst/>
          </a:prstGeom>
          <a:noFill/>
          <a:ln w="9525">
            <a:noFill/>
            <a:miter lim="800000"/>
            <a:headEnd/>
            <a:tailEnd/>
          </a:ln>
          <a:effectLst/>
        </p:spPr>
      </p:pic>
      <p:sp>
        <p:nvSpPr>
          <p:cNvPr id="4" name="3 Rectángulo"/>
          <p:cNvSpPr/>
          <p:nvPr/>
        </p:nvSpPr>
        <p:spPr>
          <a:xfrm>
            <a:off x="214282" y="214290"/>
            <a:ext cx="3583032" cy="369332"/>
          </a:xfrm>
          <a:prstGeom prst="rect">
            <a:avLst/>
          </a:prstGeom>
        </p:spPr>
        <p:txBody>
          <a:bodyPr wrap="none">
            <a:spAutoFit/>
          </a:bodyPr>
          <a:lstStyle/>
          <a:p>
            <a:r>
              <a:rPr lang="es-ES" b="1" i="1" dirty="0" smtClean="0">
                <a:latin typeface="Arial" pitchFamily="34" charset="0"/>
                <a:cs typeface="Arial" pitchFamily="34" charset="0"/>
              </a:rPr>
              <a:t>El Condado (Sector 30 - MSQ1)</a:t>
            </a:r>
            <a:endParaRPr lang="es-EC" b="1" dirty="0">
              <a:latin typeface="Arial" pitchFamily="34" charset="0"/>
              <a:cs typeface="Arial" pitchFamily="34" charset="0"/>
            </a:endParaRPr>
          </a:p>
        </p:txBody>
      </p:sp>
      <p:sp>
        <p:nvSpPr>
          <p:cNvPr id="6" name="5 Rectángulo"/>
          <p:cNvSpPr/>
          <p:nvPr/>
        </p:nvSpPr>
        <p:spPr>
          <a:xfrm>
            <a:off x="285720" y="3786190"/>
            <a:ext cx="3839513" cy="646331"/>
          </a:xfrm>
          <a:prstGeom prst="rect">
            <a:avLst/>
          </a:prstGeom>
        </p:spPr>
        <p:txBody>
          <a:bodyPr wrap="none">
            <a:spAutoFit/>
          </a:bodyPr>
          <a:lstStyle/>
          <a:p>
            <a:pPr marL="0" lvl="3"/>
            <a:r>
              <a:rPr lang="es-ES" b="1" i="1" dirty="0" smtClean="0">
                <a:latin typeface="Arial" pitchFamily="34" charset="0"/>
                <a:cs typeface="Arial" pitchFamily="34" charset="0"/>
              </a:rPr>
              <a:t>Chimbacalle (Sector 31 – MSQ10)</a:t>
            </a:r>
            <a:endParaRPr lang="es-EC" b="1" i="1" dirty="0" smtClean="0">
              <a:latin typeface="Arial" pitchFamily="34" charset="0"/>
              <a:cs typeface="Arial" pitchFamily="34" charset="0"/>
            </a:endParaRPr>
          </a:p>
          <a:p>
            <a:endParaRPr lang="es-EC" b="1" i="1" dirty="0">
              <a:latin typeface="Arial" pitchFamily="34" charset="0"/>
              <a:cs typeface="Arial" pitchFamily="34" charset="0"/>
            </a:endParaRPr>
          </a:p>
        </p:txBody>
      </p:sp>
      <p:pic>
        <p:nvPicPr>
          <p:cNvPr id="57349" name="Picture 5"/>
          <p:cNvPicPr>
            <a:picLocks noChangeAspect="1" noChangeArrowheads="1"/>
          </p:cNvPicPr>
          <p:nvPr/>
        </p:nvPicPr>
        <p:blipFill>
          <a:blip r:embed="rId4"/>
          <a:srcRect/>
          <a:stretch>
            <a:fillRect/>
          </a:stretch>
        </p:blipFill>
        <p:spPr bwMode="auto">
          <a:xfrm>
            <a:off x="342897" y="4286272"/>
            <a:ext cx="3800475" cy="2286000"/>
          </a:xfrm>
          <a:prstGeom prst="rect">
            <a:avLst/>
          </a:prstGeom>
          <a:noFill/>
          <a:ln w="9525">
            <a:noFill/>
            <a:miter lim="800000"/>
            <a:headEnd/>
            <a:tailEnd/>
          </a:ln>
          <a:effectLst/>
        </p:spPr>
      </p:pic>
      <p:pic>
        <p:nvPicPr>
          <p:cNvPr id="57350" name="Picture 6"/>
          <p:cNvPicPr>
            <a:picLocks noChangeAspect="1" noChangeArrowheads="1"/>
          </p:cNvPicPr>
          <p:nvPr/>
        </p:nvPicPr>
        <p:blipFill>
          <a:blip r:embed="rId5"/>
          <a:srcRect/>
          <a:stretch>
            <a:fillRect/>
          </a:stretch>
        </p:blipFill>
        <p:spPr bwMode="auto">
          <a:xfrm>
            <a:off x="4286248" y="4500570"/>
            <a:ext cx="4424361" cy="2190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in)">
                                      <p:cBhvr>
                                        <p:cTn id="7" dur="500"/>
                                        <p:tgtEl>
                                          <p:spTgt spid="57346"/>
                                        </p:tgtEl>
                                      </p:cBhvr>
                                    </p:animEffect>
                                  </p:childTnLst>
                                </p:cTn>
                              </p:par>
                              <p:par>
                                <p:cTn id="8" presetID="4" presetClass="entr" presetSubtype="16" fill="hold"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box(in)">
                                      <p:cBhvr>
                                        <p:cTn id="10" dur="500"/>
                                        <p:tgtEl>
                                          <p:spTgt spid="573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box(in)">
                                      <p:cBhvr>
                                        <p:cTn id="19" dur="500"/>
                                        <p:tgtEl>
                                          <p:spTgt spid="57349"/>
                                        </p:tgtEl>
                                      </p:cBhvr>
                                    </p:animEffect>
                                  </p:childTnLst>
                                </p:cTn>
                              </p:par>
                              <p:par>
                                <p:cTn id="20" presetID="4" presetClass="entr" presetSubtype="16" fill="hold" nodeType="withEffect">
                                  <p:stCondLst>
                                    <p:cond delay="0"/>
                                  </p:stCondLst>
                                  <p:childTnLst>
                                    <p:set>
                                      <p:cBhvr>
                                        <p:cTn id="21" dur="1" fill="hold">
                                          <p:stCondLst>
                                            <p:cond delay="0"/>
                                          </p:stCondLst>
                                        </p:cTn>
                                        <p:tgtEl>
                                          <p:spTgt spid="57350"/>
                                        </p:tgtEl>
                                        <p:attrNameLst>
                                          <p:attrName>style.visibility</p:attrName>
                                        </p:attrNameLst>
                                      </p:cBhvr>
                                      <p:to>
                                        <p:strVal val="visible"/>
                                      </p:to>
                                    </p:set>
                                    <p:animEffect transition="in" filter="box(in)">
                                      <p:cBhvr>
                                        <p:cTn id="22"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331640" y="2996952"/>
            <a:ext cx="6264696" cy="964308"/>
          </a:xfrm>
          <a:prstGeom prst="rect">
            <a:avLst/>
          </a:prstGeom>
          <a:solidFill>
            <a:schemeClr val="bg1">
              <a:lumMod val="95000"/>
            </a:schemeClr>
          </a:solidFill>
        </p:spPr>
        <p:txBody>
          <a:bodyPr>
            <a:normAutofit fontScale="67500" lnSpcReduction="2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FACTORES DE AMPLIFICACIÓN</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graphicFrame>
        <p:nvGraphicFramePr>
          <p:cNvPr id="3" name="2 Gráfico"/>
          <p:cNvGraphicFramePr/>
          <p:nvPr/>
        </p:nvGraphicFramePr>
        <p:xfrm>
          <a:off x="500034" y="285728"/>
          <a:ext cx="4967605" cy="2981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p:nvPr/>
        </p:nvGraphicFramePr>
        <p:xfrm>
          <a:off x="3857620" y="3714752"/>
          <a:ext cx="4859079" cy="2892056"/>
        </p:xfrm>
        <a:graphic>
          <a:graphicData uri="http://schemas.openxmlformats.org/drawingml/2006/chart">
            <c:chart xmlns:c="http://schemas.openxmlformats.org/drawingml/2006/chart" xmlns:r="http://schemas.openxmlformats.org/officeDocument/2006/relationships" r:id="rId3"/>
          </a:graphicData>
        </a:graphic>
      </p:graphicFrame>
      <p:sp>
        <p:nvSpPr>
          <p:cNvPr id="5" name="4 Flecha izquierda"/>
          <p:cNvSpPr/>
          <p:nvPr/>
        </p:nvSpPr>
        <p:spPr>
          <a:xfrm>
            <a:off x="5572132" y="1000108"/>
            <a:ext cx="2500330" cy="1357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CONDADO</a:t>
            </a:r>
            <a:endParaRPr lang="es-EC" b="1" dirty="0"/>
          </a:p>
        </p:txBody>
      </p:sp>
      <p:sp>
        <p:nvSpPr>
          <p:cNvPr id="6" name="5 Flecha derecha"/>
          <p:cNvSpPr/>
          <p:nvPr/>
        </p:nvSpPr>
        <p:spPr>
          <a:xfrm>
            <a:off x="1214414" y="4857760"/>
            <a:ext cx="2571768"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CHIMBACALLE</a:t>
            </a:r>
            <a:endParaRPr lang="es-EC" b="1" dirty="0"/>
          </a:p>
        </p:txBody>
      </p:sp>
      <p:sp>
        <p:nvSpPr>
          <p:cNvPr id="7" name="6 Medio marco"/>
          <p:cNvSpPr/>
          <p:nvPr/>
        </p:nvSpPr>
        <p:spPr>
          <a:xfrm>
            <a:off x="285720" y="71414"/>
            <a:ext cx="1571636" cy="928694"/>
          </a:xfrm>
          <a:prstGeom prst="halfFrame">
            <a:avLst>
              <a:gd name="adj1" fmla="val 16141"/>
              <a:gd name="adj2" fmla="val 16141"/>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chemeClr val="tx1"/>
              </a:solidFill>
            </a:endParaRPr>
          </a:p>
        </p:txBody>
      </p:sp>
      <p:sp>
        <p:nvSpPr>
          <p:cNvPr id="8" name="7 Medio marco"/>
          <p:cNvSpPr/>
          <p:nvPr/>
        </p:nvSpPr>
        <p:spPr>
          <a:xfrm rot="10800000">
            <a:off x="4086448" y="2542715"/>
            <a:ext cx="1571636" cy="928694"/>
          </a:xfrm>
          <a:prstGeom prst="halfFrame">
            <a:avLst>
              <a:gd name="adj1" fmla="val 16141"/>
              <a:gd name="adj2" fmla="val 16141"/>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solidFill>
                <a:schemeClr val="tx1"/>
              </a:solidFill>
            </a:endParaRPr>
          </a:p>
        </p:txBody>
      </p:sp>
      <p:sp>
        <p:nvSpPr>
          <p:cNvPr id="9" name="8 Medio marco"/>
          <p:cNvSpPr/>
          <p:nvPr/>
        </p:nvSpPr>
        <p:spPr>
          <a:xfrm>
            <a:off x="3655524" y="3512688"/>
            <a:ext cx="1571636" cy="928694"/>
          </a:xfrm>
          <a:prstGeom prst="halfFrame">
            <a:avLst>
              <a:gd name="adj1" fmla="val 16141"/>
              <a:gd name="adj2" fmla="val 16141"/>
            </a:avLst>
          </a:prstGeom>
          <a:gradFill flip="none" rotWithShape="1">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solidFill>
                <a:schemeClr val="tx1"/>
              </a:solidFill>
            </a:endParaRPr>
          </a:p>
        </p:txBody>
      </p:sp>
      <p:sp>
        <p:nvSpPr>
          <p:cNvPr id="10" name="9 Medio marco"/>
          <p:cNvSpPr/>
          <p:nvPr/>
        </p:nvSpPr>
        <p:spPr>
          <a:xfrm rot="10800000">
            <a:off x="7358082" y="5857892"/>
            <a:ext cx="1571636" cy="928694"/>
          </a:xfrm>
          <a:prstGeom prst="halfFrame">
            <a:avLst>
              <a:gd name="adj1" fmla="val 16141"/>
              <a:gd name="adj2" fmla="val 16141"/>
            </a:avLst>
          </a:prstGeom>
          <a:gradFill flip="none" rotWithShape="1">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Graphic spid="4" grpId="0">
        <p:bldAsOne/>
      </p:bldGraphic>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714356"/>
            <a:ext cx="5715040" cy="2857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Rectángulo"/>
          <p:cNvSpPr/>
          <p:nvPr/>
        </p:nvSpPr>
        <p:spPr>
          <a:xfrm>
            <a:off x="428596" y="214290"/>
            <a:ext cx="8143932" cy="369332"/>
          </a:xfrm>
          <a:prstGeom prst="rect">
            <a:avLst/>
          </a:prstGeom>
        </p:spPr>
        <p:txBody>
          <a:bodyPr wrap="square">
            <a:spAutoFit/>
          </a:bodyPr>
          <a:lstStyle/>
          <a:p>
            <a:r>
              <a:rPr lang="es-EC" b="1" dirty="0" smtClean="0">
                <a:latin typeface="Arial" pitchFamily="34" charset="0"/>
                <a:cs typeface="Arial" pitchFamily="34" charset="0"/>
              </a:rPr>
              <a:t>COMPRACIÓN DE ESPECTROS</a:t>
            </a:r>
            <a:endParaRPr lang="es-EC" b="1" dirty="0">
              <a:latin typeface="Arial" pitchFamily="34" charset="0"/>
              <a:cs typeface="Arial" pitchFamily="34" charset="0"/>
            </a:endParaRPr>
          </a:p>
        </p:txBody>
      </p:sp>
      <p:graphicFrame>
        <p:nvGraphicFramePr>
          <p:cNvPr id="4" name="3 Gráfico"/>
          <p:cNvGraphicFramePr/>
          <p:nvPr/>
        </p:nvGraphicFramePr>
        <p:xfrm>
          <a:off x="357158" y="785794"/>
          <a:ext cx="5500726" cy="29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3500430" y="3714752"/>
          <a:ext cx="5220228" cy="29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Graphic spid="4" grpId="0">
        <p:bldAsOne/>
      </p:bldGraphic>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3 Marcador de contenido"/>
          <p:cNvGraphicFramePr>
            <a:graphicFrameLocks noGrp="1"/>
          </p:cNvGraphicFramePr>
          <p:nvPr>
            <p:ph idx="4294967295"/>
            <p:extLst>
              <p:ext uri="{D42A27DB-BD31-4B8C-83A1-F6EECF244321}">
                <p14:modId xmlns="" xmlns:p14="http://schemas.microsoft.com/office/powerpoint/2010/main" val="3868685085"/>
              </p:ext>
            </p:extLst>
          </p:nvPr>
        </p:nvGraphicFramePr>
        <p:xfrm>
          <a:off x="357158" y="0"/>
          <a:ext cx="814393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ANTECEDENTES</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4 Subtítulo"/>
          <p:cNvSpPr txBox="1">
            <a:spLocks/>
          </p:cNvSpPr>
          <p:nvPr/>
        </p:nvSpPr>
        <p:spPr>
          <a:xfrm>
            <a:off x="357158" y="571480"/>
            <a:ext cx="264320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Antecedentes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pic>
        <p:nvPicPr>
          <p:cNvPr id="6" name="Desastres.wmv">
            <a:hlinkClick r:id="" action="ppaction://media"/>
          </p:cNvPr>
          <p:cNvPicPr>
            <a:picLocks noRot="1" noChangeAspect="1"/>
          </p:cNvPicPr>
          <p:nvPr>
            <a:videoFile r:link="rId1"/>
          </p:nvPr>
        </p:nvPicPr>
        <p:blipFill>
          <a:blip r:embed="rId7"/>
          <a:stretch>
            <a:fillRect/>
          </a:stretch>
        </p:blipFill>
        <p:spPr>
          <a:xfrm>
            <a:off x="2143108" y="3786190"/>
            <a:ext cx="5083976" cy="285750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6"/>
                                        </p:tgtEl>
                                      </p:cBhvr>
                                    </p:cmd>
                                  </p:childTnLst>
                                </p:cTn>
                              </p:par>
                            </p:childTnLst>
                          </p:cTn>
                        </p:par>
                      </p:childTnLst>
                    </p:cTn>
                  </p:par>
                </p:childTnLst>
              </p:cTn>
              <p:nextCondLst>
                <p:cond evt="onClick" delay="0">
                  <p:tgtEl>
                    <p:spTgt spid="6"/>
                  </p:tgtEl>
                </p:cond>
              </p:nextCondLst>
            </p:seq>
            <p:video>
              <p:cMediaNode>
                <p:cTn id="30"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Graphic spid="10" grpId="0">
        <p:bldAsOne/>
      </p:bldGraphic>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3929058" y="3429000"/>
            <a:ext cx="4800600" cy="3143250"/>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833426" y="4643446"/>
            <a:ext cx="2095500" cy="657225"/>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a:srcRect/>
          <a:stretch>
            <a:fillRect/>
          </a:stretch>
        </p:blipFill>
        <p:spPr bwMode="auto">
          <a:xfrm>
            <a:off x="857224" y="5357826"/>
            <a:ext cx="2124075" cy="647700"/>
          </a:xfrm>
          <a:prstGeom prst="rect">
            <a:avLst/>
          </a:prstGeom>
          <a:noFill/>
          <a:ln w="9525">
            <a:noFill/>
            <a:miter lim="800000"/>
            <a:headEnd/>
            <a:tailEnd/>
          </a:ln>
          <a:effectLst/>
        </p:spPr>
      </p:pic>
      <p:pic>
        <p:nvPicPr>
          <p:cNvPr id="61445" name="Picture 5"/>
          <p:cNvPicPr>
            <a:picLocks noChangeAspect="1" noChangeArrowheads="1"/>
          </p:cNvPicPr>
          <p:nvPr/>
        </p:nvPicPr>
        <p:blipFill>
          <a:blip r:embed="rId5"/>
          <a:srcRect/>
          <a:stretch>
            <a:fillRect/>
          </a:stretch>
        </p:blipFill>
        <p:spPr bwMode="auto">
          <a:xfrm>
            <a:off x="5786446" y="1243002"/>
            <a:ext cx="2124075" cy="685800"/>
          </a:xfrm>
          <a:prstGeom prst="rect">
            <a:avLst/>
          </a:prstGeom>
          <a:noFill/>
          <a:ln w="9525">
            <a:noFill/>
            <a:miter lim="800000"/>
            <a:headEnd/>
            <a:tailEnd/>
          </a:ln>
          <a:effectLst/>
        </p:spPr>
      </p:pic>
      <p:pic>
        <p:nvPicPr>
          <p:cNvPr id="61446" name="Picture 6"/>
          <p:cNvPicPr>
            <a:picLocks noChangeAspect="1" noChangeArrowheads="1"/>
          </p:cNvPicPr>
          <p:nvPr/>
        </p:nvPicPr>
        <p:blipFill>
          <a:blip r:embed="rId6"/>
          <a:srcRect/>
          <a:stretch>
            <a:fillRect/>
          </a:stretch>
        </p:blipFill>
        <p:spPr bwMode="auto">
          <a:xfrm>
            <a:off x="5857884" y="2000240"/>
            <a:ext cx="2038350" cy="666750"/>
          </a:xfrm>
          <a:prstGeom prst="rect">
            <a:avLst/>
          </a:prstGeom>
          <a:noFill/>
          <a:ln w="9525">
            <a:noFill/>
            <a:miter lim="800000"/>
            <a:headEnd/>
            <a:tailEnd/>
          </a:ln>
          <a:effectLst/>
        </p:spPr>
      </p:pic>
      <p:pic>
        <p:nvPicPr>
          <p:cNvPr id="61447" name="Picture 7"/>
          <p:cNvPicPr>
            <a:picLocks noChangeAspect="1" noChangeArrowheads="1"/>
          </p:cNvPicPr>
          <p:nvPr/>
        </p:nvPicPr>
        <p:blipFill>
          <a:blip r:embed="rId7"/>
          <a:srcRect/>
          <a:stretch>
            <a:fillRect/>
          </a:stretch>
        </p:blipFill>
        <p:spPr bwMode="auto">
          <a:xfrm>
            <a:off x="214282" y="500042"/>
            <a:ext cx="4791075" cy="3124200"/>
          </a:xfrm>
          <a:prstGeom prst="rect">
            <a:avLst/>
          </a:prstGeom>
          <a:noFill/>
          <a:ln w="9525">
            <a:noFill/>
            <a:miter lim="800000"/>
            <a:headEnd/>
            <a:tailEnd/>
          </a:ln>
          <a:effectLst/>
        </p:spPr>
      </p:pic>
      <p:sp>
        <p:nvSpPr>
          <p:cNvPr id="8" name="7 Flecha izquierda"/>
          <p:cNvSpPr/>
          <p:nvPr/>
        </p:nvSpPr>
        <p:spPr>
          <a:xfrm>
            <a:off x="4857752" y="571480"/>
            <a:ext cx="3286148" cy="2643206"/>
          </a:xfrm>
          <a:prstGeom prst="leftArrow">
            <a:avLst>
              <a:gd name="adj1" fmla="val 65375"/>
              <a:gd name="adj2" fmla="val 478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izquierda"/>
          <p:cNvSpPr/>
          <p:nvPr/>
        </p:nvSpPr>
        <p:spPr>
          <a:xfrm>
            <a:off x="5010152" y="723880"/>
            <a:ext cx="3286148" cy="2643206"/>
          </a:xfrm>
          <a:prstGeom prst="leftArrow">
            <a:avLst>
              <a:gd name="adj1" fmla="val 65375"/>
              <a:gd name="adj2" fmla="val 47804"/>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izquierda"/>
          <p:cNvSpPr/>
          <p:nvPr/>
        </p:nvSpPr>
        <p:spPr>
          <a:xfrm rot="10800000">
            <a:off x="633386" y="3919542"/>
            <a:ext cx="3286148" cy="2643206"/>
          </a:xfrm>
          <a:prstGeom prst="leftArrow">
            <a:avLst>
              <a:gd name="adj1" fmla="val 65375"/>
              <a:gd name="adj2" fmla="val 47804"/>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izquierda"/>
          <p:cNvSpPr/>
          <p:nvPr/>
        </p:nvSpPr>
        <p:spPr>
          <a:xfrm rot="10800000">
            <a:off x="785786" y="4071942"/>
            <a:ext cx="3286148" cy="2643206"/>
          </a:xfrm>
          <a:prstGeom prst="leftArrow">
            <a:avLst>
              <a:gd name="adj1" fmla="val 65375"/>
              <a:gd name="adj2" fmla="val 47804"/>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checkerboard(across)">
                                      <p:cBhvr>
                                        <p:cTn id="7" dur="500"/>
                                        <p:tgtEl>
                                          <p:spTgt spid="61442"/>
                                        </p:tgtEl>
                                      </p:cBhvr>
                                    </p:animEffect>
                                  </p:childTnLst>
                                </p:cTn>
                              </p:par>
                              <p:par>
                                <p:cTn id="8" presetID="5" presetClass="entr" presetSubtype="10" fill="hold"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checkerboard(across)">
                                      <p:cBhvr>
                                        <p:cTn id="10" dur="500"/>
                                        <p:tgtEl>
                                          <p:spTgt spid="61443"/>
                                        </p:tgtEl>
                                      </p:cBhvr>
                                    </p:animEffect>
                                  </p:childTnLst>
                                </p:cTn>
                              </p:par>
                              <p:par>
                                <p:cTn id="11" presetID="5" presetClass="entr" presetSubtype="10" fill="hold" nodeType="withEffect">
                                  <p:stCondLst>
                                    <p:cond delay="0"/>
                                  </p:stCondLst>
                                  <p:childTnLst>
                                    <p:set>
                                      <p:cBhvr>
                                        <p:cTn id="12" dur="1" fill="hold">
                                          <p:stCondLst>
                                            <p:cond delay="0"/>
                                          </p:stCondLst>
                                        </p:cTn>
                                        <p:tgtEl>
                                          <p:spTgt spid="61444"/>
                                        </p:tgtEl>
                                        <p:attrNameLst>
                                          <p:attrName>style.visibility</p:attrName>
                                        </p:attrNameLst>
                                      </p:cBhvr>
                                      <p:to>
                                        <p:strVal val="visible"/>
                                      </p:to>
                                    </p:set>
                                    <p:animEffect transition="in" filter="checkerboard(across)">
                                      <p:cBhvr>
                                        <p:cTn id="13" dur="500"/>
                                        <p:tgtEl>
                                          <p:spTgt spid="61444"/>
                                        </p:tgtEl>
                                      </p:cBhvr>
                                    </p:animEffect>
                                  </p:childTnLst>
                                </p:cTn>
                              </p:par>
                              <p:par>
                                <p:cTn id="14" presetID="5" presetClass="entr" presetSubtype="10" fill="hold" nodeType="withEffect">
                                  <p:stCondLst>
                                    <p:cond delay="0"/>
                                  </p:stCondLst>
                                  <p:childTnLst>
                                    <p:set>
                                      <p:cBhvr>
                                        <p:cTn id="15" dur="1" fill="hold">
                                          <p:stCondLst>
                                            <p:cond delay="0"/>
                                          </p:stCondLst>
                                        </p:cTn>
                                        <p:tgtEl>
                                          <p:spTgt spid="61445"/>
                                        </p:tgtEl>
                                        <p:attrNameLst>
                                          <p:attrName>style.visibility</p:attrName>
                                        </p:attrNameLst>
                                      </p:cBhvr>
                                      <p:to>
                                        <p:strVal val="visible"/>
                                      </p:to>
                                    </p:set>
                                    <p:animEffect transition="in" filter="checkerboard(across)">
                                      <p:cBhvr>
                                        <p:cTn id="16" dur="500"/>
                                        <p:tgtEl>
                                          <p:spTgt spid="61445"/>
                                        </p:tgtEl>
                                      </p:cBhvr>
                                    </p:animEffect>
                                  </p:childTnLst>
                                </p:cTn>
                              </p:par>
                              <p:par>
                                <p:cTn id="17" presetID="5" presetClass="entr" presetSubtype="10" fill="hold" nodeType="withEffect">
                                  <p:stCondLst>
                                    <p:cond delay="0"/>
                                  </p:stCondLst>
                                  <p:childTnLst>
                                    <p:set>
                                      <p:cBhvr>
                                        <p:cTn id="18" dur="1" fill="hold">
                                          <p:stCondLst>
                                            <p:cond delay="0"/>
                                          </p:stCondLst>
                                        </p:cTn>
                                        <p:tgtEl>
                                          <p:spTgt spid="61446"/>
                                        </p:tgtEl>
                                        <p:attrNameLst>
                                          <p:attrName>style.visibility</p:attrName>
                                        </p:attrNameLst>
                                      </p:cBhvr>
                                      <p:to>
                                        <p:strVal val="visible"/>
                                      </p:to>
                                    </p:set>
                                    <p:animEffect transition="in" filter="checkerboard(across)">
                                      <p:cBhvr>
                                        <p:cTn id="19" dur="500"/>
                                        <p:tgtEl>
                                          <p:spTgt spid="61446"/>
                                        </p:tgtEl>
                                      </p:cBhvr>
                                    </p:animEffect>
                                  </p:childTnLst>
                                </p:cTn>
                              </p:par>
                              <p:par>
                                <p:cTn id="20" presetID="5" presetClass="entr" presetSubtype="10" fill="hold" nodeType="withEffect">
                                  <p:stCondLst>
                                    <p:cond delay="0"/>
                                  </p:stCondLst>
                                  <p:childTnLst>
                                    <p:set>
                                      <p:cBhvr>
                                        <p:cTn id="21" dur="1" fill="hold">
                                          <p:stCondLst>
                                            <p:cond delay="0"/>
                                          </p:stCondLst>
                                        </p:cTn>
                                        <p:tgtEl>
                                          <p:spTgt spid="61447"/>
                                        </p:tgtEl>
                                        <p:attrNameLst>
                                          <p:attrName>style.visibility</p:attrName>
                                        </p:attrNameLst>
                                      </p:cBhvr>
                                      <p:to>
                                        <p:strVal val="visible"/>
                                      </p:to>
                                    </p:set>
                                    <p:animEffect transition="in" filter="checkerboard(across)">
                                      <p:cBhvr>
                                        <p:cTn id="22" dur="500"/>
                                        <p:tgtEl>
                                          <p:spTgt spid="6144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tretch>
            <a:fillRect/>
          </a:stretch>
        </p:blipFill>
        <p:spPr>
          <a:xfrm>
            <a:off x="500034" y="714356"/>
            <a:ext cx="8072494" cy="5643602"/>
          </a:xfrm>
          <a:prstGeom prst="rect">
            <a:avLst/>
          </a:prstGeom>
        </p:spPr>
      </p:pic>
      <p:sp>
        <p:nvSpPr>
          <p:cNvPr id="2" name="1 Título"/>
          <p:cNvSpPr txBox="1">
            <a:spLocks/>
          </p:cNvSpPr>
          <p:nvPr/>
        </p:nvSpPr>
        <p:spPr>
          <a:xfrm>
            <a:off x="571472" y="2996952"/>
            <a:ext cx="7715304" cy="964308"/>
          </a:xfrm>
          <a:prstGeom prst="rect">
            <a:avLst/>
          </a:prstGeom>
          <a:solidFill>
            <a:schemeClr val="bg1">
              <a:lumMod val="95000"/>
            </a:schemeClr>
          </a:solidFill>
        </p:spPr>
        <p:txBody>
          <a:bodyPr>
            <a:normAutofit fontScale="52500" lnSpcReduction="2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IMPLEMENTACIÓN DE ESTOS FACTORES AL PROGRAMA MIZOSIQ </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IZOSIQ V2.0.mp4">
            <a:hlinkClick r:id="" action="ppaction://media"/>
          </p:cNvPr>
          <p:cNvPicPr>
            <a:picLocks noRot="1" noChangeAspect="1"/>
          </p:cNvPicPr>
          <p:nvPr>
            <a:videoFile r:link="rId1"/>
          </p:nvPr>
        </p:nvPicPr>
        <p:blipFill>
          <a:blip r:embed="rId3"/>
          <a:stretch>
            <a:fillRect/>
          </a:stretch>
        </p:blipFill>
        <p:spPr>
          <a:xfrm>
            <a:off x="-1524000" y="0"/>
            <a:ext cx="12192000" cy="6858000"/>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3 Marcador de contenido"/>
          <p:cNvGraphicFramePr>
            <a:graphicFrameLocks noGrp="1"/>
          </p:cNvGraphicFramePr>
          <p:nvPr>
            <p:ph idx="4294967295"/>
            <p:extLst>
              <p:ext uri="{D42A27DB-BD31-4B8C-83A1-F6EECF244321}">
                <p14:modId xmlns="" xmlns:p14="http://schemas.microsoft.com/office/powerpoint/2010/main" val="3868685085"/>
              </p:ext>
            </p:extLst>
          </p:nvPr>
        </p:nvGraphicFramePr>
        <p:xfrm>
          <a:off x="214282" y="642918"/>
          <a:ext cx="8501122" cy="6215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1331640" y="2996952"/>
            <a:ext cx="6264696" cy="964308"/>
          </a:xfrm>
          <a:prstGeom prst="rect">
            <a:avLst/>
          </a:prstGeom>
          <a:solidFill>
            <a:schemeClr val="bg1">
              <a:lumMod val="95000"/>
            </a:schemeClr>
          </a:solidFill>
        </p:spPr>
        <p:txBody>
          <a:bodyPr>
            <a:normAutofit fontScale="97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OBJETIVOS</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4 Subtítulo"/>
          <p:cNvSpPr txBox="1">
            <a:spLocks/>
          </p:cNvSpPr>
          <p:nvPr/>
        </p:nvSpPr>
        <p:spPr>
          <a:xfrm>
            <a:off x="285720" y="285728"/>
            <a:ext cx="228601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Objetivos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000496" y="1714488"/>
          <a:ext cx="5143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214282" y="2357430"/>
            <a:ext cx="4929222" cy="357190"/>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6">
                    <a:lumMod val="50000"/>
                  </a:schemeClr>
                </a:solidFill>
              </a:rPr>
              <a:t>SISMOS QUE HAN AFECTADO A QUITO</a:t>
            </a:r>
            <a:endParaRPr kumimoji="0" lang="es-EC" sz="20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Grupo"/>
          <p:cNvGrpSpPr/>
          <p:nvPr/>
        </p:nvGrpSpPr>
        <p:grpSpPr>
          <a:xfrm>
            <a:off x="2733190" y="4429132"/>
            <a:ext cx="2196000" cy="1838752"/>
            <a:chOff x="2733190" y="4429132"/>
            <a:chExt cx="2196000" cy="1838752"/>
          </a:xfrm>
        </p:grpSpPr>
        <p:pic>
          <p:nvPicPr>
            <p:cNvPr id="3078" name="Picture 6"/>
            <p:cNvPicPr>
              <a:picLocks noChangeAspect="1" noChangeArrowheads="1"/>
            </p:cNvPicPr>
            <p:nvPr/>
          </p:nvPicPr>
          <p:blipFill>
            <a:blip r:embed="rId3"/>
            <a:srcRect/>
            <a:stretch>
              <a:fillRect/>
            </a:stretch>
          </p:blipFill>
          <p:spPr bwMode="auto">
            <a:xfrm>
              <a:off x="2733190" y="4429132"/>
              <a:ext cx="2196000" cy="1659190"/>
            </a:xfrm>
            <a:prstGeom prst="rect">
              <a:avLst/>
            </a:prstGeom>
            <a:noFill/>
            <a:ln w="9525">
              <a:noFill/>
              <a:miter lim="800000"/>
              <a:headEnd/>
              <a:tailEnd/>
            </a:ln>
            <a:effectLst/>
          </p:spPr>
        </p:pic>
        <p:sp>
          <p:nvSpPr>
            <p:cNvPr id="19" name="18 CuadroTexto"/>
            <p:cNvSpPr txBox="1"/>
            <p:nvPr/>
          </p:nvSpPr>
          <p:spPr>
            <a:xfrm>
              <a:off x="2786050" y="5929330"/>
              <a:ext cx="2077200" cy="338554"/>
            </a:xfrm>
            <a:prstGeom prst="rect">
              <a:avLst/>
            </a:prstGeom>
            <a:solidFill>
              <a:schemeClr val="bg2"/>
            </a:solidFill>
          </p:spPr>
          <p:txBody>
            <a:bodyPr wrap="square" rtlCol="0">
              <a:spAutoFit/>
            </a:bodyPr>
            <a:lstStyle/>
            <a:p>
              <a:pPr algn="ctr"/>
              <a:r>
                <a:rPr lang="es-ES" sz="1600" b="1" i="1" dirty="0" smtClean="0"/>
                <a:t>Sangolquí 1938</a:t>
              </a:r>
              <a:endParaRPr lang="es-ES" sz="1600" b="1" i="1" dirty="0"/>
            </a:p>
          </p:txBody>
        </p:sp>
      </p:grpSp>
      <p:sp>
        <p:nvSpPr>
          <p:cNvPr id="7" name="6 Título"/>
          <p:cNvSpPr>
            <a:spLocks noGrp="1"/>
          </p:cNvSpPr>
          <p:nvPr>
            <p:ph type="title"/>
          </p:nvPr>
        </p:nvSpPr>
        <p:spPr>
          <a:xfrm>
            <a:off x="428596" y="500042"/>
            <a:ext cx="4357718" cy="1515588"/>
          </a:xfrm>
          <a:solidFill>
            <a:schemeClr val="accent4">
              <a:lumMod val="20000"/>
              <a:lumOff val="80000"/>
            </a:schemeClr>
          </a:solidFill>
          <a:ln>
            <a:solidFill>
              <a:schemeClr val="tx1"/>
            </a:solidFill>
          </a:ln>
        </p:spPr>
        <p:txBody>
          <a:bodyPr>
            <a:noAutofit/>
          </a:bodyPr>
          <a:lstStyle/>
          <a:p>
            <a:pPr algn="ctr"/>
            <a:r>
              <a:rPr lang="es-EC" sz="2000" dirty="0" smtClean="0">
                <a:solidFill>
                  <a:schemeClr val="tx1"/>
                </a:solidFill>
              </a:rPr>
              <a:t>Los terremotos que mÁs afectaron a Quito con mayor intensidad fueron: el de Guayllabamba (1587) y el de Quito (1859)</a:t>
            </a:r>
            <a:endParaRPr lang="es-EC" sz="2000" dirty="0">
              <a:solidFill>
                <a:schemeClr val="tx1"/>
              </a:solidFill>
            </a:endParaRPr>
          </a:p>
        </p:txBody>
      </p:sp>
      <p:pic>
        <p:nvPicPr>
          <p:cNvPr id="3074" name="Picture 2"/>
          <p:cNvPicPr>
            <a:picLocks noChangeAspect="1" noChangeArrowheads="1"/>
          </p:cNvPicPr>
          <p:nvPr/>
        </p:nvPicPr>
        <p:blipFill>
          <a:blip r:embed="rId4"/>
          <a:srcRect/>
          <a:stretch>
            <a:fillRect/>
          </a:stretch>
        </p:blipFill>
        <p:spPr bwMode="auto">
          <a:xfrm>
            <a:off x="4853017" y="428604"/>
            <a:ext cx="3933825" cy="61245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42844" y="2357430"/>
            <a:ext cx="2638425" cy="3648075"/>
          </a:xfrm>
          <a:prstGeom prst="rect">
            <a:avLst/>
          </a:prstGeom>
          <a:noFill/>
          <a:ln w="9525">
            <a:noFill/>
            <a:miter lim="800000"/>
            <a:headEnd/>
            <a:tailEnd/>
          </a:ln>
          <a:effectLst/>
        </p:spPr>
      </p:pic>
      <p:sp>
        <p:nvSpPr>
          <p:cNvPr id="9" name="8 CuadroTexto"/>
          <p:cNvSpPr txBox="1"/>
          <p:nvPr/>
        </p:nvSpPr>
        <p:spPr>
          <a:xfrm>
            <a:off x="159046" y="5643578"/>
            <a:ext cx="2592000" cy="646331"/>
          </a:xfrm>
          <a:prstGeom prst="rect">
            <a:avLst/>
          </a:prstGeom>
          <a:solidFill>
            <a:schemeClr val="bg2"/>
          </a:solidFill>
        </p:spPr>
        <p:txBody>
          <a:bodyPr wrap="square" rtlCol="0">
            <a:spAutoFit/>
          </a:bodyPr>
          <a:lstStyle/>
          <a:p>
            <a:pPr algn="ctr"/>
            <a:r>
              <a:rPr lang="es-ES" b="1" i="1" dirty="0" smtClean="0"/>
              <a:t>Iglesia de San Francisco (1859)</a:t>
            </a:r>
            <a:endParaRPr lang="es-ES" b="1" i="1" dirty="0"/>
          </a:p>
        </p:txBody>
      </p:sp>
      <p:grpSp>
        <p:nvGrpSpPr>
          <p:cNvPr id="23" name="22 Grupo"/>
          <p:cNvGrpSpPr/>
          <p:nvPr/>
        </p:nvGrpSpPr>
        <p:grpSpPr>
          <a:xfrm>
            <a:off x="2786050" y="2428868"/>
            <a:ext cx="2047875" cy="1714512"/>
            <a:chOff x="2786050" y="2428868"/>
            <a:chExt cx="2047875" cy="1714512"/>
          </a:xfrm>
        </p:grpSpPr>
        <p:pic>
          <p:nvPicPr>
            <p:cNvPr id="3076" name="Picture 4"/>
            <p:cNvPicPr>
              <a:picLocks noChangeAspect="1" noChangeArrowheads="1"/>
            </p:cNvPicPr>
            <p:nvPr/>
          </p:nvPicPr>
          <p:blipFill>
            <a:blip r:embed="rId6"/>
            <a:srcRect/>
            <a:stretch>
              <a:fillRect/>
            </a:stretch>
          </p:blipFill>
          <p:spPr bwMode="auto">
            <a:xfrm>
              <a:off x="2786050" y="2428868"/>
              <a:ext cx="2047875" cy="1714512"/>
            </a:xfrm>
            <a:prstGeom prst="rect">
              <a:avLst/>
            </a:prstGeom>
            <a:noFill/>
            <a:ln w="9525">
              <a:noFill/>
              <a:miter lim="800000"/>
              <a:headEnd/>
              <a:tailEnd/>
            </a:ln>
            <a:effectLst/>
          </p:spPr>
        </p:pic>
        <p:sp>
          <p:nvSpPr>
            <p:cNvPr id="18" name="17 CuadroTexto"/>
            <p:cNvSpPr txBox="1"/>
            <p:nvPr/>
          </p:nvSpPr>
          <p:spPr>
            <a:xfrm>
              <a:off x="2812494" y="3786190"/>
              <a:ext cx="1990800" cy="338554"/>
            </a:xfrm>
            <a:prstGeom prst="rect">
              <a:avLst/>
            </a:prstGeom>
            <a:solidFill>
              <a:schemeClr val="bg2"/>
            </a:solidFill>
          </p:spPr>
          <p:txBody>
            <a:bodyPr wrap="square" rtlCol="0">
              <a:spAutoFit/>
            </a:bodyPr>
            <a:lstStyle/>
            <a:p>
              <a:pPr algn="ctr"/>
              <a:r>
                <a:rPr lang="es-ES" sz="1600" b="1" i="1" dirty="0" smtClean="0"/>
                <a:t>Esmeraldas 1906</a:t>
              </a:r>
              <a:endParaRPr lang="es-ES" sz="1600" b="1" i="1" dirty="0"/>
            </a:p>
          </p:txBody>
        </p:sp>
      </p:grpSp>
    </p:spTree>
    <p:extLst>
      <p:ext uri="{BB962C8B-B14F-4D97-AF65-F5344CB8AC3E}">
        <p14:creationId xmlns:p14="http://schemas.microsoft.com/office/powerpoint/2010/main" xmlns="" val="24723246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0" y="1500174"/>
          <a:ext cx="5143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4 Subtítulo"/>
          <p:cNvSpPr txBox="1">
            <a:spLocks/>
          </p:cNvSpPr>
          <p:nvPr/>
        </p:nvSpPr>
        <p:spPr>
          <a:xfrm>
            <a:off x="4500562" y="2214554"/>
            <a:ext cx="4214842" cy="928694"/>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sz="2000" b="1" dirty="0" smtClean="0">
                <a:solidFill>
                  <a:schemeClr val="accent6">
                    <a:lumMod val="50000"/>
                  </a:schemeClr>
                </a:solidFill>
              </a:rPr>
              <a:t>PROPAGACIÓN DE ONDAS EN UNA DIRECCIÓN</a:t>
            </a:r>
            <a:endParaRPr kumimoji="0" lang="es-EC" sz="20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4" name="4 Subtítulo"/>
          <p:cNvSpPr txBox="1">
            <a:spLocks/>
          </p:cNvSpPr>
          <p:nvPr/>
        </p:nvSpPr>
        <p:spPr>
          <a:xfrm>
            <a:off x="5357818" y="3571876"/>
            <a:ext cx="3429024"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s-EC" sz="2000" b="1" dirty="0" smtClean="0">
                <a:solidFill>
                  <a:schemeClr val="accent4">
                    <a:lumMod val="50000"/>
                  </a:schemeClr>
                </a:solidFill>
              </a:rPr>
              <a:t> Propagación de Ondas</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
        <p:nvSpPr>
          <p:cNvPr id="5" name="4 Subtítulo"/>
          <p:cNvSpPr txBox="1">
            <a:spLocks/>
          </p:cNvSpPr>
          <p:nvPr/>
        </p:nvSpPr>
        <p:spPr>
          <a:xfrm>
            <a:off x="5357818" y="4143380"/>
            <a:ext cx="2286016" cy="35719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n-US" sz="2000" b="1" dirty="0" smtClean="0">
                <a:solidFill>
                  <a:schemeClr val="accent4">
                    <a:lumMod val="50000"/>
                  </a:schemeClr>
                </a:solidFill>
              </a:rPr>
              <a:t> Degtra</a:t>
            </a:r>
            <a:endParaRPr kumimoji="0" lang="es-EC" sz="2000" b="1" i="0" u="none" strike="noStrike" kern="1200" cap="none" spc="0" normalizeH="0" baseline="0" dirty="0">
              <a:ln>
                <a:noFill/>
              </a:ln>
              <a:solidFill>
                <a:schemeClr val="accent4">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331640" y="2996952"/>
            <a:ext cx="6264696" cy="964308"/>
          </a:xfrm>
          <a:prstGeom prst="rect">
            <a:avLst/>
          </a:prstGeom>
          <a:solidFill>
            <a:schemeClr val="bg1">
              <a:lumMod val="95000"/>
            </a:schemeClr>
          </a:solidFill>
        </p:spPr>
        <p:txBody>
          <a:bodyPr>
            <a:normAutofit fontScale="82500" lnSpcReduction="100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small" spc="0" normalizeH="0" baseline="0" noProof="0" dirty="0" smtClean="0">
                <a:ln>
                  <a:noFill/>
                </a:ln>
                <a:solidFill>
                  <a:schemeClr val="tx2"/>
                </a:solidFill>
                <a:effectLst/>
                <a:uLnTx/>
                <a:uFillTx/>
                <a:latin typeface="+mj-lt"/>
                <a:ea typeface="+mj-ea"/>
                <a:cs typeface="+mj-cs"/>
              </a:rPr>
              <a:t>PROPAGACIÓN DE ONDAS</a:t>
            </a:r>
            <a:endParaRPr kumimoji="0" lang="es-ES" sz="4000" b="1" i="0" u="none" strike="noStrike" kern="1200" cap="small" spc="0" normalizeH="0" baseline="0" noProof="0" dirty="0">
              <a:ln>
                <a:noFill/>
              </a:ln>
              <a:solidFill>
                <a:schemeClr val="tx2"/>
              </a:solidFill>
              <a:effectLst/>
              <a:uLnTx/>
              <a:uFillTx/>
              <a:latin typeface="+mj-lt"/>
              <a:ea typeface="+mj-ea"/>
              <a:cs typeface="+mj-cs"/>
            </a:endParaRPr>
          </a:p>
        </p:txBody>
      </p:sp>
      <p:pic>
        <p:nvPicPr>
          <p:cNvPr id="6" name="5 Imagen"/>
          <p:cNvPicPr/>
          <p:nvPr/>
        </p:nvPicPr>
        <p:blipFill>
          <a:blip r:embed="rId2" cstate="print"/>
          <a:stretch>
            <a:fillRect/>
          </a:stretch>
        </p:blipFill>
        <p:spPr>
          <a:xfrm>
            <a:off x="2357422" y="1098520"/>
            <a:ext cx="4829397" cy="1758976"/>
          </a:xfrm>
          <a:prstGeom prst="rect">
            <a:avLst/>
          </a:prstGeom>
          <a:ln w="19050">
            <a:solidFill>
              <a:schemeClr val="accent5">
                <a:lumMod val="75000"/>
              </a:schemeClr>
            </a:solidFill>
          </a:ln>
        </p:spPr>
      </p:pic>
      <p:sp>
        <p:nvSpPr>
          <p:cNvPr id="7" name="6 Rectángulo"/>
          <p:cNvSpPr/>
          <p:nvPr/>
        </p:nvSpPr>
        <p:spPr>
          <a:xfrm>
            <a:off x="2880645" y="2876132"/>
            <a:ext cx="3926075" cy="338554"/>
          </a:xfrm>
          <a:prstGeom prst="rect">
            <a:avLst/>
          </a:prstGeom>
        </p:spPr>
        <p:txBody>
          <a:bodyPr wrap="none">
            <a:spAutoFit/>
          </a:bodyPr>
          <a:lstStyle/>
          <a:p>
            <a:r>
              <a:rPr lang="es-ES" sz="1600" b="1" dirty="0" smtClean="0">
                <a:latin typeface="Arial" pitchFamily="34" charset="0"/>
                <a:cs typeface="Arial" pitchFamily="34" charset="0"/>
              </a:rPr>
              <a:t>Figura 3.1. </a:t>
            </a:r>
            <a:r>
              <a:rPr lang="es-ES" sz="1600" dirty="0" smtClean="0">
                <a:latin typeface="Arial" pitchFamily="34" charset="0"/>
                <a:cs typeface="Arial" pitchFamily="34" charset="0"/>
              </a:rPr>
              <a:t>Barra sometida a vibraciones</a:t>
            </a:r>
            <a:endParaRPr lang="es-EC" sz="1600" dirty="0">
              <a:latin typeface="Arial" pitchFamily="34" charset="0"/>
              <a:cs typeface="Arial" pitchFamily="34" charset="0"/>
            </a:endParaRPr>
          </a:p>
        </p:txBody>
      </p:sp>
      <p:pic>
        <p:nvPicPr>
          <p:cNvPr id="8" name="7 Imagen"/>
          <p:cNvPicPr/>
          <p:nvPr/>
        </p:nvPicPr>
        <p:blipFill>
          <a:blip r:embed="rId3" cstate="print"/>
          <a:stretch>
            <a:fillRect/>
          </a:stretch>
        </p:blipFill>
        <p:spPr>
          <a:xfrm>
            <a:off x="642910" y="4071942"/>
            <a:ext cx="2643206" cy="1571636"/>
          </a:xfrm>
          <a:prstGeom prst="rect">
            <a:avLst/>
          </a:prstGeom>
          <a:ln w="19050">
            <a:solidFill>
              <a:schemeClr val="accent5">
                <a:lumMod val="75000"/>
              </a:schemeClr>
            </a:solidFill>
          </a:ln>
        </p:spPr>
      </p:pic>
      <p:sp>
        <p:nvSpPr>
          <p:cNvPr id="9" name="8 Rectángulo"/>
          <p:cNvSpPr/>
          <p:nvPr/>
        </p:nvSpPr>
        <p:spPr>
          <a:xfrm>
            <a:off x="357158" y="5786454"/>
            <a:ext cx="3357586" cy="338554"/>
          </a:xfrm>
          <a:prstGeom prst="rect">
            <a:avLst/>
          </a:prstGeom>
        </p:spPr>
        <p:txBody>
          <a:bodyPr wrap="square">
            <a:spAutoFit/>
          </a:bodyPr>
          <a:lstStyle/>
          <a:p>
            <a:r>
              <a:rPr lang="es-ES" sz="1600" b="1" dirty="0" smtClean="0">
                <a:latin typeface="Arial" pitchFamily="34" charset="0"/>
                <a:cs typeface="Arial" pitchFamily="34" charset="0"/>
              </a:rPr>
              <a:t>Figura 3.2. </a:t>
            </a:r>
            <a:r>
              <a:rPr lang="es-ES" sz="1600" dirty="0" smtClean="0">
                <a:latin typeface="Arial" pitchFamily="34" charset="0"/>
                <a:cs typeface="Arial" pitchFamily="34" charset="0"/>
              </a:rPr>
              <a:t>Elemento Diferencial</a:t>
            </a:r>
            <a:endParaRPr lang="es-EC" sz="1600" dirty="0">
              <a:latin typeface="Arial" pitchFamily="34" charset="0"/>
              <a:cs typeface="Arial" pitchFamily="34" charset="0"/>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2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2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0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0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1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1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14"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231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4" name="Rectangle 5"/>
          <p:cNvSpPr>
            <a:spLocks noChangeArrowheads="1"/>
          </p:cNvSpPr>
          <p:nvPr/>
        </p:nvSpPr>
        <p:spPr bwMode="auto">
          <a:xfrm>
            <a:off x="285720" y="285728"/>
            <a:ext cx="26432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Ecuación de Onda</a:t>
            </a:r>
            <a:endParaRPr kumimoji="0" lang="es-ES" b="1" i="0" u="none" strike="noStrike" cap="none" normalizeH="0" baseline="0" dirty="0" smtClean="0">
              <a:ln>
                <a:noFill/>
              </a:ln>
              <a:solidFill>
                <a:schemeClr val="tx1"/>
              </a:solidFill>
              <a:effectLst/>
              <a:latin typeface="Arial" pitchFamily="34" charset="0"/>
              <a:cs typeface="Arial" pitchFamily="34" charset="0"/>
            </a:endParaRPr>
          </a:p>
        </p:txBody>
      </p:sp>
      <p:pic>
        <p:nvPicPr>
          <p:cNvPr id="12322" name="Picture 34"/>
          <p:cNvPicPr>
            <a:picLocks noChangeAspect="1" noChangeArrowheads="1"/>
          </p:cNvPicPr>
          <p:nvPr/>
        </p:nvPicPr>
        <p:blipFill>
          <a:blip r:embed="rId4"/>
          <a:srcRect b="84281"/>
          <a:stretch>
            <a:fillRect/>
          </a:stretch>
        </p:blipFill>
        <p:spPr bwMode="auto">
          <a:xfrm>
            <a:off x="3643306" y="3714752"/>
            <a:ext cx="5048250" cy="500066"/>
          </a:xfrm>
          <a:prstGeom prst="rect">
            <a:avLst/>
          </a:prstGeom>
          <a:noFill/>
          <a:ln w="9525">
            <a:noFill/>
            <a:miter lim="800000"/>
            <a:headEnd/>
            <a:tailEnd/>
          </a:ln>
          <a:effectLst/>
        </p:spPr>
      </p:pic>
      <p:pic>
        <p:nvPicPr>
          <p:cNvPr id="12323" name="Picture 35"/>
          <p:cNvPicPr>
            <a:picLocks noChangeAspect="1" noChangeArrowheads="1"/>
          </p:cNvPicPr>
          <p:nvPr/>
        </p:nvPicPr>
        <p:blipFill>
          <a:blip r:embed="rId4"/>
          <a:srcRect t="31437" b="52844"/>
          <a:stretch>
            <a:fillRect/>
          </a:stretch>
        </p:blipFill>
        <p:spPr bwMode="auto">
          <a:xfrm>
            <a:off x="3667154" y="4357694"/>
            <a:ext cx="5048250" cy="500066"/>
          </a:xfrm>
          <a:prstGeom prst="rect">
            <a:avLst/>
          </a:prstGeom>
          <a:noFill/>
          <a:ln w="9525">
            <a:noFill/>
            <a:miter lim="800000"/>
            <a:headEnd/>
            <a:tailEnd/>
          </a:ln>
          <a:effectLst/>
        </p:spPr>
      </p:pic>
      <p:pic>
        <p:nvPicPr>
          <p:cNvPr id="12324" name="Picture 36"/>
          <p:cNvPicPr>
            <a:picLocks noChangeAspect="1" noChangeArrowheads="1"/>
          </p:cNvPicPr>
          <p:nvPr/>
        </p:nvPicPr>
        <p:blipFill>
          <a:blip r:embed="rId4"/>
          <a:srcRect t="49402" b="32634"/>
          <a:stretch>
            <a:fillRect/>
          </a:stretch>
        </p:blipFill>
        <p:spPr bwMode="auto">
          <a:xfrm>
            <a:off x="3643306" y="4857760"/>
            <a:ext cx="5048250" cy="571504"/>
          </a:xfrm>
          <a:prstGeom prst="rect">
            <a:avLst/>
          </a:prstGeom>
          <a:noFill/>
          <a:ln w="9525">
            <a:noFill/>
            <a:miter lim="800000"/>
            <a:headEnd/>
            <a:tailEnd/>
          </a:ln>
          <a:effectLst/>
        </p:spPr>
      </p:pic>
      <p:pic>
        <p:nvPicPr>
          <p:cNvPr id="12325" name="Picture 37"/>
          <p:cNvPicPr>
            <a:picLocks noChangeAspect="1" noChangeArrowheads="1"/>
          </p:cNvPicPr>
          <p:nvPr/>
        </p:nvPicPr>
        <p:blipFill>
          <a:blip r:embed="rId4"/>
          <a:srcRect t="87575"/>
          <a:stretch>
            <a:fillRect/>
          </a:stretch>
        </p:blipFill>
        <p:spPr bwMode="auto">
          <a:xfrm>
            <a:off x="3643306" y="5857892"/>
            <a:ext cx="5048250" cy="395268"/>
          </a:xfrm>
          <a:prstGeom prst="rect">
            <a:avLst/>
          </a:prstGeom>
          <a:noFill/>
          <a:ln w="9525">
            <a:noFill/>
            <a:miter lim="800000"/>
            <a:headEnd/>
            <a:tailEnd/>
          </a:ln>
          <a:effectLst/>
        </p:spPr>
      </p:pic>
      <p:sp>
        <p:nvSpPr>
          <p:cNvPr id="55" name="4 Subtítulo"/>
          <p:cNvSpPr txBox="1">
            <a:spLocks/>
          </p:cNvSpPr>
          <p:nvPr/>
        </p:nvSpPr>
        <p:spPr>
          <a:xfrm>
            <a:off x="3857620" y="5572140"/>
            <a:ext cx="4857784" cy="357190"/>
          </a:xfrm>
          <a:prstGeom prst="rect">
            <a:avLst/>
          </a:prstGeom>
          <a:solidFill>
            <a:schemeClr val="bg1"/>
          </a:solidFill>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C" sz="1400" dirty="0" smtClean="0">
                <a:latin typeface="Arial" pitchFamily="34" charset="0"/>
                <a:cs typeface="Arial" pitchFamily="34" charset="0"/>
              </a:rPr>
              <a:t>Masa del elemento diferencial</a:t>
            </a:r>
            <a:endParaRPr kumimoji="0" lang="es-EC" sz="1400" i="0" u="none" strike="noStrike" kern="1200" cap="none" spc="0" normalizeH="0" baseline="0" dirty="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250"/>
                                        <p:tgtEl>
                                          <p:spTgt spid="2"/>
                                        </p:tgtEl>
                                      </p:cBhvr>
                                    </p:animEffect>
                                    <p:set>
                                      <p:cBhvr>
                                        <p:cTn id="7" dur="1" fill="hold">
                                          <p:stCondLst>
                                            <p:cond delay="1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par>
                                <p:cTn id="16" presetID="2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edge">
                                      <p:cBhvr>
                                        <p:cTn id="24" dur="2000"/>
                                        <p:tgtEl>
                                          <p:spTgt spid="44"/>
                                        </p:tgtEl>
                                      </p:cBhvr>
                                    </p:animEffect>
                                  </p:childTnLst>
                                </p:cTn>
                              </p:par>
                              <p:par>
                                <p:cTn id="25" presetID="20" presetClass="entr" presetSubtype="0" fill="hold" nodeType="withEffect">
                                  <p:stCondLst>
                                    <p:cond delay="0"/>
                                  </p:stCondLst>
                                  <p:childTnLst>
                                    <p:set>
                                      <p:cBhvr>
                                        <p:cTn id="26" dur="1" fill="hold">
                                          <p:stCondLst>
                                            <p:cond delay="0"/>
                                          </p:stCondLst>
                                        </p:cTn>
                                        <p:tgtEl>
                                          <p:spTgt spid="12322"/>
                                        </p:tgtEl>
                                        <p:attrNameLst>
                                          <p:attrName>style.visibility</p:attrName>
                                        </p:attrNameLst>
                                      </p:cBhvr>
                                      <p:to>
                                        <p:strVal val="visible"/>
                                      </p:to>
                                    </p:set>
                                    <p:animEffect transition="in" filter="wedge">
                                      <p:cBhvr>
                                        <p:cTn id="27" dur="2000"/>
                                        <p:tgtEl>
                                          <p:spTgt spid="12322"/>
                                        </p:tgtEl>
                                      </p:cBhvr>
                                    </p:animEffect>
                                  </p:childTnLst>
                                </p:cTn>
                              </p:par>
                              <p:par>
                                <p:cTn id="28" presetID="20" presetClass="entr" presetSubtype="0" fill="hold" nodeType="withEffect">
                                  <p:stCondLst>
                                    <p:cond delay="0"/>
                                  </p:stCondLst>
                                  <p:childTnLst>
                                    <p:set>
                                      <p:cBhvr>
                                        <p:cTn id="29" dur="1" fill="hold">
                                          <p:stCondLst>
                                            <p:cond delay="0"/>
                                          </p:stCondLst>
                                        </p:cTn>
                                        <p:tgtEl>
                                          <p:spTgt spid="12323"/>
                                        </p:tgtEl>
                                        <p:attrNameLst>
                                          <p:attrName>style.visibility</p:attrName>
                                        </p:attrNameLst>
                                      </p:cBhvr>
                                      <p:to>
                                        <p:strVal val="visible"/>
                                      </p:to>
                                    </p:set>
                                    <p:animEffect transition="in" filter="wedge">
                                      <p:cBhvr>
                                        <p:cTn id="30" dur="2000"/>
                                        <p:tgtEl>
                                          <p:spTgt spid="12323"/>
                                        </p:tgtEl>
                                      </p:cBhvr>
                                    </p:animEffect>
                                  </p:childTnLst>
                                </p:cTn>
                              </p:par>
                              <p:par>
                                <p:cTn id="31" presetID="20" presetClass="entr" presetSubtype="0" fill="hold" nodeType="withEffect">
                                  <p:stCondLst>
                                    <p:cond delay="0"/>
                                  </p:stCondLst>
                                  <p:childTnLst>
                                    <p:set>
                                      <p:cBhvr>
                                        <p:cTn id="32" dur="1" fill="hold">
                                          <p:stCondLst>
                                            <p:cond delay="0"/>
                                          </p:stCondLst>
                                        </p:cTn>
                                        <p:tgtEl>
                                          <p:spTgt spid="12324"/>
                                        </p:tgtEl>
                                        <p:attrNameLst>
                                          <p:attrName>style.visibility</p:attrName>
                                        </p:attrNameLst>
                                      </p:cBhvr>
                                      <p:to>
                                        <p:strVal val="visible"/>
                                      </p:to>
                                    </p:set>
                                    <p:animEffect transition="in" filter="wedge">
                                      <p:cBhvr>
                                        <p:cTn id="33" dur="2000"/>
                                        <p:tgtEl>
                                          <p:spTgt spid="12324"/>
                                        </p:tgtEl>
                                      </p:cBhvr>
                                    </p:animEffect>
                                  </p:childTnLst>
                                </p:cTn>
                              </p:par>
                              <p:par>
                                <p:cTn id="34" presetID="20" presetClass="entr" presetSubtype="0" fill="hold" nodeType="withEffect">
                                  <p:stCondLst>
                                    <p:cond delay="0"/>
                                  </p:stCondLst>
                                  <p:childTnLst>
                                    <p:set>
                                      <p:cBhvr>
                                        <p:cTn id="35" dur="1" fill="hold">
                                          <p:stCondLst>
                                            <p:cond delay="0"/>
                                          </p:stCondLst>
                                        </p:cTn>
                                        <p:tgtEl>
                                          <p:spTgt spid="12325"/>
                                        </p:tgtEl>
                                        <p:attrNameLst>
                                          <p:attrName>style.visibility</p:attrName>
                                        </p:attrNameLst>
                                      </p:cBhvr>
                                      <p:to>
                                        <p:strVal val="visible"/>
                                      </p:to>
                                    </p:set>
                                    <p:animEffect transition="in" filter="wedge">
                                      <p:cBhvr>
                                        <p:cTn id="36" dur="2000"/>
                                        <p:tgtEl>
                                          <p:spTgt spid="12325"/>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edge">
                                      <p:cBhvr>
                                        <p:cTn id="39"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44" grpId="0"/>
      <p:bldP spid="5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639</TotalTime>
  <Words>1055</Words>
  <Application>Microsoft Office PowerPoint</Application>
  <PresentationFormat>Presentación en pantalla (4:3)</PresentationFormat>
  <Paragraphs>167</Paragraphs>
  <Slides>42</Slides>
  <Notes>7</Notes>
  <HiddenSlides>0</HiddenSlides>
  <MMClips>2</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Mirador</vt:lpstr>
      <vt:lpstr>FACTORES DE AMPLIFICACIÓN DE SITIO PARA LA CIUDAD DE QUITO</vt:lpstr>
      <vt:lpstr>Elaborado por:</vt:lpstr>
      <vt:lpstr>Diapositiva 3</vt:lpstr>
      <vt:lpstr>Diapositiva 4</vt:lpstr>
      <vt:lpstr>Diapositiva 5</vt:lpstr>
      <vt:lpstr>Diapositiva 6</vt:lpstr>
      <vt:lpstr>Los terremotos que mÁs afectaron a Quito con mayor intensidad fueron: el de Guayllabamba (1587) y el de Quito (1859)</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Espectro de diseño </vt:lpstr>
      <vt:lpstr>Diapositiva 22</vt:lpstr>
      <vt:lpstr>Diapositiva 23</vt:lpstr>
      <vt:lpstr>FACTORES DE SITIO</vt:lpstr>
      <vt:lpstr>Diapositiva 25</vt:lpstr>
      <vt:lpstr>Diapositiva 26</vt:lpstr>
      <vt:lpstr>Diapositiva 27</vt:lpstr>
      <vt:lpstr>Diapositiva 28</vt:lpstr>
      <vt:lpstr>Diapositiva 29</vt:lpstr>
      <vt:lpstr>RESULTADOS</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DE AMPLIFICACIÓN DE SITIO PARA LA CIUDAD DE QUITO</dc:title>
  <dc:creator>Dayana</dc:creator>
  <cp:lastModifiedBy>Dayana</cp:lastModifiedBy>
  <cp:revision>73</cp:revision>
  <dcterms:created xsi:type="dcterms:W3CDTF">2013-12-03T12:29:39Z</dcterms:created>
  <dcterms:modified xsi:type="dcterms:W3CDTF">2013-12-09T00:43:43Z</dcterms:modified>
</cp:coreProperties>
</file>