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7">
  <p:sldMasterIdLst>
    <p:sldMasterId id="2147483648" r:id="rId1"/>
  </p:sldMasterIdLst>
  <p:notesMasterIdLst>
    <p:notesMasterId r:id="rId70"/>
  </p:notesMasterIdLst>
  <p:sldIdLst>
    <p:sldId id="256" r:id="rId2"/>
    <p:sldId id="257" r:id="rId3"/>
    <p:sldId id="289" r:id="rId4"/>
    <p:sldId id="258" r:id="rId5"/>
    <p:sldId id="259" r:id="rId6"/>
    <p:sldId id="301" r:id="rId7"/>
    <p:sldId id="260" r:id="rId8"/>
    <p:sldId id="261" r:id="rId9"/>
    <p:sldId id="291" r:id="rId10"/>
    <p:sldId id="290" r:id="rId11"/>
    <p:sldId id="262" r:id="rId12"/>
    <p:sldId id="302" r:id="rId13"/>
    <p:sldId id="303" r:id="rId14"/>
    <p:sldId id="263" r:id="rId15"/>
    <p:sldId id="313" r:id="rId16"/>
    <p:sldId id="326" r:id="rId17"/>
    <p:sldId id="264" r:id="rId18"/>
    <p:sldId id="293" r:id="rId19"/>
    <p:sldId id="314" r:id="rId20"/>
    <p:sldId id="312" r:id="rId21"/>
    <p:sldId id="294" r:id="rId22"/>
    <p:sldId id="295" r:id="rId23"/>
    <p:sldId id="296" r:id="rId24"/>
    <p:sldId id="265" r:id="rId25"/>
    <p:sldId id="297" r:id="rId26"/>
    <p:sldId id="298" r:id="rId27"/>
    <p:sldId id="299" r:id="rId28"/>
    <p:sldId id="266" r:id="rId29"/>
    <p:sldId id="300" r:id="rId30"/>
    <p:sldId id="267" r:id="rId31"/>
    <p:sldId id="268" r:id="rId32"/>
    <p:sldId id="304" r:id="rId33"/>
    <p:sldId id="305" r:id="rId34"/>
    <p:sldId id="306" r:id="rId35"/>
    <p:sldId id="307" r:id="rId36"/>
    <p:sldId id="308" r:id="rId37"/>
    <p:sldId id="310" r:id="rId38"/>
    <p:sldId id="315" r:id="rId39"/>
    <p:sldId id="316" r:id="rId40"/>
    <p:sldId id="270" r:id="rId41"/>
    <p:sldId id="317" r:id="rId42"/>
    <p:sldId id="318" r:id="rId43"/>
    <p:sldId id="321" r:id="rId44"/>
    <p:sldId id="319" r:id="rId45"/>
    <p:sldId id="272" r:id="rId46"/>
    <p:sldId id="273" r:id="rId47"/>
    <p:sldId id="325" r:id="rId48"/>
    <p:sldId id="274" r:id="rId49"/>
    <p:sldId id="275" r:id="rId50"/>
    <p:sldId id="276" r:id="rId51"/>
    <p:sldId id="277" r:id="rId52"/>
    <p:sldId id="327" r:id="rId53"/>
    <p:sldId id="278" r:id="rId54"/>
    <p:sldId id="279" r:id="rId55"/>
    <p:sldId id="280" r:id="rId56"/>
    <p:sldId id="281" r:id="rId57"/>
    <p:sldId id="320" r:id="rId58"/>
    <p:sldId id="282" r:id="rId59"/>
    <p:sldId id="322" r:id="rId60"/>
    <p:sldId id="283" r:id="rId61"/>
    <p:sldId id="323" r:id="rId62"/>
    <p:sldId id="284" r:id="rId63"/>
    <p:sldId id="285" r:id="rId64"/>
    <p:sldId id="286" r:id="rId65"/>
    <p:sldId id="292" r:id="rId66"/>
    <p:sldId id="287" r:id="rId67"/>
    <p:sldId id="324" r:id="rId68"/>
    <p:sldId id="288" r:id="rId6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8" autoAdjust="0"/>
    <p:restoredTop sz="88710" autoAdjust="0"/>
  </p:normalViewPr>
  <p:slideViewPr>
    <p:cSldViewPr>
      <p:cViewPr>
        <p:scale>
          <a:sx n="76" d="100"/>
          <a:sy n="76" d="100"/>
        </p:scale>
        <p:origin x="-930" y="-72"/>
      </p:cViewPr>
      <p:guideLst>
        <p:guide orient="horz" pos="216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avid\Deberes_U\Tesis\POTRumi\avances\reporte(3).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oleObject" Target="Gr&#225;fico%203%20en%20Microsoft%20Word"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avid\Deberes_U\Tesis\POTRumi\avances\reporte_edad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Gr&#225;fico%20en%20Microsoft%20Word"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lgn="l">
              <a:defRPr/>
            </a:pPr>
            <a:r>
              <a:rPr lang="es-EC" sz="1200" b="1">
                <a:latin typeface="Times New Roman" pitchFamily="18" charset="0"/>
                <a:cs typeface="Times New Roman" pitchFamily="18" charset="0"/>
              </a:rPr>
              <a:t>PORCENTAJE</a:t>
            </a:r>
            <a:r>
              <a:rPr lang="es-EC" sz="1200" b="1" baseline="0">
                <a:latin typeface="Times New Roman" pitchFamily="18" charset="0"/>
                <a:cs typeface="Times New Roman" pitchFamily="18" charset="0"/>
              </a:rPr>
              <a:t> OCUPACIÓN ZONAS URBANAS</a:t>
            </a:r>
            <a:endParaRPr lang="es-EC" sz="1200" b="1">
              <a:latin typeface="Times New Roman" pitchFamily="18" charset="0"/>
              <a:cs typeface="Times New Roman" pitchFamily="18" charset="0"/>
            </a:endParaRPr>
          </a:p>
        </c:rich>
      </c:tx>
      <c:layout>
        <c:manualLayout>
          <c:xMode val="edge"/>
          <c:yMode val="edge"/>
          <c:x val="0.20402399801099511"/>
          <c:y val="2.1908681832300835E-2"/>
        </c:manualLayout>
      </c:layout>
      <c:overlay val="1"/>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7595690983104739"/>
          <c:y val="0.11100945507989492"/>
          <c:w val="0.82404309016895261"/>
          <c:h val="0.48398184485385826"/>
        </c:manualLayout>
      </c:layout>
      <c:bar3DChart>
        <c:barDir val="col"/>
        <c:grouping val="clustered"/>
        <c:varyColors val="0"/>
        <c:ser>
          <c:idx val="0"/>
          <c:order val="0"/>
          <c:tx>
            <c:strRef>
              <c:f>Hoja1!$C$1</c:f>
              <c:strCache>
                <c:ptCount val="1"/>
                <c:pt idx="0">
                  <c:v>%</c:v>
                </c:pt>
              </c:strCache>
            </c:strRef>
          </c:tx>
          <c:invertIfNegative val="0"/>
          <c:dLbls>
            <c:dLbl>
              <c:idx val="0"/>
              <c:layout>
                <c:manualLayout>
                  <c:x val="8.3063648992641737E-3"/>
                  <c:y val="-5.8121987067171433E-3"/>
                </c:manualLayout>
              </c:layout>
              <c:showLegendKey val="0"/>
              <c:showVal val="1"/>
              <c:showCatName val="0"/>
              <c:showSerName val="0"/>
              <c:showPercent val="0"/>
              <c:showBubbleSize val="0"/>
            </c:dLbl>
            <c:dLbl>
              <c:idx val="1"/>
              <c:layout>
                <c:manualLayout>
                  <c:x val="4.1531824496320729E-3"/>
                  <c:y val="-8.7182980600756764E-3"/>
                </c:manualLayout>
              </c:layout>
              <c:showLegendKey val="0"/>
              <c:showVal val="1"/>
              <c:showCatName val="0"/>
              <c:showSerName val="0"/>
              <c:showPercent val="0"/>
              <c:showBubbleSize val="0"/>
            </c:dLbl>
            <c:dLbl>
              <c:idx val="2"/>
              <c:layout>
                <c:manualLayout>
                  <c:x val="8.306364899264132E-3"/>
                  <c:y val="-1.1624397413434281E-2"/>
                </c:manualLayout>
              </c:layout>
              <c:showLegendKey val="0"/>
              <c:showVal val="1"/>
              <c:showCatName val="0"/>
              <c:showSerName val="0"/>
              <c:showPercent val="0"/>
              <c:showBubbleSize val="0"/>
            </c:dLbl>
            <c:dLbl>
              <c:idx val="3"/>
              <c:layout>
                <c:manualLayout>
                  <c:x val="8.306364899264132E-3"/>
                  <c:y val="-2.0342695473510072E-2"/>
                </c:manualLayout>
              </c:layout>
              <c:showLegendKey val="0"/>
              <c:showVal val="1"/>
              <c:showCatName val="0"/>
              <c:showSerName val="0"/>
              <c:showPercent val="0"/>
              <c:showBubbleSize val="0"/>
            </c:dLbl>
            <c:dLbl>
              <c:idx val="4"/>
              <c:layout>
                <c:manualLayout>
                  <c:x val="6.2297736744480808E-3"/>
                  <c:y val="-1.7436596120151422E-2"/>
                </c:manualLayout>
              </c:layout>
              <c:showLegendKey val="0"/>
              <c:showVal val="1"/>
              <c:showCatName val="0"/>
              <c:showSerName val="0"/>
              <c:showPercent val="0"/>
              <c:showBubbleSize val="0"/>
            </c:dLbl>
            <c:dLbl>
              <c:idx val="5"/>
              <c:layout>
                <c:manualLayout>
                  <c:x val="6.2297736744480808E-3"/>
                  <c:y val="-8.7182980600756764E-3"/>
                </c:manualLayout>
              </c:layout>
              <c:showLegendKey val="0"/>
              <c:showVal val="1"/>
              <c:showCatName val="0"/>
              <c:showSerName val="0"/>
              <c:showPercent val="0"/>
              <c:showBubbleSize val="0"/>
            </c:dLbl>
            <c:dLbl>
              <c:idx val="6"/>
              <c:layout>
                <c:manualLayout>
                  <c:x val="8.306364899264132E-3"/>
                  <c:y val="0"/>
                </c:manualLayout>
              </c:layout>
              <c:showLegendKey val="0"/>
              <c:showVal val="1"/>
              <c:showCatName val="0"/>
              <c:showSerName val="0"/>
              <c:showPercent val="0"/>
              <c:showBubbleSize val="0"/>
            </c:dLbl>
            <c:dLbl>
              <c:idx val="7"/>
              <c:layout>
                <c:manualLayout>
                  <c:x val="8.306364899264132E-3"/>
                  <c:y val="-1.1624397413434281E-2"/>
                </c:manualLayout>
              </c:layout>
              <c:showLegendKey val="0"/>
              <c:showVal val="1"/>
              <c:showCatName val="0"/>
              <c:showSerName val="0"/>
              <c:showPercent val="0"/>
              <c:showBubbleSize val="0"/>
            </c:dLbl>
            <c:dLbl>
              <c:idx val="8"/>
              <c:layout>
                <c:manualLayout>
                  <c:x val="8.306364899264132E-3"/>
                  <c:y val="5.3277872674376157E-17"/>
                </c:manualLayout>
              </c:layout>
              <c:showLegendKey val="0"/>
              <c:showVal val="1"/>
              <c:showCatName val="0"/>
              <c:showSerName val="0"/>
              <c:showPercent val="0"/>
              <c:showBubbleSize val="0"/>
            </c:dLbl>
            <c:dLbl>
              <c:idx val="9"/>
              <c:layout>
                <c:manualLayout>
                  <c:x val="6.2297736744480808E-3"/>
                  <c:y val="0"/>
                </c:manualLayout>
              </c:layout>
              <c:showLegendKey val="0"/>
              <c:showVal val="1"/>
              <c:showCatName val="0"/>
              <c:showSerName val="0"/>
              <c:showPercent val="0"/>
              <c:showBubbleSize val="0"/>
            </c:dLbl>
            <c:dLbl>
              <c:idx val="10"/>
              <c:layout>
                <c:manualLayout>
                  <c:x val="1.0382956124080087E-2"/>
                  <c:y val="-1.1624397413434281E-2"/>
                </c:manualLayout>
              </c:layout>
              <c:showLegendKey val="0"/>
              <c:showVal val="1"/>
              <c:showCatName val="0"/>
              <c:showSerName val="0"/>
              <c:showPercent val="0"/>
              <c:showBubbleSize val="0"/>
            </c:dLbl>
            <c:dLbl>
              <c:idx val="11"/>
              <c:layout>
                <c:manualLayout>
                  <c:x val="4.1531824496320374E-3"/>
                  <c:y val="0"/>
                </c:manualLayout>
              </c:layout>
              <c:showLegendKey val="0"/>
              <c:showVal val="1"/>
              <c:showCatName val="0"/>
              <c:showSerName val="0"/>
              <c:showPercent val="0"/>
              <c:showBubbleSize val="0"/>
            </c:dLbl>
            <c:txPr>
              <a:bodyPr/>
              <a:lstStyle/>
              <a:p>
                <a:pPr>
                  <a:defRPr sz="900" b="1"/>
                </a:pPr>
                <a:endParaRPr lang="es-ES"/>
              </a:p>
            </c:txPr>
            <c:showLegendKey val="0"/>
            <c:showVal val="1"/>
            <c:showCatName val="0"/>
            <c:showSerName val="0"/>
            <c:showPercent val="0"/>
            <c:showBubbleSize val="0"/>
            <c:showLeaderLines val="0"/>
          </c:dLbls>
          <c:cat>
            <c:strRef>
              <c:f>Hoja1!$A$2:$A$13</c:f>
              <c:strCache>
                <c:ptCount val="12"/>
                <c:pt idx="0">
                  <c:v>Trabajadores de los servicios y vendedores</c:v>
                </c:pt>
                <c:pt idx="1">
                  <c:v>Profesionales cientificos e intelectuales</c:v>
                </c:pt>
                <c:pt idx="2">
                  <c:v>Oficiales, operarios y artesanos</c:v>
                </c:pt>
                <c:pt idx="3">
                  <c:v>Ocupaciónes elementales</c:v>
                </c:pt>
                <c:pt idx="4">
                  <c:v>Personal de apoyo administrativo</c:v>
                </c:pt>
                <c:pt idx="5">
                  <c:v>Operadores de instalaciones y maquinaria</c:v>
                </c:pt>
                <c:pt idx="6">
                  <c:v>Tecnicos y profesionales del nivel medio</c:v>
                </c:pt>
                <c:pt idx="7">
                  <c:v>Directores y gerentes</c:v>
                </c:pt>
                <c:pt idx="8">
                  <c:v>no declarado</c:v>
                </c:pt>
                <c:pt idx="9">
                  <c:v>Trabajador nuevo</c:v>
                </c:pt>
                <c:pt idx="10">
                  <c:v>Agricultores y trabajadores calificados</c:v>
                </c:pt>
                <c:pt idx="11">
                  <c:v>Ocupaciónes militares</c:v>
                </c:pt>
              </c:strCache>
            </c:strRef>
          </c:cat>
          <c:val>
            <c:numRef>
              <c:f>Hoja1!$C$2:$C$13</c:f>
              <c:numCache>
                <c:formatCode>0.0</c:formatCode>
                <c:ptCount val="12"/>
                <c:pt idx="0">
                  <c:v>19.959999999999987</c:v>
                </c:pt>
                <c:pt idx="1">
                  <c:v>14.63</c:v>
                </c:pt>
                <c:pt idx="2">
                  <c:v>13.71</c:v>
                </c:pt>
                <c:pt idx="3">
                  <c:v>11.43</c:v>
                </c:pt>
                <c:pt idx="4">
                  <c:v>9.3000000000000007</c:v>
                </c:pt>
                <c:pt idx="5">
                  <c:v>8.02</c:v>
                </c:pt>
                <c:pt idx="6">
                  <c:v>7.02</c:v>
                </c:pt>
                <c:pt idx="7">
                  <c:v>5.73</c:v>
                </c:pt>
                <c:pt idx="8">
                  <c:v>4.95</c:v>
                </c:pt>
                <c:pt idx="9">
                  <c:v>2.7600000000000002</c:v>
                </c:pt>
                <c:pt idx="10">
                  <c:v>1.7200000000000026</c:v>
                </c:pt>
                <c:pt idx="11">
                  <c:v>0.78</c:v>
                </c:pt>
              </c:numCache>
            </c:numRef>
          </c:val>
        </c:ser>
        <c:dLbls>
          <c:showLegendKey val="0"/>
          <c:showVal val="1"/>
          <c:showCatName val="0"/>
          <c:showSerName val="0"/>
          <c:showPercent val="0"/>
          <c:showBubbleSize val="0"/>
        </c:dLbls>
        <c:gapWidth val="75"/>
        <c:shape val="box"/>
        <c:axId val="157631616"/>
        <c:axId val="157633152"/>
        <c:axId val="0"/>
      </c:bar3DChart>
      <c:catAx>
        <c:axId val="157631616"/>
        <c:scaling>
          <c:orientation val="minMax"/>
        </c:scaling>
        <c:delete val="0"/>
        <c:axPos val="b"/>
        <c:majorTickMark val="none"/>
        <c:minorTickMark val="none"/>
        <c:tickLblPos val="nextTo"/>
        <c:txPr>
          <a:bodyPr/>
          <a:lstStyle/>
          <a:p>
            <a:pPr>
              <a:defRPr sz="1000"/>
            </a:pPr>
            <a:endParaRPr lang="es-ES"/>
          </a:p>
        </c:txPr>
        <c:crossAx val="157633152"/>
        <c:crosses val="autoZero"/>
        <c:auto val="1"/>
        <c:lblAlgn val="ctr"/>
        <c:lblOffset val="100"/>
        <c:noMultiLvlLbl val="0"/>
      </c:catAx>
      <c:valAx>
        <c:axId val="157633152"/>
        <c:scaling>
          <c:orientation val="minMax"/>
        </c:scaling>
        <c:delete val="0"/>
        <c:axPos val="l"/>
        <c:majorGridlines/>
        <c:title>
          <c:tx>
            <c:rich>
              <a:bodyPr rot="-5400000" vert="horz"/>
              <a:lstStyle/>
              <a:p>
                <a:pPr>
                  <a:defRPr sz="1200" b="1"/>
                </a:pPr>
                <a:r>
                  <a:rPr lang="es-ES" sz="1200" b="1"/>
                  <a:t>Porcentaje</a:t>
                </a:r>
              </a:p>
            </c:rich>
          </c:tx>
          <c:layout>
            <c:manualLayout>
              <c:xMode val="edge"/>
              <c:yMode val="edge"/>
              <c:x val="7.123721459184916E-2"/>
              <c:y val="0.30405402928976494"/>
            </c:manualLayout>
          </c:layout>
          <c:overlay val="0"/>
        </c:title>
        <c:numFmt formatCode="0.0" sourceLinked="1"/>
        <c:majorTickMark val="none"/>
        <c:minorTickMark val="none"/>
        <c:tickLblPos val="nextTo"/>
        <c:crossAx val="157631616"/>
        <c:crosses val="autoZero"/>
        <c:crossBetween val="between"/>
      </c:valAx>
    </c:plotArea>
    <c:plotVisOnly val="1"/>
    <c:dispBlanksAs val="gap"/>
    <c:showDLblsOverMax val="0"/>
  </c:chart>
  <c:spPr>
    <a:ln w="25400">
      <a:solidFill>
        <a:schemeClr val="tx1">
          <a:lumMod val="95000"/>
          <a:lumOff val="5000"/>
        </a:schemeClr>
      </a:solid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s-ES" dirty="0" smtClean="0"/>
              <a:t>COBERTURA DE SERVICIOS </a:t>
            </a:r>
            <a:r>
              <a:rPr lang="es-ES" dirty="0"/>
              <a:t>BÁSICOS</a:t>
            </a:r>
          </a:p>
        </c:rich>
      </c:tx>
      <c:layout>
        <c:manualLayout>
          <c:xMode val="edge"/>
          <c:yMode val="edge"/>
          <c:x val="0.11026377952755907"/>
          <c:y val="4.9084977841715081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1910843028591279"/>
          <c:y val="0.22409324697971186"/>
          <c:w val="0.87154330708661421"/>
          <c:h val="0.57073080173951563"/>
        </c:manualLayout>
      </c:layout>
      <c:bar3DChart>
        <c:barDir val="col"/>
        <c:grouping val="clustered"/>
        <c:varyColors val="0"/>
        <c:ser>
          <c:idx val="0"/>
          <c:order val="0"/>
          <c:invertIfNegative val="0"/>
          <c:dLbls>
            <c:dLbl>
              <c:idx val="0"/>
              <c:layout>
                <c:manualLayout>
                  <c:x val="2.2222222222222251E-2"/>
                  <c:y val="-5.0925925925925923E-2"/>
                </c:manualLayout>
              </c:layout>
              <c:showLegendKey val="0"/>
              <c:showVal val="1"/>
              <c:showCatName val="0"/>
              <c:showSerName val="0"/>
              <c:showPercent val="0"/>
              <c:showBubbleSize val="0"/>
            </c:dLbl>
            <c:dLbl>
              <c:idx val="1"/>
              <c:layout>
                <c:manualLayout>
                  <c:x val="2.4999781277340278E-2"/>
                  <c:y val="-4.0469461610823834E-2"/>
                </c:manualLayout>
              </c:layout>
              <c:showLegendKey val="0"/>
              <c:showVal val="1"/>
              <c:showCatName val="0"/>
              <c:showSerName val="0"/>
              <c:showPercent val="0"/>
              <c:showBubbleSize val="0"/>
            </c:dLbl>
            <c:dLbl>
              <c:idx val="2"/>
              <c:layout>
                <c:manualLayout>
                  <c:x val="2.7777777777777991E-2"/>
                  <c:y val="-4.5897175642981181E-2"/>
                </c:manualLayout>
              </c:layout>
              <c:showLegendKey val="0"/>
              <c:showVal val="1"/>
              <c:showCatName val="0"/>
              <c:showSerName val="0"/>
              <c:showPercent val="0"/>
              <c:showBubbleSize val="0"/>
            </c:dLbl>
            <c:dLbl>
              <c:idx val="3"/>
              <c:layout>
                <c:manualLayout>
                  <c:x val="2.4999781277340333E-2"/>
                  <c:y val="-5.938688064895578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Hoja1!$A$1:$D$1</c:f>
              <c:strCache>
                <c:ptCount val="4"/>
                <c:pt idx="0">
                  <c:v>Agua por red pública</c:v>
                </c:pt>
                <c:pt idx="1">
                  <c:v>Alcantarillado</c:v>
                </c:pt>
                <c:pt idx="2">
                  <c:v>Eliminación de basura</c:v>
                </c:pt>
                <c:pt idx="3">
                  <c:v>Energía eléctrica</c:v>
                </c:pt>
              </c:strCache>
            </c:strRef>
          </c:cat>
          <c:val>
            <c:numRef>
              <c:f>Hoja1!$A$2:$D$2</c:f>
              <c:numCache>
                <c:formatCode>0.00%</c:formatCode>
                <c:ptCount val="4"/>
                <c:pt idx="0">
                  <c:v>0.95400000000000063</c:v>
                </c:pt>
                <c:pt idx="1">
                  <c:v>0.91900000000000004</c:v>
                </c:pt>
                <c:pt idx="2">
                  <c:v>0.97700000000000065</c:v>
                </c:pt>
                <c:pt idx="3">
                  <c:v>0.995</c:v>
                </c:pt>
              </c:numCache>
            </c:numRef>
          </c:val>
        </c:ser>
        <c:dLbls>
          <c:showLegendKey val="0"/>
          <c:showVal val="1"/>
          <c:showCatName val="0"/>
          <c:showSerName val="0"/>
          <c:showPercent val="0"/>
          <c:showBubbleSize val="0"/>
        </c:dLbls>
        <c:gapWidth val="150"/>
        <c:shape val="box"/>
        <c:axId val="64659840"/>
        <c:axId val="64661376"/>
        <c:axId val="0"/>
      </c:bar3DChart>
      <c:catAx>
        <c:axId val="64659840"/>
        <c:scaling>
          <c:orientation val="minMax"/>
        </c:scaling>
        <c:delete val="0"/>
        <c:axPos val="b"/>
        <c:majorTickMark val="none"/>
        <c:minorTickMark val="none"/>
        <c:tickLblPos val="nextTo"/>
        <c:crossAx val="64661376"/>
        <c:crosses val="autoZero"/>
        <c:auto val="1"/>
        <c:lblAlgn val="ctr"/>
        <c:lblOffset val="100"/>
        <c:noMultiLvlLbl val="0"/>
      </c:catAx>
      <c:valAx>
        <c:axId val="64661376"/>
        <c:scaling>
          <c:orientation val="minMax"/>
        </c:scaling>
        <c:delete val="0"/>
        <c:axPos val="l"/>
        <c:majorGridlines/>
        <c:numFmt formatCode="0%" sourceLinked="0"/>
        <c:majorTickMark val="none"/>
        <c:minorTickMark val="none"/>
        <c:tickLblPos val="nextTo"/>
        <c:crossAx val="64659840"/>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s-ES"/>
              <a:t>PROCEDENCIA DE AGUA</a:t>
            </a:r>
          </a:p>
        </c:rich>
      </c:tx>
      <c:layout>
        <c:manualLayout>
          <c:xMode val="edge"/>
          <c:yMode val="edge"/>
          <c:x val="0.32365011352515038"/>
          <c:y val="5.0073596598881331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5306320665784032"/>
          <c:y val="0.15868545087990563"/>
          <c:w val="0.80788790640081365"/>
          <c:h val="0.62018736809772546"/>
        </c:manualLayout>
      </c:layout>
      <c:bar3DChart>
        <c:barDir val="col"/>
        <c:grouping val="clustered"/>
        <c:varyColors val="0"/>
        <c:ser>
          <c:idx val="0"/>
          <c:order val="0"/>
          <c:invertIfNegative val="0"/>
          <c:dLbls>
            <c:dLbl>
              <c:idx val="0"/>
              <c:layout>
                <c:manualLayout>
                  <c:x val="1.8367941265100603E-2"/>
                  <c:y val="-3.4378213877451257E-3"/>
                </c:manualLayout>
              </c:layout>
              <c:showLegendKey val="0"/>
              <c:showVal val="1"/>
              <c:showCatName val="0"/>
              <c:showSerName val="0"/>
              <c:showPercent val="0"/>
              <c:showBubbleSize val="0"/>
            </c:dLbl>
            <c:dLbl>
              <c:idx val="1"/>
              <c:layout>
                <c:manualLayout>
                  <c:x val="2.3007662401333891E-2"/>
                  <c:y val="-3.0668016299124211E-2"/>
                </c:manualLayout>
              </c:layout>
              <c:showLegendKey val="0"/>
              <c:showVal val="1"/>
              <c:showCatName val="0"/>
              <c:showSerName val="0"/>
              <c:showPercent val="0"/>
              <c:showBubbleSize val="0"/>
            </c:dLbl>
            <c:dLbl>
              <c:idx val="2"/>
              <c:layout>
                <c:manualLayout>
                  <c:x val="2.0687826010078691E-2"/>
                  <c:y val="-2.1910705454450011E-2"/>
                </c:manualLayout>
              </c:layout>
              <c:showLegendKey val="0"/>
              <c:showVal val="1"/>
              <c:showCatName val="0"/>
              <c:showSerName val="0"/>
              <c:showPercent val="0"/>
              <c:showBubbleSize val="0"/>
            </c:dLbl>
            <c:dLbl>
              <c:idx val="3"/>
              <c:layout>
                <c:manualLayout>
                  <c:x val="2.3717313139918643E-2"/>
                  <c:y val="-3.5046844279310416E-2"/>
                </c:manualLayout>
              </c:layout>
              <c:showLegendKey val="0"/>
              <c:showVal val="1"/>
              <c:showCatName val="0"/>
              <c:showSerName val="0"/>
              <c:showPercent val="0"/>
              <c:showBubbleSize val="0"/>
            </c:dLbl>
            <c:dLbl>
              <c:idx val="4"/>
              <c:layout>
                <c:manualLayout>
                  <c:x val="2.8711902623862959E-2"/>
                  <c:y val="-3.066387491074445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Hoja1!$A$1:$E$1</c:f>
              <c:strCache>
                <c:ptCount val="5"/>
                <c:pt idx="0">
                  <c:v>De red pública</c:v>
                </c:pt>
                <c:pt idx="1">
                  <c:v>De pozo</c:v>
                </c:pt>
                <c:pt idx="2">
                  <c:v>De río, vertiente, acequia</c:v>
                </c:pt>
                <c:pt idx="3">
                  <c:v>De carro repartidor</c:v>
                </c:pt>
                <c:pt idx="4">
                  <c:v>Otro </c:v>
                </c:pt>
              </c:strCache>
            </c:strRef>
          </c:cat>
          <c:val>
            <c:numRef>
              <c:f>Hoja1!$A$2:$E$2</c:f>
              <c:numCache>
                <c:formatCode>0.00%</c:formatCode>
                <c:ptCount val="5"/>
                <c:pt idx="0">
                  <c:v>0.95380000000000065</c:v>
                </c:pt>
                <c:pt idx="1">
                  <c:v>1.0500000000000021E-2</c:v>
                </c:pt>
                <c:pt idx="2">
                  <c:v>3.1600000000000052E-2</c:v>
                </c:pt>
                <c:pt idx="3">
                  <c:v>5.0000000000000034E-4</c:v>
                </c:pt>
                <c:pt idx="4">
                  <c:v>3.6000000000000151E-3</c:v>
                </c:pt>
              </c:numCache>
            </c:numRef>
          </c:val>
        </c:ser>
        <c:dLbls>
          <c:showLegendKey val="0"/>
          <c:showVal val="1"/>
          <c:showCatName val="0"/>
          <c:showSerName val="0"/>
          <c:showPercent val="0"/>
          <c:showBubbleSize val="0"/>
        </c:dLbls>
        <c:gapWidth val="150"/>
        <c:shape val="box"/>
        <c:axId val="64899328"/>
        <c:axId val="64901120"/>
        <c:axId val="0"/>
      </c:bar3DChart>
      <c:catAx>
        <c:axId val="64899328"/>
        <c:scaling>
          <c:orientation val="minMax"/>
        </c:scaling>
        <c:delete val="0"/>
        <c:axPos val="b"/>
        <c:majorTickMark val="none"/>
        <c:minorTickMark val="none"/>
        <c:tickLblPos val="nextTo"/>
        <c:crossAx val="64901120"/>
        <c:crosses val="autoZero"/>
        <c:auto val="1"/>
        <c:lblAlgn val="ctr"/>
        <c:lblOffset val="100"/>
        <c:noMultiLvlLbl val="0"/>
      </c:catAx>
      <c:valAx>
        <c:axId val="64901120"/>
        <c:scaling>
          <c:orientation val="minMax"/>
        </c:scaling>
        <c:delete val="0"/>
        <c:axPos val="l"/>
        <c:majorGridlines/>
        <c:numFmt formatCode="0.00%" sourceLinked="1"/>
        <c:majorTickMark val="none"/>
        <c:minorTickMark val="none"/>
        <c:tickLblPos val="nextTo"/>
        <c:crossAx val="64899328"/>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s-ES"/>
              <a:t>TIPO DE SERVICIO HIGIÉNICO O ESCUSADO</a:t>
            </a:r>
          </a:p>
        </c:rich>
      </c:tx>
      <c:layout>
        <c:manualLayout>
          <c:xMode val="edge"/>
          <c:yMode val="edge"/>
          <c:x val="0.24416940600871492"/>
          <c:y val="4.4685182176081965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0564058706144878"/>
          <c:y val="0.13859705490977969"/>
          <c:w val="0.89435941293855437"/>
          <c:h val="0.67708495633126964"/>
        </c:manualLayout>
      </c:layout>
      <c:bar3DChart>
        <c:barDir val="col"/>
        <c:grouping val="clustered"/>
        <c:varyColors val="0"/>
        <c:ser>
          <c:idx val="0"/>
          <c:order val="0"/>
          <c:invertIfNegative val="0"/>
          <c:dLbls>
            <c:dLbl>
              <c:idx val="0"/>
              <c:layout>
                <c:manualLayout>
                  <c:x val="1.0787486515641856E-2"/>
                  <c:y val="-2.0311446443673692E-2"/>
                </c:manualLayout>
              </c:layout>
              <c:showLegendKey val="0"/>
              <c:showVal val="1"/>
              <c:showCatName val="0"/>
              <c:showSerName val="0"/>
              <c:showPercent val="0"/>
              <c:showBubbleSize val="0"/>
            </c:dLbl>
            <c:dLbl>
              <c:idx val="1"/>
              <c:layout>
                <c:manualLayout>
                  <c:x val="1.7259978425026964E-2"/>
                  <c:y val="-8.1245785774694563E-3"/>
                </c:manualLayout>
              </c:layout>
              <c:showLegendKey val="0"/>
              <c:showVal val="1"/>
              <c:showCatName val="0"/>
              <c:showSerName val="0"/>
              <c:showPercent val="0"/>
              <c:showBubbleSize val="0"/>
            </c:dLbl>
            <c:dLbl>
              <c:idx val="2"/>
              <c:layout>
                <c:manualLayout>
                  <c:x val="1.7259978425026964E-2"/>
                  <c:y val="-2.0311446443673692E-2"/>
                </c:manualLayout>
              </c:layout>
              <c:showLegendKey val="0"/>
              <c:showVal val="1"/>
              <c:showCatName val="0"/>
              <c:showSerName val="0"/>
              <c:showPercent val="0"/>
              <c:showBubbleSize val="0"/>
            </c:dLbl>
            <c:dLbl>
              <c:idx val="3"/>
              <c:layout>
                <c:manualLayout>
                  <c:x val="1.9417475728155453E-2"/>
                  <c:y val="-4.0622892887347333E-3"/>
                </c:manualLayout>
              </c:layout>
              <c:showLegendKey val="0"/>
              <c:showVal val="1"/>
              <c:showCatName val="0"/>
              <c:showSerName val="0"/>
              <c:showPercent val="0"/>
              <c:showBubbleSize val="0"/>
            </c:dLbl>
            <c:dLbl>
              <c:idx val="4"/>
              <c:layout>
                <c:manualLayout>
                  <c:x val="2.1574973031283712E-2"/>
                  <c:y val="-2.0311446443673692E-2"/>
                </c:manualLayout>
              </c:layout>
              <c:showLegendKey val="0"/>
              <c:showVal val="1"/>
              <c:showCatName val="0"/>
              <c:showSerName val="0"/>
              <c:showPercent val="0"/>
              <c:showBubbleSize val="0"/>
            </c:dLbl>
            <c:dLbl>
              <c:idx val="5"/>
              <c:layout>
                <c:manualLayout>
                  <c:x val="2.1574973031283712E-2"/>
                  <c:y val="-2.437373573240838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Hoja1!$A$4:$F$4</c:f>
              <c:strCache>
                <c:ptCount val="6"/>
                <c:pt idx="0">
                  <c:v>Red pública de alcantarillado</c:v>
                </c:pt>
                <c:pt idx="1">
                  <c:v>Conectado a pozo séptico</c:v>
                </c:pt>
                <c:pt idx="2">
                  <c:v>Conectado a pozo ciego</c:v>
                </c:pt>
                <c:pt idx="3">
                  <c:v>Descarga directa al río o quebrada</c:v>
                </c:pt>
                <c:pt idx="4">
                  <c:v>Letrina</c:v>
                </c:pt>
                <c:pt idx="5">
                  <c:v>No tiene</c:v>
                </c:pt>
              </c:strCache>
            </c:strRef>
          </c:cat>
          <c:val>
            <c:numRef>
              <c:f>Hoja1!$A$5:$F$5</c:f>
              <c:numCache>
                <c:formatCode>0.00%</c:formatCode>
                <c:ptCount val="6"/>
                <c:pt idx="0">
                  <c:v>0.91879999999999995</c:v>
                </c:pt>
                <c:pt idx="1">
                  <c:v>3.1199999999999999E-2</c:v>
                </c:pt>
                <c:pt idx="2">
                  <c:v>4.8000000000000004E-3</c:v>
                </c:pt>
                <c:pt idx="3">
                  <c:v>4.02E-2</c:v>
                </c:pt>
                <c:pt idx="4">
                  <c:v>6.0000000000000309E-4</c:v>
                </c:pt>
                <c:pt idx="5">
                  <c:v>4.3000000000000104E-3</c:v>
                </c:pt>
              </c:numCache>
            </c:numRef>
          </c:val>
        </c:ser>
        <c:dLbls>
          <c:showLegendKey val="0"/>
          <c:showVal val="1"/>
          <c:showCatName val="0"/>
          <c:showSerName val="0"/>
          <c:showPercent val="0"/>
          <c:showBubbleSize val="0"/>
        </c:dLbls>
        <c:gapWidth val="150"/>
        <c:shape val="box"/>
        <c:axId val="64743296"/>
        <c:axId val="64744832"/>
        <c:axId val="0"/>
      </c:bar3DChart>
      <c:catAx>
        <c:axId val="64743296"/>
        <c:scaling>
          <c:orientation val="minMax"/>
        </c:scaling>
        <c:delete val="0"/>
        <c:axPos val="b"/>
        <c:majorTickMark val="none"/>
        <c:minorTickMark val="none"/>
        <c:tickLblPos val="nextTo"/>
        <c:crossAx val="64744832"/>
        <c:crosses val="autoZero"/>
        <c:auto val="1"/>
        <c:lblAlgn val="ctr"/>
        <c:lblOffset val="100"/>
        <c:noMultiLvlLbl val="0"/>
      </c:catAx>
      <c:valAx>
        <c:axId val="64744832"/>
        <c:scaling>
          <c:orientation val="minMax"/>
        </c:scaling>
        <c:delete val="0"/>
        <c:axPos val="l"/>
        <c:majorGridlines/>
        <c:numFmt formatCode="0.00%" sourceLinked="1"/>
        <c:majorTickMark val="none"/>
        <c:minorTickMark val="none"/>
        <c:tickLblPos val="nextTo"/>
        <c:crossAx val="6474329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s-ES"/>
              <a:t>ELIMINACIÓN DE LA BASURA</a:t>
            </a:r>
          </a:p>
        </c:rich>
      </c:tx>
      <c:layout>
        <c:manualLayout>
          <c:xMode val="edge"/>
          <c:yMode val="edge"/>
          <c:x val="0.30325511271105121"/>
          <c:y val="2.777777777777803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4103018372703513"/>
          <c:y val="0.17218759113444151"/>
          <c:w val="0.85619203849519276"/>
          <c:h val="0.57523994685849511"/>
        </c:manualLayout>
      </c:layout>
      <c:bar3DChart>
        <c:barDir val="col"/>
        <c:grouping val="clustered"/>
        <c:varyColors val="0"/>
        <c:ser>
          <c:idx val="0"/>
          <c:order val="0"/>
          <c:invertIfNegative val="0"/>
          <c:dLbls>
            <c:dLbl>
              <c:idx val="0"/>
              <c:layout>
                <c:manualLayout>
                  <c:x val="1.3143488922416629E-2"/>
                  <c:y val="-4.1666666666666664E-2"/>
                </c:manualLayout>
              </c:layout>
              <c:showLegendKey val="0"/>
              <c:showVal val="1"/>
              <c:showCatName val="0"/>
              <c:showSerName val="0"/>
              <c:showPercent val="0"/>
              <c:showBubbleSize val="0"/>
            </c:dLbl>
            <c:dLbl>
              <c:idx val="1"/>
              <c:layout>
                <c:manualLayout>
                  <c:x val="1.3143482116171043E-2"/>
                  <c:y val="-9.2592592592594235E-3"/>
                </c:manualLayout>
              </c:layout>
              <c:showLegendKey val="0"/>
              <c:showVal val="1"/>
              <c:showCatName val="0"/>
              <c:showSerName val="0"/>
              <c:showPercent val="0"/>
              <c:showBubbleSize val="0"/>
            </c:dLbl>
            <c:dLbl>
              <c:idx val="2"/>
              <c:layout>
                <c:manualLayout>
                  <c:x val="1.5772178539405279E-2"/>
                  <c:y val="-9.2596237970253726E-3"/>
                </c:manualLayout>
              </c:layout>
              <c:showLegendKey val="0"/>
              <c:showVal val="1"/>
              <c:showCatName val="0"/>
              <c:showSerName val="0"/>
              <c:showPercent val="0"/>
              <c:showBubbleSize val="0"/>
            </c:dLbl>
            <c:dLbl>
              <c:idx val="3"/>
              <c:layout>
                <c:manualLayout>
                  <c:x val="1.5772178539405279E-2"/>
                  <c:y val="-9.2592592592593385E-3"/>
                </c:manualLayout>
              </c:layout>
              <c:showLegendKey val="0"/>
              <c:showVal val="1"/>
              <c:showCatName val="0"/>
              <c:showSerName val="0"/>
              <c:showPercent val="0"/>
              <c:showBubbleSize val="0"/>
            </c:dLbl>
            <c:dLbl>
              <c:idx val="4"/>
              <c:layout>
                <c:manualLayout>
                  <c:x val="2.1029571385873656E-2"/>
                  <c:y val="-9.2592592592593385E-3"/>
                </c:manualLayout>
              </c:layout>
              <c:showLegendKey val="0"/>
              <c:showVal val="1"/>
              <c:showCatName val="0"/>
              <c:showSerName val="0"/>
              <c:showPercent val="0"/>
              <c:showBubbleSize val="0"/>
            </c:dLbl>
            <c:dLbl>
              <c:idx val="5"/>
              <c:layout>
                <c:manualLayout>
                  <c:x val="2.6286964232341989E-2"/>
                  <c:y val="-9.2592592592593385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Hoja1!$A$7:$F$7</c:f>
              <c:strCache>
                <c:ptCount val="6"/>
                <c:pt idx="0">
                  <c:v>Por carro recolector</c:v>
                </c:pt>
                <c:pt idx="1">
                  <c:v>Arrojan terreno baldío o quebrada</c:v>
                </c:pt>
                <c:pt idx="2">
                  <c:v>La queman</c:v>
                </c:pt>
                <c:pt idx="3">
                  <c:v>La entierran</c:v>
                </c:pt>
                <c:pt idx="4">
                  <c:v>Arrojan río, acequia o canal</c:v>
                </c:pt>
                <c:pt idx="5">
                  <c:v>De otra forma</c:v>
                </c:pt>
              </c:strCache>
            </c:strRef>
          </c:cat>
          <c:val>
            <c:numRef>
              <c:f>Hoja1!$A$8:$F$8</c:f>
              <c:numCache>
                <c:formatCode>0.00%</c:formatCode>
                <c:ptCount val="6"/>
                <c:pt idx="0">
                  <c:v>0.97700000000000065</c:v>
                </c:pt>
                <c:pt idx="1">
                  <c:v>1.2999999999999978E-3</c:v>
                </c:pt>
                <c:pt idx="2">
                  <c:v>1.0400000000000001E-2</c:v>
                </c:pt>
                <c:pt idx="3">
                  <c:v>1.4000000000000041E-3</c:v>
                </c:pt>
                <c:pt idx="4">
                  <c:v>1.4000000000000041E-3</c:v>
                </c:pt>
                <c:pt idx="5">
                  <c:v>8.6000000000000208E-3</c:v>
                </c:pt>
              </c:numCache>
            </c:numRef>
          </c:val>
        </c:ser>
        <c:dLbls>
          <c:showLegendKey val="0"/>
          <c:showVal val="1"/>
          <c:showCatName val="0"/>
          <c:showSerName val="0"/>
          <c:showPercent val="0"/>
          <c:showBubbleSize val="0"/>
        </c:dLbls>
        <c:gapWidth val="150"/>
        <c:shape val="box"/>
        <c:axId val="158905856"/>
        <c:axId val="158907392"/>
        <c:axId val="0"/>
      </c:bar3DChart>
      <c:catAx>
        <c:axId val="158905856"/>
        <c:scaling>
          <c:orientation val="minMax"/>
        </c:scaling>
        <c:delete val="0"/>
        <c:axPos val="b"/>
        <c:majorTickMark val="none"/>
        <c:minorTickMark val="none"/>
        <c:tickLblPos val="nextTo"/>
        <c:crossAx val="158907392"/>
        <c:crosses val="autoZero"/>
        <c:auto val="1"/>
        <c:lblAlgn val="ctr"/>
        <c:lblOffset val="100"/>
        <c:noMultiLvlLbl val="0"/>
      </c:catAx>
      <c:valAx>
        <c:axId val="158907392"/>
        <c:scaling>
          <c:orientation val="minMax"/>
        </c:scaling>
        <c:delete val="0"/>
        <c:axPos val="l"/>
        <c:majorGridlines/>
        <c:numFmt formatCode="0.00%" sourceLinked="1"/>
        <c:majorTickMark val="none"/>
        <c:minorTickMark val="none"/>
        <c:tickLblPos val="nextTo"/>
        <c:crossAx val="15890585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s-ES"/>
              <a:t>PROCEDENCIA DE LUZ ELÉCTRICA</a:t>
            </a:r>
          </a:p>
        </c:rich>
      </c:tx>
      <c:layout>
        <c:manualLayout>
          <c:xMode val="edge"/>
          <c:yMode val="edge"/>
          <c:x val="0.24858932052580587"/>
          <c:y val="4.1287732667160355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3901633225328591"/>
          <c:y val="0.19976332731398214"/>
          <c:w val="0.84849619702903234"/>
          <c:h val="0.56796378256511215"/>
        </c:manualLayout>
      </c:layout>
      <c:bar3DChart>
        <c:barDir val="col"/>
        <c:grouping val="clustered"/>
        <c:varyColors val="0"/>
        <c:ser>
          <c:idx val="0"/>
          <c:order val="0"/>
          <c:invertIfNegative val="0"/>
          <c:dLbls>
            <c:dLbl>
              <c:idx val="0"/>
              <c:layout>
                <c:manualLayout>
                  <c:x val="1.8983046793957781E-2"/>
                  <c:y val="-2.2980049288715498E-2"/>
                </c:manualLayout>
              </c:layout>
              <c:showLegendKey val="0"/>
              <c:showVal val="1"/>
              <c:showCatName val="0"/>
              <c:showSerName val="0"/>
              <c:showPercent val="0"/>
              <c:showBubbleSize val="0"/>
            </c:dLbl>
            <c:dLbl>
              <c:idx val="1"/>
              <c:layout>
                <c:manualLayout>
                  <c:x val="1.8983046793957781E-2"/>
                  <c:y val="-3.4398034398034377E-2"/>
                </c:manualLayout>
              </c:layout>
              <c:showLegendKey val="0"/>
              <c:showVal val="1"/>
              <c:showCatName val="0"/>
              <c:showSerName val="0"/>
              <c:showPercent val="0"/>
              <c:showBubbleSize val="0"/>
            </c:dLbl>
            <c:dLbl>
              <c:idx val="2"/>
              <c:layout>
                <c:manualLayout>
                  <c:x val="2.1694910621666192E-2"/>
                  <c:y val="-3.4398034398034308E-2"/>
                </c:manualLayout>
              </c:layout>
              <c:showLegendKey val="0"/>
              <c:showVal val="1"/>
              <c:showCatName val="0"/>
              <c:showSerName val="0"/>
              <c:showPercent val="0"/>
              <c:showBubbleSize val="0"/>
            </c:dLbl>
            <c:dLbl>
              <c:idx val="3"/>
              <c:layout>
                <c:manualLayout>
                  <c:x val="2.1694910621666192E-2"/>
                  <c:y val="-2.9484029484029672E-2"/>
                </c:manualLayout>
              </c:layout>
              <c:showLegendKey val="0"/>
              <c:showVal val="1"/>
              <c:showCatName val="0"/>
              <c:showSerName val="0"/>
              <c:showPercent val="0"/>
              <c:showBubbleSize val="0"/>
            </c:dLbl>
            <c:dLbl>
              <c:idx val="4"/>
              <c:layout>
                <c:manualLayout>
                  <c:x val="2.7118638277082437E-2"/>
                  <c:y val="-2.9484029484029672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Hoja1!$A$10:$E$10</c:f>
              <c:strCache>
                <c:ptCount val="5"/>
                <c:pt idx="0">
                  <c:v>Red de empresa eléctrica </c:v>
                </c:pt>
                <c:pt idx="1">
                  <c:v>Panel Solar</c:v>
                </c:pt>
                <c:pt idx="2">
                  <c:v>Generador de luz </c:v>
                </c:pt>
                <c:pt idx="3">
                  <c:v>Otro</c:v>
                </c:pt>
                <c:pt idx="4">
                  <c:v>No tiene</c:v>
                </c:pt>
              </c:strCache>
            </c:strRef>
          </c:cat>
          <c:val>
            <c:numRef>
              <c:f>Hoja1!$A$11:$E$11</c:f>
              <c:numCache>
                <c:formatCode>0.00%</c:formatCode>
                <c:ptCount val="5"/>
                <c:pt idx="0">
                  <c:v>0.99529999999999996</c:v>
                </c:pt>
                <c:pt idx="1">
                  <c:v>2.0000000000000052E-4</c:v>
                </c:pt>
                <c:pt idx="2">
                  <c:v>3.0000000000000182E-4</c:v>
                </c:pt>
                <c:pt idx="3">
                  <c:v>5.0000000000000034E-4</c:v>
                </c:pt>
                <c:pt idx="4">
                  <c:v>3.7000000000000218E-3</c:v>
                </c:pt>
              </c:numCache>
            </c:numRef>
          </c:val>
        </c:ser>
        <c:dLbls>
          <c:showLegendKey val="0"/>
          <c:showVal val="1"/>
          <c:showCatName val="0"/>
          <c:showSerName val="0"/>
          <c:showPercent val="0"/>
          <c:showBubbleSize val="0"/>
        </c:dLbls>
        <c:gapWidth val="150"/>
        <c:shape val="box"/>
        <c:axId val="65076608"/>
        <c:axId val="75433088"/>
        <c:axId val="0"/>
      </c:bar3DChart>
      <c:catAx>
        <c:axId val="65076608"/>
        <c:scaling>
          <c:orientation val="minMax"/>
        </c:scaling>
        <c:delete val="0"/>
        <c:axPos val="b"/>
        <c:majorTickMark val="none"/>
        <c:minorTickMark val="none"/>
        <c:tickLblPos val="nextTo"/>
        <c:crossAx val="75433088"/>
        <c:crosses val="autoZero"/>
        <c:auto val="1"/>
        <c:lblAlgn val="ctr"/>
        <c:lblOffset val="100"/>
        <c:noMultiLvlLbl val="0"/>
      </c:catAx>
      <c:valAx>
        <c:axId val="75433088"/>
        <c:scaling>
          <c:orientation val="minMax"/>
        </c:scaling>
        <c:delete val="0"/>
        <c:axPos val="l"/>
        <c:majorGridlines/>
        <c:numFmt formatCode="0.00%" sourceLinked="1"/>
        <c:majorTickMark val="none"/>
        <c:minorTickMark val="none"/>
        <c:tickLblPos val="nextTo"/>
        <c:crossAx val="65076608"/>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100">
                <a:latin typeface="Times New Roman" pitchFamily="18" charset="0"/>
                <a:ea typeface="Tahoma" pitchFamily="34" charset="0"/>
                <a:cs typeface="Times New Roman" pitchFamily="18" charset="0"/>
              </a:defRPr>
            </a:pPr>
            <a:r>
              <a:rPr lang="es-ES" sz="1100">
                <a:latin typeface="Times New Roman" pitchFamily="18" charset="0"/>
                <a:ea typeface="Tahoma" pitchFamily="34" charset="0"/>
                <a:cs typeface="Times New Roman" pitchFamily="18" charset="0"/>
              </a:rPr>
              <a:t>PEA Y PEI</a:t>
            </a:r>
          </a:p>
        </c:rich>
      </c:tx>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0.15277721062995586"/>
          <c:y val="0.12979305153244103"/>
          <c:w val="0.6857371667719262"/>
          <c:h val="0.7901175483416587"/>
        </c:manualLayout>
      </c:layout>
      <c:bar3DChart>
        <c:barDir val="col"/>
        <c:grouping val="clustered"/>
        <c:varyColors val="0"/>
        <c:ser>
          <c:idx val="0"/>
          <c:order val="0"/>
          <c:tx>
            <c:strRef>
              <c:f>Hoja1!$B$1</c:f>
              <c:strCache>
                <c:ptCount val="1"/>
                <c:pt idx="0">
                  <c:v>Hombres</c:v>
                </c:pt>
              </c:strCache>
            </c:strRef>
          </c:tx>
          <c:invertIfNegative val="0"/>
          <c:dLbls>
            <c:dLbl>
              <c:idx val="0"/>
              <c:layout>
                <c:manualLayout>
                  <c:x val="2.2050400792078182E-2"/>
                  <c:y val="-2.1219134513273324E-2"/>
                </c:manualLayout>
              </c:layout>
              <c:showLegendKey val="0"/>
              <c:showVal val="1"/>
              <c:showCatName val="0"/>
              <c:showSerName val="0"/>
              <c:showPercent val="0"/>
              <c:showBubbleSize val="0"/>
            </c:dLbl>
            <c:dLbl>
              <c:idx val="1"/>
              <c:layout>
                <c:manualLayout>
                  <c:x val="0"/>
                  <c:y val="-3.3950615221237046E-2"/>
                </c:manualLayout>
              </c:layout>
              <c:showLegendKey val="0"/>
              <c:showVal val="1"/>
              <c:showCatName val="0"/>
              <c:showSerName val="0"/>
              <c:showPercent val="0"/>
              <c:showBubbleSize val="0"/>
            </c:dLbl>
            <c:txPr>
              <a:bodyPr/>
              <a:lstStyle/>
              <a:p>
                <a:pPr>
                  <a:defRPr sz="800" b="1"/>
                </a:pPr>
                <a:endParaRPr lang="es-ES"/>
              </a:p>
            </c:txPr>
            <c:showLegendKey val="0"/>
            <c:showVal val="1"/>
            <c:showCatName val="0"/>
            <c:showSerName val="0"/>
            <c:showPercent val="0"/>
            <c:showBubbleSize val="0"/>
            <c:showLeaderLines val="0"/>
          </c:dLbls>
          <c:cat>
            <c:strRef>
              <c:f>Hoja1!$A$2:$A$3</c:f>
              <c:strCache>
                <c:ptCount val="2"/>
                <c:pt idx="0">
                  <c:v>PEA</c:v>
                </c:pt>
                <c:pt idx="1">
                  <c:v>PEI</c:v>
                </c:pt>
              </c:strCache>
            </c:strRef>
          </c:cat>
          <c:val>
            <c:numRef>
              <c:f>Hoja1!$B$2:$B$3</c:f>
              <c:numCache>
                <c:formatCode>#,##0</c:formatCode>
                <c:ptCount val="2"/>
                <c:pt idx="0">
                  <c:v>22335</c:v>
                </c:pt>
                <c:pt idx="1">
                  <c:v>10032</c:v>
                </c:pt>
              </c:numCache>
            </c:numRef>
          </c:val>
        </c:ser>
        <c:ser>
          <c:idx val="1"/>
          <c:order val="1"/>
          <c:tx>
            <c:strRef>
              <c:f>Hoja1!$C$1</c:f>
              <c:strCache>
                <c:ptCount val="1"/>
                <c:pt idx="0">
                  <c:v>Mujeres</c:v>
                </c:pt>
              </c:strCache>
            </c:strRef>
          </c:tx>
          <c:invertIfNegative val="0"/>
          <c:dLbls>
            <c:dLbl>
              <c:idx val="0"/>
              <c:layout>
                <c:manualLayout>
                  <c:x val="3.3075601188117282E-2"/>
                  <c:y val="-2.1219134513273324E-2"/>
                </c:manualLayout>
              </c:layout>
              <c:spPr/>
              <c:txPr>
                <a:bodyPr/>
                <a:lstStyle/>
                <a:p>
                  <a:pPr>
                    <a:defRPr sz="800" b="1"/>
                  </a:pPr>
                  <a:endParaRPr lang="es-ES"/>
                </a:p>
              </c:txPr>
              <c:showLegendKey val="0"/>
              <c:showVal val="1"/>
              <c:showCatName val="0"/>
              <c:showSerName val="0"/>
              <c:showPercent val="0"/>
              <c:showBubbleSize val="0"/>
            </c:dLbl>
            <c:dLbl>
              <c:idx val="1"/>
              <c:layout>
                <c:manualLayout>
                  <c:x val="2.756300099009773E-2"/>
                  <c:y val="-1.6975307610618558E-2"/>
                </c:manualLayout>
              </c:layout>
              <c:spPr/>
              <c:txPr>
                <a:bodyPr/>
                <a:lstStyle/>
                <a:p>
                  <a:pPr>
                    <a:defRPr sz="800" b="1"/>
                  </a:pPr>
                  <a:endParaRPr lang="es-ES"/>
                </a:p>
              </c:txPr>
              <c:showLegendKey val="0"/>
              <c:showVal val="1"/>
              <c:showCatName val="0"/>
              <c:showSerName val="0"/>
              <c:showPercent val="0"/>
              <c:showBubbleSize val="0"/>
            </c:dLbl>
            <c:txPr>
              <a:bodyPr/>
              <a:lstStyle/>
              <a:p>
                <a:pPr>
                  <a:defRPr sz="800"/>
                </a:pPr>
                <a:endParaRPr lang="es-ES"/>
              </a:p>
            </c:txPr>
            <c:showLegendKey val="0"/>
            <c:showVal val="1"/>
            <c:showCatName val="0"/>
            <c:showSerName val="0"/>
            <c:showPercent val="0"/>
            <c:showBubbleSize val="0"/>
            <c:showLeaderLines val="0"/>
          </c:dLbls>
          <c:cat>
            <c:strRef>
              <c:f>Hoja1!$A$2:$A$3</c:f>
              <c:strCache>
                <c:ptCount val="2"/>
                <c:pt idx="0">
                  <c:v>PEA</c:v>
                </c:pt>
                <c:pt idx="1">
                  <c:v>PEI</c:v>
                </c:pt>
              </c:strCache>
            </c:strRef>
          </c:cat>
          <c:val>
            <c:numRef>
              <c:f>Hoja1!$C$2:$C$3</c:f>
              <c:numCache>
                <c:formatCode>#,##0</c:formatCode>
                <c:ptCount val="2"/>
                <c:pt idx="0">
                  <c:v>17805</c:v>
                </c:pt>
                <c:pt idx="1">
                  <c:v>16837</c:v>
                </c:pt>
              </c:numCache>
            </c:numRef>
          </c:val>
        </c:ser>
        <c:dLbls>
          <c:showLegendKey val="0"/>
          <c:showVal val="1"/>
          <c:showCatName val="0"/>
          <c:showSerName val="0"/>
          <c:showPercent val="0"/>
          <c:showBubbleSize val="0"/>
        </c:dLbls>
        <c:gapWidth val="150"/>
        <c:shape val="box"/>
        <c:axId val="157749632"/>
        <c:axId val="157751168"/>
        <c:axId val="0"/>
      </c:bar3DChart>
      <c:catAx>
        <c:axId val="157749632"/>
        <c:scaling>
          <c:orientation val="minMax"/>
        </c:scaling>
        <c:delete val="0"/>
        <c:axPos val="b"/>
        <c:numFmt formatCode="#,##0" sourceLinked="1"/>
        <c:majorTickMark val="none"/>
        <c:minorTickMark val="none"/>
        <c:tickLblPos val="nextTo"/>
        <c:txPr>
          <a:bodyPr/>
          <a:lstStyle/>
          <a:p>
            <a:pPr>
              <a:defRPr b="1"/>
            </a:pPr>
            <a:endParaRPr lang="es-ES"/>
          </a:p>
        </c:txPr>
        <c:crossAx val="157751168"/>
        <c:crosses val="autoZero"/>
        <c:auto val="1"/>
        <c:lblAlgn val="ctr"/>
        <c:lblOffset val="100"/>
        <c:noMultiLvlLbl val="0"/>
      </c:catAx>
      <c:valAx>
        <c:axId val="157751168"/>
        <c:scaling>
          <c:orientation val="minMax"/>
        </c:scaling>
        <c:delete val="0"/>
        <c:axPos val="l"/>
        <c:majorGridlines/>
        <c:title>
          <c:tx>
            <c:rich>
              <a:bodyPr/>
              <a:lstStyle/>
              <a:p>
                <a:pPr>
                  <a:defRPr>
                    <a:latin typeface="Times New Roman" pitchFamily="18" charset="0"/>
                    <a:cs typeface="Times New Roman" pitchFamily="18" charset="0"/>
                  </a:defRPr>
                </a:pPr>
                <a:r>
                  <a:rPr lang="es-ES">
                    <a:latin typeface="Times New Roman" pitchFamily="18" charset="0"/>
                    <a:cs typeface="Times New Roman" pitchFamily="18" charset="0"/>
                  </a:rPr>
                  <a:t>Población</a:t>
                </a:r>
              </a:p>
            </c:rich>
          </c:tx>
          <c:layout/>
          <c:overlay val="0"/>
        </c:title>
        <c:numFmt formatCode="#,##0" sourceLinked="1"/>
        <c:majorTickMark val="out"/>
        <c:minorTickMark val="none"/>
        <c:tickLblPos val="nextTo"/>
        <c:crossAx val="157749632"/>
        <c:crosses val="autoZero"/>
        <c:crossBetween val="between"/>
      </c:valAx>
    </c:plotArea>
    <c:legend>
      <c:legendPos val="r"/>
      <c:layout/>
      <c:overlay val="0"/>
      <c:txPr>
        <a:bodyPr/>
        <a:lstStyle/>
        <a:p>
          <a:pPr>
            <a:defRPr>
              <a:latin typeface="Times New Roman" pitchFamily="18" charset="0"/>
              <a:cs typeface="Times New Roman" pitchFamily="18" charset="0"/>
            </a:defRPr>
          </a:pPr>
          <a:endParaRPr lang="es-ES"/>
        </a:p>
      </c:txPr>
    </c:legend>
    <c:plotVisOnly val="1"/>
    <c:dispBlanksAs val="gap"/>
    <c:showDLblsOverMax val="0"/>
  </c:chart>
  <c:spPr>
    <a:ln w="25400">
      <a:solidFill>
        <a:schemeClr val="tx1">
          <a:lumMod val="95000"/>
          <a:lumOff val="5000"/>
        </a:schemeClr>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sz="1200">
                <a:latin typeface="Times New Roman" pitchFamily="18" charset="0"/>
                <a:cs typeface="Times New Roman" pitchFamily="18" charset="0"/>
              </a:defRPr>
            </a:pPr>
            <a:r>
              <a:rPr lang="es-ES" sz="1200">
                <a:latin typeface="Times New Roman" pitchFamily="18" charset="0"/>
                <a:cs typeface="Times New Roman" pitchFamily="18" charset="0"/>
              </a:rPr>
              <a:t>AUTOIDENTIFICACIÓN</a:t>
            </a:r>
            <a:r>
              <a:rPr lang="es-ES" sz="1200" baseline="0">
                <a:latin typeface="Times New Roman" pitchFamily="18" charset="0"/>
                <a:cs typeface="Times New Roman" pitchFamily="18" charset="0"/>
              </a:rPr>
              <a:t> CULTURAL</a:t>
            </a:r>
            <a:endParaRPr lang="es-ES" sz="1200">
              <a:latin typeface="Times New Roman" pitchFamily="18" charset="0"/>
              <a:cs typeface="Times New Roman" pitchFamily="18" charset="0"/>
            </a:endParaRPr>
          </a:p>
        </c:rich>
      </c:tx>
      <c:layout>
        <c:manualLayout>
          <c:xMode val="edge"/>
          <c:yMode val="edge"/>
          <c:x val="0.25803693425622026"/>
          <c:y val="5.1035952720675001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7.1988407699037624E-2"/>
          <c:y val="0.19480351414406533"/>
          <c:w val="0.9419004811898517"/>
          <c:h val="0.48267023913677481"/>
        </c:manualLayout>
      </c:layout>
      <c:bar3DChart>
        <c:barDir val="col"/>
        <c:grouping val="clustered"/>
        <c:varyColors val="0"/>
        <c:ser>
          <c:idx val="0"/>
          <c:order val="0"/>
          <c:invertIfNegative val="0"/>
          <c:dLbls>
            <c:dLbl>
              <c:idx val="0"/>
              <c:layout>
                <c:manualLayout>
                  <c:x val="1.388888888888897E-2"/>
                  <c:y val="-1.3889253426655005E-2"/>
                </c:manualLayout>
              </c:layout>
              <c:showLegendKey val="0"/>
              <c:showVal val="1"/>
              <c:showCatName val="0"/>
              <c:showSerName val="0"/>
              <c:showPercent val="0"/>
              <c:showBubbleSize val="0"/>
            </c:dLbl>
            <c:dLbl>
              <c:idx val="1"/>
              <c:layout>
                <c:manualLayout>
                  <c:x val="1.6666666666666701E-2"/>
                  <c:y val="0"/>
                </c:manualLayout>
              </c:layout>
              <c:showLegendKey val="0"/>
              <c:showVal val="1"/>
              <c:showCatName val="0"/>
              <c:showSerName val="0"/>
              <c:showPercent val="0"/>
              <c:showBubbleSize val="0"/>
            </c:dLbl>
            <c:dLbl>
              <c:idx val="2"/>
              <c:layout>
                <c:manualLayout>
                  <c:x val="1.1111111111111125E-2"/>
                  <c:y val="-9.2592592592593351E-3"/>
                </c:manualLayout>
              </c:layout>
              <c:showLegendKey val="0"/>
              <c:showVal val="1"/>
              <c:showCatName val="0"/>
              <c:showSerName val="0"/>
              <c:showPercent val="0"/>
              <c:showBubbleSize val="0"/>
            </c:dLbl>
            <c:dLbl>
              <c:idx val="3"/>
              <c:layout>
                <c:manualLayout>
                  <c:x val="2.2222222222222251E-2"/>
                  <c:y val="-9.2592592592593351E-3"/>
                </c:manualLayout>
              </c:layout>
              <c:showLegendKey val="0"/>
              <c:showVal val="1"/>
              <c:showCatName val="0"/>
              <c:showSerName val="0"/>
              <c:showPercent val="0"/>
              <c:showBubbleSize val="0"/>
            </c:dLbl>
            <c:dLbl>
              <c:idx val="4"/>
              <c:layout>
                <c:manualLayout>
                  <c:x val="1.9444444444444445E-2"/>
                  <c:y val="-9.2592592592593351E-3"/>
                </c:manualLayout>
              </c:layout>
              <c:showLegendKey val="0"/>
              <c:showVal val="1"/>
              <c:showCatName val="0"/>
              <c:showSerName val="0"/>
              <c:showPercent val="0"/>
              <c:showBubbleSize val="0"/>
            </c:dLbl>
            <c:dLbl>
              <c:idx val="5"/>
              <c:layout>
                <c:manualLayout>
                  <c:x val="2.2222222222222251E-2"/>
                  <c:y val="-9.2592592592593351E-3"/>
                </c:manualLayout>
              </c:layout>
              <c:showLegendKey val="0"/>
              <c:showVal val="1"/>
              <c:showCatName val="0"/>
              <c:showSerName val="0"/>
              <c:showPercent val="0"/>
              <c:showBubbleSize val="0"/>
            </c:dLbl>
            <c:dLbl>
              <c:idx val="6"/>
              <c:layout>
                <c:manualLayout>
                  <c:x val="2.2222222222222251E-2"/>
                  <c:y val="-1.388888888888897E-2"/>
                </c:manualLayout>
              </c:layout>
              <c:showLegendKey val="0"/>
              <c:showVal val="1"/>
              <c:showCatName val="0"/>
              <c:showSerName val="0"/>
              <c:showPercent val="0"/>
              <c:showBubbleSize val="0"/>
            </c:dLbl>
            <c:dLbl>
              <c:idx val="7"/>
              <c:layout>
                <c:manualLayout>
                  <c:x val="2.22220034995626E-2"/>
                  <c:y val="-1.388888888888897E-2"/>
                </c:manualLayout>
              </c:layout>
              <c:showLegendKey val="0"/>
              <c:showVal val="1"/>
              <c:showCatName val="0"/>
              <c:showSerName val="0"/>
              <c:showPercent val="0"/>
              <c:showBubbleSize val="0"/>
            </c:dLbl>
            <c:txPr>
              <a:bodyPr/>
              <a:lstStyle/>
              <a:p>
                <a:pPr>
                  <a:defRPr sz="800" b="1"/>
                </a:pPr>
                <a:endParaRPr lang="es-ES"/>
              </a:p>
            </c:txPr>
            <c:showLegendKey val="0"/>
            <c:showVal val="1"/>
            <c:showCatName val="0"/>
            <c:showSerName val="0"/>
            <c:showPercent val="0"/>
            <c:showBubbleSize val="0"/>
            <c:showLeaderLines val="0"/>
          </c:dLbls>
          <c:cat>
            <c:strRef>
              <c:f>'[Gráfico 3 en Microsoft Word]Hoja1'!$A$12:$A$19</c:f>
              <c:strCache>
                <c:ptCount val="8"/>
                <c:pt idx="0">
                  <c:v>Mestizo/a</c:v>
                </c:pt>
                <c:pt idx="1">
                  <c:v>Blanco/a</c:v>
                </c:pt>
                <c:pt idx="2">
                  <c:v>Afroecuatoriano/a</c:v>
                </c:pt>
                <c:pt idx="3">
                  <c:v>Indígena</c:v>
                </c:pt>
                <c:pt idx="4">
                  <c:v>Montubio/a</c:v>
                </c:pt>
                <c:pt idx="5">
                  <c:v>Mulato/a</c:v>
                </c:pt>
                <c:pt idx="6">
                  <c:v>Negro/a</c:v>
                </c:pt>
                <c:pt idx="7">
                  <c:v>Otro/a</c:v>
                </c:pt>
              </c:strCache>
            </c:strRef>
          </c:cat>
          <c:val>
            <c:numRef>
              <c:f>'[Gráfico 3 en Microsoft Word]Hoja1'!$C$12:$C$19</c:f>
              <c:numCache>
                <c:formatCode>General</c:formatCode>
                <c:ptCount val="8"/>
                <c:pt idx="0">
                  <c:v>86.81</c:v>
                </c:pt>
                <c:pt idx="1">
                  <c:v>6.34</c:v>
                </c:pt>
                <c:pt idx="2">
                  <c:v>2.1</c:v>
                </c:pt>
                <c:pt idx="3">
                  <c:v>1.9000000000000001</c:v>
                </c:pt>
                <c:pt idx="4">
                  <c:v>1.1900000000000046</c:v>
                </c:pt>
                <c:pt idx="5">
                  <c:v>1.1100000000000001</c:v>
                </c:pt>
                <c:pt idx="6">
                  <c:v>0.27</c:v>
                </c:pt>
                <c:pt idx="7">
                  <c:v>0.27</c:v>
                </c:pt>
              </c:numCache>
            </c:numRef>
          </c:val>
        </c:ser>
        <c:dLbls>
          <c:showLegendKey val="0"/>
          <c:showVal val="1"/>
          <c:showCatName val="0"/>
          <c:showSerName val="0"/>
          <c:showPercent val="0"/>
          <c:showBubbleSize val="0"/>
        </c:dLbls>
        <c:gapWidth val="75"/>
        <c:shape val="box"/>
        <c:axId val="159028736"/>
        <c:axId val="159030272"/>
        <c:axId val="0"/>
      </c:bar3DChart>
      <c:catAx>
        <c:axId val="159028736"/>
        <c:scaling>
          <c:orientation val="minMax"/>
        </c:scaling>
        <c:delete val="0"/>
        <c:axPos val="b"/>
        <c:majorTickMark val="none"/>
        <c:minorTickMark val="none"/>
        <c:tickLblPos val="nextTo"/>
        <c:txPr>
          <a:bodyPr/>
          <a:lstStyle/>
          <a:p>
            <a:pPr>
              <a:defRPr sz="1100"/>
            </a:pPr>
            <a:endParaRPr lang="es-ES"/>
          </a:p>
        </c:txPr>
        <c:crossAx val="159030272"/>
        <c:crosses val="autoZero"/>
        <c:auto val="1"/>
        <c:lblAlgn val="ctr"/>
        <c:lblOffset val="100"/>
        <c:noMultiLvlLbl val="0"/>
      </c:catAx>
      <c:valAx>
        <c:axId val="159030272"/>
        <c:scaling>
          <c:orientation val="minMax"/>
        </c:scaling>
        <c:delete val="0"/>
        <c:axPos val="l"/>
        <c:majorGridlines/>
        <c:title>
          <c:tx>
            <c:rich>
              <a:bodyPr rot="-5400000" vert="horz"/>
              <a:lstStyle/>
              <a:p>
                <a:pPr>
                  <a:defRPr>
                    <a:latin typeface="Times New Roman" pitchFamily="18" charset="0"/>
                    <a:cs typeface="Times New Roman" pitchFamily="18" charset="0"/>
                  </a:defRPr>
                </a:pPr>
                <a:r>
                  <a:rPr lang="es-ES">
                    <a:latin typeface="Times New Roman" pitchFamily="18" charset="0"/>
                    <a:cs typeface="Times New Roman" pitchFamily="18" charset="0"/>
                  </a:rPr>
                  <a:t>Porcentaje</a:t>
                </a:r>
              </a:p>
            </c:rich>
          </c:tx>
          <c:layout>
            <c:manualLayout>
              <c:xMode val="edge"/>
              <c:yMode val="edge"/>
              <c:x val="1.5547025371828541E-2"/>
              <c:y val="0.3133216681248211"/>
            </c:manualLayout>
          </c:layout>
          <c:overlay val="0"/>
        </c:title>
        <c:numFmt formatCode="General" sourceLinked="1"/>
        <c:majorTickMark val="none"/>
        <c:minorTickMark val="none"/>
        <c:tickLblPos val="nextTo"/>
        <c:txPr>
          <a:bodyPr/>
          <a:lstStyle/>
          <a:p>
            <a:pPr>
              <a:defRPr sz="1000"/>
            </a:pPr>
            <a:endParaRPr lang="es-ES"/>
          </a:p>
        </c:txPr>
        <c:crossAx val="159028736"/>
        <c:crosses val="autoZero"/>
        <c:crossBetween val="between"/>
      </c:valAx>
    </c:plotArea>
    <c:plotVisOnly val="1"/>
    <c:dispBlanksAs val="gap"/>
    <c:showDLblsOverMax val="0"/>
  </c:chart>
  <c:spPr>
    <a:noFill/>
    <a:ln w="25400">
      <a:solidFill>
        <a:schemeClr val="tx1">
          <a:lumMod val="95000"/>
          <a:lumOff val="5000"/>
        </a:schemeClr>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s-ES"/>
              <a:t>POBLACIÓN POR PARROQUIA URBANA</a:t>
            </a:r>
          </a:p>
        </c:rich>
      </c:tx>
      <c:layout/>
      <c:overlay val="0"/>
    </c:title>
    <c:autoTitleDeleted val="0"/>
    <c:view3D>
      <c:rotX val="15"/>
      <c:rotY val="20"/>
      <c:rAngAx val="1"/>
    </c:view3D>
    <c:floor>
      <c:thickness val="0"/>
    </c:floor>
    <c:sideWall>
      <c:thickness val="0"/>
      <c:spPr>
        <a:solidFill>
          <a:schemeClr val="lt1"/>
        </a:solidFill>
        <a:ln w="25400" cap="flat" cmpd="sng" algn="ctr">
          <a:solidFill>
            <a:schemeClr val="dk1"/>
          </a:solidFill>
          <a:prstDash val="solid"/>
        </a:ln>
        <a:effectLst/>
      </c:spPr>
    </c:sideWall>
    <c:backWall>
      <c:thickness val="0"/>
      <c:spPr>
        <a:solidFill>
          <a:schemeClr val="lt1"/>
        </a:solidFill>
        <a:ln w="25400" cap="flat" cmpd="sng" algn="ctr">
          <a:solidFill>
            <a:schemeClr val="dk1"/>
          </a:solidFill>
          <a:prstDash val="solid"/>
        </a:ln>
        <a:effectLst/>
      </c:spPr>
    </c:backWall>
    <c:plotArea>
      <c:layout/>
      <c:bar3DChart>
        <c:barDir val="col"/>
        <c:grouping val="clustered"/>
        <c:varyColors val="0"/>
        <c:ser>
          <c:idx val="0"/>
          <c:order val="0"/>
          <c:tx>
            <c:v>Hombres</c:v>
          </c:tx>
          <c:invertIfNegative val="0"/>
          <c:dLbls>
            <c:dLbl>
              <c:idx val="0"/>
              <c:layout>
                <c:manualLayout>
                  <c:x val="0"/>
                  <c:y val="-7.9247164417898391E-3"/>
                </c:manualLayout>
              </c:layout>
              <c:showLegendKey val="0"/>
              <c:showVal val="1"/>
              <c:showCatName val="0"/>
              <c:showSerName val="0"/>
              <c:showPercent val="0"/>
              <c:showBubbleSize val="0"/>
            </c:dLbl>
            <c:dLbl>
              <c:idx val="1"/>
              <c:layout>
                <c:manualLayout>
                  <c:x val="1.3888888888888921E-2"/>
                  <c:y val="-3.9623582208949204E-3"/>
                </c:manualLayout>
              </c:layout>
              <c:showLegendKey val="0"/>
              <c:showVal val="1"/>
              <c:showCatName val="0"/>
              <c:showSerName val="0"/>
              <c:showPercent val="0"/>
              <c:showBubbleSize val="0"/>
            </c:dLbl>
            <c:dLbl>
              <c:idx val="2"/>
              <c:layout>
                <c:manualLayout>
                  <c:x val="8.3333333333333402E-3"/>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Hoja1!$A$3:$A$5</c:f>
              <c:strCache>
                <c:ptCount val="3"/>
                <c:pt idx="0">
                  <c:v>SANGOLQUÍ</c:v>
                </c:pt>
                <c:pt idx="1">
                  <c:v>SAN RAFAEL</c:v>
                </c:pt>
                <c:pt idx="2">
                  <c:v>SAN PEDRO DE TABOADA</c:v>
                </c:pt>
              </c:strCache>
            </c:strRef>
          </c:cat>
          <c:val>
            <c:numRef>
              <c:f>Hoja1!$B$3:$B$5</c:f>
              <c:numCache>
                <c:formatCode>#,##0</c:formatCode>
                <c:ptCount val="3"/>
                <c:pt idx="0">
                  <c:v>28468</c:v>
                </c:pt>
                <c:pt idx="1">
                  <c:v>3186</c:v>
                </c:pt>
                <c:pt idx="2">
                  <c:v>7915</c:v>
                </c:pt>
              </c:numCache>
            </c:numRef>
          </c:val>
        </c:ser>
        <c:ser>
          <c:idx val="1"/>
          <c:order val="1"/>
          <c:tx>
            <c:v>Mujeres</c:v>
          </c:tx>
          <c:invertIfNegative val="0"/>
          <c:dLbls>
            <c:dLbl>
              <c:idx val="0"/>
              <c:layout>
                <c:manualLayout>
                  <c:x val="2.7777777777777991E-2"/>
                  <c:y val="-2.4993243121497692E-2"/>
                </c:manualLayout>
              </c:layout>
              <c:showLegendKey val="0"/>
              <c:showVal val="1"/>
              <c:showCatName val="0"/>
              <c:showSerName val="0"/>
              <c:showPercent val="0"/>
              <c:showBubbleSize val="0"/>
            </c:dLbl>
            <c:dLbl>
              <c:idx val="1"/>
              <c:layout>
                <c:manualLayout>
                  <c:x val="2.7777777777778036E-2"/>
                  <c:y val="0"/>
                </c:manualLayout>
              </c:layout>
              <c:showLegendKey val="0"/>
              <c:showVal val="1"/>
              <c:showCatName val="0"/>
              <c:showSerName val="0"/>
              <c:showPercent val="0"/>
              <c:showBubbleSize val="0"/>
            </c:dLbl>
            <c:dLbl>
              <c:idx val="2"/>
              <c:layout>
                <c:manualLayout>
                  <c:x val="2.7777777777778036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Hoja1!$A$3:$A$5</c:f>
              <c:strCache>
                <c:ptCount val="3"/>
                <c:pt idx="0">
                  <c:v>SANGOLQUÍ</c:v>
                </c:pt>
                <c:pt idx="1">
                  <c:v>SAN RAFAEL</c:v>
                </c:pt>
                <c:pt idx="2">
                  <c:v>SAN PEDRO DE TABOADA</c:v>
                </c:pt>
              </c:strCache>
            </c:strRef>
          </c:cat>
          <c:val>
            <c:numRef>
              <c:f>Hoja1!$C$3:$C$5</c:f>
              <c:numCache>
                <c:formatCode>#,##0</c:formatCode>
                <c:ptCount val="3"/>
                <c:pt idx="0">
                  <c:v>29786</c:v>
                </c:pt>
                <c:pt idx="1">
                  <c:v>3513</c:v>
                </c:pt>
                <c:pt idx="2">
                  <c:v>8272</c:v>
                </c:pt>
              </c:numCache>
            </c:numRef>
          </c:val>
        </c:ser>
        <c:dLbls>
          <c:showLegendKey val="0"/>
          <c:showVal val="1"/>
          <c:showCatName val="0"/>
          <c:showSerName val="0"/>
          <c:showPercent val="0"/>
          <c:showBubbleSize val="0"/>
        </c:dLbls>
        <c:gapWidth val="150"/>
        <c:shape val="box"/>
        <c:axId val="47322240"/>
        <c:axId val="47323776"/>
        <c:axId val="0"/>
      </c:bar3DChart>
      <c:catAx>
        <c:axId val="47322240"/>
        <c:scaling>
          <c:orientation val="minMax"/>
        </c:scaling>
        <c:delete val="0"/>
        <c:axPos val="b"/>
        <c:majorTickMark val="none"/>
        <c:minorTickMark val="none"/>
        <c:tickLblPos val="nextTo"/>
        <c:crossAx val="47323776"/>
        <c:crosses val="autoZero"/>
        <c:auto val="1"/>
        <c:lblAlgn val="ctr"/>
        <c:lblOffset val="100"/>
        <c:noMultiLvlLbl val="0"/>
      </c:catAx>
      <c:valAx>
        <c:axId val="47323776"/>
        <c:scaling>
          <c:orientation val="minMax"/>
        </c:scaling>
        <c:delete val="0"/>
        <c:axPos val="l"/>
        <c:majorGridlines/>
        <c:title>
          <c:tx>
            <c:rich>
              <a:bodyPr/>
              <a:lstStyle/>
              <a:p>
                <a:pPr>
                  <a:defRPr/>
                </a:pPr>
                <a:r>
                  <a:rPr lang="es-ES"/>
                  <a:t>Población</a:t>
                </a:r>
              </a:p>
            </c:rich>
          </c:tx>
          <c:layout>
            <c:manualLayout>
              <c:xMode val="edge"/>
              <c:yMode val="edge"/>
              <c:x val="2.2489282589676595E-2"/>
              <c:y val="0.44401531030256836"/>
            </c:manualLayout>
          </c:layout>
          <c:overlay val="0"/>
        </c:title>
        <c:numFmt formatCode="#,##0" sourceLinked="1"/>
        <c:majorTickMark val="out"/>
        <c:minorTickMark val="none"/>
        <c:tickLblPos val="nextTo"/>
        <c:crossAx val="47322240"/>
        <c:crosses val="autoZero"/>
        <c:crossBetween val="between"/>
      </c:valAx>
    </c:plotArea>
    <c:legend>
      <c:legendPos val="r"/>
      <c:layout/>
      <c:overlay val="0"/>
    </c:legend>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s-EC"/>
              <a:t>PIRÁMIDE POBLACIONAL</a:t>
            </a:r>
          </a:p>
        </c:rich>
      </c:tx>
      <c:layout/>
      <c:overlay val="0"/>
    </c:title>
    <c:autoTitleDeleted val="0"/>
    <c:plotArea>
      <c:layout/>
      <c:barChart>
        <c:barDir val="bar"/>
        <c:grouping val="clustered"/>
        <c:varyColors val="0"/>
        <c:ser>
          <c:idx val="0"/>
          <c:order val="0"/>
          <c:tx>
            <c:strRef>
              <c:f>Hoja1!$C$30</c:f>
              <c:strCache>
                <c:ptCount val="1"/>
                <c:pt idx="0">
                  <c:v>% Hombres</c:v>
                </c:pt>
              </c:strCache>
            </c:strRef>
          </c:tx>
          <c:invertIfNegative val="0"/>
          <c:cat>
            <c:strRef>
              <c:f>Hoja1!$A$31:$A$52</c:f>
              <c:strCache>
                <c:ptCount val="22"/>
                <c:pt idx="0">
                  <c:v>Menor de 1 año</c:v>
                </c:pt>
                <c:pt idx="1">
                  <c:v>De 1 a 4 </c:v>
                </c:pt>
                <c:pt idx="2">
                  <c:v>De 5 a 9 </c:v>
                </c:pt>
                <c:pt idx="3">
                  <c:v>De 10 a 14 </c:v>
                </c:pt>
                <c:pt idx="4">
                  <c:v>De 15 a 19 </c:v>
                </c:pt>
                <c:pt idx="5">
                  <c:v>De 20 a 24 </c:v>
                </c:pt>
                <c:pt idx="6">
                  <c:v>De 25 a 29 </c:v>
                </c:pt>
                <c:pt idx="7">
                  <c:v>De 30 a 34 </c:v>
                </c:pt>
                <c:pt idx="8">
                  <c:v>De 35 a 39 </c:v>
                </c:pt>
                <c:pt idx="9">
                  <c:v>De 40 a 44 </c:v>
                </c:pt>
                <c:pt idx="10">
                  <c:v>De 45 a 49 </c:v>
                </c:pt>
                <c:pt idx="11">
                  <c:v>De 50 a 54 </c:v>
                </c:pt>
                <c:pt idx="12">
                  <c:v>De 55 a 59 </c:v>
                </c:pt>
                <c:pt idx="13">
                  <c:v>De 60 a 64 </c:v>
                </c:pt>
                <c:pt idx="14">
                  <c:v>De 65 a 69 </c:v>
                </c:pt>
                <c:pt idx="15">
                  <c:v>De 70 a 74 </c:v>
                </c:pt>
                <c:pt idx="16">
                  <c:v>De 75 a 79 </c:v>
                </c:pt>
                <c:pt idx="17">
                  <c:v>De 80 a 84 </c:v>
                </c:pt>
                <c:pt idx="18">
                  <c:v>De 85 a 89 </c:v>
                </c:pt>
                <c:pt idx="19">
                  <c:v>De 90 a 94 </c:v>
                </c:pt>
                <c:pt idx="20">
                  <c:v>De 95 a 99 </c:v>
                </c:pt>
                <c:pt idx="21">
                  <c:v>De 100  y más</c:v>
                </c:pt>
              </c:strCache>
            </c:strRef>
          </c:cat>
          <c:val>
            <c:numRef>
              <c:f>Hoja1!$C$31:$C$52</c:f>
              <c:numCache>
                <c:formatCode>0.000</c:formatCode>
                <c:ptCount val="22"/>
                <c:pt idx="0">
                  <c:v>-0.73699778161202867</c:v>
                </c:pt>
                <c:pt idx="1">
                  <c:v>-3.5740695094897577</c:v>
                </c:pt>
                <c:pt idx="2">
                  <c:v>-4.5649494700517605</c:v>
                </c:pt>
                <c:pt idx="3">
                  <c:v>-4.5513926546709413</c:v>
                </c:pt>
                <c:pt idx="4">
                  <c:v>-4.6043874784323355</c:v>
                </c:pt>
                <c:pt idx="5">
                  <c:v>-4.6832634951935654</c:v>
                </c:pt>
                <c:pt idx="6">
                  <c:v>-4.1779640128173465</c:v>
                </c:pt>
                <c:pt idx="7">
                  <c:v>-3.8550653192013646</c:v>
                </c:pt>
                <c:pt idx="8">
                  <c:v>-3.3448360857776684</c:v>
                </c:pt>
                <c:pt idx="9">
                  <c:v>-3.0059157012570892</c:v>
                </c:pt>
                <c:pt idx="10">
                  <c:v>-2.8777421740201921</c:v>
                </c:pt>
                <c:pt idx="11">
                  <c:v>-2.4192753265959968</c:v>
                </c:pt>
                <c:pt idx="12">
                  <c:v>-1.952181414838563</c:v>
                </c:pt>
                <c:pt idx="13">
                  <c:v>-1.3926546709391177</c:v>
                </c:pt>
                <c:pt idx="14">
                  <c:v>-1.0598964752279902</c:v>
                </c:pt>
                <c:pt idx="15">
                  <c:v>-0.77150603894503322</c:v>
                </c:pt>
                <c:pt idx="16">
                  <c:v>-0.48065072713828122</c:v>
                </c:pt>
                <c:pt idx="17">
                  <c:v>-0.40916933694848412</c:v>
                </c:pt>
                <c:pt idx="18">
                  <c:v>-0.19842247966477689</c:v>
                </c:pt>
                <c:pt idx="19">
                  <c:v>-8.0108454523046727E-2</c:v>
                </c:pt>
                <c:pt idx="20">
                  <c:v>-2.3416317475967747E-2</c:v>
                </c:pt>
                <c:pt idx="21">
                  <c:v>-2.4648755237860489E-3</c:v>
                </c:pt>
              </c:numCache>
            </c:numRef>
          </c:val>
        </c:ser>
        <c:ser>
          <c:idx val="1"/>
          <c:order val="1"/>
          <c:tx>
            <c:strRef>
              <c:f>Hoja1!$E$30</c:f>
              <c:strCache>
                <c:ptCount val="1"/>
                <c:pt idx="0">
                  <c:v>% Mujeres</c:v>
                </c:pt>
              </c:strCache>
            </c:strRef>
          </c:tx>
          <c:invertIfNegative val="0"/>
          <c:cat>
            <c:strRef>
              <c:f>Hoja1!$A$31:$A$52</c:f>
              <c:strCache>
                <c:ptCount val="22"/>
                <c:pt idx="0">
                  <c:v>Menor de 1 año</c:v>
                </c:pt>
                <c:pt idx="1">
                  <c:v>De 1 a 4 </c:v>
                </c:pt>
                <c:pt idx="2">
                  <c:v>De 5 a 9 </c:v>
                </c:pt>
                <c:pt idx="3">
                  <c:v>De 10 a 14 </c:v>
                </c:pt>
                <c:pt idx="4">
                  <c:v>De 15 a 19 </c:v>
                </c:pt>
                <c:pt idx="5">
                  <c:v>De 20 a 24 </c:v>
                </c:pt>
                <c:pt idx="6">
                  <c:v>De 25 a 29 </c:v>
                </c:pt>
                <c:pt idx="7">
                  <c:v>De 30 a 34 </c:v>
                </c:pt>
                <c:pt idx="8">
                  <c:v>De 35 a 39 </c:v>
                </c:pt>
                <c:pt idx="9">
                  <c:v>De 40 a 44 </c:v>
                </c:pt>
                <c:pt idx="10">
                  <c:v>De 45 a 49 </c:v>
                </c:pt>
                <c:pt idx="11">
                  <c:v>De 50 a 54 </c:v>
                </c:pt>
                <c:pt idx="12">
                  <c:v>De 55 a 59 </c:v>
                </c:pt>
                <c:pt idx="13">
                  <c:v>De 60 a 64 </c:v>
                </c:pt>
                <c:pt idx="14">
                  <c:v>De 65 a 69 </c:v>
                </c:pt>
                <c:pt idx="15">
                  <c:v>De 70 a 74 </c:v>
                </c:pt>
                <c:pt idx="16">
                  <c:v>De 75 a 79 </c:v>
                </c:pt>
                <c:pt idx="17">
                  <c:v>De 80 a 84 </c:v>
                </c:pt>
                <c:pt idx="18">
                  <c:v>De 85 a 89 </c:v>
                </c:pt>
                <c:pt idx="19">
                  <c:v>De 90 a 94 </c:v>
                </c:pt>
                <c:pt idx="20">
                  <c:v>De 95 a 99 </c:v>
                </c:pt>
                <c:pt idx="21">
                  <c:v>De 100  y más</c:v>
                </c:pt>
              </c:strCache>
            </c:strRef>
          </c:cat>
          <c:val>
            <c:numRef>
              <c:f>Hoja1!$E$31:$E$52</c:f>
              <c:numCache>
                <c:formatCode>0.00</c:formatCode>
                <c:ptCount val="22"/>
                <c:pt idx="0">
                  <c:v>0.7357653438501357</c:v>
                </c:pt>
                <c:pt idx="1">
                  <c:v>3.4705447374907572</c:v>
                </c:pt>
                <c:pt idx="2">
                  <c:v>4.3332511708158794</c:v>
                </c:pt>
                <c:pt idx="3">
                  <c:v>4.3652945526250582</c:v>
                </c:pt>
                <c:pt idx="4">
                  <c:v>4.6783337441459203</c:v>
                </c:pt>
                <c:pt idx="5">
                  <c:v>4.6672418042888815</c:v>
                </c:pt>
                <c:pt idx="6">
                  <c:v>4.5587872812422976</c:v>
                </c:pt>
                <c:pt idx="7">
                  <c:v>4.1681045107221717</c:v>
                </c:pt>
                <c:pt idx="8">
                  <c:v>3.7194971653931477</c:v>
                </c:pt>
                <c:pt idx="9">
                  <c:v>3.4249445403007202</c:v>
                </c:pt>
                <c:pt idx="10">
                  <c:v>3.2265220606359519</c:v>
                </c:pt>
                <c:pt idx="11">
                  <c:v>2.7125955139265465</c:v>
                </c:pt>
                <c:pt idx="12">
                  <c:v>2.0372196204091577</c:v>
                </c:pt>
                <c:pt idx="13">
                  <c:v>1.5393147646043874</c:v>
                </c:pt>
                <c:pt idx="14">
                  <c:v>1.1326103031796895</c:v>
                </c:pt>
                <c:pt idx="15">
                  <c:v>0.85531180675375895</c:v>
                </c:pt>
                <c:pt idx="16">
                  <c:v>0.65688932708898706</c:v>
                </c:pt>
                <c:pt idx="17">
                  <c:v>0.5065319201380325</c:v>
                </c:pt>
                <c:pt idx="18">
                  <c:v>0.28715799852107471</c:v>
                </c:pt>
                <c:pt idx="19">
                  <c:v>0.11584914961794388</c:v>
                </c:pt>
                <c:pt idx="20" formatCode="0.000">
                  <c:v>3.3275819571111948E-2</c:v>
                </c:pt>
                <c:pt idx="21" formatCode="0.000">
                  <c:v>8.62706433325117E-3</c:v>
                </c:pt>
              </c:numCache>
            </c:numRef>
          </c:val>
        </c:ser>
        <c:dLbls>
          <c:showLegendKey val="0"/>
          <c:showVal val="0"/>
          <c:showCatName val="0"/>
          <c:showSerName val="0"/>
          <c:showPercent val="0"/>
          <c:showBubbleSize val="0"/>
        </c:dLbls>
        <c:gapWidth val="0"/>
        <c:overlap val="100"/>
        <c:axId val="47359488"/>
        <c:axId val="47361024"/>
      </c:barChart>
      <c:catAx>
        <c:axId val="47359488"/>
        <c:scaling>
          <c:orientation val="minMax"/>
        </c:scaling>
        <c:delete val="0"/>
        <c:axPos val="l"/>
        <c:majorTickMark val="none"/>
        <c:minorTickMark val="none"/>
        <c:tickLblPos val="high"/>
        <c:crossAx val="47361024"/>
        <c:crosses val="autoZero"/>
        <c:auto val="1"/>
        <c:lblAlgn val="ctr"/>
        <c:lblOffset val="100"/>
        <c:noMultiLvlLbl val="0"/>
      </c:catAx>
      <c:valAx>
        <c:axId val="47361024"/>
        <c:scaling>
          <c:orientation val="minMax"/>
        </c:scaling>
        <c:delete val="0"/>
        <c:axPos val="b"/>
        <c:majorGridlines/>
        <c:numFmt formatCode="0.000_);\(0.000\)" sourceLinked="0"/>
        <c:majorTickMark val="out"/>
        <c:minorTickMark val="none"/>
        <c:tickLblPos val="nextTo"/>
        <c:crossAx val="47359488"/>
        <c:crosses val="autoZero"/>
        <c:crossBetween val="between"/>
      </c:valAx>
      <c:spPr>
        <a:solidFill>
          <a:schemeClr val="lt1"/>
        </a:solidFill>
        <a:ln w="25400" cap="flat" cmpd="sng" algn="ctr">
          <a:solidFill>
            <a:schemeClr val="dk1"/>
          </a:solidFill>
          <a:prstDash val="solid"/>
        </a:ln>
        <a:effectLst/>
      </c:spPr>
    </c:plotArea>
    <c:legend>
      <c:legendPos val="r"/>
      <c:layout/>
      <c:overlay val="0"/>
    </c:legend>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s-ES"/>
              <a:t>POBLACIÓN POR NIVEL DE INSTRUCCIÓN</a:t>
            </a:r>
          </a:p>
        </c:rich>
      </c:tx>
      <c:layout>
        <c:manualLayout>
          <c:xMode val="edge"/>
          <c:yMode val="edge"/>
          <c:x val="0.23218508639597318"/>
          <c:y val="2.0678866321967276E-2"/>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0.15536317789190537"/>
          <c:y val="0.11792458448448641"/>
          <c:w val="0.78991595532163827"/>
          <c:h val="0.74260849751558233"/>
        </c:manualLayout>
      </c:layout>
      <c:bar3DChart>
        <c:barDir val="bar"/>
        <c:grouping val="clustered"/>
        <c:varyColors val="0"/>
        <c:ser>
          <c:idx val="0"/>
          <c:order val="0"/>
          <c:tx>
            <c:strRef>
              <c:f>'[Gráfico en Microsoft Word]Hoja2'!$B$1</c:f>
              <c:strCache>
                <c:ptCount val="1"/>
                <c:pt idx="0">
                  <c:v>Hombres</c:v>
                </c:pt>
              </c:strCache>
            </c:strRef>
          </c:tx>
          <c:invertIfNegative val="0"/>
          <c:dLbls>
            <c:dLbl>
              <c:idx val="0"/>
              <c:layout>
                <c:manualLayout>
                  <c:x val="0"/>
                  <c:y val="7.5973409306742887E-3"/>
                </c:manualLayout>
              </c:layout>
              <c:showLegendKey val="0"/>
              <c:showVal val="1"/>
              <c:showCatName val="0"/>
              <c:showSerName val="0"/>
              <c:showPercent val="0"/>
              <c:showBubbleSize val="0"/>
            </c:dLbl>
            <c:dLbl>
              <c:idx val="1"/>
              <c:layout>
                <c:manualLayout>
                  <c:x val="0"/>
                  <c:y val="7.5973409306742887E-3"/>
                </c:manualLayout>
              </c:layout>
              <c:showLegendKey val="0"/>
              <c:showVal val="1"/>
              <c:showCatName val="0"/>
              <c:showSerName val="0"/>
              <c:showPercent val="0"/>
              <c:showBubbleSize val="0"/>
            </c:dLbl>
            <c:dLbl>
              <c:idx val="3"/>
              <c:layout>
                <c:manualLayout>
                  <c:x val="-9.1380045096818277E-17"/>
                  <c:y val="1.5194681861348529E-2"/>
                </c:manualLayout>
              </c:layout>
              <c:showLegendKey val="0"/>
              <c:showVal val="1"/>
              <c:showCatName val="0"/>
              <c:showSerName val="0"/>
              <c:showPercent val="0"/>
              <c:showBubbleSize val="0"/>
            </c:dLbl>
            <c:dLbl>
              <c:idx val="4"/>
              <c:layout>
                <c:manualLayout>
                  <c:x val="9.1380045096818277E-17"/>
                  <c:y val="1.139571228810074E-2"/>
                </c:manualLayout>
              </c:layout>
              <c:showLegendKey val="0"/>
              <c:showVal val="1"/>
              <c:showCatName val="0"/>
              <c:showSerName val="0"/>
              <c:showPercent val="0"/>
              <c:showBubbleSize val="0"/>
            </c:dLbl>
            <c:dLbl>
              <c:idx val="6"/>
              <c:layout>
                <c:manualLayout>
                  <c:x val="0"/>
                  <c:y val="7.5973409306742887E-3"/>
                </c:manualLayout>
              </c:layout>
              <c:showLegendKey val="0"/>
              <c:showVal val="1"/>
              <c:showCatName val="0"/>
              <c:showSerName val="0"/>
              <c:showPercent val="0"/>
              <c:showBubbleSize val="0"/>
            </c:dLbl>
            <c:dLbl>
              <c:idx val="7"/>
              <c:layout>
                <c:manualLayout>
                  <c:x val="0"/>
                  <c:y val="0"/>
                </c:manualLayout>
              </c:layout>
              <c:showLegendKey val="0"/>
              <c:showVal val="1"/>
              <c:showCatName val="0"/>
              <c:showSerName val="0"/>
              <c:showPercent val="0"/>
              <c:showBubbleSize val="0"/>
            </c:dLbl>
            <c:dLbl>
              <c:idx val="9"/>
              <c:layout>
                <c:manualLayout>
                  <c:x val="-7.4766355140187301E-3"/>
                  <c:y val="0"/>
                </c:manualLayout>
              </c:layout>
              <c:showLegendKey val="0"/>
              <c:showVal val="1"/>
              <c:showCatName val="0"/>
              <c:showSerName val="0"/>
              <c:showPercent val="0"/>
              <c:showBubbleSize val="0"/>
            </c:dLbl>
            <c:dLbl>
              <c:idx val="10"/>
              <c:layout>
                <c:manualLayout>
                  <c:x val="-2.4922118380062306E-3"/>
                  <c:y val="3.7986704653371456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'[Gráfico en Microsoft Word]Hoja2'!$A$2:$A$12</c:f>
              <c:strCache>
                <c:ptCount val="11"/>
                <c:pt idx="0">
                  <c:v>Ninguno</c:v>
                </c:pt>
                <c:pt idx="1">
                  <c:v>C. Alfabetización</c:v>
                </c:pt>
                <c:pt idx="2">
                  <c:v>Preescolar</c:v>
                </c:pt>
                <c:pt idx="3">
                  <c:v>Primario</c:v>
                </c:pt>
                <c:pt idx="4">
                  <c:v>Secundario</c:v>
                </c:pt>
                <c:pt idx="5">
                  <c:v>Educación Básica</c:v>
                </c:pt>
                <c:pt idx="6">
                  <c:v>Bachillerato </c:v>
                </c:pt>
                <c:pt idx="7">
                  <c:v>Postbachillerato</c:v>
                </c:pt>
                <c:pt idx="8">
                  <c:v>Superior</c:v>
                </c:pt>
                <c:pt idx="9">
                  <c:v>Postgrado</c:v>
                </c:pt>
                <c:pt idx="10">
                  <c:v>Se Ignora</c:v>
                </c:pt>
              </c:strCache>
            </c:strRef>
          </c:cat>
          <c:val>
            <c:numRef>
              <c:f>'[Gráfico en Microsoft Word]Hoja2'!$B$2:$B$12</c:f>
              <c:numCache>
                <c:formatCode>General</c:formatCode>
                <c:ptCount val="11"/>
                <c:pt idx="0">
                  <c:v>447</c:v>
                </c:pt>
                <c:pt idx="1">
                  <c:v>67</c:v>
                </c:pt>
                <c:pt idx="2">
                  <c:v>264</c:v>
                </c:pt>
                <c:pt idx="3" formatCode="#,##0">
                  <c:v>9381</c:v>
                </c:pt>
                <c:pt idx="4" formatCode="#,##0">
                  <c:v>8088</c:v>
                </c:pt>
                <c:pt idx="5" formatCode="#,##0">
                  <c:v>2341</c:v>
                </c:pt>
                <c:pt idx="6" formatCode="#,##0">
                  <c:v>3509</c:v>
                </c:pt>
                <c:pt idx="7">
                  <c:v>453</c:v>
                </c:pt>
                <c:pt idx="8" formatCode="#,##0">
                  <c:v>9843</c:v>
                </c:pt>
                <c:pt idx="9" formatCode="#,##0">
                  <c:v>1207</c:v>
                </c:pt>
                <c:pt idx="10">
                  <c:v>471</c:v>
                </c:pt>
              </c:numCache>
            </c:numRef>
          </c:val>
        </c:ser>
        <c:ser>
          <c:idx val="1"/>
          <c:order val="1"/>
          <c:tx>
            <c:strRef>
              <c:f>'[Gráfico en Microsoft Word]Hoja2'!$C$1</c:f>
              <c:strCache>
                <c:ptCount val="1"/>
                <c:pt idx="0">
                  <c:v>Mujeres</c:v>
                </c:pt>
              </c:strCache>
            </c:strRef>
          </c:tx>
          <c:invertIfNegative val="0"/>
          <c:dLbls>
            <c:dLbl>
              <c:idx val="2"/>
              <c:layout>
                <c:manualLayout>
                  <c:x val="0"/>
                  <c:y val="-7.5973409306742887E-3"/>
                </c:manualLayout>
              </c:layout>
              <c:showLegendKey val="0"/>
              <c:showVal val="1"/>
              <c:showCatName val="0"/>
              <c:showSerName val="0"/>
              <c:showPercent val="0"/>
              <c:showBubbleSize val="0"/>
            </c:dLbl>
            <c:dLbl>
              <c:idx val="6"/>
              <c:layout>
                <c:manualLayout>
                  <c:x val="7.4766355140187301E-3"/>
                  <c:y val="0"/>
                </c:manualLayout>
              </c:layout>
              <c:showLegendKey val="0"/>
              <c:showVal val="1"/>
              <c:showCatName val="0"/>
              <c:showSerName val="0"/>
              <c:showPercent val="0"/>
              <c:showBubbleSize val="0"/>
            </c:dLbl>
            <c:dLbl>
              <c:idx val="7"/>
              <c:layout>
                <c:manualLayout>
                  <c:x val="7.4766355140187301E-3"/>
                  <c:y val="0"/>
                </c:manualLayout>
              </c:layout>
              <c:showLegendKey val="0"/>
              <c:showVal val="1"/>
              <c:showCatName val="0"/>
              <c:showSerName val="0"/>
              <c:showPercent val="0"/>
              <c:showBubbleSize val="0"/>
            </c:dLbl>
            <c:dLbl>
              <c:idx val="8"/>
              <c:layout>
                <c:manualLayout>
                  <c:x val="0"/>
                  <c:y val="-1.1396011396011443E-2"/>
                </c:manualLayout>
              </c:layout>
              <c:showLegendKey val="0"/>
              <c:showVal val="1"/>
              <c:showCatName val="0"/>
              <c:showSerName val="0"/>
              <c:showPercent val="0"/>
              <c:showBubbleSize val="0"/>
            </c:dLbl>
            <c:dLbl>
              <c:idx val="9"/>
              <c:layout>
                <c:manualLayout>
                  <c:x val="-7.4766355140187301E-3"/>
                  <c:y val="-7.5973409306742887E-3"/>
                </c:manualLayout>
              </c:layout>
              <c:showLegendKey val="0"/>
              <c:showVal val="1"/>
              <c:showCatName val="0"/>
              <c:showSerName val="0"/>
              <c:showPercent val="0"/>
              <c:showBubbleSize val="0"/>
            </c:dLbl>
            <c:dLbl>
              <c:idx val="10"/>
              <c:layout>
                <c:manualLayout>
                  <c:x val="7.4766355140187301E-3"/>
                  <c:y val="-3.7986704653371456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'[Gráfico en Microsoft Word]Hoja2'!$A$2:$A$12</c:f>
              <c:strCache>
                <c:ptCount val="11"/>
                <c:pt idx="0">
                  <c:v>Ninguno</c:v>
                </c:pt>
                <c:pt idx="1">
                  <c:v>C. Alfabetización</c:v>
                </c:pt>
                <c:pt idx="2">
                  <c:v>Preescolar</c:v>
                </c:pt>
                <c:pt idx="3">
                  <c:v>Primario</c:v>
                </c:pt>
                <c:pt idx="4">
                  <c:v>Secundario</c:v>
                </c:pt>
                <c:pt idx="5">
                  <c:v>Educación Básica</c:v>
                </c:pt>
                <c:pt idx="6">
                  <c:v>Bachillerato </c:v>
                </c:pt>
                <c:pt idx="7">
                  <c:v>Postbachillerato</c:v>
                </c:pt>
                <c:pt idx="8">
                  <c:v>Superior</c:v>
                </c:pt>
                <c:pt idx="9">
                  <c:v>Postgrado</c:v>
                </c:pt>
                <c:pt idx="10">
                  <c:v>Se Ignora</c:v>
                </c:pt>
              </c:strCache>
            </c:strRef>
          </c:cat>
          <c:val>
            <c:numRef>
              <c:f>'[Gráfico en Microsoft Word]Hoja2'!$C$2:$C$12</c:f>
              <c:numCache>
                <c:formatCode>General</c:formatCode>
                <c:ptCount val="11"/>
                <c:pt idx="0">
                  <c:v>995</c:v>
                </c:pt>
                <c:pt idx="1">
                  <c:v>206</c:v>
                </c:pt>
                <c:pt idx="2">
                  <c:v>307</c:v>
                </c:pt>
                <c:pt idx="3" formatCode="#,##0">
                  <c:v>9207</c:v>
                </c:pt>
                <c:pt idx="4" formatCode="#,##0">
                  <c:v>9526</c:v>
                </c:pt>
                <c:pt idx="5" formatCode="#,##0">
                  <c:v>2515</c:v>
                </c:pt>
                <c:pt idx="6" formatCode="#,##0">
                  <c:v>3896</c:v>
                </c:pt>
                <c:pt idx="7">
                  <c:v>527</c:v>
                </c:pt>
                <c:pt idx="8" formatCode="#,##0">
                  <c:v>9720</c:v>
                </c:pt>
                <c:pt idx="9">
                  <c:v>733</c:v>
                </c:pt>
                <c:pt idx="10">
                  <c:v>526</c:v>
                </c:pt>
              </c:numCache>
            </c:numRef>
          </c:val>
        </c:ser>
        <c:dLbls>
          <c:showLegendKey val="0"/>
          <c:showVal val="1"/>
          <c:showCatName val="0"/>
          <c:showSerName val="0"/>
          <c:showPercent val="0"/>
          <c:showBubbleSize val="0"/>
        </c:dLbls>
        <c:gapWidth val="150"/>
        <c:shape val="box"/>
        <c:axId val="64848256"/>
        <c:axId val="64849792"/>
        <c:axId val="0"/>
      </c:bar3DChart>
      <c:catAx>
        <c:axId val="64848256"/>
        <c:scaling>
          <c:orientation val="minMax"/>
        </c:scaling>
        <c:delete val="0"/>
        <c:axPos val="l"/>
        <c:majorTickMark val="none"/>
        <c:minorTickMark val="none"/>
        <c:tickLblPos val="nextTo"/>
        <c:crossAx val="64849792"/>
        <c:crosses val="autoZero"/>
        <c:auto val="1"/>
        <c:lblAlgn val="ctr"/>
        <c:lblOffset val="100"/>
        <c:noMultiLvlLbl val="0"/>
      </c:catAx>
      <c:valAx>
        <c:axId val="64849792"/>
        <c:scaling>
          <c:orientation val="minMax"/>
        </c:scaling>
        <c:delete val="0"/>
        <c:axPos val="b"/>
        <c:majorGridlines/>
        <c:title>
          <c:tx>
            <c:rich>
              <a:bodyPr/>
              <a:lstStyle/>
              <a:p>
                <a:pPr>
                  <a:defRPr/>
                </a:pPr>
                <a:r>
                  <a:rPr lang="es-ES"/>
                  <a:t>Población</a:t>
                </a:r>
              </a:p>
            </c:rich>
          </c:tx>
          <c:layout>
            <c:manualLayout>
              <c:xMode val="edge"/>
              <c:yMode val="edge"/>
              <c:x val="0.45057656679680946"/>
              <c:y val="0.925447870920312"/>
            </c:manualLayout>
          </c:layout>
          <c:overlay val="0"/>
        </c:title>
        <c:numFmt formatCode="General" sourceLinked="1"/>
        <c:majorTickMark val="out"/>
        <c:minorTickMark val="none"/>
        <c:tickLblPos val="nextTo"/>
        <c:crossAx val="64848256"/>
        <c:crosses val="autoZero"/>
        <c:crossBetween val="between"/>
      </c:valAx>
    </c:plotArea>
    <c:legend>
      <c:legendPos val="r"/>
      <c:layout>
        <c:manualLayout>
          <c:xMode val="edge"/>
          <c:yMode val="edge"/>
          <c:x val="0.78700798058190657"/>
          <c:y val="0.10130552383242171"/>
          <c:w val="0.13530671193413277"/>
          <c:h val="0.12278519047629309"/>
        </c:manualLayout>
      </c:layout>
      <c:overlay val="0"/>
    </c:legend>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s-ES"/>
              <a:t>TIPO DE VIVIENDA</a:t>
            </a:r>
          </a:p>
        </c:rich>
      </c:tx>
      <c:layout>
        <c:manualLayout>
          <c:xMode val="edge"/>
          <c:yMode val="edge"/>
          <c:x val="0.38584678860667926"/>
          <c:y val="3.7628224366462057E-2"/>
        </c:manualLayout>
      </c:layout>
      <c:overlay val="1"/>
    </c:title>
    <c:autoTitleDeleted val="0"/>
    <c:view3D>
      <c:rotX val="15"/>
      <c:rotY val="20"/>
      <c:rAngAx val="1"/>
    </c:view3D>
    <c:floor>
      <c:thickness val="0"/>
    </c:floor>
    <c:sideWall>
      <c:thickness val="0"/>
    </c:sideWall>
    <c:backWall>
      <c:thickness val="0"/>
    </c:backWall>
    <c:plotArea>
      <c:layout>
        <c:manualLayout>
          <c:layoutTarget val="inner"/>
          <c:xMode val="edge"/>
          <c:yMode val="edge"/>
          <c:x val="0.1383244356205669"/>
          <c:y val="0.12280731180791744"/>
          <c:w val="0.85309266230061964"/>
          <c:h val="0.60109242261877127"/>
        </c:manualLayout>
      </c:layout>
      <c:bar3DChart>
        <c:barDir val="col"/>
        <c:grouping val="clustered"/>
        <c:varyColors val="0"/>
        <c:ser>
          <c:idx val="1"/>
          <c:order val="0"/>
          <c:invertIfNegative val="0"/>
          <c:dLbls>
            <c:dLbl>
              <c:idx val="0"/>
              <c:layout>
                <c:manualLayout>
                  <c:x val="8.2644628099173747E-3"/>
                  <c:y val="0"/>
                </c:manualLayout>
              </c:layout>
              <c:showLegendKey val="0"/>
              <c:showVal val="1"/>
              <c:showCatName val="0"/>
              <c:showSerName val="0"/>
              <c:showPercent val="0"/>
              <c:showBubbleSize val="0"/>
            </c:dLbl>
            <c:dLbl>
              <c:idx val="1"/>
              <c:layout>
                <c:manualLayout>
                  <c:x val="8.2644628099173747E-3"/>
                  <c:y val="4.8750761730652044E-3"/>
                </c:manualLayout>
              </c:layout>
              <c:showLegendKey val="0"/>
              <c:showVal val="1"/>
              <c:showCatName val="0"/>
              <c:showSerName val="0"/>
              <c:showPercent val="0"/>
              <c:showBubbleSize val="0"/>
            </c:dLbl>
            <c:dLbl>
              <c:idx val="2"/>
              <c:layout>
                <c:manualLayout>
                  <c:x val="1.1019283746556524E-2"/>
                  <c:y val="-1.4625228519195621E-2"/>
                </c:manualLayout>
              </c:layout>
              <c:showLegendKey val="0"/>
              <c:showVal val="1"/>
              <c:showCatName val="0"/>
              <c:showSerName val="0"/>
              <c:showPercent val="0"/>
              <c:showBubbleSize val="0"/>
            </c:dLbl>
            <c:dLbl>
              <c:idx val="3"/>
              <c:layout>
                <c:manualLayout>
                  <c:x val="1.0858568206818731E-2"/>
                  <c:y val="3.4287854963236551E-3"/>
                </c:manualLayout>
              </c:layout>
              <c:showLegendKey val="0"/>
              <c:showVal val="1"/>
              <c:showCatName val="0"/>
              <c:showSerName val="0"/>
              <c:showPercent val="0"/>
              <c:showBubbleSize val="0"/>
            </c:dLbl>
            <c:dLbl>
              <c:idx val="4"/>
              <c:layout>
                <c:manualLayout>
                  <c:x val="1.3774104683195601E-2"/>
                  <c:y val="-9.7503442782633058E-3"/>
                </c:manualLayout>
              </c:layout>
              <c:showLegendKey val="0"/>
              <c:showVal val="1"/>
              <c:showCatName val="0"/>
              <c:showSerName val="0"/>
              <c:showPercent val="0"/>
              <c:showBubbleSize val="0"/>
            </c:dLbl>
            <c:dLbl>
              <c:idx val="5"/>
              <c:layout>
                <c:manualLayout>
                  <c:x val="5.5096418732782622E-3"/>
                  <c:y val="-7.3126142595977455E-3"/>
                </c:manualLayout>
              </c:layout>
              <c:showLegendKey val="0"/>
              <c:showVal val="1"/>
              <c:showCatName val="0"/>
              <c:showSerName val="0"/>
              <c:showPercent val="0"/>
              <c:showBubbleSize val="0"/>
            </c:dLbl>
            <c:dLbl>
              <c:idx val="6"/>
              <c:layout>
                <c:manualLayout>
                  <c:x val="1.3774104683195601E-2"/>
                  <c:y val="-7.3126142595978045E-3"/>
                </c:manualLayout>
              </c:layout>
              <c:showLegendKey val="0"/>
              <c:showVal val="1"/>
              <c:showCatName val="0"/>
              <c:showSerName val="0"/>
              <c:showPercent val="0"/>
              <c:showBubbleSize val="0"/>
            </c:dLbl>
            <c:dLbl>
              <c:idx val="7"/>
              <c:layout>
                <c:manualLayout>
                  <c:x val="1.3774104683195601E-2"/>
                  <c:y val="-4.8750761730652044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Hoja1!$A$7:$H$7</c:f>
              <c:strCache>
                <c:ptCount val="8"/>
                <c:pt idx="0">
                  <c:v>Casa</c:v>
                </c:pt>
                <c:pt idx="1">
                  <c:v>Departamento</c:v>
                </c:pt>
                <c:pt idx="2">
                  <c:v>Cuarto de inquilinato</c:v>
                </c:pt>
                <c:pt idx="3">
                  <c:v>Mediagua</c:v>
                </c:pt>
                <c:pt idx="4">
                  <c:v>Rancho</c:v>
                </c:pt>
                <c:pt idx="5">
                  <c:v>Covacha</c:v>
                </c:pt>
                <c:pt idx="6">
                  <c:v>Choza</c:v>
                </c:pt>
                <c:pt idx="7">
                  <c:v>Otra vivienda particular</c:v>
                </c:pt>
              </c:strCache>
            </c:strRef>
          </c:cat>
          <c:val>
            <c:numRef>
              <c:f>Hoja1!$A$9:$H$9</c:f>
              <c:numCache>
                <c:formatCode>#,##0</c:formatCode>
                <c:ptCount val="8"/>
                <c:pt idx="0">
                  <c:v>16670</c:v>
                </c:pt>
                <c:pt idx="1">
                  <c:v>3060</c:v>
                </c:pt>
                <c:pt idx="2">
                  <c:v>1524</c:v>
                </c:pt>
                <c:pt idx="3" formatCode="General">
                  <c:v>808</c:v>
                </c:pt>
                <c:pt idx="4" formatCode="General">
                  <c:v>4</c:v>
                </c:pt>
                <c:pt idx="5" formatCode="General">
                  <c:v>8</c:v>
                </c:pt>
                <c:pt idx="6" formatCode="General">
                  <c:v>1</c:v>
                </c:pt>
                <c:pt idx="7" formatCode="General">
                  <c:v>16</c:v>
                </c:pt>
              </c:numCache>
            </c:numRef>
          </c:val>
        </c:ser>
        <c:dLbls>
          <c:showLegendKey val="0"/>
          <c:showVal val="1"/>
          <c:showCatName val="0"/>
          <c:showSerName val="0"/>
          <c:showPercent val="0"/>
          <c:showBubbleSize val="0"/>
        </c:dLbls>
        <c:gapWidth val="150"/>
        <c:shape val="box"/>
        <c:axId val="63800064"/>
        <c:axId val="63801600"/>
        <c:axId val="0"/>
      </c:bar3DChart>
      <c:catAx>
        <c:axId val="63800064"/>
        <c:scaling>
          <c:orientation val="minMax"/>
        </c:scaling>
        <c:delete val="0"/>
        <c:axPos val="b"/>
        <c:majorTickMark val="out"/>
        <c:minorTickMark val="none"/>
        <c:tickLblPos val="nextTo"/>
        <c:crossAx val="63801600"/>
        <c:crosses val="autoZero"/>
        <c:auto val="1"/>
        <c:lblAlgn val="ctr"/>
        <c:lblOffset val="100"/>
        <c:noMultiLvlLbl val="0"/>
      </c:catAx>
      <c:valAx>
        <c:axId val="63801600"/>
        <c:scaling>
          <c:orientation val="minMax"/>
        </c:scaling>
        <c:delete val="0"/>
        <c:axPos val="l"/>
        <c:majorGridlines/>
        <c:title>
          <c:tx>
            <c:rich>
              <a:bodyPr rot="-5400000" vert="horz"/>
              <a:lstStyle/>
              <a:p>
                <a:pPr>
                  <a:defRPr/>
                </a:pPr>
                <a:r>
                  <a:rPr lang="es-ES"/>
                  <a:t>Viviendas</a:t>
                </a:r>
              </a:p>
            </c:rich>
          </c:tx>
          <c:layout>
            <c:manualLayout>
              <c:xMode val="edge"/>
              <c:yMode val="edge"/>
              <c:x val="9.8556995872195654E-3"/>
              <c:y val="0.34020276497695962"/>
            </c:manualLayout>
          </c:layout>
          <c:overlay val="0"/>
        </c:title>
        <c:numFmt formatCode="#,##0" sourceLinked="1"/>
        <c:majorTickMark val="out"/>
        <c:minorTickMark val="none"/>
        <c:tickLblPos val="nextTo"/>
        <c:crossAx val="63800064"/>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defRPr/>
            </a:pPr>
            <a:r>
              <a:rPr lang="es-ES"/>
              <a:t>MATERIAL DE PAREDES EXTERIORES</a:t>
            </a:r>
          </a:p>
        </c:rich>
      </c:tx>
      <c:layout>
        <c:manualLayout>
          <c:xMode val="edge"/>
          <c:yMode val="edge"/>
          <c:x val="9.8445994500766525E-5"/>
          <c:y val="4.6296296296296301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Lbls>
            <c:dLbl>
              <c:idx val="0"/>
              <c:layout>
                <c:manualLayout>
                  <c:x val="1.3852253999503171E-2"/>
                  <c:y val="-2.3148148148148147E-2"/>
                </c:manualLayout>
              </c:layout>
              <c:showLegendKey val="0"/>
              <c:showVal val="1"/>
              <c:showCatName val="0"/>
              <c:showSerName val="0"/>
              <c:showPercent val="0"/>
              <c:showBubbleSize val="0"/>
            </c:dLbl>
            <c:dLbl>
              <c:idx val="1"/>
              <c:layout>
                <c:manualLayout>
                  <c:x val="1.6666581719767155E-2"/>
                  <c:y val="-1.3888888888888975E-2"/>
                </c:manualLayout>
              </c:layout>
              <c:showLegendKey val="0"/>
              <c:showVal val="1"/>
              <c:showCatName val="0"/>
              <c:showSerName val="0"/>
              <c:showPercent val="0"/>
              <c:showBubbleSize val="0"/>
            </c:dLbl>
            <c:dLbl>
              <c:idx val="2"/>
              <c:layout>
                <c:manualLayout>
                  <c:x val="1.6776274020674945E-2"/>
                  <c:y val="-1.8518518518518583E-2"/>
                </c:manualLayout>
              </c:layout>
              <c:showLegendKey val="0"/>
              <c:showVal val="1"/>
              <c:showCatName val="0"/>
              <c:showSerName val="0"/>
              <c:showPercent val="0"/>
              <c:showBubbleSize val="0"/>
            </c:dLbl>
            <c:dLbl>
              <c:idx val="3"/>
              <c:layout>
                <c:manualLayout>
                  <c:x val="1.1111111111111125E-2"/>
                  <c:y val="-4.6296296296296563E-3"/>
                </c:manualLayout>
              </c:layout>
              <c:showLegendKey val="0"/>
              <c:showVal val="1"/>
              <c:showCatName val="0"/>
              <c:showSerName val="0"/>
              <c:showPercent val="0"/>
              <c:showBubbleSize val="0"/>
            </c:dLbl>
            <c:dLbl>
              <c:idx val="4"/>
              <c:layout>
                <c:manualLayout>
                  <c:x val="1.6666666666666701E-2"/>
                  <c:y val="0"/>
                </c:manualLayout>
              </c:layout>
              <c:showLegendKey val="0"/>
              <c:showVal val="1"/>
              <c:showCatName val="0"/>
              <c:showSerName val="0"/>
              <c:showPercent val="0"/>
              <c:showBubbleSize val="0"/>
            </c:dLbl>
            <c:dLbl>
              <c:idx val="5"/>
              <c:layout>
                <c:manualLayout>
                  <c:x val="1.3888888888888864E-2"/>
                  <c:y val="0"/>
                </c:manualLayout>
              </c:layout>
              <c:showLegendKey val="0"/>
              <c:showVal val="1"/>
              <c:showCatName val="0"/>
              <c:showSerName val="0"/>
              <c:showPercent val="0"/>
              <c:showBubbleSize val="0"/>
            </c:dLbl>
            <c:dLbl>
              <c:idx val="6"/>
              <c:layout>
                <c:manualLayout>
                  <c:x val="1.9444444444444445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Hoja1!$A$20:$G$20</c:f>
              <c:strCache>
                <c:ptCount val="7"/>
                <c:pt idx="0">
                  <c:v>Hormigón</c:v>
                </c:pt>
                <c:pt idx="1">
                  <c:v>Ladrillo o bloque</c:v>
                </c:pt>
                <c:pt idx="2">
                  <c:v>Adobe o tapia</c:v>
                </c:pt>
                <c:pt idx="3">
                  <c:v>Madera</c:v>
                </c:pt>
                <c:pt idx="4">
                  <c:v>Caña revestida </c:v>
                </c:pt>
                <c:pt idx="5">
                  <c:v>Caña no revestida</c:v>
                </c:pt>
                <c:pt idx="6">
                  <c:v>Otros materiales</c:v>
                </c:pt>
              </c:strCache>
            </c:strRef>
          </c:cat>
          <c:val>
            <c:numRef>
              <c:f>Hoja1!$A$21:$G$21</c:f>
              <c:numCache>
                <c:formatCode>#,##0</c:formatCode>
                <c:ptCount val="7"/>
                <c:pt idx="0">
                  <c:v>3081</c:v>
                </c:pt>
                <c:pt idx="1">
                  <c:v>17606</c:v>
                </c:pt>
                <c:pt idx="2">
                  <c:v>1310</c:v>
                </c:pt>
                <c:pt idx="3" formatCode="General">
                  <c:v>65</c:v>
                </c:pt>
                <c:pt idx="4" formatCode="General">
                  <c:v>6</c:v>
                </c:pt>
                <c:pt idx="5" formatCode="General">
                  <c:v>1</c:v>
                </c:pt>
                <c:pt idx="6" formatCode="General">
                  <c:v>22</c:v>
                </c:pt>
              </c:numCache>
            </c:numRef>
          </c:val>
        </c:ser>
        <c:dLbls>
          <c:showLegendKey val="0"/>
          <c:showVal val="1"/>
          <c:showCatName val="0"/>
          <c:showSerName val="0"/>
          <c:showPercent val="0"/>
          <c:showBubbleSize val="0"/>
        </c:dLbls>
        <c:gapWidth val="150"/>
        <c:shape val="box"/>
        <c:axId val="64699392"/>
        <c:axId val="64705280"/>
        <c:axId val="0"/>
      </c:bar3DChart>
      <c:catAx>
        <c:axId val="64699392"/>
        <c:scaling>
          <c:orientation val="minMax"/>
        </c:scaling>
        <c:delete val="0"/>
        <c:axPos val="b"/>
        <c:majorTickMark val="none"/>
        <c:minorTickMark val="none"/>
        <c:tickLblPos val="nextTo"/>
        <c:crossAx val="64705280"/>
        <c:crosses val="autoZero"/>
        <c:auto val="1"/>
        <c:lblAlgn val="ctr"/>
        <c:lblOffset val="100"/>
        <c:noMultiLvlLbl val="0"/>
      </c:catAx>
      <c:valAx>
        <c:axId val="64705280"/>
        <c:scaling>
          <c:orientation val="minMax"/>
        </c:scaling>
        <c:delete val="0"/>
        <c:axPos val="l"/>
        <c:majorGridlines/>
        <c:title>
          <c:tx>
            <c:rich>
              <a:bodyPr rot="-5400000" vert="horz"/>
              <a:lstStyle/>
              <a:p>
                <a:pPr>
                  <a:defRPr/>
                </a:pPr>
                <a:r>
                  <a:rPr lang="es-ES"/>
                  <a:t>Viviendas</a:t>
                </a:r>
              </a:p>
            </c:rich>
          </c:tx>
          <c:layout>
            <c:manualLayout>
              <c:xMode val="edge"/>
              <c:yMode val="edge"/>
              <c:x val="3.8522965879265091E-2"/>
              <c:y val="0.34280256634587619"/>
            </c:manualLayout>
          </c:layout>
          <c:overlay val="0"/>
        </c:title>
        <c:numFmt formatCode="#,##0" sourceLinked="1"/>
        <c:majorTickMark val="none"/>
        <c:minorTickMark val="none"/>
        <c:tickLblPos val="nextTo"/>
        <c:crossAx val="64699392"/>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s-ES"/>
              <a:t>MATERIAL DEL TECHO O CUBIERTA</a:t>
            </a:r>
          </a:p>
        </c:rich>
      </c:tx>
      <c:layout>
        <c:manualLayout>
          <c:xMode val="edge"/>
          <c:yMode val="edge"/>
          <c:x val="0.24673536048474917"/>
          <c:y val="2.5814181812329119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411709694342653"/>
          <c:y val="0.15272293688807667"/>
          <c:w val="0.82009368016598161"/>
          <c:h val="0.679874316187425"/>
        </c:manualLayout>
      </c:layout>
      <c:bar3DChart>
        <c:barDir val="col"/>
        <c:grouping val="clustered"/>
        <c:varyColors val="0"/>
        <c:ser>
          <c:idx val="1"/>
          <c:order val="0"/>
          <c:invertIfNegative val="0"/>
          <c:dLbls>
            <c:dLbl>
              <c:idx val="0"/>
              <c:layout>
                <c:manualLayout>
                  <c:x val="1.1111064328765761E-2"/>
                  <c:y val="-2.064597138415903E-2"/>
                </c:manualLayout>
              </c:layout>
              <c:showLegendKey val="0"/>
              <c:showVal val="1"/>
              <c:showCatName val="0"/>
              <c:showSerName val="0"/>
              <c:showPercent val="0"/>
              <c:showBubbleSize val="0"/>
            </c:dLbl>
            <c:dLbl>
              <c:idx val="1"/>
              <c:layout>
                <c:manualLayout>
                  <c:x val="1.3888883041095781E-2"/>
                  <c:y val="-1.2887760187976171E-2"/>
                </c:manualLayout>
              </c:layout>
              <c:showLegendKey val="0"/>
              <c:showVal val="1"/>
              <c:showCatName val="0"/>
              <c:showSerName val="0"/>
              <c:showPercent val="0"/>
              <c:showBubbleSize val="0"/>
            </c:dLbl>
            <c:dLbl>
              <c:idx val="2"/>
              <c:layout>
                <c:manualLayout>
                  <c:x val="1.1111064328765761E-2"/>
                  <c:y val="4.1288041228867865E-3"/>
                </c:manualLayout>
              </c:layout>
              <c:showLegendKey val="0"/>
              <c:showVal val="1"/>
              <c:showCatName val="0"/>
              <c:showSerName val="0"/>
              <c:showPercent val="0"/>
              <c:showBubbleSize val="0"/>
            </c:dLbl>
            <c:dLbl>
              <c:idx val="3"/>
              <c:layout>
                <c:manualLayout>
                  <c:x val="1.9027689768490601E-2"/>
                  <c:y val="0"/>
                </c:manualLayout>
              </c:layout>
              <c:showLegendKey val="0"/>
              <c:showVal val="1"/>
              <c:showCatName val="0"/>
              <c:showSerName val="0"/>
              <c:showPercent val="0"/>
              <c:showBubbleSize val="0"/>
            </c:dLbl>
            <c:dLbl>
              <c:idx val="4"/>
              <c:layout>
                <c:manualLayout>
                  <c:x val="1.3888670166229225E-2"/>
                  <c:y val="-1.3888888888888975E-2"/>
                </c:manualLayout>
              </c:layout>
              <c:showLegendKey val="0"/>
              <c:showVal val="1"/>
              <c:showCatName val="0"/>
              <c:showSerName val="0"/>
              <c:showPercent val="0"/>
              <c:showBubbleSize val="0"/>
            </c:dLbl>
            <c:dLbl>
              <c:idx val="5"/>
              <c:layout>
                <c:manualLayout>
                  <c:x val="1.9444444444444445E-2"/>
                  <c:y val="-9.2592592592593385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Hoja1!$A$15:$F$15</c:f>
              <c:strCache>
                <c:ptCount val="6"/>
                <c:pt idx="0">
                  <c:v>Hormigón</c:v>
                </c:pt>
                <c:pt idx="1">
                  <c:v>Asbesto</c:v>
                </c:pt>
                <c:pt idx="2">
                  <c:v>Zinc</c:v>
                </c:pt>
                <c:pt idx="3">
                  <c:v>Teja</c:v>
                </c:pt>
                <c:pt idx="4">
                  <c:v>Palma, paja u hoja</c:v>
                </c:pt>
                <c:pt idx="5">
                  <c:v>Otros materiales</c:v>
                </c:pt>
              </c:strCache>
            </c:strRef>
          </c:cat>
          <c:val>
            <c:numRef>
              <c:f>Hoja1!$A$17:$F$17</c:f>
              <c:numCache>
                <c:formatCode>#,##0</c:formatCode>
                <c:ptCount val="6"/>
                <c:pt idx="0">
                  <c:v>13724</c:v>
                </c:pt>
                <c:pt idx="1">
                  <c:v>3984</c:v>
                </c:pt>
                <c:pt idx="2">
                  <c:v>1188</c:v>
                </c:pt>
                <c:pt idx="3">
                  <c:v>3171</c:v>
                </c:pt>
                <c:pt idx="4" formatCode="General">
                  <c:v>2</c:v>
                </c:pt>
                <c:pt idx="5" formatCode="General">
                  <c:v>22</c:v>
                </c:pt>
              </c:numCache>
            </c:numRef>
          </c:val>
        </c:ser>
        <c:dLbls>
          <c:showLegendKey val="0"/>
          <c:showVal val="1"/>
          <c:showCatName val="0"/>
          <c:showSerName val="0"/>
          <c:showPercent val="0"/>
          <c:showBubbleSize val="0"/>
        </c:dLbls>
        <c:gapWidth val="150"/>
        <c:shape val="box"/>
        <c:axId val="158922240"/>
        <c:axId val="158923776"/>
        <c:axId val="0"/>
      </c:bar3DChart>
      <c:catAx>
        <c:axId val="158922240"/>
        <c:scaling>
          <c:orientation val="minMax"/>
        </c:scaling>
        <c:delete val="0"/>
        <c:axPos val="b"/>
        <c:majorTickMark val="out"/>
        <c:minorTickMark val="none"/>
        <c:tickLblPos val="nextTo"/>
        <c:crossAx val="158923776"/>
        <c:crosses val="autoZero"/>
        <c:auto val="1"/>
        <c:lblAlgn val="ctr"/>
        <c:lblOffset val="100"/>
        <c:noMultiLvlLbl val="0"/>
      </c:catAx>
      <c:valAx>
        <c:axId val="158923776"/>
        <c:scaling>
          <c:orientation val="minMax"/>
        </c:scaling>
        <c:delete val="0"/>
        <c:axPos val="l"/>
        <c:majorGridlines/>
        <c:title>
          <c:tx>
            <c:rich>
              <a:bodyPr rot="-5400000" vert="horz"/>
              <a:lstStyle/>
              <a:p>
                <a:pPr>
                  <a:defRPr/>
                </a:pPr>
                <a:r>
                  <a:rPr lang="es-ES"/>
                  <a:t>Viviendas</a:t>
                </a:r>
              </a:p>
            </c:rich>
          </c:tx>
          <c:layout>
            <c:manualLayout>
              <c:xMode val="edge"/>
              <c:yMode val="edge"/>
              <c:x val="2.6601166704911396E-2"/>
              <c:y val="0.33448689284210192"/>
            </c:manualLayout>
          </c:layout>
          <c:overlay val="0"/>
        </c:title>
        <c:numFmt formatCode="#,##0" sourceLinked="1"/>
        <c:majorTickMark val="out"/>
        <c:minorTickMark val="none"/>
        <c:tickLblPos val="nextTo"/>
        <c:crossAx val="158922240"/>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C4BA2C-C07E-45D4-A8D2-B804C0EB83BE}"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s-ES"/>
        </a:p>
      </dgm:t>
    </dgm:pt>
    <dgm:pt modelId="{1CBBDC45-98F0-452D-B208-5A432007EEFA}">
      <dgm:prSet phldrT="[Texto]" custT="1"/>
      <dgm:spPr/>
      <dgm:t>
        <a:bodyPr/>
        <a:lstStyle/>
        <a:p>
          <a:r>
            <a:rPr lang="es-ES" sz="1800" dirty="0" smtClean="0"/>
            <a:t>El Cantón Rumiñahui es conocido por su constante crecimiento, dinamismo social y económico</a:t>
          </a:r>
          <a:endParaRPr lang="es-ES" sz="1800" dirty="0"/>
        </a:p>
      </dgm:t>
    </dgm:pt>
    <dgm:pt modelId="{70488A90-F26A-4BB6-B1A9-9E006C6685A1}" type="parTrans" cxnId="{3B72A214-8B3F-4AE2-8805-59E18354AF24}">
      <dgm:prSet/>
      <dgm:spPr/>
      <dgm:t>
        <a:bodyPr/>
        <a:lstStyle/>
        <a:p>
          <a:endParaRPr lang="es-ES" sz="5400"/>
        </a:p>
      </dgm:t>
    </dgm:pt>
    <dgm:pt modelId="{1733C535-7251-4892-8BDD-55E40AAED993}" type="sibTrans" cxnId="{3B72A214-8B3F-4AE2-8805-59E18354AF24}">
      <dgm:prSet/>
      <dgm:spPr/>
      <dgm:t>
        <a:bodyPr/>
        <a:lstStyle/>
        <a:p>
          <a:endParaRPr lang="es-ES" sz="5400"/>
        </a:p>
      </dgm:t>
    </dgm:pt>
    <dgm:pt modelId="{63B87708-5651-4317-B71E-CCA5DD872378}">
      <dgm:prSet phldrT="[Texto]" custT="1"/>
      <dgm:spPr/>
      <dgm:t>
        <a:bodyPr/>
        <a:lstStyle/>
        <a:p>
          <a:r>
            <a:rPr lang="es-ES" sz="1600" dirty="0" smtClean="0"/>
            <a:t>Rumiñahui por estar cerca al Distrito Metropolitano de Quito es un lugar atractivo para vivir para quienes buscan estar cerca de la capital</a:t>
          </a:r>
          <a:endParaRPr lang="es-ES" sz="1600" dirty="0"/>
        </a:p>
      </dgm:t>
    </dgm:pt>
    <dgm:pt modelId="{298209E1-C7B6-4F02-9E35-6A63DA2E2C51}" type="parTrans" cxnId="{A72DE80F-E1DA-4769-B6E6-E9AD39F83F51}">
      <dgm:prSet/>
      <dgm:spPr/>
      <dgm:t>
        <a:bodyPr/>
        <a:lstStyle/>
        <a:p>
          <a:endParaRPr lang="es-ES" sz="5400"/>
        </a:p>
      </dgm:t>
    </dgm:pt>
    <dgm:pt modelId="{689741A0-E8BD-495B-8A25-B87886941BAB}" type="sibTrans" cxnId="{A72DE80F-E1DA-4769-B6E6-E9AD39F83F51}">
      <dgm:prSet/>
      <dgm:spPr/>
      <dgm:t>
        <a:bodyPr/>
        <a:lstStyle/>
        <a:p>
          <a:endParaRPr lang="es-ES" sz="5400"/>
        </a:p>
      </dgm:t>
    </dgm:pt>
    <dgm:pt modelId="{CB4311B3-2653-442E-9DF2-46D8121F5310}">
      <dgm:prSet phldrT="[Texto]" custT="1"/>
      <dgm:spPr/>
      <dgm:t>
        <a:bodyPr/>
        <a:lstStyle/>
        <a:p>
          <a:r>
            <a:rPr lang="es-ES" sz="1800" dirty="0" smtClean="0"/>
            <a:t>Las parroquias urbanas de Rumiñahui han sido vistas como ciudades dormitorio.</a:t>
          </a:r>
          <a:endParaRPr lang="es-ES" sz="1800" dirty="0"/>
        </a:p>
      </dgm:t>
    </dgm:pt>
    <dgm:pt modelId="{FDBEA730-7488-4D84-8B0E-5179358DA0B2}" type="parTrans" cxnId="{E8E1440F-3C0D-445E-AF6C-4CF7B3628BB9}">
      <dgm:prSet/>
      <dgm:spPr/>
      <dgm:t>
        <a:bodyPr/>
        <a:lstStyle/>
        <a:p>
          <a:endParaRPr lang="es-ES" sz="5400"/>
        </a:p>
      </dgm:t>
    </dgm:pt>
    <dgm:pt modelId="{50DFA79E-561F-4EE1-A2B0-E2C76D058564}" type="sibTrans" cxnId="{E8E1440F-3C0D-445E-AF6C-4CF7B3628BB9}">
      <dgm:prSet/>
      <dgm:spPr/>
      <dgm:t>
        <a:bodyPr/>
        <a:lstStyle/>
        <a:p>
          <a:endParaRPr lang="es-ES" sz="5400"/>
        </a:p>
      </dgm:t>
    </dgm:pt>
    <dgm:pt modelId="{BB516BAC-DF3C-43EE-8982-6663DE59B737}">
      <dgm:prSet phldrT="[Texto]" custT="1"/>
      <dgm:spPr/>
      <dgm:t>
        <a:bodyPr/>
        <a:lstStyle/>
        <a:p>
          <a:r>
            <a:rPr lang="es-ES" sz="1800" smtClean="0"/>
            <a:t>Sumados estos dos fenómenos migratorios, más una falta de planificación inicial, han dado como resultado que la zona urbana de Rumiñahui crezca de manera muy irregular y desorganizada.</a:t>
          </a:r>
          <a:endParaRPr lang="es-ES" sz="1800" dirty="0"/>
        </a:p>
      </dgm:t>
    </dgm:pt>
    <dgm:pt modelId="{3D6B3EBE-81E9-47BF-9DBC-CEC99E8D314E}" type="parTrans" cxnId="{2E0A642C-CFA5-46E8-BBD6-A4AC8DFF15A7}">
      <dgm:prSet/>
      <dgm:spPr/>
      <dgm:t>
        <a:bodyPr/>
        <a:lstStyle/>
        <a:p>
          <a:endParaRPr lang="es-ES"/>
        </a:p>
      </dgm:t>
    </dgm:pt>
    <dgm:pt modelId="{6C41626C-D6A3-4A91-B630-767AF67706C6}" type="sibTrans" cxnId="{2E0A642C-CFA5-46E8-BBD6-A4AC8DFF15A7}">
      <dgm:prSet/>
      <dgm:spPr/>
      <dgm:t>
        <a:bodyPr/>
        <a:lstStyle/>
        <a:p>
          <a:endParaRPr lang="es-ES"/>
        </a:p>
      </dgm:t>
    </dgm:pt>
    <dgm:pt modelId="{28C3BB5F-EEB2-48C2-9F83-8312D0CFF5C0}" type="pres">
      <dgm:prSet presAssocID="{A6C4BA2C-C07E-45D4-A8D2-B804C0EB83BE}" presName="outerComposite" presStyleCnt="0">
        <dgm:presLayoutVars>
          <dgm:chMax val="5"/>
          <dgm:dir/>
          <dgm:resizeHandles val="exact"/>
        </dgm:presLayoutVars>
      </dgm:prSet>
      <dgm:spPr/>
      <dgm:t>
        <a:bodyPr/>
        <a:lstStyle/>
        <a:p>
          <a:endParaRPr lang="es-EC"/>
        </a:p>
      </dgm:t>
    </dgm:pt>
    <dgm:pt modelId="{E0309BA2-DDC5-45C7-B9B2-1D3B612259D4}" type="pres">
      <dgm:prSet presAssocID="{A6C4BA2C-C07E-45D4-A8D2-B804C0EB83BE}" presName="dummyMaxCanvas" presStyleCnt="0">
        <dgm:presLayoutVars/>
      </dgm:prSet>
      <dgm:spPr/>
      <dgm:t>
        <a:bodyPr/>
        <a:lstStyle/>
        <a:p>
          <a:endParaRPr lang="es-EC"/>
        </a:p>
      </dgm:t>
    </dgm:pt>
    <dgm:pt modelId="{BE11D720-D7EE-4A38-ADAC-733AE88351D5}" type="pres">
      <dgm:prSet presAssocID="{A6C4BA2C-C07E-45D4-A8D2-B804C0EB83BE}" presName="FourNodes_1" presStyleLbl="node1" presStyleIdx="0" presStyleCnt="4">
        <dgm:presLayoutVars>
          <dgm:bulletEnabled val="1"/>
        </dgm:presLayoutVars>
      </dgm:prSet>
      <dgm:spPr/>
      <dgm:t>
        <a:bodyPr/>
        <a:lstStyle/>
        <a:p>
          <a:endParaRPr lang="es-ES"/>
        </a:p>
      </dgm:t>
    </dgm:pt>
    <dgm:pt modelId="{D9C3B36A-1546-4122-AF30-D264BA0E3CBF}" type="pres">
      <dgm:prSet presAssocID="{A6C4BA2C-C07E-45D4-A8D2-B804C0EB83BE}" presName="FourNodes_2" presStyleLbl="node1" presStyleIdx="1" presStyleCnt="4">
        <dgm:presLayoutVars>
          <dgm:bulletEnabled val="1"/>
        </dgm:presLayoutVars>
      </dgm:prSet>
      <dgm:spPr/>
      <dgm:t>
        <a:bodyPr/>
        <a:lstStyle/>
        <a:p>
          <a:endParaRPr lang="es-ES"/>
        </a:p>
      </dgm:t>
    </dgm:pt>
    <dgm:pt modelId="{9AB4A7B1-E126-4922-9260-74DFFE56351B}" type="pres">
      <dgm:prSet presAssocID="{A6C4BA2C-C07E-45D4-A8D2-B804C0EB83BE}" presName="FourNodes_3" presStyleLbl="node1" presStyleIdx="2" presStyleCnt="4">
        <dgm:presLayoutVars>
          <dgm:bulletEnabled val="1"/>
        </dgm:presLayoutVars>
      </dgm:prSet>
      <dgm:spPr/>
      <dgm:t>
        <a:bodyPr/>
        <a:lstStyle/>
        <a:p>
          <a:endParaRPr lang="es-ES"/>
        </a:p>
      </dgm:t>
    </dgm:pt>
    <dgm:pt modelId="{A13819E3-55D9-48F1-A1E1-CA722591D0D1}" type="pres">
      <dgm:prSet presAssocID="{A6C4BA2C-C07E-45D4-A8D2-B804C0EB83BE}" presName="FourNodes_4" presStyleLbl="node1" presStyleIdx="3" presStyleCnt="4">
        <dgm:presLayoutVars>
          <dgm:bulletEnabled val="1"/>
        </dgm:presLayoutVars>
      </dgm:prSet>
      <dgm:spPr/>
      <dgm:t>
        <a:bodyPr/>
        <a:lstStyle/>
        <a:p>
          <a:endParaRPr lang="es-ES"/>
        </a:p>
      </dgm:t>
    </dgm:pt>
    <dgm:pt modelId="{E1D9BFBB-0879-4CC8-9CF2-39601A4D4379}" type="pres">
      <dgm:prSet presAssocID="{A6C4BA2C-C07E-45D4-A8D2-B804C0EB83BE}" presName="FourConn_1-2" presStyleLbl="fgAccFollowNode1" presStyleIdx="0" presStyleCnt="3">
        <dgm:presLayoutVars>
          <dgm:bulletEnabled val="1"/>
        </dgm:presLayoutVars>
      </dgm:prSet>
      <dgm:spPr/>
      <dgm:t>
        <a:bodyPr/>
        <a:lstStyle/>
        <a:p>
          <a:endParaRPr lang="es-ES"/>
        </a:p>
      </dgm:t>
    </dgm:pt>
    <dgm:pt modelId="{1A0536FB-33BA-4748-8D9A-0DD935CA2B96}" type="pres">
      <dgm:prSet presAssocID="{A6C4BA2C-C07E-45D4-A8D2-B804C0EB83BE}" presName="FourConn_2-3" presStyleLbl="fgAccFollowNode1" presStyleIdx="1" presStyleCnt="3">
        <dgm:presLayoutVars>
          <dgm:bulletEnabled val="1"/>
        </dgm:presLayoutVars>
      </dgm:prSet>
      <dgm:spPr/>
      <dgm:t>
        <a:bodyPr/>
        <a:lstStyle/>
        <a:p>
          <a:endParaRPr lang="es-ES"/>
        </a:p>
      </dgm:t>
    </dgm:pt>
    <dgm:pt modelId="{83F200DA-1447-456E-AB18-594B7D47AE32}" type="pres">
      <dgm:prSet presAssocID="{A6C4BA2C-C07E-45D4-A8D2-B804C0EB83BE}" presName="FourConn_3-4" presStyleLbl="fgAccFollowNode1" presStyleIdx="2" presStyleCnt="3">
        <dgm:presLayoutVars>
          <dgm:bulletEnabled val="1"/>
        </dgm:presLayoutVars>
      </dgm:prSet>
      <dgm:spPr/>
      <dgm:t>
        <a:bodyPr/>
        <a:lstStyle/>
        <a:p>
          <a:endParaRPr lang="es-ES"/>
        </a:p>
      </dgm:t>
    </dgm:pt>
    <dgm:pt modelId="{5676D039-8AD1-43CB-B841-B8E4CE87ED4A}" type="pres">
      <dgm:prSet presAssocID="{A6C4BA2C-C07E-45D4-A8D2-B804C0EB83BE}" presName="FourNodes_1_text" presStyleLbl="node1" presStyleIdx="3" presStyleCnt="4">
        <dgm:presLayoutVars>
          <dgm:bulletEnabled val="1"/>
        </dgm:presLayoutVars>
      </dgm:prSet>
      <dgm:spPr/>
      <dgm:t>
        <a:bodyPr/>
        <a:lstStyle/>
        <a:p>
          <a:endParaRPr lang="es-ES"/>
        </a:p>
      </dgm:t>
    </dgm:pt>
    <dgm:pt modelId="{86D3CF40-3B08-419E-9668-E828463CA084}" type="pres">
      <dgm:prSet presAssocID="{A6C4BA2C-C07E-45D4-A8D2-B804C0EB83BE}" presName="FourNodes_2_text" presStyleLbl="node1" presStyleIdx="3" presStyleCnt="4">
        <dgm:presLayoutVars>
          <dgm:bulletEnabled val="1"/>
        </dgm:presLayoutVars>
      </dgm:prSet>
      <dgm:spPr/>
      <dgm:t>
        <a:bodyPr/>
        <a:lstStyle/>
        <a:p>
          <a:endParaRPr lang="es-ES"/>
        </a:p>
      </dgm:t>
    </dgm:pt>
    <dgm:pt modelId="{962797CC-60D4-4DD6-A6E9-D20A4BBC1980}" type="pres">
      <dgm:prSet presAssocID="{A6C4BA2C-C07E-45D4-A8D2-B804C0EB83BE}" presName="FourNodes_3_text" presStyleLbl="node1" presStyleIdx="3" presStyleCnt="4">
        <dgm:presLayoutVars>
          <dgm:bulletEnabled val="1"/>
        </dgm:presLayoutVars>
      </dgm:prSet>
      <dgm:spPr/>
      <dgm:t>
        <a:bodyPr/>
        <a:lstStyle/>
        <a:p>
          <a:endParaRPr lang="es-ES"/>
        </a:p>
      </dgm:t>
    </dgm:pt>
    <dgm:pt modelId="{8D5A9527-8F6D-466A-8457-EDA268167B88}" type="pres">
      <dgm:prSet presAssocID="{A6C4BA2C-C07E-45D4-A8D2-B804C0EB83BE}" presName="FourNodes_4_text" presStyleLbl="node1" presStyleIdx="3" presStyleCnt="4">
        <dgm:presLayoutVars>
          <dgm:bulletEnabled val="1"/>
        </dgm:presLayoutVars>
      </dgm:prSet>
      <dgm:spPr/>
      <dgm:t>
        <a:bodyPr/>
        <a:lstStyle/>
        <a:p>
          <a:endParaRPr lang="es-ES"/>
        </a:p>
      </dgm:t>
    </dgm:pt>
  </dgm:ptLst>
  <dgm:cxnLst>
    <dgm:cxn modelId="{ED3FFED9-44CA-4025-B8C3-C9093F542A3B}" type="presOf" srcId="{50DFA79E-561F-4EE1-A2B0-E2C76D058564}" destId="{83F200DA-1447-456E-AB18-594B7D47AE32}" srcOrd="0" destOrd="0" presId="urn:microsoft.com/office/officeart/2005/8/layout/vProcess5"/>
    <dgm:cxn modelId="{FD1405BF-90C3-42B0-A053-87D10D73FCBD}" type="presOf" srcId="{63B87708-5651-4317-B71E-CCA5DD872378}" destId="{D9C3B36A-1546-4122-AF30-D264BA0E3CBF}" srcOrd="0" destOrd="0" presId="urn:microsoft.com/office/officeart/2005/8/layout/vProcess5"/>
    <dgm:cxn modelId="{87C009A7-57D8-4F1B-A23C-C6143917DFC6}" type="presOf" srcId="{1733C535-7251-4892-8BDD-55E40AAED993}" destId="{E1D9BFBB-0879-4CC8-9CF2-39601A4D4379}" srcOrd="0" destOrd="0" presId="urn:microsoft.com/office/officeart/2005/8/layout/vProcess5"/>
    <dgm:cxn modelId="{CA1B2706-9BD1-4775-8E37-64F3EF221419}" type="presOf" srcId="{1CBBDC45-98F0-452D-B208-5A432007EEFA}" destId="{5676D039-8AD1-43CB-B841-B8E4CE87ED4A}" srcOrd="1" destOrd="0" presId="urn:microsoft.com/office/officeart/2005/8/layout/vProcess5"/>
    <dgm:cxn modelId="{22E94689-DB0B-43A4-8E73-6D5217BE6D35}" type="presOf" srcId="{CB4311B3-2653-442E-9DF2-46D8121F5310}" destId="{9AB4A7B1-E126-4922-9260-74DFFE56351B}" srcOrd="0" destOrd="0" presId="urn:microsoft.com/office/officeart/2005/8/layout/vProcess5"/>
    <dgm:cxn modelId="{0AD4AAEA-7430-4063-9FE8-D3F67A2FD0F7}" type="presOf" srcId="{689741A0-E8BD-495B-8A25-B87886941BAB}" destId="{1A0536FB-33BA-4748-8D9A-0DD935CA2B96}" srcOrd="0" destOrd="0" presId="urn:microsoft.com/office/officeart/2005/8/layout/vProcess5"/>
    <dgm:cxn modelId="{314C153F-B8BA-4386-BB10-05E3336D19C2}" type="presOf" srcId="{BB516BAC-DF3C-43EE-8982-6663DE59B737}" destId="{8D5A9527-8F6D-466A-8457-EDA268167B88}" srcOrd="1" destOrd="0" presId="urn:microsoft.com/office/officeart/2005/8/layout/vProcess5"/>
    <dgm:cxn modelId="{3B72A214-8B3F-4AE2-8805-59E18354AF24}" srcId="{A6C4BA2C-C07E-45D4-A8D2-B804C0EB83BE}" destId="{1CBBDC45-98F0-452D-B208-5A432007EEFA}" srcOrd="0" destOrd="0" parTransId="{70488A90-F26A-4BB6-B1A9-9E006C6685A1}" sibTransId="{1733C535-7251-4892-8BDD-55E40AAED993}"/>
    <dgm:cxn modelId="{AD13035C-3C2B-4B0F-B2EE-F1D8B462537C}" type="presOf" srcId="{A6C4BA2C-C07E-45D4-A8D2-B804C0EB83BE}" destId="{28C3BB5F-EEB2-48C2-9F83-8312D0CFF5C0}" srcOrd="0" destOrd="0" presId="urn:microsoft.com/office/officeart/2005/8/layout/vProcess5"/>
    <dgm:cxn modelId="{A7B1C971-4DB2-4868-B77C-530471EC3B71}" type="presOf" srcId="{1CBBDC45-98F0-452D-B208-5A432007EEFA}" destId="{BE11D720-D7EE-4A38-ADAC-733AE88351D5}" srcOrd="0" destOrd="0" presId="urn:microsoft.com/office/officeart/2005/8/layout/vProcess5"/>
    <dgm:cxn modelId="{A72DE80F-E1DA-4769-B6E6-E9AD39F83F51}" srcId="{A6C4BA2C-C07E-45D4-A8D2-B804C0EB83BE}" destId="{63B87708-5651-4317-B71E-CCA5DD872378}" srcOrd="1" destOrd="0" parTransId="{298209E1-C7B6-4F02-9E35-6A63DA2E2C51}" sibTransId="{689741A0-E8BD-495B-8A25-B87886941BAB}"/>
    <dgm:cxn modelId="{2E0A642C-CFA5-46E8-BBD6-A4AC8DFF15A7}" srcId="{A6C4BA2C-C07E-45D4-A8D2-B804C0EB83BE}" destId="{BB516BAC-DF3C-43EE-8982-6663DE59B737}" srcOrd="3" destOrd="0" parTransId="{3D6B3EBE-81E9-47BF-9DBC-CEC99E8D314E}" sibTransId="{6C41626C-D6A3-4A91-B630-767AF67706C6}"/>
    <dgm:cxn modelId="{9C292C81-B1AF-4244-A9C5-D2CB0BA1C8CF}" type="presOf" srcId="{CB4311B3-2653-442E-9DF2-46D8121F5310}" destId="{962797CC-60D4-4DD6-A6E9-D20A4BBC1980}" srcOrd="1" destOrd="0" presId="urn:microsoft.com/office/officeart/2005/8/layout/vProcess5"/>
    <dgm:cxn modelId="{2DE0A8DB-7195-47B5-978F-12C1465606FE}" type="presOf" srcId="{63B87708-5651-4317-B71E-CCA5DD872378}" destId="{86D3CF40-3B08-419E-9668-E828463CA084}" srcOrd="1" destOrd="0" presId="urn:microsoft.com/office/officeart/2005/8/layout/vProcess5"/>
    <dgm:cxn modelId="{258E6EF2-26A6-4453-A4A5-893EDB2AD89B}" type="presOf" srcId="{BB516BAC-DF3C-43EE-8982-6663DE59B737}" destId="{A13819E3-55D9-48F1-A1E1-CA722591D0D1}" srcOrd="0" destOrd="0" presId="urn:microsoft.com/office/officeart/2005/8/layout/vProcess5"/>
    <dgm:cxn modelId="{E8E1440F-3C0D-445E-AF6C-4CF7B3628BB9}" srcId="{A6C4BA2C-C07E-45D4-A8D2-B804C0EB83BE}" destId="{CB4311B3-2653-442E-9DF2-46D8121F5310}" srcOrd="2" destOrd="0" parTransId="{FDBEA730-7488-4D84-8B0E-5179358DA0B2}" sibTransId="{50DFA79E-561F-4EE1-A2B0-E2C76D058564}"/>
    <dgm:cxn modelId="{372FDDAD-E01A-4BEE-9AD0-A74BA3A3CA8F}" type="presParOf" srcId="{28C3BB5F-EEB2-48C2-9F83-8312D0CFF5C0}" destId="{E0309BA2-DDC5-45C7-B9B2-1D3B612259D4}" srcOrd="0" destOrd="0" presId="urn:microsoft.com/office/officeart/2005/8/layout/vProcess5"/>
    <dgm:cxn modelId="{65037C8B-69CF-4812-AD7E-1C6A299293E8}" type="presParOf" srcId="{28C3BB5F-EEB2-48C2-9F83-8312D0CFF5C0}" destId="{BE11D720-D7EE-4A38-ADAC-733AE88351D5}" srcOrd="1" destOrd="0" presId="urn:microsoft.com/office/officeart/2005/8/layout/vProcess5"/>
    <dgm:cxn modelId="{0F30ED8D-B884-44D6-B0F4-55FE7CB5CA63}" type="presParOf" srcId="{28C3BB5F-EEB2-48C2-9F83-8312D0CFF5C0}" destId="{D9C3B36A-1546-4122-AF30-D264BA0E3CBF}" srcOrd="2" destOrd="0" presId="urn:microsoft.com/office/officeart/2005/8/layout/vProcess5"/>
    <dgm:cxn modelId="{F1E7B9A0-2F02-476F-81F1-6782BC958627}" type="presParOf" srcId="{28C3BB5F-EEB2-48C2-9F83-8312D0CFF5C0}" destId="{9AB4A7B1-E126-4922-9260-74DFFE56351B}" srcOrd="3" destOrd="0" presId="urn:microsoft.com/office/officeart/2005/8/layout/vProcess5"/>
    <dgm:cxn modelId="{AF91B431-5629-4C47-83C7-F1AACAE72A37}" type="presParOf" srcId="{28C3BB5F-EEB2-48C2-9F83-8312D0CFF5C0}" destId="{A13819E3-55D9-48F1-A1E1-CA722591D0D1}" srcOrd="4" destOrd="0" presId="urn:microsoft.com/office/officeart/2005/8/layout/vProcess5"/>
    <dgm:cxn modelId="{4575BB94-F809-4991-BC5F-20B3E4756E23}" type="presParOf" srcId="{28C3BB5F-EEB2-48C2-9F83-8312D0CFF5C0}" destId="{E1D9BFBB-0879-4CC8-9CF2-39601A4D4379}" srcOrd="5" destOrd="0" presId="urn:microsoft.com/office/officeart/2005/8/layout/vProcess5"/>
    <dgm:cxn modelId="{ECA58688-CD26-4D83-B830-C2B292C3DF7E}" type="presParOf" srcId="{28C3BB5F-EEB2-48C2-9F83-8312D0CFF5C0}" destId="{1A0536FB-33BA-4748-8D9A-0DD935CA2B96}" srcOrd="6" destOrd="0" presId="urn:microsoft.com/office/officeart/2005/8/layout/vProcess5"/>
    <dgm:cxn modelId="{2DCECE3F-FB61-41FC-90BF-E6F5C9C8C787}" type="presParOf" srcId="{28C3BB5F-EEB2-48C2-9F83-8312D0CFF5C0}" destId="{83F200DA-1447-456E-AB18-594B7D47AE32}" srcOrd="7" destOrd="0" presId="urn:microsoft.com/office/officeart/2005/8/layout/vProcess5"/>
    <dgm:cxn modelId="{32C55A25-AA8A-44B0-8FBD-BA0F18FB028C}" type="presParOf" srcId="{28C3BB5F-EEB2-48C2-9F83-8312D0CFF5C0}" destId="{5676D039-8AD1-43CB-B841-B8E4CE87ED4A}" srcOrd="8" destOrd="0" presId="urn:microsoft.com/office/officeart/2005/8/layout/vProcess5"/>
    <dgm:cxn modelId="{36B4BB73-0A76-414F-99AF-BCBD6A131627}" type="presParOf" srcId="{28C3BB5F-EEB2-48C2-9F83-8312D0CFF5C0}" destId="{86D3CF40-3B08-419E-9668-E828463CA084}" srcOrd="9" destOrd="0" presId="urn:microsoft.com/office/officeart/2005/8/layout/vProcess5"/>
    <dgm:cxn modelId="{078673C4-E17A-4230-94AA-D87539BDA3A4}" type="presParOf" srcId="{28C3BB5F-EEB2-48C2-9F83-8312D0CFF5C0}" destId="{962797CC-60D4-4DD6-A6E9-D20A4BBC1980}" srcOrd="10" destOrd="0" presId="urn:microsoft.com/office/officeart/2005/8/layout/vProcess5"/>
    <dgm:cxn modelId="{BB223A06-3BB3-4210-85B1-16FC40E8659B}" type="presParOf" srcId="{28C3BB5F-EEB2-48C2-9F83-8312D0CFF5C0}" destId="{8D5A9527-8F6D-466A-8457-EDA268167B8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8EE70EC-FBF8-4181-A622-1D7284F3E816}" type="doc">
      <dgm:prSet loTypeId="urn:microsoft.com/office/officeart/2005/8/layout/hierarchy1" loCatId="hierarchy" qsTypeId="urn:microsoft.com/office/officeart/2005/8/quickstyle/3d3" qsCatId="3D" csTypeId="urn:microsoft.com/office/officeart/2005/8/colors/colorful3" csCatId="colorful" phldr="1"/>
      <dgm:spPr/>
      <dgm:t>
        <a:bodyPr/>
        <a:lstStyle/>
        <a:p>
          <a:endParaRPr lang="es-EC"/>
        </a:p>
      </dgm:t>
    </dgm:pt>
    <dgm:pt modelId="{E74DBB71-1CE3-419A-906D-D5E4C363BD86}">
      <dgm:prSet phldrT="[Texto]"/>
      <dgm:spPr/>
      <dgm:t>
        <a:bodyPr/>
        <a:lstStyle/>
        <a:p>
          <a:r>
            <a:rPr lang="es-EC" dirty="0" smtClean="0"/>
            <a:t>MERCADOS</a:t>
          </a:r>
          <a:endParaRPr lang="es-EC" dirty="0"/>
        </a:p>
      </dgm:t>
    </dgm:pt>
    <dgm:pt modelId="{B472B207-AD5F-4464-95CB-0904B4E0BB2A}" type="parTrans" cxnId="{75EFB90F-CFA0-4949-9DAE-F221E3814D84}">
      <dgm:prSet/>
      <dgm:spPr/>
      <dgm:t>
        <a:bodyPr/>
        <a:lstStyle/>
        <a:p>
          <a:endParaRPr lang="es-EC"/>
        </a:p>
      </dgm:t>
    </dgm:pt>
    <dgm:pt modelId="{678D0F01-4C9B-4C6C-ADC7-8AFF1412AA35}" type="sibTrans" cxnId="{75EFB90F-CFA0-4949-9DAE-F221E3814D84}">
      <dgm:prSet/>
      <dgm:spPr/>
      <dgm:t>
        <a:bodyPr/>
        <a:lstStyle/>
        <a:p>
          <a:endParaRPr lang="es-EC"/>
        </a:p>
      </dgm:t>
    </dgm:pt>
    <dgm:pt modelId="{0F493D7D-BBD4-4774-A7E2-088436E3179C}">
      <dgm:prSet phldrT="[Texto]"/>
      <dgm:spPr/>
      <dgm:t>
        <a:bodyPr/>
        <a:lstStyle/>
        <a:p>
          <a:r>
            <a:rPr lang="es-EC" dirty="0" smtClean="0"/>
            <a:t>TURISMO</a:t>
          </a:r>
          <a:endParaRPr lang="es-EC" dirty="0"/>
        </a:p>
      </dgm:t>
    </dgm:pt>
    <dgm:pt modelId="{72F393EE-DC57-4E66-8FC8-D4EA77E3B0A0}" type="parTrans" cxnId="{149D4939-1E0C-496A-97B0-01F39C2CC196}">
      <dgm:prSet/>
      <dgm:spPr/>
      <dgm:t>
        <a:bodyPr/>
        <a:lstStyle/>
        <a:p>
          <a:endParaRPr lang="es-EC"/>
        </a:p>
      </dgm:t>
    </dgm:pt>
    <dgm:pt modelId="{E62DFCC4-106F-427B-8197-25B9F0B571BD}" type="sibTrans" cxnId="{149D4939-1E0C-496A-97B0-01F39C2CC196}">
      <dgm:prSet/>
      <dgm:spPr/>
      <dgm:t>
        <a:bodyPr/>
        <a:lstStyle/>
        <a:p>
          <a:endParaRPr lang="es-EC"/>
        </a:p>
      </dgm:t>
    </dgm:pt>
    <dgm:pt modelId="{52E46428-4A5C-4AC4-BC5A-DA727E8C7400}">
      <dgm:prSet phldrT="[Texto]"/>
      <dgm:spPr/>
      <dgm:t>
        <a:bodyPr/>
        <a:lstStyle/>
        <a:p>
          <a:r>
            <a:rPr lang="es-EC" dirty="0" smtClean="0"/>
            <a:t>90 Puestos con patente</a:t>
          </a:r>
          <a:endParaRPr lang="es-EC" dirty="0"/>
        </a:p>
      </dgm:t>
    </dgm:pt>
    <dgm:pt modelId="{B88A5F9D-8F3D-4368-834A-E4C54B158872}" type="parTrans" cxnId="{CD051DF6-83FB-414C-AE71-003F5C3BFBC5}">
      <dgm:prSet/>
      <dgm:spPr/>
      <dgm:t>
        <a:bodyPr/>
        <a:lstStyle/>
        <a:p>
          <a:endParaRPr lang="es-EC"/>
        </a:p>
      </dgm:t>
    </dgm:pt>
    <dgm:pt modelId="{D15191FB-FD23-4DA7-A4B9-7C12DAE4A767}" type="sibTrans" cxnId="{CD051DF6-83FB-414C-AE71-003F5C3BFBC5}">
      <dgm:prSet/>
      <dgm:spPr/>
      <dgm:t>
        <a:bodyPr/>
        <a:lstStyle/>
        <a:p>
          <a:endParaRPr lang="es-EC"/>
        </a:p>
      </dgm:t>
    </dgm:pt>
    <dgm:pt modelId="{93F86FCA-D24A-42C9-A5B0-3C55D4EB0023}">
      <dgm:prSet phldrT="[Texto]"/>
      <dgm:spPr/>
      <dgm:t>
        <a:bodyPr/>
        <a:lstStyle/>
        <a:p>
          <a:r>
            <a:rPr lang="es-EC" dirty="0" smtClean="0"/>
            <a:t>122 Puestos sin patente</a:t>
          </a:r>
          <a:endParaRPr lang="es-EC" dirty="0"/>
        </a:p>
      </dgm:t>
    </dgm:pt>
    <dgm:pt modelId="{DA29FF28-A312-4ACE-BF17-0BFD061E1770}" type="parTrans" cxnId="{CFF291E1-3E9C-4B08-B988-F1FA56BA9838}">
      <dgm:prSet/>
      <dgm:spPr/>
      <dgm:t>
        <a:bodyPr/>
        <a:lstStyle/>
        <a:p>
          <a:endParaRPr lang="es-EC"/>
        </a:p>
      </dgm:t>
    </dgm:pt>
    <dgm:pt modelId="{50FAA0DA-5293-483E-ACC1-968A99090ADD}" type="sibTrans" cxnId="{CFF291E1-3E9C-4B08-B988-F1FA56BA9838}">
      <dgm:prSet/>
      <dgm:spPr/>
      <dgm:t>
        <a:bodyPr/>
        <a:lstStyle/>
        <a:p>
          <a:endParaRPr lang="es-EC"/>
        </a:p>
      </dgm:t>
    </dgm:pt>
    <dgm:pt modelId="{B5B9D697-2767-4F9B-870B-3B8FF54B5CEF}">
      <dgm:prSet phldrT="[Texto]"/>
      <dgm:spPr/>
      <dgm:t>
        <a:bodyPr/>
        <a:lstStyle/>
        <a:p>
          <a:r>
            <a:rPr lang="es-EC" dirty="0" smtClean="0"/>
            <a:t>CESAR CHIRIBOGA</a:t>
          </a:r>
          <a:endParaRPr lang="es-EC" dirty="0"/>
        </a:p>
      </dgm:t>
    </dgm:pt>
    <dgm:pt modelId="{35F708D2-91AE-46EE-8DAA-59456F748498}" type="parTrans" cxnId="{C39ABF26-3936-494E-8CB7-1B33CF73E3FF}">
      <dgm:prSet/>
      <dgm:spPr/>
      <dgm:t>
        <a:bodyPr/>
        <a:lstStyle/>
        <a:p>
          <a:endParaRPr lang="es-EC"/>
        </a:p>
      </dgm:t>
    </dgm:pt>
    <dgm:pt modelId="{7B021E31-4772-4EA7-9136-C8969EE48FB5}" type="sibTrans" cxnId="{C39ABF26-3936-494E-8CB7-1B33CF73E3FF}">
      <dgm:prSet/>
      <dgm:spPr/>
      <dgm:t>
        <a:bodyPr/>
        <a:lstStyle/>
        <a:p>
          <a:endParaRPr lang="es-EC"/>
        </a:p>
      </dgm:t>
    </dgm:pt>
    <dgm:pt modelId="{09B176EE-D19C-4351-B05D-8EF3243643CE}">
      <dgm:prSet phldrT="[Texto]"/>
      <dgm:spPr/>
      <dgm:t>
        <a:bodyPr/>
        <a:lstStyle/>
        <a:p>
          <a:r>
            <a:rPr lang="es-EC" dirty="0" smtClean="0"/>
            <a:t>205 Puestos con patente</a:t>
          </a:r>
          <a:endParaRPr lang="es-EC" dirty="0"/>
        </a:p>
      </dgm:t>
    </dgm:pt>
    <dgm:pt modelId="{C17F2F33-E883-4FD2-BCE6-DC46098992B2}" type="parTrans" cxnId="{A96DCA21-EE61-4125-8250-C2DBD64C2238}">
      <dgm:prSet/>
      <dgm:spPr/>
      <dgm:t>
        <a:bodyPr/>
        <a:lstStyle/>
        <a:p>
          <a:endParaRPr lang="es-EC"/>
        </a:p>
      </dgm:t>
    </dgm:pt>
    <dgm:pt modelId="{2EFA6A67-03E5-4979-AC5E-7DBDC9C7F103}" type="sibTrans" cxnId="{A96DCA21-EE61-4125-8250-C2DBD64C2238}">
      <dgm:prSet/>
      <dgm:spPr/>
      <dgm:t>
        <a:bodyPr/>
        <a:lstStyle/>
        <a:p>
          <a:endParaRPr lang="es-EC"/>
        </a:p>
      </dgm:t>
    </dgm:pt>
    <dgm:pt modelId="{2F9DF3D2-A62D-47DD-89D2-E40F4653EBAE}">
      <dgm:prSet phldrT="[Texto]"/>
      <dgm:spPr/>
      <dgm:t>
        <a:bodyPr/>
        <a:lstStyle/>
        <a:p>
          <a:r>
            <a:rPr lang="es-EC" dirty="0" smtClean="0"/>
            <a:t>157 Puestos sin patente</a:t>
          </a:r>
          <a:endParaRPr lang="es-EC" dirty="0"/>
        </a:p>
      </dgm:t>
    </dgm:pt>
    <dgm:pt modelId="{673AE062-9CD0-4B7F-A1D4-E79CED722B0D}" type="parTrans" cxnId="{F293D014-1BE3-449A-8665-CACCFBCB0F2D}">
      <dgm:prSet/>
      <dgm:spPr/>
      <dgm:t>
        <a:bodyPr/>
        <a:lstStyle/>
        <a:p>
          <a:endParaRPr lang="es-EC"/>
        </a:p>
      </dgm:t>
    </dgm:pt>
    <dgm:pt modelId="{A75A361A-1ABC-4A6E-9FC2-5D17EF6A147B}" type="sibTrans" cxnId="{F293D014-1BE3-449A-8665-CACCFBCB0F2D}">
      <dgm:prSet/>
      <dgm:spPr/>
      <dgm:t>
        <a:bodyPr/>
        <a:lstStyle/>
        <a:p>
          <a:endParaRPr lang="es-EC"/>
        </a:p>
      </dgm:t>
    </dgm:pt>
    <dgm:pt modelId="{E21BC4BC-DE0C-40A2-B530-C53462021945}" type="pres">
      <dgm:prSet presAssocID="{A8EE70EC-FBF8-4181-A622-1D7284F3E816}" presName="hierChild1" presStyleCnt="0">
        <dgm:presLayoutVars>
          <dgm:chPref val="1"/>
          <dgm:dir/>
          <dgm:animOne val="branch"/>
          <dgm:animLvl val="lvl"/>
          <dgm:resizeHandles/>
        </dgm:presLayoutVars>
      </dgm:prSet>
      <dgm:spPr/>
      <dgm:t>
        <a:bodyPr/>
        <a:lstStyle/>
        <a:p>
          <a:endParaRPr lang="es-ES"/>
        </a:p>
      </dgm:t>
    </dgm:pt>
    <dgm:pt modelId="{04C24577-61B8-428B-9CC8-16507C9CA8CE}" type="pres">
      <dgm:prSet presAssocID="{E74DBB71-1CE3-419A-906D-D5E4C363BD86}" presName="hierRoot1" presStyleCnt="0"/>
      <dgm:spPr/>
      <dgm:t>
        <a:bodyPr/>
        <a:lstStyle/>
        <a:p>
          <a:endParaRPr lang="es-ES"/>
        </a:p>
      </dgm:t>
    </dgm:pt>
    <dgm:pt modelId="{E82C9A13-0D30-463E-944D-130004D61C5B}" type="pres">
      <dgm:prSet presAssocID="{E74DBB71-1CE3-419A-906D-D5E4C363BD86}" presName="composite" presStyleCnt="0"/>
      <dgm:spPr/>
      <dgm:t>
        <a:bodyPr/>
        <a:lstStyle/>
        <a:p>
          <a:endParaRPr lang="es-ES"/>
        </a:p>
      </dgm:t>
    </dgm:pt>
    <dgm:pt modelId="{A9BB7E6D-1BC0-4D17-9DAB-7E23F6F166E1}" type="pres">
      <dgm:prSet presAssocID="{E74DBB71-1CE3-419A-906D-D5E4C363BD86}" presName="background" presStyleLbl="node0" presStyleIdx="0" presStyleCnt="1"/>
      <dgm:spPr/>
      <dgm:t>
        <a:bodyPr/>
        <a:lstStyle/>
        <a:p>
          <a:endParaRPr lang="es-ES"/>
        </a:p>
      </dgm:t>
    </dgm:pt>
    <dgm:pt modelId="{9C1CF4F0-3C7A-4B3D-84A2-20322C3CED2E}" type="pres">
      <dgm:prSet presAssocID="{E74DBB71-1CE3-419A-906D-D5E4C363BD86}" presName="text" presStyleLbl="fgAcc0" presStyleIdx="0" presStyleCnt="1">
        <dgm:presLayoutVars>
          <dgm:chPref val="3"/>
        </dgm:presLayoutVars>
      </dgm:prSet>
      <dgm:spPr/>
      <dgm:t>
        <a:bodyPr/>
        <a:lstStyle/>
        <a:p>
          <a:endParaRPr lang="es-ES"/>
        </a:p>
      </dgm:t>
    </dgm:pt>
    <dgm:pt modelId="{76C399AC-8153-460A-9BBF-97EBF72464AC}" type="pres">
      <dgm:prSet presAssocID="{E74DBB71-1CE3-419A-906D-D5E4C363BD86}" presName="hierChild2" presStyleCnt="0"/>
      <dgm:spPr/>
      <dgm:t>
        <a:bodyPr/>
        <a:lstStyle/>
        <a:p>
          <a:endParaRPr lang="es-ES"/>
        </a:p>
      </dgm:t>
    </dgm:pt>
    <dgm:pt modelId="{8B8BA2EC-C8C8-499C-BA90-9E9C796A8149}" type="pres">
      <dgm:prSet presAssocID="{72F393EE-DC57-4E66-8FC8-D4EA77E3B0A0}" presName="Name10" presStyleLbl="parChTrans1D2" presStyleIdx="0" presStyleCnt="2"/>
      <dgm:spPr/>
      <dgm:t>
        <a:bodyPr/>
        <a:lstStyle/>
        <a:p>
          <a:endParaRPr lang="es-ES"/>
        </a:p>
      </dgm:t>
    </dgm:pt>
    <dgm:pt modelId="{B1C17F92-2C4C-409A-9C84-6CD402B21C72}" type="pres">
      <dgm:prSet presAssocID="{0F493D7D-BBD4-4774-A7E2-088436E3179C}" presName="hierRoot2" presStyleCnt="0"/>
      <dgm:spPr/>
      <dgm:t>
        <a:bodyPr/>
        <a:lstStyle/>
        <a:p>
          <a:endParaRPr lang="es-ES"/>
        </a:p>
      </dgm:t>
    </dgm:pt>
    <dgm:pt modelId="{DC5C7640-55FD-4198-A485-D89A7B766D5C}" type="pres">
      <dgm:prSet presAssocID="{0F493D7D-BBD4-4774-A7E2-088436E3179C}" presName="composite2" presStyleCnt="0"/>
      <dgm:spPr/>
      <dgm:t>
        <a:bodyPr/>
        <a:lstStyle/>
        <a:p>
          <a:endParaRPr lang="es-ES"/>
        </a:p>
      </dgm:t>
    </dgm:pt>
    <dgm:pt modelId="{061D1FF4-961D-476A-8886-88A3F2137ED4}" type="pres">
      <dgm:prSet presAssocID="{0F493D7D-BBD4-4774-A7E2-088436E3179C}" presName="background2" presStyleLbl="node2" presStyleIdx="0" presStyleCnt="2"/>
      <dgm:spPr/>
      <dgm:t>
        <a:bodyPr/>
        <a:lstStyle/>
        <a:p>
          <a:endParaRPr lang="es-ES"/>
        </a:p>
      </dgm:t>
    </dgm:pt>
    <dgm:pt modelId="{37AABAE6-A27A-4393-8DE0-C4304FB1879E}" type="pres">
      <dgm:prSet presAssocID="{0F493D7D-BBD4-4774-A7E2-088436E3179C}" presName="text2" presStyleLbl="fgAcc2" presStyleIdx="0" presStyleCnt="2">
        <dgm:presLayoutVars>
          <dgm:chPref val="3"/>
        </dgm:presLayoutVars>
      </dgm:prSet>
      <dgm:spPr/>
      <dgm:t>
        <a:bodyPr/>
        <a:lstStyle/>
        <a:p>
          <a:endParaRPr lang="es-ES"/>
        </a:p>
      </dgm:t>
    </dgm:pt>
    <dgm:pt modelId="{DC0F6A7A-2A16-4D8F-9886-2AC621CD6627}" type="pres">
      <dgm:prSet presAssocID="{0F493D7D-BBD4-4774-A7E2-088436E3179C}" presName="hierChild3" presStyleCnt="0"/>
      <dgm:spPr/>
      <dgm:t>
        <a:bodyPr/>
        <a:lstStyle/>
        <a:p>
          <a:endParaRPr lang="es-ES"/>
        </a:p>
      </dgm:t>
    </dgm:pt>
    <dgm:pt modelId="{AD4A7548-84B7-4C05-9B76-701FEA5771E5}" type="pres">
      <dgm:prSet presAssocID="{B88A5F9D-8F3D-4368-834A-E4C54B158872}" presName="Name17" presStyleLbl="parChTrans1D3" presStyleIdx="0" presStyleCnt="4"/>
      <dgm:spPr/>
      <dgm:t>
        <a:bodyPr/>
        <a:lstStyle/>
        <a:p>
          <a:endParaRPr lang="es-ES"/>
        </a:p>
      </dgm:t>
    </dgm:pt>
    <dgm:pt modelId="{AC6BFE0F-0FC9-4567-B79E-03C14DC7551C}" type="pres">
      <dgm:prSet presAssocID="{52E46428-4A5C-4AC4-BC5A-DA727E8C7400}" presName="hierRoot3" presStyleCnt="0"/>
      <dgm:spPr/>
      <dgm:t>
        <a:bodyPr/>
        <a:lstStyle/>
        <a:p>
          <a:endParaRPr lang="es-ES"/>
        </a:p>
      </dgm:t>
    </dgm:pt>
    <dgm:pt modelId="{808333E8-5E6D-40DF-9069-B40F2FBA9FC8}" type="pres">
      <dgm:prSet presAssocID="{52E46428-4A5C-4AC4-BC5A-DA727E8C7400}" presName="composite3" presStyleCnt="0"/>
      <dgm:spPr/>
      <dgm:t>
        <a:bodyPr/>
        <a:lstStyle/>
        <a:p>
          <a:endParaRPr lang="es-ES"/>
        </a:p>
      </dgm:t>
    </dgm:pt>
    <dgm:pt modelId="{E45E0CDC-9177-47C9-A0A5-59A6958E3DEF}" type="pres">
      <dgm:prSet presAssocID="{52E46428-4A5C-4AC4-BC5A-DA727E8C7400}" presName="background3" presStyleLbl="node3" presStyleIdx="0" presStyleCnt="4"/>
      <dgm:spPr/>
      <dgm:t>
        <a:bodyPr/>
        <a:lstStyle/>
        <a:p>
          <a:endParaRPr lang="es-ES"/>
        </a:p>
      </dgm:t>
    </dgm:pt>
    <dgm:pt modelId="{13036A8F-3314-4E08-B38F-B821D249A8C8}" type="pres">
      <dgm:prSet presAssocID="{52E46428-4A5C-4AC4-BC5A-DA727E8C7400}" presName="text3" presStyleLbl="fgAcc3" presStyleIdx="0" presStyleCnt="4">
        <dgm:presLayoutVars>
          <dgm:chPref val="3"/>
        </dgm:presLayoutVars>
      </dgm:prSet>
      <dgm:spPr/>
      <dgm:t>
        <a:bodyPr/>
        <a:lstStyle/>
        <a:p>
          <a:endParaRPr lang="es-EC"/>
        </a:p>
      </dgm:t>
    </dgm:pt>
    <dgm:pt modelId="{BE67F207-94F3-4305-86F3-E64F74E3365F}" type="pres">
      <dgm:prSet presAssocID="{52E46428-4A5C-4AC4-BC5A-DA727E8C7400}" presName="hierChild4" presStyleCnt="0"/>
      <dgm:spPr/>
      <dgm:t>
        <a:bodyPr/>
        <a:lstStyle/>
        <a:p>
          <a:endParaRPr lang="es-ES"/>
        </a:p>
      </dgm:t>
    </dgm:pt>
    <dgm:pt modelId="{79C69EE6-B86C-4794-A2B1-EAED3A434586}" type="pres">
      <dgm:prSet presAssocID="{DA29FF28-A312-4ACE-BF17-0BFD061E1770}" presName="Name17" presStyleLbl="parChTrans1D3" presStyleIdx="1" presStyleCnt="4"/>
      <dgm:spPr/>
      <dgm:t>
        <a:bodyPr/>
        <a:lstStyle/>
        <a:p>
          <a:endParaRPr lang="es-ES"/>
        </a:p>
      </dgm:t>
    </dgm:pt>
    <dgm:pt modelId="{39276DE0-6FF5-46AF-98C0-9AF08D3627A6}" type="pres">
      <dgm:prSet presAssocID="{93F86FCA-D24A-42C9-A5B0-3C55D4EB0023}" presName="hierRoot3" presStyleCnt="0"/>
      <dgm:spPr/>
      <dgm:t>
        <a:bodyPr/>
        <a:lstStyle/>
        <a:p>
          <a:endParaRPr lang="es-ES"/>
        </a:p>
      </dgm:t>
    </dgm:pt>
    <dgm:pt modelId="{9DA4B86B-5BA5-478A-BC44-98579F3E4874}" type="pres">
      <dgm:prSet presAssocID="{93F86FCA-D24A-42C9-A5B0-3C55D4EB0023}" presName="composite3" presStyleCnt="0"/>
      <dgm:spPr/>
      <dgm:t>
        <a:bodyPr/>
        <a:lstStyle/>
        <a:p>
          <a:endParaRPr lang="es-ES"/>
        </a:p>
      </dgm:t>
    </dgm:pt>
    <dgm:pt modelId="{C4C6E41A-F32D-423E-A15F-C0691176FD75}" type="pres">
      <dgm:prSet presAssocID="{93F86FCA-D24A-42C9-A5B0-3C55D4EB0023}" presName="background3" presStyleLbl="node3" presStyleIdx="1" presStyleCnt="4"/>
      <dgm:spPr/>
      <dgm:t>
        <a:bodyPr/>
        <a:lstStyle/>
        <a:p>
          <a:endParaRPr lang="es-ES"/>
        </a:p>
      </dgm:t>
    </dgm:pt>
    <dgm:pt modelId="{EA905A42-4D41-46CF-B8B5-D7005949F59B}" type="pres">
      <dgm:prSet presAssocID="{93F86FCA-D24A-42C9-A5B0-3C55D4EB0023}" presName="text3" presStyleLbl="fgAcc3" presStyleIdx="1" presStyleCnt="4">
        <dgm:presLayoutVars>
          <dgm:chPref val="3"/>
        </dgm:presLayoutVars>
      </dgm:prSet>
      <dgm:spPr/>
      <dgm:t>
        <a:bodyPr/>
        <a:lstStyle/>
        <a:p>
          <a:endParaRPr lang="es-EC"/>
        </a:p>
      </dgm:t>
    </dgm:pt>
    <dgm:pt modelId="{F9FBD5F1-602E-404C-8945-9F74422244B0}" type="pres">
      <dgm:prSet presAssocID="{93F86FCA-D24A-42C9-A5B0-3C55D4EB0023}" presName="hierChild4" presStyleCnt="0"/>
      <dgm:spPr/>
      <dgm:t>
        <a:bodyPr/>
        <a:lstStyle/>
        <a:p>
          <a:endParaRPr lang="es-ES"/>
        </a:p>
      </dgm:t>
    </dgm:pt>
    <dgm:pt modelId="{155D82A9-BF61-493A-90AA-A42F47070AC8}" type="pres">
      <dgm:prSet presAssocID="{35F708D2-91AE-46EE-8DAA-59456F748498}" presName="Name10" presStyleLbl="parChTrans1D2" presStyleIdx="1" presStyleCnt="2"/>
      <dgm:spPr/>
      <dgm:t>
        <a:bodyPr/>
        <a:lstStyle/>
        <a:p>
          <a:endParaRPr lang="es-ES"/>
        </a:p>
      </dgm:t>
    </dgm:pt>
    <dgm:pt modelId="{FC6E9A82-19E6-40E3-BC0F-4D65CF2178F8}" type="pres">
      <dgm:prSet presAssocID="{B5B9D697-2767-4F9B-870B-3B8FF54B5CEF}" presName="hierRoot2" presStyleCnt="0"/>
      <dgm:spPr/>
      <dgm:t>
        <a:bodyPr/>
        <a:lstStyle/>
        <a:p>
          <a:endParaRPr lang="es-ES"/>
        </a:p>
      </dgm:t>
    </dgm:pt>
    <dgm:pt modelId="{C32A257C-2B81-49C6-AD3E-4FF92C1E4155}" type="pres">
      <dgm:prSet presAssocID="{B5B9D697-2767-4F9B-870B-3B8FF54B5CEF}" presName="composite2" presStyleCnt="0"/>
      <dgm:spPr/>
      <dgm:t>
        <a:bodyPr/>
        <a:lstStyle/>
        <a:p>
          <a:endParaRPr lang="es-ES"/>
        </a:p>
      </dgm:t>
    </dgm:pt>
    <dgm:pt modelId="{CFBE5B17-C85B-4A81-822A-3EA849843400}" type="pres">
      <dgm:prSet presAssocID="{B5B9D697-2767-4F9B-870B-3B8FF54B5CEF}" presName="background2" presStyleLbl="node2" presStyleIdx="1" presStyleCnt="2"/>
      <dgm:spPr/>
      <dgm:t>
        <a:bodyPr/>
        <a:lstStyle/>
        <a:p>
          <a:endParaRPr lang="es-ES"/>
        </a:p>
      </dgm:t>
    </dgm:pt>
    <dgm:pt modelId="{5B8D0E15-4606-4FD2-9764-837B48AAD159}" type="pres">
      <dgm:prSet presAssocID="{B5B9D697-2767-4F9B-870B-3B8FF54B5CEF}" presName="text2" presStyleLbl="fgAcc2" presStyleIdx="1" presStyleCnt="2">
        <dgm:presLayoutVars>
          <dgm:chPref val="3"/>
        </dgm:presLayoutVars>
      </dgm:prSet>
      <dgm:spPr/>
      <dgm:t>
        <a:bodyPr/>
        <a:lstStyle/>
        <a:p>
          <a:endParaRPr lang="es-EC"/>
        </a:p>
      </dgm:t>
    </dgm:pt>
    <dgm:pt modelId="{4B0D57F3-139E-46D9-9288-4B07C8AA4E35}" type="pres">
      <dgm:prSet presAssocID="{B5B9D697-2767-4F9B-870B-3B8FF54B5CEF}" presName="hierChild3" presStyleCnt="0"/>
      <dgm:spPr/>
      <dgm:t>
        <a:bodyPr/>
        <a:lstStyle/>
        <a:p>
          <a:endParaRPr lang="es-ES"/>
        </a:p>
      </dgm:t>
    </dgm:pt>
    <dgm:pt modelId="{1B9382AE-223E-4CDD-8B15-EB3AA3EBCBF5}" type="pres">
      <dgm:prSet presAssocID="{C17F2F33-E883-4FD2-BCE6-DC46098992B2}" presName="Name17" presStyleLbl="parChTrans1D3" presStyleIdx="2" presStyleCnt="4"/>
      <dgm:spPr/>
      <dgm:t>
        <a:bodyPr/>
        <a:lstStyle/>
        <a:p>
          <a:endParaRPr lang="es-ES"/>
        </a:p>
      </dgm:t>
    </dgm:pt>
    <dgm:pt modelId="{E79CA81A-F828-491F-B860-8E944C111D3B}" type="pres">
      <dgm:prSet presAssocID="{09B176EE-D19C-4351-B05D-8EF3243643CE}" presName="hierRoot3" presStyleCnt="0"/>
      <dgm:spPr/>
      <dgm:t>
        <a:bodyPr/>
        <a:lstStyle/>
        <a:p>
          <a:endParaRPr lang="es-ES"/>
        </a:p>
      </dgm:t>
    </dgm:pt>
    <dgm:pt modelId="{0C62553F-ABD1-4139-A4EE-C410B1510809}" type="pres">
      <dgm:prSet presAssocID="{09B176EE-D19C-4351-B05D-8EF3243643CE}" presName="composite3" presStyleCnt="0"/>
      <dgm:spPr/>
      <dgm:t>
        <a:bodyPr/>
        <a:lstStyle/>
        <a:p>
          <a:endParaRPr lang="es-ES"/>
        </a:p>
      </dgm:t>
    </dgm:pt>
    <dgm:pt modelId="{810B31F9-4A56-46AA-ACBC-B6A7E60955E5}" type="pres">
      <dgm:prSet presAssocID="{09B176EE-D19C-4351-B05D-8EF3243643CE}" presName="background3" presStyleLbl="node3" presStyleIdx="2" presStyleCnt="4"/>
      <dgm:spPr/>
      <dgm:t>
        <a:bodyPr/>
        <a:lstStyle/>
        <a:p>
          <a:endParaRPr lang="es-ES"/>
        </a:p>
      </dgm:t>
    </dgm:pt>
    <dgm:pt modelId="{E227F786-BFE5-4D84-A472-F64551A1AF30}" type="pres">
      <dgm:prSet presAssocID="{09B176EE-D19C-4351-B05D-8EF3243643CE}" presName="text3" presStyleLbl="fgAcc3" presStyleIdx="2" presStyleCnt="4">
        <dgm:presLayoutVars>
          <dgm:chPref val="3"/>
        </dgm:presLayoutVars>
      </dgm:prSet>
      <dgm:spPr/>
      <dgm:t>
        <a:bodyPr/>
        <a:lstStyle/>
        <a:p>
          <a:endParaRPr lang="es-EC"/>
        </a:p>
      </dgm:t>
    </dgm:pt>
    <dgm:pt modelId="{79D38078-BAAF-4EA3-BD46-77B7187505E1}" type="pres">
      <dgm:prSet presAssocID="{09B176EE-D19C-4351-B05D-8EF3243643CE}" presName="hierChild4" presStyleCnt="0"/>
      <dgm:spPr/>
      <dgm:t>
        <a:bodyPr/>
        <a:lstStyle/>
        <a:p>
          <a:endParaRPr lang="es-ES"/>
        </a:p>
      </dgm:t>
    </dgm:pt>
    <dgm:pt modelId="{C6384AA8-AFAB-48FE-96E5-993D841A300C}" type="pres">
      <dgm:prSet presAssocID="{673AE062-9CD0-4B7F-A1D4-E79CED722B0D}" presName="Name17" presStyleLbl="parChTrans1D3" presStyleIdx="3" presStyleCnt="4"/>
      <dgm:spPr/>
      <dgm:t>
        <a:bodyPr/>
        <a:lstStyle/>
        <a:p>
          <a:endParaRPr lang="es-ES"/>
        </a:p>
      </dgm:t>
    </dgm:pt>
    <dgm:pt modelId="{95782E2E-0FA2-496D-954F-FD1CE26968F1}" type="pres">
      <dgm:prSet presAssocID="{2F9DF3D2-A62D-47DD-89D2-E40F4653EBAE}" presName="hierRoot3" presStyleCnt="0"/>
      <dgm:spPr/>
      <dgm:t>
        <a:bodyPr/>
        <a:lstStyle/>
        <a:p>
          <a:endParaRPr lang="es-ES"/>
        </a:p>
      </dgm:t>
    </dgm:pt>
    <dgm:pt modelId="{C211237F-A3BB-406C-8466-B6639A3D16E9}" type="pres">
      <dgm:prSet presAssocID="{2F9DF3D2-A62D-47DD-89D2-E40F4653EBAE}" presName="composite3" presStyleCnt="0"/>
      <dgm:spPr/>
      <dgm:t>
        <a:bodyPr/>
        <a:lstStyle/>
        <a:p>
          <a:endParaRPr lang="es-ES"/>
        </a:p>
      </dgm:t>
    </dgm:pt>
    <dgm:pt modelId="{3C1CB921-B374-4987-B04C-9B6428FDAA40}" type="pres">
      <dgm:prSet presAssocID="{2F9DF3D2-A62D-47DD-89D2-E40F4653EBAE}" presName="background3" presStyleLbl="node3" presStyleIdx="3" presStyleCnt="4"/>
      <dgm:spPr/>
      <dgm:t>
        <a:bodyPr/>
        <a:lstStyle/>
        <a:p>
          <a:endParaRPr lang="es-ES"/>
        </a:p>
      </dgm:t>
    </dgm:pt>
    <dgm:pt modelId="{FE61C3CA-3719-4975-A168-693A75769951}" type="pres">
      <dgm:prSet presAssocID="{2F9DF3D2-A62D-47DD-89D2-E40F4653EBAE}" presName="text3" presStyleLbl="fgAcc3" presStyleIdx="3" presStyleCnt="4">
        <dgm:presLayoutVars>
          <dgm:chPref val="3"/>
        </dgm:presLayoutVars>
      </dgm:prSet>
      <dgm:spPr/>
      <dgm:t>
        <a:bodyPr/>
        <a:lstStyle/>
        <a:p>
          <a:endParaRPr lang="es-EC"/>
        </a:p>
      </dgm:t>
    </dgm:pt>
    <dgm:pt modelId="{4B6A6213-7FAB-4A5E-A3B6-75FFBDA5F441}" type="pres">
      <dgm:prSet presAssocID="{2F9DF3D2-A62D-47DD-89D2-E40F4653EBAE}" presName="hierChild4" presStyleCnt="0"/>
      <dgm:spPr/>
      <dgm:t>
        <a:bodyPr/>
        <a:lstStyle/>
        <a:p>
          <a:endParaRPr lang="es-ES"/>
        </a:p>
      </dgm:t>
    </dgm:pt>
  </dgm:ptLst>
  <dgm:cxnLst>
    <dgm:cxn modelId="{421FED9F-65DA-4C97-80E7-4A4D189F289D}" type="presOf" srcId="{673AE062-9CD0-4B7F-A1D4-E79CED722B0D}" destId="{C6384AA8-AFAB-48FE-96E5-993D841A300C}" srcOrd="0" destOrd="0" presId="urn:microsoft.com/office/officeart/2005/8/layout/hierarchy1"/>
    <dgm:cxn modelId="{C39ABF26-3936-494E-8CB7-1B33CF73E3FF}" srcId="{E74DBB71-1CE3-419A-906D-D5E4C363BD86}" destId="{B5B9D697-2767-4F9B-870B-3B8FF54B5CEF}" srcOrd="1" destOrd="0" parTransId="{35F708D2-91AE-46EE-8DAA-59456F748498}" sibTransId="{7B021E31-4772-4EA7-9136-C8969EE48FB5}"/>
    <dgm:cxn modelId="{86484153-F43F-4E5B-BB13-5D14388A171C}" type="presOf" srcId="{2F9DF3D2-A62D-47DD-89D2-E40F4653EBAE}" destId="{FE61C3CA-3719-4975-A168-693A75769951}" srcOrd="0" destOrd="0" presId="urn:microsoft.com/office/officeart/2005/8/layout/hierarchy1"/>
    <dgm:cxn modelId="{D41452A9-3580-41B9-AA7C-2FB5C2A13923}" type="presOf" srcId="{52E46428-4A5C-4AC4-BC5A-DA727E8C7400}" destId="{13036A8F-3314-4E08-B38F-B821D249A8C8}" srcOrd="0" destOrd="0" presId="urn:microsoft.com/office/officeart/2005/8/layout/hierarchy1"/>
    <dgm:cxn modelId="{F293D014-1BE3-449A-8665-CACCFBCB0F2D}" srcId="{B5B9D697-2767-4F9B-870B-3B8FF54B5CEF}" destId="{2F9DF3D2-A62D-47DD-89D2-E40F4653EBAE}" srcOrd="1" destOrd="0" parTransId="{673AE062-9CD0-4B7F-A1D4-E79CED722B0D}" sibTransId="{A75A361A-1ABC-4A6E-9FC2-5D17EF6A147B}"/>
    <dgm:cxn modelId="{77ECC7F9-0B26-489E-9AA5-DF4EEB998471}" type="presOf" srcId="{B5B9D697-2767-4F9B-870B-3B8FF54B5CEF}" destId="{5B8D0E15-4606-4FD2-9764-837B48AAD159}" srcOrd="0" destOrd="0" presId="urn:microsoft.com/office/officeart/2005/8/layout/hierarchy1"/>
    <dgm:cxn modelId="{CFF291E1-3E9C-4B08-B988-F1FA56BA9838}" srcId="{0F493D7D-BBD4-4774-A7E2-088436E3179C}" destId="{93F86FCA-D24A-42C9-A5B0-3C55D4EB0023}" srcOrd="1" destOrd="0" parTransId="{DA29FF28-A312-4ACE-BF17-0BFD061E1770}" sibTransId="{50FAA0DA-5293-483E-ACC1-968A99090ADD}"/>
    <dgm:cxn modelId="{01C83BA8-61C0-427B-8149-2FE225618627}" type="presOf" srcId="{E74DBB71-1CE3-419A-906D-D5E4C363BD86}" destId="{9C1CF4F0-3C7A-4B3D-84A2-20322C3CED2E}" srcOrd="0" destOrd="0" presId="urn:microsoft.com/office/officeart/2005/8/layout/hierarchy1"/>
    <dgm:cxn modelId="{A96DCA21-EE61-4125-8250-C2DBD64C2238}" srcId="{B5B9D697-2767-4F9B-870B-3B8FF54B5CEF}" destId="{09B176EE-D19C-4351-B05D-8EF3243643CE}" srcOrd="0" destOrd="0" parTransId="{C17F2F33-E883-4FD2-BCE6-DC46098992B2}" sibTransId="{2EFA6A67-03E5-4979-AC5E-7DBDC9C7F103}"/>
    <dgm:cxn modelId="{EE0FDCE1-673C-4465-A050-D86080A0BA0B}" type="presOf" srcId="{72F393EE-DC57-4E66-8FC8-D4EA77E3B0A0}" destId="{8B8BA2EC-C8C8-499C-BA90-9E9C796A8149}" srcOrd="0" destOrd="0" presId="urn:microsoft.com/office/officeart/2005/8/layout/hierarchy1"/>
    <dgm:cxn modelId="{54E0FDEF-5448-46E2-8304-08332FF129A4}" type="presOf" srcId="{93F86FCA-D24A-42C9-A5B0-3C55D4EB0023}" destId="{EA905A42-4D41-46CF-B8B5-D7005949F59B}" srcOrd="0" destOrd="0" presId="urn:microsoft.com/office/officeart/2005/8/layout/hierarchy1"/>
    <dgm:cxn modelId="{66609592-80E9-4B72-B765-BF284215435F}" type="presOf" srcId="{09B176EE-D19C-4351-B05D-8EF3243643CE}" destId="{E227F786-BFE5-4D84-A472-F64551A1AF30}" srcOrd="0" destOrd="0" presId="urn:microsoft.com/office/officeart/2005/8/layout/hierarchy1"/>
    <dgm:cxn modelId="{CD051DF6-83FB-414C-AE71-003F5C3BFBC5}" srcId="{0F493D7D-BBD4-4774-A7E2-088436E3179C}" destId="{52E46428-4A5C-4AC4-BC5A-DA727E8C7400}" srcOrd="0" destOrd="0" parTransId="{B88A5F9D-8F3D-4368-834A-E4C54B158872}" sibTransId="{D15191FB-FD23-4DA7-A4B9-7C12DAE4A767}"/>
    <dgm:cxn modelId="{93F92C24-4A04-4710-85C7-70718EB7CBD0}" type="presOf" srcId="{DA29FF28-A312-4ACE-BF17-0BFD061E1770}" destId="{79C69EE6-B86C-4794-A2B1-EAED3A434586}" srcOrd="0" destOrd="0" presId="urn:microsoft.com/office/officeart/2005/8/layout/hierarchy1"/>
    <dgm:cxn modelId="{F1914665-5E33-4A76-B802-BB63AC85B035}" type="presOf" srcId="{35F708D2-91AE-46EE-8DAA-59456F748498}" destId="{155D82A9-BF61-493A-90AA-A42F47070AC8}" srcOrd="0" destOrd="0" presId="urn:microsoft.com/office/officeart/2005/8/layout/hierarchy1"/>
    <dgm:cxn modelId="{9E99D1C3-F665-48A8-A1D4-93CF5AF2A79C}" type="presOf" srcId="{A8EE70EC-FBF8-4181-A622-1D7284F3E816}" destId="{E21BC4BC-DE0C-40A2-B530-C53462021945}" srcOrd="0" destOrd="0" presId="urn:microsoft.com/office/officeart/2005/8/layout/hierarchy1"/>
    <dgm:cxn modelId="{DD14AAFA-30C2-4868-833A-71CEED7212D3}" type="presOf" srcId="{C17F2F33-E883-4FD2-BCE6-DC46098992B2}" destId="{1B9382AE-223E-4CDD-8B15-EB3AA3EBCBF5}" srcOrd="0" destOrd="0" presId="urn:microsoft.com/office/officeart/2005/8/layout/hierarchy1"/>
    <dgm:cxn modelId="{E755403A-836A-42EF-AF15-447825ADCEF5}" type="presOf" srcId="{0F493D7D-BBD4-4774-A7E2-088436E3179C}" destId="{37AABAE6-A27A-4393-8DE0-C4304FB1879E}" srcOrd="0" destOrd="0" presId="urn:microsoft.com/office/officeart/2005/8/layout/hierarchy1"/>
    <dgm:cxn modelId="{CB0A3A25-598C-4007-BCF9-7A2C0091A2DA}" type="presOf" srcId="{B88A5F9D-8F3D-4368-834A-E4C54B158872}" destId="{AD4A7548-84B7-4C05-9B76-701FEA5771E5}" srcOrd="0" destOrd="0" presId="urn:microsoft.com/office/officeart/2005/8/layout/hierarchy1"/>
    <dgm:cxn modelId="{75EFB90F-CFA0-4949-9DAE-F221E3814D84}" srcId="{A8EE70EC-FBF8-4181-A622-1D7284F3E816}" destId="{E74DBB71-1CE3-419A-906D-D5E4C363BD86}" srcOrd="0" destOrd="0" parTransId="{B472B207-AD5F-4464-95CB-0904B4E0BB2A}" sibTransId="{678D0F01-4C9B-4C6C-ADC7-8AFF1412AA35}"/>
    <dgm:cxn modelId="{149D4939-1E0C-496A-97B0-01F39C2CC196}" srcId="{E74DBB71-1CE3-419A-906D-D5E4C363BD86}" destId="{0F493D7D-BBD4-4774-A7E2-088436E3179C}" srcOrd="0" destOrd="0" parTransId="{72F393EE-DC57-4E66-8FC8-D4EA77E3B0A0}" sibTransId="{E62DFCC4-106F-427B-8197-25B9F0B571BD}"/>
    <dgm:cxn modelId="{527A3E78-6773-4958-8634-9FE74B54A5EB}" type="presParOf" srcId="{E21BC4BC-DE0C-40A2-B530-C53462021945}" destId="{04C24577-61B8-428B-9CC8-16507C9CA8CE}" srcOrd="0" destOrd="0" presId="urn:microsoft.com/office/officeart/2005/8/layout/hierarchy1"/>
    <dgm:cxn modelId="{607EE9E1-0556-4A51-88F8-0D7C864C07A2}" type="presParOf" srcId="{04C24577-61B8-428B-9CC8-16507C9CA8CE}" destId="{E82C9A13-0D30-463E-944D-130004D61C5B}" srcOrd="0" destOrd="0" presId="urn:microsoft.com/office/officeart/2005/8/layout/hierarchy1"/>
    <dgm:cxn modelId="{94C1D75F-A1E9-41ED-AFC6-46BF65D5F0ED}" type="presParOf" srcId="{E82C9A13-0D30-463E-944D-130004D61C5B}" destId="{A9BB7E6D-1BC0-4D17-9DAB-7E23F6F166E1}" srcOrd="0" destOrd="0" presId="urn:microsoft.com/office/officeart/2005/8/layout/hierarchy1"/>
    <dgm:cxn modelId="{32235C8B-8C33-4C99-B40F-0BD69F1B0040}" type="presParOf" srcId="{E82C9A13-0D30-463E-944D-130004D61C5B}" destId="{9C1CF4F0-3C7A-4B3D-84A2-20322C3CED2E}" srcOrd="1" destOrd="0" presId="urn:microsoft.com/office/officeart/2005/8/layout/hierarchy1"/>
    <dgm:cxn modelId="{CAB35372-204D-4632-9DE3-D61A7B57C88C}" type="presParOf" srcId="{04C24577-61B8-428B-9CC8-16507C9CA8CE}" destId="{76C399AC-8153-460A-9BBF-97EBF72464AC}" srcOrd="1" destOrd="0" presId="urn:microsoft.com/office/officeart/2005/8/layout/hierarchy1"/>
    <dgm:cxn modelId="{B55BB226-4373-44C6-A4A2-13FB1E049A01}" type="presParOf" srcId="{76C399AC-8153-460A-9BBF-97EBF72464AC}" destId="{8B8BA2EC-C8C8-499C-BA90-9E9C796A8149}" srcOrd="0" destOrd="0" presId="urn:microsoft.com/office/officeart/2005/8/layout/hierarchy1"/>
    <dgm:cxn modelId="{642B5E8D-C2C1-4F2A-9250-D3B49CA90863}" type="presParOf" srcId="{76C399AC-8153-460A-9BBF-97EBF72464AC}" destId="{B1C17F92-2C4C-409A-9C84-6CD402B21C72}" srcOrd="1" destOrd="0" presId="urn:microsoft.com/office/officeart/2005/8/layout/hierarchy1"/>
    <dgm:cxn modelId="{95A9F4F2-D028-46CF-A0F6-611427EF7A2D}" type="presParOf" srcId="{B1C17F92-2C4C-409A-9C84-6CD402B21C72}" destId="{DC5C7640-55FD-4198-A485-D89A7B766D5C}" srcOrd="0" destOrd="0" presId="urn:microsoft.com/office/officeart/2005/8/layout/hierarchy1"/>
    <dgm:cxn modelId="{132DD896-3529-460F-B57A-D3516E1A8B76}" type="presParOf" srcId="{DC5C7640-55FD-4198-A485-D89A7B766D5C}" destId="{061D1FF4-961D-476A-8886-88A3F2137ED4}" srcOrd="0" destOrd="0" presId="urn:microsoft.com/office/officeart/2005/8/layout/hierarchy1"/>
    <dgm:cxn modelId="{EE857E16-2853-443D-BD41-B43C8D05C5C4}" type="presParOf" srcId="{DC5C7640-55FD-4198-A485-D89A7B766D5C}" destId="{37AABAE6-A27A-4393-8DE0-C4304FB1879E}" srcOrd="1" destOrd="0" presId="urn:microsoft.com/office/officeart/2005/8/layout/hierarchy1"/>
    <dgm:cxn modelId="{AD21386E-4E93-452C-B6B4-842B0CAEEAD6}" type="presParOf" srcId="{B1C17F92-2C4C-409A-9C84-6CD402B21C72}" destId="{DC0F6A7A-2A16-4D8F-9886-2AC621CD6627}" srcOrd="1" destOrd="0" presId="urn:microsoft.com/office/officeart/2005/8/layout/hierarchy1"/>
    <dgm:cxn modelId="{5061AB66-7DCB-42E4-B523-3E32C57AD098}" type="presParOf" srcId="{DC0F6A7A-2A16-4D8F-9886-2AC621CD6627}" destId="{AD4A7548-84B7-4C05-9B76-701FEA5771E5}" srcOrd="0" destOrd="0" presId="urn:microsoft.com/office/officeart/2005/8/layout/hierarchy1"/>
    <dgm:cxn modelId="{A4AE9AF6-2132-4EC2-A419-9F471524474D}" type="presParOf" srcId="{DC0F6A7A-2A16-4D8F-9886-2AC621CD6627}" destId="{AC6BFE0F-0FC9-4567-B79E-03C14DC7551C}" srcOrd="1" destOrd="0" presId="urn:microsoft.com/office/officeart/2005/8/layout/hierarchy1"/>
    <dgm:cxn modelId="{1C08FEDF-C73E-4C49-84B4-0E3C6C27B1C1}" type="presParOf" srcId="{AC6BFE0F-0FC9-4567-B79E-03C14DC7551C}" destId="{808333E8-5E6D-40DF-9069-B40F2FBA9FC8}" srcOrd="0" destOrd="0" presId="urn:microsoft.com/office/officeart/2005/8/layout/hierarchy1"/>
    <dgm:cxn modelId="{DF1935BB-523A-4A83-9EA2-D5ED994E54E0}" type="presParOf" srcId="{808333E8-5E6D-40DF-9069-B40F2FBA9FC8}" destId="{E45E0CDC-9177-47C9-A0A5-59A6958E3DEF}" srcOrd="0" destOrd="0" presId="urn:microsoft.com/office/officeart/2005/8/layout/hierarchy1"/>
    <dgm:cxn modelId="{EAA6CB1D-DA10-495C-AA59-0C0F5A4835A9}" type="presParOf" srcId="{808333E8-5E6D-40DF-9069-B40F2FBA9FC8}" destId="{13036A8F-3314-4E08-B38F-B821D249A8C8}" srcOrd="1" destOrd="0" presId="urn:microsoft.com/office/officeart/2005/8/layout/hierarchy1"/>
    <dgm:cxn modelId="{F882D2E7-D95D-4988-AE73-BC349ABE2F78}" type="presParOf" srcId="{AC6BFE0F-0FC9-4567-B79E-03C14DC7551C}" destId="{BE67F207-94F3-4305-86F3-E64F74E3365F}" srcOrd="1" destOrd="0" presId="urn:microsoft.com/office/officeart/2005/8/layout/hierarchy1"/>
    <dgm:cxn modelId="{3EF31F33-CCF9-4A3B-A1B2-E0E6C17F3ACF}" type="presParOf" srcId="{DC0F6A7A-2A16-4D8F-9886-2AC621CD6627}" destId="{79C69EE6-B86C-4794-A2B1-EAED3A434586}" srcOrd="2" destOrd="0" presId="urn:microsoft.com/office/officeart/2005/8/layout/hierarchy1"/>
    <dgm:cxn modelId="{BAE6B549-0637-4C67-9B4A-29652897E215}" type="presParOf" srcId="{DC0F6A7A-2A16-4D8F-9886-2AC621CD6627}" destId="{39276DE0-6FF5-46AF-98C0-9AF08D3627A6}" srcOrd="3" destOrd="0" presId="urn:microsoft.com/office/officeart/2005/8/layout/hierarchy1"/>
    <dgm:cxn modelId="{086DABE2-3DA7-42D1-8007-17B5A50D8C14}" type="presParOf" srcId="{39276DE0-6FF5-46AF-98C0-9AF08D3627A6}" destId="{9DA4B86B-5BA5-478A-BC44-98579F3E4874}" srcOrd="0" destOrd="0" presId="urn:microsoft.com/office/officeart/2005/8/layout/hierarchy1"/>
    <dgm:cxn modelId="{8FF4905F-2650-421F-9B14-FF4F0B5045C7}" type="presParOf" srcId="{9DA4B86B-5BA5-478A-BC44-98579F3E4874}" destId="{C4C6E41A-F32D-423E-A15F-C0691176FD75}" srcOrd="0" destOrd="0" presId="urn:microsoft.com/office/officeart/2005/8/layout/hierarchy1"/>
    <dgm:cxn modelId="{E53B0C5B-AFB7-4D21-B04C-B37706F9B092}" type="presParOf" srcId="{9DA4B86B-5BA5-478A-BC44-98579F3E4874}" destId="{EA905A42-4D41-46CF-B8B5-D7005949F59B}" srcOrd="1" destOrd="0" presId="urn:microsoft.com/office/officeart/2005/8/layout/hierarchy1"/>
    <dgm:cxn modelId="{D0FD1F9A-662D-4D7D-BE5E-8A7EEDEF525E}" type="presParOf" srcId="{39276DE0-6FF5-46AF-98C0-9AF08D3627A6}" destId="{F9FBD5F1-602E-404C-8945-9F74422244B0}" srcOrd="1" destOrd="0" presId="urn:microsoft.com/office/officeart/2005/8/layout/hierarchy1"/>
    <dgm:cxn modelId="{55BD6DD7-2FF8-4FA2-97D8-254438A6DF9C}" type="presParOf" srcId="{76C399AC-8153-460A-9BBF-97EBF72464AC}" destId="{155D82A9-BF61-493A-90AA-A42F47070AC8}" srcOrd="2" destOrd="0" presId="urn:microsoft.com/office/officeart/2005/8/layout/hierarchy1"/>
    <dgm:cxn modelId="{823A6FC7-3C2F-40C6-9B6C-EBFB3B3A3ECD}" type="presParOf" srcId="{76C399AC-8153-460A-9BBF-97EBF72464AC}" destId="{FC6E9A82-19E6-40E3-BC0F-4D65CF2178F8}" srcOrd="3" destOrd="0" presId="urn:microsoft.com/office/officeart/2005/8/layout/hierarchy1"/>
    <dgm:cxn modelId="{F85503D6-8715-47C0-AF33-73BE6B4356C4}" type="presParOf" srcId="{FC6E9A82-19E6-40E3-BC0F-4D65CF2178F8}" destId="{C32A257C-2B81-49C6-AD3E-4FF92C1E4155}" srcOrd="0" destOrd="0" presId="urn:microsoft.com/office/officeart/2005/8/layout/hierarchy1"/>
    <dgm:cxn modelId="{B7010ED0-B3D0-4B5B-A22E-9A8AB7B8D8A0}" type="presParOf" srcId="{C32A257C-2B81-49C6-AD3E-4FF92C1E4155}" destId="{CFBE5B17-C85B-4A81-822A-3EA849843400}" srcOrd="0" destOrd="0" presId="urn:microsoft.com/office/officeart/2005/8/layout/hierarchy1"/>
    <dgm:cxn modelId="{AC994A6C-35AD-4C36-818A-8CCF81F41DBD}" type="presParOf" srcId="{C32A257C-2B81-49C6-AD3E-4FF92C1E4155}" destId="{5B8D0E15-4606-4FD2-9764-837B48AAD159}" srcOrd="1" destOrd="0" presId="urn:microsoft.com/office/officeart/2005/8/layout/hierarchy1"/>
    <dgm:cxn modelId="{D4EFC2D1-93B6-4B8F-AA92-BA41A4B55CA0}" type="presParOf" srcId="{FC6E9A82-19E6-40E3-BC0F-4D65CF2178F8}" destId="{4B0D57F3-139E-46D9-9288-4B07C8AA4E35}" srcOrd="1" destOrd="0" presId="urn:microsoft.com/office/officeart/2005/8/layout/hierarchy1"/>
    <dgm:cxn modelId="{5985C669-6C5B-4E31-9305-EC030AB4409C}" type="presParOf" srcId="{4B0D57F3-139E-46D9-9288-4B07C8AA4E35}" destId="{1B9382AE-223E-4CDD-8B15-EB3AA3EBCBF5}" srcOrd="0" destOrd="0" presId="urn:microsoft.com/office/officeart/2005/8/layout/hierarchy1"/>
    <dgm:cxn modelId="{54AA4649-0D7D-4175-AA95-DE930A4A4684}" type="presParOf" srcId="{4B0D57F3-139E-46D9-9288-4B07C8AA4E35}" destId="{E79CA81A-F828-491F-B860-8E944C111D3B}" srcOrd="1" destOrd="0" presId="urn:microsoft.com/office/officeart/2005/8/layout/hierarchy1"/>
    <dgm:cxn modelId="{217E3DCF-0AEA-43AE-A57B-ED369FDE2498}" type="presParOf" srcId="{E79CA81A-F828-491F-B860-8E944C111D3B}" destId="{0C62553F-ABD1-4139-A4EE-C410B1510809}" srcOrd="0" destOrd="0" presId="urn:microsoft.com/office/officeart/2005/8/layout/hierarchy1"/>
    <dgm:cxn modelId="{633DB633-69A1-4879-B8C8-CA4CA59EB577}" type="presParOf" srcId="{0C62553F-ABD1-4139-A4EE-C410B1510809}" destId="{810B31F9-4A56-46AA-ACBC-B6A7E60955E5}" srcOrd="0" destOrd="0" presId="urn:microsoft.com/office/officeart/2005/8/layout/hierarchy1"/>
    <dgm:cxn modelId="{847ADA8C-D641-4835-86CF-C4A2771868D2}" type="presParOf" srcId="{0C62553F-ABD1-4139-A4EE-C410B1510809}" destId="{E227F786-BFE5-4D84-A472-F64551A1AF30}" srcOrd="1" destOrd="0" presId="urn:microsoft.com/office/officeart/2005/8/layout/hierarchy1"/>
    <dgm:cxn modelId="{93E99699-8BEF-4884-9501-63BD1D4217DF}" type="presParOf" srcId="{E79CA81A-F828-491F-B860-8E944C111D3B}" destId="{79D38078-BAAF-4EA3-BD46-77B7187505E1}" srcOrd="1" destOrd="0" presId="urn:microsoft.com/office/officeart/2005/8/layout/hierarchy1"/>
    <dgm:cxn modelId="{61CD7A03-2B3E-45B1-BACC-817738BA6FD0}" type="presParOf" srcId="{4B0D57F3-139E-46D9-9288-4B07C8AA4E35}" destId="{C6384AA8-AFAB-48FE-96E5-993D841A300C}" srcOrd="2" destOrd="0" presId="urn:microsoft.com/office/officeart/2005/8/layout/hierarchy1"/>
    <dgm:cxn modelId="{F3DD04F8-684F-4E1D-AF3B-89B68F9CAE38}" type="presParOf" srcId="{4B0D57F3-139E-46D9-9288-4B07C8AA4E35}" destId="{95782E2E-0FA2-496D-954F-FD1CE26968F1}" srcOrd="3" destOrd="0" presId="urn:microsoft.com/office/officeart/2005/8/layout/hierarchy1"/>
    <dgm:cxn modelId="{000E9AA0-D574-4A43-9DC9-02ADE08E5AD2}" type="presParOf" srcId="{95782E2E-0FA2-496D-954F-FD1CE26968F1}" destId="{C211237F-A3BB-406C-8466-B6639A3D16E9}" srcOrd="0" destOrd="0" presId="urn:microsoft.com/office/officeart/2005/8/layout/hierarchy1"/>
    <dgm:cxn modelId="{84D85E66-507A-43F1-B87F-96013D7C7C63}" type="presParOf" srcId="{C211237F-A3BB-406C-8466-B6639A3D16E9}" destId="{3C1CB921-B374-4987-B04C-9B6428FDAA40}" srcOrd="0" destOrd="0" presId="urn:microsoft.com/office/officeart/2005/8/layout/hierarchy1"/>
    <dgm:cxn modelId="{06158E80-A014-4B87-8FC5-7B17A0CD8324}" type="presParOf" srcId="{C211237F-A3BB-406C-8466-B6639A3D16E9}" destId="{FE61C3CA-3719-4975-A168-693A75769951}" srcOrd="1" destOrd="0" presId="urn:microsoft.com/office/officeart/2005/8/layout/hierarchy1"/>
    <dgm:cxn modelId="{8D4EB9C9-C847-447D-B763-7D25B9B8B5C6}" type="presParOf" srcId="{95782E2E-0FA2-496D-954F-FD1CE26968F1}" destId="{4B6A6213-7FAB-4A5E-A3B6-75FFBDA5F44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C295990-1F03-4644-BD07-41D616A72C0D}" type="doc">
      <dgm:prSet loTypeId="urn:microsoft.com/office/officeart/2005/8/layout/hList1" loCatId="list" qsTypeId="urn:microsoft.com/office/officeart/2005/8/quickstyle/simple5" qsCatId="simple" csTypeId="urn:microsoft.com/office/officeart/2005/8/colors/colorful3" csCatId="colorful" phldr="1"/>
      <dgm:spPr/>
      <dgm:t>
        <a:bodyPr/>
        <a:lstStyle/>
        <a:p>
          <a:endParaRPr lang="es-EC"/>
        </a:p>
      </dgm:t>
    </dgm:pt>
    <dgm:pt modelId="{20B876BC-1667-47DC-8810-EFC21246B504}">
      <dgm:prSet phldrT="[Texto]"/>
      <dgm:spPr/>
      <dgm:t>
        <a:bodyPr/>
        <a:lstStyle/>
        <a:p>
          <a:r>
            <a:rPr lang="es-EC" dirty="0" smtClean="0"/>
            <a:t>San Luis Shopping</a:t>
          </a:r>
          <a:endParaRPr lang="es-EC" dirty="0"/>
        </a:p>
      </dgm:t>
    </dgm:pt>
    <dgm:pt modelId="{74F4889D-914C-4880-AF57-FA4131ABB204}" type="parTrans" cxnId="{9B90C6CF-22EB-40D9-B13D-9AC9DA63928F}">
      <dgm:prSet/>
      <dgm:spPr/>
      <dgm:t>
        <a:bodyPr/>
        <a:lstStyle/>
        <a:p>
          <a:endParaRPr lang="es-EC"/>
        </a:p>
      </dgm:t>
    </dgm:pt>
    <dgm:pt modelId="{CAA8555C-D9FB-46BF-906D-BDB65D4D1B4C}" type="sibTrans" cxnId="{9B90C6CF-22EB-40D9-B13D-9AC9DA63928F}">
      <dgm:prSet/>
      <dgm:spPr/>
      <dgm:t>
        <a:bodyPr/>
        <a:lstStyle/>
        <a:p>
          <a:endParaRPr lang="es-EC"/>
        </a:p>
      </dgm:t>
    </dgm:pt>
    <dgm:pt modelId="{F8E592E0-867A-4416-891C-753A33386D24}">
      <dgm:prSet phldrT="[Texto]"/>
      <dgm:spPr/>
      <dgm:t>
        <a:bodyPr/>
        <a:lstStyle/>
        <a:p>
          <a:r>
            <a:rPr lang="es-EC" dirty="0" smtClean="0"/>
            <a:t>14 000 Compradores diarios.</a:t>
          </a:r>
          <a:endParaRPr lang="es-EC" dirty="0"/>
        </a:p>
      </dgm:t>
    </dgm:pt>
    <dgm:pt modelId="{6D88160C-1E35-446C-9260-933366C72A84}" type="parTrans" cxnId="{3D628AA8-DDD7-4AB4-A315-325703FA2CEB}">
      <dgm:prSet/>
      <dgm:spPr/>
      <dgm:t>
        <a:bodyPr/>
        <a:lstStyle/>
        <a:p>
          <a:endParaRPr lang="es-EC"/>
        </a:p>
      </dgm:t>
    </dgm:pt>
    <dgm:pt modelId="{64D81ADC-5B24-4240-87B1-9AC9E3947B0E}" type="sibTrans" cxnId="{3D628AA8-DDD7-4AB4-A315-325703FA2CEB}">
      <dgm:prSet/>
      <dgm:spPr/>
      <dgm:t>
        <a:bodyPr/>
        <a:lstStyle/>
        <a:p>
          <a:endParaRPr lang="es-EC"/>
        </a:p>
      </dgm:t>
    </dgm:pt>
    <dgm:pt modelId="{D26E8C8F-7751-4F28-9C64-17C429E87419}">
      <dgm:prSet phldrT="[Texto]"/>
      <dgm:spPr/>
      <dgm:t>
        <a:bodyPr/>
        <a:lstStyle/>
        <a:p>
          <a:r>
            <a:rPr lang="es-EC" dirty="0" err="1" smtClean="0"/>
            <a:t>River</a:t>
          </a:r>
          <a:r>
            <a:rPr lang="es-EC" dirty="0" smtClean="0"/>
            <a:t> </a:t>
          </a:r>
          <a:r>
            <a:rPr lang="es-EC" dirty="0" err="1" smtClean="0"/>
            <a:t>Mall</a:t>
          </a:r>
          <a:endParaRPr lang="es-EC" dirty="0"/>
        </a:p>
      </dgm:t>
    </dgm:pt>
    <dgm:pt modelId="{37F6E1F6-D85B-4B11-965A-318FB0D0D436}" type="parTrans" cxnId="{8CE921E5-3C87-4474-BCAF-0BEE716CAE1D}">
      <dgm:prSet/>
      <dgm:spPr/>
      <dgm:t>
        <a:bodyPr/>
        <a:lstStyle/>
        <a:p>
          <a:endParaRPr lang="es-EC"/>
        </a:p>
      </dgm:t>
    </dgm:pt>
    <dgm:pt modelId="{91C2E7AE-00F0-4F55-B773-903B91D0901F}" type="sibTrans" cxnId="{8CE921E5-3C87-4474-BCAF-0BEE716CAE1D}">
      <dgm:prSet/>
      <dgm:spPr/>
      <dgm:t>
        <a:bodyPr/>
        <a:lstStyle/>
        <a:p>
          <a:endParaRPr lang="es-EC"/>
        </a:p>
      </dgm:t>
    </dgm:pt>
    <dgm:pt modelId="{55415241-7D38-4F65-B826-A99158304AC4}">
      <dgm:prSet phldrT="[Texto]"/>
      <dgm:spPr/>
      <dgm:t>
        <a:bodyPr/>
        <a:lstStyle/>
        <a:p>
          <a:r>
            <a:rPr lang="es-EC" dirty="0" smtClean="0"/>
            <a:t>8 000 Compradores diarios.</a:t>
          </a:r>
          <a:endParaRPr lang="es-EC" dirty="0"/>
        </a:p>
      </dgm:t>
    </dgm:pt>
    <dgm:pt modelId="{BAD312E3-8427-4E3A-B18A-1D207E142A50}" type="parTrans" cxnId="{D040696B-56F1-44A8-AAEF-1B8BD48C7B26}">
      <dgm:prSet/>
      <dgm:spPr/>
      <dgm:t>
        <a:bodyPr/>
        <a:lstStyle/>
        <a:p>
          <a:endParaRPr lang="es-EC"/>
        </a:p>
      </dgm:t>
    </dgm:pt>
    <dgm:pt modelId="{E7045C1B-7C4E-48CD-8DBC-68CB1B2B0344}" type="sibTrans" cxnId="{D040696B-56F1-44A8-AAEF-1B8BD48C7B26}">
      <dgm:prSet/>
      <dgm:spPr/>
      <dgm:t>
        <a:bodyPr/>
        <a:lstStyle/>
        <a:p>
          <a:endParaRPr lang="es-EC"/>
        </a:p>
      </dgm:t>
    </dgm:pt>
    <dgm:pt modelId="{AF507C9A-5CCF-4F3B-9FDF-6885A0048150}" type="pres">
      <dgm:prSet presAssocID="{5C295990-1F03-4644-BD07-41D616A72C0D}" presName="Name0" presStyleCnt="0">
        <dgm:presLayoutVars>
          <dgm:dir/>
          <dgm:animLvl val="lvl"/>
          <dgm:resizeHandles val="exact"/>
        </dgm:presLayoutVars>
      </dgm:prSet>
      <dgm:spPr/>
      <dgm:t>
        <a:bodyPr/>
        <a:lstStyle/>
        <a:p>
          <a:endParaRPr lang="es-ES"/>
        </a:p>
      </dgm:t>
    </dgm:pt>
    <dgm:pt modelId="{0EBD642D-50C8-4316-A275-BD22257A76BB}" type="pres">
      <dgm:prSet presAssocID="{20B876BC-1667-47DC-8810-EFC21246B504}" presName="composite" presStyleCnt="0"/>
      <dgm:spPr/>
      <dgm:t>
        <a:bodyPr/>
        <a:lstStyle/>
        <a:p>
          <a:endParaRPr lang="es-ES"/>
        </a:p>
      </dgm:t>
    </dgm:pt>
    <dgm:pt modelId="{7693D713-7D64-4C38-89C7-DE11F44A97F3}" type="pres">
      <dgm:prSet presAssocID="{20B876BC-1667-47DC-8810-EFC21246B504}" presName="parTx" presStyleLbl="alignNode1" presStyleIdx="0" presStyleCnt="2">
        <dgm:presLayoutVars>
          <dgm:chMax val="0"/>
          <dgm:chPref val="0"/>
          <dgm:bulletEnabled val="1"/>
        </dgm:presLayoutVars>
      </dgm:prSet>
      <dgm:spPr/>
      <dgm:t>
        <a:bodyPr/>
        <a:lstStyle/>
        <a:p>
          <a:endParaRPr lang="es-ES"/>
        </a:p>
      </dgm:t>
    </dgm:pt>
    <dgm:pt modelId="{D9F982C3-1596-440E-AF2A-1EA79331D283}" type="pres">
      <dgm:prSet presAssocID="{20B876BC-1667-47DC-8810-EFC21246B504}" presName="desTx" presStyleLbl="alignAccFollowNode1" presStyleIdx="0" presStyleCnt="2">
        <dgm:presLayoutVars>
          <dgm:bulletEnabled val="1"/>
        </dgm:presLayoutVars>
      </dgm:prSet>
      <dgm:spPr/>
      <dgm:t>
        <a:bodyPr/>
        <a:lstStyle/>
        <a:p>
          <a:endParaRPr lang="es-EC"/>
        </a:p>
      </dgm:t>
    </dgm:pt>
    <dgm:pt modelId="{8E3C0324-E0E5-40AB-AACD-B992768A7A0D}" type="pres">
      <dgm:prSet presAssocID="{CAA8555C-D9FB-46BF-906D-BDB65D4D1B4C}" presName="space" presStyleCnt="0"/>
      <dgm:spPr/>
      <dgm:t>
        <a:bodyPr/>
        <a:lstStyle/>
        <a:p>
          <a:endParaRPr lang="es-ES"/>
        </a:p>
      </dgm:t>
    </dgm:pt>
    <dgm:pt modelId="{FC3E19D5-F5C3-417F-915B-6367A4E5FA2F}" type="pres">
      <dgm:prSet presAssocID="{D26E8C8F-7751-4F28-9C64-17C429E87419}" presName="composite" presStyleCnt="0"/>
      <dgm:spPr/>
      <dgm:t>
        <a:bodyPr/>
        <a:lstStyle/>
        <a:p>
          <a:endParaRPr lang="es-ES"/>
        </a:p>
      </dgm:t>
    </dgm:pt>
    <dgm:pt modelId="{9B70E47A-084F-4516-BE7D-7A73DCF659F5}" type="pres">
      <dgm:prSet presAssocID="{D26E8C8F-7751-4F28-9C64-17C429E87419}" presName="parTx" presStyleLbl="alignNode1" presStyleIdx="1" presStyleCnt="2">
        <dgm:presLayoutVars>
          <dgm:chMax val="0"/>
          <dgm:chPref val="0"/>
          <dgm:bulletEnabled val="1"/>
        </dgm:presLayoutVars>
      </dgm:prSet>
      <dgm:spPr/>
      <dgm:t>
        <a:bodyPr/>
        <a:lstStyle/>
        <a:p>
          <a:endParaRPr lang="es-ES"/>
        </a:p>
      </dgm:t>
    </dgm:pt>
    <dgm:pt modelId="{A91A6C1A-56E6-47D3-87E3-6241ED7DC6D3}" type="pres">
      <dgm:prSet presAssocID="{D26E8C8F-7751-4F28-9C64-17C429E87419}" presName="desTx" presStyleLbl="alignAccFollowNode1" presStyleIdx="1" presStyleCnt="2">
        <dgm:presLayoutVars>
          <dgm:bulletEnabled val="1"/>
        </dgm:presLayoutVars>
      </dgm:prSet>
      <dgm:spPr/>
      <dgm:t>
        <a:bodyPr/>
        <a:lstStyle/>
        <a:p>
          <a:endParaRPr lang="es-EC"/>
        </a:p>
      </dgm:t>
    </dgm:pt>
  </dgm:ptLst>
  <dgm:cxnLst>
    <dgm:cxn modelId="{9B90C6CF-22EB-40D9-B13D-9AC9DA63928F}" srcId="{5C295990-1F03-4644-BD07-41D616A72C0D}" destId="{20B876BC-1667-47DC-8810-EFC21246B504}" srcOrd="0" destOrd="0" parTransId="{74F4889D-914C-4880-AF57-FA4131ABB204}" sibTransId="{CAA8555C-D9FB-46BF-906D-BDB65D4D1B4C}"/>
    <dgm:cxn modelId="{D040696B-56F1-44A8-AAEF-1B8BD48C7B26}" srcId="{D26E8C8F-7751-4F28-9C64-17C429E87419}" destId="{55415241-7D38-4F65-B826-A99158304AC4}" srcOrd="0" destOrd="0" parTransId="{BAD312E3-8427-4E3A-B18A-1D207E142A50}" sibTransId="{E7045C1B-7C4E-48CD-8DBC-68CB1B2B0344}"/>
    <dgm:cxn modelId="{15F1FFAD-E8D4-4287-8781-CA7A23DB2113}" type="presOf" srcId="{D26E8C8F-7751-4F28-9C64-17C429E87419}" destId="{9B70E47A-084F-4516-BE7D-7A73DCF659F5}" srcOrd="0" destOrd="0" presId="urn:microsoft.com/office/officeart/2005/8/layout/hList1"/>
    <dgm:cxn modelId="{36DCDF36-A8CA-46B8-A1B0-89471F2521B5}" type="presOf" srcId="{55415241-7D38-4F65-B826-A99158304AC4}" destId="{A91A6C1A-56E6-47D3-87E3-6241ED7DC6D3}" srcOrd="0" destOrd="0" presId="urn:microsoft.com/office/officeart/2005/8/layout/hList1"/>
    <dgm:cxn modelId="{477E11C2-275D-4CD6-BDAD-9FB0ACF1D752}" type="presOf" srcId="{20B876BC-1667-47DC-8810-EFC21246B504}" destId="{7693D713-7D64-4C38-89C7-DE11F44A97F3}" srcOrd="0" destOrd="0" presId="urn:microsoft.com/office/officeart/2005/8/layout/hList1"/>
    <dgm:cxn modelId="{CC1055DF-7B40-4C18-B310-07DBAD49AB2E}" type="presOf" srcId="{F8E592E0-867A-4416-891C-753A33386D24}" destId="{D9F982C3-1596-440E-AF2A-1EA79331D283}" srcOrd="0" destOrd="0" presId="urn:microsoft.com/office/officeart/2005/8/layout/hList1"/>
    <dgm:cxn modelId="{3D628AA8-DDD7-4AB4-A315-325703FA2CEB}" srcId="{20B876BC-1667-47DC-8810-EFC21246B504}" destId="{F8E592E0-867A-4416-891C-753A33386D24}" srcOrd="0" destOrd="0" parTransId="{6D88160C-1E35-446C-9260-933366C72A84}" sibTransId="{64D81ADC-5B24-4240-87B1-9AC9E3947B0E}"/>
    <dgm:cxn modelId="{8CE921E5-3C87-4474-BCAF-0BEE716CAE1D}" srcId="{5C295990-1F03-4644-BD07-41D616A72C0D}" destId="{D26E8C8F-7751-4F28-9C64-17C429E87419}" srcOrd="1" destOrd="0" parTransId="{37F6E1F6-D85B-4B11-965A-318FB0D0D436}" sibTransId="{91C2E7AE-00F0-4F55-B773-903B91D0901F}"/>
    <dgm:cxn modelId="{DDA1E94E-D76B-44B6-ABB6-9342552DB425}" type="presOf" srcId="{5C295990-1F03-4644-BD07-41D616A72C0D}" destId="{AF507C9A-5CCF-4F3B-9FDF-6885A0048150}" srcOrd="0" destOrd="0" presId="urn:microsoft.com/office/officeart/2005/8/layout/hList1"/>
    <dgm:cxn modelId="{50E0BA2F-8F1E-44CB-8AA0-3C59A989ECD8}" type="presParOf" srcId="{AF507C9A-5CCF-4F3B-9FDF-6885A0048150}" destId="{0EBD642D-50C8-4316-A275-BD22257A76BB}" srcOrd="0" destOrd="0" presId="urn:microsoft.com/office/officeart/2005/8/layout/hList1"/>
    <dgm:cxn modelId="{FA4F2DC1-D205-442E-83CF-E7BA2D776FE4}" type="presParOf" srcId="{0EBD642D-50C8-4316-A275-BD22257A76BB}" destId="{7693D713-7D64-4C38-89C7-DE11F44A97F3}" srcOrd="0" destOrd="0" presId="urn:microsoft.com/office/officeart/2005/8/layout/hList1"/>
    <dgm:cxn modelId="{1835E1B8-6A71-4137-A3FE-AB9CCCD0DA03}" type="presParOf" srcId="{0EBD642D-50C8-4316-A275-BD22257A76BB}" destId="{D9F982C3-1596-440E-AF2A-1EA79331D283}" srcOrd="1" destOrd="0" presId="urn:microsoft.com/office/officeart/2005/8/layout/hList1"/>
    <dgm:cxn modelId="{88DDEEDC-E9AB-4BAD-A405-3877E8A3C1B6}" type="presParOf" srcId="{AF507C9A-5CCF-4F3B-9FDF-6885A0048150}" destId="{8E3C0324-E0E5-40AB-AACD-B992768A7A0D}" srcOrd="1" destOrd="0" presId="urn:microsoft.com/office/officeart/2005/8/layout/hList1"/>
    <dgm:cxn modelId="{720316E1-92A1-4A1D-86F6-652F38F30FAF}" type="presParOf" srcId="{AF507C9A-5CCF-4F3B-9FDF-6885A0048150}" destId="{FC3E19D5-F5C3-417F-915B-6367A4E5FA2F}" srcOrd="2" destOrd="0" presId="urn:microsoft.com/office/officeart/2005/8/layout/hList1"/>
    <dgm:cxn modelId="{52BFC214-118D-418E-B719-37B347CF999A}" type="presParOf" srcId="{FC3E19D5-F5C3-417F-915B-6367A4E5FA2F}" destId="{9B70E47A-084F-4516-BE7D-7A73DCF659F5}" srcOrd="0" destOrd="0" presId="urn:microsoft.com/office/officeart/2005/8/layout/hList1"/>
    <dgm:cxn modelId="{F420AD47-9FEA-4B76-B075-45E6C318D31C}" type="presParOf" srcId="{FC3E19D5-F5C3-417F-915B-6367A4E5FA2F}" destId="{A91A6C1A-56E6-47D3-87E3-6241ED7DC6D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2D3096B-286D-43A7-8935-F57F9349F82D}"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s-ES"/>
        </a:p>
      </dgm:t>
    </dgm:pt>
    <dgm:pt modelId="{1230D81F-DE81-4938-8E53-E236DE9FBCFD}">
      <dgm:prSet custT="1"/>
      <dgm:spPr/>
      <dgm:t>
        <a:bodyPr/>
        <a:lstStyle/>
        <a:p>
          <a:r>
            <a:rPr lang="es-ES" sz="4000" b="1" dirty="0" smtClean="0"/>
            <a:t>MISIÓN </a:t>
          </a:r>
          <a:endParaRPr lang="es-ES" sz="4000" dirty="0"/>
        </a:p>
      </dgm:t>
    </dgm:pt>
    <dgm:pt modelId="{5CAB7F05-65CE-4972-80CD-313AA766655B}" type="parTrans" cxnId="{50A60193-8E0C-4FF4-9763-FE7BE7AF33E5}">
      <dgm:prSet/>
      <dgm:spPr/>
      <dgm:t>
        <a:bodyPr/>
        <a:lstStyle/>
        <a:p>
          <a:endParaRPr lang="es-ES"/>
        </a:p>
      </dgm:t>
    </dgm:pt>
    <dgm:pt modelId="{E7E1B388-D09C-45C5-999F-3C93E95A4723}" type="sibTrans" cxnId="{50A60193-8E0C-4FF4-9763-FE7BE7AF33E5}">
      <dgm:prSet/>
      <dgm:spPr/>
      <dgm:t>
        <a:bodyPr/>
        <a:lstStyle/>
        <a:p>
          <a:endParaRPr lang="es-ES"/>
        </a:p>
      </dgm:t>
    </dgm:pt>
    <dgm:pt modelId="{47654D77-268C-4A0D-AD42-FD795592E045}">
      <dgm:prSet/>
      <dgm:spPr/>
      <dgm:t>
        <a:bodyPr/>
        <a:lstStyle/>
        <a:p>
          <a:r>
            <a:rPr lang="es-ES" dirty="0" smtClean="0"/>
            <a:t>Diseñar e implementar programas y proyectos para el desarrollo social, económico, ambiental y cultural de los habitantes de </a:t>
          </a:r>
          <a:r>
            <a:rPr lang="es-ES" dirty="0" err="1" smtClean="0"/>
            <a:t>Sangolquí</a:t>
          </a:r>
          <a:r>
            <a:rPr lang="es-ES" dirty="0" smtClean="0"/>
            <a:t>, de igual forma diseñar programas y proyectos que implementen un plan vial integrado para mejorar la conectividad y movilidad en la parroquia y en las parroquias aledañas, con  un optimo sistema de transporte publico regional, que contribuya al comercio de la zona.</a:t>
          </a:r>
          <a:endParaRPr lang="es-ES" dirty="0"/>
        </a:p>
      </dgm:t>
    </dgm:pt>
    <dgm:pt modelId="{1E8DBC43-D66E-40B5-905F-8A87C5F41B9E}" type="parTrans" cxnId="{D7A057D5-FA43-47E5-9A49-6F07511E110B}">
      <dgm:prSet/>
      <dgm:spPr/>
      <dgm:t>
        <a:bodyPr/>
        <a:lstStyle/>
        <a:p>
          <a:endParaRPr lang="es-ES"/>
        </a:p>
      </dgm:t>
    </dgm:pt>
    <dgm:pt modelId="{00E864CD-4F9F-4195-9AFD-D2832F9F25EF}" type="sibTrans" cxnId="{D7A057D5-FA43-47E5-9A49-6F07511E110B}">
      <dgm:prSet/>
      <dgm:spPr/>
      <dgm:t>
        <a:bodyPr/>
        <a:lstStyle/>
        <a:p>
          <a:endParaRPr lang="es-ES"/>
        </a:p>
      </dgm:t>
    </dgm:pt>
    <dgm:pt modelId="{655CA1C5-012C-4254-9986-18D3B956D921}">
      <dgm:prSet custT="1"/>
      <dgm:spPr/>
      <dgm:t>
        <a:bodyPr/>
        <a:lstStyle/>
        <a:p>
          <a:r>
            <a:rPr lang="es-ES" sz="4000" b="1" smtClean="0"/>
            <a:t>VISIÓN</a:t>
          </a:r>
          <a:endParaRPr lang="es-ES" sz="4000"/>
        </a:p>
      </dgm:t>
    </dgm:pt>
    <dgm:pt modelId="{F5EA4AC5-88F7-483E-8854-3E5E4C42E7DE}" type="parTrans" cxnId="{47C8F850-B76D-4E2E-B645-91287B5E56BC}">
      <dgm:prSet/>
      <dgm:spPr/>
      <dgm:t>
        <a:bodyPr/>
        <a:lstStyle/>
        <a:p>
          <a:endParaRPr lang="es-ES"/>
        </a:p>
      </dgm:t>
    </dgm:pt>
    <dgm:pt modelId="{E7F81E26-8C3C-4FDA-95CE-C4B82A90F579}" type="sibTrans" cxnId="{47C8F850-B76D-4E2E-B645-91287B5E56BC}">
      <dgm:prSet/>
      <dgm:spPr/>
      <dgm:t>
        <a:bodyPr/>
        <a:lstStyle/>
        <a:p>
          <a:endParaRPr lang="es-ES"/>
        </a:p>
      </dgm:t>
    </dgm:pt>
    <dgm:pt modelId="{46788008-1C8C-4046-9888-8FC1D445E310}">
      <dgm:prSet custT="1"/>
      <dgm:spPr/>
      <dgm:t>
        <a:bodyPr/>
        <a:lstStyle/>
        <a:p>
          <a:r>
            <a:rPr lang="es-ES" sz="1600" dirty="0" err="1" smtClean="0"/>
            <a:t>Sangolquí</a:t>
          </a:r>
          <a:r>
            <a:rPr lang="es-ES" sz="1600" dirty="0" smtClean="0"/>
            <a:t> para el año 2020 se proyectara como una parroquia con un sistema de mercados eficiente y seguirá albergando instituciones publicas, administrativas de nivel nacional, regional, local y financiera del sector publico y privado que convertirán a </a:t>
          </a:r>
          <a:r>
            <a:rPr lang="es-ES" sz="1600" dirty="0" err="1" smtClean="0"/>
            <a:t>Sangolquí</a:t>
          </a:r>
          <a:r>
            <a:rPr lang="es-ES" sz="1600" dirty="0" smtClean="0"/>
            <a:t> en una centralidad de primera categoría.</a:t>
          </a:r>
          <a:endParaRPr lang="es-ES" sz="1600" dirty="0"/>
        </a:p>
      </dgm:t>
    </dgm:pt>
    <dgm:pt modelId="{3DA4C5B6-3DA0-449B-BE21-E730CA20098A}" type="parTrans" cxnId="{390B9EC3-7CDF-487F-8A64-9AA989E4F667}">
      <dgm:prSet/>
      <dgm:spPr/>
      <dgm:t>
        <a:bodyPr/>
        <a:lstStyle/>
        <a:p>
          <a:endParaRPr lang="es-ES"/>
        </a:p>
      </dgm:t>
    </dgm:pt>
    <dgm:pt modelId="{DEA6E02B-5565-4AD8-A6B7-A40A0928FD5A}" type="sibTrans" cxnId="{390B9EC3-7CDF-487F-8A64-9AA989E4F667}">
      <dgm:prSet/>
      <dgm:spPr/>
      <dgm:t>
        <a:bodyPr/>
        <a:lstStyle/>
        <a:p>
          <a:endParaRPr lang="es-ES"/>
        </a:p>
      </dgm:t>
    </dgm:pt>
    <dgm:pt modelId="{7D1D4FE3-CA92-479A-9D1F-704DA2D45604}" type="pres">
      <dgm:prSet presAssocID="{82D3096B-286D-43A7-8935-F57F9349F82D}" presName="Name0" presStyleCnt="0">
        <dgm:presLayoutVars>
          <dgm:dir/>
          <dgm:animLvl val="lvl"/>
          <dgm:resizeHandles val="exact"/>
        </dgm:presLayoutVars>
      </dgm:prSet>
      <dgm:spPr/>
      <dgm:t>
        <a:bodyPr/>
        <a:lstStyle/>
        <a:p>
          <a:endParaRPr lang="es-ES"/>
        </a:p>
      </dgm:t>
    </dgm:pt>
    <dgm:pt modelId="{FE46B3D1-B3DA-42BE-B621-D46D3AD9215E}" type="pres">
      <dgm:prSet presAssocID="{1230D81F-DE81-4938-8E53-E236DE9FBCFD}" presName="linNode" presStyleCnt="0"/>
      <dgm:spPr/>
    </dgm:pt>
    <dgm:pt modelId="{81FCB36A-1AEF-4C9C-8B6F-41F168375176}" type="pres">
      <dgm:prSet presAssocID="{1230D81F-DE81-4938-8E53-E236DE9FBCFD}" presName="parentText" presStyleLbl="node1" presStyleIdx="0" presStyleCnt="2" custScaleY="52567">
        <dgm:presLayoutVars>
          <dgm:chMax val="1"/>
          <dgm:bulletEnabled val="1"/>
        </dgm:presLayoutVars>
      </dgm:prSet>
      <dgm:spPr/>
      <dgm:t>
        <a:bodyPr/>
        <a:lstStyle/>
        <a:p>
          <a:endParaRPr lang="es-ES"/>
        </a:p>
      </dgm:t>
    </dgm:pt>
    <dgm:pt modelId="{731B2AC2-1035-41BB-8ACE-12DB8384BB01}" type="pres">
      <dgm:prSet presAssocID="{1230D81F-DE81-4938-8E53-E236DE9FBCFD}" presName="descendantText" presStyleLbl="alignAccFollowNode1" presStyleIdx="0" presStyleCnt="2">
        <dgm:presLayoutVars>
          <dgm:bulletEnabled val="1"/>
        </dgm:presLayoutVars>
      </dgm:prSet>
      <dgm:spPr/>
      <dgm:t>
        <a:bodyPr/>
        <a:lstStyle/>
        <a:p>
          <a:endParaRPr lang="es-ES"/>
        </a:p>
      </dgm:t>
    </dgm:pt>
    <dgm:pt modelId="{76466A02-9240-488C-917C-E753E2B09FB2}" type="pres">
      <dgm:prSet presAssocID="{E7E1B388-D09C-45C5-999F-3C93E95A4723}" presName="sp" presStyleCnt="0"/>
      <dgm:spPr/>
    </dgm:pt>
    <dgm:pt modelId="{43092224-BEA8-4670-80D2-EBF40E47C924}" type="pres">
      <dgm:prSet presAssocID="{655CA1C5-012C-4254-9986-18D3B956D921}" presName="linNode" presStyleCnt="0"/>
      <dgm:spPr/>
    </dgm:pt>
    <dgm:pt modelId="{46F53A8A-A59F-403C-82CB-25C1E6B31093}" type="pres">
      <dgm:prSet presAssocID="{655CA1C5-012C-4254-9986-18D3B956D921}" presName="parentText" presStyleLbl="node1" presStyleIdx="1" presStyleCnt="2" custScaleY="52567">
        <dgm:presLayoutVars>
          <dgm:chMax val="1"/>
          <dgm:bulletEnabled val="1"/>
        </dgm:presLayoutVars>
      </dgm:prSet>
      <dgm:spPr/>
      <dgm:t>
        <a:bodyPr/>
        <a:lstStyle/>
        <a:p>
          <a:endParaRPr lang="es-ES"/>
        </a:p>
      </dgm:t>
    </dgm:pt>
    <dgm:pt modelId="{18C0A99C-3688-45BA-9589-D2608FCCEB8E}" type="pres">
      <dgm:prSet presAssocID="{655CA1C5-012C-4254-9986-18D3B956D921}" presName="descendantText" presStyleLbl="alignAccFollowNode1" presStyleIdx="1" presStyleCnt="2">
        <dgm:presLayoutVars>
          <dgm:bulletEnabled val="1"/>
        </dgm:presLayoutVars>
      </dgm:prSet>
      <dgm:spPr/>
      <dgm:t>
        <a:bodyPr/>
        <a:lstStyle/>
        <a:p>
          <a:endParaRPr lang="es-ES"/>
        </a:p>
      </dgm:t>
    </dgm:pt>
  </dgm:ptLst>
  <dgm:cxnLst>
    <dgm:cxn modelId="{0A63F72A-3F92-4975-BFE7-871A4F677333}" type="presOf" srcId="{82D3096B-286D-43A7-8935-F57F9349F82D}" destId="{7D1D4FE3-CA92-479A-9D1F-704DA2D45604}" srcOrd="0" destOrd="0" presId="urn:microsoft.com/office/officeart/2005/8/layout/vList5"/>
    <dgm:cxn modelId="{50A60193-8E0C-4FF4-9763-FE7BE7AF33E5}" srcId="{82D3096B-286D-43A7-8935-F57F9349F82D}" destId="{1230D81F-DE81-4938-8E53-E236DE9FBCFD}" srcOrd="0" destOrd="0" parTransId="{5CAB7F05-65CE-4972-80CD-313AA766655B}" sibTransId="{E7E1B388-D09C-45C5-999F-3C93E95A4723}"/>
    <dgm:cxn modelId="{294F1566-5F18-4E21-8923-6E84BD412AA2}" type="presOf" srcId="{655CA1C5-012C-4254-9986-18D3B956D921}" destId="{46F53A8A-A59F-403C-82CB-25C1E6B31093}" srcOrd="0" destOrd="0" presId="urn:microsoft.com/office/officeart/2005/8/layout/vList5"/>
    <dgm:cxn modelId="{390B9EC3-7CDF-487F-8A64-9AA989E4F667}" srcId="{655CA1C5-012C-4254-9986-18D3B956D921}" destId="{46788008-1C8C-4046-9888-8FC1D445E310}" srcOrd="0" destOrd="0" parTransId="{3DA4C5B6-3DA0-449B-BE21-E730CA20098A}" sibTransId="{DEA6E02B-5565-4AD8-A6B7-A40A0928FD5A}"/>
    <dgm:cxn modelId="{E4BD9D40-8E5C-4D2D-B8E7-5B42A2F05298}" type="presOf" srcId="{47654D77-268C-4A0D-AD42-FD795592E045}" destId="{731B2AC2-1035-41BB-8ACE-12DB8384BB01}" srcOrd="0" destOrd="0" presId="urn:microsoft.com/office/officeart/2005/8/layout/vList5"/>
    <dgm:cxn modelId="{47C8F850-B76D-4E2E-B645-91287B5E56BC}" srcId="{82D3096B-286D-43A7-8935-F57F9349F82D}" destId="{655CA1C5-012C-4254-9986-18D3B956D921}" srcOrd="1" destOrd="0" parTransId="{F5EA4AC5-88F7-483E-8854-3E5E4C42E7DE}" sibTransId="{E7F81E26-8C3C-4FDA-95CE-C4B82A90F579}"/>
    <dgm:cxn modelId="{D7A057D5-FA43-47E5-9A49-6F07511E110B}" srcId="{1230D81F-DE81-4938-8E53-E236DE9FBCFD}" destId="{47654D77-268C-4A0D-AD42-FD795592E045}" srcOrd="0" destOrd="0" parTransId="{1E8DBC43-D66E-40B5-905F-8A87C5F41B9E}" sibTransId="{00E864CD-4F9F-4195-9AFD-D2832F9F25EF}"/>
    <dgm:cxn modelId="{71285C08-1D83-448D-A57E-0361399F8E30}" type="presOf" srcId="{1230D81F-DE81-4938-8E53-E236DE9FBCFD}" destId="{81FCB36A-1AEF-4C9C-8B6F-41F168375176}" srcOrd="0" destOrd="0" presId="urn:microsoft.com/office/officeart/2005/8/layout/vList5"/>
    <dgm:cxn modelId="{0A3DA196-296F-44CC-B766-3CC2D2AB1B0F}" type="presOf" srcId="{46788008-1C8C-4046-9888-8FC1D445E310}" destId="{18C0A99C-3688-45BA-9589-D2608FCCEB8E}" srcOrd="0" destOrd="0" presId="urn:microsoft.com/office/officeart/2005/8/layout/vList5"/>
    <dgm:cxn modelId="{8142AE3D-A9E2-40F5-8AF8-C29F62B7D79E}" type="presParOf" srcId="{7D1D4FE3-CA92-479A-9D1F-704DA2D45604}" destId="{FE46B3D1-B3DA-42BE-B621-D46D3AD9215E}" srcOrd="0" destOrd="0" presId="urn:microsoft.com/office/officeart/2005/8/layout/vList5"/>
    <dgm:cxn modelId="{3E75BDEA-297B-47DB-BA9B-817115FB8786}" type="presParOf" srcId="{FE46B3D1-B3DA-42BE-B621-D46D3AD9215E}" destId="{81FCB36A-1AEF-4C9C-8B6F-41F168375176}" srcOrd="0" destOrd="0" presId="urn:microsoft.com/office/officeart/2005/8/layout/vList5"/>
    <dgm:cxn modelId="{45703004-F290-42ED-9BCE-15418553C583}" type="presParOf" srcId="{FE46B3D1-B3DA-42BE-B621-D46D3AD9215E}" destId="{731B2AC2-1035-41BB-8ACE-12DB8384BB01}" srcOrd="1" destOrd="0" presId="urn:microsoft.com/office/officeart/2005/8/layout/vList5"/>
    <dgm:cxn modelId="{3A66083D-97AA-49A1-840A-8E09F87847C6}" type="presParOf" srcId="{7D1D4FE3-CA92-479A-9D1F-704DA2D45604}" destId="{76466A02-9240-488C-917C-E753E2B09FB2}" srcOrd="1" destOrd="0" presId="urn:microsoft.com/office/officeart/2005/8/layout/vList5"/>
    <dgm:cxn modelId="{01C9D00A-000C-4D37-9D4C-16F42A2AD456}" type="presParOf" srcId="{7D1D4FE3-CA92-479A-9D1F-704DA2D45604}" destId="{43092224-BEA8-4670-80D2-EBF40E47C924}" srcOrd="2" destOrd="0" presId="urn:microsoft.com/office/officeart/2005/8/layout/vList5"/>
    <dgm:cxn modelId="{1480E40A-40F5-4601-8104-497F893E03B3}" type="presParOf" srcId="{43092224-BEA8-4670-80D2-EBF40E47C924}" destId="{46F53A8A-A59F-403C-82CB-25C1E6B31093}" srcOrd="0" destOrd="0" presId="urn:microsoft.com/office/officeart/2005/8/layout/vList5"/>
    <dgm:cxn modelId="{EE709D7B-FE9E-426B-B0AF-6A28CDC7CDEB}" type="presParOf" srcId="{43092224-BEA8-4670-80D2-EBF40E47C924}" destId="{18C0A99C-3688-45BA-9589-D2608FCCEB8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D1C5EA6-C560-43B2-A777-970912951745}"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s-ES"/>
        </a:p>
      </dgm:t>
    </dgm:pt>
    <dgm:pt modelId="{1424664A-28A0-440B-B131-F63CB9D20A99}">
      <dgm:prSet phldrT="[Texto]" custT="1"/>
      <dgm:spPr/>
      <dgm:t>
        <a:bodyPr/>
        <a:lstStyle/>
        <a:p>
          <a:r>
            <a:rPr lang="es-ES" sz="3600" b="1" dirty="0" smtClean="0"/>
            <a:t>MISIÓN</a:t>
          </a:r>
          <a:endParaRPr lang="es-ES" sz="3600" dirty="0"/>
        </a:p>
      </dgm:t>
    </dgm:pt>
    <dgm:pt modelId="{50F3B35F-8CB7-4836-98A0-E0EACA40D036}" type="parTrans" cxnId="{5D5F4DFD-DD19-4644-BC50-5F6F32AC9285}">
      <dgm:prSet/>
      <dgm:spPr/>
      <dgm:t>
        <a:bodyPr/>
        <a:lstStyle/>
        <a:p>
          <a:endParaRPr lang="es-ES"/>
        </a:p>
      </dgm:t>
    </dgm:pt>
    <dgm:pt modelId="{6E47DE2A-9A44-4DCC-BAF1-ADC428E93B63}" type="sibTrans" cxnId="{5D5F4DFD-DD19-4644-BC50-5F6F32AC9285}">
      <dgm:prSet/>
      <dgm:spPr/>
      <dgm:t>
        <a:bodyPr/>
        <a:lstStyle/>
        <a:p>
          <a:endParaRPr lang="es-ES"/>
        </a:p>
      </dgm:t>
    </dgm:pt>
    <dgm:pt modelId="{67880320-9990-4FDD-B3BC-9267D4428404}">
      <dgm:prSet/>
      <dgm:spPr/>
      <dgm:t>
        <a:bodyPr/>
        <a:lstStyle/>
        <a:p>
          <a:r>
            <a:rPr lang="es-ES" dirty="0" smtClean="0"/>
            <a:t>Diseñar e implementar programas y proyectos orientados al mejoramiento e incorporación de espacio público que permitan a la ciudadanía gozar de áreas de recreación. Por otro lado formular proyectos y programas que permitan desarrollar el atractivo gastronómico de la parroquia.</a:t>
          </a:r>
          <a:endParaRPr lang="es-ES" dirty="0"/>
        </a:p>
      </dgm:t>
    </dgm:pt>
    <dgm:pt modelId="{AB868922-21FB-431C-BBE5-B13ED4F5DB68}" type="parTrans" cxnId="{804AEE21-ACE8-48C6-87C1-B6B2FCC00B46}">
      <dgm:prSet/>
      <dgm:spPr/>
      <dgm:t>
        <a:bodyPr/>
        <a:lstStyle/>
        <a:p>
          <a:endParaRPr lang="es-ES"/>
        </a:p>
      </dgm:t>
    </dgm:pt>
    <dgm:pt modelId="{36457A5E-B7E9-4780-B59A-463A48DFE8C5}" type="sibTrans" cxnId="{804AEE21-ACE8-48C6-87C1-B6B2FCC00B46}">
      <dgm:prSet/>
      <dgm:spPr/>
      <dgm:t>
        <a:bodyPr/>
        <a:lstStyle/>
        <a:p>
          <a:endParaRPr lang="es-ES"/>
        </a:p>
      </dgm:t>
    </dgm:pt>
    <dgm:pt modelId="{F80E2328-934A-4593-8B80-234986D4EFE0}">
      <dgm:prSet custT="1"/>
      <dgm:spPr/>
      <dgm:t>
        <a:bodyPr/>
        <a:lstStyle/>
        <a:p>
          <a:r>
            <a:rPr lang="es-ES" sz="4000" b="1" dirty="0" smtClean="0"/>
            <a:t>VISIÓN</a:t>
          </a:r>
          <a:endParaRPr lang="es-ES" sz="4000" dirty="0"/>
        </a:p>
      </dgm:t>
    </dgm:pt>
    <dgm:pt modelId="{75BEDAAD-B360-4CA4-9187-AEC9AC1BA38B}" type="parTrans" cxnId="{13C72C57-DEA0-421C-A075-FC09F048C49F}">
      <dgm:prSet/>
      <dgm:spPr/>
      <dgm:t>
        <a:bodyPr/>
        <a:lstStyle/>
        <a:p>
          <a:endParaRPr lang="es-ES"/>
        </a:p>
      </dgm:t>
    </dgm:pt>
    <dgm:pt modelId="{F8EA43EA-9F47-405D-9D58-4289A798E517}" type="sibTrans" cxnId="{13C72C57-DEA0-421C-A075-FC09F048C49F}">
      <dgm:prSet/>
      <dgm:spPr/>
      <dgm:t>
        <a:bodyPr/>
        <a:lstStyle/>
        <a:p>
          <a:endParaRPr lang="es-ES"/>
        </a:p>
      </dgm:t>
    </dgm:pt>
    <dgm:pt modelId="{64B219F0-FABD-4F7C-9210-7D8E6D0E8CFC}">
      <dgm:prSet/>
      <dgm:spPr/>
      <dgm:t>
        <a:bodyPr/>
        <a:lstStyle/>
        <a:p>
          <a:r>
            <a:rPr lang="es-ES" dirty="0" smtClean="0"/>
            <a:t>San Pedro de Taboada se proyecta al año 2020 como una parroquia con el equipamiento necesario en áreas verdes para brindar a su ciudadanía un ambiente sano y recreacional. La parroquia es conocida por su atractivo gastronómico de primer nivel, en condiciones higiénicas de primera, con una adecuada gestión de residuos y una correcta disposición final de los mismos</a:t>
          </a:r>
          <a:endParaRPr lang="es-ES" dirty="0"/>
        </a:p>
      </dgm:t>
    </dgm:pt>
    <dgm:pt modelId="{D68F2404-E999-47F4-83AB-F55E930BE4B3}" type="parTrans" cxnId="{439FE713-E155-48BF-B8F6-2E3F0D84E348}">
      <dgm:prSet/>
      <dgm:spPr/>
      <dgm:t>
        <a:bodyPr/>
        <a:lstStyle/>
        <a:p>
          <a:endParaRPr lang="es-ES"/>
        </a:p>
      </dgm:t>
    </dgm:pt>
    <dgm:pt modelId="{C3F954D5-B9A1-4AD5-A03E-9DD36D4976B9}" type="sibTrans" cxnId="{439FE713-E155-48BF-B8F6-2E3F0D84E348}">
      <dgm:prSet/>
      <dgm:spPr/>
      <dgm:t>
        <a:bodyPr/>
        <a:lstStyle/>
        <a:p>
          <a:endParaRPr lang="es-ES"/>
        </a:p>
      </dgm:t>
    </dgm:pt>
    <dgm:pt modelId="{B9B4D7BB-AFD0-4C92-A2D9-1E63D70ADD93}" type="pres">
      <dgm:prSet presAssocID="{FD1C5EA6-C560-43B2-A777-970912951745}" presName="Name0" presStyleCnt="0">
        <dgm:presLayoutVars>
          <dgm:dir/>
          <dgm:animLvl val="lvl"/>
          <dgm:resizeHandles val="exact"/>
        </dgm:presLayoutVars>
      </dgm:prSet>
      <dgm:spPr/>
      <dgm:t>
        <a:bodyPr/>
        <a:lstStyle/>
        <a:p>
          <a:endParaRPr lang="es-ES"/>
        </a:p>
      </dgm:t>
    </dgm:pt>
    <dgm:pt modelId="{B09F67C3-0A6A-4E22-BB87-8B14457FAF45}" type="pres">
      <dgm:prSet presAssocID="{1424664A-28A0-440B-B131-F63CB9D20A99}" presName="linNode" presStyleCnt="0"/>
      <dgm:spPr/>
    </dgm:pt>
    <dgm:pt modelId="{F53F118B-8863-42AC-BC65-DC66EBA46E7A}" type="pres">
      <dgm:prSet presAssocID="{1424664A-28A0-440B-B131-F63CB9D20A99}" presName="parentText" presStyleLbl="node1" presStyleIdx="0" presStyleCnt="2" custScaleY="59881">
        <dgm:presLayoutVars>
          <dgm:chMax val="1"/>
          <dgm:bulletEnabled val="1"/>
        </dgm:presLayoutVars>
      </dgm:prSet>
      <dgm:spPr/>
      <dgm:t>
        <a:bodyPr/>
        <a:lstStyle/>
        <a:p>
          <a:endParaRPr lang="es-ES"/>
        </a:p>
      </dgm:t>
    </dgm:pt>
    <dgm:pt modelId="{E0C694A1-BC0D-4EF8-ADED-C534E7541906}" type="pres">
      <dgm:prSet presAssocID="{1424664A-28A0-440B-B131-F63CB9D20A99}" presName="descendantText" presStyleLbl="alignAccFollowNode1" presStyleIdx="0" presStyleCnt="2">
        <dgm:presLayoutVars>
          <dgm:bulletEnabled val="1"/>
        </dgm:presLayoutVars>
      </dgm:prSet>
      <dgm:spPr/>
      <dgm:t>
        <a:bodyPr/>
        <a:lstStyle/>
        <a:p>
          <a:endParaRPr lang="es-ES"/>
        </a:p>
      </dgm:t>
    </dgm:pt>
    <dgm:pt modelId="{011EE941-3FD0-4A59-9746-BAF2E14715C3}" type="pres">
      <dgm:prSet presAssocID="{6E47DE2A-9A44-4DCC-BAF1-ADC428E93B63}" presName="sp" presStyleCnt="0"/>
      <dgm:spPr/>
    </dgm:pt>
    <dgm:pt modelId="{A3C8C548-BBE0-48CB-8AC7-76AB9CA7FA6C}" type="pres">
      <dgm:prSet presAssocID="{F80E2328-934A-4593-8B80-234986D4EFE0}" presName="linNode" presStyleCnt="0"/>
      <dgm:spPr/>
    </dgm:pt>
    <dgm:pt modelId="{FD37D21D-95FD-4A96-9533-FB53F2EBD4E5}" type="pres">
      <dgm:prSet presAssocID="{F80E2328-934A-4593-8B80-234986D4EFE0}" presName="parentText" presStyleLbl="node1" presStyleIdx="1" presStyleCnt="2" custScaleY="59881">
        <dgm:presLayoutVars>
          <dgm:chMax val="1"/>
          <dgm:bulletEnabled val="1"/>
        </dgm:presLayoutVars>
      </dgm:prSet>
      <dgm:spPr/>
      <dgm:t>
        <a:bodyPr/>
        <a:lstStyle/>
        <a:p>
          <a:endParaRPr lang="es-ES"/>
        </a:p>
      </dgm:t>
    </dgm:pt>
    <dgm:pt modelId="{CB6ED976-8A76-4E0C-BF78-1EE124E4A664}" type="pres">
      <dgm:prSet presAssocID="{F80E2328-934A-4593-8B80-234986D4EFE0}" presName="descendantText" presStyleLbl="alignAccFollowNode1" presStyleIdx="1" presStyleCnt="2">
        <dgm:presLayoutVars>
          <dgm:bulletEnabled val="1"/>
        </dgm:presLayoutVars>
      </dgm:prSet>
      <dgm:spPr/>
      <dgm:t>
        <a:bodyPr/>
        <a:lstStyle/>
        <a:p>
          <a:endParaRPr lang="es-ES"/>
        </a:p>
      </dgm:t>
    </dgm:pt>
  </dgm:ptLst>
  <dgm:cxnLst>
    <dgm:cxn modelId="{439FE713-E155-48BF-B8F6-2E3F0D84E348}" srcId="{F80E2328-934A-4593-8B80-234986D4EFE0}" destId="{64B219F0-FABD-4F7C-9210-7D8E6D0E8CFC}" srcOrd="0" destOrd="0" parTransId="{D68F2404-E999-47F4-83AB-F55E930BE4B3}" sibTransId="{C3F954D5-B9A1-4AD5-A03E-9DD36D4976B9}"/>
    <dgm:cxn modelId="{FD6F4077-C8CB-4FEB-A2DB-B9F6E383170E}" type="presOf" srcId="{F80E2328-934A-4593-8B80-234986D4EFE0}" destId="{FD37D21D-95FD-4A96-9533-FB53F2EBD4E5}" srcOrd="0" destOrd="0" presId="urn:microsoft.com/office/officeart/2005/8/layout/vList5"/>
    <dgm:cxn modelId="{9F3F5C31-3CFF-4280-A6BB-330A057D2497}" type="presOf" srcId="{64B219F0-FABD-4F7C-9210-7D8E6D0E8CFC}" destId="{CB6ED976-8A76-4E0C-BF78-1EE124E4A664}" srcOrd="0" destOrd="0" presId="urn:microsoft.com/office/officeart/2005/8/layout/vList5"/>
    <dgm:cxn modelId="{86CB7F37-B7E6-41C7-820B-2BD10DB4DD5E}" type="presOf" srcId="{67880320-9990-4FDD-B3BC-9267D4428404}" destId="{E0C694A1-BC0D-4EF8-ADED-C534E7541906}" srcOrd="0" destOrd="0" presId="urn:microsoft.com/office/officeart/2005/8/layout/vList5"/>
    <dgm:cxn modelId="{8A315D86-AB97-45DF-AA0D-9CE4CFCE81A4}" type="presOf" srcId="{FD1C5EA6-C560-43B2-A777-970912951745}" destId="{B9B4D7BB-AFD0-4C92-A2D9-1E63D70ADD93}" srcOrd="0" destOrd="0" presId="urn:microsoft.com/office/officeart/2005/8/layout/vList5"/>
    <dgm:cxn modelId="{804AEE21-ACE8-48C6-87C1-B6B2FCC00B46}" srcId="{1424664A-28A0-440B-B131-F63CB9D20A99}" destId="{67880320-9990-4FDD-B3BC-9267D4428404}" srcOrd="0" destOrd="0" parTransId="{AB868922-21FB-431C-BBE5-B13ED4F5DB68}" sibTransId="{36457A5E-B7E9-4780-B59A-463A48DFE8C5}"/>
    <dgm:cxn modelId="{5D5F4DFD-DD19-4644-BC50-5F6F32AC9285}" srcId="{FD1C5EA6-C560-43B2-A777-970912951745}" destId="{1424664A-28A0-440B-B131-F63CB9D20A99}" srcOrd="0" destOrd="0" parTransId="{50F3B35F-8CB7-4836-98A0-E0EACA40D036}" sibTransId="{6E47DE2A-9A44-4DCC-BAF1-ADC428E93B63}"/>
    <dgm:cxn modelId="{FA861653-E4EE-4773-89CE-A211D3039547}" type="presOf" srcId="{1424664A-28A0-440B-B131-F63CB9D20A99}" destId="{F53F118B-8863-42AC-BC65-DC66EBA46E7A}" srcOrd="0" destOrd="0" presId="urn:microsoft.com/office/officeart/2005/8/layout/vList5"/>
    <dgm:cxn modelId="{13C72C57-DEA0-421C-A075-FC09F048C49F}" srcId="{FD1C5EA6-C560-43B2-A777-970912951745}" destId="{F80E2328-934A-4593-8B80-234986D4EFE0}" srcOrd="1" destOrd="0" parTransId="{75BEDAAD-B360-4CA4-9187-AEC9AC1BA38B}" sibTransId="{F8EA43EA-9F47-405D-9D58-4289A798E517}"/>
    <dgm:cxn modelId="{5992F0D1-19DF-473A-82E2-EA34AE60D827}" type="presParOf" srcId="{B9B4D7BB-AFD0-4C92-A2D9-1E63D70ADD93}" destId="{B09F67C3-0A6A-4E22-BB87-8B14457FAF45}" srcOrd="0" destOrd="0" presId="urn:microsoft.com/office/officeart/2005/8/layout/vList5"/>
    <dgm:cxn modelId="{745DF17E-9D94-46EA-9520-1E2D52DCC5C8}" type="presParOf" srcId="{B09F67C3-0A6A-4E22-BB87-8B14457FAF45}" destId="{F53F118B-8863-42AC-BC65-DC66EBA46E7A}" srcOrd="0" destOrd="0" presId="urn:microsoft.com/office/officeart/2005/8/layout/vList5"/>
    <dgm:cxn modelId="{0185ED9B-DBCB-4F4E-BBE4-96C0E095032E}" type="presParOf" srcId="{B09F67C3-0A6A-4E22-BB87-8B14457FAF45}" destId="{E0C694A1-BC0D-4EF8-ADED-C534E7541906}" srcOrd="1" destOrd="0" presId="urn:microsoft.com/office/officeart/2005/8/layout/vList5"/>
    <dgm:cxn modelId="{AA564FC7-0B41-41E2-AE69-04513490CFC8}" type="presParOf" srcId="{B9B4D7BB-AFD0-4C92-A2D9-1E63D70ADD93}" destId="{011EE941-3FD0-4A59-9746-BAF2E14715C3}" srcOrd="1" destOrd="0" presId="urn:microsoft.com/office/officeart/2005/8/layout/vList5"/>
    <dgm:cxn modelId="{7CC526FE-911B-4C21-A614-5FC72517F382}" type="presParOf" srcId="{B9B4D7BB-AFD0-4C92-A2D9-1E63D70ADD93}" destId="{A3C8C548-BBE0-48CB-8AC7-76AB9CA7FA6C}" srcOrd="2" destOrd="0" presId="urn:microsoft.com/office/officeart/2005/8/layout/vList5"/>
    <dgm:cxn modelId="{A4F00927-A0C4-4B79-9160-8EE7F2684AA4}" type="presParOf" srcId="{A3C8C548-BBE0-48CB-8AC7-76AB9CA7FA6C}" destId="{FD37D21D-95FD-4A96-9533-FB53F2EBD4E5}" srcOrd="0" destOrd="0" presId="urn:microsoft.com/office/officeart/2005/8/layout/vList5"/>
    <dgm:cxn modelId="{4AD2AFDA-CC89-4BB6-BB60-F612EB4F6686}" type="presParOf" srcId="{A3C8C548-BBE0-48CB-8AC7-76AB9CA7FA6C}" destId="{CB6ED976-8A76-4E0C-BF78-1EE124E4A66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B71231A-A046-42C3-99C8-65E05C28899B}"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s-ES"/>
        </a:p>
      </dgm:t>
    </dgm:pt>
    <dgm:pt modelId="{56C72385-1E05-4DAC-83CD-1173DEF733B8}">
      <dgm:prSet/>
      <dgm:spPr/>
      <dgm:t>
        <a:bodyPr/>
        <a:lstStyle/>
        <a:p>
          <a:r>
            <a:rPr lang="es-ES" dirty="0" smtClean="0"/>
            <a:t>San Rafael se proyecta al año 2020 como una parroquia libre de contaminación acústica y visual causada tanto por el sector comercial, como por el </a:t>
          </a:r>
          <a:r>
            <a:rPr lang="es-ES" dirty="0" err="1" smtClean="0"/>
            <a:t>tránsito.Los</a:t>
          </a:r>
          <a:r>
            <a:rPr lang="es-ES" dirty="0" smtClean="0"/>
            <a:t> habitantes de la parroquia, cuentan con áreas verdes y espacios comunitarios de recreación. </a:t>
          </a:r>
          <a:endParaRPr lang="es-ES" dirty="0"/>
        </a:p>
      </dgm:t>
    </dgm:pt>
    <dgm:pt modelId="{5085C6CE-5685-4D70-985C-827722F9F3EE}" type="parTrans" cxnId="{658FAEB1-2C81-4E2E-A687-96C33AC626D6}">
      <dgm:prSet/>
      <dgm:spPr/>
      <dgm:t>
        <a:bodyPr/>
        <a:lstStyle/>
        <a:p>
          <a:endParaRPr lang="es-ES"/>
        </a:p>
      </dgm:t>
    </dgm:pt>
    <dgm:pt modelId="{C9464E8D-3D24-4CCD-844C-A7CF5D8EAF57}" type="sibTrans" cxnId="{658FAEB1-2C81-4E2E-A687-96C33AC626D6}">
      <dgm:prSet/>
      <dgm:spPr/>
      <dgm:t>
        <a:bodyPr/>
        <a:lstStyle/>
        <a:p>
          <a:endParaRPr lang="es-ES"/>
        </a:p>
      </dgm:t>
    </dgm:pt>
    <dgm:pt modelId="{E1F6DDFE-C309-446F-BCD6-4FB0A8420160}">
      <dgm:prSet phldrT="[Texto]" custT="1"/>
      <dgm:spPr/>
      <dgm:t>
        <a:bodyPr/>
        <a:lstStyle/>
        <a:p>
          <a:r>
            <a:rPr lang="es-ES" sz="4000" b="1" dirty="0" smtClean="0"/>
            <a:t>MISIÓN</a:t>
          </a:r>
          <a:endParaRPr lang="es-ES" sz="4000" dirty="0"/>
        </a:p>
      </dgm:t>
    </dgm:pt>
    <dgm:pt modelId="{AD93486B-DAE9-4CE2-97AE-3AC5EA165A0F}" type="parTrans" cxnId="{AD51AAF3-E9A8-4B37-88D7-6994C6E3F3DB}">
      <dgm:prSet/>
      <dgm:spPr/>
      <dgm:t>
        <a:bodyPr/>
        <a:lstStyle/>
        <a:p>
          <a:endParaRPr lang="es-ES"/>
        </a:p>
      </dgm:t>
    </dgm:pt>
    <dgm:pt modelId="{47D0F299-54E0-48EF-AE1C-75819CF42295}" type="sibTrans" cxnId="{AD51AAF3-E9A8-4B37-88D7-6994C6E3F3DB}">
      <dgm:prSet/>
      <dgm:spPr/>
      <dgm:t>
        <a:bodyPr/>
        <a:lstStyle/>
        <a:p>
          <a:endParaRPr lang="es-ES"/>
        </a:p>
      </dgm:t>
    </dgm:pt>
    <dgm:pt modelId="{94329CDA-242F-499E-A853-3259AB18BD7C}">
      <dgm:prSet phldrT="[Texto]" custT="1"/>
      <dgm:spPr/>
      <dgm:t>
        <a:bodyPr/>
        <a:lstStyle/>
        <a:p>
          <a:r>
            <a:rPr lang="es-ES" sz="1600" dirty="0" smtClean="0"/>
            <a:t>Diseñar e implementar programas y proyectos que ofrezcan a los habitantes de la parroquia de San Rafael equipamiento urbano suficiente. Además formular programas y proyectos que regulen la distribución del sector comercial así como la publicidad de los mismos, mejorando la apariencia arquitectónica y visual de la parroquia.</a:t>
          </a:r>
          <a:endParaRPr lang="es-ES" sz="1600" dirty="0"/>
        </a:p>
      </dgm:t>
    </dgm:pt>
    <dgm:pt modelId="{7985BAA5-20AF-46F2-BB2C-28B91535D380}" type="parTrans" cxnId="{ACD6146F-0107-436A-9835-B6B7BB5DD2AC}">
      <dgm:prSet/>
      <dgm:spPr/>
      <dgm:t>
        <a:bodyPr/>
        <a:lstStyle/>
        <a:p>
          <a:endParaRPr lang="es-ES"/>
        </a:p>
      </dgm:t>
    </dgm:pt>
    <dgm:pt modelId="{BE0122CF-68DF-4778-9B65-28D7951D202F}" type="sibTrans" cxnId="{ACD6146F-0107-436A-9835-B6B7BB5DD2AC}">
      <dgm:prSet/>
      <dgm:spPr/>
      <dgm:t>
        <a:bodyPr/>
        <a:lstStyle/>
        <a:p>
          <a:endParaRPr lang="es-ES"/>
        </a:p>
      </dgm:t>
    </dgm:pt>
    <dgm:pt modelId="{2F2BE01A-9C0B-445D-8216-FE5B9449FA5F}">
      <dgm:prSet phldrT="[Texto]" custT="1"/>
      <dgm:spPr/>
      <dgm:t>
        <a:bodyPr/>
        <a:lstStyle/>
        <a:p>
          <a:r>
            <a:rPr lang="es-ES" sz="4000" b="1" smtClean="0"/>
            <a:t>VISIÓN</a:t>
          </a:r>
          <a:endParaRPr lang="es-ES" sz="4000" dirty="0"/>
        </a:p>
      </dgm:t>
    </dgm:pt>
    <dgm:pt modelId="{1A53EBCE-7491-4523-AB4F-49B2D2B89D4F}" type="parTrans" cxnId="{919AD049-FAF1-4EAD-A35E-9DAEA86B7877}">
      <dgm:prSet/>
      <dgm:spPr/>
      <dgm:t>
        <a:bodyPr/>
        <a:lstStyle/>
        <a:p>
          <a:endParaRPr lang="es-ES"/>
        </a:p>
      </dgm:t>
    </dgm:pt>
    <dgm:pt modelId="{A7496C75-DEF0-4735-9578-AB066E487E62}" type="sibTrans" cxnId="{919AD049-FAF1-4EAD-A35E-9DAEA86B7877}">
      <dgm:prSet/>
      <dgm:spPr/>
      <dgm:t>
        <a:bodyPr/>
        <a:lstStyle/>
        <a:p>
          <a:endParaRPr lang="es-ES"/>
        </a:p>
      </dgm:t>
    </dgm:pt>
    <dgm:pt modelId="{118FDB48-C3AE-497A-96AF-9DF85E493A3D}" type="pres">
      <dgm:prSet presAssocID="{7B71231A-A046-42C3-99C8-65E05C28899B}" presName="Name0" presStyleCnt="0">
        <dgm:presLayoutVars>
          <dgm:dir/>
          <dgm:animLvl val="lvl"/>
          <dgm:resizeHandles val="exact"/>
        </dgm:presLayoutVars>
      </dgm:prSet>
      <dgm:spPr/>
      <dgm:t>
        <a:bodyPr/>
        <a:lstStyle/>
        <a:p>
          <a:endParaRPr lang="es-ES"/>
        </a:p>
      </dgm:t>
    </dgm:pt>
    <dgm:pt modelId="{C2A70F99-7949-4E17-8902-7A49110B2FB3}" type="pres">
      <dgm:prSet presAssocID="{E1F6DDFE-C309-446F-BCD6-4FB0A8420160}" presName="linNode" presStyleCnt="0"/>
      <dgm:spPr/>
      <dgm:t>
        <a:bodyPr/>
        <a:lstStyle/>
        <a:p>
          <a:endParaRPr lang="es-ES"/>
        </a:p>
      </dgm:t>
    </dgm:pt>
    <dgm:pt modelId="{F933954E-D3BF-4A72-AAAA-9001ABC71EDC}" type="pres">
      <dgm:prSet presAssocID="{E1F6DDFE-C309-446F-BCD6-4FB0A8420160}" presName="parentText" presStyleLbl="node1" presStyleIdx="0" presStyleCnt="2" custScaleY="53083">
        <dgm:presLayoutVars>
          <dgm:chMax val="1"/>
          <dgm:bulletEnabled val="1"/>
        </dgm:presLayoutVars>
      </dgm:prSet>
      <dgm:spPr/>
      <dgm:t>
        <a:bodyPr/>
        <a:lstStyle/>
        <a:p>
          <a:endParaRPr lang="es-ES"/>
        </a:p>
      </dgm:t>
    </dgm:pt>
    <dgm:pt modelId="{5FDF3AAA-3BB9-40DE-9D42-38463421E83D}" type="pres">
      <dgm:prSet presAssocID="{E1F6DDFE-C309-446F-BCD6-4FB0A8420160}" presName="descendantText" presStyleLbl="alignAccFollowNode1" presStyleIdx="0" presStyleCnt="2">
        <dgm:presLayoutVars>
          <dgm:bulletEnabled val="1"/>
        </dgm:presLayoutVars>
      </dgm:prSet>
      <dgm:spPr/>
      <dgm:t>
        <a:bodyPr/>
        <a:lstStyle/>
        <a:p>
          <a:endParaRPr lang="es-ES"/>
        </a:p>
      </dgm:t>
    </dgm:pt>
    <dgm:pt modelId="{96031B1E-3498-458B-8003-19A59D97C65F}" type="pres">
      <dgm:prSet presAssocID="{47D0F299-54E0-48EF-AE1C-75819CF42295}" presName="sp" presStyleCnt="0"/>
      <dgm:spPr/>
      <dgm:t>
        <a:bodyPr/>
        <a:lstStyle/>
        <a:p>
          <a:endParaRPr lang="es-ES"/>
        </a:p>
      </dgm:t>
    </dgm:pt>
    <dgm:pt modelId="{3D80DDA6-00E5-4211-B2AE-615EDC21579B}" type="pres">
      <dgm:prSet presAssocID="{2F2BE01A-9C0B-445D-8216-FE5B9449FA5F}" presName="linNode" presStyleCnt="0"/>
      <dgm:spPr/>
      <dgm:t>
        <a:bodyPr/>
        <a:lstStyle/>
        <a:p>
          <a:endParaRPr lang="es-ES"/>
        </a:p>
      </dgm:t>
    </dgm:pt>
    <dgm:pt modelId="{4FBC69AF-E950-461D-BC2B-908A90862911}" type="pres">
      <dgm:prSet presAssocID="{2F2BE01A-9C0B-445D-8216-FE5B9449FA5F}" presName="parentText" presStyleLbl="node1" presStyleIdx="1" presStyleCnt="2" custScaleY="53083">
        <dgm:presLayoutVars>
          <dgm:chMax val="1"/>
          <dgm:bulletEnabled val="1"/>
        </dgm:presLayoutVars>
      </dgm:prSet>
      <dgm:spPr/>
      <dgm:t>
        <a:bodyPr/>
        <a:lstStyle/>
        <a:p>
          <a:endParaRPr lang="es-ES"/>
        </a:p>
      </dgm:t>
    </dgm:pt>
    <dgm:pt modelId="{D6830247-0FC6-4A8C-9996-C9068A7AA71A}" type="pres">
      <dgm:prSet presAssocID="{2F2BE01A-9C0B-445D-8216-FE5B9449FA5F}" presName="descendantText" presStyleLbl="alignAccFollowNode1" presStyleIdx="1" presStyleCnt="2">
        <dgm:presLayoutVars>
          <dgm:bulletEnabled val="1"/>
        </dgm:presLayoutVars>
      </dgm:prSet>
      <dgm:spPr/>
      <dgm:t>
        <a:bodyPr/>
        <a:lstStyle/>
        <a:p>
          <a:endParaRPr lang="es-ES"/>
        </a:p>
      </dgm:t>
    </dgm:pt>
  </dgm:ptLst>
  <dgm:cxnLst>
    <dgm:cxn modelId="{658FAEB1-2C81-4E2E-A687-96C33AC626D6}" srcId="{2F2BE01A-9C0B-445D-8216-FE5B9449FA5F}" destId="{56C72385-1E05-4DAC-83CD-1173DEF733B8}" srcOrd="0" destOrd="0" parTransId="{5085C6CE-5685-4D70-985C-827722F9F3EE}" sibTransId="{C9464E8D-3D24-4CCD-844C-A7CF5D8EAF57}"/>
    <dgm:cxn modelId="{61C7900D-60F8-4BED-BFC7-D1BA603AFA41}" type="presOf" srcId="{E1F6DDFE-C309-446F-BCD6-4FB0A8420160}" destId="{F933954E-D3BF-4A72-AAAA-9001ABC71EDC}" srcOrd="0" destOrd="0" presId="urn:microsoft.com/office/officeart/2005/8/layout/vList5"/>
    <dgm:cxn modelId="{AD51AAF3-E9A8-4B37-88D7-6994C6E3F3DB}" srcId="{7B71231A-A046-42C3-99C8-65E05C28899B}" destId="{E1F6DDFE-C309-446F-BCD6-4FB0A8420160}" srcOrd="0" destOrd="0" parTransId="{AD93486B-DAE9-4CE2-97AE-3AC5EA165A0F}" sibTransId="{47D0F299-54E0-48EF-AE1C-75819CF42295}"/>
    <dgm:cxn modelId="{919AD049-FAF1-4EAD-A35E-9DAEA86B7877}" srcId="{7B71231A-A046-42C3-99C8-65E05C28899B}" destId="{2F2BE01A-9C0B-445D-8216-FE5B9449FA5F}" srcOrd="1" destOrd="0" parTransId="{1A53EBCE-7491-4523-AB4F-49B2D2B89D4F}" sibTransId="{A7496C75-DEF0-4735-9578-AB066E487E62}"/>
    <dgm:cxn modelId="{ACD6146F-0107-436A-9835-B6B7BB5DD2AC}" srcId="{E1F6DDFE-C309-446F-BCD6-4FB0A8420160}" destId="{94329CDA-242F-499E-A853-3259AB18BD7C}" srcOrd="0" destOrd="0" parTransId="{7985BAA5-20AF-46F2-BB2C-28B91535D380}" sibTransId="{BE0122CF-68DF-4778-9B65-28D7951D202F}"/>
    <dgm:cxn modelId="{B4F60508-FA36-4364-9C3D-AA6327C9B02F}" type="presOf" srcId="{56C72385-1E05-4DAC-83CD-1173DEF733B8}" destId="{D6830247-0FC6-4A8C-9996-C9068A7AA71A}" srcOrd="0" destOrd="0" presId="urn:microsoft.com/office/officeart/2005/8/layout/vList5"/>
    <dgm:cxn modelId="{60F9BBEA-81B8-4FC9-BE9B-4E897E37D37C}" type="presOf" srcId="{7B71231A-A046-42C3-99C8-65E05C28899B}" destId="{118FDB48-C3AE-497A-96AF-9DF85E493A3D}" srcOrd="0" destOrd="0" presId="urn:microsoft.com/office/officeart/2005/8/layout/vList5"/>
    <dgm:cxn modelId="{A1539144-912E-4135-AD52-180579A60120}" type="presOf" srcId="{94329CDA-242F-499E-A853-3259AB18BD7C}" destId="{5FDF3AAA-3BB9-40DE-9D42-38463421E83D}" srcOrd="0" destOrd="0" presId="urn:microsoft.com/office/officeart/2005/8/layout/vList5"/>
    <dgm:cxn modelId="{3E2816A0-05C6-4D03-94EF-AAB7A0CA1BB8}" type="presOf" srcId="{2F2BE01A-9C0B-445D-8216-FE5B9449FA5F}" destId="{4FBC69AF-E950-461D-BC2B-908A90862911}" srcOrd="0" destOrd="0" presId="urn:microsoft.com/office/officeart/2005/8/layout/vList5"/>
    <dgm:cxn modelId="{FECABCC0-B2EE-4504-9FA2-F3F9F0D08B89}" type="presParOf" srcId="{118FDB48-C3AE-497A-96AF-9DF85E493A3D}" destId="{C2A70F99-7949-4E17-8902-7A49110B2FB3}" srcOrd="0" destOrd="0" presId="urn:microsoft.com/office/officeart/2005/8/layout/vList5"/>
    <dgm:cxn modelId="{0C9F8AE6-4D76-4281-B526-26CB6B07E4C3}" type="presParOf" srcId="{C2A70F99-7949-4E17-8902-7A49110B2FB3}" destId="{F933954E-D3BF-4A72-AAAA-9001ABC71EDC}" srcOrd="0" destOrd="0" presId="urn:microsoft.com/office/officeart/2005/8/layout/vList5"/>
    <dgm:cxn modelId="{BE11BFDD-33D1-4B73-9A67-CC0444896F39}" type="presParOf" srcId="{C2A70F99-7949-4E17-8902-7A49110B2FB3}" destId="{5FDF3AAA-3BB9-40DE-9D42-38463421E83D}" srcOrd="1" destOrd="0" presId="urn:microsoft.com/office/officeart/2005/8/layout/vList5"/>
    <dgm:cxn modelId="{E0EC5508-D801-4B4F-BEBC-90B711EFA17B}" type="presParOf" srcId="{118FDB48-C3AE-497A-96AF-9DF85E493A3D}" destId="{96031B1E-3498-458B-8003-19A59D97C65F}" srcOrd="1" destOrd="0" presId="urn:microsoft.com/office/officeart/2005/8/layout/vList5"/>
    <dgm:cxn modelId="{E6763702-0DF6-44AB-B23C-7C7DED435D0E}" type="presParOf" srcId="{118FDB48-C3AE-497A-96AF-9DF85E493A3D}" destId="{3D80DDA6-00E5-4211-B2AE-615EDC21579B}" srcOrd="2" destOrd="0" presId="urn:microsoft.com/office/officeart/2005/8/layout/vList5"/>
    <dgm:cxn modelId="{E21B63E2-FE34-4292-B3C1-08709CBB1391}" type="presParOf" srcId="{3D80DDA6-00E5-4211-B2AE-615EDC21579B}" destId="{4FBC69AF-E950-461D-BC2B-908A90862911}" srcOrd="0" destOrd="0" presId="urn:microsoft.com/office/officeart/2005/8/layout/vList5"/>
    <dgm:cxn modelId="{0A6B065F-F749-4306-9351-EE3794E95420}" type="presParOf" srcId="{3D80DDA6-00E5-4211-B2AE-615EDC21579B}" destId="{D6830247-0FC6-4A8C-9996-C9068A7AA71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152D198-A80F-40C6-9AC2-81495D105210}" type="doc">
      <dgm:prSet loTypeId="urn:microsoft.com/office/officeart/2008/layout/LinedList" loCatId="hierarchy" qsTypeId="urn:microsoft.com/office/officeart/2005/8/quickstyle/simple1" qsCatId="simple" csTypeId="urn:microsoft.com/office/officeart/2005/8/colors/colorful1#7" csCatId="colorful" phldr="1"/>
      <dgm:spPr/>
      <dgm:t>
        <a:bodyPr/>
        <a:lstStyle/>
        <a:p>
          <a:endParaRPr lang="es-ES"/>
        </a:p>
      </dgm:t>
    </dgm:pt>
    <dgm:pt modelId="{DCE6FDB5-F3B3-4327-B8E3-A8E048815893}">
      <dgm:prSet phldrT="[Texto]"/>
      <dgm:spPr/>
      <dgm:t>
        <a:bodyPr/>
        <a:lstStyle/>
        <a:p>
          <a:r>
            <a:rPr lang="es-ES" b="1" dirty="0" smtClean="0"/>
            <a:t>AMBIENTALES  :  </a:t>
          </a:r>
          <a:r>
            <a:rPr lang="es-ES" dirty="0" smtClean="0"/>
            <a:t>están orientadas a la creación de ordenanzas en donde el municipio se encargue de su cumplimiento para garantizar un ambiente sano y sustentable y pueda la población urbana gozar de los servicios ambientales que la naturaleza le ofrece.</a:t>
          </a:r>
          <a:endParaRPr lang="es-ES" dirty="0"/>
        </a:p>
      </dgm:t>
    </dgm:pt>
    <dgm:pt modelId="{4F190D67-EA9C-4BEF-BEE1-31D2CAC3DA38}" type="parTrans" cxnId="{439E2C2F-50C8-4065-ACC3-F249212E8C22}">
      <dgm:prSet/>
      <dgm:spPr/>
      <dgm:t>
        <a:bodyPr/>
        <a:lstStyle/>
        <a:p>
          <a:endParaRPr lang="es-ES"/>
        </a:p>
      </dgm:t>
    </dgm:pt>
    <dgm:pt modelId="{29B940F3-782E-4340-8924-6AFF4A405189}" type="sibTrans" cxnId="{439E2C2F-50C8-4065-ACC3-F249212E8C22}">
      <dgm:prSet/>
      <dgm:spPr/>
      <dgm:t>
        <a:bodyPr/>
        <a:lstStyle/>
        <a:p>
          <a:endParaRPr lang="es-ES"/>
        </a:p>
      </dgm:t>
    </dgm:pt>
    <dgm:pt modelId="{70A9E6AD-E9D7-4641-A3C8-206A6BB64B51}">
      <dgm:prSet/>
      <dgm:spPr/>
      <dgm:t>
        <a:bodyPr/>
        <a:lstStyle/>
        <a:p>
          <a:r>
            <a:rPr lang="es-ES" b="1" dirty="0" smtClean="0"/>
            <a:t>ECONÓMICAS: </a:t>
          </a:r>
          <a:r>
            <a:rPr lang="es-ES" dirty="0" smtClean="0"/>
            <a:t>tienen como objetivo implementar ordenanzas que tengan como base programas </a:t>
          </a:r>
          <a:r>
            <a:rPr lang="es-ES" dirty="0" err="1" smtClean="0"/>
            <a:t>microempresariales</a:t>
          </a:r>
          <a:r>
            <a:rPr lang="es-ES" dirty="0" smtClean="0"/>
            <a:t> que permitan a la población crecer económicamente y alcanzar un mejor nivel de vida.</a:t>
          </a:r>
          <a:endParaRPr lang="es-ES" b="1" dirty="0"/>
        </a:p>
      </dgm:t>
    </dgm:pt>
    <dgm:pt modelId="{08689992-BA3D-46D7-8982-D9260DD05E3E}" type="parTrans" cxnId="{90099AE2-6DD0-490F-9F97-6D43E53F7EDA}">
      <dgm:prSet/>
      <dgm:spPr/>
      <dgm:t>
        <a:bodyPr/>
        <a:lstStyle/>
        <a:p>
          <a:endParaRPr lang="es-ES"/>
        </a:p>
      </dgm:t>
    </dgm:pt>
    <dgm:pt modelId="{8F3F7581-0ECB-4C28-BDC6-7004888200EA}" type="sibTrans" cxnId="{90099AE2-6DD0-490F-9F97-6D43E53F7EDA}">
      <dgm:prSet/>
      <dgm:spPr/>
      <dgm:t>
        <a:bodyPr/>
        <a:lstStyle/>
        <a:p>
          <a:endParaRPr lang="es-ES"/>
        </a:p>
      </dgm:t>
    </dgm:pt>
    <dgm:pt modelId="{593D5F89-CEE3-4C28-9B3D-39F5A5E02A48}">
      <dgm:prSet/>
      <dgm:spPr/>
      <dgm:t>
        <a:bodyPr/>
        <a:lstStyle/>
        <a:p>
          <a:r>
            <a:rPr lang="es-ES" b="1" dirty="0" smtClean="0"/>
            <a:t>SOCIOCULTURALES : </a:t>
          </a:r>
          <a:r>
            <a:rPr lang="es-ES" dirty="0" smtClean="0"/>
            <a:t>están orientadas a mejorar la calidad de vida de la sociedad, a garantizar una activa participación ciudadana en los eventos públicos sociales, y además aseguren que la población urbana sea una sociedad justa e incluyente.</a:t>
          </a:r>
          <a:endParaRPr lang="es-ES" b="1" dirty="0"/>
        </a:p>
      </dgm:t>
    </dgm:pt>
    <dgm:pt modelId="{37589A1D-9C30-4837-951B-03B7CC81581D}" type="parTrans" cxnId="{61327C14-1784-4147-B1A2-C2104FB9F472}">
      <dgm:prSet/>
      <dgm:spPr/>
      <dgm:t>
        <a:bodyPr/>
        <a:lstStyle/>
        <a:p>
          <a:endParaRPr lang="es-ES"/>
        </a:p>
      </dgm:t>
    </dgm:pt>
    <dgm:pt modelId="{B52E2DC9-E02E-420A-A85A-FF2473BD34A9}" type="sibTrans" cxnId="{61327C14-1784-4147-B1A2-C2104FB9F472}">
      <dgm:prSet/>
      <dgm:spPr/>
      <dgm:t>
        <a:bodyPr/>
        <a:lstStyle/>
        <a:p>
          <a:endParaRPr lang="es-ES"/>
        </a:p>
      </dgm:t>
    </dgm:pt>
    <dgm:pt modelId="{6ECE48D0-92B7-44FA-AB5D-BDFA6E4D5B80}">
      <dgm:prSet/>
      <dgm:spPr/>
      <dgm:t>
        <a:bodyPr/>
        <a:lstStyle/>
        <a:p>
          <a:r>
            <a:rPr lang="es-ES" b="1" dirty="0" smtClean="0"/>
            <a:t>POLÍTICO – INSTITUCIONALES:  </a:t>
          </a:r>
          <a:r>
            <a:rPr lang="es-ES" dirty="0" smtClean="0"/>
            <a:t>tienen como propósito plantear un marco jurídico institucional donde se creen ordenanzas capaces de establecer normas de participación ciudadana y seguridad ciudadana.</a:t>
          </a:r>
          <a:endParaRPr lang="es-ES" b="1" dirty="0"/>
        </a:p>
      </dgm:t>
    </dgm:pt>
    <dgm:pt modelId="{333E6E0F-55B2-411D-99BD-B52FE8CEFAAD}" type="parTrans" cxnId="{07F882CE-C021-4D9C-9202-E29BDC27C709}">
      <dgm:prSet/>
      <dgm:spPr/>
      <dgm:t>
        <a:bodyPr/>
        <a:lstStyle/>
        <a:p>
          <a:endParaRPr lang="es-ES"/>
        </a:p>
      </dgm:t>
    </dgm:pt>
    <dgm:pt modelId="{DBCE13EA-4553-4633-B4E5-6D9F197984EA}" type="sibTrans" cxnId="{07F882CE-C021-4D9C-9202-E29BDC27C709}">
      <dgm:prSet/>
      <dgm:spPr/>
      <dgm:t>
        <a:bodyPr/>
        <a:lstStyle/>
        <a:p>
          <a:endParaRPr lang="es-ES"/>
        </a:p>
      </dgm:t>
    </dgm:pt>
    <dgm:pt modelId="{A1F8595D-7735-4957-98F0-9C64D6CA7E01}">
      <dgm:prSet/>
      <dgm:spPr/>
      <dgm:t>
        <a:bodyPr/>
        <a:lstStyle/>
        <a:p>
          <a:r>
            <a:rPr lang="es-ES" b="1" dirty="0" smtClean="0"/>
            <a:t>VINCULADAS AL ORDENAMIENTO : </a:t>
          </a:r>
          <a:r>
            <a:rPr lang="es-ES" dirty="0" smtClean="0"/>
            <a:t>tienen como objetivo regular el uso y ocupación del suelo para que la zona urbana pueda crecer de manera ordenada</a:t>
          </a:r>
          <a:endParaRPr lang="es-ES" dirty="0"/>
        </a:p>
      </dgm:t>
    </dgm:pt>
    <dgm:pt modelId="{ADC4CAC3-3448-4FC1-9082-5E6794934D44}" type="parTrans" cxnId="{20BEA12B-ADAB-4270-9D47-D1B761B4697F}">
      <dgm:prSet/>
      <dgm:spPr/>
      <dgm:t>
        <a:bodyPr/>
        <a:lstStyle/>
        <a:p>
          <a:endParaRPr lang="es-ES"/>
        </a:p>
      </dgm:t>
    </dgm:pt>
    <dgm:pt modelId="{05F49D1C-0609-41DF-8DF6-AB9F41CFCF03}" type="sibTrans" cxnId="{20BEA12B-ADAB-4270-9D47-D1B761B4697F}">
      <dgm:prSet/>
      <dgm:spPr/>
      <dgm:t>
        <a:bodyPr/>
        <a:lstStyle/>
        <a:p>
          <a:endParaRPr lang="es-ES"/>
        </a:p>
      </dgm:t>
    </dgm:pt>
    <dgm:pt modelId="{C8F3D0F4-812E-4BF8-B95D-E6E511966230}">
      <dgm:prSet/>
      <dgm:spPr/>
      <dgm:t>
        <a:bodyPr/>
        <a:lstStyle/>
        <a:p>
          <a:r>
            <a:rPr lang="es-ES" b="1" dirty="0" smtClean="0"/>
            <a:t>GESTIÓN DEL RIESGO : </a:t>
          </a:r>
          <a:r>
            <a:rPr lang="es-ES" dirty="0" smtClean="0"/>
            <a:t>están orientadas a determinar las zonas de afectación ante cualquier tipo de riesgo natural para realizar planes de prevención y contingencia. Dichos planes persiguen disminuir la vulnerabilidad de la población urbana y disminuir el riesgo natural.</a:t>
          </a:r>
          <a:endParaRPr lang="es-ES" dirty="0"/>
        </a:p>
      </dgm:t>
    </dgm:pt>
    <dgm:pt modelId="{19B6FF34-2987-44CC-B5F2-5B723DF24F2A}" type="parTrans" cxnId="{7EC2A2E1-617C-4DCA-8741-57076715D126}">
      <dgm:prSet/>
      <dgm:spPr/>
      <dgm:t>
        <a:bodyPr/>
        <a:lstStyle/>
        <a:p>
          <a:endParaRPr lang="es-ES"/>
        </a:p>
      </dgm:t>
    </dgm:pt>
    <dgm:pt modelId="{0B8BA417-85E8-4FE6-AA58-125B1DDAC0A4}" type="sibTrans" cxnId="{7EC2A2E1-617C-4DCA-8741-57076715D126}">
      <dgm:prSet/>
      <dgm:spPr/>
      <dgm:t>
        <a:bodyPr/>
        <a:lstStyle/>
        <a:p>
          <a:endParaRPr lang="es-ES"/>
        </a:p>
      </dgm:t>
    </dgm:pt>
    <dgm:pt modelId="{746908DC-9879-4F7A-8767-2D0B1817EDC7}" type="pres">
      <dgm:prSet presAssocID="{B152D198-A80F-40C6-9AC2-81495D105210}" presName="vert0" presStyleCnt="0">
        <dgm:presLayoutVars>
          <dgm:dir/>
          <dgm:animOne val="branch"/>
          <dgm:animLvl val="lvl"/>
        </dgm:presLayoutVars>
      </dgm:prSet>
      <dgm:spPr/>
      <dgm:t>
        <a:bodyPr/>
        <a:lstStyle/>
        <a:p>
          <a:endParaRPr lang="es-ES"/>
        </a:p>
      </dgm:t>
    </dgm:pt>
    <dgm:pt modelId="{82DFEAD0-7409-45D7-AEC9-A5063C38927B}" type="pres">
      <dgm:prSet presAssocID="{DCE6FDB5-F3B3-4327-B8E3-A8E048815893}" presName="thickLine" presStyleLbl="alignNode1" presStyleIdx="0" presStyleCnt="6"/>
      <dgm:spPr/>
    </dgm:pt>
    <dgm:pt modelId="{68CE99D2-374F-48E4-8820-FE64B458D9F2}" type="pres">
      <dgm:prSet presAssocID="{DCE6FDB5-F3B3-4327-B8E3-A8E048815893}" presName="horz1" presStyleCnt="0"/>
      <dgm:spPr/>
    </dgm:pt>
    <dgm:pt modelId="{8E9A30B3-97F6-4F85-8E40-EA982A503A73}" type="pres">
      <dgm:prSet presAssocID="{DCE6FDB5-F3B3-4327-B8E3-A8E048815893}" presName="tx1" presStyleLbl="revTx" presStyleIdx="0" presStyleCnt="6"/>
      <dgm:spPr/>
      <dgm:t>
        <a:bodyPr/>
        <a:lstStyle/>
        <a:p>
          <a:endParaRPr lang="es-ES"/>
        </a:p>
      </dgm:t>
    </dgm:pt>
    <dgm:pt modelId="{1BF50203-CC66-4B31-A438-F2F32DE1AEC0}" type="pres">
      <dgm:prSet presAssocID="{DCE6FDB5-F3B3-4327-B8E3-A8E048815893}" presName="vert1" presStyleCnt="0"/>
      <dgm:spPr/>
    </dgm:pt>
    <dgm:pt modelId="{36CBF607-B4A9-4CC8-83E4-0FA35F83650C}" type="pres">
      <dgm:prSet presAssocID="{70A9E6AD-E9D7-4641-A3C8-206A6BB64B51}" presName="thickLine" presStyleLbl="alignNode1" presStyleIdx="1" presStyleCnt="6"/>
      <dgm:spPr/>
    </dgm:pt>
    <dgm:pt modelId="{BF2F748F-A8AA-46E8-8D95-9F783B68F900}" type="pres">
      <dgm:prSet presAssocID="{70A9E6AD-E9D7-4641-A3C8-206A6BB64B51}" presName="horz1" presStyleCnt="0"/>
      <dgm:spPr/>
    </dgm:pt>
    <dgm:pt modelId="{4655A1CD-EC1B-48EE-91CE-1EAEDEC2D8A6}" type="pres">
      <dgm:prSet presAssocID="{70A9E6AD-E9D7-4641-A3C8-206A6BB64B51}" presName="tx1" presStyleLbl="revTx" presStyleIdx="1" presStyleCnt="6"/>
      <dgm:spPr/>
      <dgm:t>
        <a:bodyPr/>
        <a:lstStyle/>
        <a:p>
          <a:endParaRPr lang="es-ES"/>
        </a:p>
      </dgm:t>
    </dgm:pt>
    <dgm:pt modelId="{1E2A5834-265B-43D9-82CD-9029CC51C04F}" type="pres">
      <dgm:prSet presAssocID="{70A9E6AD-E9D7-4641-A3C8-206A6BB64B51}" presName="vert1" presStyleCnt="0"/>
      <dgm:spPr/>
    </dgm:pt>
    <dgm:pt modelId="{049C8202-154C-4225-B5BB-2CF2DB60EDCA}" type="pres">
      <dgm:prSet presAssocID="{593D5F89-CEE3-4C28-9B3D-39F5A5E02A48}" presName="thickLine" presStyleLbl="alignNode1" presStyleIdx="2" presStyleCnt="6"/>
      <dgm:spPr/>
    </dgm:pt>
    <dgm:pt modelId="{41A7F5D5-40D3-4987-B677-D9EB207382FB}" type="pres">
      <dgm:prSet presAssocID="{593D5F89-CEE3-4C28-9B3D-39F5A5E02A48}" presName="horz1" presStyleCnt="0"/>
      <dgm:spPr/>
    </dgm:pt>
    <dgm:pt modelId="{0A698774-1CDA-4006-ADAE-2F0CBDCA168A}" type="pres">
      <dgm:prSet presAssocID="{593D5F89-CEE3-4C28-9B3D-39F5A5E02A48}" presName="tx1" presStyleLbl="revTx" presStyleIdx="2" presStyleCnt="6"/>
      <dgm:spPr/>
      <dgm:t>
        <a:bodyPr/>
        <a:lstStyle/>
        <a:p>
          <a:endParaRPr lang="es-ES"/>
        </a:p>
      </dgm:t>
    </dgm:pt>
    <dgm:pt modelId="{988299B0-7E6F-4BF6-B517-EA7E4E8BA99D}" type="pres">
      <dgm:prSet presAssocID="{593D5F89-CEE3-4C28-9B3D-39F5A5E02A48}" presName="vert1" presStyleCnt="0"/>
      <dgm:spPr/>
    </dgm:pt>
    <dgm:pt modelId="{65B63521-D854-4D57-A2BD-4DCF720503BE}" type="pres">
      <dgm:prSet presAssocID="{6ECE48D0-92B7-44FA-AB5D-BDFA6E4D5B80}" presName="thickLine" presStyleLbl="alignNode1" presStyleIdx="3" presStyleCnt="6"/>
      <dgm:spPr/>
    </dgm:pt>
    <dgm:pt modelId="{B0D043CB-475D-434C-AE0B-70B097014043}" type="pres">
      <dgm:prSet presAssocID="{6ECE48D0-92B7-44FA-AB5D-BDFA6E4D5B80}" presName="horz1" presStyleCnt="0"/>
      <dgm:spPr/>
    </dgm:pt>
    <dgm:pt modelId="{3EEB6FAD-F28C-47E3-899C-6E8F58606107}" type="pres">
      <dgm:prSet presAssocID="{6ECE48D0-92B7-44FA-AB5D-BDFA6E4D5B80}" presName="tx1" presStyleLbl="revTx" presStyleIdx="3" presStyleCnt="6"/>
      <dgm:spPr/>
      <dgm:t>
        <a:bodyPr/>
        <a:lstStyle/>
        <a:p>
          <a:endParaRPr lang="es-ES"/>
        </a:p>
      </dgm:t>
    </dgm:pt>
    <dgm:pt modelId="{62B76160-69FF-4731-9865-E0503BA48DBD}" type="pres">
      <dgm:prSet presAssocID="{6ECE48D0-92B7-44FA-AB5D-BDFA6E4D5B80}" presName="vert1" presStyleCnt="0"/>
      <dgm:spPr/>
    </dgm:pt>
    <dgm:pt modelId="{7A1B1F15-E647-48F0-8219-94909203EC7C}" type="pres">
      <dgm:prSet presAssocID="{A1F8595D-7735-4957-98F0-9C64D6CA7E01}" presName="thickLine" presStyleLbl="alignNode1" presStyleIdx="4" presStyleCnt="6"/>
      <dgm:spPr/>
    </dgm:pt>
    <dgm:pt modelId="{89C8F396-9804-4DD7-971E-2F1CB3B09145}" type="pres">
      <dgm:prSet presAssocID="{A1F8595D-7735-4957-98F0-9C64D6CA7E01}" presName="horz1" presStyleCnt="0"/>
      <dgm:spPr/>
    </dgm:pt>
    <dgm:pt modelId="{147F1A09-D920-46D0-887B-7CC9EC4B6ABA}" type="pres">
      <dgm:prSet presAssocID="{A1F8595D-7735-4957-98F0-9C64D6CA7E01}" presName="tx1" presStyleLbl="revTx" presStyleIdx="4" presStyleCnt="6"/>
      <dgm:spPr/>
      <dgm:t>
        <a:bodyPr/>
        <a:lstStyle/>
        <a:p>
          <a:endParaRPr lang="es-ES"/>
        </a:p>
      </dgm:t>
    </dgm:pt>
    <dgm:pt modelId="{8C933AFA-449F-41D7-8FD3-A37021122988}" type="pres">
      <dgm:prSet presAssocID="{A1F8595D-7735-4957-98F0-9C64D6CA7E01}" presName="vert1" presStyleCnt="0"/>
      <dgm:spPr/>
    </dgm:pt>
    <dgm:pt modelId="{D4BDCB10-B910-41C0-AC35-4F9D76EF9B61}" type="pres">
      <dgm:prSet presAssocID="{C8F3D0F4-812E-4BF8-B95D-E6E511966230}" presName="thickLine" presStyleLbl="alignNode1" presStyleIdx="5" presStyleCnt="6"/>
      <dgm:spPr/>
    </dgm:pt>
    <dgm:pt modelId="{4036C465-7B95-4BDF-B008-001209088005}" type="pres">
      <dgm:prSet presAssocID="{C8F3D0F4-812E-4BF8-B95D-E6E511966230}" presName="horz1" presStyleCnt="0"/>
      <dgm:spPr/>
    </dgm:pt>
    <dgm:pt modelId="{3C397F94-1D7B-45EA-A741-AB9D697886EA}" type="pres">
      <dgm:prSet presAssocID="{C8F3D0F4-812E-4BF8-B95D-E6E511966230}" presName="tx1" presStyleLbl="revTx" presStyleIdx="5" presStyleCnt="6"/>
      <dgm:spPr/>
      <dgm:t>
        <a:bodyPr/>
        <a:lstStyle/>
        <a:p>
          <a:endParaRPr lang="es-ES"/>
        </a:p>
      </dgm:t>
    </dgm:pt>
    <dgm:pt modelId="{300229CA-1101-40D7-8658-10A541DB8C6A}" type="pres">
      <dgm:prSet presAssocID="{C8F3D0F4-812E-4BF8-B95D-E6E511966230}" presName="vert1" presStyleCnt="0"/>
      <dgm:spPr/>
    </dgm:pt>
  </dgm:ptLst>
  <dgm:cxnLst>
    <dgm:cxn modelId="{9981AB7D-A8A9-44CF-A6FF-DE2F58F56CD8}" type="presOf" srcId="{C8F3D0F4-812E-4BF8-B95D-E6E511966230}" destId="{3C397F94-1D7B-45EA-A741-AB9D697886EA}" srcOrd="0" destOrd="0" presId="urn:microsoft.com/office/officeart/2008/layout/LinedList"/>
    <dgm:cxn modelId="{7EC2A2E1-617C-4DCA-8741-57076715D126}" srcId="{B152D198-A80F-40C6-9AC2-81495D105210}" destId="{C8F3D0F4-812E-4BF8-B95D-E6E511966230}" srcOrd="5" destOrd="0" parTransId="{19B6FF34-2987-44CC-B5F2-5B723DF24F2A}" sibTransId="{0B8BA417-85E8-4FE6-AA58-125B1DDAC0A4}"/>
    <dgm:cxn modelId="{90099AE2-6DD0-490F-9F97-6D43E53F7EDA}" srcId="{B152D198-A80F-40C6-9AC2-81495D105210}" destId="{70A9E6AD-E9D7-4641-A3C8-206A6BB64B51}" srcOrd="1" destOrd="0" parTransId="{08689992-BA3D-46D7-8982-D9260DD05E3E}" sibTransId="{8F3F7581-0ECB-4C28-BDC6-7004888200EA}"/>
    <dgm:cxn modelId="{439E2C2F-50C8-4065-ACC3-F249212E8C22}" srcId="{B152D198-A80F-40C6-9AC2-81495D105210}" destId="{DCE6FDB5-F3B3-4327-B8E3-A8E048815893}" srcOrd="0" destOrd="0" parTransId="{4F190D67-EA9C-4BEF-BEE1-31D2CAC3DA38}" sibTransId="{29B940F3-782E-4340-8924-6AFF4A405189}"/>
    <dgm:cxn modelId="{E1325B46-A58A-4EA0-A6C0-2F655ED5A62B}" type="presOf" srcId="{B152D198-A80F-40C6-9AC2-81495D105210}" destId="{746908DC-9879-4F7A-8767-2D0B1817EDC7}" srcOrd="0" destOrd="0" presId="urn:microsoft.com/office/officeart/2008/layout/LinedList"/>
    <dgm:cxn modelId="{61327C14-1784-4147-B1A2-C2104FB9F472}" srcId="{B152D198-A80F-40C6-9AC2-81495D105210}" destId="{593D5F89-CEE3-4C28-9B3D-39F5A5E02A48}" srcOrd="2" destOrd="0" parTransId="{37589A1D-9C30-4837-951B-03B7CC81581D}" sibTransId="{B52E2DC9-E02E-420A-A85A-FF2473BD34A9}"/>
    <dgm:cxn modelId="{CB115259-E4EA-42E5-BFAE-8688BA296253}" type="presOf" srcId="{6ECE48D0-92B7-44FA-AB5D-BDFA6E4D5B80}" destId="{3EEB6FAD-F28C-47E3-899C-6E8F58606107}" srcOrd="0" destOrd="0" presId="urn:microsoft.com/office/officeart/2008/layout/LinedList"/>
    <dgm:cxn modelId="{07F882CE-C021-4D9C-9202-E29BDC27C709}" srcId="{B152D198-A80F-40C6-9AC2-81495D105210}" destId="{6ECE48D0-92B7-44FA-AB5D-BDFA6E4D5B80}" srcOrd="3" destOrd="0" parTransId="{333E6E0F-55B2-411D-99BD-B52FE8CEFAAD}" sibTransId="{DBCE13EA-4553-4633-B4E5-6D9F197984EA}"/>
    <dgm:cxn modelId="{20BEA12B-ADAB-4270-9D47-D1B761B4697F}" srcId="{B152D198-A80F-40C6-9AC2-81495D105210}" destId="{A1F8595D-7735-4957-98F0-9C64D6CA7E01}" srcOrd="4" destOrd="0" parTransId="{ADC4CAC3-3448-4FC1-9082-5E6794934D44}" sibTransId="{05F49D1C-0609-41DF-8DF6-AB9F41CFCF03}"/>
    <dgm:cxn modelId="{D9EE1901-6341-4472-B954-20405DA38321}" type="presOf" srcId="{DCE6FDB5-F3B3-4327-B8E3-A8E048815893}" destId="{8E9A30B3-97F6-4F85-8E40-EA982A503A73}" srcOrd="0" destOrd="0" presId="urn:microsoft.com/office/officeart/2008/layout/LinedList"/>
    <dgm:cxn modelId="{71D2820B-FBC6-43E0-B3D1-21A3BC7B9C0C}" type="presOf" srcId="{A1F8595D-7735-4957-98F0-9C64D6CA7E01}" destId="{147F1A09-D920-46D0-887B-7CC9EC4B6ABA}" srcOrd="0" destOrd="0" presId="urn:microsoft.com/office/officeart/2008/layout/LinedList"/>
    <dgm:cxn modelId="{1626A0BD-BB12-4295-884C-3F16A237EDA0}" type="presOf" srcId="{593D5F89-CEE3-4C28-9B3D-39F5A5E02A48}" destId="{0A698774-1CDA-4006-ADAE-2F0CBDCA168A}" srcOrd="0" destOrd="0" presId="urn:microsoft.com/office/officeart/2008/layout/LinedList"/>
    <dgm:cxn modelId="{01D62CDA-E69E-4E06-B576-31E19C2042C0}" type="presOf" srcId="{70A9E6AD-E9D7-4641-A3C8-206A6BB64B51}" destId="{4655A1CD-EC1B-48EE-91CE-1EAEDEC2D8A6}" srcOrd="0" destOrd="0" presId="urn:microsoft.com/office/officeart/2008/layout/LinedList"/>
    <dgm:cxn modelId="{ACDCAC1A-EC0C-48D0-9423-1E18D60BFE4A}" type="presParOf" srcId="{746908DC-9879-4F7A-8767-2D0B1817EDC7}" destId="{82DFEAD0-7409-45D7-AEC9-A5063C38927B}" srcOrd="0" destOrd="0" presId="urn:microsoft.com/office/officeart/2008/layout/LinedList"/>
    <dgm:cxn modelId="{65290687-F016-4E50-B915-BACF2068E402}" type="presParOf" srcId="{746908DC-9879-4F7A-8767-2D0B1817EDC7}" destId="{68CE99D2-374F-48E4-8820-FE64B458D9F2}" srcOrd="1" destOrd="0" presId="urn:microsoft.com/office/officeart/2008/layout/LinedList"/>
    <dgm:cxn modelId="{47ED27C0-E121-4A94-A021-346FF3F95F25}" type="presParOf" srcId="{68CE99D2-374F-48E4-8820-FE64B458D9F2}" destId="{8E9A30B3-97F6-4F85-8E40-EA982A503A73}" srcOrd="0" destOrd="0" presId="urn:microsoft.com/office/officeart/2008/layout/LinedList"/>
    <dgm:cxn modelId="{E7E70E7D-531C-4036-8541-AC29FBC398B2}" type="presParOf" srcId="{68CE99D2-374F-48E4-8820-FE64B458D9F2}" destId="{1BF50203-CC66-4B31-A438-F2F32DE1AEC0}" srcOrd="1" destOrd="0" presId="urn:microsoft.com/office/officeart/2008/layout/LinedList"/>
    <dgm:cxn modelId="{DF9AC44D-A5E2-48C3-83D2-103D4068B247}" type="presParOf" srcId="{746908DC-9879-4F7A-8767-2D0B1817EDC7}" destId="{36CBF607-B4A9-4CC8-83E4-0FA35F83650C}" srcOrd="2" destOrd="0" presId="urn:microsoft.com/office/officeart/2008/layout/LinedList"/>
    <dgm:cxn modelId="{43F3CC08-0D93-444A-A6C8-3D68F7C5D44E}" type="presParOf" srcId="{746908DC-9879-4F7A-8767-2D0B1817EDC7}" destId="{BF2F748F-A8AA-46E8-8D95-9F783B68F900}" srcOrd="3" destOrd="0" presId="urn:microsoft.com/office/officeart/2008/layout/LinedList"/>
    <dgm:cxn modelId="{35BD11EE-ABB5-48A8-B041-301A27045869}" type="presParOf" srcId="{BF2F748F-A8AA-46E8-8D95-9F783B68F900}" destId="{4655A1CD-EC1B-48EE-91CE-1EAEDEC2D8A6}" srcOrd="0" destOrd="0" presId="urn:microsoft.com/office/officeart/2008/layout/LinedList"/>
    <dgm:cxn modelId="{A041DDE7-DCF2-45AC-8634-EDF0A368EA94}" type="presParOf" srcId="{BF2F748F-A8AA-46E8-8D95-9F783B68F900}" destId="{1E2A5834-265B-43D9-82CD-9029CC51C04F}" srcOrd="1" destOrd="0" presId="urn:microsoft.com/office/officeart/2008/layout/LinedList"/>
    <dgm:cxn modelId="{23BDADD4-1830-4AF9-88F9-AB4FC15DB097}" type="presParOf" srcId="{746908DC-9879-4F7A-8767-2D0B1817EDC7}" destId="{049C8202-154C-4225-B5BB-2CF2DB60EDCA}" srcOrd="4" destOrd="0" presId="urn:microsoft.com/office/officeart/2008/layout/LinedList"/>
    <dgm:cxn modelId="{D54B341C-4F7C-4069-941A-2DFCA4CD8294}" type="presParOf" srcId="{746908DC-9879-4F7A-8767-2D0B1817EDC7}" destId="{41A7F5D5-40D3-4987-B677-D9EB207382FB}" srcOrd="5" destOrd="0" presId="urn:microsoft.com/office/officeart/2008/layout/LinedList"/>
    <dgm:cxn modelId="{B3329744-50E9-4DDB-98E9-0301BDEE174D}" type="presParOf" srcId="{41A7F5D5-40D3-4987-B677-D9EB207382FB}" destId="{0A698774-1CDA-4006-ADAE-2F0CBDCA168A}" srcOrd="0" destOrd="0" presId="urn:microsoft.com/office/officeart/2008/layout/LinedList"/>
    <dgm:cxn modelId="{D92FC63E-21BD-4807-AB8A-B5880303896C}" type="presParOf" srcId="{41A7F5D5-40D3-4987-B677-D9EB207382FB}" destId="{988299B0-7E6F-4BF6-B517-EA7E4E8BA99D}" srcOrd="1" destOrd="0" presId="urn:microsoft.com/office/officeart/2008/layout/LinedList"/>
    <dgm:cxn modelId="{F545AEEA-F746-47C8-AE51-E875446AD736}" type="presParOf" srcId="{746908DC-9879-4F7A-8767-2D0B1817EDC7}" destId="{65B63521-D854-4D57-A2BD-4DCF720503BE}" srcOrd="6" destOrd="0" presId="urn:microsoft.com/office/officeart/2008/layout/LinedList"/>
    <dgm:cxn modelId="{CBD6BE3E-FA03-4EDC-A7D7-4635AA7FC7EE}" type="presParOf" srcId="{746908DC-9879-4F7A-8767-2D0B1817EDC7}" destId="{B0D043CB-475D-434C-AE0B-70B097014043}" srcOrd="7" destOrd="0" presId="urn:microsoft.com/office/officeart/2008/layout/LinedList"/>
    <dgm:cxn modelId="{604BD131-D915-4B02-9DF5-B7696ABDBD56}" type="presParOf" srcId="{B0D043CB-475D-434C-AE0B-70B097014043}" destId="{3EEB6FAD-F28C-47E3-899C-6E8F58606107}" srcOrd="0" destOrd="0" presId="urn:microsoft.com/office/officeart/2008/layout/LinedList"/>
    <dgm:cxn modelId="{07ACE8CC-12A3-4C3D-82EE-A73490221791}" type="presParOf" srcId="{B0D043CB-475D-434C-AE0B-70B097014043}" destId="{62B76160-69FF-4731-9865-E0503BA48DBD}" srcOrd="1" destOrd="0" presId="urn:microsoft.com/office/officeart/2008/layout/LinedList"/>
    <dgm:cxn modelId="{C715120D-C95C-4B08-9466-1E89F30E2072}" type="presParOf" srcId="{746908DC-9879-4F7A-8767-2D0B1817EDC7}" destId="{7A1B1F15-E647-48F0-8219-94909203EC7C}" srcOrd="8" destOrd="0" presId="urn:microsoft.com/office/officeart/2008/layout/LinedList"/>
    <dgm:cxn modelId="{BAD95839-07DF-4EF7-B42E-42A5A4BD08D7}" type="presParOf" srcId="{746908DC-9879-4F7A-8767-2D0B1817EDC7}" destId="{89C8F396-9804-4DD7-971E-2F1CB3B09145}" srcOrd="9" destOrd="0" presId="urn:microsoft.com/office/officeart/2008/layout/LinedList"/>
    <dgm:cxn modelId="{6836E220-4DCE-4DEC-A8DF-3AB2B92F552D}" type="presParOf" srcId="{89C8F396-9804-4DD7-971E-2F1CB3B09145}" destId="{147F1A09-D920-46D0-887B-7CC9EC4B6ABA}" srcOrd="0" destOrd="0" presId="urn:microsoft.com/office/officeart/2008/layout/LinedList"/>
    <dgm:cxn modelId="{72DF7503-5469-4D2B-9A55-89F760ABCB80}" type="presParOf" srcId="{89C8F396-9804-4DD7-971E-2F1CB3B09145}" destId="{8C933AFA-449F-41D7-8FD3-A37021122988}" srcOrd="1" destOrd="0" presId="urn:microsoft.com/office/officeart/2008/layout/LinedList"/>
    <dgm:cxn modelId="{E4EE38C5-3417-4C85-9BF4-A80A3117B8FE}" type="presParOf" srcId="{746908DC-9879-4F7A-8767-2D0B1817EDC7}" destId="{D4BDCB10-B910-41C0-AC35-4F9D76EF9B61}" srcOrd="10" destOrd="0" presId="urn:microsoft.com/office/officeart/2008/layout/LinedList"/>
    <dgm:cxn modelId="{CD35B999-2D67-4A66-870E-296E6743763C}" type="presParOf" srcId="{746908DC-9879-4F7A-8767-2D0B1817EDC7}" destId="{4036C465-7B95-4BDF-B008-001209088005}" srcOrd="11" destOrd="0" presId="urn:microsoft.com/office/officeart/2008/layout/LinedList"/>
    <dgm:cxn modelId="{AF546849-A7E7-40AE-837F-25F8C2D8D5EC}" type="presParOf" srcId="{4036C465-7B95-4BDF-B008-001209088005}" destId="{3C397F94-1D7B-45EA-A741-AB9D697886EA}" srcOrd="0" destOrd="0" presId="urn:microsoft.com/office/officeart/2008/layout/LinedList"/>
    <dgm:cxn modelId="{870F294B-337D-4F89-B2FF-B80E02BA9E6D}" type="presParOf" srcId="{4036C465-7B95-4BDF-B008-001209088005}" destId="{300229CA-1101-40D7-8658-10A541DB8C6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FC383-F516-4EBF-9F75-A23C75D5AFF9}"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s-ES"/>
        </a:p>
      </dgm:t>
    </dgm:pt>
    <dgm:pt modelId="{945FB625-2434-45ED-8E5A-7DC6C24C1659}">
      <dgm:prSet phldrT="[Texto]" custT="1"/>
      <dgm:spPr/>
      <dgm:t>
        <a:bodyPr/>
        <a:lstStyle/>
        <a:p>
          <a:r>
            <a:rPr lang="es-ES" sz="3200" dirty="0" smtClean="0"/>
            <a:t>GENERAL</a:t>
          </a:r>
          <a:endParaRPr lang="es-ES" sz="3600" dirty="0"/>
        </a:p>
      </dgm:t>
    </dgm:pt>
    <dgm:pt modelId="{27789549-36EF-4B71-B980-8927A7316977}" type="parTrans" cxnId="{7D4F119E-0EE7-425C-A684-968478055C45}">
      <dgm:prSet/>
      <dgm:spPr/>
      <dgm:t>
        <a:bodyPr/>
        <a:lstStyle/>
        <a:p>
          <a:endParaRPr lang="es-ES"/>
        </a:p>
      </dgm:t>
    </dgm:pt>
    <dgm:pt modelId="{ABC02CF2-285A-4A0F-9208-4FB78D070188}" type="sibTrans" cxnId="{7D4F119E-0EE7-425C-A684-968478055C45}">
      <dgm:prSet/>
      <dgm:spPr/>
      <dgm:t>
        <a:bodyPr/>
        <a:lstStyle/>
        <a:p>
          <a:endParaRPr lang="es-ES"/>
        </a:p>
      </dgm:t>
    </dgm:pt>
    <dgm:pt modelId="{288C44B3-3F5E-4A7E-A350-32738AEEC349}">
      <dgm:prSet phldrT="[Texto]" custT="1"/>
      <dgm:spPr/>
      <dgm:t>
        <a:bodyPr/>
        <a:lstStyle/>
        <a:p>
          <a:pPr algn="just"/>
          <a:r>
            <a:rPr lang="es-ES" sz="1500" b="0" dirty="0" smtClean="0"/>
            <a:t>Realizar la propuesta de un Plan de Ordenamiento Territorial Urbano de las parroquias </a:t>
          </a:r>
          <a:r>
            <a:rPr lang="es-ES" sz="1500" b="0" dirty="0" err="1" smtClean="0"/>
            <a:t>Sangolquí</a:t>
          </a:r>
          <a:r>
            <a:rPr lang="es-ES" sz="1500" b="0" dirty="0" smtClean="0"/>
            <a:t>, San Rafael y San Pedro de Taboada del cantón Rumiñahui, Provincia de Pichincha.</a:t>
          </a:r>
          <a:endParaRPr lang="es-ES" sz="1500" dirty="0"/>
        </a:p>
      </dgm:t>
    </dgm:pt>
    <dgm:pt modelId="{16A65CD6-29FE-46C7-B410-D3AC3788B746}" type="parTrans" cxnId="{ABDB878B-D991-445D-A293-0FBF3BA13347}">
      <dgm:prSet/>
      <dgm:spPr/>
      <dgm:t>
        <a:bodyPr/>
        <a:lstStyle/>
        <a:p>
          <a:endParaRPr lang="es-ES"/>
        </a:p>
      </dgm:t>
    </dgm:pt>
    <dgm:pt modelId="{E6DB99D1-16BA-4E11-A2BC-5370F623460F}" type="sibTrans" cxnId="{ABDB878B-D991-445D-A293-0FBF3BA13347}">
      <dgm:prSet/>
      <dgm:spPr/>
      <dgm:t>
        <a:bodyPr/>
        <a:lstStyle/>
        <a:p>
          <a:endParaRPr lang="es-ES"/>
        </a:p>
      </dgm:t>
    </dgm:pt>
    <dgm:pt modelId="{53A17A87-0FFA-4D36-AC3C-9AF8FC9C42C0}">
      <dgm:prSet phldrT="[Texto]"/>
      <dgm:spPr/>
      <dgm:t>
        <a:bodyPr/>
        <a:lstStyle/>
        <a:p>
          <a:r>
            <a:rPr lang="es-ES" dirty="0" smtClean="0"/>
            <a:t>ESPECÍFICOS</a:t>
          </a:r>
          <a:endParaRPr lang="es-ES" dirty="0"/>
        </a:p>
      </dgm:t>
    </dgm:pt>
    <dgm:pt modelId="{FE88DDF3-EC01-4219-B9BB-D7E0E6551EB0}" type="parTrans" cxnId="{DE11D789-A942-4575-9319-3CF5CB00AE58}">
      <dgm:prSet/>
      <dgm:spPr/>
      <dgm:t>
        <a:bodyPr/>
        <a:lstStyle/>
        <a:p>
          <a:endParaRPr lang="es-ES"/>
        </a:p>
      </dgm:t>
    </dgm:pt>
    <dgm:pt modelId="{6DB3582C-83EA-441D-83B6-95047C95BCEC}" type="sibTrans" cxnId="{DE11D789-A942-4575-9319-3CF5CB00AE58}">
      <dgm:prSet/>
      <dgm:spPr/>
      <dgm:t>
        <a:bodyPr/>
        <a:lstStyle/>
        <a:p>
          <a:endParaRPr lang="es-ES"/>
        </a:p>
      </dgm:t>
    </dgm:pt>
    <dgm:pt modelId="{21B54A73-7710-4824-AE09-07D93AF0D8A8}">
      <dgm:prSet phldrT="[Texto]"/>
      <dgm:spPr/>
      <dgm:t>
        <a:bodyPr/>
        <a:lstStyle/>
        <a:p>
          <a:pPr algn="just"/>
          <a:r>
            <a:rPr lang="es-ES" b="0" dirty="0" smtClean="0"/>
            <a:t>Realizar un diagnóstico a través de la recopilación y  validación de   la información base.</a:t>
          </a:r>
          <a:endParaRPr lang="es-ES" dirty="0"/>
        </a:p>
      </dgm:t>
    </dgm:pt>
    <dgm:pt modelId="{05B00C8D-7903-45DF-A708-962185DA5AB8}" type="parTrans" cxnId="{7EB962FC-9625-479C-A52C-8F8BC729BA5E}">
      <dgm:prSet/>
      <dgm:spPr/>
      <dgm:t>
        <a:bodyPr/>
        <a:lstStyle/>
        <a:p>
          <a:endParaRPr lang="es-ES"/>
        </a:p>
      </dgm:t>
    </dgm:pt>
    <dgm:pt modelId="{2268D155-3E22-4527-B4A8-CCBEEE52AEEB}" type="sibTrans" cxnId="{7EB962FC-9625-479C-A52C-8F8BC729BA5E}">
      <dgm:prSet/>
      <dgm:spPr/>
      <dgm:t>
        <a:bodyPr/>
        <a:lstStyle/>
        <a:p>
          <a:endParaRPr lang="es-ES"/>
        </a:p>
      </dgm:t>
    </dgm:pt>
    <dgm:pt modelId="{F85113B0-98D6-40A1-A9A6-67E64227AC7D}">
      <dgm:prSet/>
      <dgm:spPr/>
      <dgm:t>
        <a:bodyPr/>
        <a:lstStyle/>
        <a:p>
          <a:pPr algn="just"/>
          <a:r>
            <a:rPr lang="es-ES" b="0" dirty="0" smtClean="0"/>
            <a:t>Estructurar un Sistema de Información Geográfica.</a:t>
          </a:r>
          <a:endParaRPr lang="es-ES" b="1" dirty="0"/>
        </a:p>
      </dgm:t>
    </dgm:pt>
    <dgm:pt modelId="{DA8A29AD-EB4A-4323-BEF8-09A70520FC77}" type="parTrans" cxnId="{6F231D23-BA15-4015-824A-8A0D60988641}">
      <dgm:prSet/>
      <dgm:spPr/>
      <dgm:t>
        <a:bodyPr/>
        <a:lstStyle/>
        <a:p>
          <a:endParaRPr lang="es-ES"/>
        </a:p>
      </dgm:t>
    </dgm:pt>
    <dgm:pt modelId="{C5299246-B2A5-4103-9C07-7F78197F593C}" type="sibTrans" cxnId="{6F231D23-BA15-4015-824A-8A0D60988641}">
      <dgm:prSet/>
      <dgm:spPr/>
      <dgm:t>
        <a:bodyPr/>
        <a:lstStyle/>
        <a:p>
          <a:endParaRPr lang="es-ES"/>
        </a:p>
      </dgm:t>
    </dgm:pt>
    <dgm:pt modelId="{C956066E-2CB4-4B25-9E01-E6634DDFCE14}">
      <dgm:prSet/>
      <dgm:spPr/>
      <dgm:t>
        <a:bodyPr/>
        <a:lstStyle/>
        <a:p>
          <a:pPr algn="just"/>
          <a:r>
            <a:rPr lang="es-ES" b="0" dirty="0" smtClean="0"/>
            <a:t>Realizar la propuesta estratégica para el plan de ordenamiento territorial urbano.</a:t>
          </a:r>
          <a:endParaRPr lang="es-ES" b="1" dirty="0"/>
        </a:p>
      </dgm:t>
    </dgm:pt>
    <dgm:pt modelId="{18077CD4-2DE0-4CBB-9831-C7B515DD65CA}" type="parTrans" cxnId="{A117595D-041A-4579-8531-8AFB723F6806}">
      <dgm:prSet/>
      <dgm:spPr/>
      <dgm:t>
        <a:bodyPr/>
        <a:lstStyle/>
        <a:p>
          <a:endParaRPr lang="es-ES"/>
        </a:p>
      </dgm:t>
    </dgm:pt>
    <dgm:pt modelId="{E88EA671-AE27-4B8B-B702-5C25ECB0CD66}" type="sibTrans" cxnId="{A117595D-041A-4579-8531-8AFB723F6806}">
      <dgm:prSet/>
      <dgm:spPr/>
      <dgm:t>
        <a:bodyPr/>
        <a:lstStyle/>
        <a:p>
          <a:endParaRPr lang="es-ES"/>
        </a:p>
      </dgm:t>
    </dgm:pt>
    <dgm:pt modelId="{CFDFB495-5C40-4909-B0A1-7E5D4E89B994}">
      <dgm:prSet/>
      <dgm:spPr/>
      <dgm:t>
        <a:bodyPr/>
        <a:lstStyle/>
        <a:p>
          <a:pPr algn="just"/>
          <a:r>
            <a:rPr lang="es-ES" b="0" dirty="0" smtClean="0"/>
            <a:t>Formular proyectos viables para la ejecución del POT del área urbana del cantón Rumiñahui .</a:t>
          </a:r>
          <a:endParaRPr lang="es-ES" b="1" dirty="0"/>
        </a:p>
      </dgm:t>
    </dgm:pt>
    <dgm:pt modelId="{8E83F5B9-B9DA-4C7F-83F7-A4E2AAD247A9}" type="parTrans" cxnId="{0733D767-39C9-4655-BE23-B45E7B5F6E9A}">
      <dgm:prSet/>
      <dgm:spPr/>
      <dgm:t>
        <a:bodyPr/>
        <a:lstStyle/>
        <a:p>
          <a:endParaRPr lang="es-ES"/>
        </a:p>
      </dgm:t>
    </dgm:pt>
    <dgm:pt modelId="{45401FC3-0B3B-4DAC-A067-D760AF8BAFB8}" type="sibTrans" cxnId="{0733D767-39C9-4655-BE23-B45E7B5F6E9A}">
      <dgm:prSet/>
      <dgm:spPr/>
      <dgm:t>
        <a:bodyPr/>
        <a:lstStyle/>
        <a:p>
          <a:endParaRPr lang="es-ES"/>
        </a:p>
      </dgm:t>
    </dgm:pt>
    <dgm:pt modelId="{04B0FE09-9252-49D3-BA26-DA12A36CB2EB}">
      <dgm:prSet phldrT="[Texto]"/>
      <dgm:spPr/>
      <dgm:t>
        <a:bodyPr/>
        <a:lstStyle/>
        <a:p>
          <a:pPr algn="just"/>
          <a:endParaRPr lang="es-ES" dirty="0"/>
        </a:p>
      </dgm:t>
    </dgm:pt>
    <dgm:pt modelId="{5A50F45B-D3D7-4C91-9563-7BE0E1F3CAB0}" type="parTrans" cxnId="{472410CA-AD32-4321-BD75-8431DD10B384}">
      <dgm:prSet/>
      <dgm:spPr/>
      <dgm:t>
        <a:bodyPr/>
        <a:lstStyle/>
        <a:p>
          <a:endParaRPr lang="es-ES"/>
        </a:p>
      </dgm:t>
    </dgm:pt>
    <dgm:pt modelId="{1C6EF627-3BF9-442F-BB93-B3BEFE1F0ED2}" type="sibTrans" cxnId="{472410CA-AD32-4321-BD75-8431DD10B384}">
      <dgm:prSet/>
      <dgm:spPr/>
      <dgm:t>
        <a:bodyPr/>
        <a:lstStyle/>
        <a:p>
          <a:endParaRPr lang="es-ES"/>
        </a:p>
      </dgm:t>
    </dgm:pt>
    <dgm:pt modelId="{FF8F00C0-ACAC-483B-96E8-0CDC469D6307}">
      <dgm:prSet phldrT="[Texto]" custT="1"/>
      <dgm:spPr/>
      <dgm:t>
        <a:bodyPr/>
        <a:lstStyle/>
        <a:p>
          <a:pPr algn="just"/>
          <a:endParaRPr lang="es-ES" sz="1500" dirty="0"/>
        </a:p>
      </dgm:t>
    </dgm:pt>
    <dgm:pt modelId="{CA954987-F516-4F56-BD59-0384359BBC7A}" type="parTrans" cxnId="{52B61B48-4EF8-49E7-9E03-13A361EA5AE2}">
      <dgm:prSet/>
      <dgm:spPr/>
      <dgm:t>
        <a:bodyPr/>
        <a:lstStyle/>
        <a:p>
          <a:endParaRPr lang="es-ES"/>
        </a:p>
      </dgm:t>
    </dgm:pt>
    <dgm:pt modelId="{2404EB57-86F1-4718-AEB7-1A725A480F31}" type="sibTrans" cxnId="{52B61B48-4EF8-49E7-9E03-13A361EA5AE2}">
      <dgm:prSet/>
      <dgm:spPr/>
      <dgm:t>
        <a:bodyPr/>
        <a:lstStyle/>
        <a:p>
          <a:endParaRPr lang="es-ES"/>
        </a:p>
      </dgm:t>
    </dgm:pt>
    <dgm:pt modelId="{862E2FAB-D24B-4A62-ABD4-972EEA9F0A2A}" type="pres">
      <dgm:prSet presAssocID="{A78FC383-F516-4EBF-9F75-A23C75D5AFF9}" presName="Name0" presStyleCnt="0">
        <dgm:presLayoutVars>
          <dgm:dir/>
          <dgm:animLvl val="lvl"/>
          <dgm:resizeHandles/>
        </dgm:presLayoutVars>
      </dgm:prSet>
      <dgm:spPr/>
      <dgm:t>
        <a:bodyPr/>
        <a:lstStyle/>
        <a:p>
          <a:endParaRPr lang="es-ES"/>
        </a:p>
      </dgm:t>
    </dgm:pt>
    <dgm:pt modelId="{379BD92B-A0FC-4C62-AFC4-DA8552856298}" type="pres">
      <dgm:prSet presAssocID="{945FB625-2434-45ED-8E5A-7DC6C24C1659}" presName="linNode" presStyleCnt="0"/>
      <dgm:spPr/>
      <dgm:t>
        <a:bodyPr/>
        <a:lstStyle/>
        <a:p>
          <a:endParaRPr lang="es-ES"/>
        </a:p>
      </dgm:t>
    </dgm:pt>
    <dgm:pt modelId="{6D652773-EAB2-4018-94A9-7A002CAA1F40}" type="pres">
      <dgm:prSet presAssocID="{945FB625-2434-45ED-8E5A-7DC6C24C1659}" presName="parentShp" presStyleLbl="node1" presStyleIdx="0" presStyleCnt="2" custScaleX="63659" custScaleY="46953" custLinFactNeighborX="-13418" custLinFactNeighborY="-1895">
        <dgm:presLayoutVars>
          <dgm:bulletEnabled val="1"/>
        </dgm:presLayoutVars>
      </dgm:prSet>
      <dgm:spPr/>
      <dgm:t>
        <a:bodyPr/>
        <a:lstStyle/>
        <a:p>
          <a:endParaRPr lang="es-ES"/>
        </a:p>
      </dgm:t>
    </dgm:pt>
    <dgm:pt modelId="{7B8C1458-2DAC-4AB9-ACB3-1BBAED0F20CD}" type="pres">
      <dgm:prSet presAssocID="{945FB625-2434-45ED-8E5A-7DC6C24C1659}" presName="childShp" presStyleLbl="bgAccFollowNode1" presStyleIdx="0" presStyleCnt="2" custScaleX="111974" custScaleY="50651" custLinFactNeighborX="978" custLinFactNeighborY="-1425">
        <dgm:presLayoutVars>
          <dgm:bulletEnabled val="1"/>
        </dgm:presLayoutVars>
      </dgm:prSet>
      <dgm:spPr/>
      <dgm:t>
        <a:bodyPr/>
        <a:lstStyle/>
        <a:p>
          <a:endParaRPr lang="es-ES"/>
        </a:p>
      </dgm:t>
    </dgm:pt>
    <dgm:pt modelId="{84CCC4DF-E34E-46E0-BD77-DDFFDC8D328C}" type="pres">
      <dgm:prSet presAssocID="{ABC02CF2-285A-4A0F-9208-4FB78D070188}" presName="spacing" presStyleCnt="0"/>
      <dgm:spPr/>
      <dgm:t>
        <a:bodyPr/>
        <a:lstStyle/>
        <a:p>
          <a:endParaRPr lang="es-ES"/>
        </a:p>
      </dgm:t>
    </dgm:pt>
    <dgm:pt modelId="{17C0BA2B-8422-4F2C-BC28-333ABE67C1BB}" type="pres">
      <dgm:prSet presAssocID="{53A17A87-0FFA-4D36-AC3C-9AF8FC9C42C0}" presName="linNode" presStyleCnt="0"/>
      <dgm:spPr/>
      <dgm:t>
        <a:bodyPr/>
        <a:lstStyle/>
        <a:p>
          <a:endParaRPr lang="es-ES"/>
        </a:p>
      </dgm:t>
    </dgm:pt>
    <dgm:pt modelId="{41B8D9EB-7333-45C5-9141-348F011105D9}" type="pres">
      <dgm:prSet presAssocID="{53A17A87-0FFA-4D36-AC3C-9AF8FC9C42C0}" presName="parentShp" presStyleLbl="node1" presStyleIdx="1" presStyleCnt="2" custScaleX="60545" custScaleY="50471" custLinFactNeighborX="-2734" custLinFactNeighborY="-3190">
        <dgm:presLayoutVars>
          <dgm:bulletEnabled val="1"/>
        </dgm:presLayoutVars>
      </dgm:prSet>
      <dgm:spPr/>
      <dgm:t>
        <a:bodyPr/>
        <a:lstStyle/>
        <a:p>
          <a:endParaRPr lang="es-ES"/>
        </a:p>
      </dgm:t>
    </dgm:pt>
    <dgm:pt modelId="{A8053BF1-610E-4E15-B388-105BA3CA28D7}" type="pres">
      <dgm:prSet presAssocID="{53A17A87-0FFA-4D36-AC3C-9AF8FC9C42C0}" presName="childShp" presStyleLbl="bgAccFollowNode1" presStyleIdx="1" presStyleCnt="2" custScaleX="121354" custScaleY="85335" custLinFactNeighborX="5469" custLinFactNeighborY="-1400">
        <dgm:presLayoutVars>
          <dgm:bulletEnabled val="1"/>
        </dgm:presLayoutVars>
      </dgm:prSet>
      <dgm:spPr/>
      <dgm:t>
        <a:bodyPr/>
        <a:lstStyle/>
        <a:p>
          <a:endParaRPr lang="es-ES"/>
        </a:p>
      </dgm:t>
    </dgm:pt>
  </dgm:ptLst>
  <dgm:cxnLst>
    <dgm:cxn modelId="{9075E7F5-86A6-4954-8D94-4E3523CECC4E}" type="presOf" srcId="{21B54A73-7710-4824-AE09-07D93AF0D8A8}" destId="{A8053BF1-610E-4E15-B388-105BA3CA28D7}" srcOrd="0" destOrd="1" presId="urn:microsoft.com/office/officeart/2005/8/layout/vList6"/>
    <dgm:cxn modelId="{7EB962FC-9625-479C-A52C-8F8BC729BA5E}" srcId="{53A17A87-0FFA-4D36-AC3C-9AF8FC9C42C0}" destId="{21B54A73-7710-4824-AE09-07D93AF0D8A8}" srcOrd="1" destOrd="0" parTransId="{05B00C8D-7903-45DF-A708-962185DA5AB8}" sibTransId="{2268D155-3E22-4527-B4A8-CCBEEE52AEEB}"/>
    <dgm:cxn modelId="{6F231D23-BA15-4015-824A-8A0D60988641}" srcId="{53A17A87-0FFA-4D36-AC3C-9AF8FC9C42C0}" destId="{F85113B0-98D6-40A1-A9A6-67E64227AC7D}" srcOrd="2" destOrd="0" parTransId="{DA8A29AD-EB4A-4323-BEF8-09A70520FC77}" sibTransId="{C5299246-B2A5-4103-9C07-7F78197F593C}"/>
    <dgm:cxn modelId="{472410CA-AD32-4321-BD75-8431DD10B384}" srcId="{53A17A87-0FFA-4D36-AC3C-9AF8FC9C42C0}" destId="{04B0FE09-9252-49D3-BA26-DA12A36CB2EB}" srcOrd="0" destOrd="0" parTransId="{5A50F45B-D3D7-4C91-9563-7BE0E1F3CAB0}" sibTransId="{1C6EF627-3BF9-442F-BB93-B3BEFE1F0ED2}"/>
    <dgm:cxn modelId="{52B61B48-4EF8-49E7-9E03-13A361EA5AE2}" srcId="{945FB625-2434-45ED-8E5A-7DC6C24C1659}" destId="{FF8F00C0-ACAC-483B-96E8-0CDC469D6307}" srcOrd="0" destOrd="0" parTransId="{CA954987-F516-4F56-BD59-0384359BBC7A}" sibTransId="{2404EB57-86F1-4718-AEB7-1A725A480F31}"/>
    <dgm:cxn modelId="{67D95A91-72ED-4129-A40D-915EAFCC646F}" type="presOf" srcId="{A78FC383-F516-4EBF-9F75-A23C75D5AFF9}" destId="{862E2FAB-D24B-4A62-ABD4-972EEA9F0A2A}" srcOrd="0" destOrd="0" presId="urn:microsoft.com/office/officeart/2005/8/layout/vList6"/>
    <dgm:cxn modelId="{A117595D-041A-4579-8531-8AFB723F6806}" srcId="{53A17A87-0FFA-4D36-AC3C-9AF8FC9C42C0}" destId="{C956066E-2CB4-4B25-9E01-E6634DDFCE14}" srcOrd="3" destOrd="0" parTransId="{18077CD4-2DE0-4CBB-9831-C7B515DD65CA}" sibTransId="{E88EA671-AE27-4B8B-B702-5C25ECB0CD66}"/>
    <dgm:cxn modelId="{AA8B6169-E332-47F7-9D9F-618B703A5DC7}" type="presOf" srcId="{53A17A87-0FFA-4D36-AC3C-9AF8FC9C42C0}" destId="{41B8D9EB-7333-45C5-9141-348F011105D9}" srcOrd="0" destOrd="0" presId="urn:microsoft.com/office/officeart/2005/8/layout/vList6"/>
    <dgm:cxn modelId="{1284C090-2A02-4DC6-9A1A-5469FF1DDD36}" type="presOf" srcId="{F85113B0-98D6-40A1-A9A6-67E64227AC7D}" destId="{A8053BF1-610E-4E15-B388-105BA3CA28D7}" srcOrd="0" destOrd="2" presId="urn:microsoft.com/office/officeart/2005/8/layout/vList6"/>
    <dgm:cxn modelId="{1058B00F-A5EB-4701-96B7-7DFC34AB1F42}" type="presOf" srcId="{945FB625-2434-45ED-8E5A-7DC6C24C1659}" destId="{6D652773-EAB2-4018-94A9-7A002CAA1F40}" srcOrd="0" destOrd="0" presId="urn:microsoft.com/office/officeart/2005/8/layout/vList6"/>
    <dgm:cxn modelId="{DE11D789-A942-4575-9319-3CF5CB00AE58}" srcId="{A78FC383-F516-4EBF-9F75-A23C75D5AFF9}" destId="{53A17A87-0FFA-4D36-AC3C-9AF8FC9C42C0}" srcOrd="1" destOrd="0" parTransId="{FE88DDF3-EC01-4219-B9BB-D7E0E6551EB0}" sibTransId="{6DB3582C-83EA-441D-83B6-95047C95BCEC}"/>
    <dgm:cxn modelId="{ABDB878B-D991-445D-A293-0FBF3BA13347}" srcId="{945FB625-2434-45ED-8E5A-7DC6C24C1659}" destId="{288C44B3-3F5E-4A7E-A350-32738AEEC349}" srcOrd="1" destOrd="0" parTransId="{16A65CD6-29FE-46C7-B410-D3AC3788B746}" sibTransId="{E6DB99D1-16BA-4E11-A2BC-5370F623460F}"/>
    <dgm:cxn modelId="{9ED60841-9670-465F-AAB1-102F4DBAF7D3}" type="presOf" srcId="{FF8F00C0-ACAC-483B-96E8-0CDC469D6307}" destId="{7B8C1458-2DAC-4AB9-ACB3-1BBAED0F20CD}" srcOrd="0" destOrd="0" presId="urn:microsoft.com/office/officeart/2005/8/layout/vList6"/>
    <dgm:cxn modelId="{4B1B62C9-E11E-4909-A9B9-8852B330AAE9}" type="presOf" srcId="{04B0FE09-9252-49D3-BA26-DA12A36CB2EB}" destId="{A8053BF1-610E-4E15-B388-105BA3CA28D7}" srcOrd="0" destOrd="0" presId="urn:microsoft.com/office/officeart/2005/8/layout/vList6"/>
    <dgm:cxn modelId="{0D0B6A86-DC0A-43F3-A1D8-663B4AAE0E8C}" type="presOf" srcId="{288C44B3-3F5E-4A7E-A350-32738AEEC349}" destId="{7B8C1458-2DAC-4AB9-ACB3-1BBAED0F20CD}" srcOrd="0" destOrd="1" presId="urn:microsoft.com/office/officeart/2005/8/layout/vList6"/>
    <dgm:cxn modelId="{0733D767-39C9-4655-BE23-B45E7B5F6E9A}" srcId="{53A17A87-0FFA-4D36-AC3C-9AF8FC9C42C0}" destId="{CFDFB495-5C40-4909-B0A1-7E5D4E89B994}" srcOrd="4" destOrd="0" parTransId="{8E83F5B9-B9DA-4C7F-83F7-A4E2AAD247A9}" sibTransId="{45401FC3-0B3B-4DAC-A067-D760AF8BAFB8}"/>
    <dgm:cxn modelId="{DAD4D167-7DBB-4703-B732-8DACFA5A9A3E}" type="presOf" srcId="{C956066E-2CB4-4B25-9E01-E6634DDFCE14}" destId="{A8053BF1-610E-4E15-B388-105BA3CA28D7}" srcOrd="0" destOrd="3" presId="urn:microsoft.com/office/officeart/2005/8/layout/vList6"/>
    <dgm:cxn modelId="{7E81C79A-ACA7-4A2E-A4F4-5214A18FA669}" type="presOf" srcId="{CFDFB495-5C40-4909-B0A1-7E5D4E89B994}" destId="{A8053BF1-610E-4E15-B388-105BA3CA28D7}" srcOrd="0" destOrd="4" presId="urn:microsoft.com/office/officeart/2005/8/layout/vList6"/>
    <dgm:cxn modelId="{7D4F119E-0EE7-425C-A684-968478055C45}" srcId="{A78FC383-F516-4EBF-9F75-A23C75D5AFF9}" destId="{945FB625-2434-45ED-8E5A-7DC6C24C1659}" srcOrd="0" destOrd="0" parTransId="{27789549-36EF-4B71-B980-8927A7316977}" sibTransId="{ABC02CF2-285A-4A0F-9208-4FB78D070188}"/>
    <dgm:cxn modelId="{246C2002-CC1F-4A7A-BF9A-99951BC84BF6}" type="presParOf" srcId="{862E2FAB-D24B-4A62-ABD4-972EEA9F0A2A}" destId="{379BD92B-A0FC-4C62-AFC4-DA8552856298}" srcOrd="0" destOrd="0" presId="urn:microsoft.com/office/officeart/2005/8/layout/vList6"/>
    <dgm:cxn modelId="{2A130597-83FE-463B-A5A3-5B550DF5D22C}" type="presParOf" srcId="{379BD92B-A0FC-4C62-AFC4-DA8552856298}" destId="{6D652773-EAB2-4018-94A9-7A002CAA1F40}" srcOrd="0" destOrd="0" presId="urn:microsoft.com/office/officeart/2005/8/layout/vList6"/>
    <dgm:cxn modelId="{7CA50798-5FBC-4F57-BD28-78C2A96B0943}" type="presParOf" srcId="{379BD92B-A0FC-4C62-AFC4-DA8552856298}" destId="{7B8C1458-2DAC-4AB9-ACB3-1BBAED0F20CD}" srcOrd="1" destOrd="0" presId="urn:microsoft.com/office/officeart/2005/8/layout/vList6"/>
    <dgm:cxn modelId="{81002665-34EC-43CC-AC1A-F468BD87DD4C}" type="presParOf" srcId="{862E2FAB-D24B-4A62-ABD4-972EEA9F0A2A}" destId="{84CCC4DF-E34E-46E0-BD77-DDFFDC8D328C}" srcOrd="1" destOrd="0" presId="urn:microsoft.com/office/officeart/2005/8/layout/vList6"/>
    <dgm:cxn modelId="{AA46DDB3-4060-45BC-A82E-40EB980AEFA6}" type="presParOf" srcId="{862E2FAB-D24B-4A62-ABD4-972EEA9F0A2A}" destId="{17C0BA2B-8422-4F2C-BC28-333ABE67C1BB}" srcOrd="2" destOrd="0" presId="urn:microsoft.com/office/officeart/2005/8/layout/vList6"/>
    <dgm:cxn modelId="{B930EC32-8667-4B44-A574-B0C2FF6FE16B}" type="presParOf" srcId="{17C0BA2B-8422-4F2C-BC28-333ABE67C1BB}" destId="{41B8D9EB-7333-45C5-9141-348F011105D9}" srcOrd="0" destOrd="0" presId="urn:microsoft.com/office/officeart/2005/8/layout/vList6"/>
    <dgm:cxn modelId="{707973B7-CD3E-4C4C-9A02-1C9679E19C7E}" type="presParOf" srcId="{17C0BA2B-8422-4F2C-BC28-333ABE67C1BB}" destId="{A8053BF1-610E-4E15-B388-105BA3CA28D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AFAA12-B0B0-4CCB-89F5-881F95177039}" type="doc">
      <dgm:prSet loTypeId="urn:microsoft.com/office/officeart/2005/8/layout/hierarchy1" loCatId="hierarchy" qsTypeId="urn:microsoft.com/office/officeart/2005/8/quickstyle/simple1" qsCatId="simple" csTypeId="urn:microsoft.com/office/officeart/2005/8/colors/accent5_5" csCatId="accent5" phldr="1"/>
      <dgm:spPr/>
      <dgm:t>
        <a:bodyPr/>
        <a:lstStyle/>
        <a:p>
          <a:endParaRPr lang="es-EC"/>
        </a:p>
      </dgm:t>
    </dgm:pt>
    <dgm:pt modelId="{EE4F5C19-D64C-4A60-9AE7-7CC4744FDE77}">
      <dgm:prSet phldrT="[Texto]" custT="1"/>
      <dgm:spPr/>
      <dgm:t>
        <a:bodyPr/>
        <a:lstStyle/>
        <a:p>
          <a:r>
            <a:rPr lang="es-EC" sz="1400" b="1" dirty="0" smtClean="0"/>
            <a:t>POT Urbano</a:t>
          </a:r>
          <a:endParaRPr lang="es-EC" sz="1400" b="1" dirty="0"/>
        </a:p>
      </dgm:t>
    </dgm:pt>
    <dgm:pt modelId="{EB323494-271D-4E56-83B6-40AFC64823E5}" type="parTrans" cxnId="{0FEF2573-2022-425B-AC4E-5C1911884CBB}">
      <dgm:prSet/>
      <dgm:spPr/>
      <dgm:t>
        <a:bodyPr/>
        <a:lstStyle/>
        <a:p>
          <a:endParaRPr lang="es-EC"/>
        </a:p>
      </dgm:t>
    </dgm:pt>
    <dgm:pt modelId="{1057EE7D-F730-4AA4-B501-54B9E7E32656}" type="sibTrans" cxnId="{0FEF2573-2022-425B-AC4E-5C1911884CBB}">
      <dgm:prSet/>
      <dgm:spPr/>
      <dgm:t>
        <a:bodyPr/>
        <a:lstStyle/>
        <a:p>
          <a:endParaRPr lang="es-EC"/>
        </a:p>
      </dgm:t>
    </dgm:pt>
    <dgm:pt modelId="{736C6CF0-BD9B-4017-8922-385FC7CF09CE}">
      <dgm:prSet phldrT="[Texto]" custT="1"/>
      <dgm:spPr/>
      <dgm:t>
        <a:bodyPr/>
        <a:lstStyle/>
        <a:p>
          <a:r>
            <a:rPr lang="es-EC" sz="1400" b="1" dirty="0" smtClean="0"/>
            <a:t>¿Quién? </a:t>
          </a:r>
          <a:endParaRPr lang="es-EC" sz="1400" b="1" dirty="0"/>
        </a:p>
      </dgm:t>
    </dgm:pt>
    <dgm:pt modelId="{21187992-8DA9-4DDF-9192-24D81E35E511}" type="parTrans" cxnId="{517E1B46-BDC1-4673-8FD0-3F2A7F01341D}">
      <dgm:prSet/>
      <dgm:spPr/>
      <dgm:t>
        <a:bodyPr/>
        <a:lstStyle/>
        <a:p>
          <a:endParaRPr lang="es-EC"/>
        </a:p>
      </dgm:t>
    </dgm:pt>
    <dgm:pt modelId="{26EBDA9C-44F4-46D4-9F97-EDF34E7CFB5E}" type="sibTrans" cxnId="{517E1B46-BDC1-4673-8FD0-3F2A7F01341D}">
      <dgm:prSet/>
      <dgm:spPr/>
      <dgm:t>
        <a:bodyPr/>
        <a:lstStyle/>
        <a:p>
          <a:endParaRPr lang="es-EC"/>
        </a:p>
      </dgm:t>
    </dgm:pt>
    <dgm:pt modelId="{C39BC66A-BD43-4246-93B1-2E8DA90B3A1A}">
      <dgm:prSet phldrT="[Texto]" custT="1"/>
      <dgm:spPr/>
      <dgm:t>
        <a:bodyPr/>
        <a:lstStyle/>
        <a:p>
          <a:r>
            <a:rPr lang="es-EC" sz="1400" dirty="0" smtClean="0"/>
            <a:t>Municipios</a:t>
          </a:r>
          <a:endParaRPr lang="es-EC" sz="1400" dirty="0"/>
        </a:p>
      </dgm:t>
    </dgm:pt>
    <dgm:pt modelId="{28BB1B5A-475F-4FE5-84DE-C3EF7376ADC3}" type="parTrans" cxnId="{B1689DB4-B952-4F86-9CE1-A6C221C342B8}">
      <dgm:prSet/>
      <dgm:spPr/>
      <dgm:t>
        <a:bodyPr/>
        <a:lstStyle/>
        <a:p>
          <a:endParaRPr lang="es-EC"/>
        </a:p>
      </dgm:t>
    </dgm:pt>
    <dgm:pt modelId="{880DD986-90E9-4845-AD2C-F430B55BB315}" type="sibTrans" cxnId="{B1689DB4-B952-4F86-9CE1-A6C221C342B8}">
      <dgm:prSet/>
      <dgm:spPr/>
      <dgm:t>
        <a:bodyPr/>
        <a:lstStyle/>
        <a:p>
          <a:endParaRPr lang="es-EC"/>
        </a:p>
      </dgm:t>
    </dgm:pt>
    <dgm:pt modelId="{1194EB68-9589-4762-8513-4D1028C9286C}">
      <dgm:prSet phldrT="[Texto]" custT="1"/>
      <dgm:spPr/>
      <dgm:t>
        <a:bodyPr/>
        <a:lstStyle/>
        <a:p>
          <a:r>
            <a:rPr lang="es-EC" sz="1400" dirty="0" smtClean="0"/>
            <a:t>Planificación</a:t>
          </a:r>
          <a:endParaRPr lang="es-EC" sz="1400" dirty="0"/>
        </a:p>
      </dgm:t>
    </dgm:pt>
    <dgm:pt modelId="{1331A2FA-FC06-47D3-BE0E-FC88B66CD040}" type="parTrans" cxnId="{4CC45C1A-D64B-407C-8785-6D6112919873}">
      <dgm:prSet/>
      <dgm:spPr/>
      <dgm:t>
        <a:bodyPr/>
        <a:lstStyle/>
        <a:p>
          <a:endParaRPr lang="es-EC"/>
        </a:p>
      </dgm:t>
    </dgm:pt>
    <dgm:pt modelId="{FA15C018-B92F-41F3-BCEC-BC82B8BE64B2}" type="sibTrans" cxnId="{4CC45C1A-D64B-407C-8785-6D6112919873}">
      <dgm:prSet/>
      <dgm:spPr/>
      <dgm:t>
        <a:bodyPr/>
        <a:lstStyle/>
        <a:p>
          <a:endParaRPr lang="es-EC"/>
        </a:p>
      </dgm:t>
    </dgm:pt>
    <dgm:pt modelId="{BCC4C239-EF03-4C40-98B1-C7B4482CA9B0}">
      <dgm:prSet phldrT="[Texto]" custT="1"/>
      <dgm:spPr/>
      <dgm:t>
        <a:bodyPr/>
        <a:lstStyle/>
        <a:p>
          <a:r>
            <a:rPr lang="es-EC" sz="1400" b="1" dirty="0" smtClean="0"/>
            <a:t>¿Para qué?</a:t>
          </a:r>
          <a:endParaRPr lang="es-EC" sz="1400" b="1" dirty="0"/>
        </a:p>
      </dgm:t>
    </dgm:pt>
    <dgm:pt modelId="{5A0FBEA5-42F4-4F6B-B4BC-96D957C923DE}" type="parTrans" cxnId="{3611BB0F-6161-4E8F-B16A-87327DF0F67B}">
      <dgm:prSet/>
      <dgm:spPr/>
      <dgm:t>
        <a:bodyPr/>
        <a:lstStyle/>
        <a:p>
          <a:endParaRPr lang="es-EC"/>
        </a:p>
      </dgm:t>
    </dgm:pt>
    <dgm:pt modelId="{6624DA62-E42F-4120-8D0F-9F0E22042A04}" type="sibTrans" cxnId="{3611BB0F-6161-4E8F-B16A-87327DF0F67B}">
      <dgm:prSet/>
      <dgm:spPr/>
      <dgm:t>
        <a:bodyPr/>
        <a:lstStyle/>
        <a:p>
          <a:endParaRPr lang="es-EC"/>
        </a:p>
      </dgm:t>
    </dgm:pt>
    <dgm:pt modelId="{66614D36-9303-4DDD-AA97-41B33872DBC1}">
      <dgm:prSet phldrT="[Texto]" custT="1"/>
      <dgm:spPr/>
      <dgm:t>
        <a:bodyPr/>
        <a:lstStyle/>
        <a:p>
          <a:r>
            <a:rPr lang="es-EC" sz="1400" dirty="0" smtClean="0"/>
            <a:t>Minimizar impactos negativos de los procesos de urbanización</a:t>
          </a:r>
          <a:endParaRPr lang="es-EC" sz="1400" dirty="0"/>
        </a:p>
      </dgm:t>
    </dgm:pt>
    <dgm:pt modelId="{2012966A-38D8-4EAC-997A-BC935E0EF522}" type="parTrans" cxnId="{3AB105B1-655E-4D21-A966-780B35AB7A7B}">
      <dgm:prSet/>
      <dgm:spPr/>
      <dgm:t>
        <a:bodyPr/>
        <a:lstStyle/>
        <a:p>
          <a:endParaRPr lang="es-EC"/>
        </a:p>
      </dgm:t>
    </dgm:pt>
    <dgm:pt modelId="{5EBF9913-15CD-4C46-9946-F2655BEACA4E}" type="sibTrans" cxnId="{3AB105B1-655E-4D21-A966-780B35AB7A7B}">
      <dgm:prSet/>
      <dgm:spPr/>
      <dgm:t>
        <a:bodyPr/>
        <a:lstStyle/>
        <a:p>
          <a:endParaRPr lang="es-EC"/>
        </a:p>
      </dgm:t>
    </dgm:pt>
    <dgm:pt modelId="{B4E0B4FD-7A3F-4746-9955-836F0A06EFB0}">
      <dgm:prSet phldrT="[Texto]" custT="1"/>
      <dgm:spPr/>
      <dgm:t>
        <a:bodyPr/>
        <a:lstStyle/>
        <a:p>
          <a:r>
            <a:rPr lang="es-EC" sz="1400" dirty="0" smtClean="0"/>
            <a:t>Ocupación del suelo</a:t>
          </a:r>
          <a:endParaRPr lang="es-EC" sz="1400" dirty="0"/>
        </a:p>
      </dgm:t>
    </dgm:pt>
    <dgm:pt modelId="{01AF5C0C-CBED-41DE-80A1-8EC29FAF972E}" type="parTrans" cxnId="{65D8AF31-584D-4FBF-8F14-CBB701521C4A}">
      <dgm:prSet/>
      <dgm:spPr/>
      <dgm:t>
        <a:bodyPr/>
        <a:lstStyle/>
        <a:p>
          <a:endParaRPr lang="es-EC"/>
        </a:p>
      </dgm:t>
    </dgm:pt>
    <dgm:pt modelId="{E01A8295-AC12-4C51-9A57-2C5776676B01}" type="sibTrans" cxnId="{65D8AF31-584D-4FBF-8F14-CBB701521C4A}">
      <dgm:prSet/>
      <dgm:spPr/>
      <dgm:t>
        <a:bodyPr/>
        <a:lstStyle/>
        <a:p>
          <a:endParaRPr lang="es-EC"/>
        </a:p>
      </dgm:t>
    </dgm:pt>
    <dgm:pt modelId="{57039491-0CF2-4979-A35E-943D7B33AA36}">
      <dgm:prSet phldrT="[Texto]" custT="1"/>
      <dgm:spPr/>
      <dgm:t>
        <a:bodyPr/>
        <a:lstStyle/>
        <a:p>
          <a:r>
            <a:rPr lang="es-EC" sz="1400" dirty="0" smtClean="0"/>
            <a:t>Formular planes, programas y proyectos</a:t>
          </a:r>
          <a:endParaRPr lang="es-EC" sz="1400" dirty="0"/>
        </a:p>
      </dgm:t>
    </dgm:pt>
    <dgm:pt modelId="{281872B8-E01F-4C03-808B-51BBABB8F925}" type="parTrans" cxnId="{AF3BC143-907A-4260-A795-020337992798}">
      <dgm:prSet/>
      <dgm:spPr/>
      <dgm:t>
        <a:bodyPr/>
        <a:lstStyle/>
        <a:p>
          <a:endParaRPr lang="es-EC"/>
        </a:p>
      </dgm:t>
    </dgm:pt>
    <dgm:pt modelId="{BC0605BA-91E8-4E5E-B09E-F35D7E756383}" type="sibTrans" cxnId="{AF3BC143-907A-4260-A795-020337992798}">
      <dgm:prSet/>
      <dgm:spPr/>
      <dgm:t>
        <a:bodyPr/>
        <a:lstStyle/>
        <a:p>
          <a:endParaRPr lang="es-EC"/>
        </a:p>
      </dgm:t>
    </dgm:pt>
    <dgm:pt modelId="{A390990B-640A-4B04-A301-B28E306399E9}">
      <dgm:prSet phldrT="[Texto]" custT="1"/>
      <dgm:spPr/>
      <dgm:t>
        <a:bodyPr/>
        <a:lstStyle/>
        <a:p>
          <a:r>
            <a:rPr lang="es-EC" sz="1400" dirty="0" smtClean="0"/>
            <a:t>Solucionar conflictos de uso de suelo</a:t>
          </a:r>
          <a:endParaRPr lang="es-EC" sz="1400" dirty="0"/>
        </a:p>
      </dgm:t>
    </dgm:pt>
    <dgm:pt modelId="{4265DAB4-5CDD-4297-8591-BE46F144C2CA}" type="parTrans" cxnId="{7744E2E8-A9B3-4049-923D-E50625139796}">
      <dgm:prSet/>
      <dgm:spPr/>
      <dgm:t>
        <a:bodyPr/>
        <a:lstStyle/>
        <a:p>
          <a:endParaRPr lang="es-EC"/>
        </a:p>
      </dgm:t>
    </dgm:pt>
    <dgm:pt modelId="{8780C99A-5010-4322-B462-D2F29C7503BB}" type="sibTrans" cxnId="{7744E2E8-A9B3-4049-923D-E50625139796}">
      <dgm:prSet/>
      <dgm:spPr/>
      <dgm:t>
        <a:bodyPr/>
        <a:lstStyle/>
        <a:p>
          <a:endParaRPr lang="es-EC"/>
        </a:p>
      </dgm:t>
    </dgm:pt>
    <dgm:pt modelId="{D9F70BCB-0A8C-4CC9-8172-85D03432CE2F}">
      <dgm:prSet phldrT="[Texto]" custT="1"/>
      <dgm:spPr/>
      <dgm:t>
        <a:bodyPr/>
        <a:lstStyle/>
        <a:p>
          <a:r>
            <a:rPr lang="es-EC" sz="1600" b="1" dirty="0" smtClean="0"/>
            <a:t>¿Dónde?</a:t>
          </a:r>
          <a:endParaRPr lang="es-EC" sz="1600" b="1" dirty="0"/>
        </a:p>
      </dgm:t>
    </dgm:pt>
    <dgm:pt modelId="{3C76105D-20AE-4B4E-85D9-BA4C94EC49EC}" type="parTrans" cxnId="{362BB6CB-2BE5-4CB8-BFBD-984F22913076}">
      <dgm:prSet/>
      <dgm:spPr/>
      <dgm:t>
        <a:bodyPr/>
        <a:lstStyle/>
        <a:p>
          <a:endParaRPr lang="es-EC"/>
        </a:p>
      </dgm:t>
    </dgm:pt>
    <dgm:pt modelId="{2092363B-3448-4A92-90E1-CF4BB5958C1C}" type="sibTrans" cxnId="{362BB6CB-2BE5-4CB8-BFBD-984F22913076}">
      <dgm:prSet/>
      <dgm:spPr/>
      <dgm:t>
        <a:bodyPr/>
        <a:lstStyle/>
        <a:p>
          <a:endParaRPr lang="es-EC"/>
        </a:p>
      </dgm:t>
    </dgm:pt>
    <dgm:pt modelId="{11FE7E35-D656-4964-B4E1-D0BB4BB4EC86}">
      <dgm:prSet phldrT="[Texto]"/>
      <dgm:spPr/>
      <dgm:t>
        <a:bodyPr/>
        <a:lstStyle/>
        <a:p>
          <a:r>
            <a:rPr lang="es-EC" dirty="0" smtClean="0"/>
            <a:t>Municipio</a:t>
          </a:r>
          <a:endParaRPr lang="es-EC" dirty="0"/>
        </a:p>
      </dgm:t>
    </dgm:pt>
    <dgm:pt modelId="{791F7A35-CF4B-45E0-A99C-2C37EC8E7706}" type="parTrans" cxnId="{6C65AA5F-1B8F-4A19-9E42-3D8046229A35}">
      <dgm:prSet/>
      <dgm:spPr/>
      <dgm:t>
        <a:bodyPr/>
        <a:lstStyle/>
        <a:p>
          <a:endParaRPr lang="es-EC"/>
        </a:p>
      </dgm:t>
    </dgm:pt>
    <dgm:pt modelId="{8ECD3021-ABD1-4CE5-818C-B8858AC5618C}" type="sibTrans" cxnId="{6C65AA5F-1B8F-4A19-9E42-3D8046229A35}">
      <dgm:prSet/>
      <dgm:spPr/>
      <dgm:t>
        <a:bodyPr/>
        <a:lstStyle/>
        <a:p>
          <a:endParaRPr lang="es-EC"/>
        </a:p>
      </dgm:t>
    </dgm:pt>
    <dgm:pt modelId="{A8200C40-8453-4380-86F5-14A637B0A953}">
      <dgm:prSet phldrT="[Texto]" custT="1"/>
      <dgm:spPr/>
      <dgm:t>
        <a:bodyPr/>
        <a:lstStyle/>
        <a:p>
          <a:r>
            <a:rPr lang="es-EC" sz="1400" b="1" dirty="0" smtClean="0"/>
            <a:t>¿Escala?</a:t>
          </a:r>
          <a:endParaRPr lang="es-EC" sz="1400" b="1" dirty="0"/>
        </a:p>
      </dgm:t>
    </dgm:pt>
    <dgm:pt modelId="{E13DE21C-DB62-4770-AD68-F410FEF91218}" type="parTrans" cxnId="{11D148EF-44AE-4D23-8E37-0D2F04DEA2D4}">
      <dgm:prSet/>
      <dgm:spPr/>
      <dgm:t>
        <a:bodyPr/>
        <a:lstStyle/>
        <a:p>
          <a:endParaRPr lang="es-EC"/>
        </a:p>
      </dgm:t>
    </dgm:pt>
    <dgm:pt modelId="{771859C7-EB5D-469B-A188-7F145B90E5EE}" type="sibTrans" cxnId="{11D148EF-44AE-4D23-8E37-0D2F04DEA2D4}">
      <dgm:prSet/>
      <dgm:spPr/>
      <dgm:t>
        <a:bodyPr/>
        <a:lstStyle/>
        <a:p>
          <a:endParaRPr lang="es-EC"/>
        </a:p>
      </dgm:t>
    </dgm:pt>
    <dgm:pt modelId="{A425BA05-8506-4BD8-A5C4-553773E90E59}">
      <dgm:prSet phldrT="[Texto]" custT="1"/>
      <dgm:spPr/>
      <dgm:t>
        <a:bodyPr/>
        <a:lstStyle/>
        <a:p>
          <a:r>
            <a:rPr lang="es-EC" sz="1400" dirty="0" smtClean="0"/>
            <a:t>1:10000</a:t>
          </a:r>
        </a:p>
        <a:p>
          <a:r>
            <a:rPr lang="es-EC" sz="1400" dirty="0" smtClean="0"/>
            <a:t>1:5000</a:t>
          </a:r>
          <a:endParaRPr lang="es-EC" sz="1400" dirty="0"/>
        </a:p>
      </dgm:t>
    </dgm:pt>
    <dgm:pt modelId="{80F5F606-303A-495E-9A5B-A9CC899A7D66}" type="parTrans" cxnId="{51EB2324-5AAE-4886-BBC3-2AB8B383A8C5}">
      <dgm:prSet/>
      <dgm:spPr/>
      <dgm:t>
        <a:bodyPr/>
        <a:lstStyle/>
        <a:p>
          <a:endParaRPr lang="es-EC"/>
        </a:p>
      </dgm:t>
    </dgm:pt>
    <dgm:pt modelId="{C8F506E5-D878-4019-A5C0-D874859E1917}" type="sibTrans" cxnId="{51EB2324-5AAE-4886-BBC3-2AB8B383A8C5}">
      <dgm:prSet/>
      <dgm:spPr/>
      <dgm:t>
        <a:bodyPr/>
        <a:lstStyle/>
        <a:p>
          <a:endParaRPr lang="es-EC"/>
        </a:p>
      </dgm:t>
    </dgm:pt>
    <dgm:pt modelId="{025DCBC3-80DF-4E36-BFDC-522B35C8825E}" type="pres">
      <dgm:prSet presAssocID="{BAAFAA12-B0B0-4CCB-89F5-881F95177039}" presName="hierChild1" presStyleCnt="0">
        <dgm:presLayoutVars>
          <dgm:chPref val="1"/>
          <dgm:dir/>
          <dgm:animOne val="branch"/>
          <dgm:animLvl val="lvl"/>
          <dgm:resizeHandles/>
        </dgm:presLayoutVars>
      </dgm:prSet>
      <dgm:spPr/>
      <dgm:t>
        <a:bodyPr/>
        <a:lstStyle/>
        <a:p>
          <a:endParaRPr lang="es-ES"/>
        </a:p>
      </dgm:t>
    </dgm:pt>
    <dgm:pt modelId="{5F52C421-0F8F-4A7C-A9ED-400F54ED0A2B}" type="pres">
      <dgm:prSet presAssocID="{EE4F5C19-D64C-4A60-9AE7-7CC4744FDE77}" presName="hierRoot1" presStyleCnt="0"/>
      <dgm:spPr/>
    </dgm:pt>
    <dgm:pt modelId="{A86CF95F-CFFA-4E48-A234-C928C3C55590}" type="pres">
      <dgm:prSet presAssocID="{EE4F5C19-D64C-4A60-9AE7-7CC4744FDE77}" presName="composite" presStyleCnt="0"/>
      <dgm:spPr/>
    </dgm:pt>
    <dgm:pt modelId="{1C1BDDF8-5AC0-40D1-A2D8-B9B02870C1CD}" type="pres">
      <dgm:prSet presAssocID="{EE4F5C19-D64C-4A60-9AE7-7CC4744FDE77}" presName="background" presStyleLbl="node0" presStyleIdx="0" presStyleCnt="1"/>
      <dgm:spPr/>
    </dgm:pt>
    <dgm:pt modelId="{9F857886-A082-47C4-A781-A2425AE3B90F}" type="pres">
      <dgm:prSet presAssocID="{EE4F5C19-D64C-4A60-9AE7-7CC4744FDE77}" presName="text" presStyleLbl="fgAcc0" presStyleIdx="0" presStyleCnt="1" custScaleX="159040" custLinFactY="-100000" custLinFactNeighborX="-28823" custLinFactNeighborY="-124210">
        <dgm:presLayoutVars>
          <dgm:chPref val="3"/>
        </dgm:presLayoutVars>
      </dgm:prSet>
      <dgm:spPr/>
      <dgm:t>
        <a:bodyPr/>
        <a:lstStyle/>
        <a:p>
          <a:endParaRPr lang="es-EC"/>
        </a:p>
      </dgm:t>
    </dgm:pt>
    <dgm:pt modelId="{6851FD5E-4ED3-48AF-B82C-7DB3B14B7E2E}" type="pres">
      <dgm:prSet presAssocID="{EE4F5C19-D64C-4A60-9AE7-7CC4744FDE77}" presName="hierChild2" presStyleCnt="0"/>
      <dgm:spPr/>
    </dgm:pt>
    <dgm:pt modelId="{3B61F3E9-768F-4B1E-ABCB-0BA72CE98513}" type="pres">
      <dgm:prSet presAssocID="{21187992-8DA9-4DDF-9192-24D81E35E511}" presName="Name10" presStyleLbl="parChTrans1D2" presStyleIdx="0" presStyleCnt="4"/>
      <dgm:spPr/>
      <dgm:t>
        <a:bodyPr/>
        <a:lstStyle/>
        <a:p>
          <a:endParaRPr lang="es-ES"/>
        </a:p>
      </dgm:t>
    </dgm:pt>
    <dgm:pt modelId="{B2F3ACCB-905D-4ABF-8930-EF69F56850C8}" type="pres">
      <dgm:prSet presAssocID="{736C6CF0-BD9B-4017-8922-385FC7CF09CE}" presName="hierRoot2" presStyleCnt="0"/>
      <dgm:spPr/>
    </dgm:pt>
    <dgm:pt modelId="{60551E43-C69F-4DCC-AE96-2BD61F42BDF2}" type="pres">
      <dgm:prSet presAssocID="{736C6CF0-BD9B-4017-8922-385FC7CF09CE}" presName="composite2" presStyleCnt="0"/>
      <dgm:spPr/>
    </dgm:pt>
    <dgm:pt modelId="{1CDA378B-B424-48F5-A27E-61D42189849E}" type="pres">
      <dgm:prSet presAssocID="{736C6CF0-BD9B-4017-8922-385FC7CF09CE}" presName="background2" presStyleLbl="node2" presStyleIdx="0" presStyleCnt="4"/>
      <dgm:spPr/>
    </dgm:pt>
    <dgm:pt modelId="{565EB1BA-EA0E-441E-9AF6-BE08AAA8E44C}" type="pres">
      <dgm:prSet presAssocID="{736C6CF0-BD9B-4017-8922-385FC7CF09CE}" presName="text2" presStyleLbl="fgAcc2" presStyleIdx="0" presStyleCnt="4" custLinFactY="-84965" custLinFactNeighborX="-72795" custLinFactNeighborY="-100000">
        <dgm:presLayoutVars>
          <dgm:chPref val="3"/>
        </dgm:presLayoutVars>
      </dgm:prSet>
      <dgm:spPr/>
      <dgm:t>
        <a:bodyPr/>
        <a:lstStyle/>
        <a:p>
          <a:endParaRPr lang="es-EC"/>
        </a:p>
      </dgm:t>
    </dgm:pt>
    <dgm:pt modelId="{7867D1EF-9B9B-4202-BC91-F89E9F3D1FF1}" type="pres">
      <dgm:prSet presAssocID="{736C6CF0-BD9B-4017-8922-385FC7CF09CE}" presName="hierChild3" presStyleCnt="0"/>
      <dgm:spPr/>
    </dgm:pt>
    <dgm:pt modelId="{399ACB44-73B7-4846-ADF5-C11BBF4EC079}" type="pres">
      <dgm:prSet presAssocID="{28BB1B5A-475F-4FE5-84DE-C3EF7376ADC3}" presName="Name17" presStyleLbl="parChTrans1D3" presStyleIdx="0" presStyleCnt="6"/>
      <dgm:spPr/>
      <dgm:t>
        <a:bodyPr/>
        <a:lstStyle/>
        <a:p>
          <a:endParaRPr lang="es-ES"/>
        </a:p>
      </dgm:t>
    </dgm:pt>
    <dgm:pt modelId="{8A7F992A-60BA-4A4E-A782-FE9160D1CF93}" type="pres">
      <dgm:prSet presAssocID="{C39BC66A-BD43-4246-93B1-2E8DA90B3A1A}" presName="hierRoot3" presStyleCnt="0"/>
      <dgm:spPr/>
    </dgm:pt>
    <dgm:pt modelId="{54ABEB5A-DC06-4196-BF08-E4372D3AFB2E}" type="pres">
      <dgm:prSet presAssocID="{C39BC66A-BD43-4246-93B1-2E8DA90B3A1A}" presName="composite3" presStyleCnt="0"/>
      <dgm:spPr/>
    </dgm:pt>
    <dgm:pt modelId="{66D601FC-6B11-4EB9-ADD5-FF4A0E6139C8}" type="pres">
      <dgm:prSet presAssocID="{C39BC66A-BD43-4246-93B1-2E8DA90B3A1A}" presName="background3" presStyleLbl="node3" presStyleIdx="0" presStyleCnt="6"/>
      <dgm:spPr/>
    </dgm:pt>
    <dgm:pt modelId="{F35DD12E-3948-4897-96EF-FB2B6769C069}" type="pres">
      <dgm:prSet presAssocID="{C39BC66A-BD43-4246-93B1-2E8DA90B3A1A}" presName="text3" presStyleLbl="fgAcc3" presStyleIdx="0" presStyleCnt="6" custScaleX="125917" custLinFactY="-47536" custLinFactNeighborX="-50436" custLinFactNeighborY="-100000">
        <dgm:presLayoutVars>
          <dgm:chPref val="3"/>
        </dgm:presLayoutVars>
      </dgm:prSet>
      <dgm:spPr/>
      <dgm:t>
        <a:bodyPr/>
        <a:lstStyle/>
        <a:p>
          <a:endParaRPr lang="es-EC"/>
        </a:p>
      </dgm:t>
    </dgm:pt>
    <dgm:pt modelId="{768775A8-31D6-42DD-B4D2-6F6C01CE5DB3}" type="pres">
      <dgm:prSet presAssocID="{C39BC66A-BD43-4246-93B1-2E8DA90B3A1A}" presName="hierChild4" presStyleCnt="0"/>
      <dgm:spPr/>
    </dgm:pt>
    <dgm:pt modelId="{F4732942-FCBF-4009-97EB-E42962C5305F}" type="pres">
      <dgm:prSet presAssocID="{1331A2FA-FC06-47D3-BE0E-FC88B66CD040}" presName="Name23" presStyleLbl="parChTrans1D4" presStyleIdx="0" presStyleCnt="2"/>
      <dgm:spPr/>
      <dgm:t>
        <a:bodyPr/>
        <a:lstStyle/>
        <a:p>
          <a:endParaRPr lang="es-ES"/>
        </a:p>
      </dgm:t>
    </dgm:pt>
    <dgm:pt modelId="{630BA6B2-DD04-4A87-BE64-AFC24DB833FC}" type="pres">
      <dgm:prSet presAssocID="{1194EB68-9589-4762-8513-4D1028C9286C}" presName="hierRoot4" presStyleCnt="0"/>
      <dgm:spPr/>
    </dgm:pt>
    <dgm:pt modelId="{C4AEA6D9-E529-468F-8BE9-91F4E9C533A3}" type="pres">
      <dgm:prSet presAssocID="{1194EB68-9589-4762-8513-4D1028C9286C}" presName="composite4" presStyleCnt="0"/>
      <dgm:spPr/>
    </dgm:pt>
    <dgm:pt modelId="{2B425232-6EA9-4B9E-9D60-653D2949EE49}" type="pres">
      <dgm:prSet presAssocID="{1194EB68-9589-4762-8513-4D1028C9286C}" presName="background4" presStyleLbl="node4" presStyleIdx="0" presStyleCnt="2"/>
      <dgm:spPr/>
    </dgm:pt>
    <dgm:pt modelId="{0E353C50-BF5F-4150-8996-A8313A6360B0}" type="pres">
      <dgm:prSet presAssocID="{1194EB68-9589-4762-8513-4D1028C9286C}" presName="text4" presStyleLbl="fgAcc4" presStyleIdx="0" presStyleCnt="2" custScaleX="135886" custScaleY="133797" custLinFactY="3372" custLinFactNeighborX="-365" custLinFactNeighborY="100000">
        <dgm:presLayoutVars>
          <dgm:chPref val="3"/>
        </dgm:presLayoutVars>
      </dgm:prSet>
      <dgm:spPr/>
      <dgm:t>
        <a:bodyPr/>
        <a:lstStyle/>
        <a:p>
          <a:endParaRPr lang="es-ES"/>
        </a:p>
      </dgm:t>
    </dgm:pt>
    <dgm:pt modelId="{EADFC275-312F-42ED-8B33-E6C19DFE7990}" type="pres">
      <dgm:prSet presAssocID="{1194EB68-9589-4762-8513-4D1028C9286C}" presName="hierChild5" presStyleCnt="0"/>
      <dgm:spPr/>
    </dgm:pt>
    <dgm:pt modelId="{6969468A-847D-46D6-9269-155B7520FEFD}" type="pres">
      <dgm:prSet presAssocID="{01AF5C0C-CBED-41DE-80A1-8EC29FAF972E}" presName="Name23" presStyleLbl="parChTrans1D4" presStyleIdx="1" presStyleCnt="2"/>
      <dgm:spPr/>
      <dgm:t>
        <a:bodyPr/>
        <a:lstStyle/>
        <a:p>
          <a:endParaRPr lang="es-ES"/>
        </a:p>
      </dgm:t>
    </dgm:pt>
    <dgm:pt modelId="{FA421FF2-0B5A-42D8-8695-052BE00E4338}" type="pres">
      <dgm:prSet presAssocID="{B4E0B4FD-7A3F-4746-9955-836F0A06EFB0}" presName="hierRoot4" presStyleCnt="0"/>
      <dgm:spPr/>
    </dgm:pt>
    <dgm:pt modelId="{34155DEF-FB08-42A5-8FBA-14F89B9F7861}" type="pres">
      <dgm:prSet presAssocID="{B4E0B4FD-7A3F-4746-9955-836F0A06EFB0}" presName="composite4" presStyleCnt="0"/>
      <dgm:spPr/>
    </dgm:pt>
    <dgm:pt modelId="{D90B861F-9E25-4821-8C02-607E0B8FD3A8}" type="pres">
      <dgm:prSet presAssocID="{B4E0B4FD-7A3F-4746-9955-836F0A06EFB0}" presName="background4" presStyleLbl="node4" presStyleIdx="1" presStyleCnt="2"/>
      <dgm:spPr/>
    </dgm:pt>
    <dgm:pt modelId="{5FFAF1EB-3FD9-42F7-9535-D43C8A147B34}" type="pres">
      <dgm:prSet presAssocID="{B4E0B4FD-7A3F-4746-9955-836F0A06EFB0}" presName="text4" presStyleLbl="fgAcc4" presStyleIdx="1" presStyleCnt="2" custScaleX="116979" custScaleY="139258" custLinFactY="3373" custLinFactNeighborX="31536" custLinFactNeighborY="100000">
        <dgm:presLayoutVars>
          <dgm:chPref val="3"/>
        </dgm:presLayoutVars>
      </dgm:prSet>
      <dgm:spPr/>
      <dgm:t>
        <a:bodyPr/>
        <a:lstStyle/>
        <a:p>
          <a:endParaRPr lang="es-EC"/>
        </a:p>
      </dgm:t>
    </dgm:pt>
    <dgm:pt modelId="{D3ABD71F-4676-4D05-A991-4C7E2C833CFB}" type="pres">
      <dgm:prSet presAssocID="{B4E0B4FD-7A3F-4746-9955-836F0A06EFB0}" presName="hierChild5" presStyleCnt="0"/>
      <dgm:spPr/>
    </dgm:pt>
    <dgm:pt modelId="{4170A6D7-C2B0-4E27-B331-4EEEED4A7854}" type="pres">
      <dgm:prSet presAssocID="{5A0FBEA5-42F4-4F6B-B4BC-96D957C923DE}" presName="Name10" presStyleLbl="parChTrans1D2" presStyleIdx="1" presStyleCnt="4"/>
      <dgm:spPr/>
      <dgm:t>
        <a:bodyPr/>
        <a:lstStyle/>
        <a:p>
          <a:endParaRPr lang="es-ES"/>
        </a:p>
      </dgm:t>
    </dgm:pt>
    <dgm:pt modelId="{F07F5BE2-8A20-4387-8083-45413219B586}" type="pres">
      <dgm:prSet presAssocID="{BCC4C239-EF03-4C40-98B1-C7B4482CA9B0}" presName="hierRoot2" presStyleCnt="0"/>
      <dgm:spPr/>
    </dgm:pt>
    <dgm:pt modelId="{E8989376-F51D-42EB-991C-A6FFDA2F5DA8}" type="pres">
      <dgm:prSet presAssocID="{BCC4C239-EF03-4C40-98B1-C7B4482CA9B0}" presName="composite2" presStyleCnt="0"/>
      <dgm:spPr/>
    </dgm:pt>
    <dgm:pt modelId="{5E25FE22-B507-4D28-81ED-2D874CBA8E21}" type="pres">
      <dgm:prSet presAssocID="{BCC4C239-EF03-4C40-98B1-C7B4482CA9B0}" presName="background2" presStyleLbl="node2" presStyleIdx="1" presStyleCnt="4"/>
      <dgm:spPr/>
    </dgm:pt>
    <dgm:pt modelId="{03CF808A-FBEA-4FAD-82C9-48D87BF8C06E}" type="pres">
      <dgm:prSet presAssocID="{BCC4C239-EF03-4C40-98B1-C7B4482CA9B0}" presName="text2" presStyleLbl="fgAcc2" presStyleIdx="1" presStyleCnt="4" custScaleX="135389" custLinFactY="-68594" custLinFactNeighborX="-4402" custLinFactNeighborY="-100000">
        <dgm:presLayoutVars>
          <dgm:chPref val="3"/>
        </dgm:presLayoutVars>
      </dgm:prSet>
      <dgm:spPr/>
      <dgm:t>
        <a:bodyPr/>
        <a:lstStyle/>
        <a:p>
          <a:endParaRPr lang="es-EC"/>
        </a:p>
      </dgm:t>
    </dgm:pt>
    <dgm:pt modelId="{5FC3E046-E2B7-48D5-BA3A-3B500B7639BB}" type="pres">
      <dgm:prSet presAssocID="{BCC4C239-EF03-4C40-98B1-C7B4482CA9B0}" presName="hierChild3" presStyleCnt="0"/>
      <dgm:spPr/>
    </dgm:pt>
    <dgm:pt modelId="{E14E1AC0-4730-49E9-A728-16529BBCFAA3}" type="pres">
      <dgm:prSet presAssocID="{2012966A-38D8-4EAC-997A-BC935E0EF522}" presName="Name17" presStyleLbl="parChTrans1D3" presStyleIdx="1" presStyleCnt="6"/>
      <dgm:spPr/>
      <dgm:t>
        <a:bodyPr/>
        <a:lstStyle/>
        <a:p>
          <a:endParaRPr lang="es-ES"/>
        </a:p>
      </dgm:t>
    </dgm:pt>
    <dgm:pt modelId="{0FFA26D2-9838-4912-BEDC-48E10EA33FD5}" type="pres">
      <dgm:prSet presAssocID="{66614D36-9303-4DDD-AA97-41B33872DBC1}" presName="hierRoot3" presStyleCnt="0"/>
      <dgm:spPr/>
    </dgm:pt>
    <dgm:pt modelId="{0388689E-26D3-4D82-8B7A-F1CD5F00FF86}" type="pres">
      <dgm:prSet presAssocID="{66614D36-9303-4DDD-AA97-41B33872DBC1}" presName="composite3" presStyleCnt="0"/>
      <dgm:spPr/>
    </dgm:pt>
    <dgm:pt modelId="{449AB5D3-D5BC-414F-9CCA-60F74EFC8C0B}" type="pres">
      <dgm:prSet presAssocID="{66614D36-9303-4DDD-AA97-41B33872DBC1}" presName="background3" presStyleLbl="node3" presStyleIdx="1" presStyleCnt="6"/>
      <dgm:spPr/>
    </dgm:pt>
    <dgm:pt modelId="{6DB33B13-6DBC-4681-8C05-2F2F228B6F08}" type="pres">
      <dgm:prSet presAssocID="{66614D36-9303-4DDD-AA97-41B33872DBC1}" presName="text3" presStyleLbl="fgAcc3" presStyleIdx="1" presStyleCnt="6" custScaleX="136735" custScaleY="241462" custLinFactY="-45220" custLinFactNeighborX="-17629" custLinFactNeighborY="-100000">
        <dgm:presLayoutVars>
          <dgm:chPref val="3"/>
        </dgm:presLayoutVars>
      </dgm:prSet>
      <dgm:spPr/>
      <dgm:t>
        <a:bodyPr/>
        <a:lstStyle/>
        <a:p>
          <a:endParaRPr lang="es-EC"/>
        </a:p>
      </dgm:t>
    </dgm:pt>
    <dgm:pt modelId="{EDD9BF6E-4C3F-4ACC-96F0-0B6EC3EEC71C}" type="pres">
      <dgm:prSet presAssocID="{66614D36-9303-4DDD-AA97-41B33872DBC1}" presName="hierChild4" presStyleCnt="0"/>
      <dgm:spPr/>
    </dgm:pt>
    <dgm:pt modelId="{EE57250C-4F59-44E8-BF10-6BF9C5EB4A10}" type="pres">
      <dgm:prSet presAssocID="{281872B8-E01F-4C03-808B-51BBABB8F925}" presName="Name17" presStyleLbl="parChTrans1D3" presStyleIdx="2" presStyleCnt="6"/>
      <dgm:spPr/>
      <dgm:t>
        <a:bodyPr/>
        <a:lstStyle/>
        <a:p>
          <a:endParaRPr lang="es-ES"/>
        </a:p>
      </dgm:t>
    </dgm:pt>
    <dgm:pt modelId="{8653ED3A-72EB-401B-B446-C7E293458171}" type="pres">
      <dgm:prSet presAssocID="{57039491-0CF2-4979-A35E-943D7B33AA36}" presName="hierRoot3" presStyleCnt="0"/>
      <dgm:spPr/>
    </dgm:pt>
    <dgm:pt modelId="{14EF04A0-8430-4F22-B528-EDD3B71C2545}" type="pres">
      <dgm:prSet presAssocID="{57039491-0CF2-4979-A35E-943D7B33AA36}" presName="composite3" presStyleCnt="0"/>
      <dgm:spPr/>
    </dgm:pt>
    <dgm:pt modelId="{37D253D4-C4CB-4E5E-B78A-8053CB429E16}" type="pres">
      <dgm:prSet presAssocID="{57039491-0CF2-4979-A35E-943D7B33AA36}" presName="background3" presStyleLbl="node3" presStyleIdx="2" presStyleCnt="6"/>
      <dgm:spPr/>
    </dgm:pt>
    <dgm:pt modelId="{8459EE06-E03D-4A41-984F-AC902DB249EE}" type="pres">
      <dgm:prSet presAssocID="{57039491-0CF2-4979-A35E-943D7B33AA36}" presName="text3" presStyleLbl="fgAcc3" presStyleIdx="2" presStyleCnt="6" custScaleX="128011" custScaleY="207777" custLinFactNeighborX="-27246" custLinFactNeighborY="78186">
        <dgm:presLayoutVars>
          <dgm:chPref val="3"/>
        </dgm:presLayoutVars>
      </dgm:prSet>
      <dgm:spPr/>
      <dgm:t>
        <a:bodyPr/>
        <a:lstStyle/>
        <a:p>
          <a:endParaRPr lang="es-EC"/>
        </a:p>
      </dgm:t>
    </dgm:pt>
    <dgm:pt modelId="{407FF686-BBE3-4CC9-B219-46331B4CF85E}" type="pres">
      <dgm:prSet presAssocID="{57039491-0CF2-4979-A35E-943D7B33AA36}" presName="hierChild4" presStyleCnt="0"/>
      <dgm:spPr/>
    </dgm:pt>
    <dgm:pt modelId="{C84EFA7F-D94C-487F-88A7-DB46209653ED}" type="pres">
      <dgm:prSet presAssocID="{4265DAB4-5CDD-4297-8591-BE46F144C2CA}" presName="Name17" presStyleLbl="parChTrans1D3" presStyleIdx="3" presStyleCnt="6"/>
      <dgm:spPr/>
      <dgm:t>
        <a:bodyPr/>
        <a:lstStyle/>
        <a:p>
          <a:endParaRPr lang="es-ES"/>
        </a:p>
      </dgm:t>
    </dgm:pt>
    <dgm:pt modelId="{D4D3F3C7-6DB5-4539-A906-F9DBD7AA2363}" type="pres">
      <dgm:prSet presAssocID="{A390990B-640A-4B04-A301-B28E306399E9}" presName="hierRoot3" presStyleCnt="0"/>
      <dgm:spPr/>
    </dgm:pt>
    <dgm:pt modelId="{C56C5807-3F07-4363-A965-E8DF372ACA86}" type="pres">
      <dgm:prSet presAssocID="{A390990B-640A-4B04-A301-B28E306399E9}" presName="composite3" presStyleCnt="0"/>
      <dgm:spPr/>
    </dgm:pt>
    <dgm:pt modelId="{9AA87E16-2BFF-4263-9D21-9D9FA7929595}" type="pres">
      <dgm:prSet presAssocID="{A390990B-640A-4B04-A301-B28E306399E9}" presName="background3" presStyleLbl="node3" presStyleIdx="3" presStyleCnt="6"/>
      <dgm:spPr/>
    </dgm:pt>
    <dgm:pt modelId="{F78FB319-A1A7-43DC-B086-F56A8749E190}" type="pres">
      <dgm:prSet presAssocID="{A390990B-640A-4B04-A301-B28E306399E9}" presName="text3" presStyleLbl="fgAcc3" presStyleIdx="3" presStyleCnt="6" custScaleX="123885" custScaleY="170514" custLinFactY="-55341" custLinFactNeighborX="-43354" custLinFactNeighborY="-100000">
        <dgm:presLayoutVars>
          <dgm:chPref val="3"/>
        </dgm:presLayoutVars>
      </dgm:prSet>
      <dgm:spPr/>
      <dgm:t>
        <a:bodyPr/>
        <a:lstStyle/>
        <a:p>
          <a:endParaRPr lang="es-ES"/>
        </a:p>
      </dgm:t>
    </dgm:pt>
    <dgm:pt modelId="{C5D54257-B58A-4C07-9567-7C08B1FBD80A}" type="pres">
      <dgm:prSet presAssocID="{A390990B-640A-4B04-A301-B28E306399E9}" presName="hierChild4" presStyleCnt="0"/>
      <dgm:spPr/>
    </dgm:pt>
    <dgm:pt modelId="{7129228D-62C8-4CDD-98B8-28A8811C5AA2}" type="pres">
      <dgm:prSet presAssocID="{3C76105D-20AE-4B4E-85D9-BA4C94EC49EC}" presName="Name10" presStyleLbl="parChTrans1D2" presStyleIdx="2" presStyleCnt="4"/>
      <dgm:spPr/>
      <dgm:t>
        <a:bodyPr/>
        <a:lstStyle/>
        <a:p>
          <a:endParaRPr lang="es-ES"/>
        </a:p>
      </dgm:t>
    </dgm:pt>
    <dgm:pt modelId="{A53421E8-BB3C-4C71-93B2-AEA3F5BF4E88}" type="pres">
      <dgm:prSet presAssocID="{D9F70BCB-0A8C-4CC9-8172-85D03432CE2F}" presName="hierRoot2" presStyleCnt="0"/>
      <dgm:spPr/>
    </dgm:pt>
    <dgm:pt modelId="{52C62586-0243-487B-8ABD-D716EA13778C}" type="pres">
      <dgm:prSet presAssocID="{D9F70BCB-0A8C-4CC9-8172-85D03432CE2F}" presName="composite2" presStyleCnt="0"/>
      <dgm:spPr/>
    </dgm:pt>
    <dgm:pt modelId="{D8FEA530-BCFB-46BE-B518-4B9DB9442CFE}" type="pres">
      <dgm:prSet presAssocID="{D9F70BCB-0A8C-4CC9-8172-85D03432CE2F}" presName="background2" presStyleLbl="node2" presStyleIdx="2" presStyleCnt="4"/>
      <dgm:spPr/>
    </dgm:pt>
    <dgm:pt modelId="{73B1E1CE-74BC-4D43-BA96-6B9829337554}" type="pres">
      <dgm:prSet presAssocID="{D9F70BCB-0A8C-4CC9-8172-85D03432CE2F}" presName="text2" presStyleLbl="fgAcc2" presStyleIdx="2" presStyleCnt="4" custScaleX="126756" custLinFactY="-68594" custLinFactNeighborX="-57348" custLinFactNeighborY="-100000">
        <dgm:presLayoutVars>
          <dgm:chPref val="3"/>
        </dgm:presLayoutVars>
      </dgm:prSet>
      <dgm:spPr/>
      <dgm:t>
        <a:bodyPr/>
        <a:lstStyle/>
        <a:p>
          <a:endParaRPr lang="es-EC"/>
        </a:p>
      </dgm:t>
    </dgm:pt>
    <dgm:pt modelId="{995415D7-3905-4409-90F5-65B01383999A}" type="pres">
      <dgm:prSet presAssocID="{D9F70BCB-0A8C-4CC9-8172-85D03432CE2F}" presName="hierChild3" presStyleCnt="0"/>
      <dgm:spPr/>
    </dgm:pt>
    <dgm:pt modelId="{709C213B-4A19-4222-8DDF-1224658C28F8}" type="pres">
      <dgm:prSet presAssocID="{791F7A35-CF4B-45E0-A99C-2C37EC8E7706}" presName="Name17" presStyleLbl="parChTrans1D3" presStyleIdx="4" presStyleCnt="6"/>
      <dgm:spPr/>
      <dgm:t>
        <a:bodyPr/>
        <a:lstStyle/>
        <a:p>
          <a:endParaRPr lang="es-ES"/>
        </a:p>
      </dgm:t>
    </dgm:pt>
    <dgm:pt modelId="{AF6F0203-90E7-43A5-B9A5-103188371988}" type="pres">
      <dgm:prSet presAssocID="{11FE7E35-D656-4964-B4E1-D0BB4BB4EC86}" presName="hierRoot3" presStyleCnt="0"/>
      <dgm:spPr/>
    </dgm:pt>
    <dgm:pt modelId="{1303ABAF-61D8-48CF-83AE-EE86C70BDF97}" type="pres">
      <dgm:prSet presAssocID="{11FE7E35-D656-4964-B4E1-D0BB4BB4EC86}" presName="composite3" presStyleCnt="0"/>
      <dgm:spPr/>
    </dgm:pt>
    <dgm:pt modelId="{28E853B7-458B-44EE-B03C-63A7D7674AF4}" type="pres">
      <dgm:prSet presAssocID="{11FE7E35-D656-4964-B4E1-D0BB4BB4EC86}" presName="background3" presStyleLbl="node3" presStyleIdx="4" presStyleCnt="6"/>
      <dgm:spPr/>
    </dgm:pt>
    <dgm:pt modelId="{B313B646-9DCF-4927-A66D-543391668716}" type="pres">
      <dgm:prSet presAssocID="{11FE7E35-D656-4964-B4E1-D0BB4BB4EC86}" presName="text3" presStyleLbl="fgAcc3" presStyleIdx="4" presStyleCnt="6" custLinFactY="-16976" custLinFactNeighborX="-31805" custLinFactNeighborY="-100000">
        <dgm:presLayoutVars>
          <dgm:chPref val="3"/>
        </dgm:presLayoutVars>
      </dgm:prSet>
      <dgm:spPr/>
      <dgm:t>
        <a:bodyPr/>
        <a:lstStyle/>
        <a:p>
          <a:endParaRPr lang="es-ES"/>
        </a:p>
      </dgm:t>
    </dgm:pt>
    <dgm:pt modelId="{385521F6-3A55-430B-9494-E8181FE68F76}" type="pres">
      <dgm:prSet presAssocID="{11FE7E35-D656-4964-B4E1-D0BB4BB4EC86}" presName="hierChild4" presStyleCnt="0"/>
      <dgm:spPr/>
    </dgm:pt>
    <dgm:pt modelId="{C446B716-E60F-4D11-A3E6-DE083498AB2E}" type="pres">
      <dgm:prSet presAssocID="{E13DE21C-DB62-4770-AD68-F410FEF91218}" presName="Name10" presStyleLbl="parChTrans1D2" presStyleIdx="3" presStyleCnt="4"/>
      <dgm:spPr/>
      <dgm:t>
        <a:bodyPr/>
        <a:lstStyle/>
        <a:p>
          <a:endParaRPr lang="es-ES"/>
        </a:p>
      </dgm:t>
    </dgm:pt>
    <dgm:pt modelId="{3C43322F-1767-4812-AD15-A3910DA745FB}" type="pres">
      <dgm:prSet presAssocID="{A8200C40-8453-4380-86F5-14A637B0A953}" presName="hierRoot2" presStyleCnt="0"/>
      <dgm:spPr/>
    </dgm:pt>
    <dgm:pt modelId="{DC7B73CF-B03D-4DE7-9ED9-4B0D7321FBE9}" type="pres">
      <dgm:prSet presAssocID="{A8200C40-8453-4380-86F5-14A637B0A953}" presName="composite2" presStyleCnt="0"/>
      <dgm:spPr/>
    </dgm:pt>
    <dgm:pt modelId="{A545290F-8692-4204-AB0B-14BE9F96FB1A}" type="pres">
      <dgm:prSet presAssocID="{A8200C40-8453-4380-86F5-14A637B0A953}" presName="background2" presStyleLbl="node2" presStyleIdx="3" presStyleCnt="4"/>
      <dgm:spPr/>
    </dgm:pt>
    <dgm:pt modelId="{54ED8C3C-7642-4FC2-AAA9-38C040AD55F6}" type="pres">
      <dgm:prSet presAssocID="{A8200C40-8453-4380-86F5-14A637B0A953}" presName="text2" presStyleLbl="fgAcc2" presStyleIdx="3" presStyleCnt="4" custLinFactY="-83305" custLinFactNeighborX="-6755" custLinFactNeighborY="-100000">
        <dgm:presLayoutVars>
          <dgm:chPref val="3"/>
        </dgm:presLayoutVars>
      </dgm:prSet>
      <dgm:spPr/>
      <dgm:t>
        <a:bodyPr/>
        <a:lstStyle/>
        <a:p>
          <a:endParaRPr lang="es-EC"/>
        </a:p>
      </dgm:t>
    </dgm:pt>
    <dgm:pt modelId="{A8AA9E4F-726F-4BAC-9752-8A2896DABF17}" type="pres">
      <dgm:prSet presAssocID="{A8200C40-8453-4380-86F5-14A637B0A953}" presName="hierChild3" presStyleCnt="0"/>
      <dgm:spPr/>
    </dgm:pt>
    <dgm:pt modelId="{538B34AF-1EB9-4D29-9715-806935054230}" type="pres">
      <dgm:prSet presAssocID="{80F5F606-303A-495E-9A5B-A9CC899A7D66}" presName="Name17" presStyleLbl="parChTrans1D3" presStyleIdx="5" presStyleCnt="6"/>
      <dgm:spPr/>
      <dgm:t>
        <a:bodyPr/>
        <a:lstStyle/>
        <a:p>
          <a:endParaRPr lang="es-ES"/>
        </a:p>
      </dgm:t>
    </dgm:pt>
    <dgm:pt modelId="{0100CE6E-837E-4602-961D-F29C6834F5F1}" type="pres">
      <dgm:prSet presAssocID="{A425BA05-8506-4BD8-A5C4-553773E90E59}" presName="hierRoot3" presStyleCnt="0"/>
      <dgm:spPr/>
    </dgm:pt>
    <dgm:pt modelId="{D70DAAA7-8553-4078-957E-51259C4C8561}" type="pres">
      <dgm:prSet presAssocID="{A425BA05-8506-4BD8-A5C4-553773E90E59}" presName="composite3" presStyleCnt="0"/>
      <dgm:spPr/>
    </dgm:pt>
    <dgm:pt modelId="{C7D65538-BF91-44E4-89D9-045E631F12CE}" type="pres">
      <dgm:prSet presAssocID="{A425BA05-8506-4BD8-A5C4-553773E90E59}" presName="background3" presStyleLbl="node3" presStyleIdx="5" presStyleCnt="6"/>
      <dgm:spPr/>
    </dgm:pt>
    <dgm:pt modelId="{9C1406C1-BDDD-4E95-BAD7-0E072F2E7C35}" type="pres">
      <dgm:prSet presAssocID="{A425BA05-8506-4BD8-A5C4-553773E90E59}" presName="text3" presStyleLbl="fgAcc3" presStyleIdx="5" presStyleCnt="6" custScaleY="174939" custLinFactY="-35305" custLinFactNeighborX="-10278" custLinFactNeighborY="-100000">
        <dgm:presLayoutVars>
          <dgm:chPref val="3"/>
        </dgm:presLayoutVars>
      </dgm:prSet>
      <dgm:spPr/>
      <dgm:t>
        <a:bodyPr/>
        <a:lstStyle/>
        <a:p>
          <a:endParaRPr lang="es-EC"/>
        </a:p>
      </dgm:t>
    </dgm:pt>
    <dgm:pt modelId="{17C89F92-D6A5-44A8-839A-EA00B6309A40}" type="pres">
      <dgm:prSet presAssocID="{A425BA05-8506-4BD8-A5C4-553773E90E59}" presName="hierChild4" presStyleCnt="0"/>
      <dgm:spPr/>
    </dgm:pt>
  </dgm:ptLst>
  <dgm:cxnLst>
    <dgm:cxn modelId="{6419CECD-6166-47A9-A9F6-914AD2735797}" type="presOf" srcId="{57039491-0CF2-4979-A35E-943D7B33AA36}" destId="{8459EE06-E03D-4A41-984F-AC902DB249EE}" srcOrd="0" destOrd="0" presId="urn:microsoft.com/office/officeart/2005/8/layout/hierarchy1"/>
    <dgm:cxn modelId="{11D148EF-44AE-4D23-8E37-0D2F04DEA2D4}" srcId="{EE4F5C19-D64C-4A60-9AE7-7CC4744FDE77}" destId="{A8200C40-8453-4380-86F5-14A637B0A953}" srcOrd="3" destOrd="0" parTransId="{E13DE21C-DB62-4770-AD68-F410FEF91218}" sibTransId="{771859C7-EB5D-469B-A188-7F145B90E5EE}"/>
    <dgm:cxn modelId="{7744E2E8-A9B3-4049-923D-E50625139796}" srcId="{BCC4C239-EF03-4C40-98B1-C7B4482CA9B0}" destId="{A390990B-640A-4B04-A301-B28E306399E9}" srcOrd="2" destOrd="0" parTransId="{4265DAB4-5CDD-4297-8591-BE46F144C2CA}" sibTransId="{8780C99A-5010-4322-B462-D2F29C7503BB}"/>
    <dgm:cxn modelId="{717F028B-F71E-4ED1-8A54-BE9021E8F046}" type="presOf" srcId="{2012966A-38D8-4EAC-997A-BC935E0EF522}" destId="{E14E1AC0-4730-49E9-A728-16529BBCFAA3}" srcOrd="0" destOrd="0" presId="urn:microsoft.com/office/officeart/2005/8/layout/hierarchy1"/>
    <dgm:cxn modelId="{C33AE882-3BF9-407D-8EA9-AAB894B3B11A}" type="presOf" srcId="{66614D36-9303-4DDD-AA97-41B33872DBC1}" destId="{6DB33B13-6DBC-4681-8C05-2F2F228B6F08}" srcOrd="0" destOrd="0" presId="urn:microsoft.com/office/officeart/2005/8/layout/hierarchy1"/>
    <dgm:cxn modelId="{178F1E3D-4FBC-49DF-A5C3-D27F652BDE81}" type="presOf" srcId="{1194EB68-9589-4762-8513-4D1028C9286C}" destId="{0E353C50-BF5F-4150-8996-A8313A6360B0}" srcOrd="0" destOrd="0" presId="urn:microsoft.com/office/officeart/2005/8/layout/hierarchy1"/>
    <dgm:cxn modelId="{1DF10352-F722-4412-8193-A4A66910B05B}" type="presOf" srcId="{3C76105D-20AE-4B4E-85D9-BA4C94EC49EC}" destId="{7129228D-62C8-4CDD-98B8-28A8811C5AA2}" srcOrd="0" destOrd="0" presId="urn:microsoft.com/office/officeart/2005/8/layout/hierarchy1"/>
    <dgm:cxn modelId="{4854D44F-FD33-41F0-8C5E-28126C8335F7}" type="presOf" srcId="{BCC4C239-EF03-4C40-98B1-C7B4482CA9B0}" destId="{03CF808A-FBEA-4FAD-82C9-48D87BF8C06E}" srcOrd="0" destOrd="0" presId="urn:microsoft.com/office/officeart/2005/8/layout/hierarchy1"/>
    <dgm:cxn modelId="{AE2CD5E5-F365-4B73-9F3C-BCBF8164D40B}" type="presOf" srcId="{5A0FBEA5-42F4-4F6B-B4BC-96D957C923DE}" destId="{4170A6D7-C2B0-4E27-B331-4EEEED4A7854}" srcOrd="0" destOrd="0" presId="urn:microsoft.com/office/officeart/2005/8/layout/hierarchy1"/>
    <dgm:cxn modelId="{13C6F1ED-D4B4-444A-A07E-CB23EB919696}" type="presOf" srcId="{BAAFAA12-B0B0-4CCB-89F5-881F95177039}" destId="{025DCBC3-80DF-4E36-BFDC-522B35C8825E}" srcOrd="0" destOrd="0" presId="urn:microsoft.com/office/officeart/2005/8/layout/hierarchy1"/>
    <dgm:cxn modelId="{C5E5AEBD-AD4B-4B73-BE89-6435FF22A079}" type="presOf" srcId="{791F7A35-CF4B-45E0-A99C-2C37EC8E7706}" destId="{709C213B-4A19-4222-8DDF-1224658C28F8}" srcOrd="0" destOrd="0" presId="urn:microsoft.com/office/officeart/2005/8/layout/hierarchy1"/>
    <dgm:cxn modelId="{432FC8D4-FD6A-4908-A4AB-AAB73D19385A}" type="presOf" srcId="{1331A2FA-FC06-47D3-BE0E-FC88B66CD040}" destId="{F4732942-FCBF-4009-97EB-E42962C5305F}" srcOrd="0" destOrd="0" presId="urn:microsoft.com/office/officeart/2005/8/layout/hierarchy1"/>
    <dgm:cxn modelId="{BC067835-8CAD-48EA-B435-1A6444D520C7}" type="presOf" srcId="{B4E0B4FD-7A3F-4746-9955-836F0A06EFB0}" destId="{5FFAF1EB-3FD9-42F7-9535-D43C8A147B34}" srcOrd="0" destOrd="0" presId="urn:microsoft.com/office/officeart/2005/8/layout/hierarchy1"/>
    <dgm:cxn modelId="{65D8AF31-584D-4FBF-8F14-CBB701521C4A}" srcId="{C39BC66A-BD43-4246-93B1-2E8DA90B3A1A}" destId="{B4E0B4FD-7A3F-4746-9955-836F0A06EFB0}" srcOrd="1" destOrd="0" parTransId="{01AF5C0C-CBED-41DE-80A1-8EC29FAF972E}" sibTransId="{E01A8295-AC12-4C51-9A57-2C5776676B01}"/>
    <dgm:cxn modelId="{51EB2324-5AAE-4886-BBC3-2AB8B383A8C5}" srcId="{A8200C40-8453-4380-86F5-14A637B0A953}" destId="{A425BA05-8506-4BD8-A5C4-553773E90E59}" srcOrd="0" destOrd="0" parTransId="{80F5F606-303A-495E-9A5B-A9CC899A7D66}" sibTransId="{C8F506E5-D878-4019-A5C0-D874859E1917}"/>
    <dgm:cxn modelId="{2D501DEA-83D8-4D4B-8F36-4FE7B510871A}" type="presOf" srcId="{A8200C40-8453-4380-86F5-14A637B0A953}" destId="{54ED8C3C-7642-4FC2-AAA9-38C040AD55F6}" srcOrd="0" destOrd="0" presId="urn:microsoft.com/office/officeart/2005/8/layout/hierarchy1"/>
    <dgm:cxn modelId="{6C65AA5F-1B8F-4A19-9E42-3D8046229A35}" srcId="{D9F70BCB-0A8C-4CC9-8172-85D03432CE2F}" destId="{11FE7E35-D656-4964-B4E1-D0BB4BB4EC86}" srcOrd="0" destOrd="0" parTransId="{791F7A35-CF4B-45E0-A99C-2C37EC8E7706}" sibTransId="{8ECD3021-ABD1-4CE5-818C-B8858AC5618C}"/>
    <dgm:cxn modelId="{40F428D1-3019-4DA2-82F6-AF3C8E75C02F}" type="presOf" srcId="{4265DAB4-5CDD-4297-8591-BE46F144C2CA}" destId="{C84EFA7F-D94C-487F-88A7-DB46209653ED}" srcOrd="0" destOrd="0" presId="urn:microsoft.com/office/officeart/2005/8/layout/hierarchy1"/>
    <dgm:cxn modelId="{4CC45C1A-D64B-407C-8785-6D6112919873}" srcId="{C39BC66A-BD43-4246-93B1-2E8DA90B3A1A}" destId="{1194EB68-9589-4762-8513-4D1028C9286C}" srcOrd="0" destOrd="0" parTransId="{1331A2FA-FC06-47D3-BE0E-FC88B66CD040}" sibTransId="{FA15C018-B92F-41F3-BCEC-BC82B8BE64B2}"/>
    <dgm:cxn modelId="{3611BB0F-6161-4E8F-B16A-87327DF0F67B}" srcId="{EE4F5C19-D64C-4A60-9AE7-7CC4744FDE77}" destId="{BCC4C239-EF03-4C40-98B1-C7B4482CA9B0}" srcOrd="1" destOrd="0" parTransId="{5A0FBEA5-42F4-4F6B-B4BC-96D957C923DE}" sibTransId="{6624DA62-E42F-4120-8D0F-9F0E22042A04}"/>
    <dgm:cxn modelId="{4799B614-A447-4876-8E4B-EB8C9210C5E7}" type="presOf" srcId="{C39BC66A-BD43-4246-93B1-2E8DA90B3A1A}" destId="{F35DD12E-3948-4897-96EF-FB2B6769C069}" srcOrd="0" destOrd="0" presId="urn:microsoft.com/office/officeart/2005/8/layout/hierarchy1"/>
    <dgm:cxn modelId="{C04EA695-B65C-43A7-90CF-A7496014C91B}" type="presOf" srcId="{80F5F606-303A-495E-9A5B-A9CC899A7D66}" destId="{538B34AF-1EB9-4D29-9715-806935054230}" srcOrd="0" destOrd="0" presId="urn:microsoft.com/office/officeart/2005/8/layout/hierarchy1"/>
    <dgm:cxn modelId="{DA9A6766-E7D1-4DDE-8334-91FA99F0EBB7}" type="presOf" srcId="{28BB1B5A-475F-4FE5-84DE-C3EF7376ADC3}" destId="{399ACB44-73B7-4846-ADF5-C11BBF4EC079}" srcOrd="0" destOrd="0" presId="urn:microsoft.com/office/officeart/2005/8/layout/hierarchy1"/>
    <dgm:cxn modelId="{0FEF2573-2022-425B-AC4E-5C1911884CBB}" srcId="{BAAFAA12-B0B0-4CCB-89F5-881F95177039}" destId="{EE4F5C19-D64C-4A60-9AE7-7CC4744FDE77}" srcOrd="0" destOrd="0" parTransId="{EB323494-271D-4E56-83B6-40AFC64823E5}" sibTransId="{1057EE7D-F730-4AA4-B501-54B9E7E32656}"/>
    <dgm:cxn modelId="{3876D2A3-1498-4304-8BDA-CB9878F9A81D}" type="presOf" srcId="{A425BA05-8506-4BD8-A5C4-553773E90E59}" destId="{9C1406C1-BDDD-4E95-BAD7-0E072F2E7C35}" srcOrd="0" destOrd="0" presId="urn:microsoft.com/office/officeart/2005/8/layout/hierarchy1"/>
    <dgm:cxn modelId="{517E1B46-BDC1-4673-8FD0-3F2A7F01341D}" srcId="{EE4F5C19-D64C-4A60-9AE7-7CC4744FDE77}" destId="{736C6CF0-BD9B-4017-8922-385FC7CF09CE}" srcOrd="0" destOrd="0" parTransId="{21187992-8DA9-4DDF-9192-24D81E35E511}" sibTransId="{26EBDA9C-44F4-46D4-9F97-EDF34E7CFB5E}"/>
    <dgm:cxn modelId="{362BB6CB-2BE5-4CB8-BFBD-984F22913076}" srcId="{EE4F5C19-D64C-4A60-9AE7-7CC4744FDE77}" destId="{D9F70BCB-0A8C-4CC9-8172-85D03432CE2F}" srcOrd="2" destOrd="0" parTransId="{3C76105D-20AE-4B4E-85D9-BA4C94EC49EC}" sibTransId="{2092363B-3448-4A92-90E1-CF4BB5958C1C}"/>
    <dgm:cxn modelId="{DBF037EF-E4FD-469C-B021-AACD25917A57}" type="presOf" srcId="{A390990B-640A-4B04-A301-B28E306399E9}" destId="{F78FB319-A1A7-43DC-B086-F56A8749E190}" srcOrd="0" destOrd="0" presId="urn:microsoft.com/office/officeart/2005/8/layout/hierarchy1"/>
    <dgm:cxn modelId="{5765D227-3A85-4B6C-8556-BB733E4A80F0}" type="presOf" srcId="{01AF5C0C-CBED-41DE-80A1-8EC29FAF972E}" destId="{6969468A-847D-46D6-9269-155B7520FEFD}" srcOrd="0" destOrd="0" presId="urn:microsoft.com/office/officeart/2005/8/layout/hierarchy1"/>
    <dgm:cxn modelId="{91A11102-8561-4929-AF89-F4AF2D56706C}" type="presOf" srcId="{E13DE21C-DB62-4770-AD68-F410FEF91218}" destId="{C446B716-E60F-4D11-A3E6-DE083498AB2E}" srcOrd="0" destOrd="0" presId="urn:microsoft.com/office/officeart/2005/8/layout/hierarchy1"/>
    <dgm:cxn modelId="{1DD8DBAF-FFA8-435D-A0A4-983D6A7FECC6}" type="presOf" srcId="{281872B8-E01F-4C03-808B-51BBABB8F925}" destId="{EE57250C-4F59-44E8-BF10-6BF9C5EB4A10}" srcOrd="0" destOrd="0" presId="urn:microsoft.com/office/officeart/2005/8/layout/hierarchy1"/>
    <dgm:cxn modelId="{3AB105B1-655E-4D21-A966-780B35AB7A7B}" srcId="{BCC4C239-EF03-4C40-98B1-C7B4482CA9B0}" destId="{66614D36-9303-4DDD-AA97-41B33872DBC1}" srcOrd="0" destOrd="0" parTransId="{2012966A-38D8-4EAC-997A-BC935E0EF522}" sibTransId="{5EBF9913-15CD-4C46-9946-F2655BEACA4E}"/>
    <dgm:cxn modelId="{C1938BFE-1987-4014-BCE6-11987D439EF8}" type="presOf" srcId="{736C6CF0-BD9B-4017-8922-385FC7CF09CE}" destId="{565EB1BA-EA0E-441E-9AF6-BE08AAA8E44C}" srcOrd="0" destOrd="0" presId="urn:microsoft.com/office/officeart/2005/8/layout/hierarchy1"/>
    <dgm:cxn modelId="{24B54BAC-35E8-4443-B5DE-E2BA32BBD22C}" type="presOf" srcId="{11FE7E35-D656-4964-B4E1-D0BB4BB4EC86}" destId="{B313B646-9DCF-4927-A66D-543391668716}" srcOrd="0" destOrd="0" presId="urn:microsoft.com/office/officeart/2005/8/layout/hierarchy1"/>
    <dgm:cxn modelId="{AF3BC143-907A-4260-A795-020337992798}" srcId="{BCC4C239-EF03-4C40-98B1-C7B4482CA9B0}" destId="{57039491-0CF2-4979-A35E-943D7B33AA36}" srcOrd="1" destOrd="0" parTransId="{281872B8-E01F-4C03-808B-51BBABB8F925}" sibTransId="{BC0605BA-91E8-4E5E-B09E-F35D7E756383}"/>
    <dgm:cxn modelId="{C3778977-5C4B-4653-B79A-9D213452F6B1}" type="presOf" srcId="{D9F70BCB-0A8C-4CC9-8172-85D03432CE2F}" destId="{73B1E1CE-74BC-4D43-BA96-6B9829337554}" srcOrd="0" destOrd="0" presId="urn:microsoft.com/office/officeart/2005/8/layout/hierarchy1"/>
    <dgm:cxn modelId="{05841E2B-AA1B-4EDC-8300-50AFB4B1DA0D}" type="presOf" srcId="{EE4F5C19-D64C-4A60-9AE7-7CC4744FDE77}" destId="{9F857886-A082-47C4-A781-A2425AE3B90F}" srcOrd="0" destOrd="0" presId="urn:microsoft.com/office/officeart/2005/8/layout/hierarchy1"/>
    <dgm:cxn modelId="{B1689DB4-B952-4F86-9CE1-A6C221C342B8}" srcId="{736C6CF0-BD9B-4017-8922-385FC7CF09CE}" destId="{C39BC66A-BD43-4246-93B1-2E8DA90B3A1A}" srcOrd="0" destOrd="0" parTransId="{28BB1B5A-475F-4FE5-84DE-C3EF7376ADC3}" sibTransId="{880DD986-90E9-4845-AD2C-F430B55BB315}"/>
    <dgm:cxn modelId="{5DEDC08F-53EF-4A30-AF1F-08C319DC4349}" type="presOf" srcId="{21187992-8DA9-4DDF-9192-24D81E35E511}" destId="{3B61F3E9-768F-4B1E-ABCB-0BA72CE98513}" srcOrd="0" destOrd="0" presId="urn:microsoft.com/office/officeart/2005/8/layout/hierarchy1"/>
    <dgm:cxn modelId="{59F58119-C29B-4915-A3AA-5F69D2E14DB5}" type="presParOf" srcId="{025DCBC3-80DF-4E36-BFDC-522B35C8825E}" destId="{5F52C421-0F8F-4A7C-A9ED-400F54ED0A2B}" srcOrd="0" destOrd="0" presId="urn:microsoft.com/office/officeart/2005/8/layout/hierarchy1"/>
    <dgm:cxn modelId="{F18E7441-115D-46E7-A37E-7AC0068474B9}" type="presParOf" srcId="{5F52C421-0F8F-4A7C-A9ED-400F54ED0A2B}" destId="{A86CF95F-CFFA-4E48-A234-C928C3C55590}" srcOrd="0" destOrd="0" presId="urn:microsoft.com/office/officeart/2005/8/layout/hierarchy1"/>
    <dgm:cxn modelId="{9FA7D6DF-FD26-42AE-81D5-C3B5D18D2558}" type="presParOf" srcId="{A86CF95F-CFFA-4E48-A234-C928C3C55590}" destId="{1C1BDDF8-5AC0-40D1-A2D8-B9B02870C1CD}" srcOrd="0" destOrd="0" presId="urn:microsoft.com/office/officeart/2005/8/layout/hierarchy1"/>
    <dgm:cxn modelId="{A82C220C-5ED5-48A5-A46B-B22E72E052D5}" type="presParOf" srcId="{A86CF95F-CFFA-4E48-A234-C928C3C55590}" destId="{9F857886-A082-47C4-A781-A2425AE3B90F}" srcOrd="1" destOrd="0" presId="urn:microsoft.com/office/officeart/2005/8/layout/hierarchy1"/>
    <dgm:cxn modelId="{4534E319-5206-4EE5-B32F-782CDA401DB5}" type="presParOf" srcId="{5F52C421-0F8F-4A7C-A9ED-400F54ED0A2B}" destId="{6851FD5E-4ED3-48AF-B82C-7DB3B14B7E2E}" srcOrd="1" destOrd="0" presId="urn:microsoft.com/office/officeart/2005/8/layout/hierarchy1"/>
    <dgm:cxn modelId="{98BC1FB5-6E47-4982-80C1-9BCCB7DA576B}" type="presParOf" srcId="{6851FD5E-4ED3-48AF-B82C-7DB3B14B7E2E}" destId="{3B61F3E9-768F-4B1E-ABCB-0BA72CE98513}" srcOrd="0" destOrd="0" presId="urn:microsoft.com/office/officeart/2005/8/layout/hierarchy1"/>
    <dgm:cxn modelId="{EED07EB3-4AAC-46D3-B822-D3E81BCCBAD7}" type="presParOf" srcId="{6851FD5E-4ED3-48AF-B82C-7DB3B14B7E2E}" destId="{B2F3ACCB-905D-4ABF-8930-EF69F56850C8}" srcOrd="1" destOrd="0" presId="urn:microsoft.com/office/officeart/2005/8/layout/hierarchy1"/>
    <dgm:cxn modelId="{01035B37-CFE1-43DD-B625-1B8CBDF2AA75}" type="presParOf" srcId="{B2F3ACCB-905D-4ABF-8930-EF69F56850C8}" destId="{60551E43-C69F-4DCC-AE96-2BD61F42BDF2}" srcOrd="0" destOrd="0" presId="urn:microsoft.com/office/officeart/2005/8/layout/hierarchy1"/>
    <dgm:cxn modelId="{F76E458B-33D6-4F10-BB75-F78211E41607}" type="presParOf" srcId="{60551E43-C69F-4DCC-AE96-2BD61F42BDF2}" destId="{1CDA378B-B424-48F5-A27E-61D42189849E}" srcOrd="0" destOrd="0" presId="urn:microsoft.com/office/officeart/2005/8/layout/hierarchy1"/>
    <dgm:cxn modelId="{A604B292-E80C-48FD-82DF-22A5F5C0E5E6}" type="presParOf" srcId="{60551E43-C69F-4DCC-AE96-2BD61F42BDF2}" destId="{565EB1BA-EA0E-441E-9AF6-BE08AAA8E44C}" srcOrd="1" destOrd="0" presId="urn:microsoft.com/office/officeart/2005/8/layout/hierarchy1"/>
    <dgm:cxn modelId="{FCAEA8F9-8CE1-49D4-BF3A-7FFC08C2D83B}" type="presParOf" srcId="{B2F3ACCB-905D-4ABF-8930-EF69F56850C8}" destId="{7867D1EF-9B9B-4202-BC91-F89E9F3D1FF1}" srcOrd="1" destOrd="0" presId="urn:microsoft.com/office/officeart/2005/8/layout/hierarchy1"/>
    <dgm:cxn modelId="{DF51C286-EAC2-4227-A864-AD47E7F19394}" type="presParOf" srcId="{7867D1EF-9B9B-4202-BC91-F89E9F3D1FF1}" destId="{399ACB44-73B7-4846-ADF5-C11BBF4EC079}" srcOrd="0" destOrd="0" presId="urn:microsoft.com/office/officeart/2005/8/layout/hierarchy1"/>
    <dgm:cxn modelId="{90FA2353-84BD-4409-8113-9C40CDD5568B}" type="presParOf" srcId="{7867D1EF-9B9B-4202-BC91-F89E9F3D1FF1}" destId="{8A7F992A-60BA-4A4E-A782-FE9160D1CF93}" srcOrd="1" destOrd="0" presId="urn:microsoft.com/office/officeart/2005/8/layout/hierarchy1"/>
    <dgm:cxn modelId="{07812154-D738-4D41-9D11-AA42AF180EA4}" type="presParOf" srcId="{8A7F992A-60BA-4A4E-A782-FE9160D1CF93}" destId="{54ABEB5A-DC06-4196-BF08-E4372D3AFB2E}" srcOrd="0" destOrd="0" presId="urn:microsoft.com/office/officeart/2005/8/layout/hierarchy1"/>
    <dgm:cxn modelId="{BD5F5028-8B27-42E8-88F2-73433BABFC5C}" type="presParOf" srcId="{54ABEB5A-DC06-4196-BF08-E4372D3AFB2E}" destId="{66D601FC-6B11-4EB9-ADD5-FF4A0E6139C8}" srcOrd="0" destOrd="0" presId="urn:microsoft.com/office/officeart/2005/8/layout/hierarchy1"/>
    <dgm:cxn modelId="{C6F64C53-4F36-484D-B9E5-36F224E8B77D}" type="presParOf" srcId="{54ABEB5A-DC06-4196-BF08-E4372D3AFB2E}" destId="{F35DD12E-3948-4897-96EF-FB2B6769C069}" srcOrd="1" destOrd="0" presId="urn:microsoft.com/office/officeart/2005/8/layout/hierarchy1"/>
    <dgm:cxn modelId="{BBAB0D28-DFA7-47FF-ACCB-4AAA0B1ADF7E}" type="presParOf" srcId="{8A7F992A-60BA-4A4E-A782-FE9160D1CF93}" destId="{768775A8-31D6-42DD-B4D2-6F6C01CE5DB3}" srcOrd="1" destOrd="0" presId="urn:microsoft.com/office/officeart/2005/8/layout/hierarchy1"/>
    <dgm:cxn modelId="{9DB3D6B4-E672-4FF7-88E5-C291A39E00F8}" type="presParOf" srcId="{768775A8-31D6-42DD-B4D2-6F6C01CE5DB3}" destId="{F4732942-FCBF-4009-97EB-E42962C5305F}" srcOrd="0" destOrd="0" presId="urn:microsoft.com/office/officeart/2005/8/layout/hierarchy1"/>
    <dgm:cxn modelId="{1E8EDBD4-C36E-4280-A16D-D004B352FD82}" type="presParOf" srcId="{768775A8-31D6-42DD-B4D2-6F6C01CE5DB3}" destId="{630BA6B2-DD04-4A87-BE64-AFC24DB833FC}" srcOrd="1" destOrd="0" presId="urn:microsoft.com/office/officeart/2005/8/layout/hierarchy1"/>
    <dgm:cxn modelId="{C736E64C-3627-49CE-BAAE-03C1D86870CD}" type="presParOf" srcId="{630BA6B2-DD04-4A87-BE64-AFC24DB833FC}" destId="{C4AEA6D9-E529-468F-8BE9-91F4E9C533A3}" srcOrd="0" destOrd="0" presId="urn:microsoft.com/office/officeart/2005/8/layout/hierarchy1"/>
    <dgm:cxn modelId="{403CDE4E-BEF3-41E8-B2F4-271258FA3056}" type="presParOf" srcId="{C4AEA6D9-E529-468F-8BE9-91F4E9C533A3}" destId="{2B425232-6EA9-4B9E-9D60-653D2949EE49}" srcOrd="0" destOrd="0" presId="urn:microsoft.com/office/officeart/2005/8/layout/hierarchy1"/>
    <dgm:cxn modelId="{B1DF83A6-D742-43D7-9816-7571929AD43A}" type="presParOf" srcId="{C4AEA6D9-E529-468F-8BE9-91F4E9C533A3}" destId="{0E353C50-BF5F-4150-8996-A8313A6360B0}" srcOrd="1" destOrd="0" presId="urn:microsoft.com/office/officeart/2005/8/layout/hierarchy1"/>
    <dgm:cxn modelId="{8A07C6ED-374B-41AF-BB23-D564AAC21665}" type="presParOf" srcId="{630BA6B2-DD04-4A87-BE64-AFC24DB833FC}" destId="{EADFC275-312F-42ED-8B33-E6C19DFE7990}" srcOrd="1" destOrd="0" presId="urn:microsoft.com/office/officeart/2005/8/layout/hierarchy1"/>
    <dgm:cxn modelId="{961408DE-50E6-49F0-80F8-FEFA1433C93C}" type="presParOf" srcId="{768775A8-31D6-42DD-B4D2-6F6C01CE5DB3}" destId="{6969468A-847D-46D6-9269-155B7520FEFD}" srcOrd="2" destOrd="0" presId="urn:microsoft.com/office/officeart/2005/8/layout/hierarchy1"/>
    <dgm:cxn modelId="{B94D1A0A-F0B2-438E-B070-8366F3B75066}" type="presParOf" srcId="{768775A8-31D6-42DD-B4D2-6F6C01CE5DB3}" destId="{FA421FF2-0B5A-42D8-8695-052BE00E4338}" srcOrd="3" destOrd="0" presId="urn:microsoft.com/office/officeart/2005/8/layout/hierarchy1"/>
    <dgm:cxn modelId="{7194548F-3254-43EE-B5F7-11C7B9EB9BA3}" type="presParOf" srcId="{FA421FF2-0B5A-42D8-8695-052BE00E4338}" destId="{34155DEF-FB08-42A5-8FBA-14F89B9F7861}" srcOrd="0" destOrd="0" presId="urn:microsoft.com/office/officeart/2005/8/layout/hierarchy1"/>
    <dgm:cxn modelId="{1F316064-EF05-4F48-85C6-C84E6A26D90A}" type="presParOf" srcId="{34155DEF-FB08-42A5-8FBA-14F89B9F7861}" destId="{D90B861F-9E25-4821-8C02-607E0B8FD3A8}" srcOrd="0" destOrd="0" presId="urn:microsoft.com/office/officeart/2005/8/layout/hierarchy1"/>
    <dgm:cxn modelId="{8DA65B30-B2C1-4D7A-A72B-8DBCD1078E91}" type="presParOf" srcId="{34155DEF-FB08-42A5-8FBA-14F89B9F7861}" destId="{5FFAF1EB-3FD9-42F7-9535-D43C8A147B34}" srcOrd="1" destOrd="0" presId="urn:microsoft.com/office/officeart/2005/8/layout/hierarchy1"/>
    <dgm:cxn modelId="{6592C019-AA67-4249-9C5B-22FA28334BA4}" type="presParOf" srcId="{FA421FF2-0B5A-42D8-8695-052BE00E4338}" destId="{D3ABD71F-4676-4D05-A991-4C7E2C833CFB}" srcOrd="1" destOrd="0" presId="urn:microsoft.com/office/officeart/2005/8/layout/hierarchy1"/>
    <dgm:cxn modelId="{45175C72-C30B-42B4-AFC2-90993862E18A}" type="presParOf" srcId="{6851FD5E-4ED3-48AF-B82C-7DB3B14B7E2E}" destId="{4170A6D7-C2B0-4E27-B331-4EEEED4A7854}" srcOrd="2" destOrd="0" presId="urn:microsoft.com/office/officeart/2005/8/layout/hierarchy1"/>
    <dgm:cxn modelId="{BC18E839-5517-445B-9CBF-33485CC38E87}" type="presParOf" srcId="{6851FD5E-4ED3-48AF-B82C-7DB3B14B7E2E}" destId="{F07F5BE2-8A20-4387-8083-45413219B586}" srcOrd="3" destOrd="0" presId="urn:microsoft.com/office/officeart/2005/8/layout/hierarchy1"/>
    <dgm:cxn modelId="{05D35C70-721C-4D50-BF5F-C04960C96BB4}" type="presParOf" srcId="{F07F5BE2-8A20-4387-8083-45413219B586}" destId="{E8989376-F51D-42EB-991C-A6FFDA2F5DA8}" srcOrd="0" destOrd="0" presId="urn:microsoft.com/office/officeart/2005/8/layout/hierarchy1"/>
    <dgm:cxn modelId="{7F7F858E-A9DF-431A-B50D-6E6AD7BDEC3F}" type="presParOf" srcId="{E8989376-F51D-42EB-991C-A6FFDA2F5DA8}" destId="{5E25FE22-B507-4D28-81ED-2D874CBA8E21}" srcOrd="0" destOrd="0" presId="urn:microsoft.com/office/officeart/2005/8/layout/hierarchy1"/>
    <dgm:cxn modelId="{9903D904-ED19-454C-879A-4EFADBFFEFFB}" type="presParOf" srcId="{E8989376-F51D-42EB-991C-A6FFDA2F5DA8}" destId="{03CF808A-FBEA-4FAD-82C9-48D87BF8C06E}" srcOrd="1" destOrd="0" presId="urn:microsoft.com/office/officeart/2005/8/layout/hierarchy1"/>
    <dgm:cxn modelId="{7102BCA9-B290-4210-8DE6-0CF7D2E7F17A}" type="presParOf" srcId="{F07F5BE2-8A20-4387-8083-45413219B586}" destId="{5FC3E046-E2B7-48D5-BA3A-3B500B7639BB}" srcOrd="1" destOrd="0" presId="urn:microsoft.com/office/officeart/2005/8/layout/hierarchy1"/>
    <dgm:cxn modelId="{3BD84D68-EFE6-4231-A3BE-8AFD0AB3141F}" type="presParOf" srcId="{5FC3E046-E2B7-48D5-BA3A-3B500B7639BB}" destId="{E14E1AC0-4730-49E9-A728-16529BBCFAA3}" srcOrd="0" destOrd="0" presId="urn:microsoft.com/office/officeart/2005/8/layout/hierarchy1"/>
    <dgm:cxn modelId="{650342A2-ECEC-47BA-90F5-33DFE256F01D}" type="presParOf" srcId="{5FC3E046-E2B7-48D5-BA3A-3B500B7639BB}" destId="{0FFA26D2-9838-4912-BEDC-48E10EA33FD5}" srcOrd="1" destOrd="0" presId="urn:microsoft.com/office/officeart/2005/8/layout/hierarchy1"/>
    <dgm:cxn modelId="{BCEC3807-D34E-4555-9E59-7AC17643DF51}" type="presParOf" srcId="{0FFA26D2-9838-4912-BEDC-48E10EA33FD5}" destId="{0388689E-26D3-4D82-8B7A-F1CD5F00FF86}" srcOrd="0" destOrd="0" presId="urn:microsoft.com/office/officeart/2005/8/layout/hierarchy1"/>
    <dgm:cxn modelId="{F200B3B0-9AE3-418B-83A0-E81A6D4DC2AE}" type="presParOf" srcId="{0388689E-26D3-4D82-8B7A-F1CD5F00FF86}" destId="{449AB5D3-D5BC-414F-9CCA-60F74EFC8C0B}" srcOrd="0" destOrd="0" presId="urn:microsoft.com/office/officeart/2005/8/layout/hierarchy1"/>
    <dgm:cxn modelId="{895CA066-7C3D-4B0A-990F-2D7C60AA5FF6}" type="presParOf" srcId="{0388689E-26D3-4D82-8B7A-F1CD5F00FF86}" destId="{6DB33B13-6DBC-4681-8C05-2F2F228B6F08}" srcOrd="1" destOrd="0" presId="urn:microsoft.com/office/officeart/2005/8/layout/hierarchy1"/>
    <dgm:cxn modelId="{E7744D97-0F3F-46E1-B563-3A72B1A85DD4}" type="presParOf" srcId="{0FFA26D2-9838-4912-BEDC-48E10EA33FD5}" destId="{EDD9BF6E-4C3F-4ACC-96F0-0B6EC3EEC71C}" srcOrd="1" destOrd="0" presId="urn:microsoft.com/office/officeart/2005/8/layout/hierarchy1"/>
    <dgm:cxn modelId="{4B499069-8821-41B1-AF00-83A0B8D73985}" type="presParOf" srcId="{5FC3E046-E2B7-48D5-BA3A-3B500B7639BB}" destId="{EE57250C-4F59-44E8-BF10-6BF9C5EB4A10}" srcOrd="2" destOrd="0" presId="urn:microsoft.com/office/officeart/2005/8/layout/hierarchy1"/>
    <dgm:cxn modelId="{69A7666B-98BA-4EDC-9D84-555C54971256}" type="presParOf" srcId="{5FC3E046-E2B7-48D5-BA3A-3B500B7639BB}" destId="{8653ED3A-72EB-401B-B446-C7E293458171}" srcOrd="3" destOrd="0" presId="urn:microsoft.com/office/officeart/2005/8/layout/hierarchy1"/>
    <dgm:cxn modelId="{44EE02CD-2A4C-4EC6-B637-17D23EFB6022}" type="presParOf" srcId="{8653ED3A-72EB-401B-B446-C7E293458171}" destId="{14EF04A0-8430-4F22-B528-EDD3B71C2545}" srcOrd="0" destOrd="0" presId="urn:microsoft.com/office/officeart/2005/8/layout/hierarchy1"/>
    <dgm:cxn modelId="{5F239CE1-A06F-443A-8316-15D831918833}" type="presParOf" srcId="{14EF04A0-8430-4F22-B528-EDD3B71C2545}" destId="{37D253D4-C4CB-4E5E-B78A-8053CB429E16}" srcOrd="0" destOrd="0" presId="urn:microsoft.com/office/officeart/2005/8/layout/hierarchy1"/>
    <dgm:cxn modelId="{A1A8AFE2-BEBB-47F7-98FA-523FDA53B78E}" type="presParOf" srcId="{14EF04A0-8430-4F22-B528-EDD3B71C2545}" destId="{8459EE06-E03D-4A41-984F-AC902DB249EE}" srcOrd="1" destOrd="0" presId="urn:microsoft.com/office/officeart/2005/8/layout/hierarchy1"/>
    <dgm:cxn modelId="{49A43D72-6AF3-4F98-9FD1-13B8923BC332}" type="presParOf" srcId="{8653ED3A-72EB-401B-B446-C7E293458171}" destId="{407FF686-BBE3-4CC9-B219-46331B4CF85E}" srcOrd="1" destOrd="0" presId="urn:microsoft.com/office/officeart/2005/8/layout/hierarchy1"/>
    <dgm:cxn modelId="{9D32FBF1-384C-423C-B0AE-DFA9E626AA8A}" type="presParOf" srcId="{5FC3E046-E2B7-48D5-BA3A-3B500B7639BB}" destId="{C84EFA7F-D94C-487F-88A7-DB46209653ED}" srcOrd="4" destOrd="0" presId="urn:microsoft.com/office/officeart/2005/8/layout/hierarchy1"/>
    <dgm:cxn modelId="{240C4894-DB11-44C8-8DA5-D6CA12852C79}" type="presParOf" srcId="{5FC3E046-E2B7-48D5-BA3A-3B500B7639BB}" destId="{D4D3F3C7-6DB5-4539-A906-F9DBD7AA2363}" srcOrd="5" destOrd="0" presId="urn:microsoft.com/office/officeart/2005/8/layout/hierarchy1"/>
    <dgm:cxn modelId="{ACF8DAB3-E6E1-4AE9-B835-A3A95D23E369}" type="presParOf" srcId="{D4D3F3C7-6DB5-4539-A906-F9DBD7AA2363}" destId="{C56C5807-3F07-4363-A965-E8DF372ACA86}" srcOrd="0" destOrd="0" presId="urn:microsoft.com/office/officeart/2005/8/layout/hierarchy1"/>
    <dgm:cxn modelId="{211E9F46-0980-44E9-83ED-63E6CB8586F2}" type="presParOf" srcId="{C56C5807-3F07-4363-A965-E8DF372ACA86}" destId="{9AA87E16-2BFF-4263-9D21-9D9FA7929595}" srcOrd="0" destOrd="0" presId="urn:microsoft.com/office/officeart/2005/8/layout/hierarchy1"/>
    <dgm:cxn modelId="{27152C15-9316-46A6-8C2D-BB629EA539B4}" type="presParOf" srcId="{C56C5807-3F07-4363-A965-E8DF372ACA86}" destId="{F78FB319-A1A7-43DC-B086-F56A8749E190}" srcOrd="1" destOrd="0" presId="urn:microsoft.com/office/officeart/2005/8/layout/hierarchy1"/>
    <dgm:cxn modelId="{64251660-6662-458E-B581-0A98A090CCCC}" type="presParOf" srcId="{D4D3F3C7-6DB5-4539-A906-F9DBD7AA2363}" destId="{C5D54257-B58A-4C07-9567-7C08B1FBD80A}" srcOrd="1" destOrd="0" presId="urn:microsoft.com/office/officeart/2005/8/layout/hierarchy1"/>
    <dgm:cxn modelId="{38AA9643-2BF0-4F6D-AFD8-B62CB09CAC4D}" type="presParOf" srcId="{6851FD5E-4ED3-48AF-B82C-7DB3B14B7E2E}" destId="{7129228D-62C8-4CDD-98B8-28A8811C5AA2}" srcOrd="4" destOrd="0" presId="urn:microsoft.com/office/officeart/2005/8/layout/hierarchy1"/>
    <dgm:cxn modelId="{F97D3BFD-2A06-401F-A02D-2E0C0F4AD2B4}" type="presParOf" srcId="{6851FD5E-4ED3-48AF-B82C-7DB3B14B7E2E}" destId="{A53421E8-BB3C-4C71-93B2-AEA3F5BF4E88}" srcOrd="5" destOrd="0" presId="urn:microsoft.com/office/officeart/2005/8/layout/hierarchy1"/>
    <dgm:cxn modelId="{676C04BD-AFAE-442A-AF7F-46E5F710BDE4}" type="presParOf" srcId="{A53421E8-BB3C-4C71-93B2-AEA3F5BF4E88}" destId="{52C62586-0243-487B-8ABD-D716EA13778C}" srcOrd="0" destOrd="0" presId="urn:microsoft.com/office/officeart/2005/8/layout/hierarchy1"/>
    <dgm:cxn modelId="{81F80D1C-7B8A-4188-ADB8-A42861AB59B8}" type="presParOf" srcId="{52C62586-0243-487B-8ABD-D716EA13778C}" destId="{D8FEA530-BCFB-46BE-B518-4B9DB9442CFE}" srcOrd="0" destOrd="0" presId="urn:microsoft.com/office/officeart/2005/8/layout/hierarchy1"/>
    <dgm:cxn modelId="{FD896273-9ECD-4BDA-A5EC-58133B51BDD0}" type="presParOf" srcId="{52C62586-0243-487B-8ABD-D716EA13778C}" destId="{73B1E1CE-74BC-4D43-BA96-6B9829337554}" srcOrd="1" destOrd="0" presId="urn:microsoft.com/office/officeart/2005/8/layout/hierarchy1"/>
    <dgm:cxn modelId="{111BFF7A-6DD7-48E3-8D71-25960E3228F7}" type="presParOf" srcId="{A53421E8-BB3C-4C71-93B2-AEA3F5BF4E88}" destId="{995415D7-3905-4409-90F5-65B01383999A}" srcOrd="1" destOrd="0" presId="urn:microsoft.com/office/officeart/2005/8/layout/hierarchy1"/>
    <dgm:cxn modelId="{9055A86B-0D19-4F6B-978D-1A2FD3F29B5D}" type="presParOf" srcId="{995415D7-3905-4409-90F5-65B01383999A}" destId="{709C213B-4A19-4222-8DDF-1224658C28F8}" srcOrd="0" destOrd="0" presId="urn:microsoft.com/office/officeart/2005/8/layout/hierarchy1"/>
    <dgm:cxn modelId="{F53F4B35-0150-4875-AFCB-77A6459ABC20}" type="presParOf" srcId="{995415D7-3905-4409-90F5-65B01383999A}" destId="{AF6F0203-90E7-43A5-B9A5-103188371988}" srcOrd="1" destOrd="0" presId="urn:microsoft.com/office/officeart/2005/8/layout/hierarchy1"/>
    <dgm:cxn modelId="{F32ABF2F-010C-4F50-B151-0521CB03331B}" type="presParOf" srcId="{AF6F0203-90E7-43A5-B9A5-103188371988}" destId="{1303ABAF-61D8-48CF-83AE-EE86C70BDF97}" srcOrd="0" destOrd="0" presId="urn:microsoft.com/office/officeart/2005/8/layout/hierarchy1"/>
    <dgm:cxn modelId="{61816BAF-99CB-44B4-B74E-F90F5238E186}" type="presParOf" srcId="{1303ABAF-61D8-48CF-83AE-EE86C70BDF97}" destId="{28E853B7-458B-44EE-B03C-63A7D7674AF4}" srcOrd="0" destOrd="0" presId="urn:microsoft.com/office/officeart/2005/8/layout/hierarchy1"/>
    <dgm:cxn modelId="{37DAB5AD-D799-487A-B582-EF381966858D}" type="presParOf" srcId="{1303ABAF-61D8-48CF-83AE-EE86C70BDF97}" destId="{B313B646-9DCF-4927-A66D-543391668716}" srcOrd="1" destOrd="0" presId="urn:microsoft.com/office/officeart/2005/8/layout/hierarchy1"/>
    <dgm:cxn modelId="{0DA27A32-DA9C-4E3B-9500-D1A36A3839AE}" type="presParOf" srcId="{AF6F0203-90E7-43A5-B9A5-103188371988}" destId="{385521F6-3A55-430B-9494-E8181FE68F76}" srcOrd="1" destOrd="0" presId="urn:microsoft.com/office/officeart/2005/8/layout/hierarchy1"/>
    <dgm:cxn modelId="{38FCF62A-6037-4A3E-806D-8B92FC4B434F}" type="presParOf" srcId="{6851FD5E-4ED3-48AF-B82C-7DB3B14B7E2E}" destId="{C446B716-E60F-4D11-A3E6-DE083498AB2E}" srcOrd="6" destOrd="0" presId="urn:microsoft.com/office/officeart/2005/8/layout/hierarchy1"/>
    <dgm:cxn modelId="{1E4CE78C-BB85-4F97-83CC-E4E03B3C46FD}" type="presParOf" srcId="{6851FD5E-4ED3-48AF-B82C-7DB3B14B7E2E}" destId="{3C43322F-1767-4812-AD15-A3910DA745FB}" srcOrd="7" destOrd="0" presId="urn:microsoft.com/office/officeart/2005/8/layout/hierarchy1"/>
    <dgm:cxn modelId="{BE6D3B7C-10D8-4581-92FB-979578B39B03}" type="presParOf" srcId="{3C43322F-1767-4812-AD15-A3910DA745FB}" destId="{DC7B73CF-B03D-4DE7-9ED9-4B0D7321FBE9}" srcOrd="0" destOrd="0" presId="urn:microsoft.com/office/officeart/2005/8/layout/hierarchy1"/>
    <dgm:cxn modelId="{0C92296C-3327-4DCA-A13C-4B4E085C1C1D}" type="presParOf" srcId="{DC7B73CF-B03D-4DE7-9ED9-4B0D7321FBE9}" destId="{A545290F-8692-4204-AB0B-14BE9F96FB1A}" srcOrd="0" destOrd="0" presId="urn:microsoft.com/office/officeart/2005/8/layout/hierarchy1"/>
    <dgm:cxn modelId="{FD30D51B-BADE-4F33-AA24-8F9667B0532E}" type="presParOf" srcId="{DC7B73CF-B03D-4DE7-9ED9-4B0D7321FBE9}" destId="{54ED8C3C-7642-4FC2-AAA9-38C040AD55F6}" srcOrd="1" destOrd="0" presId="urn:microsoft.com/office/officeart/2005/8/layout/hierarchy1"/>
    <dgm:cxn modelId="{F45DAA85-5DC2-44FE-B54F-4CA5392D986D}" type="presParOf" srcId="{3C43322F-1767-4812-AD15-A3910DA745FB}" destId="{A8AA9E4F-726F-4BAC-9752-8A2896DABF17}" srcOrd="1" destOrd="0" presId="urn:microsoft.com/office/officeart/2005/8/layout/hierarchy1"/>
    <dgm:cxn modelId="{8E8FDCC4-1684-468E-B224-E07A4823EC2B}" type="presParOf" srcId="{A8AA9E4F-726F-4BAC-9752-8A2896DABF17}" destId="{538B34AF-1EB9-4D29-9715-806935054230}" srcOrd="0" destOrd="0" presId="urn:microsoft.com/office/officeart/2005/8/layout/hierarchy1"/>
    <dgm:cxn modelId="{C6269663-B2FA-4AA0-AFAE-AFCFBAEA5A99}" type="presParOf" srcId="{A8AA9E4F-726F-4BAC-9752-8A2896DABF17}" destId="{0100CE6E-837E-4602-961D-F29C6834F5F1}" srcOrd="1" destOrd="0" presId="urn:microsoft.com/office/officeart/2005/8/layout/hierarchy1"/>
    <dgm:cxn modelId="{5E2ED888-D0CC-456E-8B0D-9FB954E6DFFA}" type="presParOf" srcId="{0100CE6E-837E-4602-961D-F29C6834F5F1}" destId="{D70DAAA7-8553-4078-957E-51259C4C8561}" srcOrd="0" destOrd="0" presId="urn:microsoft.com/office/officeart/2005/8/layout/hierarchy1"/>
    <dgm:cxn modelId="{574F4CBB-5A1A-49C5-BE9C-2049F77E0CF5}" type="presParOf" srcId="{D70DAAA7-8553-4078-957E-51259C4C8561}" destId="{C7D65538-BF91-44E4-89D9-045E631F12CE}" srcOrd="0" destOrd="0" presId="urn:microsoft.com/office/officeart/2005/8/layout/hierarchy1"/>
    <dgm:cxn modelId="{BDB91A2C-525E-4443-A525-A55C9A6059A7}" type="presParOf" srcId="{D70DAAA7-8553-4078-957E-51259C4C8561}" destId="{9C1406C1-BDDD-4E95-BAD7-0E072F2E7C35}" srcOrd="1" destOrd="0" presId="urn:microsoft.com/office/officeart/2005/8/layout/hierarchy1"/>
    <dgm:cxn modelId="{C50AD6B0-2DEA-45E5-8F49-D3A4B69D44EB}" type="presParOf" srcId="{0100CE6E-837E-4602-961D-F29C6834F5F1}" destId="{17C89F92-D6A5-44A8-839A-EA00B6309A4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D26934-5263-4280-B433-C32F518CE835}"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s-ES"/>
        </a:p>
      </dgm:t>
    </dgm:pt>
    <dgm:pt modelId="{1D02A3F5-BF43-493C-B88F-C39CE5230364}">
      <dgm:prSet phldrT="[Texto]" custT="1"/>
      <dgm:spPr/>
      <dgm:t>
        <a:bodyPr/>
        <a:lstStyle/>
        <a:p>
          <a:r>
            <a:rPr lang="es-ES" sz="2000" dirty="0" smtClean="0"/>
            <a:t>CONSTITUCIÓN DE LA REPÚBLICA DEL ECUADOR</a:t>
          </a:r>
          <a:endParaRPr lang="es-ES" sz="2000" dirty="0"/>
        </a:p>
      </dgm:t>
    </dgm:pt>
    <dgm:pt modelId="{1F410591-6846-4981-925E-93893B97BB6F}" type="parTrans" cxnId="{45E54046-B1AA-41DF-BE4C-D1B78172046C}">
      <dgm:prSet/>
      <dgm:spPr/>
      <dgm:t>
        <a:bodyPr/>
        <a:lstStyle/>
        <a:p>
          <a:endParaRPr lang="es-ES"/>
        </a:p>
      </dgm:t>
    </dgm:pt>
    <dgm:pt modelId="{864DB948-71B1-4047-861C-68500F5B65C9}" type="sibTrans" cxnId="{45E54046-B1AA-41DF-BE4C-D1B78172046C}">
      <dgm:prSet/>
      <dgm:spPr/>
      <dgm:t>
        <a:bodyPr/>
        <a:lstStyle/>
        <a:p>
          <a:endParaRPr lang="es-ES"/>
        </a:p>
      </dgm:t>
    </dgm:pt>
    <dgm:pt modelId="{110B77FE-F9DD-45CE-8472-E3EDBD11C763}">
      <dgm:prSet phldrT="[Texto]" custT="1"/>
      <dgm:spPr/>
      <dgm:t>
        <a:bodyPr/>
        <a:lstStyle/>
        <a:p>
          <a:r>
            <a:rPr lang="es-ES" sz="1400" dirty="0" smtClean="0"/>
            <a:t>Código orgánico de planificación y finanzas publicas</a:t>
          </a:r>
          <a:endParaRPr lang="es-ES" sz="1400" dirty="0"/>
        </a:p>
      </dgm:t>
    </dgm:pt>
    <dgm:pt modelId="{35A1736C-9013-4C3D-9A65-A4BCF6E354F3}" type="parTrans" cxnId="{A0A875A1-14FB-45F1-A6AB-F6B96172AF03}">
      <dgm:prSet/>
      <dgm:spPr/>
      <dgm:t>
        <a:bodyPr/>
        <a:lstStyle/>
        <a:p>
          <a:endParaRPr lang="es-ES"/>
        </a:p>
      </dgm:t>
    </dgm:pt>
    <dgm:pt modelId="{A68F6481-DF1E-45A8-88E1-76E40242A800}" type="sibTrans" cxnId="{A0A875A1-14FB-45F1-A6AB-F6B96172AF03}">
      <dgm:prSet/>
      <dgm:spPr/>
      <dgm:t>
        <a:bodyPr/>
        <a:lstStyle/>
        <a:p>
          <a:endParaRPr lang="es-ES"/>
        </a:p>
      </dgm:t>
    </dgm:pt>
    <dgm:pt modelId="{9A57C4CF-6B9F-4FA0-875C-8F11D21440A5}">
      <dgm:prSet phldrT="[Texto]" custT="1"/>
      <dgm:spPr/>
      <dgm:t>
        <a:bodyPr/>
        <a:lstStyle/>
        <a:p>
          <a:r>
            <a:rPr lang="es-ES" sz="1400" dirty="0" smtClean="0"/>
            <a:t>Código orgánico de ordenamiento territorial, autonomía y descentralización</a:t>
          </a:r>
          <a:endParaRPr lang="es-ES" sz="1400" dirty="0"/>
        </a:p>
      </dgm:t>
    </dgm:pt>
    <dgm:pt modelId="{D6484939-8D5F-4BEB-9E67-367A35A601C4}" type="parTrans" cxnId="{23FA45A8-51F7-4C5E-AD47-EA58E5727DA4}">
      <dgm:prSet/>
      <dgm:spPr/>
      <dgm:t>
        <a:bodyPr/>
        <a:lstStyle/>
        <a:p>
          <a:endParaRPr lang="es-ES"/>
        </a:p>
      </dgm:t>
    </dgm:pt>
    <dgm:pt modelId="{79765C42-B873-4C66-99CA-A56474B020AC}" type="sibTrans" cxnId="{23FA45A8-51F7-4C5E-AD47-EA58E5727DA4}">
      <dgm:prSet/>
      <dgm:spPr/>
      <dgm:t>
        <a:bodyPr/>
        <a:lstStyle/>
        <a:p>
          <a:endParaRPr lang="es-ES"/>
        </a:p>
      </dgm:t>
    </dgm:pt>
    <dgm:pt modelId="{746BC361-FFBD-4F71-9C0C-06F71E5C031B}">
      <dgm:prSet phldrT="[Texto]" custT="1"/>
      <dgm:spPr/>
      <dgm:t>
        <a:bodyPr/>
        <a:lstStyle/>
        <a:p>
          <a:r>
            <a:rPr lang="es-ES" sz="1400" dirty="0" smtClean="0"/>
            <a:t>LEY ÓRGANICA DE PARTICIPACIÓN CUIDADANA</a:t>
          </a:r>
          <a:endParaRPr lang="es-ES" sz="1400" dirty="0"/>
        </a:p>
      </dgm:t>
    </dgm:pt>
    <dgm:pt modelId="{413D93C5-A6BC-4B88-8428-C438BA92D416}" type="parTrans" cxnId="{FF7CC52A-0207-457D-8925-598C0F9F256C}">
      <dgm:prSet/>
      <dgm:spPr/>
      <dgm:t>
        <a:bodyPr/>
        <a:lstStyle/>
        <a:p>
          <a:endParaRPr lang="es-ES"/>
        </a:p>
      </dgm:t>
    </dgm:pt>
    <dgm:pt modelId="{7A776F63-5AF0-4900-8AF2-8E53A8D472A1}" type="sibTrans" cxnId="{FF7CC52A-0207-457D-8925-598C0F9F256C}">
      <dgm:prSet/>
      <dgm:spPr/>
      <dgm:t>
        <a:bodyPr/>
        <a:lstStyle/>
        <a:p>
          <a:endParaRPr lang="es-ES"/>
        </a:p>
      </dgm:t>
    </dgm:pt>
    <dgm:pt modelId="{8690CAEC-9DAC-4515-BE6E-136004F1350B}">
      <dgm:prSet phldrT="[Texto]" custT="1"/>
      <dgm:spPr/>
      <dgm:t>
        <a:bodyPr/>
        <a:lstStyle/>
        <a:p>
          <a:r>
            <a:rPr lang="es-ES" sz="1400" dirty="0" smtClean="0"/>
            <a:t>LEYES ORGANICAS QUE REGULAN EL ORDENAMIENTO TERRITORIAL</a:t>
          </a:r>
          <a:endParaRPr lang="es-ES" sz="1400" dirty="0"/>
        </a:p>
      </dgm:t>
    </dgm:pt>
    <dgm:pt modelId="{72F63A5E-B4C3-4844-9A86-A849CB010CC9}" type="parTrans" cxnId="{CB0B76E4-AD92-4BDD-8250-4FAB3FD85DC7}">
      <dgm:prSet/>
      <dgm:spPr/>
      <dgm:t>
        <a:bodyPr/>
        <a:lstStyle/>
        <a:p>
          <a:endParaRPr lang="es-ES"/>
        </a:p>
      </dgm:t>
    </dgm:pt>
    <dgm:pt modelId="{CE83FAFA-D34C-44F6-92AD-67BDFFDB6647}" type="sibTrans" cxnId="{CB0B76E4-AD92-4BDD-8250-4FAB3FD85DC7}">
      <dgm:prSet/>
      <dgm:spPr/>
      <dgm:t>
        <a:bodyPr/>
        <a:lstStyle/>
        <a:p>
          <a:endParaRPr lang="es-ES"/>
        </a:p>
      </dgm:t>
    </dgm:pt>
    <dgm:pt modelId="{C0160A75-4A9C-42E4-B176-072515601F9C}" type="pres">
      <dgm:prSet presAssocID="{13D26934-5263-4280-B433-C32F518CE835}" presName="hierChild1" presStyleCnt="0">
        <dgm:presLayoutVars>
          <dgm:orgChart val="1"/>
          <dgm:chPref val="1"/>
          <dgm:dir/>
          <dgm:animOne val="branch"/>
          <dgm:animLvl val="lvl"/>
          <dgm:resizeHandles/>
        </dgm:presLayoutVars>
      </dgm:prSet>
      <dgm:spPr/>
      <dgm:t>
        <a:bodyPr/>
        <a:lstStyle/>
        <a:p>
          <a:endParaRPr lang="es-ES"/>
        </a:p>
      </dgm:t>
    </dgm:pt>
    <dgm:pt modelId="{B4DBCE43-6064-443C-970D-EE74395B88FF}" type="pres">
      <dgm:prSet presAssocID="{1D02A3F5-BF43-493C-B88F-C39CE5230364}" presName="hierRoot1" presStyleCnt="0">
        <dgm:presLayoutVars>
          <dgm:hierBranch val="init"/>
        </dgm:presLayoutVars>
      </dgm:prSet>
      <dgm:spPr/>
      <dgm:t>
        <a:bodyPr/>
        <a:lstStyle/>
        <a:p>
          <a:endParaRPr lang="es-ES"/>
        </a:p>
      </dgm:t>
    </dgm:pt>
    <dgm:pt modelId="{81B13AE9-DBF4-4267-8400-089E0DD23199}" type="pres">
      <dgm:prSet presAssocID="{1D02A3F5-BF43-493C-B88F-C39CE5230364}" presName="rootComposite1" presStyleCnt="0"/>
      <dgm:spPr/>
      <dgm:t>
        <a:bodyPr/>
        <a:lstStyle/>
        <a:p>
          <a:endParaRPr lang="es-ES"/>
        </a:p>
      </dgm:t>
    </dgm:pt>
    <dgm:pt modelId="{A601A6BC-A924-47FF-A27B-A5F449EDDDD4}" type="pres">
      <dgm:prSet presAssocID="{1D02A3F5-BF43-493C-B88F-C39CE5230364}" presName="rootText1" presStyleLbl="node0" presStyleIdx="0" presStyleCnt="1" custScaleX="114931">
        <dgm:presLayoutVars>
          <dgm:chPref val="3"/>
        </dgm:presLayoutVars>
      </dgm:prSet>
      <dgm:spPr/>
      <dgm:t>
        <a:bodyPr/>
        <a:lstStyle/>
        <a:p>
          <a:endParaRPr lang="es-ES"/>
        </a:p>
      </dgm:t>
    </dgm:pt>
    <dgm:pt modelId="{FB141515-E910-48CC-868A-84F776C0114E}" type="pres">
      <dgm:prSet presAssocID="{1D02A3F5-BF43-493C-B88F-C39CE5230364}" presName="rootConnector1" presStyleLbl="node1" presStyleIdx="0" presStyleCnt="0"/>
      <dgm:spPr/>
      <dgm:t>
        <a:bodyPr/>
        <a:lstStyle/>
        <a:p>
          <a:endParaRPr lang="es-ES"/>
        </a:p>
      </dgm:t>
    </dgm:pt>
    <dgm:pt modelId="{C367DAFD-D0A7-4511-9419-E9FAF6760CE3}" type="pres">
      <dgm:prSet presAssocID="{1D02A3F5-BF43-493C-B88F-C39CE5230364}" presName="hierChild2" presStyleCnt="0"/>
      <dgm:spPr/>
      <dgm:t>
        <a:bodyPr/>
        <a:lstStyle/>
        <a:p>
          <a:endParaRPr lang="es-ES"/>
        </a:p>
      </dgm:t>
    </dgm:pt>
    <dgm:pt modelId="{51A60B82-8DB2-45BB-9DC1-1D9A670EE569}" type="pres">
      <dgm:prSet presAssocID="{72F63A5E-B4C3-4844-9A86-A849CB010CC9}" presName="Name37" presStyleLbl="parChTrans1D2" presStyleIdx="0" presStyleCnt="2"/>
      <dgm:spPr/>
      <dgm:t>
        <a:bodyPr/>
        <a:lstStyle/>
        <a:p>
          <a:endParaRPr lang="es-ES"/>
        </a:p>
      </dgm:t>
    </dgm:pt>
    <dgm:pt modelId="{B477DCFD-0E14-4F20-B5CC-D26435920E51}" type="pres">
      <dgm:prSet presAssocID="{8690CAEC-9DAC-4515-BE6E-136004F1350B}" presName="hierRoot2" presStyleCnt="0">
        <dgm:presLayoutVars>
          <dgm:hierBranch val="init"/>
        </dgm:presLayoutVars>
      </dgm:prSet>
      <dgm:spPr/>
      <dgm:t>
        <a:bodyPr/>
        <a:lstStyle/>
        <a:p>
          <a:endParaRPr lang="es-ES"/>
        </a:p>
      </dgm:t>
    </dgm:pt>
    <dgm:pt modelId="{F9F84457-0D12-401E-A74B-C0F36F655171}" type="pres">
      <dgm:prSet presAssocID="{8690CAEC-9DAC-4515-BE6E-136004F1350B}" presName="rootComposite" presStyleCnt="0"/>
      <dgm:spPr/>
      <dgm:t>
        <a:bodyPr/>
        <a:lstStyle/>
        <a:p>
          <a:endParaRPr lang="es-ES"/>
        </a:p>
      </dgm:t>
    </dgm:pt>
    <dgm:pt modelId="{95581E37-1859-484B-9B2F-BB774327AB51}" type="pres">
      <dgm:prSet presAssocID="{8690CAEC-9DAC-4515-BE6E-136004F1350B}" presName="rootText" presStyleLbl="node2" presStyleIdx="0" presStyleCnt="2">
        <dgm:presLayoutVars>
          <dgm:chPref val="3"/>
        </dgm:presLayoutVars>
      </dgm:prSet>
      <dgm:spPr/>
      <dgm:t>
        <a:bodyPr/>
        <a:lstStyle/>
        <a:p>
          <a:endParaRPr lang="es-ES"/>
        </a:p>
      </dgm:t>
    </dgm:pt>
    <dgm:pt modelId="{CECC5998-175A-4162-B520-1816B5C2F89D}" type="pres">
      <dgm:prSet presAssocID="{8690CAEC-9DAC-4515-BE6E-136004F1350B}" presName="rootConnector" presStyleLbl="node2" presStyleIdx="0" presStyleCnt="2"/>
      <dgm:spPr/>
      <dgm:t>
        <a:bodyPr/>
        <a:lstStyle/>
        <a:p>
          <a:endParaRPr lang="es-ES"/>
        </a:p>
      </dgm:t>
    </dgm:pt>
    <dgm:pt modelId="{9588424A-DFBB-4F41-A8B2-63B4113C7A00}" type="pres">
      <dgm:prSet presAssocID="{8690CAEC-9DAC-4515-BE6E-136004F1350B}" presName="hierChild4" presStyleCnt="0"/>
      <dgm:spPr/>
      <dgm:t>
        <a:bodyPr/>
        <a:lstStyle/>
        <a:p>
          <a:endParaRPr lang="es-ES"/>
        </a:p>
      </dgm:t>
    </dgm:pt>
    <dgm:pt modelId="{9D8348F1-A6A9-48FD-80D3-D679E6E5CA84}" type="pres">
      <dgm:prSet presAssocID="{35A1736C-9013-4C3D-9A65-A4BCF6E354F3}" presName="Name37" presStyleLbl="parChTrans1D3" presStyleIdx="0" presStyleCnt="2"/>
      <dgm:spPr/>
      <dgm:t>
        <a:bodyPr/>
        <a:lstStyle/>
        <a:p>
          <a:endParaRPr lang="es-ES"/>
        </a:p>
      </dgm:t>
    </dgm:pt>
    <dgm:pt modelId="{E6158B62-8CA0-4EA7-978F-C640C5EB0C72}" type="pres">
      <dgm:prSet presAssocID="{110B77FE-F9DD-45CE-8472-E3EDBD11C763}" presName="hierRoot2" presStyleCnt="0">
        <dgm:presLayoutVars>
          <dgm:hierBranch val="init"/>
        </dgm:presLayoutVars>
      </dgm:prSet>
      <dgm:spPr/>
      <dgm:t>
        <a:bodyPr/>
        <a:lstStyle/>
        <a:p>
          <a:endParaRPr lang="es-ES"/>
        </a:p>
      </dgm:t>
    </dgm:pt>
    <dgm:pt modelId="{526ADBC1-F6ED-425C-AC3C-2CE071F7B877}" type="pres">
      <dgm:prSet presAssocID="{110B77FE-F9DD-45CE-8472-E3EDBD11C763}" presName="rootComposite" presStyleCnt="0"/>
      <dgm:spPr/>
      <dgm:t>
        <a:bodyPr/>
        <a:lstStyle/>
        <a:p>
          <a:endParaRPr lang="es-ES"/>
        </a:p>
      </dgm:t>
    </dgm:pt>
    <dgm:pt modelId="{4F4DC659-2A3B-411A-BF9F-0CC7C76EE07A}" type="pres">
      <dgm:prSet presAssocID="{110B77FE-F9DD-45CE-8472-E3EDBD11C763}" presName="rootText" presStyleLbl="node3" presStyleIdx="0" presStyleCnt="2">
        <dgm:presLayoutVars>
          <dgm:chPref val="3"/>
        </dgm:presLayoutVars>
      </dgm:prSet>
      <dgm:spPr/>
      <dgm:t>
        <a:bodyPr/>
        <a:lstStyle/>
        <a:p>
          <a:endParaRPr lang="es-ES"/>
        </a:p>
      </dgm:t>
    </dgm:pt>
    <dgm:pt modelId="{92CDF10B-E6F2-4937-A96F-CE2774E893CF}" type="pres">
      <dgm:prSet presAssocID="{110B77FE-F9DD-45CE-8472-E3EDBD11C763}" presName="rootConnector" presStyleLbl="node3" presStyleIdx="0" presStyleCnt="2"/>
      <dgm:spPr/>
      <dgm:t>
        <a:bodyPr/>
        <a:lstStyle/>
        <a:p>
          <a:endParaRPr lang="es-ES"/>
        </a:p>
      </dgm:t>
    </dgm:pt>
    <dgm:pt modelId="{EDD21F66-CFCE-44CB-AC2A-185AB1C43CE8}" type="pres">
      <dgm:prSet presAssocID="{110B77FE-F9DD-45CE-8472-E3EDBD11C763}" presName="hierChild4" presStyleCnt="0"/>
      <dgm:spPr/>
      <dgm:t>
        <a:bodyPr/>
        <a:lstStyle/>
        <a:p>
          <a:endParaRPr lang="es-ES"/>
        </a:p>
      </dgm:t>
    </dgm:pt>
    <dgm:pt modelId="{6DCCE696-4969-4477-BB72-15119E985432}" type="pres">
      <dgm:prSet presAssocID="{110B77FE-F9DD-45CE-8472-E3EDBD11C763}" presName="hierChild5" presStyleCnt="0"/>
      <dgm:spPr/>
      <dgm:t>
        <a:bodyPr/>
        <a:lstStyle/>
        <a:p>
          <a:endParaRPr lang="es-ES"/>
        </a:p>
      </dgm:t>
    </dgm:pt>
    <dgm:pt modelId="{78AB6355-924A-45E6-BE90-5BF8CB1A7DBF}" type="pres">
      <dgm:prSet presAssocID="{D6484939-8D5F-4BEB-9E67-367A35A601C4}" presName="Name37" presStyleLbl="parChTrans1D3" presStyleIdx="1" presStyleCnt="2"/>
      <dgm:spPr/>
      <dgm:t>
        <a:bodyPr/>
        <a:lstStyle/>
        <a:p>
          <a:endParaRPr lang="es-ES"/>
        </a:p>
      </dgm:t>
    </dgm:pt>
    <dgm:pt modelId="{9EA485A5-65DE-4EB1-9C7E-1B4D81A34C69}" type="pres">
      <dgm:prSet presAssocID="{9A57C4CF-6B9F-4FA0-875C-8F11D21440A5}" presName="hierRoot2" presStyleCnt="0">
        <dgm:presLayoutVars>
          <dgm:hierBranch val="init"/>
        </dgm:presLayoutVars>
      </dgm:prSet>
      <dgm:spPr/>
      <dgm:t>
        <a:bodyPr/>
        <a:lstStyle/>
        <a:p>
          <a:endParaRPr lang="es-ES"/>
        </a:p>
      </dgm:t>
    </dgm:pt>
    <dgm:pt modelId="{65AF2CB9-EE79-4F3B-A8DB-7ACC7977A83D}" type="pres">
      <dgm:prSet presAssocID="{9A57C4CF-6B9F-4FA0-875C-8F11D21440A5}" presName="rootComposite" presStyleCnt="0"/>
      <dgm:spPr/>
      <dgm:t>
        <a:bodyPr/>
        <a:lstStyle/>
        <a:p>
          <a:endParaRPr lang="es-ES"/>
        </a:p>
      </dgm:t>
    </dgm:pt>
    <dgm:pt modelId="{7576494A-B55B-48DA-BD5B-F0EBF2551AF1}" type="pres">
      <dgm:prSet presAssocID="{9A57C4CF-6B9F-4FA0-875C-8F11D21440A5}" presName="rootText" presStyleLbl="node3" presStyleIdx="1" presStyleCnt="2">
        <dgm:presLayoutVars>
          <dgm:chPref val="3"/>
        </dgm:presLayoutVars>
      </dgm:prSet>
      <dgm:spPr/>
      <dgm:t>
        <a:bodyPr/>
        <a:lstStyle/>
        <a:p>
          <a:endParaRPr lang="es-ES"/>
        </a:p>
      </dgm:t>
    </dgm:pt>
    <dgm:pt modelId="{5C6485AF-2DD8-41CB-9991-3E7B08BC881E}" type="pres">
      <dgm:prSet presAssocID="{9A57C4CF-6B9F-4FA0-875C-8F11D21440A5}" presName="rootConnector" presStyleLbl="node3" presStyleIdx="1" presStyleCnt="2"/>
      <dgm:spPr/>
      <dgm:t>
        <a:bodyPr/>
        <a:lstStyle/>
        <a:p>
          <a:endParaRPr lang="es-ES"/>
        </a:p>
      </dgm:t>
    </dgm:pt>
    <dgm:pt modelId="{90FF6D6E-7FC2-4A03-8594-C340968B4A96}" type="pres">
      <dgm:prSet presAssocID="{9A57C4CF-6B9F-4FA0-875C-8F11D21440A5}" presName="hierChild4" presStyleCnt="0"/>
      <dgm:spPr/>
      <dgm:t>
        <a:bodyPr/>
        <a:lstStyle/>
        <a:p>
          <a:endParaRPr lang="es-ES"/>
        </a:p>
      </dgm:t>
    </dgm:pt>
    <dgm:pt modelId="{13636378-A3B6-4990-80C5-9F420574CE94}" type="pres">
      <dgm:prSet presAssocID="{9A57C4CF-6B9F-4FA0-875C-8F11D21440A5}" presName="hierChild5" presStyleCnt="0"/>
      <dgm:spPr/>
      <dgm:t>
        <a:bodyPr/>
        <a:lstStyle/>
        <a:p>
          <a:endParaRPr lang="es-ES"/>
        </a:p>
      </dgm:t>
    </dgm:pt>
    <dgm:pt modelId="{D65F07AC-BC04-49D5-BE80-5DD20031851C}" type="pres">
      <dgm:prSet presAssocID="{8690CAEC-9DAC-4515-BE6E-136004F1350B}" presName="hierChild5" presStyleCnt="0"/>
      <dgm:spPr/>
      <dgm:t>
        <a:bodyPr/>
        <a:lstStyle/>
        <a:p>
          <a:endParaRPr lang="es-ES"/>
        </a:p>
      </dgm:t>
    </dgm:pt>
    <dgm:pt modelId="{351E7816-CB37-4562-891D-574B5B61A956}" type="pres">
      <dgm:prSet presAssocID="{413D93C5-A6BC-4B88-8428-C438BA92D416}" presName="Name37" presStyleLbl="parChTrans1D2" presStyleIdx="1" presStyleCnt="2"/>
      <dgm:spPr/>
      <dgm:t>
        <a:bodyPr/>
        <a:lstStyle/>
        <a:p>
          <a:endParaRPr lang="es-ES"/>
        </a:p>
      </dgm:t>
    </dgm:pt>
    <dgm:pt modelId="{8F4EEBC9-2415-4422-93D5-F8C8EE2976BE}" type="pres">
      <dgm:prSet presAssocID="{746BC361-FFBD-4F71-9C0C-06F71E5C031B}" presName="hierRoot2" presStyleCnt="0">
        <dgm:presLayoutVars>
          <dgm:hierBranch val="init"/>
        </dgm:presLayoutVars>
      </dgm:prSet>
      <dgm:spPr/>
      <dgm:t>
        <a:bodyPr/>
        <a:lstStyle/>
        <a:p>
          <a:endParaRPr lang="es-ES"/>
        </a:p>
      </dgm:t>
    </dgm:pt>
    <dgm:pt modelId="{084DB3A6-D2FF-4686-AAD3-32F90507DED2}" type="pres">
      <dgm:prSet presAssocID="{746BC361-FFBD-4F71-9C0C-06F71E5C031B}" presName="rootComposite" presStyleCnt="0"/>
      <dgm:spPr/>
      <dgm:t>
        <a:bodyPr/>
        <a:lstStyle/>
        <a:p>
          <a:endParaRPr lang="es-ES"/>
        </a:p>
      </dgm:t>
    </dgm:pt>
    <dgm:pt modelId="{298329DD-14AB-4936-BD70-45661BE6E9BA}" type="pres">
      <dgm:prSet presAssocID="{746BC361-FFBD-4F71-9C0C-06F71E5C031B}" presName="rootText" presStyleLbl="node2" presStyleIdx="1" presStyleCnt="2">
        <dgm:presLayoutVars>
          <dgm:chPref val="3"/>
        </dgm:presLayoutVars>
      </dgm:prSet>
      <dgm:spPr/>
      <dgm:t>
        <a:bodyPr/>
        <a:lstStyle/>
        <a:p>
          <a:endParaRPr lang="es-ES"/>
        </a:p>
      </dgm:t>
    </dgm:pt>
    <dgm:pt modelId="{8289D995-D012-4B4A-903C-43F71872E62A}" type="pres">
      <dgm:prSet presAssocID="{746BC361-FFBD-4F71-9C0C-06F71E5C031B}" presName="rootConnector" presStyleLbl="node2" presStyleIdx="1" presStyleCnt="2"/>
      <dgm:spPr/>
      <dgm:t>
        <a:bodyPr/>
        <a:lstStyle/>
        <a:p>
          <a:endParaRPr lang="es-ES"/>
        </a:p>
      </dgm:t>
    </dgm:pt>
    <dgm:pt modelId="{F8234B8C-966A-4A30-BAC4-188B0F1EF0B1}" type="pres">
      <dgm:prSet presAssocID="{746BC361-FFBD-4F71-9C0C-06F71E5C031B}" presName="hierChild4" presStyleCnt="0"/>
      <dgm:spPr/>
      <dgm:t>
        <a:bodyPr/>
        <a:lstStyle/>
        <a:p>
          <a:endParaRPr lang="es-ES"/>
        </a:p>
      </dgm:t>
    </dgm:pt>
    <dgm:pt modelId="{3FB2EC64-D31F-458E-91FC-4D5499399666}" type="pres">
      <dgm:prSet presAssocID="{746BC361-FFBD-4F71-9C0C-06F71E5C031B}" presName="hierChild5" presStyleCnt="0"/>
      <dgm:spPr/>
      <dgm:t>
        <a:bodyPr/>
        <a:lstStyle/>
        <a:p>
          <a:endParaRPr lang="es-ES"/>
        </a:p>
      </dgm:t>
    </dgm:pt>
    <dgm:pt modelId="{1B035D23-4119-4CE5-85EA-ABADF5766ABA}" type="pres">
      <dgm:prSet presAssocID="{1D02A3F5-BF43-493C-B88F-C39CE5230364}" presName="hierChild3" presStyleCnt="0"/>
      <dgm:spPr/>
      <dgm:t>
        <a:bodyPr/>
        <a:lstStyle/>
        <a:p>
          <a:endParaRPr lang="es-ES"/>
        </a:p>
      </dgm:t>
    </dgm:pt>
  </dgm:ptLst>
  <dgm:cxnLst>
    <dgm:cxn modelId="{A8B098ED-D292-43C2-BD7F-612FC325C981}" type="presOf" srcId="{13D26934-5263-4280-B433-C32F518CE835}" destId="{C0160A75-4A9C-42E4-B176-072515601F9C}" srcOrd="0" destOrd="0" presId="urn:microsoft.com/office/officeart/2005/8/layout/orgChart1"/>
    <dgm:cxn modelId="{1DD6D32C-CC5E-42CF-B325-A4A915C7F04C}" type="presOf" srcId="{746BC361-FFBD-4F71-9C0C-06F71E5C031B}" destId="{298329DD-14AB-4936-BD70-45661BE6E9BA}" srcOrd="0" destOrd="0" presId="urn:microsoft.com/office/officeart/2005/8/layout/orgChart1"/>
    <dgm:cxn modelId="{73148151-A827-40BA-A268-7FD49A6567C0}" type="presOf" srcId="{1D02A3F5-BF43-493C-B88F-C39CE5230364}" destId="{A601A6BC-A924-47FF-A27B-A5F449EDDDD4}" srcOrd="0" destOrd="0" presId="urn:microsoft.com/office/officeart/2005/8/layout/orgChart1"/>
    <dgm:cxn modelId="{8F6B1D7D-9C69-41CD-9DF2-635C4CCF2E43}" type="presOf" srcId="{D6484939-8D5F-4BEB-9E67-367A35A601C4}" destId="{78AB6355-924A-45E6-BE90-5BF8CB1A7DBF}" srcOrd="0" destOrd="0" presId="urn:microsoft.com/office/officeart/2005/8/layout/orgChart1"/>
    <dgm:cxn modelId="{D0CF9AA8-46AA-42C6-BA7E-61ECAB0115AA}" type="presOf" srcId="{746BC361-FFBD-4F71-9C0C-06F71E5C031B}" destId="{8289D995-D012-4B4A-903C-43F71872E62A}" srcOrd="1" destOrd="0" presId="urn:microsoft.com/office/officeart/2005/8/layout/orgChart1"/>
    <dgm:cxn modelId="{8BBB1D6D-5BE6-444D-9CBB-768F19507638}" type="presOf" srcId="{9A57C4CF-6B9F-4FA0-875C-8F11D21440A5}" destId="{7576494A-B55B-48DA-BD5B-F0EBF2551AF1}" srcOrd="0" destOrd="0" presId="urn:microsoft.com/office/officeart/2005/8/layout/orgChart1"/>
    <dgm:cxn modelId="{FF7CC52A-0207-457D-8925-598C0F9F256C}" srcId="{1D02A3F5-BF43-493C-B88F-C39CE5230364}" destId="{746BC361-FFBD-4F71-9C0C-06F71E5C031B}" srcOrd="1" destOrd="0" parTransId="{413D93C5-A6BC-4B88-8428-C438BA92D416}" sibTransId="{7A776F63-5AF0-4900-8AF2-8E53A8D472A1}"/>
    <dgm:cxn modelId="{45E54046-B1AA-41DF-BE4C-D1B78172046C}" srcId="{13D26934-5263-4280-B433-C32F518CE835}" destId="{1D02A3F5-BF43-493C-B88F-C39CE5230364}" srcOrd="0" destOrd="0" parTransId="{1F410591-6846-4981-925E-93893B97BB6F}" sibTransId="{864DB948-71B1-4047-861C-68500F5B65C9}"/>
    <dgm:cxn modelId="{A0A875A1-14FB-45F1-A6AB-F6B96172AF03}" srcId="{8690CAEC-9DAC-4515-BE6E-136004F1350B}" destId="{110B77FE-F9DD-45CE-8472-E3EDBD11C763}" srcOrd="0" destOrd="0" parTransId="{35A1736C-9013-4C3D-9A65-A4BCF6E354F3}" sibTransId="{A68F6481-DF1E-45A8-88E1-76E40242A800}"/>
    <dgm:cxn modelId="{CCB642A9-8F82-4E0E-93BA-B3C50C7F9A55}" type="presOf" srcId="{9A57C4CF-6B9F-4FA0-875C-8F11D21440A5}" destId="{5C6485AF-2DD8-41CB-9991-3E7B08BC881E}" srcOrd="1" destOrd="0" presId="urn:microsoft.com/office/officeart/2005/8/layout/orgChart1"/>
    <dgm:cxn modelId="{CB0B76E4-AD92-4BDD-8250-4FAB3FD85DC7}" srcId="{1D02A3F5-BF43-493C-B88F-C39CE5230364}" destId="{8690CAEC-9DAC-4515-BE6E-136004F1350B}" srcOrd="0" destOrd="0" parTransId="{72F63A5E-B4C3-4844-9A86-A849CB010CC9}" sibTransId="{CE83FAFA-D34C-44F6-92AD-67BDFFDB6647}"/>
    <dgm:cxn modelId="{836AD476-FB37-4DED-9933-681E60DC92B7}" type="presOf" srcId="{8690CAEC-9DAC-4515-BE6E-136004F1350B}" destId="{CECC5998-175A-4162-B520-1816B5C2F89D}" srcOrd="1" destOrd="0" presId="urn:microsoft.com/office/officeart/2005/8/layout/orgChart1"/>
    <dgm:cxn modelId="{EECDFE9C-D78F-4A7E-9676-C479FE850865}" type="presOf" srcId="{110B77FE-F9DD-45CE-8472-E3EDBD11C763}" destId="{4F4DC659-2A3B-411A-BF9F-0CC7C76EE07A}" srcOrd="0" destOrd="0" presId="urn:microsoft.com/office/officeart/2005/8/layout/orgChart1"/>
    <dgm:cxn modelId="{2E90DB0F-7605-4348-8D5C-24F8EA723937}" type="presOf" srcId="{1D02A3F5-BF43-493C-B88F-C39CE5230364}" destId="{FB141515-E910-48CC-868A-84F776C0114E}" srcOrd="1" destOrd="0" presId="urn:microsoft.com/office/officeart/2005/8/layout/orgChart1"/>
    <dgm:cxn modelId="{E58BAF04-E6FB-4928-956C-E81E1A2B5C40}" type="presOf" srcId="{72F63A5E-B4C3-4844-9A86-A849CB010CC9}" destId="{51A60B82-8DB2-45BB-9DC1-1D9A670EE569}" srcOrd="0" destOrd="0" presId="urn:microsoft.com/office/officeart/2005/8/layout/orgChart1"/>
    <dgm:cxn modelId="{BE4A1116-4476-4EC2-B20B-7697BECCBD19}" type="presOf" srcId="{8690CAEC-9DAC-4515-BE6E-136004F1350B}" destId="{95581E37-1859-484B-9B2F-BB774327AB51}" srcOrd="0" destOrd="0" presId="urn:microsoft.com/office/officeart/2005/8/layout/orgChart1"/>
    <dgm:cxn modelId="{23FA45A8-51F7-4C5E-AD47-EA58E5727DA4}" srcId="{8690CAEC-9DAC-4515-BE6E-136004F1350B}" destId="{9A57C4CF-6B9F-4FA0-875C-8F11D21440A5}" srcOrd="1" destOrd="0" parTransId="{D6484939-8D5F-4BEB-9E67-367A35A601C4}" sibTransId="{79765C42-B873-4C66-99CA-A56474B020AC}"/>
    <dgm:cxn modelId="{8ADF0A9D-812D-4E19-87AD-5CFF13FA789A}" type="presOf" srcId="{35A1736C-9013-4C3D-9A65-A4BCF6E354F3}" destId="{9D8348F1-A6A9-48FD-80D3-D679E6E5CA84}" srcOrd="0" destOrd="0" presId="urn:microsoft.com/office/officeart/2005/8/layout/orgChart1"/>
    <dgm:cxn modelId="{F2E4D188-B4B8-4A69-AEEC-3A9F0EE8E8C9}" type="presOf" srcId="{413D93C5-A6BC-4B88-8428-C438BA92D416}" destId="{351E7816-CB37-4562-891D-574B5B61A956}" srcOrd="0" destOrd="0" presId="urn:microsoft.com/office/officeart/2005/8/layout/orgChart1"/>
    <dgm:cxn modelId="{C564C755-CFE8-4B2D-98C6-EB2C9DA52689}" type="presOf" srcId="{110B77FE-F9DD-45CE-8472-E3EDBD11C763}" destId="{92CDF10B-E6F2-4937-A96F-CE2774E893CF}" srcOrd="1" destOrd="0" presId="urn:microsoft.com/office/officeart/2005/8/layout/orgChart1"/>
    <dgm:cxn modelId="{29F553FF-42B6-4E59-BC8A-57CF9FEB489E}" type="presParOf" srcId="{C0160A75-4A9C-42E4-B176-072515601F9C}" destId="{B4DBCE43-6064-443C-970D-EE74395B88FF}" srcOrd="0" destOrd="0" presId="urn:microsoft.com/office/officeart/2005/8/layout/orgChart1"/>
    <dgm:cxn modelId="{7ECE31F4-1761-4656-9E5B-C3ABFF8BED26}" type="presParOf" srcId="{B4DBCE43-6064-443C-970D-EE74395B88FF}" destId="{81B13AE9-DBF4-4267-8400-089E0DD23199}" srcOrd="0" destOrd="0" presId="urn:microsoft.com/office/officeart/2005/8/layout/orgChart1"/>
    <dgm:cxn modelId="{1C2748E8-94CD-43F1-9788-06114E718221}" type="presParOf" srcId="{81B13AE9-DBF4-4267-8400-089E0DD23199}" destId="{A601A6BC-A924-47FF-A27B-A5F449EDDDD4}" srcOrd="0" destOrd="0" presId="urn:microsoft.com/office/officeart/2005/8/layout/orgChart1"/>
    <dgm:cxn modelId="{E54B463B-E1CA-45CE-B8DE-4234C432E40B}" type="presParOf" srcId="{81B13AE9-DBF4-4267-8400-089E0DD23199}" destId="{FB141515-E910-48CC-868A-84F776C0114E}" srcOrd="1" destOrd="0" presId="urn:microsoft.com/office/officeart/2005/8/layout/orgChart1"/>
    <dgm:cxn modelId="{AF2990B3-D308-4D67-BA80-2987AA9411D6}" type="presParOf" srcId="{B4DBCE43-6064-443C-970D-EE74395B88FF}" destId="{C367DAFD-D0A7-4511-9419-E9FAF6760CE3}" srcOrd="1" destOrd="0" presId="urn:microsoft.com/office/officeart/2005/8/layout/orgChart1"/>
    <dgm:cxn modelId="{6CD575EC-4016-4599-AD1A-B7A12FF7F82E}" type="presParOf" srcId="{C367DAFD-D0A7-4511-9419-E9FAF6760CE3}" destId="{51A60B82-8DB2-45BB-9DC1-1D9A670EE569}" srcOrd="0" destOrd="0" presId="urn:microsoft.com/office/officeart/2005/8/layout/orgChart1"/>
    <dgm:cxn modelId="{F33C2FD3-4E15-4395-A143-C8CF6CC836BB}" type="presParOf" srcId="{C367DAFD-D0A7-4511-9419-E9FAF6760CE3}" destId="{B477DCFD-0E14-4F20-B5CC-D26435920E51}" srcOrd="1" destOrd="0" presId="urn:microsoft.com/office/officeart/2005/8/layout/orgChart1"/>
    <dgm:cxn modelId="{D09F9709-FA92-4CA1-B3BC-D71D8882E2A3}" type="presParOf" srcId="{B477DCFD-0E14-4F20-B5CC-D26435920E51}" destId="{F9F84457-0D12-401E-A74B-C0F36F655171}" srcOrd="0" destOrd="0" presId="urn:microsoft.com/office/officeart/2005/8/layout/orgChart1"/>
    <dgm:cxn modelId="{88952895-0EEF-4C0D-90E6-E74514CD8E7B}" type="presParOf" srcId="{F9F84457-0D12-401E-A74B-C0F36F655171}" destId="{95581E37-1859-484B-9B2F-BB774327AB51}" srcOrd="0" destOrd="0" presId="urn:microsoft.com/office/officeart/2005/8/layout/orgChart1"/>
    <dgm:cxn modelId="{3E294164-DB05-43AC-B177-F7B561A64094}" type="presParOf" srcId="{F9F84457-0D12-401E-A74B-C0F36F655171}" destId="{CECC5998-175A-4162-B520-1816B5C2F89D}" srcOrd="1" destOrd="0" presId="urn:microsoft.com/office/officeart/2005/8/layout/orgChart1"/>
    <dgm:cxn modelId="{C23CCB85-524C-42B9-AF82-8C1277DC4880}" type="presParOf" srcId="{B477DCFD-0E14-4F20-B5CC-D26435920E51}" destId="{9588424A-DFBB-4F41-A8B2-63B4113C7A00}" srcOrd="1" destOrd="0" presId="urn:microsoft.com/office/officeart/2005/8/layout/orgChart1"/>
    <dgm:cxn modelId="{DA39CBC8-09E1-4034-9384-2A45B539AE9D}" type="presParOf" srcId="{9588424A-DFBB-4F41-A8B2-63B4113C7A00}" destId="{9D8348F1-A6A9-48FD-80D3-D679E6E5CA84}" srcOrd="0" destOrd="0" presId="urn:microsoft.com/office/officeart/2005/8/layout/orgChart1"/>
    <dgm:cxn modelId="{F3FD17EB-6935-4C14-AEEC-BBA08FA06F56}" type="presParOf" srcId="{9588424A-DFBB-4F41-A8B2-63B4113C7A00}" destId="{E6158B62-8CA0-4EA7-978F-C640C5EB0C72}" srcOrd="1" destOrd="0" presId="urn:microsoft.com/office/officeart/2005/8/layout/orgChart1"/>
    <dgm:cxn modelId="{E92EA510-DB39-4F29-A114-D01D182C3DB8}" type="presParOf" srcId="{E6158B62-8CA0-4EA7-978F-C640C5EB0C72}" destId="{526ADBC1-F6ED-425C-AC3C-2CE071F7B877}" srcOrd="0" destOrd="0" presId="urn:microsoft.com/office/officeart/2005/8/layout/orgChart1"/>
    <dgm:cxn modelId="{65836F79-C7A5-4047-8E3F-255173510EB1}" type="presParOf" srcId="{526ADBC1-F6ED-425C-AC3C-2CE071F7B877}" destId="{4F4DC659-2A3B-411A-BF9F-0CC7C76EE07A}" srcOrd="0" destOrd="0" presId="urn:microsoft.com/office/officeart/2005/8/layout/orgChart1"/>
    <dgm:cxn modelId="{80FC9457-F8F3-4016-A2CF-FE4619C0AD72}" type="presParOf" srcId="{526ADBC1-F6ED-425C-AC3C-2CE071F7B877}" destId="{92CDF10B-E6F2-4937-A96F-CE2774E893CF}" srcOrd="1" destOrd="0" presId="urn:microsoft.com/office/officeart/2005/8/layout/orgChart1"/>
    <dgm:cxn modelId="{AFF3B689-2272-4A86-8B61-200FEE4C6F78}" type="presParOf" srcId="{E6158B62-8CA0-4EA7-978F-C640C5EB0C72}" destId="{EDD21F66-CFCE-44CB-AC2A-185AB1C43CE8}" srcOrd="1" destOrd="0" presId="urn:microsoft.com/office/officeart/2005/8/layout/orgChart1"/>
    <dgm:cxn modelId="{4E732866-BDF7-4BD8-99F8-C01E474B614E}" type="presParOf" srcId="{E6158B62-8CA0-4EA7-978F-C640C5EB0C72}" destId="{6DCCE696-4969-4477-BB72-15119E985432}" srcOrd="2" destOrd="0" presId="urn:microsoft.com/office/officeart/2005/8/layout/orgChart1"/>
    <dgm:cxn modelId="{A9EBB6AA-7DD9-4D12-B8AB-E4EDC3A75815}" type="presParOf" srcId="{9588424A-DFBB-4F41-A8B2-63B4113C7A00}" destId="{78AB6355-924A-45E6-BE90-5BF8CB1A7DBF}" srcOrd="2" destOrd="0" presId="urn:microsoft.com/office/officeart/2005/8/layout/orgChart1"/>
    <dgm:cxn modelId="{695C005B-936F-44EC-94F1-2302B542B3FA}" type="presParOf" srcId="{9588424A-DFBB-4F41-A8B2-63B4113C7A00}" destId="{9EA485A5-65DE-4EB1-9C7E-1B4D81A34C69}" srcOrd="3" destOrd="0" presId="urn:microsoft.com/office/officeart/2005/8/layout/orgChart1"/>
    <dgm:cxn modelId="{58D4B9FE-CF98-45E8-B4EF-053BE6A32FE0}" type="presParOf" srcId="{9EA485A5-65DE-4EB1-9C7E-1B4D81A34C69}" destId="{65AF2CB9-EE79-4F3B-A8DB-7ACC7977A83D}" srcOrd="0" destOrd="0" presId="urn:microsoft.com/office/officeart/2005/8/layout/orgChart1"/>
    <dgm:cxn modelId="{4A47FA23-703B-4828-AF4C-E59381CC3426}" type="presParOf" srcId="{65AF2CB9-EE79-4F3B-A8DB-7ACC7977A83D}" destId="{7576494A-B55B-48DA-BD5B-F0EBF2551AF1}" srcOrd="0" destOrd="0" presId="urn:microsoft.com/office/officeart/2005/8/layout/orgChart1"/>
    <dgm:cxn modelId="{6A6D3328-15D2-4900-B230-4D7018E1C6A7}" type="presParOf" srcId="{65AF2CB9-EE79-4F3B-A8DB-7ACC7977A83D}" destId="{5C6485AF-2DD8-41CB-9991-3E7B08BC881E}" srcOrd="1" destOrd="0" presId="urn:microsoft.com/office/officeart/2005/8/layout/orgChart1"/>
    <dgm:cxn modelId="{37256D60-560B-4CBC-9329-8E2A6A218CF1}" type="presParOf" srcId="{9EA485A5-65DE-4EB1-9C7E-1B4D81A34C69}" destId="{90FF6D6E-7FC2-4A03-8594-C340968B4A96}" srcOrd="1" destOrd="0" presId="urn:microsoft.com/office/officeart/2005/8/layout/orgChart1"/>
    <dgm:cxn modelId="{B745D3D0-A9EC-4DC4-A629-CECB7AF60F4E}" type="presParOf" srcId="{9EA485A5-65DE-4EB1-9C7E-1B4D81A34C69}" destId="{13636378-A3B6-4990-80C5-9F420574CE94}" srcOrd="2" destOrd="0" presId="urn:microsoft.com/office/officeart/2005/8/layout/orgChart1"/>
    <dgm:cxn modelId="{8E004D49-D310-44F1-BE66-0B623EEB161E}" type="presParOf" srcId="{B477DCFD-0E14-4F20-B5CC-D26435920E51}" destId="{D65F07AC-BC04-49D5-BE80-5DD20031851C}" srcOrd="2" destOrd="0" presId="urn:microsoft.com/office/officeart/2005/8/layout/orgChart1"/>
    <dgm:cxn modelId="{C3EE2B7D-5777-4E13-97FD-5CB0FAD4E4E4}" type="presParOf" srcId="{C367DAFD-D0A7-4511-9419-E9FAF6760CE3}" destId="{351E7816-CB37-4562-891D-574B5B61A956}" srcOrd="2" destOrd="0" presId="urn:microsoft.com/office/officeart/2005/8/layout/orgChart1"/>
    <dgm:cxn modelId="{1F4F891C-C7D5-4118-BAF0-C46B73AFD7D8}" type="presParOf" srcId="{C367DAFD-D0A7-4511-9419-E9FAF6760CE3}" destId="{8F4EEBC9-2415-4422-93D5-F8C8EE2976BE}" srcOrd="3" destOrd="0" presId="urn:microsoft.com/office/officeart/2005/8/layout/orgChart1"/>
    <dgm:cxn modelId="{5526E2CA-B22A-4B16-A769-03164A5D7122}" type="presParOf" srcId="{8F4EEBC9-2415-4422-93D5-F8C8EE2976BE}" destId="{084DB3A6-D2FF-4686-AAD3-32F90507DED2}" srcOrd="0" destOrd="0" presId="urn:microsoft.com/office/officeart/2005/8/layout/orgChart1"/>
    <dgm:cxn modelId="{C381F108-5AC5-45A7-A49B-D8C5B9A8CA14}" type="presParOf" srcId="{084DB3A6-D2FF-4686-AAD3-32F90507DED2}" destId="{298329DD-14AB-4936-BD70-45661BE6E9BA}" srcOrd="0" destOrd="0" presId="urn:microsoft.com/office/officeart/2005/8/layout/orgChart1"/>
    <dgm:cxn modelId="{2B1C9DD9-3751-4F00-B84F-1BAF101DD464}" type="presParOf" srcId="{084DB3A6-D2FF-4686-AAD3-32F90507DED2}" destId="{8289D995-D012-4B4A-903C-43F71872E62A}" srcOrd="1" destOrd="0" presId="urn:microsoft.com/office/officeart/2005/8/layout/orgChart1"/>
    <dgm:cxn modelId="{C14041FB-72E4-48C9-8172-CDE00AE690D1}" type="presParOf" srcId="{8F4EEBC9-2415-4422-93D5-F8C8EE2976BE}" destId="{F8234B8C-966A-4A30-BAC4-188B0F1EF0B1}" srcOrd="1" destOrd="0" presId="urn:microsoft.com/office/officeart/2005/8/layout/orgChart1"/>
    <dgm:cxn modelId="{714F370B-74B7-4F8B-AD14-93AF00077D78}" type="presParOf" srcId="{8F4EEBC9-2415-4422-93D5-F8C8EE2976BE}" destId="{3FB2EC64-D31F-458E-91FC-4D5499399666}" srcOrd="2" destOrd="0" presId="urn:microsoft.com/office/officeart/2005/8/layout/orgChart1"/>
    <dgm:cxn modelId="{EE069B41-B4D6-4762-9125-70E226D7DCE1}" type="presParOf" srcId="{B4DBCE43-6064-443C-970D-EE74395B88FF}" destId="{1B035D23-4119-4CE5-85EA-ABADF5766AB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B032B0-D5A7-4F97-84BE-0E3C6DC3633A}" type="doc">
      <dgm:prSet loTypeId="urn:microsoft.com/office/officeart/2005/8/layout/hList9" loCatId="list" qsTypeId="urn:microsoft.com/office/officeart/2005/8/quickstyle/simple1" qsCatId="simple" csTypeId="urn:microsoft.com/office/officeart/2005/8/colors/colorful4" csCatId="colorful" phldr="1"/>
      <dgm:spPr/>
      <dgm:t>
        <a:bodyPr/>
        <a:lstStyle/>
        <a:p>
          <a:endParaRPr lang="es-ES"/>
        </a:p>
      </dgm:t>
    </dgm:pt>
    <dgm:pt modelId="{6DBF1404-7E4E-4C29-A4D5-7507A47CD66D}">
      <dgm:prSet phldrT="[Texto]" custT="1"/>
      <dgm:spPr/>
      <dgm:t>
        <a:bodyPr/>
        <a:lstStyle/>
        <a:p>
          <a:r>
            <a:rPr lang="es-ES" sz="1050" dirty="0" smtClean="0"/>
            <a:t>PLAN NACIONAL DEL BUEN VIVIR 2009-2013</a:t>
          </a:r>
          <a:endParaRPr lang="es-ES" sz="1050" dirty="0"/>
        </a:p>
      </dgm:t>
    </dgm:pt>
    <dgm:pt modelId="{C4EE1D08-7C8E-4773-A454-A0E4A4A3AC80}" type="parTrans" cxnId="{503CDBC0-6C0D-462D-8FCC-CFE397E34876}">
      <dgm:prSet/>
      <dgm:spPr/>
      <dgm:t>
        <a:bodyPr/>
        <a:lstStyle/>
        <a:p>
          <a:endParaRPr lang="es-ES" sz="3200"/>
        </a:p>
      </dgm:t>
    </dgm:pt>
    <dgm:pt modelId="{0916B7E0-F530-49BE-B578-66B7D5034E53}" type="sibTrans" cxnId="{503CDBC0-6C0D-462D-8FCC-CFE397E34876}">
      <dgm:prSet/>
      <dgm:spPr/>
      <dgm:t>
        <a:bodyPr/>
        <a:lstStyle/>
        <a:p>
          <a:endParaRPr lang="es-ES" sz="3200"/>
        </a:p>
      </dgm:t>
    </dgm:pt>
    <dgm:pt modelId="{053B18F5-C893-499A-AE59-D2CEAD83FC3C}">
      <dgm:prSet phldrT="[Texto]" custT="1"/>
      <dgm:spPr/>
      <dgm:t>
        <a:bodyPr/>
        <a:lstStyle/>
        <a:p>
          <a:r>
            <a:rPr lang="es-ES" sz="1200" smtClean="0"/>
            <a:t>La Constitución hace énfasis en la necesidad de que todos los niveles de gobierno formulen su respectiva planificación del desarrollo y ordenamiento territorial. </a:t>
          </a:r>
          <a:endParaRPr lang="es-ES" sz="1200"/>
        </a:p>
      </dgm:t>
    </dgm:pt>
    <dgm:pt modelId="{AFF7B122-9FE8-4010-B92E-EF1B514C0403}" type="parTrans" cxnId="{F5A5690E-A2DC-4F00-BBF2-E8DD9B1B132B}">
      <dgm:prSet/>
      <dgm:spPr/>
      <dgm:t>
        <a:bodyPr/>
        <a:lstStyle/>
        <a:p>
          <a:endParaRPr lang="es-ES" sz="3200"/>
        </a:p>
      </dgm:t>
    </dgm:pt>
    <dgm:pt modelId="{4C482455-3313-4D12-91D3-0D393AAEB85D}" type="sibTrans" cxnId="{F5A5690E-A2DC-4F00-BBF2-E8DD9B1B132B}">
      <dgm:prSet/>
      <dgm:spPr/>
      <dgm:t>
        <a:bodyPr/>
        <a:lstStyle/>
        <a:p>
          <a:endParaRPr lang="es-ES" sz="3200"/>
        </a:p>
      </dgm:t>
    </dgm:pt>
    <dgm:pt modelId="{D4754742-BC8D-4C40-8D9E-52214299A252}">
      <dgm:prSet phldrT="[Texto]" custT="1"/>
      <dgm:spPr/>
      <dgm:t>
        <a:bodyPr/>
        <a:lstStyle/>
        <a:p>
          <a:r>
            <a:rPr lang="es-ES" sz="1200" dirty="0" smtClean="0"/>
            <a:t>El Plan Nacional para el Buen Vivir define políticas y estrategias que deben ser tomadas como directrices generales de acuerdo a la precisión de las competencias y funciones de cada nivel. </a:t>
          </a:r>
          <a:endParaRPr lang="es-ES" sz="1200" dirty="0"/>
        </a:p>
      </dgm:t>
    </dgm:pt>
    <dgm:pt modelId="{2C0465C8-AAD4-49DE-B3A3-83F9FD86B4C9}" type="parTrans" cxnId="{531A7BC4-103E-49D5-81B1-030FA5DB170C}">
      <dgm:prSet/>
      <dgm:spPr/>
      <dgm:t>
        <a:bodyPr/>
        <a:lstStyle/>
        <a:p>
          <a:endParaRPr lang="es-ES" sz="3200"/>
        </a:p>
      </dgm:t>
    </dgm:pt>
    <dgm:pt modelId="{D93F32F0-4193-4AE1-8405-B408C5F7B04E}" type="sibTrans" cxnId="{531A7BC4-103E-49D5-81B1-030FA5DB170C}">
      <dgm:prSet/>
      <dgm:spPr/>
      <dgm:t>
        <a:bodyPr/>
        <a:lstStyle/>
        <a:p>
          <a:endParaRPr lang="es-ES" sz="3200"/>
        </a:p>
      </dgm:t>
    </dgm:pt>
    <dgm:pt modelId="{05D3CC84-FC1C-4E82-A20C-509A2D791F9D}">
      <dgm:prSet phldrT="[Texto]" custT="1"/>
      <dgm:spPr/>
      <dgm:t>
        <a:bodyPr/>
        <a:lstStyle/>
        <a:p>
          <a:r>
            <a:rPr lang="es-ES" sz="1050" dirty="0" smtClean="0"/>
            <a:t>SISTEMA NACIONAL DE PLANIFICACIÓN Y DESARROLLO</a:t>
          </a:r>
          <a:endParaRPr lang="es-ES" sz="1050" dirty="0"/>
        </a:p>
      </dgm:t>
    </dgm:pt>
    <dgm:pt modelId="{1B864E0A-D45E-4291-9A24-3B62ABD0CC86}" type="parTrans" cxnId="{F58632B6-83A2-4F21-839A-2C27404E16B0}">
      <dgm:prSet/>
      <dgm:spPr/>
      <dgm:t>
        <a:bodyPr/>
        <a:lstStyle/>
        <a:p>
          <a:endParaRPr lang="es-ES" sz="3200"/>
        </a:p>
      </dgm:t>
    </dgm:pt>
    <dgm:pt modelId="{FD726E68-D51E-4988-A5EE-7003430E9F26}" type="sibTrans" cxnId="{F58632B6-83A2-4F21-839A-2C27404E16B0}">
      <dgm:prSet/>
      <dgm:spPr/>
      <dgm:t>
        <a:bodyPr/>
        <a:lstStyle/>
        <a:p>
          <a:endParaRPr lang="es-ES" sz="3200"/>
        </a:p>
      </dgm:t>
    </dgm:pt>
    <dgm:pt modelId="{2BE8B59D-D2D7-4D07-B149-621B2DE66E63}">
      <dgm:prSet phldrT="[Texto]" custT="1"/>
      <dgm:spPr/>
      <dgm:t>
        <a:bodyPr/>
        <a:lstStyle/>
        <a:p>
          <a:pPr algn="ctr"/>
          <a:r>
            <a:rPr lang="es-ES" sz="1400" b="1" dirty="0" smtClean="0"/>
            <a:t>OBJETIVOS DEL O.T.</a:t>
          </a:r>
          <a:endParaRPr lang="es-ES" sz="1400" b="1" dirty="0"/>
        </a:p>
      </dgm:t>
    </dgm:pt>
    <dgm:pt modelId="{6EFA70FE-C0BF-4DA2-825A-479F8417DE43}" type="parTrans" cxnId="{AB3C05ED-1B55-4DAF-BF23-83D13AA10C1A}">
      <dgm:prSet/>
      <dgm:spPr/>
      <dgm:t>
        <a:bodyPr/>
        <a:lstStyle/>
        <a:p>
          <a:endParaRPr lang="es-ES" sz="3200"/>
        </a:p>
      </dgm:t>
    </dgm:pt>
    <dgm:pt modelId="{13338DE0-B1E1-4876-881A-8DD93D83A139}" type="sibTrans" cxnId="{AB3C05ED-1B55-4DAF-BF23-83D13AA10C1A}">
      <dgm:prSet/>
      <dgm:spPr/>
      <dgm:t>
        <a:bodyPr/>
        <a:lstStyle/>
        <a:p>
          <a:endParaRPr lang="es-ES" sz="3200"/>
        </a:p>
      </dgm:t>
    </dgm:pt>
    <dgm:pt modelId="{CA6445C2-E5AB-4A15-B3B6-ADA59189C8D2}">
      <dgm:prSet phldrT="[Texto]" custT="1"/>
      <dgm:spPr/>
      <dgm:t>
        <a:bodyPr/>
        <a:lstStyle/>
        <a:p>
          <a:pPr algn="ctr"/>
          <a:r>
            <a:rPr lang="es-ES" sz="1200" b="0" dirty="0" smtClean="0"/>
            <a:t>El diagnostico territorial, orientado a detectar su base problemática.</a:t>
          </a:r>
          <a:endParaRPr lang="es-ES" sz="1200" dirty="0"/>
        </a:p>
      </dgm:t>
    </dgm:pt>
    <dgm:pt modelId="{4FC04E12-5301-4A9D-BE79-570DB27D035A}" type="parTrans" cxnId="{BBF765A8-3696-48EF-A5A9-51327250B500}">
      <dgm:prSet/>
      <dgm:spPr/>
      <dgm:t>
        <a:bodyPr/>
        <a:lstStyle/>
        <a:p>
          <a:endParaRPr lang="es-ES" sz="3200"/>
        </a:p>
      </dgm:t>
    </dgm:pt>
    <dgm:pt modelId="{7DF1B68F-3572-4AF9-BD28-FC7A683D48AE}" type="sibTrans" cxnId="{BBF765A8-3696-48EF-A5A9-51327250B500}">
      <dgm:prSet/>
      <dgm:spPr/>
      <dgm:t>
        <a:bodyPr/>
        <a:lstStyle/>
        <a:p>
          <a:endParaRPr lang="es-ES" sz="3200"/>
        </a:p>
      </dgm:t>
    </dgm:pt>
    <dgm:pt modelId="{DAC8424C-35E4-46AE-82A5-3F0F01AE0010}">
      <dgm:prSet custT="1"/>
      <dgm:spPr/>
      <dgm:t>
        <a:bodyPr/>
        <a:lstStyle/>
        <a:p>
          <a:pPr algn="ctr"/>
          <a:r>
            <a:rPr lang="es-ES" sz="1200" b="0" dirty="0" smtClean="0"/>
            <a:t>Organizar y crear escenarios, modelando el sistema territorial en función de sus potencialidades.</a:t>
          </a:r>
          <a:endParaRPr lang="es-ES" sz="1200" b="1" dirty="0"/>
        </a:p>
      </dgm:t>
    </dgm:pt>
    <dgm:pt modelId="{FB4424AE-8840-43C2-8ECD-6377AAA7AE5C}" type="parTrans" cxnId="{4B9F8789-7C92-493D-91DF-442E9EB0E485}">
      <dgm:prSet/>
      <dgm:spPr/>
      <dgm:t>
        <a:bodyPr/>
        <a:lstStyle/>
        <a:p>
          <a:endParaRPr lang="es-ES" sz="3200"/>
        </a:p>
      </dgm:t>
    </dgm:pt>
    <dgm:pt modelId="{84234EB4-82CC-4E9D-A6B1-55D549165263}" type="sibTrans" cxnId="{4B9F8789-7C92-493D-91DF-442E9EB0E485}">
      <dgm:prSet/>
      <dgm:spPr/>
      <dgm:t>
        <a:bodyPr/>
        <a:lstStyle/>
        <a:p>
          <a:endParaRPr lang="es-ES" sz="3200"/>
        </a:p>
      </dgm:t>
    </dgm:pt>
    <dgm:pt modelId="{612E13E7-0A75-474B-8BB1-960D0D18172F}">
      <dgm:prSet custT="1"/>
      <dgm:spPr/>
      <dgm:t>
        <a:bodyPr/>
        <a:lstStyle/>
        <a:p>
          <a:pPr algn="ctr"/>
          <a:r>
            <a:rPr lang="es-ES" sz="1100" b="0" dirty="0" smtClean="0"/>
            <a:t>Fortalecer los mecanismos de interacción participativa entre las actividades gubernamentales: publicas, sociales, privadas y la ciudadanía.</a:t>
          </a:r>
          <a:endParaRPr lang="es-ES" sz="1100" b="1" dirty="0"/>
        </a:p>
      </dgm:t>
    </dgm:pt>
    <dgm:pt modelId="{FD1408C4-2C6E-4FA3-AE84-93402A218CB5}" type="parTrans" cxnId="{02E0E45B-009C-41DB-8854-5BC8C8A0FB84}">
      <dgm:prSet/>
      <dgm:spPr/>
      <dgm:t>
        <a:bodyPr/>
        <a:lstStyle/>
        <a:p>
          <a:endParaRPr lang="es-ES" sz="3200"/>
        </a:p>
      </dgm:t>
    </dgm:pt>
    <dgm:pt modelId="{6745ADE3-0760-4395-A2B1-601E97578D56}" type="sibTrans" cxnId="{02E0E45B-009C-41DB-8854-5BC8C8A0FB84}">
      <dgm:prSet/>
      <dgm:spPr/>
      <dgm:t>
        <a:bodyPr/>
        <a:lstStyle/>
        <a:p>
          <a:endParaRPr lang="es-ES" sz="3200"/>
        </a:p>
      </dgm:t>
    </dgm:pt>
    <dgm:pt modelId="{BC1A6ECF-2DCF-44E0-B952-85F743E71920}">
      <dgm:prSet custT="1"/>
      <dgm:spPr/>
      <dgm:t>
        <a:bodyPr/>
        <a:lstStyle/>
        <a:p>
          <a:r>
            <a:rPr lang="es-ES" sz="1200" b="0" dirty="0" smtClean="0"/>
            <a:t>Regular la ocupación y uso del territorio.</a:t>
          </a:r>
          <a:endParaRPr lang="es-ES" sz="1200" b="1" dirty="0"/>
        </a:p>
      </dgm:t>
    </dgm:pt>
    <dgm:pt modelId="{7A5EA141-D9BB-4AFE-97EC-BF41707BF9BA}" type="parTrans" cxnId="{56896CDA-738C-4ECD-866D-39436940159B}">
      <dgm:prSet/>
      <dgm:spPr/>
      <dgm:t>
        <a:bodyPr/>
        <a:lstStyle/>
        <a:p>
          <a:endParaRPr lang="es-ES" sz="3200"/>
        </a:p>
      </dgm:t>
    </dgm:pt>
    <dgm:pt modelId="{4DD6E4CB-3443-4630-AA5E-54620C7C6F68}" type="sibTrans" cxnId="{56896CDA-738C-4ECD-866D-39436940159B}">
      <dgm:prSet/>
      <dgm:spPr/>
      <dgm:t>
        <a:bodyPr/>
        <a:lstStyle/>
        <a:p>
          <a:endParaRPr lang="es-ES" sz="3200"/>
        </a:p>
      </dgm:t>
    </dgm:pt>
    <dgm:pt modelId="{12312175-5750-486F-9F88-5E98A1D281CA}" type="pres">
      <dgm:prSet presAssocID="{2BB032B0-D5A7-4F97-84BE-0E3C6DC3633A}" presName="list" presStyleCnt="0">
        <dgm:presLayoutVars>
          <dgm:dir/>
          <dgm:animLvl val="lvl"/>
        </dgm:presLayoutVars>
      </dgm:prSet>
      <dgm:spPr/>
      <dgm:t>
        <a:bodyPr/>
        <a:lstStyle/>
        <a:p>
          <a:endParaRPr lang="es-ES"/>
        </a:p>
      </dgm:t>
    </dgm:pt>
    <dgm:pt modelId="{26C015D5-4097-470D-ABFA-DE990F1FA7A3}" type="pres">
      <dgm:prSet presAssocID="{6DBF1404-7E4E-4C29-A4D5-7507A47CD66D}" presName="posSpace" presStyleCnt="0"/>
      <dgm:spPr/>
      <dgm:t>
        <a:bodyPr/>
        <a:lstStyle/>
        <a:p>
          <a:endParaRPr lang="es-ES"/>
        </a:p>
      </dgm:t>
    </dgm:pt>
    <dgm:pt modelId="{0666A195-2072-48D4-B7FB-E504D7713D0F}" type="pres">
      <dgm:prSet presAssocID="{6DBF1404-7E4E-4C29-A4D5-7507A47CD66D}" presName="vertFlow" presStyleCnt="0"/>
      <dgm:spPr/>
      <dgm:t>
        <a:bodyPr/>
        <a:lstStyle/>
        <a:p>
          <a:endParaRPr lang="es-ES"/>
        </a:p>
      </dgm:t>
    </dgm:pt>
    <dgm:pt modelId="{360DA33E-BBAB-4BD6-8AA5-A565D8A4EFC6}" type="pres">
      <dgm:prSet presAssocID="{6DBF1404-7E4E-4C29-A4D5-7507A47CD66D}" presName="topSpace" presStyleCnt="0"/>
      <dgm:spPr/>
      <dgm:t>
        <a:bodyPr/>
        <a:lstStyle/>
        <a:p>
          <a:endParaRPr lang="es-ES"/>
        </a:p>
      </dgm:t>
    </dgm:pt>
    <dgm:pt modelId="{00FA4A28-1D7E-41CC-9BBD-8531F3BEB0F1}" type="pres">
      <dgm:prSet presAssocID="{6DBF1404-7E4E-4C29-A4D5-7507A47CD66D}" presName="firstComp" presStyleCnt="0"/>
      <dgm:spPr/>
      <dgm:t>
        <a:bodyPr/>
        <a:lstStyle/>
        <a:p>
          <a:endParaRPr lang="es-ES"/>
        </a:p>
      </dgm:t>
    </dgm:pt>
    <dgm:pt modelId="{DE89BD9D-08FA-4F58-99D1-E4EF2ECF9169}" type="pres">
      <dgm:prSet presAssocID="{6DBF1404-7E4E-4C29-A4D5-7507A47CD66D}" presName="firstChild" presStyleLbl="bgAccFollowNode1" presStyleIdx="0" presStyleCnt="7" custScaleX="139631" custScaleY="196063" custLinFactNeighborX="890" custLinFactNeighborY="28761"/>
      <dgm:spPr/>
      <dgm:t>
        <a:bodyPr/>
        <a:lstStyle/>
        <a:p>
          <a:endParaRPr lang="es-ES"/>
        </a:p>
      </dgm:t>
    </dgm:pt>
    <dgm:pt modelId="{63C692A7-62AC-42CB-A894-19BE4E8C62E5}" type="pres">
      <dgm:prSet presAssocID="{6DBF1404-7E4E-4C29-A4D5-7507A47CD66D}" presName="firstChildTx" presStyleLbl="bgAccFollowNode1" presStyleIdx="0" presStyleCnt="7">
        <dgm:presLayoutVars>
          <dgm:bulletEnabled val="1"/>
        </dgm:presLayoutVars>
      </dgm:prSet>
      <dgm:spPr/>
      <dgm:t>
        <a:bodyPr/>
        <a:lstStyle/>
        <a:p>
          <a:endParaRPr lang="es-ES"/>
        </a:p>
      </dgm:t>
    </dgm:pt>
    <dgm:pt modelId="{DF905A81-EEAF-4E5A-A630-2597A34E900A}" type="pres">
      <dgm:prSet presAssocID="{D4754742-BC8D-4C40-8D9E-52214299A252}" presName="comp" presStyleCnt="0"/>
      <dgm:spPr/>
      <dgm:t>
        <a:bodyPr/>
        <a:lstStyle/>
        <a:p>
          <a:endParaRPr lang="es-ES"/>
        </a:p>
      </dgm:t>
    </dgm:pt>
    <dgm:pt modelId="{C60CB1A6-498F-4D46-84A6-88671C5B042A}" type="pres">
      <dgm:prSet presAssocID="{D4754742-BC8D-4C40-8D9E-52214299A252}" presName="child" presStyleLbl="bgAccFollowNode1" presStyleIdx="1" presStyleCnt="7" custScaleX="139631" custScaleY="196063"/>
      <dgm:spPr/>
      <dgm:t>
        <a:bodyPr/>
        <a:lstStyle/>
        <a:p>
          <a:endParaRPr lang="es-ES"/>
        </a:p>
      </dgm:t>
    </dgm:pt>
    <dgm:pt modelId="{740E0F07-7546-4FA3-BDA3-1EC73C80B204}" type="pres">
      <dgm:prSet presAssocID="{D4754742-BC8D-4C40-8D9E-52214299A252}" presName="childTx" presStyleLbl="bgAccFollowNode1" presStyleIdx="1" presStyleCnt="7">
        <dgm:presLayoutVars>
          <dgm:bulletEnabled val="1"/>
        </dgm:presLayoutVars>
      </dgm:prSet>
      <dgm:spPr/>
      <dgm:t>
        <a:bodyPr/>
        <a:lstStyle/>
        <a:p>
          <a:endParaRPr lang="es-ES"/>
        </a:p>
      </dgm:t>
    </dgm:pt>
    <dgm:pt modelId="{A2359CAE-D7F3-4FA8-9CBD-A2F34010197A}" type="pres">
      <dgm:prSet presAssocID="{6DBF1404-7E4E-4C29-A4D5-7507A47CD66D}" presName="negSpace" presStyleCnt="0"/>
      <dgm:spPr/>
      <dgm:t>
        <a:bodyPr/>
        <a:lstStyle/>
        <a:p>
          <a:endParaRPr lang="es-ES"/>
        </a:p>
      </dgm:t>
    </dgm:pt>
    <dgm:pt modelId="{76854DF4-A42F-4297-A0B3-A3C027D0D457}" type="pres">
      <dgm:prSet presAssocID="{6DBF1404-7E4E-4C29-A4D5-7507A47CD66D}" presName="circle" presStyleLbl="node1" presStyleIdx="0" presStyleCnt="2" custScaleX="210732" custScaleY="100000" custLinFactNeighborX="-72488" custLinFactNeighborY="8496"/>
      <dgm:spPr/>
      <dgm:t>
        <a:bodyPr/>
        <a:lstStyle/>
        <a:p>
          <a:endParaRPr lang="es-ES"/>
        </a:p>
      </dgm:t>
    </dgm:pt>
    <dgm:pt modelId="{D68E5500-B1AD-48A2-A900-92E715930C90}" type="pres">
      <dgm:prSet presAssocID="{0916B7E0-F530-49BE-B578-66B7D5034E53}" presName="transSpace" presStyleCnt="0"/>
      <dgm:spPr/>
      <dgm:t>
        <a:bodyPr/>
        <a:lstStyle/>
        <a:p>
          <a:endParaRPr lang="es-ES"/>
        </a:p>
      </dgm:t>
    </dgm:pt>
    <dgm:pt modelId="{85C68205-8877-4D19-801F-46D07F586113}" type="pres">
      <dgm:prSet presAssocID="{05D3CC84-FC1C-4E82-A20C-509A2D791F9D}" presName="posSpace" presStyleCnt="0"/>
      <dgm:spPr/>
      <dgm:t>
        <a:bodyPr/>
        <a:lstStyle/>
        <a:p>
          <a:endParaRPr lang="es-ES"/>
        </a:p>
      </dgm:t>
    </dgm:pt>
    <dgm:pt modelId="{8CC16E6F-8445-4849-B2F7-3F4D78021CE9}" type="pres">
      <dgm:prSet presAssocID="{05D3CC84-FC1C-4E82-A20C-509A2D791F9D}" presName="vertFlow" presStyleCnt="0"/>
      <dgm:spPr/>
      <dgm:t>
        <a:bodyPr/>
        <a:lstStyle/>
        <a:p>
          <a:endParaRPr lang="es-ES"/>
        </a:p>
      </dgm:t>
    </dgm:pt>
    <dgm:pt modelId="{C079DFDC-E9C9-4D9B-BDA2-1D2BBEE198F8}" type="pres">
      <dgm:prSet presAssocID="{05D3CC84-FC1C-4E82-A20C-509A2D791F9D}" presName="topSpace" presStyleCnt="0"/>
      <dgm:spPr/>
      <dgm:t>
        <a:bodyPr/>
        <a:lstStyle/>
        <a:p>
          <a:endParaRPr lang="es-ES"/>
        </a:p>
      </dgm:t>
    </dgm:pt>
    <dgm:pt modelId="{19033949-6230-4DDD-B5FA-0C3E939C017E}" type="pres">
      <dgm:prSet presAssocID="{05D3CC84-FC1C-4E82-A20C-509A2D791F9D}" presName="firstComp" presStyleCnt="0"/>
      <dgm:spPr/>
      <dgm:t>
        <a:bodyPr/>
        <a:lstStyle/>
        <a:p>
          <a:endParaRPr lang="es-ES"/>
        </a:p>
      </dgm:t>
    </dgm:pt>
    <dgm:pt modelId="{53229E79-28F2-48A1-B7FD-9ECFB639C730}" type="pres">
      <dgm:prSet presAssocID="{05D3CC84-FC1C-4E82-A20C-509A2D791F9D}" presName="firstChild" presStyleLbl="bgAccFollowNode1" presStyleIdx="2" presStyleCnt="7" custScaleX="141761"/>
      <dgm:spPr/>
      <dgm:t>
        <a:bodyPr/>
        <a:lstStyle/>
        <a:p>
          <a:endParaRPr lang="es-ES"/>
        </a:p>
      </dgm:t>
    </dgm:pt>
    <dgm:pt modelId="{448639CF-E220-418F-A8AB-4B354564603A}" type="pres">
      <dgm:prSet presAssocID="{05D3CC84-FC1C-4E82-A20C-509A2D791F9D}" presName="firstChildTx" presStyleLbl="bgAccFollowNode1" presStyleIdx="2" presStyleCnt="7">
        <dgm:presLayoutVars>
          <dgm:bulletEnabled val="1"/>
        </dgm:presLayoutVars>
      </dgm:prSet>
      <dgm:spPr/>
      <dgm:t>
        <a:bodyPr/>
        <a:lstStyle/>
        <a:p>
          <a:endParaRPr lang="es-ES"/>
        </a:p>
      </dgm:t>
    </dgm:pt>
    <dgm:pt modelId="{8AFF1A0F-3032-4731-A9B7-331B346FC9BB}" type="pres">
      <dgm:prSet presAssocID="{CA6445C2-E5AB-4A15-B3B6-ADA59189C8D2}" presName="comp" presStyleCnt="0"/>
      <dgm:spPr/>
      <dgm:t>
        <a:bodyPr/>
        <a:lstStyle/>
        <a:p>
          <a:endParaRPr lang="es-ES"/>
        </a:p>
      </dgm:t>
    </dgm:pt>
    <dgm:pt modelId="{5859F67B-BCE7-4DE6-8BFA-A71EA643FAF3}" type="pres">
      <dgm:prSet presAssocID="{CA6445C2-E5AB-4A15-B3B6-ADA59189C8D2}" presName="child" presStyleLbl="bgAccFollowNode1" presStyleIdx="3" presStyleCnt="7" custScaleX="141761"/>
      <dgm:spPr/>
      <dgm:t>
        <a:bodyPr/>
        <a:lstStyle/>
        <a:p>
          <a:endParaRPr lang="es-ES"/>
        </a:p>
      </dgm:t>
    </dgm:pt>
    <dgm:pt modelId="{645D0D3A-4253-41B0-A908-C7EF955C0D23}" type="pres">
      <dgm:prSet presAssocID="{CA6445C2-E5AB-4A15-B3B6-ADA59189C8D2}" presName="childTx" presStyleLbl="bgAccFollowNode1" presStyleIdx="3" presStyleCnt="7">
        <dgm:presLayoutVars>
          <dgm:bulletEnabled val="1"/>
        </dgm:presLayoutVars>
      </dgm:prSet>
      <dgm:spPr/>
      <dgm:t>
        <a:bodyPr/>
        <a:lstStyle/>
        <a:p>
          <a:endParaRPr lang="es-ES"/>
        </a:p>
      </dgm:t>
    </dgm:pt>
    <dgm:pt modelId="{774F4956-611D-489E-B637-27EB642D252D}" type="pres">
      <dgm:prSet presAssocID="{DAC8424C-35E4-46AE-82A5-3F0F01AE0010}" presName="comp" presStyleCnt="0"/>
      <dgm:spPr/>
      <dgm:t>
        <a:bodyPr/>
        <a:lstStyle/>
        <a:p>
          <a:endParaRPr lang="es-ES"/>
        </a:p>
      </dgm:t>
    </dgm:pt>
    <dgm:pt modelId="{D371A8B3-8372-4F46-9B48-2F64FD2799D2}" type="pres">
      <dgm:prSet presAssocID="{DAC8424C-35E4-46AE-82A5-3F0F01AE0010}" presName="child" presStyleLbl="bgAccFollowNode1" presStyleIdx="4" presStyleCnt="7" custScaleX="141761"/>
      <dgm:spPr/>
      <dgm:t>
        <a:bodyPr/>
        <a:lstStyle/>
        <a:p>
          <a:endParaRPr lang="es-ES"/>
        </a:p>
      </dgm:t>
    </dgm:pt>
    <dgm:pt modelId="{2891C963-AF2F-4ADB-B4BC-F65B2BCFAC40}" type="pres">
      <dgm:prSet presAssocID="{DAC8424C-35E4-46AE-82A5-3F0F01AE0010}" presName="childTx" presStyleLbl="bgAccFollowNode1" presStyleIdx="4" presStyleCnt="7">
        <dgm:presLayoutVars>
          <dgm:bulletEnabled val="1"/>
        </dgm:presLayoutVars>
      </dgm:prSet>
      <dgm:spPr/>
      <dgm:t>
        <a:bodyPr/>
        <a:lstStyle/>
        <a:p>
          <a:endParaRPr lang="es-ES"/>
        </a:p>
      </dgm:t>
    </dgm:pt>
    <dgm:pt modelId="{D6F0628A-CB2A-48C1-B8EC-16FE3D9571C8}" type="pres">
      <dgm:prSet presAssocID="{612E13E7-0A75-474B-8BB1-960D0D18172F}" presName="comp" presStyleCnt="0"/>
      <dgm:spPr/>
      <dgm:t>
        <a:bodyPr/>
        <a:lstStyle/>
        <a:p>
          <a:endParaRPr lang="es-ES"/>
        </a:p>
      </dgm:t>
    </dgm:pt>
    <dgm:pt modelId="{541FCDA5-5606-4D48-9658-71F1A99A2142}" type="pres">
      <dgm:prSet presAssocID="{612E13E7-0A75-474B-8BB1-960D0D18172F}" presName="child" presStyleLbl="bgAccFollowNode1" presStyleIdx="5" presStyleCnt="7" custScaleX="141761"/>
      <dgm:spPr/>
      <dgm:t>
        <a:bodyPr/>
        <a:lstStyle/>
        <a:p>
          <a:endParaRPr lang="es-ES"/>
        </a:p>
      </dgm:t>
    </dgm:pt>
    <dgm:pt modelId="{B2792D0A-669D-4439-BD6F-294152B70A3B}" type="pres">
      <dgm:prSet presAssocID="{612E13E7-0A75-474B-8BB1-960D0D18172F}" presName="childTx" presStyleLbl="bgAccFollowNode1" presStyleIdx="5" presStyleCnt="7">
        <dgm:presLayoutVars>
          <dgm:bulletEnabled val="1"/>
        </dgm:presLayoutVars>
      </dgm:prSet>
      <dgm:spPr/>
      <dgm:t>
        <a:bodyPr/>
        <a:lstStyle/>
        <a:p>
          <a:endParaRPr lang="es-ES"/>
        </a:p>
      </dgm:t>
    </dgm:pt>
    <dgm:pt modelId="{92D3A62B-82B7-45B6-AAFC-2B5C91B12FAF}" type="pres">
      <dgm:prSet presAssocID="{BC1A6ECF-2DCF-44E0-B952-85F743E71920}" presName="comp" presStyleCnt="0"/>
      <dgm:spPr/>
      <dgm:t>
        <a:bodyPr/>
        <a:lstStyle/>
        <a:p>
          <a:endParaRPr lang="es-ES"/>
        </a:p>
      </dgm:t>
    </dgm:pt>
    <dgm:pt modelId="{181D7481-FE39-481D-A050-43FA17CDFD2C}" type="pres">
      <dgm:prSet presAssocID="{BC1A6ECF-2DCF-44E0-B952-85F743E71920}" presName="child" presStyleLbl="bgAccFollowNode1" presStyleIdx="6" presStyleCnt="7" custScaleX="141761"/>
      <dgm:spPr/>
      <dgm:t>
        <a:bodyPr/>
        <a:lstStyle/>
        <a:p>
          <a:endParaRPr lang="es-ES"/>
        </a:p>
      </dgm:t>
    </dgm:pt>
    <dgm:pt modelId="{85D7362F-EF6D-4D63-8793-48215D79926D}" type="pres">
      <dgm:prSet presAssocID="{BC1A6ECF-2DCF-44E0-B952-85F743E71920}" presName="childTx" presStyleLbl="bgAccFollowNode1" presStyleIdx="6" presStyleCnt="7">
        <dgm:presLayoutVars>
          <dgm:bulletEnabled val="1"/>
        </dgm:presLayoutVars>
      </dgm:prSet>
      <dgm:spPr/>
      <dgm:t>
        <a:bodyPr/>
        <a:lstStyle/>
        <a:p>
          <a:endParaRPr lang="es-ES"/>
        </a:p>
      </dgm:t>
    </dgm:pt>
    <dgm:pt modelId="{2C2EE952-3AE6-49D3-954B-7E0B0F7792FD}" type="pres">
      <dgm:prSet presAssocID="{05D3CC84-FC1C-4E82-A20C-509A2D791F9D}" presName="negSpace" presStyleCnt="0"/>
      <dgm:spPr/>
      <dgm:t>
        <a:bodyPr/>
        <a:lstStyle/>
        <a:p>
          <a:endParaRPr lang="es-ES"/>
        </a:p>
      </dgm:t>
    </dgm:pt>
    <dgm:pt modelId="{C46D2FCA-4ABE-4C17-BED3-A9E71653D63E}" type="pres">
      <dgm:prSet presAssocID="{05D3CC84-FC1C-4E82-A20C-509A2D791F9D}" presName="circle" presStyleLbl="node1" presStyleIdx="1" presStyleCnt="2" custScaleX="204347" custScaleY="99846" custLinFactNeighborX="-87250" custLinFactNeighborY="8496"/>
      <dgm:spPr/>
      <dgm:t>
        <a:bodyPr/>
        <a:lstStyle/>
        <a:p>
          <a:endParaRPr lang="es-ES"/>
        </a:p>
      </dgm:t>
    </dgm:pt>
  </dgm:ptLst>
  <dgm:cxnLst>
    <dgm:cxn modelId="{F5A5690E-A2DC-4F00-BBF2-E8DD9B1B132B}" srcId="{6DBF1404-7E4E-4C29-A4D5-7507A47CD66D}" destId="{053B18F5-C893-499A-AE59-D2CEAD83FC3C}" srcOrd="0" destOrd="0" parTransId="{AFF7B122-9FE8-4010-B92E-EF1B514C0403}" sibTransId="{4C482455-3313-4D12-91D3-0D393AAEB85D}"/>
    <dgm:cxn modelId="{67B0CEC4-B252-4F9F-90B9-2C4385B862DF}" type="presOf" srcId="{D4754742-BC8D-4C40-8D9E-52214299A252}" destId="{740E0F07-7546-4FA3-BDA3-1EC73C80B204}" srcOrd="1" destOrd="0" presId="urn:microsoft.com/office/officeart/2005/8/layout/hList9"/>
    <dgm:cxn modelId="{AB3C05ED-1B55-4DAF-BF23-83D13AA10C1A}" srcId="{05D3CC84-FC1C-4E82-A20C-509A2D791F9D}" destId="{2BE8B59D-D2D7-4D07-B149-621B2DE66E63}" srcOrd="0" destOrd="0" parTransId="{6EFA70FE-C0BF-4DA2-825A-479F8417DE43}" sibTransId="{13338DE0-B1E1-4876-881A-8DD93D83A139}"/>
    <dgm:cxn modelId="{503CDBC0-6C0D-462D-8FCC-CFE397E34876}" srcId="{2BB032B0-D5A7-4F97-84BE-0E3C6DC3633A}" destId="{6DBF1404-7E4E-4C29-A4D5-7507A47CD66D}" srcOrd="0" destOrd="0" parTransId="{C4EE1D08-7C8E-4773-A454-A0E4A4A3AC80}" sibTransId="{0916B7E0-F530-49BE-B578-66B7D5034E53}"/>
    <dgm:cxn modelId="{AA5C99A5-94D5-4902-8D83-2EDCEF0CDEB6}" type="presOf" srcId="{DAC8424C-35E4-46AE-82A5-3F0F01AE0010}" destId="{D371A8B3-8372-4F46-9B48-2F64FD2799D2}" srcOrd="0" destOrd="0" presId="urn:microsoft.com/office/officeart/2005/8/layout/hList9"/>
    <dgm:cxn modelId="{531A7BC4-103E-49D5-81B1-030FA5DB170C}" srcId="{6DBF1404-7E4E-4C29-A4D5-7507A47CD66D}" destId="{D4754742-BC8D-4C40-8D9E-52214299A252}" srcOrd="1" destOrd="0" parTransId="{2C0465C8-AAD4-49DE-B3A3-83F9FD86B4C9}" sibTransId="{D93F32F0-4193-4AE1-8405-B408C5F7B04E}"/>
    <dgm:cxn modelId="{02E0E45B-009C-41DB-8854-5BC8C8A0FB84}" srcId="{05D3CC84-FC1C-4E82-A20C-509A2D791F9D}" destId="{612E13E7-0A75-474B-8BB1-960D0D18172F}" srcOrd="3" destOrd="0" parTransId="{FD1408C4-2C6E-4FA3-AE84-93402A218CB5}" sibTransId="{6745ADE3-0760-4395-A2B1-601E97578D56}"/>
    <dgm:cxn modelId="{0B5092C5-96EF-4917-B1F9-0CD139C181D4}" type="presOf" srcId="{612E13E7-0A75-474B-8BB1-960D0D18172F}" destId="{B2792D0A-669D-4439-BD6F-294152B70A3B}" srcOrd="1" destOrd="0" presId="urn:microsoft.com/office/officeart/2005/8/layout/hList9"/>
    <dgm:cxn modelId="{F58632B6-83A2-4F21-839A-2C27404E16B0}" srcId="{2BB032B0-D5A7-4F97-84BE-0E3C6DC3633A}" destId="{05D3CC84-FC1C-4E82-A20C-509A2D791F9D}" srcOrd="1" destOrd="0" parTransId="{1B864E0A-D45E-4291-9A24-3B62ABD0CC86}" sibTransId="{FD726E68-D51E-4988-A5EE-7003430E9F26}"/>
    <dgm:cxn modelId="{819E6861-F2B9-4DF4-BB77-D7F62097DFA9}" type="presOf" srcId="{2BE8B59D-D2D7-4D07-B149-621B2DE66E63}" destId="{448639CF-E220-418F-A8AB-4B354564603A}" srcOrd="1" destOrd="0" presId="urn:microsoft.com/office/officeart/2005/8/layout/hList9"/>
    <dgm:cxn modelId="{4B9F8789-7C92-493D-91DF-442E9EB0E485}" srcId="{05D3CC84-FC1C-4E82-A20C-509A2D791F9D}" destId="{DAC8424C-35E4-46AE-82A5-3F0F01AE0010}" srcOrd="2" destOrd="0" parTransId="{FB4424AE-8840-43C2-8ECD-6377AAA7AE5C}" sibTransId="{84234EB4-82CC-4E9D-A6B1-55D549165263}"/>
    <dgm:cxn modelId="{BB18C491-8BCD-4EE7-9C47-D50266893BBB}" type="presOf" srcId="{CA6445C2-E5AB-4A15-B3B6-ADA59189C8D2}" destId="{645D0D3A-4253-41B0-A908-C7EF955C0D23}" srcOrd="1" destOrd="0" presId="urn:microsoft.com/office/officeart/2005/8/layout/hList9"/>
    <dgm:cxn modelId="{56896CDA-738C-4ECD-866D-39436940159B}" srcId="{05D3CC84-FC1C-4E82-A20C-509A2D791F9D}" destId="{BC1A6ECF-2DCF-44E0-B952-85F743E71920}" srcOrd="4" destOrd="0" parTransId="{7A5EA141-D9BB-4AFE-97EC-BF41707BF9BA}" sibTransId="{4DD6E4CB-3443-4630-AA5E-54620C7C6F68}"/>
    <dgm:cxn modelId="{EC5A32FB-2B10-4132-A093-C8E2BE129A70}" type="presOf" srcId="{BC1A6ECF-2DCF-44E0-B952-85F743E71920}" destId="{181D7481-FE39-481D-A050-43FA17CDFD2C}" srcOrd="0" destOrd="0" presId="urn:microsoft.com/office/officeart/2005/8/layout/hList9"/>
    <dgm:cxn modelId="{8F93B13F-3FBB-4C7B-8DE9-DB00946B3585}" type="presOf" srcId="{612E13E7-0A75-474B-8BB1-960D0D18172F}" destId="{541FCDA5-5606-4D48-9658-71F1A99A2142}" srcOrd="0" destOrd="0" presId="urn:microsoft.com/office/officeart/2005/8/layout/hList9"/>
    <dgm:cxn modelId="{CDCBAE30-65A2-4AE2-B88F-168584980834}" type="presOf" srcId="{D4754742-BC8D-4C40-8D9E-52214299A252}" destId="{C60CB1A6-498F-4D46-84A6-88671C5B042A}" srcOrd="0" destOrd="0" presId="urn:microsoft.com/office/officeart/2005/8/layout/hList9"/>
    <dgm:cxn modelId="{D1D35384-C159-43F9-AC7B-35A04EF8EE27}" type="presOf" srcId="{CA6445C2-E5AB-4A15-B3B6-ADA59189C8D2}" destId="{5859F67B-BCE7-4DE6-8BFA-A71EA643FAF3}" srcOrd="0" destOrd="0" presId="urn:microsoft.com/office/officeart/2005/8/layout/hList9"/>
    <dgm:cxn modelId="{74095BBB-9304-4C52-89D3-2592E6E774CE}" type="presOf" srcId="{05D3CC84-FC1C-4E82-A20C-509A2D791F9D}" destId="{C46D2FCA-4ABE-4C17-BED3-A9E71653D63E}" srcOrd="0" destOrd="0" presId="urn:microsoft.com/office/officeart/2005/8/layout/hList9"/>
    <dgm:cxn modelId="{EF8BC3A9-0DD9-4187-A124-7D7E891FFF62}" type="presOf" srcId="{BC1A6ECF-2DCF-44E0-B952-85F743E71920}" destId="{85D7362F-EF6D-4D63-8793-48215D79926D}" srcOrd="1" destOrd="0" presId="urn:microsoft.com/office/officeart/2005/8/layout/hList9"/>
    <dgm:cxn modelId="{F45B74BF-AF6B-43B9-B42B-697CC37EE9BC}" type="presOf" srcId="{053B18F5-C893-499A-AE59-D2CEAD83FC3C}" destId="{63C692A7-62AC-42CB-A894-19BE4E8C62E5}" srcOrd="1" destOrd="0" presId="urn:microsoft.com/office/officeart/2005/8/layout/hList9"/>
    <dgm:cxn modelId="{483F6664-F3F8-4EA4-A920-39467630FB7B}" type="presOf" srcId="{2BE8B59D-D2D7-4D07-B149-621B2DE66E63}" destId="{53229E79-28F2-48A1-B7FD-9ECFB639C730}" srcOrd="0" destOrd="0" presId="urn:microsoft.com/office/officeart/2005/8/layout/hList9"/>
    <dgm:cxn modelId="{B48B170A-88D5-4325-B5AB-AD14BBBECB97}" type="presOf" srcId="{6DBF1404-7E4E-4C29-A4D5-7507A47CD66D}" destId="{76854DF4-A42F-4297-A0B3-A3C027D0D457}" srcOrd="0" destOrd="0" presId="urn:microsoft.com/office/officeart/2005/8/layout/hList9"/>
    <dgm:cxn modelId="{440ADCBE-AA7C-4A95-A0F9-3E88DFABDC88}" type="presOf" srcId="{053B18F5-C893-499A-AE59-D2CEAD83FC3C}" destId="{DE89BD9D-08FA-4F58-99D1-E4EF2ECF9169}" srcOrd="0" destOrd="0" presId="urn:microsoft.com/office/officeart/2005/8/layout/hList9"/>
    <dgm:cxn modelId="{2363BBDD-BF33-4EDB-BB7F-6C2C25F548C3}" type="presOf" srcId="{DAC8424C-35E4-46AE-82A5-3F0F01AE0010}" destId="{2891C963-AF2F-4ADB-B4BC-F65B2BCFAC40}" srcOrd="1" destOrd="0" presId="urn:microsoft.com/office/officeart/2005/8/layout/hList9"/>
    <dgm:cxn modelId="{BBF765A8-3696-48EF-A5A9-51327250B500}" srcId="{05D3CC84-FC1C-4E82-A20C-509A2D791F9D}" destId="{CA6445C2-E5AB-4A15-B3B6-ADA59189C8D2}" srcOrd="1" destOrd="0" parTransId="{4FC04E12-5301-4A9D-BE79-570DB27D035A}" sibTransId="{7DF1B68F-3572-4AF9-BD28-FC7A683D48AE}"/>
    <dgm:cxn modelId="{C75B8E64-F8F5-462E-AE07-610E0A18D6AA}" type="presOf" srcId="{2BB032B0-D5A7-4F97-84BE-0E3C6DC3633A}" destId="{12312175-5750-486F-9F88-5E98A1D281CA}" srcOrd="0" destOrd="0" presId="urn:microsoft.com/office/officeart/2005/8/layout/hList9"/>
    <dgm:cxn modelId="{09F75126-E8F7-47EF-A653-C5798A325E23}" type="presParOf" srcId="{12312175-5750-486F-9F88-5E98A1D281CA}" destId="{26C015D5-4097-470D-ABFA-DE990F1FA7A3}" srcOrd="0" destOrd="0" presId="urn:microsoft.com/office/officeart/2005/8/layout/hList9"/>
    <dgm:cxn modelId="{71D74CCD-D640-497E-9315-B8C2963D81CC}" type="presParOf" srcId="{12312175-5750-486F-9F88-5E98A1D281CA}" destId="{0666A195-2072-48D4-B7FB-E504D7713D0F}" srcOrd="1" destOrd="0" presId="urn:microsoft.com/office/officeart/2005/8/layout/hList9"/>
    <dgm:cxn modelId="{2623900F-5819-47D1-9261-D8EF96C263DB}" type="presParOf" srcId="{0666A195-2072-48D4-B7FB-E504D7713D0F}" destId="{360DA33E-BBAB-4BD6-8AA5-A565D8A4EFC6}" srcOrd="0" destOrd="0" presId="urn:microsoft.com/office/officeart/2005/8/layout/hList9"/>
    <dgm:cxn modelId="{DC5DF48A-CC6E-4967-B066-D861ADE1354F}" type="presParOf" srcId="{0666A195-2072-48D4-B7FB-E504D7713D0F}" destId="{00FA4A28-1D7E-41CC-9BBD-8531F3BEB0F1}" srcOrd="1" destOrd="0" presId="urn:microsoft.com/office/officeart/2005/8/layout/hList9"/>
    <dgm:cxn modelId="{A442A34F-88DC-44D0-91F6-2E35FFBBCF61}" type="presParOf" srcId="{00FA4A28-1D7E-41CC-9BBD-8531F3BEB0F1}" destId="{DE89BD9D-08FA-4F58-99D1-E4EF2ECF9169}" srcOrd="0" destOrd="0" presId="urn:microsoft.com/office/officeart/2005/8/layout/hList9"/>
    <dgm:cxn modelId="{833EC018-043B-4750-B460-3598170413D5}" type="presParOf" srcId="{00FA4A28-1D7E-41CC-9BBD-8531F3BEB0F1}" destId="{63C692A7-62AC-42CB-A894-19BE4E8C62E5}" srcOrd="1" destOrd="0" presId="urn:microsoft.com/office/officeart/2005/8/layout/hList9"/>
    <dgm:cxn modelId="{86708CDD-7D25-4BB0-9618-8BD0A19E2F08}" type="presParOf" srcId="{0666A195-2072-48D4-B7FB-E504D7713D0F}" destId="{DF905A81-EEAF-4E5A-A630-2597A34E900A}" srcOrd="2" destOrd="0" presId="urn:microsoft.com/office/officeart/2005/8/layout/hList9"/>
    <dgm:cxn modelId="{03B13A53-D8BA-48BF-85E7-46CC026DAD3A}" type="presParOf" srcId="{DF905A81-EEAF-4E5A-A630-2597A34E900A}" destId="{C60CB1A6-498F-4D46-84A6-88671C5B042A}" srcOrd="0" destOrd="0" presId="urn:microsoft.com/office/officeart/2005/8/layout/hList9"/>
    <dgm:cxn modelId="{F9FB7751-D615-40B7-92A9-B31474C5D2AA}" type="presParOf" srcId="{DF905A81-EEAF-4E5A-A630-2597A34E900A}" destId="{740E0F07-7546-4FA3-BDA3-1EC73C80B204}" srcOrd="1" destOrd="0" presId="urn:microsoft.com/office/officeart/2005/8/layout/hList9"/>
    <dgm:cxn modelId="{232F7830-0575-412D-BD3E-9BCD8FD35E1F}" type="presParOf" srcId="{12312175-5750-486F-9F88-5E98A1D281CA}" destId="{A2359CAE-D7F3-4FA8-9CBD-A2F34010197A}" srcOrd="2" destOrd="0" presId="urn:microsoft.com/office/officeart/2005/8/layout/hList9"/>
    <dgm:cxn modelId="{DF499E9D-FF68-4590-91D1-DB08021FDE28}" type="presParOf" srcId="{12312175-5750-486F-9F88-5E98A1D281CA}" destId="{76854DF4-A42F-4297-A0B3-A3C027D0D457}" srcOrd="3" destOrd="0" presId="urn:microsoft.com/office/officeart/2005/8/layout/hList9"/>
    <dgm:cxn modelId="{D457B2B5-6590-48ED-8F78-D67164770883}" type="presParOf" srcId="{12312175-5750-486F-9F88-5E98A1D281CA}" destId="{D68E5500-B1AD-48A2-A900-92E715930C90}" srcOrd="4" destOrd="0" presId="urn:microsoft.com/office/officeart/2005/8/layout/hList9"/>
    <dgm:cxn modelId="{44D7BF89-AD35-42F9-8149-43CF16DA8A06}" type="presParOf" srcId="{12312175-5750-486F-9F88-5E98A1D281CA}" destId="{85C68205-8877-4D19-801F-46D07F586113}" srcOrd="5" destOrd="0" presId="urn:microsoft.com/office/officeart/2005/8/layout/hList9"/>
    <dgm:cxn modelId="{D5B112C2-9390-4223-B1AB-0C5378825C0D}" type="presParOf" srcId="{12312175-5750-486F-9F88-5E98A1D281CA}" destId="{8CC16E6F-8445-4849-B2F7-3F4D78021CE9}" srcOrd="6" destOrd="0" presId="urn:microsoft.com/office/officeart/2005/8/layout/hList9"/>
    <dgm:cxn modelId="{0568A515-0511-4C74-927F-48DCCCB20EA3}" type="presParOf" srcId="{8CC16E6F-8445-4849-B2F7-3F4D78021CE9}" destId="{C079DFDC-E9C9-4D9B-BDA2-1D2BBEE198F8}" srcOrd="0" destOrd="0" presId="urn:microsoft.com/office/officeart/2005/8/layout/hList9"/>
    <dgm:cxn modelId="{75C383B3-B0ED-44A2-BA41-5490BF36A0C3}" type="presParOf" srcId="{8CC16E6F-8445-4849-B2F7-3F4D78021CE9}" destId="{19033949-6230-4DDD-B5FA-0C3E939C017E}" srcOrd="1" destOrd="0" presId="urn:microsoft.com/office/officeart/2005/8/layout/hList9"/>
    <dgm:cxn modelId="{338AE28F-B65A-41D0-9EC7-2BE8690F311B}" type="presParOf" srcId="{19033949-6230-4DDD-B5FA-0C3E939C017E}" destId="{53229E79-28F2-48A1-B7FD-9ECFB639C730}" srcOrd="0" destOrd="0" presId="urn:microsoft.com/office/officeart/2005/8/layout/hList9"/>
    <dgm:cxn modelId="{981F6251-CA3C-4973-B381-F4AC4D60CA66}" type="presParOf" srcId="{19033949-6230-4DDD-B5FA-0C3E939C017E}" destId="{448639CF-E220-418F-A8AB-4B354564603A}" srcOrd="1" destOrd="0" presId="urn:microsoft.com/office/officeart/2005/8/layout/hList9"/>
    <dgm:cxn modelId="{1939B649-4187-4875-8165-769DCCCE4DA1}" type="presParOf" srcId="{8CC16E6F-8445-4849-B2F7-3F4D78021CE9}" destId="{8AFF1A0F-3032-4731-A9B7-331B346FC9BB}" srcOrd="2" destOrd="0" presId="urn:microsoft.com/office/officeart/2005/8/layout/hList9"/>
    <dgm:cxn modelId="{2C74329E-CF9B-456B-AE71-47A3EC9CA0DC}" type="presParOf" srcId="{8AFF1A0F-3032-4731-A9B7-331B346FC9BB}" destId="{5859F67B-BCE7-4DE6-8BFA-A71EA643FAF3}" srcOrd="0" destOrd="0" presId="urn:microsoft.com/office/officeart/2005/8/layout/hList9"/>
    <dgm:cxn modelId="{04B1DFF5-739A-4F74-898D-D0698B089FBD}" type="presParOf" srcId="{8AFF1A0F-3032-4731-A9B7-331B346FC9BB}" destId="{645D0D3A-4253-41B0-A908-C7EF955C0D23}" srcOrd="1" destOrd="0" presId="urn:microsoft.com/office/officeart/2005/8/layout/hList9"/>
    <dgm:cxn modelId="{21FACC87-106C-4A6F-8411-681D5E2F102C}" type="presParOf" srcId="{8CC16E6F-8445-4849-B2F7-3F4D78021CE9}" destId="{774F4956-611D-489E-B637-27EB642D252D}" srcOrd="3" destOrd="0" presId="urn:microsoft.com/office/officeart/2005/8/layout/hList9"/>
    <dgm:cxn modelId="{6166A32A-84B0-4481-B2C4-9F0B00EE3717}" type="presParOf" srcId="{774F4956-611D-489E-B637-27EB642D252D}" destId="{D371A8B3-8372-4F46-9B48-2F64FD2799D2}" srcOrd="0" destOrd="0" presId="urn:microsoft.com/office/officeart/2005/8/layout/hList9"/>
    <dgm:cxn modelId="{9BA38C2F-6679-4482-BC85-2A6271DCBC52}" type="presParOf" srcId="{774F4956-611D-489E-B637-27EB642D252D}" destId="{2891C963-AF2F-4ADB-B4BC-F65B2BCFAC40}" srcOrd="1" destOrd="0" presId="urn:microsoft.com/office/officeart/2005/8/layout/hList9"/>
    <dgm:cxn modelId="{9A34BE0D-A1E6-469F-A826-DE612A052BD5}" type="presParOf" srcId="{8CC16E6F-8445-4849-B2F7-3F4D78021CE9}" destId="{D6F0628A-CB2A-48C1-B8EC-16FE3D9571C8}" srcOrd="4" destOrd="0" presId="urn:microsoft.com/office/officeart/2005/8/layout/hList9"/>
    <dgm:cxn modelId="{76208505-95A4-4700-840C-3C316ECE2CC7}" type="presParOf" srcId="{D6F0628A-CB2A-48C1-B8EC-16FE3D9571C8}" destId="{541FCDA5-5606-4D48-9658-71F1A99A2142}" srcOrd="0" destOrd="0" presId="urn:microsoft.com/office/officeart/2005/8/layout/hList9"/>
    <dgm:cxn modelId="{08ED6F90-276D-4075-8175-091117C7E501}" type="presParOf" srcId="{D6F0628A-CB2A-48C1-B8EC-16FE3D9571C8}" destId="{B2792D0A-669D-4439-BD6F-294152B70A3B}" srcOrd="1" destOrd="0" presId="urn:microsoft.com/office/officeart/2005/8/layout/hList9"/>
    <dgm:cxn modelId="{3D887EF4-360D-4E46-AEFE-32436EA889D9}" type="presParOf" srcId="{8CC16E6F-8445-4849-B2F7-3F4D78021CE9}" destId="{92D3A62B-82B7-45B6-AAFC-2B5C91B12FAF}" srcOrd="5" destOrd="0" presId="urn:microsoft.com/office/officeart/2005/8/layout/hList9"/>
    <dgm:cxn modelId="{BEC90894-54C4-4852-9CE8-1AD2159CA006}" type="presParOf" srcId="{92D3A62B-82B7-45B6-AAFC-2B5C91B12FAF}" destId="{181D7481-FE39-481D-A050-43FA17CDFD2C}" srcOrd="0" destOrd="0" presId="urn:microsoft.com/office/officeart/2005/8/layout/hList9"/>
    <dgm:cxn modelId="{FF202646-CB0A-49A2-BED5-8BB06DED4132}" type="presParOf" srcId="{92D3A62B-82B7-45B6-AAFC-2B5C91B12FAF}" destId="{85D7362F-EF6D-4D63-8793-48215D79926D}" srcOrd="1" destOrd="0" presId="urn:microsoft.com/office/officeart/2005/8/layout/hList9"/>
    <dgm:cxn modelId="{45F7CD17-5ADA-475C-BA03-E99BF47199D7}" type="presParOf" srcId="{12312175-5750-486F-9F88-5E98A1D281CA}" destId="{2C2EE952-3AE6-49D3-954B-7E0B0F7792FD}" srcOrd="7" destOrd="0" presId="urn:microsoft.com/office/officeart/2005/8/layout/hList9"/>
    <dgm:cxn modelId="{CD85BDE7-DFF9-4B20-9CFF-EF112DC23E96}" type="presParOf" srcId="{12312175-5750-486F-9F88-5E98A1D281CA}" destId="{C46D2FCA-4ABE-4C17-BED3-A9E71653D63E}"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CB1C65-DA7C-4A8E-A153-6ABF4F19EAF4}"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lang="es-ES"/>
        </a:p>
      </dgm:t>
    </dgm:pt>
    <dgm:pt modelId="{C38D22D4-54CE-45B2-9975-8179A63EBFE9}">
      <dgm:prSet phldrT="[Texto]" custT="1"/>
      <dgm:spPr/>
      <dgm:t>
        <a:bodyPr/>
        <a:lstStyle/>
        <a:p>
          <a:r>
            <a:rPr lang="es-ES" sz="1800" b="1" dirty="0" smtClean="0"/>
            <a:t>“Zonificación, Uso y Ocupación del Suelo”   </a:t>
          </a:r>
          <a:endParaRPr lang="es-ES" sz="1800" dirty="0"/>
        </a:p>
      </dgm:t>
    </dgm:pt>
    <dgm:pt modelId="{A0FD22F8-29AE-4684-9AA2-DDD234C1B599}" type="parTrans" cxnId="{98585616-ABDB-4083-8141-19CFA0578DBC}">
      <dgm:prSet/>
      <dgm:spPr/>
      <dgm:t>
        <a:bodyPr/>
        <a:lstStyle/>
        <a:p>
          <a:endParaRPr lang="es-ES"/>
        </a:p>
      </dgm:t>
    </dgm:pt>
    <dgm:pt modelId="{AF07667C-1E88-471F-AB94-D41514E5485C}" type="sibTrans" cxnId="{98585616-ABDB-4083-8141-19CFA0578DBC}">
      <dgm:prSet/>
      <dgm:spPr/>
      <dgm:t>
        <a:bodyPr/>
        <a:lstStyle/>
        <a:p>
          <a:endParaRPr lang="es-ES"/>
        </a:p>
      </dgm:t>
    </dgm:pt>
    <dgm:pt modelId="{E2D336BF-4480-4173-8362-68EA0E75930D}">
      <dgm:prSet phldrT="[Texto]"/>
      <dgm:spPr/>
      <dgm:t>
        <a:bodyPr/>
        <a:lstStyle/>
        <a:p>
          <a:r>
            <a:rPr lang="es-ES" dirty="0" smtClean="0"/>
            <a:t>Tiene artículos en los cuales se garantiza un correcto uso y ocupación del suelo.</a:t>
          </a:r>
          <a:endParaRPr lang="es-ES" dirty="0"/>
        </a:p>
      </dgm:t>
    </dgm:pt>
    <dgm:pt modelId="{00ACC20D-2A47-4D10-812D-FD5DFE9B7C5E}" type="parTrans" cxnId="{EEC742D8-C69A-4A61-8A11-4CCFAE2B47DC}">
      <dgm:prSet/>
      <dgm:spPr/>
      <dgm:t>
        <a:bodyPr/>
        <a:lstStyle/>
        <a:p>
          <a:endParaRPr lang="es-ES"/>
        </a:p>
      </dgm:t>
    </dgm:pt>
    <dgm:pt modelId="{3AC229CF-4EA7-4B07-9957-24485D846234}" type="sibTrans" cxnId="{EEC742D8-C69A-4A61-8A11-4CCFAE2B47DC}">
      <dgm:prSet/>
      <dgm:spPr/>
      <dgm:t>
        <a:bodyPr/>
        <a:lstStyle/>
        <a:p>
          <a:endParaRPr lang="es-ES"/>
        </a:p>
      </dgm:t>
    </dgm:pt>
    <dgm:pt modelId="{B9E931E6-14A1-43E7-88DA-D13208F7931B}">
      <dgm:prSet phldrT="[Texto]" custT="1"/>
      <dgm:spPr/>
      <dgm:t>
        <a:bodyPr/>
        <a:lstStyle/>
        <a:p>
          <a:r>
            <a:rPr lang="es-ES" sz="2000" b="1" dirty="0" smtClean="0"/>
            <a:t>Ordenanza de “Gestión Ambiental” </a:t>
          </a:r>
          <a:endParaRPr lang="es-ES" sz="2000" b="1" dirty="0"/>
        </a:p>
      </dgm:t>
    </dgm:pt>
    <dgm:pt modelId="{E8928459-62EA-4355-A2DF-6F72905715A1}" type="parTrans" cxnId="{5C1FCDDB-8E17-4621-BA21-19310B59E0A2}">
      <dgm:prSet/>
      <dgm:spPr/>
      <dgm:t>
        <a:bodyPr/>
        <a:lstStyle/>
        <a:p>
          <a:endParaRPr lang="es-ES"/>
        </a:p>
      </dgm:t>
    </dgm:pt>
    <dgm:pt modelId="{25C1B8D1-3057-481E-BE5E-95A1BE5B235B}" type="sibTrans" cxnId="{5C1FCDDB-8E17-4621-BA21-19310B59E0A2}">
      <dgm:prSet/>
      <dgm:spPr/>
      <dgm:t>
        <a:bodyPr/>
        <a:lstStyle/>
        <a:p>
          <a:endParaRPr lang="es-ES"/>
        </a:p>
      </dgm:t>
    </dgm:pt>
    <dgm:pt modelId="{6D69BF9C-533F-4AEB-976D-D6339944FC37}">
      <dgm:prSet phldrT="[Texto]"/>
      <dgm:spPr/>
      <dgm:t>
        <a:bodyPr/>
        <a:lstStyle/>
        <a:p>
          <a:r>
            <a:rPr lang="es-ES" dirty="0" smtClean="0"/>
            <a:t>Dicho título contiene las normas de calidad ambiental de los recursos aire, agua, suelo, y disposición final de desechos sólidos.</a:t>
          </a:r>
          <a:endParaRPr lang="es-ES" dirty="0"/>
        </a:p>
      </dgm:t>
    </dgm:pt>
    <dgm:pt modelId="{591088B0-7AF4-41A4-B935-66B9A27754A1}" type="parTrans" cxnId="{058097B5-A11B-44C9-9DE0-382F43520225}">
      <dgm:prSet/>
      <dgm:spPr/>
      <dgm:t>
        <a:bodyPr/>
        <a:lstStyle/>
        <a:p>
          <a:endParaRPr lang="es-ES"/>
        </a:p>
      </dgm:t>
    </dgm:pt>
    <dgm:pt modelId="{A5B5C9F8-9459-4BA2-B77F-228E2742B3CE}" type="sibTrans" cxnId="{058097B5-A11B-44C9-9DE0-382F43520225}">
      <dgm:prSet/>
      <dgm:spPr/>
      <dgm:t>
        <a:bodyPr/>
        <a:lstStyle/>
        <a:p>
          <a:endParaRPr lang="es-ES"/>
        </a:p>
      </dgm:t>
    </dgm:pt>
    <dgm:pt modelId="{D5D601D9-C0E6-45B6-91FA-23D336316E10}" type="pres">
      <dgm:prSet presAssocID="{6DCB1C65-DA7C-4A8E-A153-6ABF4F19EAF4}" presName="diagram" presStyleCnt="0">
        <dgm:presLayoutVars>
          <dgm:chPref val="1"/>
          <dgm:dir/>
          <dgm:animOne val="branch"/>
          <dgm:animLvl val="lvl"/>
          <dgm:resizeHandles/>
        </dgm:presLayoutVars>
      </dgm:prSet>
      <dgm:spPr/>
      <dgm:t>
        <a:bodyPr/>
        <a:lstStyle/>
        <a:p>
          <a:endParaRPr lang="es-ES"/>
        </a:p>
      </dgm:t>
    </dgm:pt>
    <dgm:pt modelId="{89FEA4B8-6891-49EC-9441-8F0927552339}" type="pres">
      <dgm:prSet presAssocID="{C38D22D4-54CE-45B2-9975-8179A63EBFE9}" presName="root" presStyleCnt="0"/>
      <dgm:spPr/>
      <dgm:t>
        <a:bodyPr/>
        <a:lstStyle/>
        <a:p>
          <a:endParaRPr lang="es-ES"/>
        </a:p>
      </dgm:t>
    </dgm:pt>
    <dgm:pt modelId="{FE5D30D7-CD6C-481C-A97A-1345BADE7C89}" type="pres">
      <dgm:prSet presAssocID="{C38D22D4-54CE-45B2-9975-8179A63EBFE9}" presName="rootComposite" presStyleCnt="0"/>
      <dgm:spPr/>
      <dgm:t>
        <a:bodyPr/>
        <a:lstStyle/>
        <a:p>
          <a:endParaRPr lang="es-ES"/>
        </a:p>
      </dgm:t>
    </dgm:pt>
    <dgm:pt modelId="{145394BA-BC1E-49DA-94BD-DF2EE15FDA34}" type="pres">
      <dgm:prSet presAssocID="{C38D22D4-54CE-45B2-9975-8179A63EBFE9}" presName="rootText" presStyleLbl="node1" presStyleIdx="0" presStyleCnt="2" custScaleY="67677"/>
      <dgm:spPr/>
      <dgm:t>
        <a:bodyPr/>
        <a:lstStyle/>
        <a:p>
          <a:endParaRPr lang="es-ES"/>
        </a:p>
      </dgm:t>
    </dgm:pt>
    <dgm:pt modelId="{3F792945-1F7E-4D14-AA9F-C797A96396EE}" type="pres">
      <dgm:prSet presAssocID="{C38D22D4-54CE-45B2-9975-8179A63EBFE9}" presName="rootConnector" presStyleLbl="node1" presStyleIdx="0" presStyleCnt="2"/>
      <dgm:spPr/>
      <dgm:t>
        <a:bodyPr/>
        <a:lstStyle/>
        <a:p>
          <a:endParaRPr lang="es-ES"/>
        </a:p>
      </dgm:t>
    </dgm:pt>
    <dgm:pt modelId="{450B02D9-1DD8-468D-8F4D-EF09B5C92896}" type="pres">
      <dgm:prSet presAssocID="{C38D22D4-54CE-45B2-9975-8179A63EBFE9}" presName="childShape" presStyleCnt="0"/>
      <dgm:spPr/>
      <dgm:t>
        <a:bodyPr/>
        <a:lstStyle/>
        <a:p>
          <a:endParaRPr lang="es-ES"/>
        </a:p>
      </dgm:t>
    </dgm:pt>
    <dgm:pt modelId="{2029E4B9-E690-44A6-9239-30657048BE03}" type="pres">
      <dgm:prSet presAssocID="{00ACC20D-2A47-4D10-812D-FD5DFE9B7C5E}" presName="Name13" presStyleLbl="parChTrans1D2" presStyleIdx="0" presStyleCnt="2"/>
      <dgm:spPr/>
      <dgm:t>
        <a:bodyPr/>
        <a:lstStyle/>
        <a:p>
          <a:endParaRPr lang="es-ES"/>
        </a:p>
      </dgm:t>
    </dgm:pt>
    <dgm:pt modelId="{8F1DDD75-7179-4DF8-B948-60CFCFBE5F7F}" type="pres">
      <dgm:prSet presAssocID="{E2D336BF-4480-4173-8362-68EA0E75930D}" presName="childText" presStyleLbl="bgAcc1" presStyleIdx="0" presStyleCnt="2">
        <dgm:presLayoutVars>
          <dgm:bulletEnabled val="1"/>
        </dgm:presLayoutVars>
      </dgm:prSet>
      <dgm:spPr/>
      <dgm:t>
        <a:bodyPr/>
        <a:lstStyle/>
        <a:p>
          <a:endParaRPr lang="es-ES"/>
        </a:p>
      </dgm:t>
    </dgm:pt>
    <dgm:pt modelId="{5A8933A1-676A-4A3D-A31A-78C33E1B159B}" type="pres">
      <dgm:prSet presAssocID="{B9E931E6-14A1-43E7-88DA-D13208F7931B}" presName="root" presStyleCnt="0"/>
      <dgm:spPr/>
      <dgm:t>
        <a:bodyPr/>
        <a:lstStyle/>
        <a:p>
          <a:endParaRPr lang="es-ES"/>
        </a:p>
      </dgm:t>
    </dgm:pt>
    <dgm:pt modelId="{9BE9E4B1-6C69-4D91-B0E5-3DD93D97301E}" type="pres">
      <dgm:prSet presAssocID="{B9E931E6-14A1-43E7-88DA-D13208F7931B}" presName="rootComposite" presStyleCnt="0"/>
      <dgm:spPr/>
      <dgm:t>
        <a:bodyPr/>
        <a:lstStyle/>
        <a:p>
          <a:endParaRPr lang="es-ES"/>
        </a:p>
      </dgm:t>
    </dgm:pt>
    <dgm:pt modelId="{BE82A973-076B-4A5B-8B80-AA89D877BC26}" type="pres">
      <dgm:prSet presAssocID="{B9E931E6-14A1-43E7-88DA-D13208F7931B}" presName="rootText" presStyleLbl="node1" presStyleIdx="1" presStyleCnt="2" custScaleY="64627"/>
      <dgm:spPr/>
      <dgm:t>
        <a:bodyPr/>
        <a:lstStyle/>
        <a:p>
          <a:endParaRPr lang="es-ES"/>
        </a:p>
      </dgm:t>
    </dgm:pt>
    <dgm:pt modelId="{AC697916-11E8-47A9-B441-37E9FE2EB824}" type="pres">
      <dgm:prSet presAssocID="{B9E931E6-14A1-43E7-88DA-D13208F7931B}" presName="rootConnector" presStyleLbl="node1" presStyleIdx="1" presStyleCnt="2"/>
      <dgm:spPr/>
      <dgm:t>
        <a:bodyPr/>
        <a:lstStyle/>
        <a:p>
          <a:endParaRPr lang="es-ES"/>
        </a:p>
      </dgm:t>
    </dgm:pt>
    <dgm:pt modelId="{46E7EA36-6EDB-4587-9D33-AB3E9FCBCBCA}" type="pres">
      <dgm:prSet presAssocID="{B9E931E6-14A1-43E7-88DA-D13208F7931B}" presName="childShape" presStyleCnt="0"/>
      <dgm:spPr/>
      <dgm:t>
        <a:bodyPr/>
        <a:lstStyle/>
        <a:p>
          <a:endParaRPr lang="es-ES"/>
        </a:p>
      </dgm:t>
    </dgm:pt>
    <dgm:pt modelId="{DC4E3C95-4447-4BC8-A71A-F82BD4969F34}" type="pres">
      <dgm:prSet presAssocID="{591088B0-7AF4-41A4-B935-66B9A27754A1}" presName="Name13" presStyleLbl="parChTrans1D2" presStyleIdx="1" presStyleCnt="2"/>
      <dgm:spPr/>
      <dgm:t>
        <a:bodyPr/>
        <a:lstStyle/>
        <a:p>
          <a:endParaRPr lang="es-ES"/>
        </a:p>
      </dgm:t>
    </dgm:pt>
    <dgm:pt modelId="{10169B8F-A9EA-44C1-8EA2-4E294C5EA27C}" type="pres">
      <dgm:prSet presAssocID="{6D69BF9C-533F-4AEB-976D-D6339944FC37}" presName="childText" presStyleLbl="bgAcc1" presStyleIdx="1" presStyleCnt="2">
        <dgm:presLayoutVars>
          <dgm:bulletEnabled val="1"/>
        </dgm:presLayoutVars>
      </dgm:prSet>
      <dgm:spPr/>
      <dgm:t>
        <a:bodyPr/>
        <a:lstStyle/>
        <a:p>
          <a:endParaRPr lang="es-ES"/>
        </a:p>
      </dgm:t>
    </dgm:pt>
  </dgm:ptLst>
  <dgm:cxnLst>
    <dgm:cxn modelId="{DF9F7256-25BB-45E9-84F6-33EDEDDEA9A7}" type="presOf" srcId="{6D69BF9C-533F-4AEB-976D-D6339944FC37}" destId="{10169B8F-A9EA-44C1-8EA2-4E294C5EA27C}" srcOrd="0" destOrd="0" presId="urn:microsoft.com/office/officeart/2005/8/layout/hierarchy3"/>
    <dgm:cxn modelId="{0EEF55BA-DD65-4468-B96C-60CD388BA353}" type="presOf" srcId="{E2D336BF-4480-4173-8362-68EA0E75930D}" destId="{8F1DDD75-7179-4DF8-B948-60CFCFBE5F7F}" srcOrd="0" destOrd="0" presId="urn:microsoft.com/office/officeart/2005/8/layout/hierarchy3"/>
    <dgm:cxn modelId="{A566257F-D783-4259-BE5C-D009B5F1653B}" type="presOf" srcId="{6DCB1C65-DA7C-4A8E-A153-6ABF4F19EAF4}" destId="{D5D601D9-C0E6-45B6-91FA-23D336316E10}" srcOrd="0" destOrd="0" presId="urn:microsoft.com/office/officeart/2005/8/layout/hierarchy3"/>
    <dgm:cxn modelId="{5C081A72-2928-4FC8-8B2E-9AE49A61D013}" type="presOf" srcId="{B9E931E6-14A1-43E7-88DA-D13208F7931B}" destId="{AC697916-11E8-47A9-B441-37E9FE2EB824}" srcOrd="1" destOrd="0" presId="urn:microsoft.com/office/officeart/2005/8/layout/hierarchy3"/>
    <dgm:cxn modelId="{0743AA2E-A908-49B2-8728-253D2A5C3CFA}" type="presOf" srcId="{00ACC20D-2A47-4D10-812D-FD5DFE9B7C5E}" destId="{2029E4B9-E690-44A6-9239-30657048BE03}" srcOrd="0" destOrd="0" presId="urn:microsoft.com/office/officeart/2005/8/layout/hierarchy3"/>
    <dgm:cxn modelId="{CF352C4B-5666-4574-807C-6DE0542EA2D7}" type="presOf" srcId="{591088B0-7AF4-41A4-B935-66B9A27754A1}" destId="{DC4E3C95-4447-4BC8-A71A-F82BD4969F34}" srcOrd="0" destOrd="0" presId="urn:microsoft.com/office/officeart/2005/8/layout/hierarchy3"/>
    <dgm:cxn modelId="{058097B5-A11B-44C9-9DE0-382F43520225}" srcId="{B9E931E6-14A1-43E7-88DA-D13208F7931B}" destId="{6D69BF9C-533F-4AEB-976D-D6339944FC37}" srcOrd="0" destOrd="0" parTransId="{591088B0-7AF4-41A4-B935-66B9A27754A1}" sibTransId="{A5B5C9F8-9459-4BA2-B77F-228E2742B3CE}"/>
    <dgm:cxn modelId="{EEC742D8-C69A-4A61-8A11-4CCFAE2B47DC}" srcId="{C38D22D4-54CE-45B2-9975-8179A63EBFE9}" destId="{E2D336BF-4480-4173-8362-68EA0E75930D}" srcOrd="0" destOrd="0" parTransId="{00ACC20D-2A47-4D10-812D-FD5DFE9B7C5E}" sibTransId="{3AC229CF-4EA7-4B07-9957-24485D846234}"/>
    <dgm:cxn modelId="{5C1FCDDB-8E17-4621-BA21-19310B59E0A2}" srcId="{6DCB1C65-DA7C-4A8E-A153-6ABF4F19EAF4}" destId="{B9E931E6-14A1-43E7-88DA-D13208F7931B}" srcOrd="1" destOrd="0" parTransId="{E8928459-62EA-4355-A2DF-6F72905715A1}" sibTransId="{25C1B8D1-3057-481E-BE5E-95A1BE5B235B}"/>
    <dgm:cxn modelId="{E9D04876-E995-4834-A4D3-9F65785A512E}" type="presOf" srcId="{B9E931E6-14A1-43E7-88DA-D13208F7931B}" destId="{BE82A973-076B-4A5B-8B80-AA89D877BC26}" srcOrd="0" destOrd="0" presId="urn:microsoft.com/office/officeart/2005/8/layout/hierarchy3"/>
    <dgm:cxn modelId="{98585616-ABDB-4083-8141-19CFA0578DBC}" srcId="{6DCB1C65-DA7C-4A8E-A153-6ABF4F19EAF4}" destId="{C38D22D4-54CE-45B2-9975-8179A63EBFE9}" srcOrd="0" destOrd="0" parTransId="{A0FD22F8-29AE-4684-9AA2-DDD234C1B599}" sibTransId="{AF07667C-1E88-471F-AB94-D41514E5485C}"/>
    <dgm:cxn modelId="{18EAA37D-84AC-43AC-A214-1C3CB6C3C82D}" type="presOf" srcId="{C38D22D4-54CE-45B2-9975-8179A63EBFE9}" destId="{3F792945-1F7E-4D14-AA9F-C797A96396EE}" srcOrd="1" destOrd="0" presId="urn:microsoft.com/office/officeart/2005/8/layout/hierarchy3"/>
    <dgm:cxn modelId="{FE2189B7-749F-4014-8B64-ABF221780C29}" type="presOf" srcId="{C38D22D4-54CE-45B2-9975-8179A63EBFE9}" destId="{145394BA-BC1E-49DA-94BD-DF2EE15FDA34}" srcOrd="0" destOrd="0" presId="urn:microsoft.com/office/officeart/2005/8/layout/hierarchy3"/>
    <dgm:cxn modelId="{C224B9B7-7A62-42F1-BCFD-1DDB3ED2A0D6}" type="presParOf" srcId="{D5D601D9-C0E6-45B6-91FA-23D336316E10}" destId="{89FEA4B8-6891-49EC-9441-8F0927552339}" srcOrd="0" destOrd="0" presId="urn:microsoft.com/office/officeart/2005/8/layout/hierarchy3"/>
    <dgm:cxn modelId="{A87812E6-B595-46B6-AE69-7868E48E14C7}" type="presParOf" srcId="{89FEA4B8-6891-49EC-9441-8F0927552339}" destId="{FE5D30D7-CD6C-481C-A97A-1345BADE7C89}" srcOrd="0" destOrd="0" presId="urn:microsoft.com/office/officeart/2005/8/layout/hierarchy3"/>
    <dgm:cxn modelId="{A1ABCA1D-ECD4-426B-930D-D170A1512C4F}" type="presParOf" srcId="{FE5D30D7-CD6C-481C-A97A-1345BADE7C89}" destId="{145394BA-BC1E-49DA-94BD-DF2EE15FDA34}" srcOrd="0" destOrd="0" presId="urn:microsoft.com/office/officeart/2005/8/layout/hierarchy3"/>
    <dgm:cxn modelId="{62F06743-806A-4B99-A8A2-D1C094BE6580}" type="presParOf" srcId="{FE5D30D7-CD6C-481C-A97A-1345BADE7C89}" destId="{3F792945-1F7E-4D14-AA9F-C797A96396EE}" srcOrd="1" destOrd="0" presId="urn:microsoft.com/office/officeart/2005/8/layout/hierarchy3"/>
    <dgm:cxn modelId="{ABA41B61-AF4E-4AC6-B28F-410CD4FD2F77}" type="presParOf" srcId="{89FEA4B8-6891-49EC-9441-8F0927552339}" destId="{450B02D9-1DD8-468D-8F4D-EF09B5C92896}" srcOrd="1" destOrd="0" presId="urn:microsoft.com/office/officeart/2005/8/layout/hierarchy3"/>
    <dgm:cxn modelId="{674FD901-536F-425C-A438-517066A16390}" type="presParOf" srcId="{450B02D9-1DD8-468D-8F4D-EF09B5C92896}" destId="{2029E4B9-E690-44A6-9239-30657048BE03}" srcOrd="0" destOrd="0" presId="urn:microsoft.com/office/officeart/2005/8/layout/hierarchy3"/>
    <dgm:cxn modelId="{0088FE2C-FB94-4033-9C71-428E0AF7E6C9}" type="presParOf" srcId="{450B02D9-1DD8-468D-8F4D-EF09B5C92896}" destId="{8F1DDD75-7179-4DF8-B948-60CFCFBE5F7F}" srcOrd="1" destOrd="0" presId="urn:microsoft.com/office/officeart/2005/8/layout/hierarchy3"/>
    <dgm:cxn modelId="{A2ABB099-A104-44D7-A059-6DCF4F411E6B}" type="presParOf" srcId="{D5D601D9-C0E6-45B6-91FA-23D336316E10}" destId="{5A8933A1-676A-4A3D-A31A-78C33E1B159B}" srcOrd="1" destOrd="0" presId="urn:microsoft.com/office/officeart/2005/8/layout/hierarchy3"/>
    <dgm:cxn modelId="{39ADB110-3AFD-4167-B9CF-86ED28842FAE}" type="presParOf" srcId="{5A8933A1-676A-4A3D-A31A-78C33E1B159B}" destId="{9BE9E4B1-6C69-4D91-B0E5-3DD93D97301E}" srcOrd="0" destOrd="0" presId="urn:microsoft.com/office/officeart/2005/8/layout/hierarchy3"/>
    <dgm:cxn modelId="{1D970CD2-5B09-4527-AC2C-499BA41BCB9E}" type="presParOf" srcId="{9BE9E4B1-6C69-4D91-B0E5-3DD93D97301E}" destId="{BE82A973-076B-4A5B-8B80-AA89D877BC26}" srcOrd="0" destOrd="0" presId="urn:microsoft.com/office/officeart/2005/8/layout/hierarchy3"/>
    <dgm:cxn modelId="{70C5F01A-2355-468F-B78F-437F12EF9591}" type="presParOf" srcId="{9BE9E4B1-6C69-4D91-B0E5-3DD93D97301E}" destId="{AC697916-11E8-47A9-B441-37E9FE2EB824}" srcOrd="1" destOrd="0" presId="urn:microsoft.com/office/officeart/2005/8/layout/hierarchy3"/>
    <dgm:cxn modelId="{F31220DA-4552-47C0-9FF8-9ED4B931F4A5}" type="presParOf" srcId="{5A8933A1-676A-4A3D-A31A-78C33E1B159B}" destId="{46E7EA36-6EDB-4587-9D33-AB3E9FCBCBCA}" srcOrd="1" destOrd="0" presId="urn:microsoft.com/office/officeart/2005/8/layout/hierarchy3"/>
    <dgm:cxn modelId="{DB8075D4-7232-4C37-BF5F-18AD83AE5ABF}" type="presParOf" srcId="{46E7EA36-6EDB-4587-9D33-AB3E9FCBCBCA}" destId="{DC4E3C95-4447-4BC8-A71A-F82BD4969F34}" srcOrd="0" destOrd="0" presId="urn:microsoft.com/office/officeart/2005/8/layout/hierarchy3"/>
    <dgm:cxn modelId="{D935875F-89E1-4CED-AB95-40D49E582163}" type="presParOf" srcId="{46E7EA36-6EDB-4587-9D33-AB3E9FCBCBCA}" destId="{10169B8F-A9EA-44C1-8EA2-4E294C5EA27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40D39E-8074-4D63-8F1C-B1CC08F3698D}" type="doc">
      <dgm:prSet loTypeId="urn:microsoft.com/office/officeart/2005/8/layout/StepDownProcess" loCatId="process" qsTypeId="urn:microsoft.com/office/officeart/2005/8/quickstyle/simple1" qsCatId="simple" csTypeId="urn:microsoft.com/office/officeart/2005/8/colors/colorful1#5" csCatId="colorful" phldr="1"/>
      <dgm:spPr/>
    </dgm:pt>
    <dgm:pt modelId="{89E515F9-0F27-48AC-8201-AF3766675632}">
      <dgm:prSet phldrT="[Texto]"/>
      <dgm:spPr/>
      <dgm:t>
        <a:bodyPr/>
        <a:lstStyle/>
        <a:p>
          <a:r>
            <a:rPr lang="es-ES" dirty="0" smtClean="0"/>
            <a:t>RIO SAN PEDRO</a:t>
          </a:r>
          <a:endParaRPr lang="es-ES" dirty="0"/>
        </a:p>
      </dgm:t>
    </dgm:pt>
    <dgm:pt modelId="{C29DDFDA-29E9-4FA0-A54E-7B8B9FF5D1C9}" type="parTrans" cxnId="{0533074E-049A-44E0-8578-54D4844C6E19}">
      <dgm:prSet/>
      <dgm:spPr/>
      <dgm:t>
        <a:bodyPr/>
        <a:lstStyle/>
        <a:p>
          <a:endParaRPr lang="es-ES"/>
        </a:p>
      </dgm:t>
    </dgm:pt>
    <dgm:pt modelId="{1308CFC0-C294-4F80-8C09-85889277E784}" type="sibTrans" cxnId="{0533074E-049A-44E0-8578-54D4844C6E19}">
      <dgm:prSet/>
      <dgm:spPr/>
      <dgm:t>
        <a:bodyPr/>
        <a:lstStyle/>
        <a:p>
          <a:endParaRPr lang="es-ES"/>
        </a:p>
      </dgm:t>
    </dgm:pt>
    <dgm:pt modelId="{BFBD231C-1CEC-42A8-B7FE-2529942B1AE4}">
      <dgm:prSet phldrT="[Texto]"/>
      <dgm:spPr/>
      <dgm:t>
        <a:bodyPr/>
        <a:lstStyle/>
        <a:p>
          <a:r>
            <a:rPr lang="es-ES" dirty="0" smtClean="0"/>
            <a:t>RIO PITA </a:t>
          </a:r>
          <a:endParaRPr lang="es-ES" dirty="0"/>
        </a:p>
      </dgm:t>
    </dgm:pt>
    <dgm:pt modelId="{F92DE83F-6872-49DF-8BB6-120992BAD38F}" type="parTrans" cxnId="{43396AD7-1C20-489F-9441-DC330BFEFB6D}">
      <dgm:prSet/>
      <dgm:spPr/>
      <dgm:t>
        <a:bodyPr/>
        <a:lstStyle/>
        <a:p>
          <a:endParaRPr lang="es-ES"/>
        </a:p>
      </dgm:t>
    </dgm:pt>
    <dgm:pt modelId="{77C1E1F3-9E48-4B06-94CE-11BB4919FA1F}" type="sibTrans" cxnId="{43396AD7-1C20-489F-9441-DC330BFEFB6D}">
      <dgm:prSet/>
      <dgm:spPr/>
      <dgm:t>
        <a:bodyPr/>
        <a:lstStyle/>
        <a:p>
          <a:endParaRPr lang="es-ES"/>
        </a:p>
      </dgm:t>
    </dgm:pt>
    <dgm:pt modelId="{BFAD490B-79AB-44AB-AC17-C6A209F96D15}">
      <dgm:prSet phldrT="[Texto]"/>
      <dgm:spPr/>
      <dgm:t>
        <a:bodyPr/>
        <a:lstStyle/>
        <a:p>
          <a:r>
            <a:rPr lang="es-ES" dirty="0" smtClean="0"/>
            <a:t>RIO SANTA CLARA</a:t>
          </a:r>
          <a:endParaRPr lang="es-ES" dirty="0"/>
        </a:p>
      </dgm:t>
    </dgm:pt>
    <dgm:pt modelId="{F6C05486-B535-47CF-A6C5-49FA5656DDD9}" type="parTrans" cxnId="{D0B826C3-6181-4DA9-A6A6-777800FBFDBA}">
      <dgm:prSet/>
      <dgm:spPr/>
      <dgm:t>
        <a:bodyPr/>
        <a:lstStyle/>
        <a:p>
          <a:endParaRPr lang="es-ES"/>
        </a:p>
      </dgm:t>
    </dgm:pt>
    <dgm:pt modelId="{F0EDDA63-2F9D-4D5B-8C3B-17A152E789B7}" type="sibTrans" cxnId="{D0B826C3-6181-4DA9-A6A6-777800FBFDBA}">
      <dgm:prSet/>
      <dgm:spPr/>
      <dgm:t>
        <a:bodyPr/>
        <a:lstStyle/>
        <a:p>
          <a:endParaRPr lang="es-ES"/>
        </a:p>
      </dgm:t>
    </dgm:pt>
    <dgm:pt modelId="{5B1EF648-2CDF-4FA7-93A0-7F50439B6656}" type="pres">
      <dgm:prSet presAssocID="{B840D39E-8074-4D63-8F1C-B1CC08F3698D}" presName="rootnode" presStyleCnt="0">
        <dgm:presLayoutVars>
          <dgm:chMax/>
          <dgm:chPref/>
          <dgm:dir/>
          <dgm:animLvl val="lvl"/>
        </dgm:presLayoutVars>
      </dgm:prSet>
      <dgm:spPr/>
    </dgm:pt>
    <dgm:pt modelId="{6153C254-3706-41A8-B05E-4D43F2DDC590}" type="pres">
      <dgm:prSet presAssocID="{89E515F9-0F27-48AC-8201-AF3766675632}" presName="composite" presStyleCnt="0"/>
      <dgm:spPr/>
    </dgm:pt>
    <dgm:pt modelId="{40FD7D59-8D38-45DF-9A84-01402F32EA2B}" type="pres">
      <dgm:prSet presAssocID="{89E515F9-0F27-48AC-8201-AF3766675632}" presName="bentUpArrow1" presStyleLbl="alignImgPlace1" presStyleIdx="0" presStyleCnt="2"/>
      <dgm:spPr/>
    </dgm:pt>
    <dgm:pt modelId="{20262C68-1FD6-479D-8CB2-C9A3A3AB6CCB}" type="pres">
      <dgm:prSet presAssocID="{89E515F9-0F27-48AC-8201-AF3766675632}" presName="ParentText" presStyleLbl="node1" presStyleIdx="0" presStyleCnt="3">
        <dgm:presLayoutVars>
          <dgm:chMax val="1"/>
          <dgm:chPref val="1"/>
          <dgm:bulletEnabled val="1"/>
        </dgm:presLayoutVars>
      </dgm:prSet>
      <dgm:spPr/>
      <dgm:t>
        <a:bodyPr/>
        <a:lstStyle/>
        <a:p>
          <a:endParaRPr lang="es-ES"/>
        </a:p>
      </dgm:t>
    </dgm:pt>
    <dgm:pt modelId="{BBBDE9F5-4BDE-437B-B77A-1DDEF2CC99E7}" type="pres">
      <dgm:prSet presAssocID="{89E515F9-0F27-48AC-8201-AF3766675632}" presName="ChildText" presStyleLbl="revTx" presStyleIdx="0" presStyleCnt="2">
        <dgm:presLayoutVars>
          <dgm:chMax val="0"/>
          <dgm:chPref val="0"/>
          <dgm:bulletEnabled val="1"/>
        </dgm:presLayoutVars>
      </dgm:prSet>
      <dgm:spPr/>
    </dgm:pt>
    <dgm:pt modelId="{2840B6CE-2AC7-46AB-974C-2A3F55BB6B87}" type="pres">
      <dgm:prSet presAssocID="{1308CFC0-C294-4F80-8C09-85889277E784}" presName="sibTrans" presStyleCnt="0"/>
      <dgm:spPr/>
    </dgm:pt>
    <dgm:pt modelId="{B14888F6-15AB-4F9C-8181-5357294D49DB}" type="pres">
      <dgm:prSet presAssocID="{BFBD231C-1CEC-42A8-B7FE-2529942B1AE4}" presName="composite" presStyleCnt="0"/>
      <dgm:spPr/>
    </dgm:pt>
    <dgm:pt modelId="{FECEAB3D-C31D-448C-A149-8351A914740E}" type="pres">
      <dgm:prSet presAssocID="{BFBD231C-1CEC-42A8-B7FE-2529942B1AE4}" presName="bentUpArrow1" presStyleLbl="alignImgPlace1" presStyleIdx="1" presStyleCnt="2"/>
      <dgm:spPr/>
    </dgm:pt>
    <dgm:pt modelId="{855B1988-7D8F-4A15-AD0F-3607A7B989B0}" type="pres">
      <dgm:prSet presAssocID="{BFBD231C-1CEC-42A8-B7FE-2529942B1AE4}" presName="ParentText" presStyleLbl="node1" presStyleIdx="1" presStyleCnt="3">
        <dgm:presLayoutVars>
          <dgm:chMax val="1"/>
          <dgm:chPref val="1"/>
          <dgm:bulletEnabled val="1"/>
        </dgm:presLayoutVars>
      </dgm:prSet>
      <dgm:spPr/>
      <dgm:t>
        <a:bodyPr/>
        <a:lstStyle/>
        <a:p>
          <a:endParaRPr lang="es-ES"/>
        </a:p>
      </dgm:t>
    </dgm:pt>
    <dgm:pt modelId="{3BBF751C-9727-4789-B126-1D5E5C5AD054}" type="pres">
      <dgm:prSet presAssocID="{BFBD231C-1CEC-42A8-B7FE-2529942B1AE4}" presName="ChildText" presStyleLbl="revTx" presStyleIdx="1" presStyleCnt="2">
        <dgm:presLayoutVars>
          <dgm:chMax val="0"/>
          <dgm:chPref val="0"/>
          <dgm:bulletEnabled val="1"/>
        </dgm:presLayoutVars>
      </dgm:prSet>
      <dgm:spPr/>
    </dgm:pt>
    <dgm:pt modelId="{ADF67F54-8951-4C06-94FD-D051D5F1125A}" type="pres">
      <dgm:prSet presAssocID="{77C1E1F3-9E48-4B06-94CE-11BB4919FA1F}" presName="sibTrans" presStyleCnt="0"/>
      <dgm:spPr/>
    </dgm:pt>
    <dgm:pt modelId="{468A1D64-2F01-4681-BF03-65C46562EF73}" type="pres">
      <dgm:prSet presAssocID="{BFAD490B-79AB-44AB-AC17-C6A209F96D15}" presName="composite" presStyleCnt="0"/>
      <dgm:spPr/>
    </dgm:pt>
    <dgm:pt modelId="{036BB668-E673-4840-B57B-567F6272ED8C}" type="pres">
      <dgm:prSet presAssocID="{BFAD490B-79AB-44AB-AC17-C6A209F96D15}" presName="ParentText" presStyleLbl="node1" presStyleIdx="2" presStyleCnt="3">
        <dgm:presLayoutVars>
          <dgm:chMax val="1"/>
          <dgm:chPref val="1"/>
          <dgm:bulletEnabled val="1"/>
        </dgm:presLayoutVars>
      </dgm:prSet>
      <dgm:spPr/>
      <dgm:t>
        <a:bodyPr/>
        <a:lstStyle/>
        <a:p>
          <a:endParaRPr lang="es-ES"/>
        </a:p>
      </dgm:t>
    </dgm:pt>
  </dgm:ptLst>
  <dgm:cxnLst>
    <dgm:cxn modelId="{3CE75E5A-75A4-465D-B65A-26D328F8018F}" type="presOf" srcId="{BFBD231C-1CEC-42A8-B7FE-2529942B1AE4}" destId="{855B1988-7D8F-4A15-AD0F-3607A7B989B0}" srcOrd="0" destOrd="0" presId="urn:microsoft.com/office/officeart/2005/8/layout/StepDownProcess"/>
    <dgm:cxn modelId="{C89E8EE0-F1E2-468A-AF32-1862AB0ABEB5}" type="presOf" srcId="{B840D39E-8074-4D63-8F1C-B1CC08F3698D}" destId="{5B1EF648-2CDF-4FA7-93A0-7F50439B6656}" srcOrd="0" destOrd="0" presId="urn:microsoft.com/office/officeart/2005/8/layout/StepDownProcess"/>
    <dgm:cxn modelId="{D0B826C3-6181-4DA9-A6A6-777800FBFDBA}" srcId="{B840D39E-8074-4D63-8F1C-B1CC08F3698D}" destId="{BFAD490B-79AB-44AB-AC17-C6A209F96D15}" srcOrd="2" destOrd="0" parTransId="{F6C05486-B535-47CF-A6C5-49FA5656DDD9}" sibTransId="{F0EDDA63-2F9D-4D5B-8C3B-17A152E789B7}"/>
    <dgm:cxn modelId="{0533074E-049A-44E0-8578-54D4844C6E19}" srcId="{B840D39E-8074-4D63-8F1C-B1CC08F3698D}" destId="{89E515F9-0F27-48AC-8201-AF3766675632}" srcOrd="0" destOrd="0" parTransId="{C29DDFDA-29E9-4FA0-A54E-7B8B9FF5D1C9}" sibTransId="{1308CFC0-C294-4F80-8C09-85889277E784}"/>
    <dgm:cxn modelId="{723A70FA-5775-4620-BBC7-23E5E231AEF0}" type="presOf" srcId="{89E515F9-0F27-48AC-8201-AF3766675632}" destId="{20262C68-1FD6-479D-8CB2-C9A3A3AB6CCB}" srcOrd="0" destOrd="0" presId="urn:microsoft.com/office/officeart/2005/8/layout/StepDownProcess"/>
    <dgm:cxn modelId="{43396AD7-1C20-489F-9441-DC330BFEFB6D}" srcId="{B840D39E-8074-4D63-8F1C-B1CC08F3698D}" destId="{BFBD231C-1CEC-42A8-B7FE-2529942B1AE4}" srcOrd="1" destOrd="0" parTransId="{F92DE83F-6872-49DF-8BB6-120992BAD38F}" sibTransId="{77C1E1F3-9E48-4B06-94CE-11BB4919FA1F}"/>
    <dgm:cxn modelId="{62A413A4-5201-44EB-B0B0-F6AC4A63CB7B}" type="presOf" srcId="{BFAD490B-79AB-44AB-AC17-C6A209F96D15}" destId="{036BB668-E673-4840-B57B-567F6272ED8C}" srcOrd="0" destOrd="0" presId="urn:microsoft.com/office/officeart/2005/8/layout/StepDownProcess"/>
    <dgm:cxn modelId="{6C1802F2-DCC8-4E05-9180-8267BB487999}" type="presParOf" srcId="{5B1EF648-2CDF-4FA7-93A0-7F50439B6656}" destId="{6153C254-3706-41A8-B05E-4D43F2DDC590}" srcOrd="0" destOrd="0" presId="urn:microsoft.com/office/officeart/2005/8/layout/StepDownProcess"/>
    <dgm:cxn modelId="{923B4B16-4505-427A-B564-10EF394C9610}" type="presParOf" srcId="{6153C254-3706-41A8-B05E-4D43F2DDC590}" destId="{40FD7D59-8D38-45DF-9A84-01402F32EA2B}" srcOrd="0" destOrd="0" presId="urn:microsoft.com/office/officeart/2005/8/layout/StepDownProcess"/>
    <dgm:cxn modelId="{61A145DF-22A8-47D9-9B9A-B85155D63575}" type="presParOf" srcId="{6153C254-3706-41A8-B05E-4D43F2DDC590}" destId="{20262C68-1FD6-479D-8CB2-C9A3A3AB6CCB}" srcOrd="1" destOrd="0" presId="urn:microsoft.com/office/officeart/2005/8/layout/StepDownProcess"/>
    <dgm:cxn modelId="{A2409B75-75D9-442E-A784-003EB4A68789}" type="presParOf" srcId="{6153C254-3706-41A8-B05E-4D43F2DDC590}" destId="{BBBDE9F5-4BDE-437B-B77A-1DDEF2CC99E7}" srcOrd="2" destOrd="0" presId="urn:microsoft.com/office/officeart/2005/8/layout/StepDownProcess"/>
    <dgm:cxn modelId="{919ECDB6-5A7E-4347-9125-9870D3E49E53}" type="presParOf" srcId="{5B1EF648-2CDF-4FA7-93A0-7F50439B6656}" destId="{2840B6CE-2AC7-46AB-974C-2A3F55BB6B87}" srcOrd="1" destOrd="0" presId="urn:microsoft.com/office/officeart/2005/8/layout/StepDownProcess"/>
    <dgm:cxn modelId="{CB6CFA42-61FA-482B-A060-AFBE93B2BFF9}" type="presParOf" srcId="{5B1EF648-2CDF-4FA7-93A0-7F50439B6656}" destId="{B14888F6-15AB-4F9C-8181-5357294D49DB}" srcOrd="2" destOrd="0" presId="urn:microsoft.com/office/officeart/2005/8/layout/StepDownProcess"/>
    <dgm:cxn modelId="{5E240BDF-E3FF-42B4-A7C8-361BE40118D2}" type="presParOf" srcId="{B14888F6-15AB-4F9C-8181-5357294D49DB}" destId="{FECEAB3D-C31D-448C-A149-8351A914740E}" srcOrd="0" destOrd="0" presId="urn:microsoft.com/office/officeart/2005/8/layout/StepDownProcess"/>
    <dgm:cxn modelId="{5384A6CA-3DB8-42F0-8C29-46C934F3472E}" type="presParOf" srcId="{B14888F6-15AB-4F9C-8181-5357294D49DB}" destId="{855B1988-7D8F-4A15-AD0F-3607A7B989B0}" srcOrd="1" destOrd="0" presId="urn:microsoft.com/office/officeart/2005/8/layout/StepDownProcess"/>
    <dgm:cxn modelId="{347962F3-4A26-44C4-BF32-60B7145E0755}" type="presParOf" srcId="{B14888F6-15AB-4F9C-8181-5357294D49DB}" destId="{3BBF751C-9727-4789-B126-1D5E5C5AD054}" srcOrd="2" destOrd="0" presId="urn:microsoft.com/office/officeart/2005/8/layout/StepDownProcess"/>
    <dgm:cxn modelId="{68B99C35-DE77-48BA-B702-373930CC5124}" type="presParOf" srcId="{5B1EF648-2CDF-4FA7-93A0-7F50439B6656}" destId="{ADF67F54-8951-4C06-94FD-D051D5F1125A}" srcOrd="3" destOrd="0" presId="urn:microsoft.com/office/officeart/2005/8/layout/StepDownProcess"/>
    <dgm:cxn modelId="{1A62AB7B-2FF3-447E-811C-325C2CA4F6C8}" type="presParOf" srcId="{5B1EF648-2CDF-4FA7-93A0-7F50439B6656}" destId="{468A1D64-2F01-4681-BF03-65C46562EF73}" srcOrd="4" destOrd="0" presId="urn:microsoft.com/office/officeart/2005/8/layout/StepDownProcess"/>
    <dgm:cxn modelId="{5B88C7AF-25EB-4069-B634-45BF89B7A527}" type="presParOf" srcId="{468A1D64-2F01-4681-BF03-65C46562EF73}" destId="{036BB668-E673-4840-B57B-567F6272ED8C}"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C8B68FC-63B0-4435-B75C-E9D742A5F0DB}" type="doc">
      <dgm:prSet loTypeId="urn:microsoft.com/office/officeart/2005/8/layout/chevron1" loCatId="process" qsTypeId="urn:microsoft.com/office/officeart/2005/8/quickstyle/simple1" qsCatId="simple" csTypeId="urn:microsoft.com/office/officeart/2005/8/colors/colorful3" csCatId="colorful" phldr="1"/>
      <dgm:spPr/>
    </dgm:pt>
    <dgm:pt modelId="{7A5BE71F-52DC-4AF3-A8C0-F6150DAA62CE}">
      <dgm:prSet phldrT="[Texto]" custT="1"/>
      <dgm:spPr/>
      <dgm:t>
        <a:bodyPr/>
        <a:lstStyle/>
        <a:p>
          <a:r>
            <a:rPr lang="es-ES" sz="1100" dirty="0" smtClean="0"/>
            <a:t>Tipo A compuestos por Residuos de alimentos o de la preparación de los mismos, 66,71 %</a:t>
          </a:r>
          <a:endParaRPr lang="es-ES" sz="1100" dirty="0"/>
        </a:p>
      </dgm:t>
    </dgm:pt>
    <dgm:pt modelId="{726ABC4B-86EF-461C-87B6-55BAB87AF56A}" type="parTrans" cxnId="{E01C8D63-BDC0-49CD-B04F-C42A730B785D}">
      <dgm:prSet/>
      <dgm:spPr/>
      <dgm:t>
        <a:bodyPr/>
        <a:lstStyle/>
        <a:p>
          <a:endParaRPr lang="es-ES" sz="2400"/>
        </a:p>
      </dgm:t>
    </dgm:pt>
    <dgm:pt modelId="{6FC0BEF5-BFA9-47D1-8D71-F2FE7D73E044}" type="sibTrans" cxnId="{E01C8D63-BDC0-49CD-B04F-C42A730B785D}">
      <dgm:prSet/>
      <dgm:spPr/>
      <dgm:t>
        <a:bodyPr/>
        <a:lstStyle/>
        <a:p>
          <a:endParaRPr lang="es-ES" sz="2400"/>
        </a:p>
      </dgm:t>
    </dgm:pt>
    <dgm:pt modelId="{CA4D62CD-6891-4762-9A38-8C10F57BE4AF}">
      <dgm:prSet phldrT="[Texto]" custT="1"/>
      <dgm:spPr/>
      <dgm:t>
        <a:bodyPr/>
        <a:lstStyle/>
        <a:p>
          <a:r>
            <a:rPr lang="es-ES" sz="1100" dirty="0" smtClean="0"/>
            <a:t>Tipo B compuestos por papel, cartón y madera que son el 7,3%</a:t>
          </a:r>
          <a:endParaRPr lang="es-ES" sz="1100" dirty="0"/>
        </a:p>
      </dgm:t>
    </dgm:pt>
    <dgm:pt modelId="{F9B3D5E9-9D80-4344-BE12-488F63AEB8E5}" type="parTrans" cxnId="{13CB2FF1-4453-4825-A69E-A2FBD6E39769}">
      <dgm:prSet/>
      <dgm:spPr/>
      <dgm:t>
        <a:bodyPr/>
        <a:lstStyle/>
        <a:p>
          <a:endParaRPr lang="es-ES" sz="2400"/>
        </a:p>
      </dgm:t>
    </dgm:pt>
    <dgm:pt modelId="{E57DCBF9-CE54-4EFE-9D81-7B4C08D7C753}" type="sibTrans" cxnId="{13CB2FF1-4453-4825-A69E-A2FBD6E39769}">
      <dgm:prSet/>
      <dgm:spPr/>
      <dgm:t>
        <a:bodyPr/>
        <a:lstStyle/>
        <a:p>
          <a:endParaRPr lang="es-ES" sz="2400"/>
        </a:p>
      </dgm:t>
    </dgm:pt>
    <dgm:pt modelId="{D2017CF0-68FC-4BC5-A4B5-0FEDA1371DBC}">
      <dgm:prSet phldrT="[Texto]" custT="1"/>
      <dgm:spPr/>
      <dgm:t>
        <a:bodyPr/>
        <a:lstStyle/>
        <a:p>
          <a:r>
            <a:rPr lang="es-ES" sz="1100" dirty="0" smtClean="0"/>
            <a:t>Tipo C compuestos por metal, plástico y vidrio que son el 13,64 %</a:t>
          </a:r>
          <a:endParaRPr lang="es-ES" sz="1100" dirty="0"/>
        </a:p>
      </dgm:t>
    </dgm:pt>
    <dgm:pt modelId="{169D1B38-6ECC-40DF-AF4B-E65B9926A65F}" type="parTrans" cxnId="{B74F4E35-AE5F-4258-BFD2-CFF042475437}">
      <dgm:prSet/>
      <dgm:spPr/>
      <dgm:t>
        <a:bodyPr/>
        <a:lstStyle/>
        <a:p>
          <a:endParaRPr lang="es-ES" sz="2400"/>
        </a:p>
      </dgm:t>
    </dgm:pt>
    <dgm:pt modelId="{7A3760FA-EEDD-4EBC-8FB5-88E71BFD7FE8}" type="sibTrans" cxnId="{B74F4E35-AE5F-4258-BFD2-CFF042475437}">
      <dgm:prSet/>
      <dgm:spPr/>
      <dgm:t>
        <a:bodyPr/>
        <a:lstStyle/>
        <a:p>
          <a:endParaRPr lang="es-ES" sz="2400"/>
        </a:p>
      </dgm:t>
    </dgm:pt>
    <dgm:pt modelId="{1198476F-E241-4722-B5A0-9B90BE0EE539}">
      <dgm:prSet phldrT="[Texto]" custT="1"/>
      <dgm:spPr/>
      <dgm:t>
        <a:bodyPr/>
        <a:lstStyle/>
        <a:p>
          <a:r>
            <a:rPr lang="es-ES" sz="1050" dirty="0" smtClean="0"/>
            <a:t>Tipo D compuestos por Residuos que no se encuentran en los grupos anteriores y son el 10,609 %.</a:t>
          </a:r>
          <a:endParaRPr lang="es-ES" sz="1050" dirty="0"/>
        </a:p>
      </dgm:t>
    </dgm:pt>
    <dgm:pt modelId="{4E6C0C83-FC3B-43D9-9222-40CC0B588C58}" type="parTrans" cxnId="{03DB4D31-5803-42FE-B27A-6CDB1F180C70}">
      <dgm:prSet/>
      <dgm:spPr/>
      <dgm:t>
        <a:bodyPr/>
        <a:lstStyle/>
        <a:p>
          <a:endParaRPr lang="es-ES" sz="2400"/>
        </a:p>
      </dgm:t>
    </dgm:pt>
    <dgm:pt modelId="{9FE6FD70-043D-4C17-8575-97271275B103}" type="sibTrans" cxnId="{03DB4D31-5803-42FE-B27A-6CDB1F180C70}">
      <dgm:prSet/>
      <dgm:spPr/>
      <dgm:t>
        <a:bodyPr/>
        <a:lstStyle/>
        <a:p>
          <a:endParaRPr lang="es-ES" sz="2400"/>
        </a:p>
      </dgm:t>
    </dgm:pt>
    <dgm:pt modelId="{AF82B2E1-3E10-489D-82C1-6BDFCAAFE407}" type="pres">
      <dgm:prSet presAssocID="{CC8B68FC-63B0-4435-B75C-E9D742A5F0DB}" presName="Name0" presStyleCnt="0">
        <dgm:presLayoutVars>
          <dgm:dir/>
          <dgm:animLvl val="lvl"/>
          <dgm:resizeHandles val="exact"/>
        </dgm:presLayoutVars>
      </dgm:prSet>
      <dgm:spPr/>
    </dgm:pt>
    <dgm:pt modelId="{8498276F-EC85-4E20-BACE-A45FE6AE06D8}" type="pres">
      <dgm:prSet presAssocID="{7A5BE71F-52DC-4AF3-A8C0-F6150DAA62CE}" presName="parTxOnly" presStyleLbl="node1" presStyleIdx="0" presStyleCnt="4">
        <dgm:presLayoutVars>
          <dgm:chMax val="0"/>
          <dgm:chPref val="0"/>
          <dgm:bulletEnabled val="1"/>
        </dgm:presLayoutVars>
      </dgm:prSet>
      <dgm:spPr/>
      <dgm:t>
        <a:bodyPr/>
        <a:lstStyle/>
        <a:p>
          <a:endParaRPr lang="es-ES"/>
        </a:p>
      </dgm:t>
    </dgm:pt>
    <dgm:pt modelId="{141963C9-17F3-49FC-948F-48626857A522}" type="pres">
      <dgm:prSet presAssocID="{6FC0BEF5-BFA9-47D1-8D71-F2FE7D73E044}" presName="parTxOnlySpace" presStyleCnt="0"/>
      <dgm:spPr/>
    </dgm:pt>
    <dgm:pt modelId="{839BA694-DC5A-4592-A9D0-8093FA5B83A2}" type="pres">
      <dgm:prSet presAssocID="{CA4D62CD-6891-4762-9A38-8C10F57BE4AF}" presName="parTxOnly" presStyleLbl="node1" presStyleIdx="1" presStyleCnt="4">
        <dgm:presLayoutVars>
          <dgm:chMax val="0"/>
          <dgm:chPref val="0"/>
          <dgm:bulletEnabled val="1"/>
        </dgm:presLayoutVars>
      </dgm:prSet>
      <dgm:spPr/>
      <dgm:t>
        <a:bodyPr/>
        <a:lstStyle/>
        <a:p>
          <a:endParaRPr lang="es-ES"/>
        </a:p>
      </dgm:t>
    </dgm:pt>
    <dgm:pt modelId="{60CA1D3C-5362-4F1D-B26E-3D1634F1B416}" type="pres">
      <dgm:prSet presAssocID="{E57DCBF9-CE54-4EFE-9D81-7B4C08D7C753}" presName="parTxOnlySpace" presStyleCnt="0"/>
      <dgm:spPr/>
    </dgm:pt>
    <dgm:pt modelId="{C05A7D42-82C5-4A45-9403-672C8728F6E3}" type="pres">
      <dgm:prSet presAssocID="{D2017CF0-68FC-4BC5-A4B5-0FEDA1371DBC}" presName="parTxOnly" presStyleLbl="node1" presStyleIdx="2" presStyleCnt="4">
        <dgm:presLayoutVars>
          <dgm:chMax val="0"/>
          <dgm:chPref val="0"/>
          <dgm:bulletEnabled val="1"/>
        </dgm:presLayoutVars>
      </dgm:prSet>
      <dgm:spPr/>
      <dgm:t>
        <a:bodyPr/>
        <a:lstStyle/>
        <a:p>
          <a:endParaRPr lang="es-ES"/>
        </a:p>
      </dgm:t>
    </dgm:pt>
    <dgm:pt modelId="{876D2FF6-33CF-4A60-9903-C171A915F91B}" type="pres">
      <dgm:prSet presAssocID="{7A3760FA-EEDD-4EBC-8FB5-88E71BFD7FE8}" presName="parTxOnlySpace" presStyleCnt="0"/>
      <dgm:spPr/>
    </dgm:pt>
    <dgm:pt modelId="{6AB16437-7E47-43C0-8ECD-FE534CC203A9}" type="pres">
      <dgm:prSet presAssocID="{1198476F-E241-4722-B5A0-9B90BE0EE539}" presName="parTxOnly" presStyleLbl="node1" presStyleIdx="3" presStyleCnt="4">
        <dgm:presLayoutVars>
          <dgm:chMax val="0"/>
          <dgm:chPref val="0"/>
          <dgm:bulletEnabled val="1"/>
        </dgm:presLayoutVars>
      </dgm:prSet>
      <dgm:spPr/>
      <dgm:t>
        <a:bodyPr/>
        <a:lstStyle/>
        <a:p>
          <a:endParaRPr lang="es-ES"/>
        </a:p>
      </dgm:t>
    </dgm:pt>
  </dgm:ptLst>
  <dgm:cxnLst>
    <dgm:cxn modelId="{855205A2-FF65-4D85-B49C-CB9FC1178C76}" type="presOf" srcId="{CC8B68FC-63B0-4435-B75C-E9D742A5F0DB}" destId="{AF82B2E1-3E10-489D-82C1-6BDFCAAFE407}" srcOrd="0" destOrd="0" presId="urn:microsoft.com/office/officeart/2005/8/layout/chevron1"/>
    <dgm:cxn modelId="{03DB4D31-5803-42FE-B27A-6CDB1F180C70}" srcId="{CC8B68FC-63B0-4435-B75C-E9D742A5F0DB}" destId="{1198476F-E241-4722-B5A0-9B90BE0EE539}" srcOrd="3" destOrd="0" parTransId="{4E6C0C83-FC3B-43D9-9222-40CC0B588C58}" sibTransId="{9FE6FD70-043D-4C17-8575-97271275B103}"/>
    <dgm:cxn modelId="{13CB2FF1-4453-4825-A69E-A2FBD6E39769}" srcId="{CC8B68FC-63B0-4435-B75C-E9D742A5F0DB}" destId="{CA4D62CD-6891-4762-9A38-8C10F57BE4AF}" srcOrd="1" destOrd="0" parTransId="{F9B3D5E9-9D80-4344-BE12-488F63AEB8E5}" sibTransId="{E57DCBF9-CE54-4EFE-9D81-7B4C08D7C753}"/>
    <dgm:cxn modelId="{C095928E-AAE0-4A1E-B3E2-A5353BF93790}" type="presOf" srcId="{7A5BE71F-52DC-4AF3-A8C0-F6150DAA62CE}" destId="{8498276F-EC85-4E20-BACE-A45FE6AE06D8}" srcOrd="0" destOrd="0" presId="urn:microsoft.com/office/officeart/2005/8/layout/chevron1"/>
    <dgm:cxn modelId="{6377854F-E53F-47AE-808B-AD72AB6BEAD2}" type="presOf" srcId="{D2017CF0-68FC-4BC5-A4B5-0FEDA1371DBC}" destId="{C05A7D42-82C5-4A45-9403-672C8728F6E3}" srcOrd="0" destOrd="0" presId="urn:microsoft.com/office/officeart/2005/8/layout/chevron1"/>
    <dgm:cxn modelId="{B74F4E35-AE5F-4258-BFD2-CFF042475437}" srcId="{CC8B68FC-63B0-4435-B75C-E9D742A5F0DB}" destId="{D2017CF0-68FC-4BC5-A4B5-0FEDA1371DBC}" srcOrd="2" destOrd="0" parTransId="{169D1B38-6ECC-40DF-AF4B-E65B9926A65F}" sibTransId="{7A3760FA-EEDD-4EBC-8FB5-88E71BFD7FE8}"/>
    <dgm:cxn modelId="{E01C8D63-BDC0-49CD-B04F-C42A730B785D}" srcId="{CC8B68FC-63B0-4435-B75C-E9D742A5F0DB}" destId="{7A5BE71F-52DC-4AF3-A8C0-F6150DAA62CE}" srcOrd="0" destOrd="0" parTransId="{726ABC4B-86EF-461C-87B6-55BAB87AF56A}" sibTransId="{6FC0BEF5-BFA9-47D1-8D71-F2FE7D73E044}"/>
    <dgm:cxn modelId="{649CF49C-DB40-4CAE-86C7-265D67E8C180}" type="presOf" srcId="{CA4D62CD-6891-4762-9A38-8C10F57BE4AF}" destId="{839BA694-DC5A-4592-A9D0-8093FA5B83A2}" srcOrd="0" destOrd="0" presId="urn:microsoft.com/office/officeart/2005/8/layout/chevron1"/>
    <dgm:cxn modelId="{20F3D575-70BB-4A17-A2FB-F7A998183588}" type="presOf" srcId="{1198476F-E241-4722-B5A0-9B90BE0EE539}" destId="{6AB16437-7E47-43C0-8ECD-FE534CC203A9}" srcOrd="0" destOrd="0" presId="urn:microsoft.com/office/officeart/2005/8/layout/chevron1"/>
    <dgm:cxn modelId="{16AEF040-E234-45B2-8A8A-A45A53869AA7}" type="presParOf" srcId="{AF82B2E1-3E10-489D-82C1-6BDFCAAFE407}" destId="{8498276F-EC85-4E20-BACE-A45FE6AE06D8}" srcOrd="0" destOrd="0" presId="urn:microsoft.com/office/officeart/2005/8/layout/chevron1"/>
    <dgm:cxn modelId="{D5639ABB-849A-48FF-B7F8-D34A24AFECD5}" type="presParOf" srcId="{AF82B2E1-3E10-489D-82C1-6BDFCAAFE407}" destId="{141963C9-17F3-49FC-948F-48626857A522}" srcOrd="1" destOrd="0" presId="urn:microsoft.com/office/officeart/2005/8/layout/chevron1"/>
    <dgm:cxn modelId="{BBF4E42B-C110-4373-BDC3-E238793199CD}" type="presParOf" srcId="{AF82B2E1-3E10-489D-82C1-6BDFCAAFE407}" destId="{839BA694-DC5A-4592-A9D0-8093FA5B83A2}" srcOrd="2" destOrd="0" presId="urn:microsoft.com/office/officeart/2005/8/layout/chevron1"/>
    <dgm:cxn modelId="{F1EE4129-593D-4DB7-B3C2-240618ABCBB5}" type="presParOf" srcId="{AF82B2E1-3E10-489D-82C1-6BDFCAAFE407}" destId="{60CA1D3C-5362-4F1D-B26E-3D1634F1B416}" srcOrd="3" destOrd="0" presId="urn:microsoft.com/office/officeart/2005/8/layout/chevron1"/>
    <dgm:cxn modelId="{D7626DAA-5205-4B03-B2B0-CC4435F051A2}" type="presParOf" srcId="{AF82B2E1-3E10-489D-82C1-6BDFCAAFE407}" destId="{C05A7D42-82C5-4A45-9403-672C8728F6E3}" srcOrd="4" destOrd="0" presId="urn:microsoft.com/office/officeart/2005/8/layout/chevron1"/>
    <dgm:cxn modelId="{47DDCC9A-99B6-4499-AD60-B202C0D187DD}" type="presParOf" srcId="{AF82B2E1-3E10-489D-82C1-6BDFCAAFE407}" destId="{876D2FF6-33CF-4A60-9903-C171A915F91B}" srcOrd="5" destOrd="0" presId="urn:microsoft.com/office/officeart/2005/8/layout/chevron1"/>
    <dgm:cxn modelId="{A4113075-6031-42D8-97DE-CB1B61D22C2A}" type="presParOf" srcId="{AF82B2E1-3E10-489D-82C1-6BDFCAAFE407}" destId="{6AB16437-7E47-43C0-8ECD-FE534CC203A9}"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C5D34BB-8008-4691-8672-FD1D02B082DB}" type="doc">
      <dgm:prSet loTypeId="urn:microsoft.com/office/officeart/2005/8/layout/vProcess5" loCatId="process" qsTypeId="urn:microsoft.com/office/officeart/2005/8/quickstyle/simple1" qsCatId="simple" csTypeId="urn:microsoft.com/office/officeart/2005/8/colors/colorful3" csCatId="colorful" phldr="1"/>
      <dgm:spPr/>
      <dgm:t>
        <a:bodyPr/>
        <a:lstStyle/>
        <a:p>
          <a:endParaRPr lang="es-ES"/>
        </a:p>
      </dgm:t>
    </dgm:pt>
    <dgm:pt modelId="{A1A9F344-28B9-48BF-8EF7-880BECEFEBCB}">
      <dgm:prSet phldrT="[Texto]"/>
      <dgm:spPr/>
      <dgm:t>
        <a:bodyPr/>
        <a:lstStyle/>
        <a:p>
          <a:r>
            <a:rPr lang="es-ES" dirty="0" smtClean="0"/>
            <a:t>En el año 2004 se inauguró el </a:t>
          </a:r>
          <a:r>
            <a:rPr lang="es-ES" dirty="0" err="1" smtClean="0"/>
            <a:t>River</a:t>
          </a:r>
          <a:r>
            <a:rPr lang="es-ES" dirty="0" smtClean="0"/>
            <a:t> Mall, el primer Centro Comercial de </a:t>
          </a:r>
          <a:r>
            <a:rPr lang="es-ES" dirty="0" err="1" smtClean="0"/>
            <a:t>Sangolquì</a:t>
          </a:r>
          <a:r>
            <a:rPr lang="es-ES" dirty="0" smtClean="0"/>
            <a:t> y del Valle de los Chillos, y se convirtió en una nueva centralidad comercial de la región.</a:t>
          </a:r>
          <a:endParaRPr lang="es-ES" dirty="0"/>
        </a:p>
      </dgm:t>
    </dgm:pt>
    <dgm:pt modelId="{001DEB44-19FF-47D6-880B-64E829F1B585}" type="parTrans" cxnId="{ABFCE684-D8E1-4F84-B235-4E26B163D79A}">
      <dgm:prSet/>
      <dgm:spPr/>
      <dgm:t>
        <a:bodyPr/>
        <a:lstStyle/>
        <a:p>
          <a:endParaRPr lang="es-ES"/>
        </a:p>
      </dgm:t>
    </dgm:pt>
    <dgm:pt modelId="{8F4B7489-E4DD-4CD1-B0B7-27D71BEA12E9}" type="sibTrans" cxnId="{ABFCE684-D8E1-4F84-B235-4E26B163D79A}">
      <dgm:prSet/>
      <dgm:spPr/>
      <dgm:t>
        <a:bodyPr/>
        <a:lstStyle/>
        <a:p>
          <a:endParaRPr lang="es-ES"/>
        </a:p>
      </dgm:t>
    </dgm:pt>
    <dgm:pt modelId="{CC9138A4-A37C-44D3-80C4-6DAE8A660BD9}">
      <dgm:prSet/>
      <dgm:spPr/>
      <dgm:t>
        <a:bodyPr/>
        <a:lstStyle/>
        <a:p>
          <a:r>
            <a:rPr lang="es-ES" dirty="0" smtClean="0"/>
            <a:t>La parroquia de </a:t>
          </a:r>
          <a:r>
            <a:rPr lang="es-ES" dirty="0" err="1" smtClean="0"/>
            <a:t>Sangolquí</a:t>
          </a:r>
          <a:r>
            <a:rPr lang="es-ES" dirty="0" smtClean="0"/>
            <a:t> es conocida por su constante actividad comercial. </a:t>
          </a:r>
          <a:endParaRPr lang="es-ES" dirty="0"/>
        </a:p>
      </dgm:t>
    </dgm:pt>
    <dgm:pt modelId="{029435B4-FEC5-4B9E-9A07-61AF1B283E7A}" type="parTrans" cxnId="{980DECA2-433B-4085-8EF1-6B6BCADBF73A}">
      <dgm:prSet/>
      <dgm:spPr/>
      <dgm:t>
        <a:bodyPr/>
        <a:lstStyle/>
        <a:p>
          <a:endParaRPr lang="es-ES"/>
        </a:p>
      </dgm:t>
    </dgm:pt>
    <dgm:pt modelId="{1C7E3717-064D-422A-BE99-04891501D674}" type="sibTrans" cxnId="{980DECA2-433B-4085-8EF1-6B6BCADBF73A}">
      <dgm:prSet/>
      <dgm:spPr/>
      <dgm:t>
        <a:bodyPr/>
        <a:lstStyle/>
        <a:p>
          <a:endParaRPr lang="es-ES"/>
        </a:p>
      </dgm:t>
    </dgm:pt>
    <dgm:pt modelId="{E9B3C570-1917-41CF-94F0-4A3651B10956}">
      <dgm:prSet phldrT="[Texto]"/>
      <dgm:spPr/>
      <dgm:t>
        <a:bodyPr/>
        <a:lstStyle/>
        <a:p>
          <a:r>
            <a:rPr lang="es-ES" smtClean="0"/>
            <a:t>En </a:t>
          </a:r>
          <a:r>
            <a:rPr lang="es-ES" dirty="0" smtClean="0"/>
            <a:t>el 2005 se inauguró el centro comercial "San Luis Shopping", asentado sobre una de las haciendas más antiguas y tradicionales de la zona.</a:t>
          </a:r>
          <a:endParaRPr lang="es-ES" dirty="0"/>
        </a:p>
      </dgm:t>
    </dgm:pt>
    <dgm:pt modelId="{FC3DE5C0-1E62-4BC7-9354-C28C8A56F9D0}" type="parTrans" cxnId="{317DC588-95C2-4D32-B4E1-2C56C48A27AC}">
      <dgm:prSet/>
      <dgm:spPr/>
      <dgm:t>
        <a:bodyPr/>
        <a:lstStyle/>
        <a:p>
          <a:endParaRPr lang="es-ES"/>
        </a:p>
      </dgm:t>
    </dgm:pt>
    <dgm:pt modelId="{5DFEB07A-EFCB-4781-A6B6-33FA967C79B8}" type="sibTrans" cxnId="{317DC588-95C2-4D32-B4E1-2C56C48A27AC}">
      <dgm:prSet/>
      <dgm:spPr/>
      <dgm:t>
        <a:bodyPr/>
        <a:lstStyle/>
        <a:p>
          <a:endParaRPr lang="es-ES"/>
        </a:p>
      </dgm:t>
    </dgm:pt>
    <dgm:pt modelId="{65CE85F5-7578-4704-B83C-197F9FADC289}">
      <dgm:prSet/>
      <dgm:spPr/>
      <dgm:t>
        <a:bodyPr/>
        <a:lstStyle/>
        <a:p>
          <a:r>
            <a:rPr lang="es-ES" dirty="0" smtClean="0"/>
            <a:t>Se encuentran múltiples tipos de establecimiento que van desde la venta de electrodomésticos hasta la venta de comidas como el típico “</a:t>
          </a:r>
          <a:r>
            <a:rPr lang="es-ES" i="1" dirty="0" err="1" smtClean="0"/>
            <a:t>hornado</a:t>
          </a:r>
          <a:r>
            <a:rPr lang="es-ES" i="1" dirty="0" smtClean="0"/>
            <a:t> </a:t>
          </a:r>
          <a:r>
            <a:rPr lang="es-ES" i="1" dirty="0" err="1" smtClean="0"/>
            <a:t>Sangolquíleño</a:t>
          </a:r>
          <a:r>
            <a:rPr lang="es-ES" dirty="0" smtClean="0"/>
            <a:t>”.</a:t>
          </a:r>
          <a:endParaRPr lang="es-ES" dirty="0"/>
        </a:p>
      </dgm:t>
    </dgm:pt>
    <dgm:pt modelId="{D2D214D2-C280-4E50-A4FB-D5CE09E64676}" type="parTrans" cxnId="{B5404701-B396-489A-9CFE-8EC2DB2D294A}">
      <dgm:prSet/>
      <dgm:spPr/>
      <dgm:t>
        <a:bodyPr/>
        <a:lstStyle/>
        <a:p>
          <a:endParaRPr lang="es-ES"/>
        </a:p>
      </dgm:t>
    </dgm:pt>
    <dgm:pt modelId="{017F6EB0-39F0-465D-90BB-7743238D90C2}" type="sibTrans" cxnId="{B5404701-B396-489A-9CFE-8EC2DB2D294A}">
      <dgm:prSet/>
      <dgm:spPr/>
      <dgm:t>
        <a:bodyPr/>
        <a:lstStyle/>
        <a:p>
          <a:endParaRPr lang="es-ES"/>
        </a:p>
      </dgm:t>
    </dgm:pt>
    <dgm:pt modelId="{F8BE82EA-9CAF-4744-B843-025F9FE6631B}">
      <dgm:prSet/>
      <dgm:spPr/>
      <dgm:t>
        <a:bodyPr/>
        <a:lstStyle/>
        <a:p>
          <a:r>
            <a:rPr lang="es-ES" dirty="0" smtClean="0"/>
            <a:t> Además de esto las ferias y mercados son conocidas a nivel local.</a:t>
          </a:r>
          <a:endParaRPr lang="es-ES" dirty="0"/>
        </a:p>
      </dgm:t>
    </dgm:pt>
    <dgm:pt modelId="{92FFF63C-468B-4D27-BC93-D6F11FB10CF9}" type="parTrans" cxnId="{63280815-ECAF-43FF-905D-AC8F1F1D692C}">
      <dgm:prSet/>
      <dgm:spPr/>
      <dgm:t>
        <a:bodyPr/>
        <a:lstStyle/>
        <a:p>
          <a:endParaRPr lang="es-ES"/>
        </a:p>
      </dgm:t>
    </dgm:pt>
    <dgm:pt modelId="{7B66FBF0-FC0B-4F10-A30F-6A6190A44DEA}" type="sibTrans" cxnId="{63280815-ECAF-43FF-905D-AC8F1F1D692C}">
      <dgm:prSet/>
      <dgm:spPr/>
      <dgm:t>
        <a:bodyPr/>
        <a:lstStyle/>
        <a:p>
          <a:endParaRPr lang="es-ES"/>
        </a:p>
      </dgm:t>
    </dgm:pt>
    <dgm:pt modelId="{4D8C6216-E37F-4575-A3E0-E93F8669B7C5}" type="pres">
      <dgm:prSet presAssocID="{3C5D34BB-8008-4691-8672-FD1D02B082DB}" presName="outerComposite" presStyleCnt="0">
        <dgm:presLayoutVars>
          <dgm:chMax val="5"/>
          <dgm:dir/>
          <dgm:resizeHandles val="exact"/>
        </dgm:presLayoutVars>
      </dgm:prSet>
      <dgm:spPr/>
      <dgm:t>
        <a:bodyPr/>
        <a:lstStyle/>
        <a:p>
          <a:endParaRPr lang="es-EC"/>
        </a:p>
      </dgm:t>
    </dgm:pt>
    <dgm:pt modelId="{214E93D4-231F-4E81-83AD-E3169985BE27}" type="pres">
      <dgm:prSet presAssocID="{3C5D34BB-8008-4691-8672-FD1D02B082DB}" presName="dummyMaxCanvas" presStyleCnt="0">
        <dgm:presLayoutVars/>
      </dgm:prSet>
      <dgm:spPr/>
      <dgm:t>
        <a:bodyPr/>
        <a:lstStyle/>
        <a:p>
          <a:endParaRPr lang="es-ES"/>
        </a:p>
      </dgm:t>
    </dgm:pt>
    <dgm:pt modelId="{856A6FDC-B599-476B-A058-DBE1EEECDB0F}" type="pres">
      <dgm:prSet presAssocID="{3C5D34BB-8008-4691-8672-FD1D02B082DB}" presName="FiveNodes_1" presStyleLbl="node1" presStyleIdx="0" presStyleCnt="5">
        <dgm:presLayoutVars>
          <dgm:bulletEnabled val="1"/>
        </dgm:presLayoutVars>
      </dgm:prSet>
      <dgm:spPr/>
      <dgm:t>
        <a:bodyPr/>
        <a:lstStyle/>
        <a:p>
          <a:endParaRPr lang="es-EC"/>
        </a:p>
      </dgm:t>
    </dgm:pt>
    <dgm:pt modelId="{2BB882B5-7284-41C9-AF4E-7B62FC2BB422}" type="pres">
      <dgm:prSet presAssocID="{3C5D34BB-8008-4691-8672-FD1D02B082DB}" presName="FiveNodes_2" presStyleLbl="node1" presStyleIdx="1" presStyleCnt="5">
        <dgm:presLayoutVars>
          <dgm:bulletEnabled val="1"/>
        </dgm:presLayoutVars>
      </dgm:prSet>
      <dgm:spPr/>
      <dgm:t>
        <a:bodyPr/>
        <a:lstStyle/>
        <a:p>
          <a:endParaRPr lang="es-ES"/>
        </a:p>
      </dgm:t>
    </dgm:pt>
    <dgm:pt modelId="{456DAF34-33F0-4455-A237-174915F5BD47}" type="pres">
      <dgm:prSet presAssocID="{3C5D34BB-8008-4691-8672-FD1D02B082DB}" presName="FiveNodes_3" presStyleLbl="node1" presStyleIdx="2" presStyleCnt="5">
        <dgm:presLayoutVars>
          <dgm:bulletEnabled val="1"/>
        </dgm:presLayoutVars>
      </dgm:prSet>
      <dgm:spPr/>
      <dgm:t>
        <a:bodyPr/>
        <a:lstStyle/>
        <a:p>
          <a:endParaRPr lang="es-EC"/>
        </a:p>
      </dgm:t>
    </dgm:pt>
    <dgm:pt modelId="{5B48116C-9A37-4056-ADD0-47E8327A6A85}" type="pres">
      <dgm:prSet presAssocID="{3C5D34BB-8008-4691-8672-FD1D02B082DB}" presName="FiveNodes_4" presStyleLbl="node1" presStyleIdx="3" presStyleCnt="5">
        <dgm:presLayoutVars>
          <dgm:bulletEnabled val="1"/>
        </dgm:presLayoutVars>
      </dgm:prSet>
      <dgm:spPr/>
      <dgm:t>
        <a:bodyPr/>
        <a:lstStyle/>
        <a:p>
          <a:endParaRPr lang="es-EC"/>
        </a:p>
      </dgm:t>
    </dgm:pt>
    <dgm:pt modelId="{383F1B07-4B52-43A7-9035-003571B22B50}" type="pres">
      <dgm:prSet presAssocID="{3C5D34BB-8008-4691-8672-FD1D02B082DB}" presName="FiveNodes_5" presStyleLbl="node1" presStyleIdx="4" presStyleCnt="5">
        <dgm:presLayoutVars>
          <dgm:bulletEnabled val="1"/>
        </dgm:presLayoutVars>
      </dgm:prSet>
      <dgm:spPr/>
      <dgm:t>
        <a:bodyPr/>
        <a:lstStyle/>
        <a:p>
          <a:endParaRPr lang="es-ES"/>
        </a:p>
      </dgm:t>
    </dgm:pt>
    <dgm:pt modelId="{CF8CF965-EA24-4A01-BC39-D7F35748BA7C}" type="pres">
      <dgm:prSet presAssocID="{3C5D34BB-8008-4691-8672-FD1D02B082DB}" presName="FiveConn_1-2" presStyleLbl="fgAccFollowNode1" presStyleIdx="0" presStyleCnt="4">
        <dgm:presLayoutVars>
          <dgm:bulletEnabled val="1"/>
        </dgm:presLayoutVars>
      </dgm:prSet>
      <dgm:spPr/>
      <dgm:t>
        <a:bodyPr/>
        <a:lstStyle/>
        <a:p>
          <a:endParaRPr lang="es-EC"/>
        </a:p>
      </dgm:t>
    </dgm:pt>
    <dgm:pt modelId="{6FD5F7E1-5683-4E6F-9B18-6E1082DAF7EA}" type="pres">
      <dgm:prSet presAssocID="{3C5D34BB-8008-4691-8672-FD1D02B082DB}" presName="FiveConn_2-3" presStyleLbl="fgAccFollowNode1" presStyleIdx="1" presStyleCnt="4">
        <dgm:presLayoutVars>
          <dgm:bulletEnabled val="1"/>
        </dgm:presLayoutVars>
      </dgm:prSet>
      <dgm:spPr/>
      <dgm:t>
        <a:bodyPr/>
        <a:lstStyle/>
        <a:p>
          <a:endParaRPr lang="es-EC"/>
        </a:p>
      </dgm:t>
    </dgm:pt>
    <dgm:pt modelId="{17823BAB-3FA9-4A8D-9CBC-5C5A0C6217CA}" type="pres">
      <dgm:prSet presAssocID="{3C5D34BB-8008-4691-8672-FD1D02B082DB}" presName="FiveConn_3-4" presStyleLbl="fgAccFollowNode1" presStyleIdx="2" presStyleCnt="4">
        <dgm:presLayoutVars>
          <dgm:bulletEnabled val="1"/>
        </dgm:presLayoutVars>
      </dgm:prSet>
      <dgm:spPr/>
      <dgm:t>
        <a:bodyPr/>
        <a:lstStyle/>
        <a:p>
          <a:endParaRPr lang="es-EC"/>
        </a:p>
      </dgm:t>
    </dgm:pt>
    <dgm:pt modelId="{555CFC54-CA5C-4B37-AC9F-543B03625737}" type="pres">
      <dgm:prSet presAssocID="{3C5D34BB-8008-4691-8672-FD1D02B082DB}" presName="FiveConn_4-5" presStyleLbl="fgAccFollowNode1" presStyleIdx="3" presStyleCnt="4">
        <dgm:presLayoutVars>
          <dgm:bulletEnabled val="1"/>
        </dgm:presLayoutVars>
      </dgm:prSet>
      <dgm:spPr/>
      <dgm:t>
        <a:bodyPr/>
        <a:lstStyle/>
        <a:p>
          <a:endParaRPr lang="es-EC"/>
        </a:p>
      </dgm:t>
    </dgm:pt>
    <dgm:pt modelId="{EA289C0C-3B27-46A2-8830-8153F949AFEF}" type="pres">
      <dgm:prSet presAssocID="{3C5D34BB-8008-4691-8672-FD1D02B082DB}" presName="FiveNodes_1_text" presStyleLbl="node1" presStyleIdx="4" presStyleCnt="5">
        <dgm:presLayoutVars>
          <dgm:bulletEnabled val="1"/>
        </dgm:presLayoutVars>
      </dgm:prSet>
      <dgm:spPr/>
      <dgm:t>
        <a:bodyPr/>
        <a:lstStyle/>
        <a:p>
          <a:endParaRPr lang="es-EC"/>
        </a:p>
      </dgm:t>
    </dgm:pt>
    <dgm:pt modelId="{074557E7-7E28-428B-858E-4ADDE48979A5}" type="pres">
      <dgm:prSet presAssocID="{3C5D34BB-8008-4691-8672-FD1D02B082DB}" presName="FiveNodes_2_text" presStyleLbl="node1" presStyleIdx="4" presStyleCnt="5">
        <dgm:presLayoutVars>
          <dgm:bulletEnabled val="1"/>
        </dgm:presLayoutVars>
      </dgm:prSet>
      <dgm:spPr/>
      <dgm:t>
        <a:bodyPr/>
        <a:lstStyle/>
        <a:p>
          <a:endParaRPr lang="es-ES"/>
        </a:p>
      </dgm:t>
    </dgm:pt>
    <dgm:pt modelId="{602396D3-55F0-4075-964D-D32049F01DF8}" type="pres">
      <dgm:prSet presAssocID="{3C5D34BB-8008-4691-8672-FD1D02B082DB}" presName="FiveNodes_3_text" presStyleLbl="node1" presStyleIdx="4" presStyleCnt="5">
        <dgm:presLayoutVars>
          <dgm:bulletEnabled val="1"/>
        </dgm:presLayoutVars>
      </dgm:prSet>
      <dgm:spPr/>
      <dgm:t>
        <a:bodyPr/>
        <a:lstStyle/>
        <a:p>
          <a:endParaRPr lang="es-EC"/>
        </a:p>
      </dgm:t>
    </dgm:pt>
    <dgm:pt modelId="{5BE5CE61-F246-4FC9-8FAE-0514B5FFA324}" type="pres">
      <dgm:prSet presAssocID="{3C5D34BB-8008-4691-8672-FD1D02B082DB}" presName="FiveNodes_4_text" presStyleLbl="node1" presStyleIdx="4" presStyleCnt="5">
        <dgm:presLayoutVars>
          <dgm:bulletEnabled val="1"/>
        </dgm:presLayoutVars>
      </dgm:prSet>
      <dgm:spPr/>
      <dgm:t>
        <a:bodyPr/>
        <a:lstStyle/>
        <a:p>
          <a:endParaRPr lang="es-EC"/>
        </a:p>
      </dgm:t>
    </dgm:pt>
    <dgm:pt modelId="{1B6B2891-B004-4607-938A-E8333DC1FFB4}" type="pres">
      <dgm:prSet presAssocID="{3C5D34BB-8008-4691-8672-FD1D02B082DB}" presName="FiveNodes_5_text" presStyleLbl="node1" presStyleIdx="4" presStyleCnt="5">
        <dgm:presLayoutVars>
          <dgm:bulletEnabled val="1"/>
        </dgm:presLayoutVars>
      </dgm:prSet>
      <dgm:spPr/>
      <dgm:t>
        <a:bodyPr/>
        <a:lstStyle/>
        <a:p>
          <a:endParaRPr lang="es-ES"/>
        </a:p>
      </dgm:t>
    </dgm:pt>
  </dgm:ptLst>
  <dgm:cxnLst>
    <dgm:cxn modelId="{ABFCE684-D8E1-4F84-B235-4E26B163D79A}" srcId="{3C5D34BB-8008-4691-8672-FD1D02B082DB}" destId="{A1A9F344-28B9-48BF-8EF7-880BECEFEBCB}" srcOrd="0" destOrd="0" parTransId="{001DEB44-19FF-47D6-880B-64E829F1B585}" sibTransId="{8F4B7489-E4DD-4CD1-B0B7-27D71BEA12E9}"/>
    <dgm:cxn modelId="{B5404701-B396-489A-9CFE-8EC2DB2D294A}" srcId="{3C5D34BB-8008-4691-8672-FD1D02B082DB}" destId="{65CE85F5-7578-4704-B83C-197F9FADC289}" srcOrd="3" destOrd="0" parTransId="{D2D214D2-C280-4E50-A4FB-D5CE09E64676}" sibTransId="{017F6EB0-39F0-465D-90BB-7743238D90C2}"/>
    <dgm:cxn modelId="{2B7F0EFF-D8D5-4002-BD8B-9CB23E8F102E}" type="presOf" srcId="{5DFEB07A-EFCB-4781-A6B6-33FA967C79B8}" destId="{6FD5F7E1-5683-4E6F-9B18-6E1082DAF7EA}" srcOrd="0" destOrd="0" presId="urn:microsoft.com/office/officeart/2005/8/layout/vProcess5"/>
    <dgm:cxn modelId="{91E91BCC-C7AD-4360-8E68-EB24DAAB34EB}" type="presOf" srcId="{65CE85F5-7578-4704-B83C-197F9FADC289}" destId="{5B48116C-9A37-4056-ADD0-47E8327A6A85}" srcOrd="0" destOrd="0" presId="urn:microsoft.com/office/officeart/2005/8/layout/vProcess5"/>
    <dgm:cxn modelId="{2F5AE331-6992-4C6D-B9D0-E2C250E9CBA0}" type="presOf" srcId="{E9B3C570-1917-41CF-94F0-4A3651B10956}" destId="{074557E7-7E28-428B-858E-4ADDE48979A5}" srcOrd="1" destOrd="0" presId="urn:microsoft.com/office/officeart/2005/8/layout/vProcess5"/>
    <dgm:cxn modelId="{92ABE88E-DE83-458C-870F-9F02224DF1EC}" type="presOf" srcId="{A1A9F344-28B9-48BF-8EF7-880BECEFEBCB}" destId="{856A6FDC-B599-476B-A058-DBE1EEECDB0F}" srcOrd="0" destOrd="0" presId="urn:microsoft.com/office/officeart/2005/8/layout/vProcess5"/>
    <dgm:cxn modelId="{648109E4-57D2-4D53-982D-036B3E7B89CF}" type="presOf" srcId="{017F6EB0-39F0-465D-90BB-7743238D90C2}" destId="{555CFC54-CA5C-4B37-AC9F-543B03625737}" srcOrd="0" destOrd="0" presId="urn:microsoft.com/office/officeart/2005/8/layout/vProcess5"/>
    <dgm:cxn modelId="{7DDD7718-BAD9-430A-937C-8E757E5AD826}" type="presOf" srcId="{E9B3C570-1917-41CF-94F0-4A3651B10956}" destId="{2BB882B5-7284-41C9-AF4E-7B62FC2BB422}" srcOrd="0" destOrd="0" presId="urn:microsoft.com/office/officeart/2005/8/layout/vProcess5"/>
    <dgm:cxn modelId="{63280815-ECAF-43FF-905D-AC8F1F1D692C}" srcId="{3C5D34BB-8008-4691-8672-FD1D02B082DB}" destId="{F8BE82EA-9CAF-4744-B843-025F9FE6631B}" srcOrd="4" destOrd="0" parTransId="{92FFF63C-468B-4D27-BC93-D6F11FB10CF9}" sibTransId="{7B66FBF0-FC0B-4F10-A30F-6A6190A44DEA}"/>
    <dgm:cxn modelId="{2CB69E2D-4BF8-4640-990A-B467B1DCC9BA}" type="presOf" srcId="{3C5D34BB-8008-4691-8672-FD1D02B082DB}" destId="{4D8C6216-E37F-4575-A3E0-E93F8669B7C5}" srcOrd="0" destOrd="0" presId="urn:microsoft.com/office/officeart/2005/8/layout/vProcess5"/>
    <dgm:cxn modelId="{317DC588-95C2-4D32-B4E1-2C56C48A27AC}" srcId="{3C5D34BB-8008-4691-8672-FD1D02B082DB}" destId="{E9B3C570-1917-41CF-94F0-4A3651B10956}" srcOrd="1" destOrd="0" parTransId="{FC3DE5C0-1E62-4BC7-9354-C28C8A56F9D0}" sibTransId="{5DFEB07A-EFCB-4781-A6B6-33FA967C79B8}"/>
    <dgm:cxn modelId="{1D354057-8787-40C4-9D83-07C90EF30F26}" type="presOf" srcId="{A1A9F344-28B9-48BF-8EF7-880BECEFEBCB}" destId="{EA289C0C-3B27-46A2-8830-8153F949AFEF}" srcOrd="1" destOrd="0" presId="urn:microsoft.com/office/officeart/2005/8/layout/vProcess5"/>
    <dgm:cxn modelId="{D811FB50-989F-4C7D-9DA1-5632E14C3071}" type="presOf" srcId="{CC9138A4-A37C-44D3-80C4-6DAE8A660BD9}" destId="{456DAF34-33F0-4455-A237-174915F5BD47}" srcOrd="0" destOrd="0" presId="urn:microsoft.com/office/officeart/2005/8/layout/vProcess5"/>
    <dgm:cxn modelId="{FAFC1C58-9D48-423C-9AC1-9FA01C73E859}" type="presOf" srcId="{F8BE82EA-9CAF-4744-B843-025F9FE6631B}" destId="{383F1B07-4B52-43A7-9035-003571B22B50}" srcOrd="0" destOrd="0" presId="urn:microsoft.com/office/officeart/2005/8/layout/vProcess5"/>
    <dgm:cxn modelId="{FE6F4C06-3C97-4CF3-BCBF-8C6A849018DC}" type="presOf" srcId="{F8BE82EA-9CAF-4744-B843-025F9FE6631B}" destId="{1B6B2891-B004-4607-938A-E8333DC1FFB4}" srcOrd="1" destOrd="0" presId="urn:microsoft.com/office/officeart/2005/8/layout/vProcess5"/>
    <dgm:cxn modelId="{980DECA2-433B-4085-8EF1-6B6BCADBF73A}" srcId="{3C5D34BB-8008-4691-8672-FD1D02B082DB}" destId="{CC9138A4-A37C-44D3-80C4-6DAE8A660BD9}" srcOrd="2" destOrd="0" parTransId="{029435B4-FEC5-4B9E-9A07-61AF1B283E7A}" sibTransId="{1C7E3717-064D-422A-BE99-04891501D674}"/>
    <dgm:cxn modelId="{1AE57C5B-DE9D-4B28-9C28-A7CDA4EF3C7F}" type="presOf" srcId="{1C7E3717-064D-422A-BE99-04891501D674}" destId="{17823BAB-3FA9-4A8D-9CBC-5C5A0C6217CA}" srcOrd="0" destOrd="0" presId="urn:microsoft.com/office/officeart/2005/8/layout/vProcess5"/>
    <dgm:cxn modelId="{AC883B80-62A2-43EA-A8C3-8C1C9208CCD5}" type="presOf" srcId="{CC9138A4-A37C-44D3-80C4-6DAE8A660BD9}" destId="{602396D3-55F0-4075-964D-D32049F01DF8}" srcOrd="1" destOrd="0" presId="urn:microsoft.com/office/officeart/2005/8/layout/vProcess5"/>
    <dgm:cxn modelId="{085C3D48-83E6-4E82-9C9F-C3B31FE243EB}" type="presOf" srcId="{65CE85F5-7578-4704-B83C-197F9FADC289}" destId="{5BE5CE61-F246-4FC9-8FAE-0514B5FFA324}" srcOrd="1" destOrd="0" presId="urn:microsoft.com/office/officeart/2005/8/layout/vProcess5"/>
    <dgm:cxn modelId="{7E56BAD9-4D10-4636-8671-B9E55E546EF9}" type="presOf" srcId="{8F4B7489-E4DD-4CD1-B0B7-27D71BEA12E9}" destId="{CF8CF965-EA24-4A01-BC39-D7F35748BA7C}" srcOrd="0" destOrd="0" presId="urn:microsoft.com/office/officeart/2005/8/layout/vProcess5"/>
    <dgm:cxn modelId="{E8F48CF7-A623-45F1-B5BA-2258400B2837}" type="presParOf" srcId="{4D8C6216-E37F-4575-A3E0-E93F8669B7C5}" destId="{214E93D4-231F-4E81-83AD-E3169985BE27}" srcOrd="0" destOrd="0" presId="urn:microsoft.com/office/officeart/2005/8/layout/vProcess5"/>
    <dgm:cxn modelId="{CB29D844-5C37-4110-8BD1-FEDCD9ED9422}" type="presParOf" srcId="{4D8C6216-E37F-4575-A3E0-E93F8669B7C5}" destId="{856A6FDC-B599-476B-A058-DBE1EEECDB0F}" srcOrd="1" destOrd="0" presId="urn:microsoft.com/office/officeart/2005/8/layout/vProcess5"/>
    <dgm:cxn modelId="{3065C8F1-8B72-4DAD-BD80-49C5A9C29D57}" type="presParOf" srcId="{4D8C6216-E37F-4575-A3E0-E93F8669B7C5}" destId="{2BB882B5-7284-41C9-AF4E-7B62FC2BB422}" srcOrd="2" destOrd="0" presId="urn:microsoft.com/office/officeart/2005/8/layout/vProcess5"/>
    <dgm:cxn modelId="{6530A930-5C8F-47F9-A971-A43AA55C376D}" type="presParOf" srcId="{4D8C6216-E37F-4575-A3E0-E93F8669B7C5}" destId="{456DAF34-33F0-4455-A237-174915F5BD47}" srcOrd="3" destOrd="0" presId="urn:microsoft.com/office/officeart/2005/8/layout/vProcess5"/>
    <dgm:cxn modelId="{DC4166E2-10F2-4E88-A465-8A0AAC188435}" type="presParOf" srcId="{4D8C6216-E37F-4575-A3E0-E93F8669B7C5}" destId="{5B48116C-9A37-4056-ADD0-47E8327A6A85}" srcOrd="4" destOrd="0" presId="urn:microsoft.com/office/officeart/2005/8/layout/vProcess5"/>
    <dgm:cxn modelId="{FA3371F2-66FD-41C2-9146-4C5CC2787744}" type="presParOf" srcId="{4D8C6216-E37F-4575-A3E0-E93F8669B7C5}" destId="{383F1B07-4B52-43A7-9035-003571B22B50}" srcOrd="5" destOrd="0" presId="urn:microsoft.com/office/officeart/2005/8/layout/vProcess5"/>
    <dgm:cxn modelId="{2062E00C-1FEF-48CB-951C-2CCBF4C9B6FC}" type="presParOf" srcId="{4D8C6216-E37F-4575-A3E0-E93F8669B7C5}" destId="{CF8CF965-EA24-4A01-BC39-D7F35748BA7C}" srcOrd="6" destOrd="0" presId="urn:microsoft.com/office/officeart/2005/8/layout/vProcess5"/>
    <dgm:cxn modelId="{25ABB384-45A0-4990-86FD-AE4135E7CECF}" type="presParOf" srcId="{4D8C6216-E37F-4575-A3E0-E93F8669B7C5}" destId="{6FD5F7E1-5683-4E6F-9B18-6E1082DAF7EA}" srcOrd="7" destOrd="0" presId="urn:microsoft.com/office/officeart/2005/8/layout/vProcess5"/>
    <dgm:cxn modelId="{0E7B3B5F-5390-4F97-B4DF-2F39324D5AEA}" type="presParOf" srcId="{4D8C6216-E37F-4575-A3E0-E93F8669B7C5}" destId="{17823BAB-3FA9-4A8D-9CBC-5C5A0C6217CA}" srcOrd="8" destOrd="0" presId="urn:microsoft.com/office/officeart/2005/8/layout/vProcess5"/>
    <dgm:cxn modelId="{B7B560B8-A5AC-46E6-B608-9D59085453D9}" type="presParOf" srcId="{4D8C6216-E37F-4575-A3E0-E93F8669B7C5}" destId="{555CFC54-CA5C-4B37-AC9F-543B03625737}" srcOrd="9" destOrd="0" presId="urn:microsoft.com/office/officeart/2005/8/layout/vProcess5"/>
    <dgm:cxn modelId="{3CAEB1B8-71DD-4AC3-93E0-7B00B7FEDD52}" type="presParOf" srcId="{4D8C6216-E37F-4575-A3E0-E93F8669B7C5}" destId="{EA289C0C-3B27-46A2-8830-8153F949AFEF}" srcOrd="10" destOrd="0" presId="urn:microsoft.com/office/officeart/2005/8/layout/vProcess5"/>
    <dgm:cxn modelId="{C0C8DC61-F6C2-4439-9AB5-22C23A01C720}" type="presParOf" srcId="{4D8C6216-E37F-4575-A3E0-E93F8669B7C5}" destId="{074557E7-7E28-428B-858E-4ADDE48979A5}" srcOrd="11" destOrd="0" presId="urn:microsoft.com/office/officeart/2005/8/layout/vProcess5"/>
    <dgm:cxn modelId="{E82DD87E-A417-427C-B252-61BE91A80CB7}" type="presParOf" srcId="{4D8C6216-E37F-4575-A3E0-E93F8669B7C5}" destId="{602396D3-55F0-4075-964D-D32049F01DF8}" srcOrd="12" destOrd="0" presId="urn:microsoft.com/office/officeart/2005/8/layout/vProcess5"/>
    <dgm:cxn modelId="{D7BA2C47-6E89-4989-8BC3-11AD016D0E24}" type="presParOf" srcId="{4D8C6216-E37F-4575-A3E0-E93F8669B7C5}" destId="{5BE5CE61-F246-4FC9-8FAE-0514B5FFA324}" srcOrd="13" destOrd="0" presId="urn:microsoft.com/office/officeart/2005/8/layout/vProcess5"/>
    <dgm:cxn modelId="{37FFB734-E8D0-4E66-93E1-CBD39E6E7BFA}" type="presParOf" srcId="{4D8C6216-E37F-4575-A3E0-E93F8669B7C5}" destId="{1B6B2891-B004-4607-938A-E8333DC1FFB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1D720-D7EE-4A38-ADAC-733AE88351D5}">
      <dsp:nvSpPr>
        <dsp:cNvPr id="0" name=""/>
        <dsp:cNvSpPr/>
      </dsp:nvSpPr>
      <dsp:spPr>
        <a:xfrm>
          <a:off x="0" y="0"/>
          <a:ext cx="6583679" cy="123694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El Cantón Rumiñahui es conocido por su constante crecimiento, dinamismo social y económico</a:t>
          </a:r>
          <a:endParaRPr lang="es-ES" sz="1800" kern="1200" dirty="0"/>
        </a:p>
      </dsp:txBody>
      <dsp:txXfrm>
        <a:off x="36229" y="36229"/>
        <a:ext cx="5144395" cy="1164489"/>
      </dsp:txXfrm>
    </dsp:sp>
    <dsp:sp modelId="{D9C3B36A-1546-4122-AF30-D264BA0E3CBF}">
      <dsp:nvSpPr>
        <dsp:cNvPr id="0" name=""/>
        <dsp:cNvSpPr/>
      </dsp:nvSpPr>
      <dsp:spPr>
        <a:xfrm>
          <a:off x="551383" y="1461846"/>
          <a:ext cx="6583679" cy="1236947"/>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Rumiñahui por estar cerca al Distrito Metropolitano de Quito es un lugar atractivo para vivir para quienes buscan estar cerca de la capital</a:t>
          </a:r>
          <a:endParaRPr lang="es-ES" sz="1600" kern="1200" dirty="0"/>
        </a:p>
      </dsp:txBody>
      <dsp:txXfrm>
        <a:off x="587612" y="1498075"/>
        <a:ext cx="5155823" cy="1164489"/>
      </dsp:txXfrm>
    </dsp:sp>
    <dsp:sp modelId="{9AB4A7B1-E126-4922-9260-74DFFE56351B}">
      <dsp:nvSpPr>
        <dsp:cNvPr id="0" name=""/>
        <dsp:cNvSpPr/>
      </dsp:nvSpPr>
      <dsp:spPr>
        <a:xfrm>
          <a:off x="1094536" y="2923693"/>
          <a:ext cx="6583679" cy="1236947"/>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Las parroquias urbanas de Rumiñahui han sido vistas como ciudades dormitorio.</a:t>
          </a:r>
          <a:endParaRPr lang="es-ES" sz="1800" kern="1200" dirty="0"/>
        </a:p>
      </dsp:txBody>
      <dsp:txXfrm>
        <a:off x="1130765" y="2959922"/>
        <a:ext cx="5164052" cy="1164489"/>
      </dsp:txXfrm>
    </dsp:sp>
    <dsp:sp modelId="{A13819E3-55D9-48F1-A1E1-CA722591D0D1}">
      <dsp:nvSpPr>
        <dsp:cNvPr id="0" name=""/>
        <dsp:cNvSpPr/>
      </dsp:nvSpPr>
      <dsp:spPr>
        <a:xfrm>
          <a:off x="1645919" y="4385540"/>
          <a:ext cx="6583679" cy="1236947"/>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smtClean="0"/>
            <a:t>Sumados estos dos fenómenos migratorios, más una falta de planificación inicial, han dado como resultado que la zona urbana de Rumiñahui crezca de manera muy irregular y desorganizada.</a:t>
          </a:r>
          <a:endParaRPr lang="es-ES" sz="1800" kern="1200" dirty="0"/>
        </a:p>
      </dsp:txBody>
      <dsp:txXfrm>
        <a:off x="1682148" y="4421769"/>
        <a:ext cx="5155823" cy="1164489"/>
      </dsp:txXfrm>
    </dsp:sp>
    <dsp:sp modelId="{E1D9BFBB-0879-4CC8-9CF2-39601A4D4379}">
      <dsp:nvSpPr>
        <dsp:cNvPr id="0" name=""/>
        <dsp:cNvSpPr/>
      </dsp:nvSpPr>
      <dsp:spPr>
        <a:xfrm>
          <a:off x="5779664" y="947389"/>
          <a:ext cx="804015" cy="804015"/>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5960567" y="947389"/>
        <a:ext cx="442209" cy="605021"/>
      </dsp:txXfrm>
    </dsp:sp>
    <dsp:sp modelId="{1A0536FB-33BA-4748-8D9A-0DD935CA2B96}">
      <dsp:nvSpPr>
        <dsp:cNvPr id="0" name=""/>
        <dsp:cNvSpPr/>
      </dsp:nvSpPr>
      <dsp:spPr>
        <a:xfrm>
          <a:off x="6331047" y="2409236"/>
          <a:ext cx="804015" cy="804015"/>
        </a:xfrm>
        <a:prstGeom prst="downArrow">
          <a:avLst>
            <a:gd name="adj1" fmla="val 55000"/>
            <a:gd name="adj2" fmla="val 45000"/>
          </a:avLst>
        </a:prstGeom>
        <a:solidFill>
          <a:schemeClr val="accent3">
            <a:tint val="40000"/>
            <a:alpha val="90000"/>
            <a:hueOff val="5358425"/>
            <a:satOff val="-6896"/>
            <a:lumOff val="-537"/>
            <a:alphaOff val="0"/>
          </a:schemeClr>
        </a:solidFill>
        <a:ln w="25400" cap="flat" cmpd="sng" algn="ctr">
          <a:solidFill>
            <a:schemeClr val="accent3">
              <a:tint val="40000"/>
              <a:alpha val="90000"/>
              <a:hueOff val="5358425"/>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6511950" y="2409236"/>
        <a:ext cx="442209" cy="605021"/>
      </dsp:txXfrm>
    </dsp:sp>
    <dsp:sp modelId="{83F200DA-1447-456E-AB18-594B7D47AE32}">
      <dsp:nvSpPr>
        <dsp:cNvPr id="0" name=""/>
        <dsp:cNvSpPr/>
      </dsp:nvSpPr>
      <dsp:spPr>
        <a:xfrm>
          <a:off x="6874201" y="3871082"/>
          <a:ext cx="804015" cy="804015"/>
        </a:xfrm>
        <a:prstGeom prst="downArrow">
          <a:avLst>
            <a:gd name="adj1" fmla="val 55000"/>
            <a:gd name="adj2" fmla="val 45000"/>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p>
      </dsp:txBody>
      <dsp:txXfrm>
        <a:off x="7055104" y="3871082"/>
        <a:ext cx="442209" cy="6050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84AA8-AFAB-48FE-96E5-993D841A300C}">
      <dsp:nvSpPr>
        <dsp:cNvPr id="0" name=""/>
        <dsp:cNvSpPr/>
      </dsp:nvSpPr>
      <dsp:spPr>
        <a:xfrm>
          <a:off x="5248066" y="2955866"/>
          <a:ext cx="901656" cy="429106"/>
        </a:xfrm>
        <a:custGeom>
          <a:avLst/>
          <a:gdLst/>
          <a:ahLst/>
          <a:cxnLst/>
          <a:rect l="0" t="0" r="0" b="0"/>
          <a:pathLst>
            <a:path>
              <a:moveTo>
                <a:pt x="0" y="0"/>
              </a:moveTo>
              <a:lnTo>
                <a:pt x="0" y="292423"/>
              </a:lnTo>
              <a:lnTo>
                <a:pt x="901656" y="292423"/>
              </a:lnTo>
              <a:lnTo>
                <a:pt x="901656" y="429106"/>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B9382AE-223E-4CDD-8B15-EB3AA3EBCBF5}">
      <dsp:nvSpPr>
        <dsp:cNvPr id="0" name=""/>
        <dsp:cNvSpPr/>
      </dsp:nvSpPr>
      <dsp:spPr>
        <a:xfrm>
          <a:off x="4346409" y="2955866"/>
          <a:ext cx="901656" cy="429106"/>
        </a:xfrm>
        <a:custGeom>
          <a:avLst/>
          <a:gdLst/>
          <a:ahLst/>
          <a:cxnLst/>
          <a:rect l="0" t="0" r="0" b="0"/>
          <a:pathLst>
            <a:path>
              <a:moveTo>
                <a:pt x="901656" y="0"/>
              </a:moveTo>
              <a:lnTo>
                <a:pt x="901656" y="292423"/>
              </a:lnTo>
              <a:lnTo>
                <a:pt x="0" y="292423"/>
              </a:lnTo>
              <a:lnTo>
                <a:pt x="0" y="429106"/>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55D82A9-BF61-493A-90AA-A42F47070AC8}">
      <dsp:nvSpPr>
        <dsp:cNvPr id="0" name=""/>
        <dsp:cNvSpPr/>
      </dsp:nvSpPr>
      <dsp:spPr>
        <a:xfrm>
          <a:off x="3444753" y="1589857"/>
          <a:ext cx="1803312" cy="429106"/>
        </a:xfrm>
        <a:custGeom>
          <a:avLst/>
          <a:gdLst/>
          <a:ahLst/>
          <a:cxnLst/>
          <a:rect l="0" t="0" r="0" b="0"/>
          <a:pathLst>
            <a:path>
              <a:moveTo>
                <a:pt x="0" y="0"/>
              </a:moveTo>
              <a:lnTo>
                <a:pt x="0" y="292423"/>
              </a:lnTo>
              <a:lnTo>
                <a:pt x="1803312" y="292423"/>
              </a:lnTo>
              <a:lnTo>
                <a:pt x="1803312" y="429106"/>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9C69EE6-B86C-4794-A2B1-EAED3A434586}">
      <dsp:nvSpPr>
        <dsp:cNvPr id="0" name=""/>
        <dsp:cNvSpPr/>
      </dsp:nvSpPr>
      <dsp:spPr>
        <a:xfrm>
          <a:off x="1641441" y="2955866"/>
          <a:ext cx="901656" cy="429106"/>
        </a:xfrm>
        <a:custGeom>
          <a:avLst/>
          <a:gdLst/>
          <a:ahLst/>
          <a:cxnLst/>
          <a:rect l="0" t="0" r="0" b="0"/>
          <a:pathLst>
            <a:path>
              <a:moveTo>
                <a:pt x="0" y="0"/>
              </a:moveTo>
              <a:lnTo>
                <a:pt x="0" y="292423"/>
              </a:lnTo>
              <a:lnTo>
                <a:pt x="901656" y="292423"/>
              </a:lnTo>
              <a:lnTo>
                <a:pt x="901656" y="429106"/>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D4A7548-84B7-4C05-9B76-701FEA5771E5}">
      <dsp:nvSpPr>
        <dsp:cNvPr id="0" name=""/>
        <dsp:cNvSpPr/>
      </dsp:nvSpPr>
      <dsp:spPr>
        <a:xfrm>
          <a:off x="739785" y="2955866"/>
          <a:ext cx="901656" cy="429106"/>
        </a:xfrm>
        <a:custGeom>
          <a:avLst/>
          <a:gdLst/>
          <a:ahLst/>
          <a:cxnLst/>
          <a:rect l="0" t="0" r="0" b="0"/>
          <a:pathLst>
            <a:path>
              <a:moveTo>
                <a:pt x="901656" y="0"/>
              </a:moveTo>
              <a:lnTo>
                <a:pt x="901656" y="292423"/>
              </a:lnTo>
              <a:lnTo>
                <a:pt x="0" y="292423"/>
              </a:lnTo>
              <a:lnTo>
                <a:pt x="0" y="429106"/>
              </a:lnTo>
            </a:path>
          </a:pathLst>
        </a:custGeom>
        <a:noFill/>
        <a:ln w="25400"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B8BA2EC-C8C8-499C-BA90-9E9C796A8149}">
      <dsp:nvSpPr>
        <dsp:cNvPr id="0" name=""/>
        <dsp:cNvSpPr/>
      </dsp:nvSpPr>
      <dsp:spPr>
        <a:xfrm>
          <a:off x="1641441" y="1589857"/>
          <a:ext cx="1803312" cy="429106"/>
        </a:xfrm>
        <a:custGeom>
          <a:avLst/>
          <a:gdLst/>
          <a:ahLst/>
          <a:cxnLst/>
          <a:rect l="0" t="0" r="0" b="0"/>
          <a:pathLst>
            <a:path>
              <a:moveTo>
                <a:pt x="1803312" y="0"/>
              </a:moveTo>
              <a:lnTo>
                <a:pt x="1803312" y="292423"/>
              </a:lnTo>
              <a:lnTo>
                <a:pt x="0" y="292423"/>
              </a:lnTo>
              <a:lnTo>
                <a:pt x="0" y="429106"/>
              </a:lnTo>
            </a:path>
          </a:pathLst>
        </a:cu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9BB7E6D-1BC0-4D17-9DAB-7E23F6F166E1}">
      <dsp:nvSpPr>
        <dsp:cNvPr id="0" name=""/>
        <dsp:cNvSpPr/>
      </dsp:nvSpPr>
      <dsp:spPr>
        <a:xfrm>
          <a:off x="2707035" y="652954"/>
          <a:ext cx="1475437" cy="936902"/>
        </a:xfrm>
        <a:prstGeom prst="roundRect">
          <a:avLst>
            <a:gd name="adj" fmla="val 1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9C1CF4F0-3C7A-4B3D-84A2-20322C3CED2E}">
      <dsp:nvSpPr>
        <dsp:cNvPr id="0" name=""/>
        <dsp:cNvSpPr/>
      </dsp:nvSpPr>
      <dsp:spPr>
        <a:xfrm>
          <a:off x="2870972" y="808695"/>
          <a:ext cx="1475437" cy="93690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MERCADOS</a:t>
          </a:r>
          <a:endParaRPr lang="es-EC" sz="2000" kern="1200" dirty="0"/>
        </a:p>
      </dsp:txBody>
      <dsp:txXfrm>
        <a:off x="2898413" y="836136"/>
        <a:ext cx="1420555" cy="882020"/>
      </dsp:txXfrm>
    </dsp:sp>
    <dsp:sp modelId="{061D1FF4-961D-476A-8886-88A3F2137ED4}">
      <dsp:nvSpPr>
        <dsp:cNvPr id="0" name=""/>
        <dsp:cNvSpPr/>
      </dsp:nvSpPr>
      <dsp:spPr>
        <a:xfrm>
          <a:off x="903722" y="2018963"/>
          <a:ext cx="1475437" cy="936902"/>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37AABAE6-A27A-4393-8DE0-C4304FB1879E}">
      <dsp:nvSpPr>
        <dsp:cNvPr id="0" name=""/>
        <dsp:cNvSpPr/>
      </dsp:nvSpPr>
      <dsp:spPr>
        <a:xfrm>
          <a:off x="1067660" y="2174704"/>
          <a:ext cx="1475437" cy="93690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TURISMO</a:t>
          </a:r>
          <a:endParaRPr lang="es-EC" sz="2000" kern="1200" dirty="0"/>
        </a:p>
      </dsp:txBody>
      <dsp:txXfrm>
        <a:off x="1095101" y="2202145"/>
        <a:ext cx="1420555" cy="882020"/>
      </dsp:txXfrm>
    </dsp:sp>
    <dsp:sp modelId="{E45E0CDC-9177-47C9-A0A5-59A6958E3DEF}">
      <dsp:nvSpPr>
        <dsp:cNvPr id="0" name=""/>
        <dsp:cNvSpPr/>
      </dsp:nvSpPr>
      <dsp:spPr>
        <a:xfrm>
          <a:off x="2066" y="3384972"/>
          <a:ext cx="1475437" cy="936902"/>
        </a:xfrm>
        <a:prstGeom prst="roundRect">
          <a:avLst>
            <a:gd name="adj" fmla="val 1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13036A8F-3314-4E08-B38F-B821D249A8C8}">
      <dsp:nvSpPr>
        <dsp:cNvPr id="0" name=""/>
        <dsp:cNvSpPr/>
      </dsp:nvSpPr>
      <dsp:spPr>
        <a:xfrm>
          <a:off x="166003" y="3540713"/>
          <a:ext cx="1475437" cy="93690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90 Puestos con patente</a:t>
          </a:r>
          <a:endParaRPr lang="es-EC" sz="2000" kern="1200" dirty="0"/>
        </a:p>
      </dsp:txBody>
      <dsp:txXfrm>
        <a:off x="193444" y="3568154"/>
        <a:ext cx="1420555" cy="882020"/>
      </dsp:txXfrm>
    </dsp:sp>
    <dsp:sp modelId="{C4C6E41A-F32D-423E-A15F-C0691176FD75}">
      <dsp:nvSpPr>
        <dsp:cNvPr id="0" name=""/>
        <dsp:cNvSpPr/>
      </dsp:nvSpPr>
      <dsp:spPr>
        <a:xfrm>
          <a:off x="1805378" y="3384972"/>
          <a:ext cx="1475437" cy="936902"/>
        </a:xfrm>
        <a:prstGeom prst="roundRect">
          <a:avLst>
            <a:gd name="adj" fmla="val 1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EA905A42-4D41-46CF-B8B5-D7005949F59B}">
      <dsp:nvSpPr>
        <dsp:cNvPr id="0" name=""/>
        <dsp:cNvSpPr/>
      </dsp:nvSpPr>
      <dsp:spPr>
        <a:xfrm>
          <a:off x="1969316" y="3540713"/>
          <a:ext cx="1475437" cy="93690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122 Puestos sin patente</a:t>
          </a:r>
          <a:endParaRPr lang="es-EC" sz="2000" kern="1200" dirty="0"/>
        </a:p>
      </dsp:txBody>
      <dsp:txXfrm>
        <a:off x="1996757" y="3568154"/>
        <a:ext cx="1420555" cy="882020"/>
      </dsp:txXfrm>
    </dsp:sp>
    <dsp:sp modelId="{CFBE5B17-C85B-4A81-822A-3EA849843400}">
      <dsp:nvSpPr>
        <dsp:cNvPr id="0" name=""/>
        <dsp:cNvSpPr/>
      </dsp:nvSpPr>
      <dsp:spPr>
        <a:xfrm>
          <a:off x="4510347" y="2018963"/>
          <a:ext cx="1475437" cy="936902"/>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5B8D0E15-4606-4FD2-9764-837B48AAD159}">
      <dsp:nvSpPr>
        <dsp:cNvPr id="0" name=""/>
        <dsp:cNvSpPr/>
      </dsp:nvSpPr>
      <dsp:spPr>
        <a:xfrm>
          <a:off x="4674284" y="2174704"/>
          <a:ext cx="1475437" cy="93690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CESAR CHIRIBOGA</a:t>
          </a:r>
          <a:endParaRPr lang="es-EC" sz="2000" kern="1200" dirty="0"/>
        </a:p>
      </dsp:txBody>
      <dsp:txXfrm>
        <a:off x="4701725" y="2202145"/>
        <a:ext cx="1420555" cy="882020"/>
      </dsp:txXfrm>
    </dsp:sp>
    <dsp:sp modelId="{810B31F9-4A56-46AA-ACBC-B6A7E60955E5}">
      <dsp:nvSpPr>
        <dsp:cNvPr id="0" name=""/>
        <dsp:cNvSpPr/>
      </dsp:nvSpPr>
      <dsp:spPr>
        <a:xfrm>
          <a:off x="3608691" y="3384972"/>
          <a:ext cx="1475437" cy="936902"/>
        </a:xfrm>
        <a:prstGeom prst="roundRect">
          <a:avLst>
            <a:gd name="adj" fmla="val 1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E227F786-BFE5-4D84-A472-F64551A1AF30}">
      <dsp:nvSpPr>
        <dsp:cNvPr id="0" name=""/>
        <dsp:cNvSpPr/>
      </dsp:nvSpPr>
      <dsp:spPr>
        <a:xfrm>
          <a:off x="3772628" y="3540713"/>
          <a:ext cx="1475437" cy="93690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205 Puestos con patente</a:t>
          </a:r>
          <a:endParaRPr lang="es-EC" sz="2000" kern="1200" dirty="0"/>
        </a:p>
      </dsp:txBody>
      <dsp:txXfrm>
        <a:off x="3800069" y="3568154"/>
        <a:ext cx="1420555" cy="882020"/>
      </dsp:txXfrm>
    </dsp:sp>
    <dsp:sp modelId="{3C1CB921-B374-4987-B04C-9B6428FDAA40}">
      <dsp:nvSpPr>
        <dsp:cNvPr id="0" name=""/>
        <dsp:cNvSpPr/>
      </dsp:nvSpPr>
      <dsp:spPr>
        <a:xfrm>
          <a:off x="5412003" y="3384972"/>
          <a:ext cx="1475437" cy="936902"/>
        </a:xfrm>
        <a:prstGeom prst="roundRect">
          <a:avLst>
            <a:gd name="adj" fmla="val 1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sp>
    <dsp:sp modelId="{FE61C3CA-3719-4975-A168-693A75769951}">
      <dsp:nvSpPr>
        <dsp:cNvPr id="0" name=""/>
        <dsp:cNvSpPr/>
      </dsp:nvSpPr>
      <dsp:spPr>
        <a:xfrm>
          <a:off x="5575941" y="3540713"/>
          <a:ext cx="1475437" cy="936902"/>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157 Puestos sin patente</a:t>
          </a:r>
          <a:endParaRPr lang="es-EC" sz="2000" kern="1200" dirty="0"/>
        </a:p>
      </dsp:txBody>
      <dsp:txXfrm>
        <a:off x="5603382" y="3568154"/>
        <a:ext cx="1420555" cy="8820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3D713-7D64-4C38-89C7-DE11F44A97F3}">
      <dsp:nvSpPr>
        <dsp:cNvPr id="0" name=""/>
        <dsp:cNvSpPr/>
      </dsp:nvSpPr>
      <dsp:spPr>
        <a:xfrm>
          <a:off x="29" y="597769"/>
          <a:ext cx="2848570" cy="1124013"/>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s-EC" sz="3100" kern="1200" dirty="0" smtClean="0"/>
            <a:t>San Luis Shopping</a:t>
          </a:r>
          <a:endParaRPr lang="es-EC" sz="3100" kern="1200" dirty="0"/>
        </a:p>
      </dsp:txBody>
      <dsp:txXfrm>
        <a:off x="29" y="597769"/>
        <a:ext cx="2848570" cy="1124013"/>
      </dsp:txXfrm>
    </dsp:sp>
    <dsp:sp modelId="{D9F982C3-1596-440E-AF2A-1EA79331D283}">
      <dsp:nvSpPr>
        <dsp:cNvPr id="0" name=""/>
        <dsp:cNvSpPr/>
      </dsp:nvSpPr>
      <dsp:spPr>
        <a:xfrm>
          <a:off x="29" y="1721783"/>
          <a:ext cx="2848570" cy="1744447"/>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s-EC" sz="3100" kern="1200" dirty="0" smtClean="0"/>
            <a:t>14 000 Compradores diarios.</a:t>
          </a:r>
          <a:endParaRPr lang="es-EC" sz="3100" kern="1200" dirty="0"/>
        </a:p>
      </dsp:txBody>
      <dsp:txXfrm>
        <a:off x="29" y="1721783"/>
        <a:ext cx="2848570" cy="1744447"/>
      </dsp:txXfrm>
    </dsp:sp>
    <dsp:sp modelId="{9B70E47A-084F-4516-BE7D-7A73DCF659F5}">
      <dsp:nvSpPr>
        <dsp:cNvPr id="0" name=""/>
        <dsp:cNvSpPr/>
      </dsp:nvSpPr>
      <dsp:spPr>
        <a:xfrm>
          <a:off x="3247399" y="597769"/>
          <a:ext cx="2848570" cy="1124013"/>
        </a:xfrm>
        <a:prstGeom prst="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s-EC" sz="3100" kern="1200" dirty="0" err="1" smtClean="0"/>
            <a:t>River</a:t>
          </a:r>
          <a:r>
            <a:rPr lang="es-EC" sz="3100" kern="1200" dirty="0" smtClean="0"/>
            <a:t> </a:t>
          </a:r>
          <a:r>
            <a:rPr lang="es-EC" sz="3100" kern="1200" dirty="0" err="1" smtClean="0"/>
            <a:t>Mall</a:t>
          </a:r>
          <a:endParaRPr lang="es-EC" sz="3100" kern="1200" dirty="0"/>
        </a:p>
      </dsp:txBody>
      <dsp:txXfrm>
        <a:off x="3247399" y="597769"/>
        <a:ext cx="2848570" cy="1124013"/>
      </dsp:txXfrm>
    </dsp:sp>
    <dsp:sp modelId="{A91A6C1A-56E6-47D3-87E3-6241ED7DC6D3}">
      <dsp:nvSpPr>
        <dsp:cNvPr id="0" name=""/>
        <dsp:cNvSpPr/>
      </dsp:nvSpPr>
      <dsp:spPr>
        <a:xfrm>
          <a:off x="3247399" y="1721783"/>
          <a:ext cx="2848570" cy="1744447"/>
        </a:xfrm>
        <a:prstGeom prst="rect">
          <a:avLst/>
        </a:prstGeom>
        <a:solidFill>
          <a:schemeClr val="accent3">
            <a:tint val="40000"/>
            <a:alpha val="90000"/>
            <a:hueOff val="10716850"/>
            <a:satOff val="-13793"/>
            <a:lumOff val="-1075"/>
            <a:alphaOff val="0"/>
          </a:schemeClr>
        </a:solidFill>
        <a:ln w="9525" cap="flat" cmpd="sng" algn="ctr">
          <a:solidFill>
            <a:schemeClr val="accent3">
              <a:tint val="40000"/>
              <a:alpha val="90000"/>
              <a:hueOff val="10716850"/>
              <a:satOff val="-13793"/>
              <a:lumOff val="-107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s-EC" sz="3100" kern="1200" dirty="0" smtClean="0"/>
            <a:t>8 000 Compradores diarios.</a:t>
          </a:r>
          <a:endParaRPr lang="es-EC" sz="3100" kern="1200" dirty="0"/>
        </a:p>
      </dsp:txBody>
      <dsp:txXfrm>
        <a:off x="3247399" y="1721783"/>
        <a:ext cx="2848570" cy="17444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B2AC2-1035-41BB-8ACE-12DB8384BB01}">
      <dsp:nvSpPr>
        <dsp:cNvPr id="0" name=""/>
        <dsp:cNvSpPr/>
      </dsp:nvSpPr>
      <dsp:spPr>
        <a:xfrm rot="5400000">
          <a:off x="4561421" y="-1596679"/>
          <a:ext cx="2069413" cy="5266944"/>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Diseñar e implementar programas y proyectos para el desarrollo social, económico, ambiental y cultural de los habitantes de </a:t>
          </a:r>
          <a:r>
            <a:rPr lang="es-ES" sz="1600" kern="1200" dirty="0" err="1" smtClean="0"/>
            <a:t>Sangolquí</a:t>
          </a:r>
          <a:r>
            <a:rPr lang="es-ES" sz="1600" kern="1200" dirty="0" smtClean="0"/>
            <a:t>, de igual forma diseñar programas y proyectos que implementen un plan vial integrado para mejorar la conectividad y movilidad en la parroquia y en las parroquias aledañas, con  un optimo sistema de transporte publico regional, que contribuya al comercio de la zona.</a:t>
          </a:r>
          <a:endParaRPr lang="es-ES" sz="1600" kern="1200" dirty="0"/>
        </a:p>
      </dsp:txBody>
      <dsp:txXfrm rot="-5400000">
        <a:off x="2962656" y="103106"/>
        <a:ext cx="5165924" cy="1867373"/>
      </dsp:txXfrm>
    </dsp:sp>
    <dsp:sp modelId="{81FCB36A-1AEF-4C9C-8B6F-41F168375176}">
      <dsp:nvSpPr>
        <dsp:cNvPr id="0" name=""/>
        <dsp:cNvSpPr/>
      </dsp:nvSpPr>
      <dsp:spPr>
        <a:xfrm>
          <a:off x="0" y="356900"/>
          <a:ext cx="2962656" cy="13597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s-ES" sz="4000" b="1" kern="1200" dirty="0" smtClean="0"/>
            <a:t>MISIÓN </a:t>
          </a:r>
          <a:endParaRPr lang="es-ES" sz="4000" kern="1200" dirty="0"/>
        </a:p>
      </dsp:txBody>
      <dsp:txXfrm>
        <a:off x="66379" y="423279"/>
        <a:ext cx="2829898" cy="1227027"/>
      </dsp:txXfrm>
    </dsp:sp>
    <dsp:sp modelId="{18C0A99C-3688-45BA-9589-D2608FCCEB8E}">
      <dsp:nvSpPr>
        <dsp:cNvPr id="0" name=""/>
        <dsp:cNvSpPr/>
      </dsp:nvSpPr>
      <dsp:spPr>
        <a:xfrm rot="5400000">
          <a:off x="4561421" y="602073"/>
          <a:ext cx="2069413" cy="5266944"/>
        </a:xfrm>
        <a:prstGeom prst="round2SameRect">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err="1" smtClean="0"/>
            <a:t>Sangolquí</a:t>
          </a:r>
          <a:r>
            <a:rPr lang="es-ES" sz="1600" kern="1200" dirty="0" smtClean="0"/>
            <a:t> para el año 2020 se proyectara como una parroquia con un sistema de mercados eficiente y seguirá albergando instituciones publicas, administrativas de nivel nacional, regional, local y financiera del sector publico y privado que convertirán a </a:t>
          </a:r>
          <a:r>
            <a:rPr lang="es-ES" sz="1600" kern="1200" dirty="0" err="1" smtClean="0"/>
            <a:t>Sangolquí</a:t>
          </a:r>
          <a:r>
            <a:rPr lang="es-ES" sz="1600" kern="1200" dirty="0" smtClean="0"/>
            <a:t> en una centralidad de primera categoría.</a:t>
          </a:r>
          <a:endParaRPr lang="es-ES" sz="1600" kern="1200" dirty="0"/>
        </a:p>
      </dsp:txBody>
      <dsp:txXfrm rot="-5400000">
        <a:off x="2962656" y="2301858"/>
        <a:ext cx="5165924" cy="1867373"/>
      </dsp:txXfrm>
    </dsp:sp>
    <dsp:sp modelId="{46F53A8A-A59F-403C-82CB-25C1E6B31093}">
      <dsp:nvSpPr>
        <dsp:cNvPr id="0" name=""/>
        <dsp:cNvSpPr/>
      </dsp:nvSpPr>
      <dsp:spPr>
        <a:xfrm>
          <a:off x="0" y="2555652"/>
          <a:ext cx="2962656" cy="135978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s-ES" sz="4000" b="1" kern="1200" smtClean="0"/>
            <a:t>VISIÓN</a:t>
          </a:r>
          <a:endParaRPr lang="es-ES" sz="4000" kern="1200"/>
        </a:p>
      </dsp:txBody>
      <dsp:txXfrm>
        <a:off x="66379" y="2622031"/>
        <a:ext cx="2829898" cy="122702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694A1-BC0D-4EF8-ADED-C534E7541906}">
      <dsp:nvSpPr>
        <dsp:cNvPr id="0" name=""/>
        <dsp:cNvSpPr/>
      </dsp:nvSpPr>
      <dsp:spPr>
        <a:xfrm rot="5400000">
          <a:off x="4499996" y="-1535130"/>
          <a:ext cx="2192263" cy="5266944"/>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smtClean="0"/>
            <a:t>Diseñar e implementar programas y proyectos orientados al mejoramiento e incorporación de espacio público que permitan a la ciudadanía gozar de áreas de recreación. Por otro lado formular proyectos y programas que permitan desarrollar el atractivo gastronómico de la parroquia.</a:t>
          </a:r>
          <a:endParaRPr lang="es-ES" sz="1700" kern="1200" dirty="0"/>
        </a:p>
      </dsp:txBody>
      <dsp:txXfrm rot="-5400000">
        <a:off x="2962656" y="109227"/>
        <a:ext cx="5159927" cy="1978229"/>
      </dsp:txXfrm>
    </dsp:sp>
    <dsp:sp modelId="{F53F118B-8863-42AC-BC65-DC66EBA46E7A}">
      <dsp:nvSpPr>
        <dsp:cNvPr id="0" name=""/>
        <dsp:cNvSpPr/>
      </dsp:nvSpPr>
      <dsp:spPr>
        <a:xfrm>
          <a:off x="0" y="277873"/>
          <a:ext cx="2962656" cy="16409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s-ES" sz="3600" b="1" kern="1200" dirty="0" smtClean="0"/>
            <a:t>MISIÓN</a:t>
          </a:r>
          <a:endParaRPr lang="es-ES" sz="3600" kern="1200" dirty="0"/>
        </a:p>
      </dsp:txBody>
      <dsp:txXfrm>
        <a:off x="80104" y="357977"/>
        <a:ext cx="2802448" cy="1480728"/>
      </dsp:txXfrm>
    </dsp:sp>
    <dsp:sp modelId="{CB6ED976-8A76-4E0C-BF78-1EE124E4A664}">
      <dsp:nvSpPr>
        <dsp:cNvPr id="0" name=""/>
        <dsp:cNvSpPr/>
      </dsp:nvSpPr>
      <dsp:spPr>
        <a:xfrm rot="5400000">
          <a:off x="4499996" y="794149"/>
          <a:ext cx="2192263" cy="5266944"/>
        </a:xfrm>
        <a:prstGeom prst="round2SameRect">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smtClean="0"/>
            <a:t>San Pedro de Taboada se proyecta al año 2020 como una parroquia con el equipamiento necesario en áreas verdes para brindar a su ciudadanía un ambiente sano y recreacional. La parroquia es conocida por su atractivo gastronómico de primer nivel, en condiciones higiénicas de primera, con una adecuada gestión de residuos y una correcta disposición final de los mismos</a:t>
          </a:r>
          <a:endParaRPr lang="es-ES" sz="1700" kern="1200" dirty="0"/>
        </a:p>
      </dsp:txBody>
      <dsp:txXfrm rot="-5400000">
        <a:off x="2962656" y="2438507"/>
        <a:ext cx="5159927" cy="1978229"/>
      </dsp:txXfrm>
    </dsp:sp>
    <dsp:sp modelId="{FD37D21D-95FD-4A96-9533-FB53F2EBD4E5}">
      <dsp:nvSpPr>
        <dsp:cNvPr id="0" name=""/>
        <dsp:cNvSpPr/>
      </dsp:nvSpPr>
      <dsp:spPr>
        <a:xfrm>
          <a:off x="0" y="2607153"/>
          <a:ext cx="2962656" cy="164093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s-ES" sz="4000" b="1" kern="1200" dirty="0" smtClean="0"/>
            <a:t>VISIÓN</a:t>
          </a:r>
          <a:endParaRPr lang="es-ES" sz="4000" kern="1200" dirty="0"/>
        </a:p>
      </dsp:txBody>
      <dsp:txXfrm>
        <a:off x="80104" y="2687257"/>
        <a:ext cx="2802448" cy="14807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F3AAA-3BB9-40DE-9D42-38463421E83D}">
      <dsp:nvSpPr>
        <dsp:cNvPr id="0" name=""/>
        <dsp:cNvSpPr/>
      </dsp:nvSpPr>
      <dsp:spPr>
        <a:xfrm rot="5400000">
          <a:off x="4499996" y="-1535130"/>
          <a:ext cx="2192263" cy="5266944"/>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Diseñar e implementar programas y proyectos que ofrezcan a los habitantes de la parroquia de San Rafael equipamiento urbano suficiente. Además formular programas y proyectos que regulen la distribución del sector comercial así como la publicidad de los mismos, mejorando la apariencia arquitectónica y visual de la parroquia.</a:t>
          </a:r>
          <a:endParaRPr lang="es-ES" sz="1600" kern="1200" dirty="0"/>
        </a:p>
      </dsp:txBody>
      <dsp:txXfrm rot="-5400000">
        <a:off x="2962656" y="109227"/>
        <a:ext cx="5159927" cy="1978229"/>
      </dsp:txXfrm>
    </dsp:sp>
    <dsp:sp modelId="{F933954E-D3BF-4A72-AAAA-9001ABC71EDC}">
      <dsp:nvSpPr>
        <dsp:cNvPr id="0" name=""/>
        <dsp:cNvSpPr/>
      </dsp:nvSpPr>
      <dsp:spPr>
        <a:xfrm>
          <a:off x="0" y="371017"/>
          <a:ext cx="2962656" cy="145464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s-ES" sz="4000" b="1" kern="1200" dirty="0" smtClean="0"/>
            <a:t>MISIÓN</a:t>
          </a:r>
          <a:endParaRPr lang="es-ES" sz="4000" kern="1200" dirty="0"/>
        </a:p>
      </dsp:txBody>
      <dsp:txXfrm>
        <a:off x="71010" y="442027"/>
        <a:ext cx="2820636" cy="1312628"/>
      </dsp:txXfrm>
    </dsp:sp>
    <dsp:sp modelId="{D6830247-0FC6-4A8C-9996-C9068A7AA71A}">
      <dsp:nvSpPr>
        <dsp:cNvPr id="0" name=""/>
        <dsp:cNvSpPr/>
      </dsp:nvSpPr>
      <dsp:spPr>
        <a:xfrm rot="5400000">
          <a:off x="4499996" y="794149"/>
          <a:ext cx="2192263" cy="5266944"/>
        </a:xfrm>
        <a:prstGeom prst="round2SameRect">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smtClean="0"/>
            <a:t>San Rafael se proyecta al año 2020 como una parroquia libre de contaminación acústica y visual causada tanto por el sector comercial, como por el </a:t>
          </a:r>
          <a:r>
            <a:rPr lang="es-ES" sz="2000" kern="1200" dirty="0" err="1" smtClean="0"/>
            <a:t>tránsito.Los</a:t>
          </a:r>
          <a:r>
            <a:rPr lang="es-ES" sz="2000" kern="1200" dirty="0" smtClean="0"/>
            <a:t> habitantes de la parroquia, cuentan con áreas verdes y espacios comunitarios de recreación. </a:t>
          </a:r>
          <a:endParaRPr lang="es-ES" sz="2000" kern="1200" dirty="0"/>
        </a:p>
      </dsp:txBody>
      <dsp:txXfrm rot="-5400000">
        <a:off x="2962656" y="2438507"/>
        <a:ext cx="5159927" cy="1978229"/>
      </dsp:txXfrm>
    </dsp:sp>
    <dsp:sp modelId="{4FBC69AF-E950-461D-BC2B-908A90862911}">
      <dsp:nvSpPr>
        <dsp:cNvPr id="0" name=""/>
        <dsp:cNvSpPr/>
      </dsp:nvSpPr>
      <dsp:spPr>
        <a:xfrm>
          <a:off x="0" y="2700296"/>
          <a:ext cx="2962656" cy="1454648"/>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s-ES" sz="4000" b="1" kern="1200" smtClean="0"/>
            <a:t>VISIÓN</a:t>
          </a:r>
          <a:endParaRPr lang="es-ES" sz="4000" kern="1200" dirty="0"/>
        </a:p>
      </dsp:txBody>
      <dsp:txXfrm>
        <a:off x="71010" y="2771306"/>
        <a:ext cx="2820636" cy="131262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FEAD0-7409-45D7-AEC9-A5063C38927B}">
      <dsp:nvSpPr>
        <dsp:cNvPr id="0" name=""/>
        <dsp:cNvSpPr/>
      </dsp:nvSpPr>
      <dsp:spPr>
        <a:xfrm>
          <a:off x="0" y="2371"/>
          <a:ext cx="8229599"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9A30B3-97F6-4F85-8E40-EA982A503A73}">
      <dsp:nvSpPr>
        <dsp:cNvPr id="0" name=""/>
        <dsp:cNvSpPr/>
      </dsp:nvSpPr>
      <dsp:spPr>
        <a:xfrm>
          <a:off x="0" y="2371"/>
          <a:ext cx="8229599" cy="80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t>AMBIENTALES  :  </a:t>
          </a:r>
          <a:r>
            <a:rPr lang="es-ES" sz="1600" kern="1200" dirty="0" smtClean="0"/>
            <a:t>están orientadas a la creación de ordenanzas en donde el municipio se encargue de su cumplimiento para garantizar un ambiente sano y sustentable y pueda la población urbana gozar de los servicios ambientales que la naturaleza le ofrece.</a:t>
          </a:r>
          <a:endParaRPr lang="es-ES" sz="1600" kern="1200" dirty="0"/>
        </a:p>
      </dsp:txBody>
      <dsp:txXfrm>
        <a:off x="0" y="2371"/>
        <a:ext cx="8229599" cy="808776"/>
      </dsp:txXfrm>
    </dsp:sp>
    <dsp:sp modelId="{36CBF607-B4A9-4CC8-83E4-0FA35F83650C}">
      <dsp:nvSpPr>
        <dsp:cNvPr id="0" name=""/>
        <dsp:cNvSpPr/>
      </dsp:nvSpPr>
      <dsp:spPr>
        <a:xfrm>
          <a:off x="0" y="811148"/>
          <a:ext cx="8229599"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55A1CD-EC1B-48EE-91CE-1EAEDEC2D8A6}">
      <dsp:nvSpPr>
        <dsp:cNvPr id="0" name=""/>
        <dsp:cNvSpPr/>
      </dsp:nvSpPr>
      <dsp:spPr>
        <a:xfrm>
          <a:off x="0" y="811148"/>
          <a:ext cx="8229599" cy="80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t>ECONÓMICAS: </a:t>
          </a:r>
          <a:r>
            <a:rPr lang="es-ES" sz="1600" kern="1200" dirty="0" smtClean="0"/>
            <a:t>tienen como objetivo implementar ordenanzas que tengan como base programas </a:t>
          </a:r>
          <a:r>
            <a:rPr lang="es-ES" sz="1600" kern="1200" dirty="0" err="1" smtClean="0"/>
            <a:t>microempresariales</a:t>
          </a:r>
          <a:r>
            <a:rPr lang="es-ES" sz="1600" kern="1200" dirty="0" smtClean="0"/>
            <a:t> que permitan a la población crecer económicamente y alcanzar un mejor nivel de vida.</a:t>
          </a:r>
          <a:endParaRPr lang="es-ES" sz="1600" b="1" kern="1200" dirty="0"/>
        </a:p>
      </dsp:txBody>
      <dsp:txXfrm>
        <a:off x="0" y="811148"/>
        <a:ext cx="8229599" cy="808776"/>
      </dsp:txXfrm>
    </dsp:sp>
    <dsp:sp modelId="{049C8202-154C-4225-B5BB-2CF2DB60EDCA}">
      <dsp:nvSpPr>
        <dsp:cNvPr id="0" name=""/>
        <dsp:cNvSpPr/>
      </dsp:nvSpPr>
      <dsp:spPr>
        <a:xfrm>
          <a:off x="0" y="1619924"/>
          <a:ext cx="8229599"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698774-1CDA-4006-ADAE-2F0CBDCA168A}">
      <dsp:nvSpPr>
        <dsp:cNvPr id="0" name=""/>
        <dsp:cNvSpPr/>
      </dsp:nvSpPr>
      <dsp:spPr>
        <a:xfrm>
          <a:off x="0" y="1619924"/>
          <a:ext cx="8229599" cy="80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t>SOCIOCULTURALES : </a:t>
          </a:r>
          <a:r>
            <a:rPr lang="es-ES" sz="1600" kern="1200" dirty="0" smtClean="0"/>
            <a:t>están orientadas a mejorar la calidad de vida de la sociedad, a garantizar una activa participación ciudadana en los eventos públicos sociales, y además aseguren que la población urbana sea una sociedad justa e incluyente.</a:t>
          </a:r>
          <a:endParaRPr lang="es-ES" sz="1600" b="1" kern="1200" dirty="0"/>
        </a:p>
      </dsp:txBody>
      <dsp:txXfrm>
        <a:off x="0" y="1619924"/>
        <a:ext cx="8229599" cy="808776"/>
      </dsp:txXfrm>
    </dsp:sp>
    <dsp:sp modelId="{65B63521-D854-4D57-A2BD-4DCF720503BE}">
      <dsp:nvSpPr>
        <dsp:cNvPr id="0" name=""/>
        <dsp:cNvSpPr/>
      </dsp:nvSpPr>
      <dsp:spPr>
        <a:xfrm>
          <a:off x="0" y="2428701"/>
          <a:ext cx="8229599"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EB6FAD-F28C-47E3-899C-6E8F58606107}">
      <dsp:nvSpPr>
        <dsp:cNvPr id="0" name=""/>
        <dsp:cNvSpPr/>
      </dsp:nvSpPr>
      <dsp:spPr>
        <a:xfrm>
          <a:off x="0" y="2428701"/>
          <a:ext cx="8229599" cy="80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t>POLÍTICO – INSTITUCIONALES:  </a:t>
          </a:r>
          <a:r>
            <a:rPr lang="es-ES" sz="1600" kern="1200" dirty="0" smtClean="0"/>
            <a:t>tienen como propósito plantear un marco jurídico institucional donde se creen ordenanzas capaces de establecer normas de participación ciudadana y seguridad ciudadana.</a:t>
          </a:r>
          <a:endParaRPr lang="es-ES" sz="1600" b="1" kern="1200" dirty="0"/>
        </a:p>
      </dsp:txBody>
      <dsp:txXfrm>
        <a:off x="0" y="2428701"/>
        <a:ext cx="8229599" cy="808776"/>
      </dsp:txXfrm>
    </dsp:sp>
    <dsp:sp modelId="{7A1B1F15-E647-48F0-8219-94909203EC7C}">
      <dsp:nvSpPr>
        <dsp:cNvPr id="0" name=""/>
        <dsp:cNvSpPr/>
      </dsp:nvSpPr>
      <dsp:spPr>
        <a:xfrm>
          <a:off x="0" y="3237478"/>
          <a:ext cx="8229599" cy="0"/>
        </a:xfrm>
        <a:prstGeom prst="lin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7F1A09-D920-46D0-887B-7CC9EC4B6ABA}">
      <dsp:nvSpPr>
        <dsp:cNvPr id="0" name=""/>
        <dsp:cNvSpPr/>
      </dsp:nvSpPr>
      <dsp:spPr>
        <a:xfrm>
          <a:off x="0" y="3237478"/>
          <a:ext cx="8229599" cy="80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t>VINCULADAS AL ORDENAMIENTO : </a:t>
          </a:r>
          <a:r>
            <a:rPr lang="es-ES" sz="1600" kern="1200" dirty="0" smtClean="0"/>
            <a:t>tienen como objetivo regular el uso y ocupación del suelo para que la zona urbana pueda crecer de manera ordenada</a:t>
          </a:r>
          <a:endParaRPr lang="es-ES" sz="1600" kern="1200" dirty="0"/>
        </a:p>
      </dsp:txBody>
      <dsp:txXfrm>
        <a:off x="0" y="3237478"/>
        <a:ext cx="8229599" cy="808776"/>
      </dsp:txXfrm>
    </dsp:sp>
    <dsp:sp modelId="{D4BDCB10-B910-41C0-AC35-4F9D76EF9B61}">
      <dsp:nvSpPr>
        <dsp:cNvPr id="0" name=""/>
        <dsp:cNvSpPr/>
      </dsp:nvSpPr>
      <dsp:spPr>
        <a:xfrm>
          <a:off x="0" y="4046254"/>
          <a:ext cx="8229599"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397F94-1D7B-45EA-A741-AB9D697886EA}">
      <dsp:nvSpPr>
        <dsp:cNvPr id="0" name=""/>
        <dsp:cNvSpPr/>
      </dsp:nvSpPr>
      <dsp:spPr>
        <a:xfrm>
          <a:off x="0" y="4046254"/>
          <a:ext cx="8229599" cy="80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t>GESTIÓN DEL RIESGO : </a:t>
          </a:r>
          <a:r>
            <a:rPr lang="es-ES" sz="1600" kern="1200" dirty="0" smtClean="0"/>
            <a:t>están orientadas a determinar las zonas de afectación ante cualquier tipo de riesgo natural para realizar planes de prevención y contingencia. Dichos planes persiguen disminuir la vulnerabilidad de la población urbana y disminuir el riesgo natural.</a:t>
          </a:r>
          <a:endParaRPr lang="es-ES" sz="1600" kern="1200" dirty="0"/>
        </a:p>
      </dsp:txBody>
      <dsp:txXfrm>
        <a:off x="0" y="4046254"/>
        <a:ext cx="8229599" cy="808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C1458-2DAC-4AB9-ACB3-1BBAED0F20CD}">
      <dsp:nvSpPr>
        <dsp:cNvPr id="0" name=""/>
        <dsp:cNvSpPr/>
      </dsp:nvSpPr>
      <dsp:spPr>
        <a:xfrm>
          <a:off x="2430266" y="0"/>
          <a:ext cx="5529007" cy="1653053"/>
        </a:xfrm>
        <a:prstGeom prst="rightArrow">
          <a:avLst>
            <a:gd name="adj1" fmla="val 75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just" defTabSz="666750">
            <a:lnSpc>
              <a:spcPct val="90000"/>
            </a:lnSpc>
            <a:spcBef>
              <a:spcPct val="0"/>
            </a:spcBef>
            <a:spcAft>
              <a:spcPct val="15000"/>
            </a:spcAft>
            <a:buChar char="••"/>
          </a:pPr>
          <a:endParaRPr lang="es-ES" sz="1500" kern="1200" dirty="0"/>
        </a:p>
        <a:p>
          <a:pPr marL="114300" lvl="1" indent="-114300" algn="just" defTabSz="666750">
            <a:lnSpc>
              <a:spcPct val="90000"/>
            </a:lnSpc>
            <a:spcBef>
              <a:spcPct val="0"/>
            </a:spcBef>
            <a:spcAft>
              <a:spcPct val="15000"/>
            </a:spcAft>
            <a:buChar char="••"/>
          </a:pPr>
          <a:r>
            <a:rPr lang="es-ES" sz="1500" b="0" kern="1200" dirty="0" smtClean="0"/>
            <a:t>Realizar la propuesta de un Plan de Ordenamiento Territorial Urbano de las parroquias </a:t>
          </a:r>
          <a:r>
            <a:rPr lang="es-ES" sz="1500" b="0" kern="1200" dirty="0" err="1" smtClean="0"/>
            <a:t>Sangolquí</a:t>
          </a:r>
          <a:r>
            <a:rPr lang="es-ES" sz="1500" b="0" kern="1200" dirty="0" smtClean="0"/>
            <a:t>, San Rafael y San Pedro de Taboada del cantón Rumiñahui, Provincia de Pichincha.</a:t>
          </a:r>
          <a:endParaRPr lang="es-ES" sz="1500" kern="1200" dirty="0"/>
        </a:p>
      </dsp:txBody>
      <dsp:txXfrm>
        <a:off x="2430266" y="206632"/>
        <a:ext cx="4909112" cy="1239789"/>
      </dsp:txXfrm>
    </dsp:sp>
    <dsp:sp modelId="{6D652773-EAB2-4018-94A9-7A002CAA1F40}">
      <dsp:nvSpPr>
        <dsp:cNvPr id="0" name=""/>
        <dsp:cNvSpPr/>
      </dsp:nvSpPr>
      <dsp:spPr>
        <a:xfrm>
          <a:off x="0" y="0"/>
          <a:ext cx="2095552" cy="153236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ES" sz="3200" kern="1200" dirty="0" smtClean="0"/>
            <a:t>GENERAL</a:t>
          </a:r>
          <a:endParaRPr lang="es-ES" sz="3600" kern="1200" dirty="0"/>
        </a:p>
      </dsp:txBody>
      <dsp:txXfrm>
        <a:off x="74804" y="74804"/>
        <a:ext cx="1945944" cy="1382757"/>
      </dsp:txXfrm>
    </dsp:sp>
    <dsp:sp modelId="{A8053BF1-610E-4E15-B388-105BA3CA28D7}">
      <dsp:nvSpPr>
        <dsp:cNvPr id="0" name=""/>
        <dsp:cNvSpPr/>
      </dsp:nvSpPr>
      <dsp:spPr>
        <a:xfrm>
          <a:off x="2237430" y="1935210"/>
          <a:ext cx="5992169" cy="2785006"/>
        </a:xfrm>
        <a:prstGeom prst="rightArrow">
          <a:avLst>
            <a:gd name="adj1" fmla="val 75000"/>
            <a:gd name="adj2" fmla="val 50000"/>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just" defTabSz="755650">
            <a:lnSpc>
              <a:spcPct val="90000"/>
            </a:lnSpc>
            <a:spcBef>
              <a:spcPct val="0"/>
            </a:spcBef>
            <a:spcAft>
              <a:spcPct val="15000"/>
            </a:spcAft>
            <a:buChar char="••"/>
          </a:pPr>
          <a:endParaRPr lang="es-ES" sz="1700" kern="1200" dirty="0"/>
        </a:p>
        <a:p>
          <a:pPr marL="171450" lvl="1" indent="-171450" algn="just" defTabSz="755650">
            <a:lnSpc>
              <a:spcPct val="90000"/>
            </a:lnSpc>
            <a:spcBef>
              <a:spcPct val="0"/>
            </a:spcBef>
            <a:spcAft>
              <a:spcPct val="15000"/>
            </a:spcAft>
            <a:buChar char="••"/>
          </a:pPr>
          <a:r>
            <a:rPr lang="es-ES" sz="1700" b="0" kern="1200" dirty="0" smtClean="0"/>
            <a:t>Realizar un diagnóstico a través de la recopilación y  validación de   la información base.</a:t>
          </a:r>
          <a:endParaRPr lang="es-ES" sz="1700" kern="1200" dirty="0"/>
        </a:p>
        <a:p>
          <a:pPr marL="171450" lvl="1" indent="-171450" algn="just" defTabSz="755650">
            <a:lnSpc>
              <a:spcPct val="90000"/>
            </a:lnSpc>
            <a:spcBef>
              <a:spcPct val="0"/>
            </a:spcBef>
            <a:spcAft>
              <a:spcPct val="15000"/>
            </a:spcAft>
            <a:buChar char="••"/>
          </a:pPr>
          <a:r>
            <a:rPr lang="es-ES" sz="1700" b="0" kern="1200" dirty="0" smtClean="0"/>
            <a:t>Estructurar un Sistema de Información Geográfica.</a:t>
          </a:r>
          <a:endParaRPr lang="es-ES" sz="1700" b="1" kern="1200" dirty="0"/>
        </a:p>
        <a:p>
          <a:pPr marL="171450" lvl="1" indent="-171450" algn="just" defTabSz="755650">
            <a:lnSpc>
              <a:spcPct val="90000"/>
            </a:lnSpc>
            <a:spcBef>
              <a:spcPct val="0"/>
            </a:spcBef>
            <a:spcAft>
              <a:spcPct val="15000"/>
            </a:spcAft>
            <a:buChar char="••"/>
          </a:pPr>
          <a:r>
            <a:rPr lang="es-ES" sz="1700" b="0" kern="1200" dirty="0" smtClean="0"/>
            <a:t>Realizar la propuesta estratégica para el plan de ordenamiento territorial urbano.</a:t>
          </a:r>
          <a:endParaRPr lang="es-ES" sz="1700" b="1" kern="1200" dirty="0"/>
        </a:p>
        <a:p>
          <a:pPr marL="171450" lvl="1" indent="-171450" algn="just" defTabSz="755650">
            <a:lnSpc>
              <a:spcPct val="90000"/>
            </a:lnSpc>
            <a:spcBef>
              <a:spcPct val="0"/>
            </a:spcBef>
            <a:spcAft>
              <a:spcPct val="15000"/>
            </a:spcAft>
            <a:buChar char="••"/>
          </a:pPr>
          <a:r>
            <a:rPr lang="es-ES" sz="1700" b="0" kern="1200" dirty="0" smtClean="0"/>
            <a:t>Formular proyectos viables para la ejecución del POT del área urbana del cantón Rumiñahui .</a:t>
          </a:r>
          <a:endParaRPr lang="es-ES" sz="1700" b="1" kern="1200" dirty="0"/>
        </a:p>
      </dsp:txBody>
      <dsp:txXfrm>
        <a:off x="2237430" y="2283336"/>
        <a:ext cx="4947792" cy="2088754"/>
      </dsp:txXfrm>
    </dsp:sp>
    <dsp:sp modelId="{41B8D9EB-7333-45C5-9141-348F011105D9}">
      <dsp:nvSpPr>
        <dsp:cNvPr id="0" name=""/>
        <dsp:cNvSpPr/>
      </dsp:nvSpPr>
      <dsp:spPr>
        <a:xfrm>
          <a:off x="0" y="2445705"/>
          <a:ext cx="1993044" cy="164717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 sz="2400" kern="1200" dirty="0" smtClean="0"/>
            <a:t>ESPECÍFICOS</a:t>
          </a:r>
          <a:endParaRPr lang="es-ES" sz="2400" kern="1200" dirty="0"/>
        </a:p>
      </dsp:txBody>
      <dsp:txXfrm>
        <a:off x="80409" y="2526114"/>
        <a:ext cx="1832226" cy="14863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B34AF-1EB9-4D29-9715-806935054230}">
      <dsp:nvSpPr>
        <dsp:cNvPr id="0" name=""/>
        <dsp:cNvSpPr/>
      </dsp:nvSpPr>
      <dsp:spPr>
        <a:xfrm>
          <a:off x="7890977" y="1496740"/>
          <a:ext cx="91440" cy="509198"/>
        </a:xfrm>
        <a:custGeom>
          <a:avLst/>
          <a:gdLst/>
          <a:ahLst/>
          <a:cxnLst/>
          <a:rect l="0" t="0" r="0" b="0"/>
          <a:pathLst>
            <a:path>
              <a:moveTo>
                <a:pt x="75837" y="0"/>
              </a:moveTo>
              <a:lnTo>
                <a:pt x="75837" y="430003"/>
              </a:lnTo>
              <a:lnTo>
                <a:pt x="45720" y="430003"/>
              </a:lnTo>
              <a:lnTo>
                <a:pt x="45720" y="509198"/>
              </a:lnTo>
            </a:path>
          </a:pathLst>
        </a:custGeom>
        <a:noFill/>
        <a:ln w="25400" cap="flat" cmpd="sng" algn="ctr">
          <a:solidFill>
            <a:schemeClr val="accent5">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46B716-E60F-4D11-A3E6-DE083498AB2E}">
      <dsp:nvSpPr>
        <dsp:cNvPr id="0" name=""/>
        <dsp:cNvSpPr/>
      </dsp:nvSpPr>
      <dsp:spPr>
        <a:xfrm>
          <a:off x="4355776" y="483204"/>
          <a:ext cx="3611038" cy="470683"/>
        </a:xfrm>
        <a:custGeom>
          <a:avLst/>
          <a:gdLst/>
          <a:ahLst/>
          <a:cxnLst/>
          <a:rect l="0" t="0" r="0" b="0"/>
          <a:pathLst>
            <a:path>
              <a:moveTo>
                <a:pt x="0" y="0"/>
              </a:moveTo>
              <a:lnTo>
                <a:pt x="0" y="391487"/>
              </a:lnTo>
              <a:lnTo>
                <a:pt x="3611038" y="391487"/>
              </a:lnTo>
              <a:lnTo>
                <a:pt x="3611038" y="470683"/>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9C213B-4A19-4222-8DDF-1224658C28F8}">
      <dsp:nvSpPr>
        <dsp:cNvPr id="0" name=""/>
        <dsp:cNvSpPr/>
      </dsp:nvSpPr>
      <dsp:spPr>
        <a:xfrm>
          <a:off x="6375074" y="1576600"/>
          <a:ext cx="218363" cy="528839"/>
        </a:xfrm>
        <a:custGeom>
          <a:avLst/>
          <a:gdLst/>
          <a:ahLst/>
          <a:cxnLst/>
          <a:rect l="0" t="0" r="0" b="0"/>
          <a:pathLst>
            <a:path>
              <a:moveTo>
                <a:pt x="0" y="0"/>
              </a:moveTo>
              <a:lnTo>
                <a:pt x="0" y="449643"/>
              </a:lnTo>
              <a:lnTo>
                <a:pt x="218363" y="449643"/>
              </a:lnTo>
              <a:lnTo>
                <a:pt x="218363" y="528839"/>
              </a:lnTo>
            </a:path>
          </a:pathLst>
        </a:custGeom>
        <a:noFill/>
        <a:ln w="25400" cap="flat" cmpd="sng" algn="ctr">
          <a:solidFill>
            <a:schemeClr val="accent5">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29228D-62C8-4CDD-98B8-28A8811C5AA2}">
      <dsp:nvSpPr>
        <dsp:cNvPr id="0" name=""/>
        <dsp:cNvSpPr/>
      </dsp:nvSpPr>
      <dsp:spPr>
        <a:xfrm>
          <a:off x="4355776" y="483204"/>
          <a:ext cx="2019298" cy="550542"/>
        </a:xfrm>
        <a:custGeom>
          <a:avLst/>
          <a:gdLst/>
          <a:ahLst/>
          <a:cxnLst/>
          <a:rect l="0" t="0" r="0" b="0"/>
          <a:pathLst>
            <a:path>
              <a:moveTo>
                <a:pt x="0" y="0"/>
              </a:moveTo>
              <a:lnTo>
                <a:pt x="0" y="471346"/>
              </a:lnTo>
              <a:lnTo>
                <a:pt x="2019298" y="471346"/>
              </a:lnTo>
              <a:lnTo>
                <a:pt x="2019298" y="550542"/>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4EFA7F-D94C-487F-88A7-DB46209653ED}">
      <dsp:nvSpPr>
        <dsp:cNvPr id="0" name=""/>
        <dsp:cNvSpPr/>
      </dsp:nvSpPr>
      <dsp:spPr>
        <a:xfrm>
          <a:off x="4359133" y="1576600"/>
          <a:ext cx="988617" cy="320573"/>
        </a:xfrm>
        <a:custGeom>
          <a:avLst/>
          <a:gdLst/>
          <a:ahLst/>
          <a:cxnLst/>
          <a:rect l="0" t="0" r="0" b="0"/>
          <a:pathLst>
            <a:path>
              <a:moveTo>
                <a:pt x="0" y="0"/>
              </a:moveTo>
              <a:lnTo>
                <a:pt x="0" y="241377"/>
              </a:lnTo>
              <a:lnTo>
                <a:pt x="988617" y="241377"/>
              </a:lnTo>
              <a:lnTo>
                <a:pt x="988617" y="320573"/>
              </a:lnTo>
            </a:path>
          </a:pathLst>
        </a:custGeom>
        <a:noFill/>
        <a:ln w="25400" cap="flat" cmpd="sng" algn="ctr">
          <a:solidFill>
            <a:schemeClr val="accent5">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57250C-4F59-44E8-BF10-6BF9C5EB4A10}">
      <dsp:nvSpPr>
        <dsp:cNvPr id="0" name=""/>
        <dsp:cNvSpPr/>
      </dsp:nvSpPr>
      <dsp:spPr>
        <a:xfrm>
          <a:off x="4218769" y="1576600"/>
          <a:ext cx="140363" cy="1588281"/>
        </a:xfrm>
        <a:custGeom>
          <a:avLst/>
          <a:gdLst/>
          <a:ahLst/>
          <a:cxnLst/>
          <a:rect l="0" t="0" r="0" b="0"/>
          <a:pathLst>
            <a:path>
              <a:moveTo>
                <a:pt x="140363" y="0"/>
              </a:moveTo>
              <a:lnTo>
                <a:pt x="140363" y="1509085"/>
              </a:lnTo>
              <a:lnTo>
                <a:pt x="0" y="1509085"/>
              </a:lnTo>
              <a:lnTo>
                <a:pt x="0" y="1588281"/>
              </a:lnTo>
            </a:path>
          </a:pathLst>
        </a:custGeom>
        <a:noFill/>
        <a:ln w="25400" cap="flat" cmpd="sng" algn="ctr">
          <a:solidFill>
            <a:schemeClr val="accent5">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4E1AC0-4730-49E9-A728-16529BBCFAA3}">
      <dsp:nvSpPr>
        <dsp:cNvPr id="0" name=""/>
        <dsp:cNvSpPr/>
      </dsp:nvSpPr>
      <dsp:spPr>
        <a:xfrm>
          <a:off x="2979371" y="1576600"/>
          <a:ext cx="1379762" cy="375515"/>
        </a:xfrm>
        <a:custGeom>
          <a:avLst/>
          <a:gdLst/>
          <a:ahLst/>
          <a:cxnLst/>
          <a:rect l="0" t="0" r="0" b="0"/>
          <a:pathLst>
            <a:path>
              <a:moveTo>
                <a:pt x="1379762" y="0"/>
              </a:moveTo>
              <a:lnTo>
                <a:pt x="1379762" y="296320"/>
              </a:lnTo>
              <a:lnTo>
                <a:pt x="0" y="296320"/>
              </a:lnTo>
              <a:lnTo>
                <a:pt x="0" y="375515"/>
              </a:lnTo>
            </a:path>
          </a:pathLst>
        </a:custGeom>
        <a:noFill/>
        <a:ln w="25400" cap="flat" cmpd="sng" algn="ctr">
          <a:solidFill>
            <a:schemeClr val="accent5">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70A6D7-C2B0-4E27-B331-4EEEED4A7854}">
      <dsp:nvSpPr>
        <dsp:cNvPr id="0" name=""/>
        <dsp:cNvSpPr/>
      </dsp:nvSpPr>
      <dsp:spPr>
        <a:xfrm>
          <a:off x="4310056" y="483204"/>
          <a:ext cx="91440" cy="550542"/>
        </a:xfrm>
        <a:custGeom>
          <a:avLst/>
          <a:gdLst/>
          <a:ahLst/>
          <a:cxnLst/>
          <a:rect l="0" t="0" r="0" b="0"/>
          <a:pathLst>
            <a:path>
              <a:moveTo>
                <a:pt x="45720" y="0"/>
              </a:moveTo>
              <a:lnTo>
                <a:pt x="45720" y="471346"/>
              </a:lnTo>
              <a:lnTo>
                <a:pt x="49077" y="471346"/>
              </a:lnTo>
              <a:lnTo>
                <a:pt x="49077" y="550542"/>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69468A-847D-46D6-9269-155B7520FEFD}">
      <dsp:nvSpPr>
        <dsp:cNvPr id="0" name=""/>
        <dsp:cNvSpPr/>
      </dsp:nvSpPr>
      <dsp:spPr>
        <a:xfrm>
          <a:off x="748628" y="2482396"/>
          <a:ext cx="1376590" cy="1610695"/>
        </a:xfrm>
        <a:custGeom>
          <a:avLst/>
          <a:gdLst/>
          <a:ahLst/>
          <a:cxnLst/>
          <a:rect l="0" t="0" r="0" b="0"/>
          <a:pathLst>
            <a:path>
              <a:moveTo>
                <a:pt x="0" y="0"/>
              </a:moveTo>
              <a:lnTo>
                <a:pt x="0" y="1531500"/>
              </a:lnTo>
              <a:lnTo>
                <a:pt x="1376590" y="1531500"/>
              </a:lnTo>
              <a:lnTo>
                <a:pt x="1376590" y="1610695"/>
              </a:lnTo>
            </a:path>
          </a:pathLst>
        </a:custGeom>
        <a:noFill/>
        <a:ln w="25400" cap="flat" cmpd="sng" algn="ctr">
          <a:solidFill>
            <a:schemeClr val="accent5">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732942-FCBF-4009-97EB-E42962C5305F}">
      <dsp:nvSpPr>
        <dsp:cNvPr id="0" name=""/>
        <dsp:cNvSpPr/>
      </dsp:nvSpPr>
      <dsp:spPr>
        <a:xfrm>
          <a:off x="581672" y="2482396"/>
          <a:ext cx="166955" cy="1610690"/>
        </a:xfrm>
        <a:custGeom>
          <a:avLst/>
          <a:gdLst/>
          <a:ahLst/>
          <a:cxnLst/>
          <a:rect l="0" t="0" r="0" b="0"/>
          <a:pathLst>
            <a:path>
              <a:moveTo>
                <a:pt x="166955" y="0"/>
              </a:moveTo>
              <a:lnTo>
                <a:pt x="166955" y="1531494"/>
              </a:lnTo>
              <a:lnTo>
                <a:pt x="0" y="1531494"/>
              </a:lnTo>
              <a:lnTo>
                <a:pt x="0" y="1610690"/>
              </a:lnTo>
            </a:path>
          </a:pathLst>
        </a:custGeom>
        <a:noFill/>
        <a:ln w="25400" cap="flat" cmpd="sng" algn="ctr">
          <a:solidFill>
            <a:schemeClr val="accent5">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9ACB44-73B7-4846-ADF5-C11BBF4EC079}">
      <dsp:nvSpPr>
        <dsp:cNvPr id="0" name=""/>
        <dsp:cNvSpPr/>
      </dsp:nvSpPr>
      <dsp:spPr>
        <a:xfrm>
          <a:off x="557484" y="1487729"/>
          <a:ext cx="191144" cy="451813"/>
        </a:xfrm>
        <a:custGeom>
          <a:avLst/>
          <a:gdLst/>
          <a:ahLst/>
          <a:cxnLst/>
          <a:rect l="0" t="0" r="0" b="0"/>
          <a:pathLst>
            <a:path>
              <a:moveTo>
                <a:pt x="0" y="0"/>
              </a:moveTo>
              <a:lnTo>
                <a:pt x="0" y="372618"/>
              </a:lnTo>
              <a:lnTo>
                <a:pt x="191144" y="372618"/>
              </a:lnTo>
              <a:lnTo>
                <a:pt x="191144" y="451813"/>
              </a:lnTo>
            </a:path>
          </a:pathLst>
        </a:custGeom>
        <a:noFill/>
        <a:ln w="25400" cap="flat" cmpd="sng" algn="ctr">
          <a:solidFill>
            <a:schemeClr val="accent5">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1F3E9-768F-4B1E-ABCB-0BA72CE98513}">
      <dsp:nvSpPr>
        <dsp:cNvPr id="0" name=""/>
        <dsp:cNvSpPr/>
      </dsp:nvSpPr>
      <dsp:spPr>
        <a:xfrm>
          <a:off x="557484" y="483204"/>
          <a:ext cx="3798292" cy="461671"/>
        </a:xfrm>
        <a:custGeom>
          <a:avLst/>
          <a:gdLst/>
          <a:ahLst/>
          <a:cxnLst/>
          <a:rect l="0" t="0" r="0" b="0"/>
          <a:pathLst>
            <a:path>
              <a:moveTo>
                <a:pt x="3798292" y="0"/>
              </a:moveTo>
              <a:lnTo>
                <a:pt x="3798292" y="382476"/>
              </a:lnTo>
              <a:lnTo>
                <a:pt x="0" y="382476"/>
              </a:lnTo>
              <a:lnTo>
                <a:pt x="0" y="461671"/>
              </a:lnTo>
            </a:path>
          </a:pathLst>
        </a:cu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1BDDF8-5AC0-40D1-A2D8-B9B02870C1CD}">
      <dsp:nvSpPr>
        <dsp:cNvPr id="0" name=""/>
        <dsp:cNvSpPr/>
      </dsp:nvSpPr>
      <dsp:spPr>
        <a:xfrm>
          <a:off x="3675971" y="-59647"/>
          <a:ext cx="1359611" cy="542852"/>
        </a:xfrm>
        <a:prstGeom prst="roundRect">
          <a:avLst>
            <a:gd name="adj" fmla="val 10000"/>
          </a:avLst>
        </a:prstGeom>
        <a:solidFill>
          <a:schemeClr val="accent5">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57886-A082-47C4-A781-A2425AE3B90F}">
      <dsp:nvSpPr>
        <dsp:cNvPr id="0" name=""/>
        <dsp:cNvSpPr/>
      </dsp:nvSpPr>
      <dsp:spPr>
        <a:xfrm>
          <a:off x="3770958" y="30590"/>
          <a:ext cx="1359611" cy="542852"/>
        </a:xfrm>
        <a:prstGeom prst="roundRect">
          <a:avLst>
            <a:gd name="adj" fmla="val 10000"/>
          </a:avLst>
        </a:prstGeom>
        <a:solidFill>
          <a:schemeClr val="lt1">
            <a:alpha val="90000"/>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t>POT Urbano</a:t>
          </a:r>
          <a:endParaRPr lang="es-EC" sz="1400" b="1" kern="1200" dirty="0"/>
        </a:p>
      </dsp:txBody>
      <dsp:txXfrm>
        <a:off x="3786858" y="46490"/>
        <a:ext cx="1327811" cy="511052"/>
      </dsp:txXfrm>
    </dsp:sp>
    <dsp:sp modelId="{1CDA378B-B424-48F5-A27E-61D42189849E}">
      <dsp:nvSpPr>
        <dsp:cNvPr id="0" name=""/>
        <dsp:cNvSpPr/>
      </dsp:nvSpPr>
      <dsp:spPr>
        <a:xfrm>
          <a:off x="130040" y="944876"/>
          <a:ext cx="854886" cy="542852"/>
        </a:xfrm>
        <a:prstGeom prst="roundRect">
          <a:avLst>
            <a:gd name="adj" fmla="val 10000"/>
          </a:avLst>
        </a:prstGeom>
        <a:solidFill>
          <a:schemeClr val="accent5">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5EB1BA-EA0E-441E-9AF6-BE08AAA8E44C}">
      <dsp:nvSpPr>
        <dsp:cNvPr id="0" name=""/>
        <dsp:cNvSpPr/>
      </dsp:nvSpPr>
      <dsp:spPr>
        <a:xfrm>
          <a:off x="225028" y="1035114"/>
          <a:ext cx="854886" cy="542852"/>
        </a:xfrm>
        <a:prstGeom prst="roundRect">
          <a:avLst>
            <a:gd name="adj" fmla="val 10000"/>
          </a:avLst>
        </a:prstGeom>
        <a:solidFill>
          <a:schemeClr val="lt1">
            <a:alpha val="90000"/>
            <a:hueOff val="0"/>
            <a:satOff val="0"/>
            <a:lumOff val="0"/>
            <a:alphaOff val="0"/>
          </a:schemeClr>
        </a:solidFill>
        <a:ln w="25400" cap="flat" cmpd="sng" algn="ctr">
          <a:solidFill>
            <a:schemeClr val="accent5">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t>¿Quién? </a:t>
          </a:r>
          <a:endParaRPr lang="es-EC" sz="1400" b="1" kern="1200" dirty="0"/>
        </a:p>
      </dsp:txBody>
      <dsp:txXfrm>
        <a:off x="240928" y="1051014"/>
        <a:ext cx="823086" cy="511052"/>
      </dsp:txXfrm>
    </dsp:sp>
    <dsp:sp modelId="{66D601FC-6B11-4EB9-ADD5-FF4A0E6139C8}">
      <dsp:nvSpPr>
        <dsp:cNvPr id="0" name=""/>
        <dsp:cNvSpPr/>
      </dsp:nvSpPr>
      <dsp:spPr>
        <a:xfrm>
          <a:off x="210404" y="1939543"/>
          <a:ext cx="1076447" cy="542852"/>
        </a:xfrm>
        <a:prstGeom prst="roundRect">
          <a:avLst>
            <a:gd name="adj" fmla="val 10000"/>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5DD12E-3948-4897-96EF-FB2B6769C069}">
      <dsp:nvSpPr>
        <dsp:cNvPr id="0" name=""/>
        <dsp:cNvSpPr/>
      </dsp:nvSpPr>
      <dsp:spPr>
        <a:xfrm>
          <a:off x="305391" y="2029781"/>
          <a:ext cx="1076447" cy="542852"/>
        </a:xfrm>
        <a:prstGeom prst="roundRect">
          <a:avLst>
            <a:gd name="adj" fmla="val 10000"/>
          </a:avLst>
        </a:prstGeom>
        <a:solidFill>
          <a:schemeClr val="lt1">
            <a:alpha val="90000"/>
            <a:hueOff val="0"/>
            <a:satOff val="0"/>
            <a:lumOff val="0"/>
            <a:alphaOff val="0"/>
          </a:schemeClr>
        </a:solidFill>
        <a:ln w="25400" cap="flat" cmpd="sng" algn="ctr">
          <a:solidFill>
            <a:schemeClr val="accent5">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Municipios</a:t>
          </a:r>
          <a:endParaRPr lang="es-EC" sz="1400" kern="1200" dirty="0"/>
        </a:p>
      </dsp:txBody>
      <dsp:txXfrm>
        <a:off x="321291" y="2045681"/>
        <a:ext cx="1044647" cy="511052"/>
      </dsp:txXfrm>
    </dsp:sp>
    <dsp:sp modelId="{2B425232-6EA9-4B9E-9D60-653D2949EE49}">
      <dsp:nvSpPr>
        <dsp:cNvPr id="0" name=""/>
        <dsp:cNvSpPr/>
      </dsp:nvSpPr>
      <dsp:spPr>
        <a:xfrm>
          <a:off x="836" y="4093086"/>
          <a:ext cx="1161670" cy="726320"/>
        </a:xfrm>
        <a:prstGeom prst="roundRect">
          <a:avLst>
            <a:gd name="adj" fmla="val 10000"/>
          </a:avLst>
        </a:prstGeom>
        <a:solidFill>
          <a:schemeClr val="accent5">
            <a:alpha val="3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353C50-BF5F-4150-8996-A8313A6360B0}">
      <dsp:nvSpPr>
        <dsp:cNvPr id="0" name=""/>
        <dsp:cNvSpPr/>
      </dsp:nvSpPr>
      <dsp:spPr>
        <a:xfrm>
          <a:off x="95824" y="4183324"/>
          <a:ext cx="1161670" cy="726320"/>
        </a:xfrm>
        <a:prstGeom prst="roundRect">
          <a:avLst>
            <a:gd name="adj" fmla="val 10000"/>
          </a:avLst>
        </a:prstGeom>
        <a:solidFill>
          <a:schemeClr val="lt1">
            <a:alpha val="90000"/>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Planificación</a:t>
          </a:r>
          <a:endParaRPr lang="es-EC" sz="1400" kern="1200" dirty="0"/>
        </a:p>
      </dsp:txBody>
      <dsp:txXfrm>
        <a:off x="117097" y="4204597"/>
        <a:ext cx="1119124" cy="683774"/>
      </dsp:txXfrm>
    </dsp:sp>
    <dsp:sp modelId="{D90B861F-9E25-4821-8C02-607E0B8FD3A8}">
      <dsp:nvSpPr>
        <dsp:cNvPr id="0" name=""/>
        <dsp:cNvSpPr/>
      </dsp:nvSpPr>
      <dsp:spPr>
        <a:xfrm>
          <a:off x="1625199" y="4093092"/>
          <a:ext cx="1000037" cy="755965"/>
        </a:xfrm>
        <a:prstGeom prst="roundRect">
          <a:avLst>
            <a:gd name="adj" fmla="val 10000"/>
          </a:avLst>
        </a:prstGeom>
        <a:solidFill>
          <a:schemeClr val="accent5">
            <a:alpha val="3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FAF1EB-3FD9-42F7-9535-D43C8A147B34}">
      <dsp:nvSpPr>
        <dsp:cNvPr id="0" name=""/>
        <dsp:cNvSpPr/>
      </dsp:nvSpPr>
      <dsp:spPr>
        <a:xfrm>
          <a:off x="1720186" y="4183329"/>
          <a:ext cx="1000037" cy="755965"/>
        </a:xfrm>
        <a:prstGeom prst="roundRect">
          <a:avLst>
            <a:gd name="adj" fmla="val 10000"/>
          </a:avLst>
        </a:prstGeom>
        <a:solidFill>
          <a:schemeClr val="lt1">
            <a:alpha val="90000"/>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Ocupación del suelo</a:t>
          </a:r>
          <a:endParaRPr lang="es-EC" sz="1400" kern="1200" dirty="0"/>
        </a:p>
      </dsp:txBody>
      <dsp:txXfrm>
        <a:off x="1742327" y="4205470"/>
        <a:ext cx="955755" cy="711683"/>
      </dsp:txXfrm>
    </dsp:sp>
    <dsp:sp modelId="{5E25FE22-B507-4D28-81ED-2D874CBA8E21}">
      <dsp:nvSpPr>
        <dsp:cNvPr id="0" name=""/>
        <dsp:cNvSpPr/>
      </dsp:nvSpPr>
      <dsp:spPr>
        <a:xfrm>
          <a:off x="3780422" y="1033747"/>
          <a:ext cx="1157421" cy="542852"/>
        </a:xfrm>
        <a:prstGeom prst="roundRect">
          <a:avLst>
            <a:gd name="adj" fmla="val 10000"/>
          </a:avLst>
        </a:prstGeom>
        <a:solidFill>
          <a:schemeClr val="accent5">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CF808A-FBEA-4FAD-82C9-48D87BF8C06E}">
      <dsp:nvSpPr>
        <dsp:cNvPr id="0" name=""/>
        <dsp:cNvSpPr/>
      </dsp:nvSpPr>
      <dsp:spPr>
        <a:xfrm>
          <a:off x="3875410" y="1123985"/>
          <a:ext cx="1157421" cy="542852"/>
        </a:xfrm>
        <a:prstGeom prst="roundRect">
          <a:avLst>
            <a:gd name="adj" fmla="val 10000"/>
          </a:avLst>
        </a:prstGeom>
        <a:solidFill>
          <a:schemeClr val="lt1">
            <a:alpha val="90000"/>
            <a:hueOff val="0"/>
            <a:satOff val="0"/>
            <a:lumOff val="0"/>
            <a:alphaOff val="0"/>
          </a:schemeClr>
        </a:solidFill>
        <a:ln w="25400" cap="flat" cmpd="sng" algn="ctr">
          <a:solidFill>
            <a:schemeClr val="accent5">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t>¿Para qué?</a:t>
          </a:r>
          <a:endParaRPr lang="es-EC" sz="1400" b="1" kern="1200" dirty="0"/>
        </a:p>
      </dsp:txBody>
      <dsp:txXfrm>
        <a:off x="3891310" y="1139885"/>
        <a:ext cx="1125621" cy="511052"/>
      </dsp:txXfrm>
    </dsp:sp>
    <dsp:sp modelId="{449AB5D3-D5BC-414F-9CCA-60F74EFC8C0B}">
      <dsp:nvSpPr>
        <dsp:cNvPr id="0" name=""/>
        <dsp:cNvSpPr/>
      </dsp:nvSpPr>
      <dsp:spPr>
        <a:xfrm>
          <a:off x="2394906" y="1952115"/>
          <a:ext cx="1168928" cy="1310783"/>
        </a:xfrm>
        <a:prstGeom prst="roundRect">
          <a:avLst>
            <a:gd name="adj" fmla="val 10000"/>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B33B13-6DBC-4681-8C05-2F2F228B6F08}">
      <dsp:nvSpPr>
        <dsp:cNvPr id="0" name=""/>
        <dsp:cNvSpPr/>
      </dsp:nvSpPr>
      <dsp:spPr>
        <a:xfrm>
          <a:off x="2489894" y="2042353"/>
          <a:ext cx="1168928" cy="1310783"/>
        </a:xfrm>
        <a:prstGeom prst="roundRect">
          <a:avLst>
            <a:gd name="adj" fmla="val 10000"/>
          </a:avLst>
        </a:prstGeom>
        <a:solidFill>
          <a:schemeClr val="lt1">
            <a:alpha val="90000"/>
            <a:hueOff val="0"/>
            <a:satOff val="0"/>
            <a:lumOff val="0"/>
            <a:alphaOff val="0"/>
          </a:schemeClr>
        </a:solidFill>
        <a:ln w="25400" cap="flat" cmpd="sng" algn="ctr">
          <a:solidFill>
            <a:schemeClr val="accent5">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Minimizar impactos negativos de los procesos de urbanización</a:t>
          </a:r>
          <a:endParaRPr lang="es-EC" sz="1400" kern="1200" dirty="0"/>
        </a:p>
      </dsp:txBody>
      <dsp:txXfrm>
        <a:off x="2524131" y="2076590"/>
        <a:ext cx="1100454" cy="1242309"/>
      </dsp:txXfrm>
    </dsp:sp>
    <dsp:sp modelId="{37D253D4-C4CB-4E5E-B78A-8053CB429E16}">
      <dsp:nvSpPr>
        <dsp:cNvPr id="0" name=""/>
        <dsp:cNvSpPr/>
      </dsp:nvSpPr>
      <dsp:spPr>
        <a:xfrm>
          <a:off x="3671595" y="3164881"/>
          <a:ext cx="1094348" cy="1127923"/>
        </a:xfrm>
        <a:prstGeom prst="roundRect">
          <a:avLst>
            <a:gd name="adj" fmla="val 10000"/>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59EE06-E03D-4A41-984F-AC902DB249EE}">
      <dsp:nvSpPr>
        <dsp:cNvPr id="0" name=""/>
        <dsp:cNvSpPr/>
      </dsp:nvSpPr>
      <dsp:spPr>
        <a:xfrm>
          <a:off x="3766583" y="3255119"/>
          <a:ext cx="1094348" cy="1127923"/>
        </a:xfrm>
        <a:prstGeom prst="roundRect">
          <a:avLst>
            <a:gd name="adj" fmla="val 10000"/>
          </a:avLst>
        </a:prstGeom>
        <a:solidFill>
          <a:schemeClr val="lt1">
            <a:alpha val="90000"/>
            <a:hueOff val="0"/>
            <a:satOff val="0"/>
            <a:lumOff val="0"/>
            <a:alphaOff val="0"/>
          </a:schemeClr>
        </a:solidFill>
        <a:ln w="25400" cap="flat" cmpd="sng" algn="ctr">
          <a:solidFill>
            <a:schemeClr val="accent5">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Formular planes, programas y proyectos</a:t>
          </a:r>
          <a:endParaRPr lang="es-EC" sz="1400" kern="1200" dirty="0"/>
        </a:p>
      </dsp:txBody>
      <dsp:txXfrm>
        <a:off x="3798635" y="3287171"/>
        <a:ext cx="1030244" cy="1063819"/>
      </dsp:txXfrm>
    </dsp:sp>
    <dsp:sp modelId="{9AA87E16-2BFF-4263-9D21-9D9FA7929595}">
      <dsp:nvSpPr>
        <dsp:cNvPr id="0" name=""/>
        <dsp:cNvSpPr/>
      </dsp:nvSpPr>
      <dsp:spPr>
        <a:xfrm>
          <a:off x="4818213" y="1897173"/>
          <a:ext cx="1059075" cy="925639"/>
        </a:xfrm>
        <a:prstGeom prst="roundRect">
          <a:avLst>
            <a:gd name="adj" fmla="val 10000"/>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8FB319-A1A7-43DC-B086-F56A8749E190}">
      <dsp:nvSpPr>
        <dsp:cNvPr id="0" name=""/>
        <dsp:cNvSpPr/>
      </dsp:nvSpPr>
      <dsp:spPr>
        <a:xfrm>
          <a:off x="4913201" y="1987411"/>
          <a:ext cx="1059075" cy="925639"/>
        </a:xfrm>
        <a:prstGeom prst="roundRect">
          <a:avLst>
            <a:gd name="adj" fmla="val 10000"/>
          </a:avLst>
        </a:prstGeom>
        <a:solidFill>
          <a:schemeClr val="lt1">
            <a:alpha val="90000"/>
            <a:hueOff val="0"/>
            <a:satOff val="0"/>
            <a:lumOff val="0"/>
            <a:alphaOff val="0"/>
          </a:schemeClr>
        </a:solidFill>
        <a:ln w="25400" cap="flat" cmpd="sng" algn="ctr">
          <a:solidFill>
            <a:schemeClr val="accent5">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Solucionar conflictos de uso de suelo</a:t>
          </a:r>
          <a:endParaRPr lang="es-EC" sz="1400" kern="1200" dirty="0"/>
        </a:p>
      </dsp:txBody>
      <dsp:txXfrm>
        <a:off x="4940312" y="2014522"/>
        <a:ext cx="1004853" cy="871417"/>
      </dsp:txXfrm>
    </dsp:sp>
    <dsp:sp modelId="{D8FEA530-BCFB-46BE-B518-4B9DB9442CFE}">
      <dsp:nvSpPr>
        <dsp:cNvPr id="0" name=""/>
        <dsp:cNvSpPr/>
      </dsp:nvSpPr>
      <dsp:spPr>
        <a:xfrm>
          <a:off x="5833264" y="1033747"/>
          <a:ext cx="1083619" cy="542852"/>
        </a:xfrm>
        <a:prstGeom prst="roundRect">
          <a:avLst>
            <a:gd name="adj" fmla="val 10000"/>
          </a:avLst>
        </a:prstGeom>
        <a:solidFill>
          <a:schemeClr val="accent5">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B1E1CE-74BC-4D43-BA96-6B9829337554}">
      <dsp:nvSpPr>
        <dsp:cNvPr id="0" name=""/>
        <dsp:cNvSpPr/>
      </dsp:nvSpPr>
      <dsp:spPr>
        <a:xfrm>
          <a:off x="5928252" y="1123985"/>
          <a:ext cx="1083619" cy="542852"/>
        </a:xfrm>
        <a:prstGeom prst="roundRect">
          <a:avLst>
            <a:gd name="adj" fmla="val 10000"/>
          </a:avLst>
        </a:prstGeom>
        <a:solidFill>
          <a:schemeClr val="lt1">
            <a:alpha val="90000"/>
            <a:hueOff val="0"/>
            <a:satOff val="0"/>
            <a:lumOff val="0"/>
            <a:alphaOff val="0"/>
          </a:schemeClr>
        </a:solidFill>
        <a:ln w="25400" cap="flat" cmpd="sng" algn="ctr">
          <a:solidFill>
            <a:schemeClr val="accent5">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t>¿Dónde?</a:t>
          </a:r>
          <a:endParaRPr lang="es-EC" sz="1600" b="1" kern="1200" dirty="0"/>
        </a:p>
      </dsp:txBody>
      <dsp:txXfrm>
        <a:off x="5944152" y="1139885"/>
        <a:ext cx="1051819" cy="511052"/>
      </dsp:txXfrm>
    </dsp:sp>
    <dsp:sp modelId="{28E853B7-458B-44EE-B03C-63A7D7674AF4}">
      <dsp:nvSpPr>
        <dsp:cNvPr id="0" name=""/>
        <dsp:cNvSpPr/>
      </dsp:nvSpPr>
      <dsp:spPr>
        <a:xfrm>
          <a:off x="6165995" y="2105439"/>
          <a:ext cx="854886" cy="542852"/>
        </a:xfrm>
        <a:prstGeom prst="roundRect">
          <a:avLst>
            <a:gd name="adj" fmla="val 10000"/>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3B646-9DCF-4927-A66D-543391668716}">
      <dsp:nvSpPr>
        <dsp:cNvPr id="0" name=""/>
        <dsp:cNvSpPr/>
      </dsp:nvSpPr>
      <dsp:spPr>
        <a:xfrm>
          <a:off x="6260982" y="2195677"/>
          <a:ext cx="854886" cy="542852"/>
        </a:xfrm>
        <a:prstGeom prst="roundRect">
          <a:avLst>
            <a:gd name="adj" fmla="val 10000"/>
          </a:avLst>
        </a:prstGeom>
        <a:solidFill>
          <a:schemeClr val="lt1">
            <a:alpha val="90000"/>
            <a:hueOff val="0"/>
            <a:satOff val="0"/>
            <a:lumOff val="0"/>
            <a:alphaOff val="0"/>
          </a:schemeClr>
        </a:solidFill>
        <a:ln w="25400" cap="flat" cmpd="sng" algn="ctr">
          <a:solidFill>
            <a:schemeClr val="accent5">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Municipio</a:t>
          </a:r>
          <a:endParaRPr lang="es-EC" sz="1300" kern="1200" dirty="0"/>
        </a:p>
      </dsp:txBody>
      <dsp:txXfrm>
        <a:off x="6276882" y="2211577"/>
        <a:ext cx="823086" cy="511052"/>
      </dsp:txXfrm>
    </dsp:sp>
    <dsp:sp modelId="{A545290F-8692-4204-AB0B-14BE9F96FB1A}">
      <dsp:nvSpPr>
        <dsp:cNvPr id="0" name=""/>
        <dsp:cNvSpPr/>
      </dsp:nvSpPr>
      <dsp:spPr>
        <a:xfrm>
          <a:off x="7539371" y="953888"/>
          <a:ext cx="854886" cy="542852"/>
        </a:xfrm>
        <a:prstGeom prst="roundRect">
          <a:avLst>
            <a:gd name="adj" fmla="val 10000"/>
          </a:avLst>
        </a:prstGeom>
        <a:solidFill>
          <a:schemeClr val="accent5">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ED8C3C-7642-4FC2-AAA9-38C040AD55F6}">
      <dsp:nvSpPr>
        <dsp:cNvPr id="0" name=""/>
        <dsp:cNvSpPr/>
      </dsp:nvSpPr>
      <dsp:spPr>
        <a:xfrm>
          <a:off x="7634359" y="1044126"/>
          <a:ext cx="854886" cy="542852"/>
        </a:xfrm>
        <a:prstGeom prst="roundRect">
          <a:avLst>
            <a:gd name="adj" fmla="val 10000"/>
          </a:avLst>
        </a:prstGeom>
        <a:solidFill>
          <a:schemeClr val="lt1">
            <a:alpha val="90000"/>
            <a:hueOff val="0"/>
            <a:satOff val="0"/>
            <a:lumOff val="0"/>
            <a:alphaOff val="0"/>
          </a:schemeClr>
        </a:solidFill>
        <a:ln w="25400" cap="flat" cmpd="sng" algn="ctr">
          <a:solidFill>
            <a:schemeClr val="accent5">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smtClean="0"/>
            <a:t>¿Escala?</a:t>
          </a:r>
          <a:endParaRPr lang="es-EC" sz="1400" b="1" kern="1200" dirty="0"/>
        </a:p>
      </dsp:txBody>
      <dsp:txXfrm>
        <a:off x="7650259" y="1060026"/>
        <a:ext cx="823086" cy="511052"/>
      </dsp:txXfrm>
    </dsp:sp>
    <dsp:sp modelId="{C7D65538-BF91-44E4-89D9-045E631F12CE}">
      <dsp:nvSpPr>
        <dsp:cNvPr id="0" name=""/>
        <dsp:cNvSpPr/>
      </dsp:nvSpPr>
      <dsp:spPr>
        <a:xfrm>
          <a:off x="7509254" y="2005939"/>
          <a:ext cx="854886" cy="949661"/>
        </a:xfrm>
        <a:prstGeom prst="roundRect">
          <a:avLst>
            <a:gd name="adj" fmla="val 10000"/>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406C1-BDDD-4E95-BAD7-0E072F2E7C35}">
      <dsp:nvSpPr>
        <dsp:cNvPr id="0" name=""/>
        <dsp:cNvSpPr/>
      </dsp:nvSpPr>
      <dsp:spPr>
        <a:xfrm>
          <a:off x="7604241" y="2096177"/>
          <a:ext cx="854886" cy="949661"/>
        </a:xfrm>
        <a:prstGeom prst="roundRect">
          <a:avLst>
            <a:gd name="adj" fmla="val 10000"/>
          </a:avLst>
        </a:prstGeom>
        <a:solidFill>
          <a:schemeClr val="lt1">
            <a:alpha val="90000"/>
            <a:hueOff val="0"/>
            <a:satOff val="0"/>
            <a:lumOff val="0"/>
            <a:alphaOff val="0"/>
          </a:schemeClr>
        </a:solidFill>
        <a:ln w="25400" cap="flat" cmpd="sng" algn="ctr">
          <a:solidFill>
            <a:schemeClr val="accent5">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1:10000</a:t>
          </a:r>
        </a:p>
        <a:p>
          <a:pPr lvl="0" algn="ctr" defTabSz="622300">
            <a:lnSpc>
              <a:spcPct val="90000"/>
            </a:lnSpc>
            <a:spcBef>
              <a:spcPct val="0"/>
            </a:spcBef>
            <a:spcAft>
              <a:spcPct val="35000"/>
            </a:spcAft>
          </a:pPr>
          <a:r>
            <a:rPr lang="es-EC" sz="1400" kern="1200" dirty="0" smtClean="0"/>
            <a:t>1:5000</a:t>
          </a:r>
          <a:endParaRPr lang="es-EC" sz="1400" kern="1200" dirty="0"/>
        </a:p>
      </dsp:txBody>
      <dsp:txXfrm>
        <a:off x="7629280" y="2121216"/>
        <a:ext cx="804808" cy="8995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E7816-CB37-4562-891D-574B5B61A956}">
      <dsp:nvSpPr>
        <dsp:cNvPr id="0" name=""/>
        <dsp:cNvSpPr/>
      </dsp:nvSpPr>
      <dsp:spPr>
        <a:xfrm>
          <a:off x="4230469" y="959358"/>
          <a:ext cx="1157556" cy="401796"/>
        </a:xfrm>
        <a:custGeom>
          <a:avLst/>
          <a:gdLst/>
          <a:ahLst/>
          <a:cxnLst/>
          <a:rect l="0" t="0" r="0" b="0"/>
          <a:pathLst>
            <a:path>
              <a:moveTo>
                <a:pt x="0" y="0"/>
              </a:moveTo>
              <a:lnTo>
                <a:pt x="0" y="200898"/>
              </a:lnTo>
              <a:lnTo>
                <a:pt x="1157556" y="200898"/>
              </a:lnTo>
              <a:lnTo>
                <a:pt x="1157556" y="4017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AB6355-924A-45E6-BE90-5BF8CB1A7DBF}">
      <dsp:nvSpPr>
        <dsp:cNvPr id="0" name=""/>
        <dsp:cNvSpPr/>
      </dsp:nvSpPr>
      <dsp:spPr>
        <a:xfrm>
          <a:off x="2307586" y="2317813"/>
          <a:ext cx="286997" cy="2238580"/>
        </a:xfrm>
        <a:custGeom>
          <a:avLst/>
          <a:gdLst/>
          <a:ahLst/>
          <a:cxnLst/>
          <a:rect l="0" t="0" r="0" b="0"/>
          <a:pathLst>
            <a:path>
              <a:moveTo>
                <a:pt x="0" y="0"/>
              </a:moveTo>
              <a:lnTo>
                <a:pt x="0" y="2238580"/>
              </a:lnTo>
              <a:lnTo>
                <a:pt x="286997" y="223858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8348F1-A6A9-48FD-80D3-D679E6E5CA84}">
      <dsp:nvSpPr>
        <dsp:cNvPr id="0" name=""/>
        <dsp:cNvSpPr/>
      </dsp:nvSpPr>
      <dsp:spPr>
        <a:xfrm>
          <a:off x="2307586" y="2317813"/>
          <a:ext cx="286997" cy="880125"/>
        </a:xfrm>
        <a:custGeom>
          <a:avLst/>
          <a:gdLst/>
          <a:ahLst/>
          <a:cxnLst/>
          <a:rect l="0" t="0" r="0" b="0"/>
          <a:pathLst>
            <a:path>
              <a:moveTo>
                <a:pt x="0" y="0"/>
              </a:moveTo>
              <a:lnTo>
                <a:pt x="0" y="880125"/>
              </a:lnTo>
              <a:lnTo>
                <a:pt x="286997" y="8801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A60B82-8DB2-45BB-9DC1-1D9A670EE569}">
      <dsp:nvSpPr>
        <dsp:cNvPr id="0" name=""/>
        <dsp:cNvSpPr/>
      </dsp:nvSpPr>
      <dsp:spPr>
        <a:xfrm>
          <a:off x="3072913" y="959358"/>
          <a:ext cx="1157556" cy="401796"/>
        </a:xfrm>
        <a:custGeom>
          <a:avLst/>
          <a:gdLst/>
          <a:ahLst/>
          <a:cxnLst/>
          <a:rect l="0" t="0" r="0" b="0"/>
          <a:pathLst>
            <a:path>
              <a:moveTo>
                <a:pt x="1157556" y="0"/>
              </a:moveTo>
              <a:lnTo>
                <a:pt x="1157556" y="200898"/>
              </a:lnTo>
              <a:lnTo>
                <a:pt x="0" y="200898"/>
              </a:lnTo>
              <a:lnTo>
                <a:pt x="0" y="4017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01A6BC-A924-47FF-A27B-A5F449EDDDD4}">
      <dsp:nvSpPr>
        <dsp:cNvPr id="0" name=""/>
        <dsp:cNvSpPr/>
      </dsp:nvSpPr>
      <dsp:spPr>
        <a:xfrm>
          <a:off x="3130972" y="2699"/>
          <a:ext cx="2198994" cy="95665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CONSTITUCIÓN DE LA REPÚBLICA DEL ECUADOR</a:t>
          </a:r>
          <a:endParaRPr lang="es-ES" sz="2000" kern="1200" dirty="0"/>
        </a:p>
      </dsp:txBody>
      <dsp:txXfrm>
        <a:off x="3130972" y="2699"/>
        <a:ext cx="2198994" cy="956658"/>
      </dsp:txXfrm>
    </dsp:sp>
    <dsp:sp modelId="{95581E37-1859-484B-9B2F-BB774327AB51}">
      <dsp:nvSpPr>
        <dsp:cNvPr id="0" name=""/>
        <dsp:cNvSpPr/>
      </dsp:nvSpPr>
      <dsp:spPr>
        <a:xfrm>
          <a:off x="2116254" y="1361154"/>
          <a:ext cx="1913316" cy="95665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LEYES ORGANICAS QUE REGULAN EL ORDENAMIENTO TERRITORIAL</a:t>
          </a:r>
          <a:endParaRPr lang="es-ES" sz="1400" kern="1200" dirty="0"/>
        </a:p>
      </dsp:txBody>
      <dsp:txXfrm>
        <a:off x="2116254" y="1361154"/>
        <a:ext cx="1913316" cy="956658"/>
      </dsp:txXfrm>
    </dsp:sp>
    <dsp:sp modelId="{4F4DC659-2A3B-411A-BF9F-0CC7C76EE07A}">
      <dsp:nvSpPr>
        <dsp:cNvPr id="0" name=""/>
        <dsp:cNvSpPr/>
      </dsp:nvSpPr>
      <dsp:spPr>
        <a:xfrm>
          <a:off x="2594584" y="2719609"/>
          <a:ext cx="1913316" cy="95665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Código orgánico de planificación y finanzas publicas</a:t>
          </a:r>
          <a:endParaRPr lang="es-ES" sz="1400" kern="1200" dirty="0"/>
        </a:p>
      </dsp:txBody>
      <dsp:txXfrm>
        <a:off x="2594584" y="2719609"/>
        <a:ext cx="1913316" cy="956658"/>
      </dsp:txXfrm>
    </dsp:sp>
    <dsp:sp modelId="{7576494A-B55B-48DA-BD5B-F0EBF2551AF1}">
      <dsp:nvSpPr>
        <dsp:cNvPr id="0" name=""/>
        <dsp:cNvSpPr/>
      </dsp:nvSpPr>
      <dsp:spPr>
        <a:xfrm>
          <a:off x="2594584" y="4078064"/>
          <a:ext cx="1913316" cy="95665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Código orgánico de ordenamiento territorial, autonomía y descentralización</a:t>
          </a:r>
          <a:endParaRPr lang="es-ES" sz="1400" kern="1200" dirty="0"/>
        </a:p>
      </dsp:txBody>
      <dsp:txXfrm>
        <a:off x="2594584" y="4078064"/>
        <a:ext cx="1913316" cy="956658"/>
      </dsp:txXfrm>
    </dsp:sp>
    <dsp:sp modelId="{298329DD-14AB-4936-BD70-45661BE6E9BA}">
      <dsp:nvSpPr>
        <dsp:cNvPr id="0" name=""/>
        <dsp:cNvSpPr/>
      </dsp:nvSpPr>
      <dsp:spPr>
        <a:xfrm>
          <a:off x="4431368" y="1361154"/>
          <a:ext cx="1913316" cy="95665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kern="1200" dirty="0" smtClean="0"/>
            <a:t>LEY ÓRGANICA DE PARTICIPACIÓN CUIDADANA</a:t>
          </a:r>
          <a:endParaRPr lang="es-ES" sz="1400" kern="1200" dirty="0"/>
        </a:p>
      </dsp:txBody>
      <dsp:txXfrm>
        <a:off x="4431368" y="1361154"/>
        <a:ext cx="1913316" cy="9566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9BD9D-08FA-4F58-99D1-E4EF2ECF9169}">
      <dsp:nvSpPr>
        <dsp:cNvPr id="0" name=""/>
        <dsp:cNvSpPr/>
      </dsp:nvSpPr>
      <dsp:spPr>
        <a:xfrm>
          <a:off x="894726" y="630073"/>
          <a:ext cx="2677803" cy="1796124"/>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s-ES" sz="1200" kern="1200" smtClean="0"/>
            <a:t>La Constitución hace énfasis en la necesidad de que todos los niveles de gobierno formulen su respectiva planificación del desarrollo y ordenamiento territorial. </a:t>
          </a:r>
          <a:endParaRPr lang="es-ES" sz="1200" kern="1200"/>
        </a:p>
      </dsp:txBody>
      <dsp:txXfrm>
        <a:off x="1323174" y="630073"/>
        <a:ext cx="2249355" cy="1796124"/>
      </dsp:txXfrm>
    </dsp:sp>
    <dsp:sp modelId="{C60CB1A6-498F-4D46-84A6-88671C5B042A}">
      <dsp:nvSpPr>
        <dsp:cNvPr id="0" name=""/>
        <dsp:cNvSpPr/>
      </dsp:nvSpPr>
      <dsp:spPr>
        <a:xfrm>
          <a:off x="877657" y="2162719"/>
          <a:ext cx="2677803" cy="1796124"/>
        </a:xfrm>
        <a:prstGeom prst="rect">
          <a:avLst/>
        </a:prstGeom>
        <a:solidFill>
          <a:schemeClr val="accent4">
            <a:tint val="40000"/>
            <a:alpha val="90000"/>
            <a:hueOff val="-657618"/>
            <a:satOff val="3693"/>
            <a:lumOff val="235"/>
            <a:alphaOff val="0"/>
          </a:schemeClr>
        </a:solidFill>
        <a:ln w="25400" cap="flat" cmpd="sng" algn="ctr">
          <a:solidFill>
            <a:schemeClr val="accent4">
              <a:tint val="40000"/>
              <a:alpha val="90000"/>
              <a:hueOff val="-657618"/>
              <a:satOff val="3693"/>
              <a:lumOff val="2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s-ES" sz="1200" kern="1200" dirty="0" smtClean="0"/>
            <a:t>El Plan Nacional para el Buen Vivir define políticas y estrategias que deben ser tomadas como directrices generales de acuerdo a la precisión de las competencias y funciones de cada nivel. </a:t>
          </a:r>
          <a:endParaRPr lang="es-ES" sz="1200" kern="1200" dirty="0"/>
        </a:p>
      </dsp:txBody>
      <dsp:txXfrm>
        <a:off x="1306106" y="2162719"/>
        <a:ext cx="2249355" cy="1796124"/>
      </dsp:txXfrm>
    </dsp:sp>
    <dsp:sp modelId="{76854DF4-A42F-4297-A0B3-A3C027D0D457}">
      <dsp:nvSpPr>
        <dsp:cNvPr id="0" name=""/>
        <dsp:cNvSpPr/>
      </dsp:nvSpPr>
      <dsp:spPr>
        <a:xfrm>
          <a:off x="453902" y="78132"/>
          <a:ext cx="1929542" cy="91563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smtClean="0"/>
            <a:t>PLAN NACIONAL DEL BUEN VIVIR 2009-2013</a:t>
          </a:r>
          <a:endParaRPr lang="es-ES" sz="1050" kern="1200" dirty="0"/>
        </a:p>
      </dsp:txBody>
      <dsp:txXfrm>
        <a:off x="736477" y="212224"/>
        <a:ext cx="1364392" cy="647453"/>
      </dsp:txXfrm>
    </dsp:sp>
    <dsp:sp modelId="{53229E79-28F2-48A1-B7FD-9ECFB639C730}">
      <dsp:nvSpPr>
        <dsp:cNvPr id="0" name=""/>
        <dsp:cNvSpPr/>
      </dsp:nvSpPr>
      <dsp:spPr>
        <a:xfrm>
          <a:off x="5485003" y="366594"/>
          <a:ext cx="2760123" cy="916095"/>
        </a:xfrm>
        <a:prstGeom prst="rect">
          <a:avLst/>
        </a:prstGeom>
        <a:solidFill>
          <a:schemeClr val="accent4">
            <a:tint val="40000"/>
            <a:alpha val="90000"/>
            <a:hueOff val="-1315235"/>
            <a:satOff val="7386"/>
            <a:lumOff val="469"/>
            <a:alphaOff val="0"/>
          </a:schemeClr>
        </a:solidFill>
        <a:ln w="25400" cap="flat" cmpd="sng" algn="ctr">
          <a:solidFill>
            <a:schemeClr val="accent4">
              <a:tint val="40000"/>
              <a:alpha val="90000"/>
              <a:hueOff val="-1315235"/>
              <a:satOff val="7386"/>
              <a:lumOff val="4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ctr" defTabSz="622300">
            <a:lnSpc>
              <a:spcPct val="90000"/>
            </a:lnSpc>
            <a:spcBef>
              <a:spcPct val="0"/>
            </a:spcBef>
            <a:spcAft>
              <a:spcPct val="35000"/>
            </a:spcAft>
          </a:pPr>
          <a:r>
            <a:rPr lang="es-ES" sz="1400" b="1" kern="1200" dirty="0" smtClean="0"/>
            <a:t>OBJETIVOS DEL O.T.</a:t>
          </a:r>
          <a:endParaRPr lang="es-ES" sz="1400" b="1" kern="1200" dirty="0"/>
        </a:p>
      </dsp:txBody>
      <dsp:txXfrm>
        <a:off x="5926623" y="366594"/>
        <a:ext cx="2318504" cy="916095"/>
      </dsp:txXfrm>
    </dsp:sp>
    <dsp:sp modelId="{5859F67B-BCE7-4DE6-8BFA-A71EA643FAF3}">
      <dsp:nvSpPr>
        <dsp:cNvPr id="0" name=""/>
        <dsp:cNvSpPr/>
      </dsp:nvSpPr>
      <dsp:spPr>
        <a:xfrm>
          <a:off x="5485003" y="1282690"/>
          <a:ext cx="2760123" cy="916095"/>
        </a:xfrm>
        <a:prstGeom prst="rect">
          <a:avLst/>
        </a:prstGeom>
        <a:solidFill>
          <a:schemeClr val="accent4">
            <a:tint val="40000"/>
            <a:alpha val="90000"/>
            <a:hueOff val="-1972853"/>
            <a:satOff val="11079"/>
            <a:lumOff val="704"/>
            <a:alphaOff val="0"/>
          </a:schemeClr>
        </a:solidFill>
        <a:ln w="25400" cap="flat" cmpd="sng" algn="ctr">
          <a:solidFill>
            <a:schemeClr val="accent4">
              <a:tint val="40000"/>
              <a:alpha val="90000"/>
              <a:hueOff val="-1972853"/>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ctr" defTabSz="533400">
            <a:lnSpc>
              <a:spcPct val="90000"/>
            </a:lnSpc>
            <a:spcBef>
              <a:spcPct val="0"/>
            </a:spcBef>
            <a:spcAft>
              <a:spcPct val="35000"/>
            </a:spcAft>
          </a:pPr>
          <a:r>
            <a:rPr lang="es-ES" sz="1200" b="0" kern="1200" dirty="0" smtClean="0"/>
            <a:t>El diagnostico territorial, orientado a detectar su base problemática.</a:t>
          </a:r>
          <a:endParaRPr lang="es-ES" sz="1200" kern="1200" dirty="0"/>
        </a:p>
      </dsp:txBody>
      <dsp:txXfrm>
        <a:off x="5926623" y="1282690"/>
        <a:ext cx="2318504" cy="916095"/>
      </dsp:txXfrm>
    </dsp:sp>
    <dsp:sp modelId="{D371A8B3-8372-4F46-9B48-2F64FD2799D2}">
      <dsp:nvSpPr>
        <dsp:cNvPr id="0" name=""/>
        <dsp:cNvSpPr/>
      </dsp:nvSpPr>
      <dsp:spPr>
        <a:xfrm>
          <a:off x="5485003" y="2198786"/>
          <a:ext cx="2760123" cy="916095"/>
        </a:xfrm>
        <a:prstGeom prst="rect">
          <a:avLst/>
        </a:prstGeom>
        <a:solidFill>
          <a:schemeClr val="accent4">
            <a:tint val="40000"/>
            <a:alpha val="90000"/>
            <a:hueOff val="-2630471"/>
            <a:satOff val="14771"/>
            <a:lumOff val="939"/>
            <a:alphaOff val="0"/>
          </a:schemeClr>
        </a:solidFill>
        <a:ln w="25400" cap="flat" cmpd="sng" algn="ctr">
          <a:solidFill>
            <a:schemeClr val="accent4">
              <a:tint val="40000"/>
              <a:alpha val="90000"/>
              <a:hueOff val="-2630471"/>
              <a:satOff val="14771"/>
              <a:lumOff val="9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ctr" defTabSz="533400">
            <a:lnSpc>
              <a:spcPct val="90000"/>
            </a:lnSpc>
            <a:spcBef>
              <a:spcPct val="0"/>
            </a:spcBef>
            <a:spcAft>
              <a:spcPct val="35000"/>
            </a:spcAft>
          </a:pPr>
          <a:r>
            <a:rPr lang="es-ES" sz="1200" b="0" kern="1200" dirty="0" smtClean="0"/>
            <a:t>Organizar y crear escenarios, modelando el sistema territorial en función de sus potencialidades.</a:t>
          </a:r>
          <a:endParaRPr lang="es-ES" sz="1200" b="1" kern="1200" dirty="0"/>
        </a:p>
      </dsp:txBody>
      <dsp:txXfrm>
        <a:off x="5926623" y="2198786"/>
        <a:ext cx="2318504" cy="916095"/>
      </dsp:txXfrm>
    </dsp:sp>
    <dsp:sp modelId="{541FCDA5-5606-4D48-9658-71F1A99A2142}">
      <dsp:nvSpPr>
        <dsp:cNvPr id="0" name=""/>
        <dsp:cNvSpPr/>
      </dsp:nvSpPr>
      <dsp:spPr>
        <a:xfrm>
          <a:off x="5485003" y="3114881"/>
          <a:ext cx="2760123" cy="916095"/>
        </a:xfrm>
        <a:prstGeom prst="rect">
          <a:avLst/>
        </a:prstGeom>
        <a:solidFill>
          <a:schemeClr val="accent4">
            <a:tint val="40000"/>
            <a:alpha val="90000"/>
            <a:hueOff val="-3288088"/>
            <a:satOff val="18464"/>
            <a:lumOff val="1173"/>
            <a:alphaOff val="0"/>
          </a:schemeClr>
        </a:solidFill>
        <a:ln w="25400" cap="flat" cmpd="sng" algn="ctr">
          <a:solidFill>
            <a:schemeClr val="accent4">
              <a:tint val="40000"/>
              <a:alpha val="90000"/>
              <a:hueOff val="-3288088"/>
              <a:satOff val="18464"/>
              <a:lumOff val="11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ctr" defTabSz="488950">
            <a:lnSpc>
              <a:spcPct val="90000"/>
            </a:lnSpc>
            <a:spcBef>
              <a:spcPct val="0"/>
            </a:spcBef>
            <a:spcAft>
              <a:spcPct val="35000"/>
            </a:spcAft>
          </a:pPr>
          <a:r>
            <a:rPr lang="es-ES" sz="1100" b="0" kern="1200" dirty="0" smtClean="0"/>
            <a:t>Fortalecer los mecanismos de interacción participativa entre las actividades gubernamentales: publicas, sociales, privadas y la ciudadanía.</a:t>
          </a:r>
          <a:endParaRPr lang="es-ES" sz="1100" b="1" kern="1200" dirty="0"/>
        </a:p>
      </dsp:txBody>
      <dsp:txXfrm>
        <a:off x="5926623" y="3114881"/>
        <a:ext cx="2318504" cy="916095"/>
      </dsp:txXfrm>
    </dsp:sp>
    <dsp:sp modelId="{181D7481-FE39-481D-A050-43FA17CDFD2C}">
      <dsp:nvSpPr>
        <dsp:cNvPr id="0" name=""/>
        <dsp:cNvSpPr/>
      </dsp:nvSpPr>
      <dsp:spPr>
        <a:xfrm>
          <a:off x="5485003" y="4030977"/>
          <a:ext cx="2760123" cy="916095"/>
        </a:xfrm>
        <a:prstGeom prst="rect">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s-ES" sz="1200" b="0" kern="1200" dirty="0" smtClean="0"/>
            <a:t>Regular la ocupación y uso del territorio.</a:t>
          </a:r>
          <a:endParaRPr lang="es-ES" sz="1200" b="1" kern="1200" dirty="0"/>
        </a:p>
      </dsp:txBody>
      <dsp:txXfrm>
        <a:off x="5926623" y="4030977"/>
        <a:ext cx="2318504" cy="916095"/>
      </dsp:txXfrm>
    </dsp:sp>
    <dsp:sp modelId="{C46D2FCA-4ABE-4C17-BED3-A9E71653D63E}">
      <dsp:nvSpPr>
        <dsp:cNvPr id="0" name=""/>
        <dsp:cNvSpPr/>
      </dsp:nvSpPr>
      <dsp:spPr>
        <a:xfrm>
          <a:off x="4301703" y="78132"/>
          <a:ext cx="1871078" cy="914227"/>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smtClean="0"/>
            <a:t>SISTEMA NACIONAL DE PLANIFICACIÓN Y DESARROLLO</a:t>
          </a:r>
          <a:endParaRPr lang="es-ES" sz="1050" kern="1200" dirty="0"/>
        </a:p>
      </dsp:txBody>
      <dsp:txXfrm>
        <a:off x="4575716" y="212017"/>
        <a:ext cx="1323052" cy="6464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394BA-BC1E-49DA-94BD-DF2EE15FDA34}">
      <dsp:nvSpPr>
        <dsp:cNvPr id="0" name=""/>
        <dsp:cNvSpPr/>
      </dsp:nvSpPr>
      <dsp:spPr>
        <a:xfrm>
          <a:off x="1004" y="961394"/>
          <a:ext cx="3656707" cy="123737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S" sz="1800" b="1" kern="1200" dirty="0" smtClean="0"/>
            <a:t>“Zonificación, Uso y Ocupación del Suelo”   </a:t>
          </a:r>
          <a:endParaRPr lang="es-ES" sz="1800" kern="1200" dirty="0"/>
        </a:p>
      </dsp:txBody>
      <dsp:txXfrm>
        <a:off x="37245" y="997635"/>
        <a:ext cx="3584225" cy="1164892"/>
      </dsp:txXfrm>
    </dsp:sp>
    <dsp:sp modelId="{2029E4B9-E690-44A6-9239-30657048BE03}">
      <dsp:nvSpPr>
        <dsp:cNvPr id="0" name=""/>
        <dsp:cNvSpPr/>
      </dsp:nvSpPr>
      <dsp:spPr>
        <a:xfrm>
          <a:off x="366675" y="2198768"/>
          <a:ext cx="365670" cy="1371265"/>
        </a:xfrm>
        <a:custGeom>
          <a:avLst/>
          <a:gdLst/>
          <a:ahLst/>
          <a:cxnLst/>
          <a:rect l="0" t="0" r="0" b="0"/>
          <a:pathLst>
            <a:path>
              <a:moveTo>
                <a:pt x="0" y="0"/>
              </a:moveTo>
              <a:lnTo>
                <a:pt x="0" y="1371265"/>
              </a:lnTo>
              <a:lnTo>
                <a:pt x="365670" y="137126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1DDD75-7179-4DF8-B948-60CFCFBE5F7F}">
      <dsp:nvSpPr>
        <dsp:cNvPr id="0" name=""/>
        <dsp:cNvSpPr/>
      </dsp:nvSpPr>
      <dsp:spPr>
        <a:xfrm>
          <a:off x="732345" y="2655857"/>
          <a:ext cx="2925365" cy="182835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S" sz="1900" kern="1200" dirty="0" smtClean="0"/>
            <a:t>Tiene artículos en los cuales se garantiza un correcto uso y ocupación del suelo.</a:t>
          </a:r>
          <a:endParaRPr lang="es-ES" sz="1900" kern="1200" dirty="0"/>
        </a:p>
      </dsp:txBody>
      <dsp:txXfrm>
        <a:off x="785896" y="2709408"/>
        <a:ext cx="2818263" cy="1721251"/>
      </dsp:txXfrm>
    </dsp:sp>
    <dsp:sp modelId="{BE82A973-076B-4A5B-8B80-AA89D877BC26}">
      <dsp:nvSpPr>
        <dsp:cNvPr id="0" name=""/>
        <dsp:cNvSpPr/>
      </dsp:nvSpPr>
      <dsp:spPr>
        <a:xfrm>
          <a:off x="4571888" y="961394"/>
          <a:ext cx="3656707" cy="118161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smtClean="0"/>
            <a:t>Ordenanza de “Gestión Ambiental” </a:t>
          </a:r>
          <a:endParaRPr lang="es-ES" sz="2000" b="1" kern="1200" dirty="0"/>
        </a:p>
      </dsp:txBody>
      <dsp:txXfrm>
        <a:off x="4606496" y="996002"/>
        <a:ext cx="3587491" cy="1112394"/>
      </dsp:txXfrm>
    </dsp:sp>
    <dsp:sp modelId="{DC4E3C95-4447-4BC8-A71A-F82BD4969F34}">
      <dsp:nvSpPr>
        <dsp:cNvPr id="0" name=""/>
        <dsp:cNvSpPr/>
      </dsp:nvSpPr>
      <dsp:spPr>
        <a:xfrm>
          <a:off x="4937559" y="2143004"/>
          <a:ext cx="365670" cy="1371265"/>
        </a:xfrm>
        <a:custGeom>
          <a:avLst/>
          <a:gdLst/>
          <a:ahLst/>
          <a:cxnLst/>
          <a:rect l="0" t="0" r="0" b="0"/>
          <a:pathLst>
            <a:path>
              <a:moveTo>
                <a:pt x="0" y="0"/>
              </a:moveTo>
              <a:lnTo>
                <a:pt x="0" y="1371265"/>
              </a:lnTo>
              <a:lnTo>
                <a:pt x="365670" y="137126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169B8F-A9EA-44C1-8EA2-4E294C5EA27C}">
      <dsp:nvSpPr>
        <dsp:cNvPr id="0" name=""/>
        <dsp:cNvSpPr/>
      </dsp:nvSpPr>
      <dsp:spPr>
        <a:xfrm>
          <a:off x="5303229" y="2600092"/>
          <a:ext cx="2925365" cy="182835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s-ES" sz="1900" kern="1200" dirty="0" smtClean="0"/>
            <a:t>Dicho título contiene las normas de calidad ambiental de los recursos aire, agua, suelo, y disposición final de desechos sólidos.</a:t>
          </a:r>
          <a:endParaRPr lang="es-ES" sz="1900" kern="1200" dirty="0"/>
        </a:p>
      </dsp:txBody>
      <dsp:txXfrm>
        <a:off x="5356780" y="2653643"/>
        <a:ext cx="2818263" cy="17212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D7D59-8D38-45DF-9A84-01402F32EA2B}">
      <dsp:nvSpPr>
        <dsp:cNvPr id="0" name=""/>
        <dsp:cNvSpPr/>
      </dsp:nvSpPr>
      <dsp:spPr>
        <a:xfrm rot="5400000">
          <a:off x="158244" y="2149753"/>
          <a:ext cx="591903" cy="67386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262C68-1FD6-479D-8CB2-C9A3A3AB6CCB}">
      <dsp:nvSpPr>
        <dsp:cNvPr id="0" name=""/>
        <dsp:cNvSpPr/>
      </dsp:nvSpPr>
      <dsp:spPr>
        <a:xfrm>
          <a:off x="1426" y="1493617"/>
          <a:ext cx="996416" cy="697459"/>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RIO SAN PEDRO</a:t>
          </a:r>
          <a:endParaRPr lang="es-ES" sz="1400" kern="1200" dirty="0"/>
        </a:p>
      </dsp:txBody>
      <dsp:txXfrm>
        <a:off x="35479" y="1527670"/>
        <a:ext cx="928310" cy="629353"/>
      </dsp:txXfrm>
    </dsp:sp>
    <dsp:sp modelId="{BBBDE9F5-4BDE-437B-B77A-1DDEF2CC99E7}">
      <dsp:nvSpPr>
        <dsp:cNvPr id="0" name=""/>
        <dsp:cNvSpPr/>
      </dsp:nvSpPr>
      <dsp:spPr>
        <a:xfrm>
          <a:off x="997842" y="1560135"/>
          <a:ext cx="724698" cy="563717"/>
        </a:xfrm>
        <a:prstGeom prst="rect">
          <a:avLst/>
        </a:prstGeom>
        <a:noFill/>
        <a:ln>
          <a:noFill/>
        </a:ln>
        <a:effectLst/>
      </dsp:spPr>
      <dsp:style>
        <a:lnRef idx="0">
          <a:scrgbClr r="0" g="0" b="0"/>
        </a:lnRef>
        <a:fillRef idx="0">
          <a:scrgbClr r="0" g="0" b="0"/>
        </a:fillRef>
        <a:effectRef idx="0">
          <a:scrgbClr r="0" g="0" b="0"/>
        </a:effectRef>
        <a:fontRef idx="minor"/>
      </dsp:style>
    </dsp:sp>
    <dsp:sp modelId="{FECEAB3D-C31D-448C-A149-8351A914740E}">
      <dsp:nvSpPr>
        <dsp:cNvPr id="0" name=""/>
        <dsp:cNvSpPr/>
      </dsp:nvSpPr>
      <dsp:spPr>
        <a:xfrm rot="5400000">
          <a:off x="984379" y="2933230"/>
          <a:ext cx="591903" cy="673860"/>
        </a:xfrm>
        <a:prstGeom prst="bentUpArrow">
          <a:avLst>
            <a:gd name="adj1" fmla="val 32840"/>
            <a:gd name="adj2" fmla="val 25000"/>
            <a:gd name="adj3" fmla="val 35780"/>
          </a:avLst>
        </a:prstGeom>
        <a:solidFill>
          <a:schemeClr val="accent1">
            <a:tint val="50000"/>
            <a:hueOff val="-13089513"/>
            <a:satOff val="-703"/>
            <a:lumOff val="113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5B1988-7D8F-4A15-AD0F-3607A7B989B0}">
      <dsp:nvSpPr>
        <dsp:cNvPr id="0" name=""/>
        <dsp:cNvSpPr/>
      </dsp:nvSpPr>
      <dsp:spPr>
        <a:xfrm>
          <a:off x="827561" y="2277093"/>
          <a:ext cx="996416" cy="697459"/>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RIO PITA </a:t>
          </a:r>
          <a:endParaRPr lang="es-ES" sz="1400" kern="1200" dirty="0"/>
        </a:p>
      </dsp:txBody>
      <dsp:txXfrm>
        <a:off x="861614" y="2311146"/>
        <a:ext cx="928310" cy="629353"/>
      </dsp:txXfrm>
    </dsp:sp>
    <dsp:sp modelId="{3BBF751C-9727-4789-B126-1D5E5C5AD054}">
      <dsp:nvSpPr>
        <dsp:cNvPr id="0" name=""/>
        <dsp:cNvSpPr/>
      </dsp:nvSpPr>
      <dsp:spPr>
        <a:xfrm>
          <a:off x="1823977" y="2343612"/>
          <a:ext cx="724698" cy="563717"/>
        </a:xfrm>
        <a:prstGeom prst="rect">
          <a:avLst/>
        </a:prstGeom>
        <a:noFill/>
        <a:ln>
          <a:noFill/>
        </a:ln>
        <a:effectLst/>
      </dsp:spPr>
      <dsp:style>
        <a:lnRef idx="0">
          <a:scrgbClr r="0" g="0" b="0"/>
        </a:lnRef>
        <a:fillRef idx="0">
          <a:scrgbClr r="0" g="0" b="0"/>
        </a:fillRef>
        <a:effectRef idx="0">
          <a:scrgbClr r="0" g="0" b="0"/>
        </a:effectRef>
        <a:fontRef idx="minor"/>
      </dsp:style>
    </dsp:sp>
    <dsp:sp modelId="{036BB668-E673-4840-B57B-567F6272ED8C}">
      <dsp:nvSpPr>
        <dsp:cNvPr id="0" name=""/>
        <dsp:cNvSpPr/>
      </dsp:nvSpPr>
      <dsp:spPr>
        <a:xfrm>
          <a:off x="1653696" y="3060570"/>
          <a:ext cx="996416" cy="697459"/>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RIO SANTA CLARA</a:t>
          </a:r>
          <a:endParaRPr lang="es-ES" sz="1400" kern="1200" dirty="0"/>
        </a:p>
      </dsp:txBody>
      <dsp:txXfrm>
        <a:off x="1687749" y="3094623"/>
        <a:ext cx="928310" cy="6293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8276F-EC85-4E20-BACE-A45FE6AE06D8}">
      <dsp:nvSpPr>
        <dsp:cNvPr id="0" name=""/>
        <dsp:cNvSpPr/>
      </dsp:nvSpPr>
      <dsp:spPr>
        <a:xfrm>
          <a:off x="3444" y="791608"/>
          <a:ext cx="2005117" cy="802047"/>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s-ES" sz="1100" kern="1200" dirty="0" smtClean="0"/>
            <a:t>Tipo A compuestos por Residuos de alimentos o de la preparación de los mismos, 66,71 %</a:t>
          </a:r>
          <a:endParaRPr lang="es-ES" sz="1100" kern="1200" dirty="0"/>
        </a:p>
      </dsp:txBody>
      <dsp:txXfrm>
        <a:off x="404468" y="791608"/>
        <a:ext cx="1203070" cy="802047"/>
      </dsp:txXfrm>
    </dsp:sp>
    <dsp:sp modelId="{839BA694-DC5A-4592-A9D0-8093FA5B83A2}">
      <dsp:nvSpPr>
        <dsp:cNvPr id="0" name=""/>
        <dsp:cNvSpPr/>
      </dsp:nvSpPr>
      <dsp:spPr>
        <a:xfrm>
          <a:off x="1808050" y="791608"/>
          <a:ext cx="2005117" cy="802047"/>
        </a:xfrm>
        <a:prstGeom prst="chevron">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s-ES" sz="1100" kern="1200" dirty="0" smtClean="0"/>
            <a:t>Tipo B compuestos por papel, cartón y madera que son el 7,3%</a:t>
          </a:r>
          <a:endParaRPr lang="es-ES" sz="1100" kern="1200" dirty="0"/>
        </a:p>
      </dsp:txBody>
      <dsp:txXfrm>
        <a:off x="2209074" y="791608"/>
        <a:ext cx="1203070" cy="802047"/>
      </dsp:txXfrm>
    </dsp:sp>
    <dsp:sp modelId="{C05A7D42-82C5-4A45-9403-672C8728F6E3}">
      <dsp:nvSpPr>
        <dsp:cNvPr id="0" name=""/>
        <dsp:cNvSpPr/>
      </dsp:nvSpPr>
      <dsp:spPr>
        <a:xfrm>
          <a:off x="3612656" y="791608"/>
          <a:ext cx="2005117" cy="802047"/>
        </a:xfrm>
        <a:prstGeom prst="chevron">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s-ES" sz="1100" kern="1200" dirty="0" smtClean="0"/>
            <a:t>Tipo C compuestos por metal, plástico y vidrio que son el 13,64 %</a:t>
          </a:r>
          <a:endParaRPr lang="es-ES" sz="1100" kern="1200" dirty="0"/>
        </a:p>
      </dsp:txBody>
      <dsp:txXfrm>
        <a:off x="4013680" y="791608"/>
        <a:ext cx="1203070" cy="802047"/>
      </dsp:txXfrm>
    </dsp:sp>
    <dsp:sp modelId="{6AB16437-7E47-43C0-8ECD-FE534CC203A9}">
      <dsp:nvSpPr>
        <dsp:cNvPr id="0" name=""/>
        <dsp:cNvSpPr/>
      </dsp:nvSpPr>
      <dsp:spPr>
        <a:xfrm>
          <a:off x="5417262" y="791608"/>
          <a:ext cx="2005117" cy="802047"/>
        </a:xfrm>
        <a:prstGeom prst="chevron">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66725">
            <a:lnSpc>
              <a:spcPct val="90000"/>
            </a:lnSpc>
            <a:spcBef>
              <a:spcPct val="0"/>
            </a:spcBef>
            <a:spcAft>
              <a:spcPct val="35000"/>
            </a:spcAft>
          </a:pPr>
          <a:r>
            <a:rPr lang="es-ES" sz="1050" kern="1200" dirty="0" smtClean="0"/>
            <a:t>Tipo D compuestos por Residuos que no se encuentran en los grupos anteriores y son el 10,609 %.</a:t>
          </a:r>
          <a:endParaRPr lang="es-ES" sz="1050" kern="1200" dirty="0"/>
        </a:p>
      </dsp:txBody>
      <dsp:txXfrm>
        <a:off x="5818286" y="791608"/>
        <a:ext cx="1203070" cy="8020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6FDC-B599-476B-A058-DBE1EEECDB0F}">
      <dsp:nvSpPr>
        <dsp:cNvPr id="0" name=""/>
        <dsp:cNvSpPr/>
      </dsp:nvSpPr>
      <dsp:spPr>
        <a:xfrm>
          <a:off x="0" y="0"/>
          <a:ext cx="6336792" cy="87489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En el año 2004 se inauguró el </a:t>
          </a:r>
          <a:r>
            <a:rPr lang="es-ES" sz="1600" kern="1200" dirty="0" err="1" smtClean="0"/>
            <a:t>River</a:t>
          </a:r>
          <a:r>
            <a:rPr lang="es-ES" sz="1600" kern="1200" dirty="0" smtClean="0"/>
            <a:t> Mall, el primer Centro Comercial de </a:t>
          </a:r>
          <a:r>
            <a:rPr lang="es-ES" sz="1600" kern="1200" dirty="0" err="1" smtClean="0"/>
            <a:t>Sangolquì</a:t>
          </a:r>
          <a:r>
            <a:rPr lang="es-ES" sz="1600" kern="1200" dirty="0" smtClean="0"/>
            <a:t> y del Valle de los Chillos, y se convirtió en una nueva centralidad comercial de la región.</a:t>
          </a:r>
          <a:endParaRPr lang="es-ES" sz="1600" kern="1200" dirty="0"/>
        </a:p>
      </dsp:txBody>
      <dsp:txXfrm>
        <a:off x="25625" y="25625"/>
        <a:ext cx="5290346" cy="823647"/>
      </dsp:txXfrm>
    </dsp:sp>
    <dsp:sp modelId="{2BB882B5-7284-41C9-AF4E-7B62FC2BB422}">
      <dsp:nvSpPr>
        <dsp:cNvPr id="0" name=""/>
        <dsp:cNvSpPr/>
      </dsp:nvSpPr>
      <dsp:spPr>
        <a:xfrm>
          <a:off x="473202" y="996410"/>
          <a:ext cx="6336792" cy="874897"/>
        </a:xfrm>
        <a:prstGeom prst="roundRect">
          <a:avLst>
            <a:gd name="adj" fmla="val 10000"/>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smtClean="0"/>
            <a:t>En </a:t>
          </a:r>
          <a:r>
            <a:rPr lang="es-ES" sz="1600" kern="1200" dirty="0" smtClean="0"/>
            <a:t>el 2005 se inauguró el centro comercial "San Luis Shopping", asentado sobre una de las haciendas más antiguas y tradicionales de la zona.</a:t>
          </a:r>
          <a:endParaRPr lang="es-ES" sz="1600" kern="1200" dirty="0"/>
        </a:p>
      </dsp:txBody>
      <dsp:txXfrm>
        <a:off x="498827" y="1022035"/>
        <a:ext cx="5243656" cy="823647"/>
      </dsp:txXfrm>
    </dsp:sp>
    <dsp:sp modelId="{456DAF34-33F0-4455-A237-174915F5BD47}">
      <dsp:nvSpPr>
        <dsp:cNvPr id="0" name=""/>
        <dsp:cNvSpPr/>
      </dsp:nvSpPr>
      <dsp:spPr>
        <a:xfrm>
          <a:off x="946403" y="1992821"/>
          <a:ext cx="6336792" cy="874897"/>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La parroquia de </a:t>
          </a:r>
          <a:r>
            <a:rPr lang="es-ES" sz="1600" kern="1200" dirty="0" err="1" smtClean="0"/>
            <a:t>Sangolquí</a:t>
          </a:r>
          <a:r>
            <a:rPr lang="es-ES" sz="1600" kern="1200" dirty="0" smtClean="0"/>
            <a:t> es conocida por su constante actividad comercial. </a:t>
          </a:r>
          <a:endParaRPr lang="es-ES" sz="1600" kern="1200" dirty="0"/>
        </a:p>
      </dsp:txBody>
      <dsp:txXfrm>
        <a:off x="972028" y="2018446"/>
        <a:ext cx="5243656" cy="823647"/>
      </dsp:txXfrm>
    </dsp:sp>
    <dsp:sp modelId="{5B48116C-9A37-4056-ADD0-47E8327A6A85}">
      <dsp:nvSpPr>
        <dsp:cNvPr id="0" name=""/>
        <dsp:cNvSpPr/>
      </dsp:nvSpPr>
      <dsp:spPr>
        <a:xfrm>
          <a:off x="1419605" y="2989232"/>
          <a:ext cx="6336792" cy="874897"/>
        </a:xfrm>
        <a:prstGeom prst="roundRect">
          <a:avLst>
            <a:gd name="adj" fmla="val 10000"/>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Se encuentran múltiples tipos de establecimiento que van desde la venta de electrodomésticos hasta la venta de comidas como el típico “</a:t>
          </a:r>
          <a:r>
            <a:rPr lang="es-ES" sz="1600" i="1" kern="1200" dirty="0" err="1" smtClean="0"/>
            <a:t>hornado</a:t>
          </a:r>
          <a:r>
            <a:rPr lang="es-ES" sz="1600" i="1" kern="1200" dirty="0" smtClean="0"/>
            <a:t> </a:t>
          </a:r>
          <a:r>
            <a:rPr lang="es-ES" sz="1600" i="1" kern="1200" dirty="0" err="1" smtClean="0"/>
            <a:t>Sangolquíleño</a:t>
          </a:r>
          <a:r>
            <a:rPr lang="es-ES" sz="1600" kern="1200" dirty="0" smtClean="0"/>
            <a:t>”.</a:t>
          </a:r>
          <a:endParaRPr lang="es-ES" sz="1600" kern="1200" dirty="0"/>
        </a:p>
      </dsp:txBody>
      <dsp:txXfrm>
        <a:off x="1445230" y="3014857"/>
        <a:ext cx="5243656" cy="823647"/>
      </dsp:txXfrm>
    </dsp:sp>
    <dsp:sp modelId="{383F1B07-4B52-43A7-9035-003571B22B50}">
      <dsp:nvSpPr>
        <dsp:cNvPr id="0" name=""/>
        <dsp:cNvSpPr/>
      </dsp:nvSpPr>
      <dsp:spPr>
        <a:xfrm>
          <a:off x="1892807" y="3985642"/>
          <a:ext cx="6336792" cy="874897"/>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 Además de esto las ferias y mercados son conocidas a nivel local.</a:t>
          </a:r>
          <a:endParaRPr lang="es-ES" sz="1600" kern="1200" dirty="0"/>
        </a:p>
      </dsp:txBody>
      <dsp:txXfrm>
        <a:off x="1918432" y="4011267"/>
        <a:ext cx="5243656" cy="823647"/>
      </dsp:txXfrm>
    </dsp:sp>
    <dsp:sp modelId="{CF8CF965-EA24-4A01-BC39-D7F35748BA7C}">
      <dsp:nvSpPr>
        <dsp:cNvPr id="0" name=""/>
        <dsp:cNvSpPr/>
      </dsp:nvSpPr>
      <dsp:spPr>
        <a:xfrm>
          <a:off x="5768108" y="639161"/>
          <a:ext cx="568683" cy="568683"/>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s-ES" sz="2500" kern="1200"/>
        </a:p>
      </dsp:txBody>
      <dsp:txXfrm>
        <a:off x="5896062" y="639161"/>
        <a:ext cx="312775" cy="427934"/>
      </dsp:txXfrm>
    </dsp:sp>
    <dsp:sp modelId="{6FD5F7E1-5683-4E6F-9B18-6E1082DAF7EA}">
      <dsp:nvSpPr>
        <dsp:cNvPr id="0" name=""/>
        <dsp:cNvSpPr/>
      </dsp:nvSpPr>
      <dsp:spPr>
        <a:xfrm>
          <a:off x="6241310" y="1635571"/>
          <a:ext cx="568683" cy="568683"/>
        </a:xfrm>
        <a:prstGeom prst="downArrow">
          <a:avLst>
            <a:gd name="adj1" fmla="val 55000"/>
            <a:gd name="adj2" fmla="val 45000"/>
          </a:avLst>
        </a:prstGeom>
        <a:solidFill>
          <a:schemeClr val="accent3">
            <a:tint val="40000"/>
            <a:alpha val="90000"/>
            <a:hueOff val="3572283"/>
            <a:satOff val="-4598"/>
            <a:lumOff val="-358"/>
            <a:alphaOff val="0"/>
          </a:schemeClr>
        </a:solidFill>
        <a:ln w="25400" cap="flat" cmpd="sng" algn="ctr">
          <a:solidFill>
            <a:schemeClr val="accent3">
              <a:tint val="40000"/>
              <a:alpha val="90000"/>
              <a:hueOff val="3572283"/>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s-ES" sz="2500" kern="1200"/>
        </a:p>
      </dsp:txBody>
      <dsp:txXfrm>
        <a:off x="6369264" y="1635571"/>
        <a:ext cx="312775" cy="427934"/>
      </dsp:txXfrm>
    </dsp:sp>
    <dsp:sp modelId="{17823BAB-3FA9-4A8D-9CBC-5C5A0C6217CA}">
      <dsp:nvSpPr>
        <dsp:cNvPr id="0" name=""/>
        <dsp:cNvSpPr/>
      </dsp:nvSpPr>
      <dsp:spPr>
        <a:xfrm>
          <a:off x="6714512" y="2617400"/>
          <a:ext cx="568683" cy="568683"/>
        </a:xfrm>
        <a:prstGeom prst="downArrow">
          <a:avLst>
            <a:gd name="adj1" fmla="val 55000"/>
            <a:gd name="adj2" fmla="val 45000"/>
          </a:avLst>
        </a:prstGeom>
        <a:solidFill>
          <a:schemeClr val="accent3">
            <a:tint val="40000"/>
            <a:alpha val="90000"/>
            <a:hueOff val="7144567"/>
            <a:satOff val="-9195"/>
            <a:lumOff val="-717"/>
            <a:alphaOff val="0"/>
          </a:schemeClr>
        </a:solidFill>
        <a:ln w="25400" cap="flat" cmpd="sng" algn="ctr">
          <a:solidFill>
            <a:schemeClr val="accent3">
              <a:tint val="40000"/>
              <a:alpha val="90000"/>
              <a:hueOff val="7144567"/>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s-ES" sz="2500" kern="1200"/>
        </a:p>
      </dsp:txBody>
      <dsp:txXfrm>
        <a:off x="6842466" y="2617400"/>
        <a:ext cx="312775" cy="427934"/>
      </dsp:txXfrm>
    </dsp:sp>
    <dsp:sp modelId="{555CFC54-CA5C-4B37-AC9F-543B03625737}">
      <dsp:nvSpPr>
        <dsp:cNvPr id="0" name=""/>
        <dsp:cNvSpPr/>
      </dsp:nvSpPr>
      <dsp:spPr>
        <a:xfrm>
          <a:off x="7187714" y="3623532"/>
          <a:ext cx="568683" cy="568683"/>
        </a:xfrm>
        <a:prstGeom prst="downArrow">
          <a:avLst>
            <a:gd name="adj1" fmla="val 55000"/>
            <a:gd name="adj2" fmla="val 45000"/>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s-ES" sz="2500" kern="1200"/>
        </a:p>
      </dsp:txBody>
      <dsp:txXfrm>
        <a:off x="7315668" y="3623532"/>
        <a:ext cx="312775" cy="42793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5CE1AC-A6B1-48E1-8ACA-DBF75E02B379}" type="datetimeFigureOut">
              <a:rPr lang="es-ES" smtClean="0"/>
              <a:pPr/>
              <a:t>24/10/2013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4082CC-61C5-4A6A-837C-ED1DA7D3A6E8}" type="slidenum">
              <a:rPr lang="es-ES" smtClean="0"/>
              <a:pPr/>
              <a:t>‹Nº›</a:t>
            </a:fld>
            <a:endParaRPr lang="es-ES"/>
          </a:p>
        </p:txBody>
      </p:sp>
    </p:spTree>
    <p:extLst>
      <p:ext uri="{BB962C8B-B14F-4D97-AF65-F5344CB8AC3E}">
        <p14:creationId xmlns:p14="http://schemas.microsoft.com/office/powerpoint/2010/main" val="198665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24082CC-61C5-4A6A-837C-ED1DA7D3A6E8}" type="slidenum">
              <a:rPr lang="es-ES" smtClean="0"/>
              <a:pPr/>
              <a:t>8</a:t>
            </a:fld>
            <a:endParaRPr lang="es-ES"/>
          </a:p>
        </p:txBody>
      </p:sp>
    </p:spTree>
    <p:extLst>
      <p:ext uri="{BB962C8B-B14F-4D97-AF65-F5344CB8AC3E}">
        <p14:creationId xmlns:p14="http://schemas.microsoft.com/office/powerpoint/2010/main" val="2576893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3989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107936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265410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11502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1005758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246600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198095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150948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861907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3853690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394B720-33F5-4B27-98D8-5538A98E16FE}" type="datetimeFigureOut">
              <a:rPr lang="es-ES" smtClean="0"/>
              <a:pPr/>
              <a:t>24/10/2013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7C2953B-DE30-48AF-B58C-4294D0F0D84C}" type="slidenum">
              <a:rPr lang="es-ES" smtClean="0"/>
              <a:pPr/>
              <a:t>‹Nº›</a:t>
            </a:fld>
            <a:endParaRPr lang="es-ES"/>
          </a:p>
        </p:txBody>
      </p:sp>
    </p:spTree>
    <p:extLst>
      <p:ext uri="{BB962C8B-B14F-4D97-AF65-F5344CB8AC3E}">
        <p14:creationId xmlns:p14="http://schemas.microsoft.com/office/powerpoint/2010/main" val="1222376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94B720-33F5-4B27-98D8-5538A98E16FE}" type="datetimeFigureOut">
              <a:rPr lang="es-ES" smtClean="0"/>
              <a:pPr/>
              <a:t>24/10/2013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2953B-DE30-48AF-B58C-4294D0F0D84C}" type="slidenum">
              <a:rPr lang="es-ES" smtClean="0"/>
              <a:pPr/>
              <a:t>‹Nº›</a:t>
            </a:fld>
            <a:endParaRPr lang="es-ES"/>
          </a:p>
        </p:txBody>
      </p:sp>
    </p:spTree>
    <p:extLst>
      <p:ext uri="{BB962C8B-B14F-4D97-AF65-F5344CB8AC3E}">
        <p14:creationId xmlns:p14="http://schemas.microsoft.com/office/powerpoint/2010/main" val="263795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9.emf"/></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25" name="Imagen 62" descr="Descripción: D:\espe_nw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060" y="447134"/>
            <a:ext cx="3038475" cy="11239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46574" y="1133745"/>
            <a:ext cx="8055895"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s-ES" sz="1600" b="1" dirty="0">
              <a:latin typeface="Calibri"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CARRERA DE INGENIERÍA GEOGRÁFICA Y DEL MEDIO AMBIENTE</a:t>
            </a:r>
          </a:p>
          <a:p>
            <a:pPr marL="0" marR="0" lvl="0" indent="0" algn="ctr" defTabSz="914400" rtl="0" eaLnBrk="0" fontAlgn="base" latinLnBrk="0" hangingPunct="0">
              <a:lnSpc>
                <a:spcPct val="100000"/>
              </a:lnSpc>
              <a:spcBef>
                <a:spcPct val="0"/>
              </a:spcBef>
              <a:spcAft>
                <a:spcPct val="0"/>
              </a:spcAft>
              <a:buClrTx/>
              <a:buSzTx/>
              <a:buFontTx/>
              <a:buNone/>
              <a:tabLst/>
            </a:pPr>
            <a:endParaRPr lang="es-ES" sz="1600" b="1" dirty="0">
              <a:latin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ES" sz="1600" b="1" dirty="0">
              <a:latin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“PROPUESTA DEL PLAN DE ORDENAMIENTO TERRITORIAL URBANO DE LAS PARROQUIAS DEL CANTÓN RUMIÑAHUI”</a:t>
            </a:r>
          </a:p>
          <a:p>
            <a:pPr marL="0" marR="0" lvl="0" indent="0" algn="ctr" defTabSz="914400" rtl="0" eaLnBrk="0" fontAlgn="base" latinLnBrk="0" hangingPunct="0">
              <a:lnSpc>
                <a:spcPct val="100000"/>
              </a:lnSpc>
              <a:spcBef>
                <a:spcPct val="0"/>
              </a:spcBef>
              <a:spcAft>
                <a:spcPct val="0"/>
              </a:spcAft>
              <a:buClrTx/>
              <a:buSzTx/>
              <a:buFontTx/>
              <a:buNone/>
              <a:tabLst/>
            </a:pPr>
            <a:endParaRPr lang="es-ES" sz="1600" b="1" dirty="0">
              <a:latin typeface="Arial"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es-ES" sz="1400" b="1" dirty="0">
              <a:latin typeface="Arial" pitchFamily="34" charset="0"/>
              <a:ea typeface="Times New Roman" pitchFamily="18" charset="0"/>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ELABORADO POR:</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ADRIANA CAROLINA LÓPEZ ALULEMA</a:t>
            </a:r>
            <a:b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br>
            <a:r>
              <a:rPr kumimoji="0" lang="es-ES" sz="14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DAVID ALEJANDRO CAÑAS SIGÜENZA</a:t>
            </a:r>
            <a:endParaRPr kumimoji="0" lang="es-E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ES" sz="1600" b="1" dirty="0" smtClean="0">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ES" sz="1600" b="1" dirty="0">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OCTUBRE 2013</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2014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1540" y="0"/>
            <a:ext cx="8229600" cy="1143000"/>
          </a:xfrm>
        </p:spPr>
        <p:txBody>
          <a:bodyPr>
            <a:normAutofit/>
          </a:bodyPr>
          <a:lstStyle/>
          <a:p>
            <a:r>
              <a:rPr lang="es-ES" sz="3200" b="1" dirty="0" smtClean="0"/>
              <a:t>METODOLOGÍA</a:t>
            </a:r>
            <a:endParaRPr lang="es-ES" sz="3200" b="1" dirty="0"/>
          </a:p>
        </p:txBody>
      </p:sp>
      <p:pic>
        <p:nvPicPr>
          <p:cNvPr id="4" name="3 Marcador de contenido"/>
          <p:cNvPicPr>
            <a:picLocks noGrp="1"/>
          </p:cNvPicPr>
          <p:nvPr>
            <p:ph idx="1"/>
          </p:nvPr>
        </p:nvPicPr>
        <p:blipFill>
          <a:blip r:embed="rId2" cstate="print"/>
          <a:srcRect l="31359" t="2105" r="31646" b="1349"/>
          <a:stretch>
            <a:fillRect/>
          </a:stretch>
        </p:blipFill>
        <p:spPr bwMode="auto">
          <a:xfrm>
            <a:off x="2366755" y="998730"/>
            <a:ext cx="4275475" cy="5580620"/>
          </a:xfrm>
          <a:prstGeom prst="rect">
            <a:avLst/>
          </a:prstGeom>
          <a:noFill/>
          <a:ln w="9525">
            <a:noFill/>
            <a:miter lim="800000"/>
            <a:headEnd/>
            <a:tailEnd/>
          </a:ln>
        </p:spPr>
      </p:pic>
    </p:spTree>
    <p:extLst>
      <p:ext uri="{BB962C8B-B14F-4D97-AF65-F5344CB8AC3E}">
        <p14:creationId xmlns:p14="http://schemas.microsoft.com/office/powerpoint/2010/main" val="198606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9"/>
            <a:ext cx="8229600" cy="544072"/>
          </a:xfrm>
        </p:spPr>
        <p:txBody>
          <a:bodyPr>
            <a:normAutofit/>
          </a:bodyPr>
          <a:lstStyle/>
          <a:p>
            <a:r>
              <a:rPr lang="es-ES" sz="2400" dirty="0" smtClean="0"/>
              <a:t>GENERACION DE LA GEODATABASE</a:t>
            </a:r>
            <a:endParaRPr lang="es-ES" sz="2400" dirty="0"/>
          </a:p>
        </p:txBody>
      </p:sp>
      <p:pic>
        <p:nvPicPr>
          <p:cNvPr id="2049" name="Picture 1"/>
          <p:cNvPicPr>
            <a:picLocks noChangeAspect="1" noChangeArrowheads="1"/>
          </p:cNvPicPr>
          <p:nvPr/>
        </p:nvPicPr>
        <p:blipFill>
          <a:blip r:embed="rId2" cstate="print"/>
          <a:srcRect l="42749" t="24112" r="10901" b="20518"/>
          <a:stretch>
            <a:fillRect/>
          </a:stretch>
        </p:blipFill>
        <p:spPr bwMode="auto">
          <a:xfrm>
            <a:off x="476545" y="863716"/>
            <a:ext cx="1868483" cy="1260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3" cstate="print"/>
          <a:srcRect l="59685" t="21084" r="22000" b="11241"/>
          <a:stretch>
            <a:fillRect/>
          </a:stretch>
        </p:blipFill>
        <p:spPr bwMode="auto">
          <a:xfrm>
            <a:off x="3491880" y="908720"/>
            <a:ext cx="751787" cy="1575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Flecha derecha"/>
          <p:cNvSpPr/>
          <p:nvPr/>
        </p:nvSpPr>
        <p:spPr>
          <a:xfrm>
            <a:off x="2456765" y="818710"/>
            <a:ext cx="810090" cy="495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Flecha derecha"/>
          <p:cNvSpPr/>
          <p:nvPr/>
        </p:nvSpPr>
        <p:spPr>
          <a:xfrm>
            <a:off x="4211960" y="1718810"/>
            <a:ext cx="810090" cy="495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51" name="Picture 3"/>
          <p:cNvPicPr>
            <a:picLocks noChangeAspect="1" noChangeArrowheads="1"/>
          </p:cNvPicPr>
          <p:nvPr/>
        </p:nvPicPr>
        <p:blipFill>
          <a:blip r:embed="rId4" cstate="print"/>
          <a:srcRect l="38240" t="25391" r="16578" b="14317"/>
          <a:stretch>
            <a:fillRect/>
          </a:stretch>
        </p:blipFill>
        <p:spPr bwMode="auto">
          <a:xfrm>
            <a:off x="5247075" y="818710"/>
            <a:ext cx="2386183"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p:cNvPicPr>
            <a:picLocks noChangeAspect="1" noChangeArrowheads="1"/>
          </p:cNvPicPr>
          <p:nvPr/>
        </p:nvPicPr>
        <p:blipFill>
          <a:blip r:embed="rId5" cstate="print"/>
          <a:srcRect l="41353" t="19239" r="12298" b="15547"/>
          <a:stretch>
            <a:fillRect/>
          </a:stretch>
        </p:blipFill>
        <p:spPr bwMode="auto">
          <a:xfrm>
            <a:off x="1016605" y="2753925"/>
            <a:ext cx="2901549" cy="2295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3" name="Picture 5"/>
          <p:cNvPicPr>
            <a:picLocks noChangeAspect="1" noChangeArrowheads="1"/>
          </p:cNvPicPr>
          <p:nvPr/>
        </p:nvPicPr>
        <p:blipFill>
          <a:blip r:embed="rId6" cstate="print"/>
          <a:srcRect l="54151" t="19239" r="1575" b="18008"/>
          <a:stretch>
            <a:fillRect/>
          </a:stretch>
        </p:blipFill>
        <p:spPr bwMode="auto">
          <a:xfrm>
            <a:off x="4501403" y="3248980"/>
            <a:ext cx="4292241" cy="3420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11 Flecha derecha"/>
          <p:cNvSpPr/>
          <p:nvPr/>
        </p:nvSpPr>
        <p:spPr>
          <a:xfrm>
            <a:off x="521550" y="2618910"/>
            <a:ext cx="810090" cy="495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Flecha derecha"/>
          <p:cNvSpPr/>
          <p:nvPr/>
        </p:nvSpPr>
        <p:spPr>
          <a:xfrm>
            <a:off x="3851920" y="3789040"/>
            <a:ext cx="810090" cy="495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992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box(in)">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 calcmode="lin" valueType="num">
                                      <p:cBhvr>
                                        <p:cTn id="32" dur="1000" fill="hold"/>
                                        <p:tgtEl>
                                          <p:spTgt spid="2050"/>
                                        </p:tgtEl>
                                        <p:attrNameLst>
                                          <p:attrName>ppt_w</p:attrName>
                                        </p:attrNameLst>
                                      </p:cBhvr>
                                      <p:tavLst>
                                        <p:tav tm="0">
                                          <p:val>
                                            <p:strVal val="#ppt_w+.3"/>
                                          </p:val>
                                        </p:tav>
                                        <p:tav tm="100000">
                                          <p:val>
                                            <p:strVal val="#ppt_w"/>
                                          </p:val>
                                        </p:tav>
                                      </p:tavLst>
                                    </p:anim>
                                    <p:anim calcmode="lin" valueType="num">
                                      <p:cBhvr>
                                        <p:cTn id="33" dur="1000" fill="hold"/>
                                        <p:tgtEl>
                                          <p:spTgt spid="2050"/>
                                        </p:tgtEl>
                                        <p:attrNameLst>
                                          <p:attrName>ppt_h</p:attrName>
                                        </p:attrNameLst>
                                      </p:cBhvr>
                                      <p:tavLst>
                                        <p:tav tm="0">
                                          <p:val>
                                            <p:strVal val="#ppt_h"/>
                                          </p:val>
                                        </p:tav>
                                        <p:tav tm="100000">
                                          <p:val>
                                            <p:strVal val="#ppt_h"/>
                                          </p:val>
                                        </p:tav>
                                      </p:tavLst>
                                    </p:anim>
                                    <p:animEffect transition="in" filter="fade">
                                      <p:cBhvr>
                                        <p:cTn id="34" dur="10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2051"/>
                                        </p:tgtEl>
                                        <p:attrNameLst>
                                          <p:attrName>style.visibility</p:attrName>
                                        </p:attrNameLst>
                                      </p:cBhvr>
                                      <p:to>
                                        <p:strVal val="visible"/>
                                      </p:to>
                                    </p:set>
                                    <p:anim calcmode="lin" valueType="num">
                                      <p:cBhvr>
                                        <p:cTn id="39" dur="1000" fill="hold"/>
                                        <p:tgtEl>
                                          <p:spTgt spid="2051"/>
                                        </p:tgtEl>
                                        <p:attrNameLst>
                                          <p:attrName>ppt_w</p:attrName>
                                        </p:attrNameLst>
                                      </p:cBhvr>
                                      <p:tavLst>
                                        <p:tav tm="0">
                                          <p:val>
                                            <p:fltVal val="0"/>
                                          </p:val>
                                        </p:tav>
                                        <p:tav tm="100000">
                                          <p:val>
                                            <p:strVal val="#ppt_w"/>
                                          </p:val>
                                        </p:tav>
                                      </p:tavLst>
                                    </p:anim>
                                    <p:anim calcmode="lin" valueType="num">
                                      <p:cBhvr>
                                        <p:cTn id="40" dur="1000" fill="hold"/>
                                        <p:tgtEl>
                                          <p:spTgt spid="2051"/>
                                        </p:tgtEl>
                                        <p:attrNameLst>
                                          <p:attrName>ppt_h</p:attrName>
                                        </p:attrNameLst>
                                      </p:cBhvr>
                                      <p:tavLst>
                                        <p:tav tm="0">
                                          <p:val>
                                            <p:fltVal val="0"/>
                                          </p:val>
                                        </p:tav>
                                        <p:tav tm="100000">
                                          <p:val>
                                            <p:strVal val="#ppt_h"/>
                                          </p:val>
                                        </p:tav>
                                      </p:tavLst>
                                    </p:anim>
                                    <p:anim calcmode="lin" valueType="num">
                                      <p:cBhvr>
                                        <p:cTn id="41" dur="1000" fill="hold"/>
                                        <p:tgtEl>
                                          <p:spTgt spid="2051"/>
                                        </p:tgtEl>
                                        <p:attrNameLst>
                                          <p:attrName>style.rotation</p:attrName>
                                        </p:attrNameLst>
                                      </p:cBhvr>
                                      <p:tavLst>
                                        <p:tav tm="0">
                                          <p:val>
                                            <p:fltVal val="90"/>
                                          </p:val>
                                        </p:tav>
                                        <p:tav tm="100000">
                                          <p:val>
                                            <p:fltVal val="0"/>
                                          </p:val>
                                        </p:tav>
                                      </p:tavLst>
                                    </p:anim>
                                    <p:animEffect transition="in" filter="fade">
                                      <p:cBhvr>
                                        <p:cTn id="42" dur="1000"/>
                                        <p:tgtEl>
                                          <p:spTgt spid="2051"/>
                                        </p:tgtEl>
                                      </p:cBhvr>
                                    </p:animEffect>
                                  </p:childTnLst>
                                </p:cTn>
                              </p:par>
                            </p:childTnLst>
                          </p:cTn>
                        </p:par>
                      </p:childTnLst>
                    </p:cTn>
                  </p:par>
                  <p:par>
                    <p:cTn id="43" fill="hold">
                      <p:stCondLst>
                        <p:cond delay="indefinite"/>
                      </p:stCondLst>
                      <p:childTnLst>
                        <p:par>
                          <p:cTn id="44" fill="hold">
                            <p:stCondLst>
                              <p:cond delay="0"/>
                            </p:stCondLst>
                            <p:childTnLst>
                              <p:par>
                                <p:cTn id="45" presetID="43" presetClass="entr" presetSubtype="0"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fade">
                                      <p:cBhvr>
                                        <p:cTn id="47" dur="100"/>
                                        <p:tgtEl>
                                          <p:spTgt spid="2052"/>
                                        </p:tgtEl>
                                      </p:cBhvr>
                                    </p:animEffect>
                                    <p:anim calcmode="lin" valueType="num">
                                      <p:cBhvr>
                                        <p:cTn id="48" dur="400" fill="hold"/>
                                        <p:tgtEl>
                                          <p:spTgt spid="2052"/>
                                        </p:tgtEl>
                                        <p:attrNameLst>
                                          <p:attrName>ppt_x</p:attrName>
                                        </p:attrNameLst>
                                      </p:cBhvr>
                                      <p:tavLst>
                                        <p:tav tm="0">
                                          <p:val>
                                            <p:strVal val="#ppt_x"/>
                                          </p:val>
                                        </p:tav>
                                        <p:tav tm="100000">
                                          <p:val>
                                            <p:strVal val="#ppt_x"/>
                                          </p:val>
                                        </p:tav>
                                      </p:tavLst>
                                    </p:anim>
                                    <p:anim calcmode="lin" valueType="num">
                                      <p:cBhvr>
                                        <p:cTn id="49" dur="400" fill="hold"/>
                                        <p:tgtEl>
                                          <p:spTgt spid="2052"/>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205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205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1" presetClass="entr" presetSubtype="0" fill="hold" nodeType="clickEffect">
                                  <p:stCondLst>
                                    <p:cond delay="0"/>
                                  </p:stCondLst>
                                  <p:childTnLst>
                                    <p:set>
                                      <p:cBhvr>
                                        <p:cTn id="55" dur="1" fill="hold">
                                          <p:stCondLst>
                                            <p:cond delay="0"/>
                                          </p:stCondLst>
                                        </p:cTn>
                                        <p:tgtEl>
                                          <p:spTgt spid="2053"/>
                                        </p:tgtEl>
                                        <p:attrNameLst>
                                          <p:attrName>style.visibility</p:attrName>
                                        </p:attrNameLst>
                                      </p:cBhvr>
                                      <p:to>
                                        <p:strVal val="visible"/>
                                      </p:to>
                                    </p:set>
                                    <p:animEffect transition="in" filter="fade">
                                      <p:cBhvr>
                                        <p:cTn id="56" dur="770" decel="100000"/>
                                        <p:tgtEl>
                                          <p:spTgt spid="2053"/>
                                        </p:tgtEl>
                                      </p:cBhvr>
                                    </p:animEffect>
                                    <p:animScale>
                                      <p:cBhvr>
                                        <p:cTn id="57" dur="770" decel="100000"/>
                                        <p:tgtEl>
                                          <p:spTgt spid="2053"/>
                                        </p:tgtEl>
                                      </p:cBhvr>
                                      <p:from x="10000" y="10000"/>
                                      <p:to x="200000" y="450000"/>
                                    </p:animScale>
                                    <p:animScale>
                                      <p:cBhvr>
                                        <p:cTn id="58" dur="1230" accel="100000" fill="hold">
                                          <p:stCondLst>
                                            <p:cond delay="770"/>
                                          </p:stCondLst>
                                        </p:cTn>
                                        <p:tgtEl>
                                          <p:spTgt spid="2053"/>
                                        </p:tgtEl>
                                      </p:cBhvr>
                                      <p:from x="200000" y="450000"/>
                                      <p:to x="100000" y="100000"/>
                                    </p:animScale>
                                    <p:set>
                                      <p:cBhvr>
                                        <p:cTn id="59" dur="770" fill="hold"/>
                                        <p:tgtEl>
                                          <p:spTgt spid="2053"/>
                                        </p:tgtEl>
                                        <p:attrNameLst>
                                          <p:attrName>ppt_x</p:attrName>
                                        </p:attrNameLst>
                                      </p:cBhvr>
                                      <p:to>
                                        <p:strVal val="(0.5)"/>
                                      </p:to>
                                    </p:set>
                                    <p:anim from="(0.5)" to="(#ppt_x)" calcmode="lin" valueType="num">
                                      <p:cBhvr>
                                        <p:cTn id="60" dur="1230" accel="100000" fill="hold">
                                          <p:stCondLst>
                                            <p:cond delay="770"/>
                                          </p:stCondLst>
                                        </p:cTn>
                                        <p:tgtEl>
                                          <p:spTgt spid="2053"/>
                                        </p:tgtEl>
                                        <p:attrNameLst>
                                          <p:attrName>ppt_x</p:attrName>
                                        </p:attrNameLst>
                                      </p:cBhvr>
                                    </p:anim>
                                    <p:set>
                                      <p:cBhvr>
                                        <p:cTn id="61" dur="770" fill="hold"/>
                                        <p:tgtEl>
                                          <p:spTgt spid="2053"/>
                                        </p:tgtEl>
                                        <p:attrNameLst>
                                          <p:attrName>ppt_y</p:attrName>
                                        </p:attrNameLst>
                                      </p:cBhvr>
                                      <p:to>
                                        <p:strVal val="(#ppt_y+0.4)"/>
                                      </p:to>
                                    </p:set>
                                    <p:anim from="(#ppt_y+0.4)" to="(#ppt_y)" calcmode="lin" valueType="num">
                                      <p:cBhvr>
                                        <p:cTn id="62" dur="1230" accel="100000" fill="hold">
                                          <p:stCondLst>
                                            <p:cond delay="770"/>
                                          </p:stCondLst>
                                        </p:cTn>
                                        <p:tgtEl>
                                          <p:spTgt spid="205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2" cstate="print"/>
          <a:srcRect r="67677" b="11290"/>
          <a:stretch>
            <a:fillRect/>
          </a:stretch>
        </p:blipFill>
        <p:spPr bwMode="auto">
          <a:xfrm>
            <a:off x="521550" y="1133745"/>
            <a:ext cx="2771800" cy="4276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p:nvPr/>
        </p:nvPicPr>
        <p:blipFill rotWithShape="1">
          <a:blip r:embed="rId3" cstate="print"/>
          <a:srcRect l="1872" t="2941" r="5642" b="46405"/>
          <a:stretch/>
        </p:blipFill>
        <p:spPr bwMode="auto">
          <a:xfrm>
            <a:off x="2816805" y="4104075"/>
            <a:ext cx="6075675" cy="2335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3 Flecha derecha"/>
          <p:cNvSpPr/>
          <p:nvPr/>
        </p:nvSpPr>
        <p:spPr>
          <a:xfrm>
            <a:off x="2276745" y="4374105"/>
            <a:ext cx="900100" cy="54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1 Título"/>
          <p:cNvSpPr>
            <a:spLocks noGrp="1"/>
          </p:cNvSpPr>
          <p:nvPr>
            <p:ph type="title"/>
          </p:nvPr>
        </p:nvSpPr>
        <p:spPr>
          <a:xfrm>
            <a:off x="1556665" y="278650"/>
            <a:ext cx="3304710" cy="544072"/>
          </a:xfrm>
        </p:spPr>
        <p:txBody>
          <a:bodyPr>
            <a:normAutofit/>
          </a:bodyPr>
          <a:lstStyle/>
          <a:p>
            <a:r>
              <a:rPr lang="es-ES" sz="2400" dirty="0" smtClean="0"/>
              <a:t>TABLAS DE ATRIBUTOS</a:t>
            </a:r>
            <a:endParaRPr lang="es-E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decel="50000" fill="hold">
                                          <p:stCondLst>
                                            <p:cond delay="0"/>
                                          </p:stCondLst>
                                        </p:cTn>
                                        <p:tgtEl>
                                          <p:spTgt spid="6246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246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2467"/>
                                        </p:tgtEl>
                                        <p:attrNameLst>
                                          <p:attrName>ppt_w</p:attrName>
                                        </p:attrNameLst>
                                      </p:cBhvr>
                                      <p:tavLst>
                                        <p:tav tm="0">
                                          <p:val>
                                            <p:strVal val="#ppt_w*.05"/>
                                          </p:val>
                                        </p:tav>
                                        <p:tav tm="100000">
                                          <p:val>
                                            <p:strVal val="#ppt_w"/>
                                          </p:val>
                                        </p:tav>
                                      </p:tavLst>
                                    </p:anim>
                                    <p:anim calcmode="lin" valueType="num">
                                      <p:cBhvr>
                                        <p:cTn id="10" dur="1000" fill="hold"/>
                                        <p:tgtEl>
                                          <p:spTgt spid="6246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246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246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246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246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3489" name="Object 1"/>
          <p:cNvGraphicFramePr>
            <a:graphicFrameLocks noChangeAspect="1"/>
          </p:cNvGraphicFramePr>
          <p:nvPr/>
        </p:nvGraphicFramePr>
        <p:xfrm>
          <a:off x="1106615" y="1"/>
          <a:ext cx="7650849" cy="6858000"/>
        </p:xfrm>
        <a:graphic>
          <a:graphicData uri="http://schemas.openxmlformats.org/presentationml/2006/ole">
            <mc:AlternateContent xmlns:mc="http://schemas.openxmlformats.org/markup-compatibility/2006">
              <mc:Choice xmlns:v="urn:schemas-microsoft-com:vml" Requires="v">
                <p:oleObj spid="_x0000_s63505" name="Visio" r:id="rId3" imgW="6317182" imgH="8045315" progId="Visio.Drawing.11">
                  <p:embed/>
                </p:oleObj>
              </mc:Choice>
              <mc:Fallback>
                <p:oleObj name="Visio" r:id="rId3" imgW="6317182" imgH="8045315" progId="Visio.Drawing.11">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15" y="1"/>
                        <a:ext cx="7650849"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1 Título"/>
          <p:cNvSpPr>
            <a:spLocks noGrp="1"/>
          </p:cNvSpPr>
          <p:nvPr>
            <p:ph type="title"/>
          </p:nvPr>
        </p:nvSpPr>
        <p:spPr>
          <a:xfrm>
            <a:off x="206515" y="233645"/>
            <a:ext cx="855095" cy="5985665"/>
          </a:xfrm>
        </p:spPr>
        <p:txBody>
          <a:bodyPr vert="vert270">
            <a:normAutofit/>
          </a:bodyPr>
          <a:lstStyle/>
          <a:p>
            <a:r>
              <a:rPr lang="es-ES" sz="2400" dirty="0" smtClean="0"/>
              <a:t>ESQUEMA DE LA GEODATABASE</a:t>
            </a:r>
            <a:endParaRPr lang="es-E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1825679" y="2940564"/>
            <a:ext cx="6230035" cy="859107"/>
          </a:xfrm>
        </p:spPr>
        <p:txBody>
          <a:bodyPr>
            <a:normAutofit/>
          </a:bodyPr>
          <a:lstStyle/>
          <a:p>
            <a:r>
              <a:rPr lang="es-ES" sz="4000" b="1" dirty="0" smtClean="0"/>
              <a:t>MODELO CARTOGRÁFICO</a:t>
            </a:r>
            <a:endParaRPr lang="es-ES" sz="3600" b="1"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3" name="2 Objeto"/>
          <p:cNvGraphicFramePr>
            <a:graphicFrameLocks noChangeAspect="1"/>
          </p:cNvGraphicFramePr>
          <p:nvPr>
            <p:extLst>
              <p:ext uri="{D42A27DB-BD31-4B8C-83A1-F6EECF244321}">
                <p14:modId xmlns:p14="http://schemas.microsoft.com/office/powerpoint/2010/main" val="1566428267"/>
              </p:ext>
            </p:extLst>
          </p:nvPr>
        </p:nvGraphicFramePr>
        <p:xfrm>
          <a:off x="3041650" y="142875"/>
          <a:ext cx="4278313" cy="6556375"/>
        </p:xfrm>
        <a:graphic>
          <a:graphicData uri="http://schemas.openxmlformats.org/presentationml/2006/ole">
            <mc:AlternateContent xmlns:mc="http://schemas.openxmlformats.org/markup-compatibility/2006">
              <mc:Choice xmlns:v="urn:schemas-microsoft-com:vml" Requires="v">
                <p:oleObj spid="_x0000_s1063" name="Visio" r:id="rId3" imgW="4013110" imgH="7649183" progId="Visio.Drawing.11">
                  <p:embed/>
                </p:oleObj>
              </mc:Choice>
              <mc:Fallback>
                <p:oleObj name="Visio" r:id="rId3" imgW="4013110" imgH="7649183" progId="Visio.Drawing.11">
                  <p:embed/>
                  <p:pic>
                    <p:nvPicPr>
                      <p:cNvPr id="0" name="2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1650" y="142875"/>
                        <a:ext cx="427831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51063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40" t="6247" r="42157" b="13205"/>
          <a:stretch/>
        </p:blipFill>
        <p:spPr bwMode="auto">
          <a:xfrm>
            <a:off x="2467627" y="188640"/>
            <a:ext cx="4584526" cy="61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265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rot="20327275">
            <a:off x="541341" y="2276902"/>
            <a:ext cx="8229600" cy="904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4000" b="1" dirty="0" smtClean="0">
                <a:effectLst>
                  <a:outerShdw blurRad="38100" dist="38100" dir="2700000" algn="tl">
                    <a:srgbClr val="000000">
                      <a:alpha val="43137"/>
                    </a:srgbClr>
                  </a:outerShdw>
                </a:effectLst>
              </a:rPr>
              <a:t>MOMENTO EXPLICATIVO</a:t>
            </a:r>
            <a:endParaRPr lang="es-E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5055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76545" y="413666"/>
            <a:ext cx="8229600" cy="5291048"/>
          </a:xfrm>
        </p:spPr>
        <p:txBody>
          <a:bodyPr>
            <a:normAutofit/>
          </a:bodyPr>
          <a:lstStyle/>
          <a:p>
            <a:r>
              <a:rPr lang="es-ES" sz="2400" b="1" dirty="0" smtClean="0"/>
              <a:t>SISTEMA AMBIENTAL</a:t>
            </a:r>
            <a:endParaRPr lang="es-ES" sz="2400" b="1" dirty="0"/>
          </a:p>
        </p:txBody>
      </p:sp>
      <p:graphicFrame>
        <p:nvGraphicFramePr>
          <p:cNvPr id="4" name="3 Tabla"/>
          <p:cNvGraphicFramePr>
            <a:graphicFrameLocks noGrp="1"/>
          </p:cNvGraphicFramePr>
          <p:nvPr>
            <p:extLst>
              <p:ext uri="{D42A27DB-BD31-4B8C-83A1-F6EECF244321}">
                <p14:modId xmlns:p14="http://schemas.microsoft.com/office/powerpoint/2010/main" val="907056126"/>
              </p:ext>
            </p:extLst>
          </p:nvPr>
        </p:nvGraphicFramePr>
        <p:xfrm>
          <a:off x="1515075" y="1763815"/>
          <a:ext cx="6383880" cy="810090"/>
        </p:xfrm>
        <a:graphic>
          <a:graphicData uri="http://schemas.openxmlformats.org/drawingml/2006/table">
            <a:tbl>
              <a:tblPr firstRow="1" firstCol="1" bandRow="1">
                <a:tableStyleId>{17292A2E-F333-43FB-9621-5CBBE7FDCDCB}</a:tableStyleId>
              </a:tblPr>
              <a:tblGrid>
                <a:gridCol w="728672"/>
                <a:gridCol w="949730"/>
                <a:gridCol w="949730"/>
                <a:gridCol w="797147"/>
                <a:gridCol w="948986"/>
                <a:gridCol w="1161111"/>
                <a:gridCol w="848504"/>
              </a:tblGrid>
              <a:tr h="566002">
                <a:tc>
                  <a:txBody>
                    <a:bodyPr/>
                    <a:lstStyle/>
                    <a:p>
                      <a:pPr algn="ctr">
                        <a:lnSpc>
                          <a:spcPct val="115000"/>
                        </a:lnSpc>
                        <a:spcAft>
                          <a:spcPts val="0"/>
                        </a:spcAft>
                      </a:pPr>
                      <a:r>
                        <a:rPr lang="es-ES" sz="1050" dirty="0">
                          <a:effectLst/>
                        </a:rPr>
                        <a:t>Área</a:t>
                      </a:r>
                      <a:endParaRPr lang="es-ES" sz="12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dirty="0">
                          <a:effectLst/>
                        </a:rPr>
                        <a:t>Temperatura (°C)</a:t>
                      </a:r>
                      <a:endParaRPr lang="es-ES" sz="12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dirty="0">
                          <a:effectLst/>
                        </a:rPr>
                        <a:t>Precipitación (mm)</a:t>
                      </a:r>
                      <a:endParaRPr lang="es-ES" sz="12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Humedad</a:t>
                      </a:r>
                      <a:endParaRPr lang="es-ES" sz="1200">
                        <a:effectLst/>
                      </a:endParaRPr>
                    </a:p>
                    <a:p>
                      <a:pPr algn="ctr">
                        <a:lnSpc>
                          <a:spcPct val="115000"/>
                        </a:lnSpc>
                        <a:spcAft>
                          <a:spcPts val="0"/>
                        </a:spcAft>
                      </a:pPr>
                      <a:r>
                        <a:rPr lang="es-ES" sz="1050">
                          <a:effectLst/>
                        </a:rPr>
                        <a:t>(%)</a:t>
                      </a:r>
                      <a:endParaRPr lang="es-ES" sz="12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Vientos (Dirección)</a:t>
                      </a:r>
                      <a:endParaRPr lang="es-ES" sz="12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Nubosidad (Cielo cubierto)</a:t>
                      </a:r>
                      <a:endParaRPr lang="es-ES" sz="12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Heliofanía (horas sol)</a:t>
                      </a:r>
                      <a:endParaRPr lang="es-ES" sz="1200">
                        <a:solidFill>
                          <a:srgbClr val="000000"/>
                        </a:solidFill>
                        <a:effectLst/>
                        <a:latin typeface="Calibri"/>
                        <a:ea typeface="Times New Roman"/>
                        <a:cs typeface="Times New Roman"/>
                      </a:endParaRPr>
                    </a:p>
                  </a:txBody>
                  <a:tcPr marL="68580" marR="68580" marT="0" marB="0" anchor="ctr"/>
                </a:tc>
              </a:tr>
              <a:tr h="244088">
                <a:tc>
                  <a:txBody>
                    <a:bodyPr/>
                    <a:lstStyle/>
                    <a:p>
                      <a:pPr algn="ctr">
                        <a:lnSpc>
                          <a:spcPct val="115000"/>
                        </a:lnSpc>
                        <a:spcAft>
                          <a:spcPts val="0"/>
                        </a:spcAft>
                      </a:pPr>
                      <a:r>
                        <a:rPr lang="es-ES" sz="1050">
                          <a:effectLst/>
                        </a:rPr>
                        <a:t>Urbana</a:t>
                      </a:r>
                      <a:endParaRPr lang="es-ES" sz="12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15,45</a:t>
                      </a:r>
                      <a:endParaRPr lang="es-ES" sz="12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1000</a:t>
                      </a:r>
                      <a:endParaRPr lang="es-ES" sz="12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73,5</a:t>
                      </a:r>
                      <a:endParaRPr lang="es-ES" sz="12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dirty="0">
                          <a:effectLst/>
                        </a:rPr>
                        <a:t>SE</a:t>
                      </a:r>
                      <a:endParaRPr lang="es-ES" sz="12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5,4</a:t>
                      </a:r>
                      <a:endParaRPr lang="es-ES" sz="12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dirty="0">
                          <a:effectLst/>
                        </a:rPr>
                        <a:t>171,6</a:t>
                      </a:r>
                      <a:endParaRPr lang="es-ES" sz="1200" dirty="0">
                        <a:solidFill>
                          <a:srgbClr val="000000"/>
                        </a:solidFill>
                        <a:effectLst/>
                        <a:latin typeface="Calibri"/>
                        <a:ea typeface="Times New Roman"/>
                        <a:cs typeface="Times New Roman"/>
                      </a:endParaRPr>
                    </a:p>
                  </a:txBody>
                  <a:tcPr marL="68580" marR="68580" marT="0" marB="0" anchor="ctr"/>
                </a:tc>
              </a:tr>
            </a:tbl>
          </a:graphicData>
        </a:graphic>
      </p:graphicFrame>
      <p:sp>
        <p:nvSpPr>
          <p:cNvPr id="5" name="4 CuadroTexto"/>
          <p:cNvSpPr txBox="1"/>
          <p:nvPr/>
        </p:nvSpPr>
        <p:spPr>
          <a:xfrm>
            <a:off x="1646675" y="1217155"/>
            <a:ext cx="3060340" cy="369332"/>
          </a:xfrm>
          <a:prstGeom prst="rect">
            <a:avLst/>
          </a:prstGeom>
          <a:noFill/>
        </p:spPr>
        <p:txBody>
          <a:bodyPr wrap="square" rtlCol="0">
            <a:spAutoFit/>
          </a:bodyPr>
          <a:lstStyle/>
          <a:p>
            <a:r>
              <a:rPr lang="es-ES" b="1" dirty="0" smtClean="0"/>
              <a:t>CLIMA </a:t>
            </a:r>
            <a:endParaRPr lang="es-ES" b="1" dirty="0"/>
          </a:p>
        </p:txBody>
      </p:sp>
      <p:sp>
        <p:nvSpPr>
          <p:cNvPr id="6" name="5 CuadroTexto"/>
          <p:cNvSpPr txBox="1"/>
          <p:nvPr/>
        </p:nvSpPr>
        <p:spPr>
          <a:xfrm>
            <a:off x="1642353" y="3023955"/>
            <a:ext cx="5985665" cy="369332"/>
          </a:xfrm>
          <a:prstGeom prst="rect">
            <a:avLst/>
          </a:prstGeom>
          <a:noFill/>
        </p:spPr>
        <p:txBody>
          <a:bodyPr wrap="square" rtlCol="0">
            <a:spAutoFit/>
          </a:bodyPr>
          <a:lstStyle/>
          <a:p>
            <a:r>
              <a:rPr lang="es-ES" b="1" dirty="0" smtClean="0"/>
              <a:t>AIRE – ESTADO ACTUAL DEL RECURSO AIRE </a:t>
            </a:r>
            <a:endParaRPr lang="es-ES" b="1" dirty="0"/>
          </a:p>
        </p:txBody>
      </p:sp>
      <p:graphicFrame>
        <p:nvGraphicFramePr>
          <p:cNvPr id="7" name="6 Tabla"/>
          <p:cNvGraphicFramePr>
            <a:graphicFrameLocks noGrp="1"/>
          </p:cNvGraphicFramePr>
          <p:nvPr>
            <p:extLst>
              <p:ext uri="{D42A27DB-BD31-4B8C-83A1-F6EECF244321}">
                <p14:modId xmlns:p14="http://schemas.microsoft.com/office/powerpoint/2010/main" val="4194986751"/>
              </p:ext>
            </p:extLst>
          </p:nvPr>
        </p:nvGraphicFramePr>
        <p:xfrm>
          <a:off x="1961708" y="3963309"/>
          <a:ext cx="5265586" cy="2386837"/>
        </p:xfrm>
        <a:graphic>
          <a:graphicData uri="http://schemas.openxmlformats.org/drawingml/2006/table">
            <a:tbl>
              <a:tblPr firstRow="1" firstCol="1" bandRow="1">
                <a:tableStyleId>{00A15C55-8517-42AA-B614-E9B94910E393}</a:tableStyleId>
              </a:tblPr>
              <a:tblGrid>
                <a:gridCol w="2620648"/>
                <a:gridCol w="834640"/>
                <a:gridCol w="440598"/>
                <a:gridCol w="476359"/>
                <a:gridCol w="476359"/>
                <a:gridCol w="416982"/>
              </a:tblGrid>
              <a:tr h="388963">
                <a:tc rowSpan="2">
                  <a:txBody>
                    <a:bodyPr/>
                    <a:lstStyle/>
                    <a:p>
                      <a:pPr algn="ctr">
                        <a:lnSpc>
                          <a:spcPct val="115000"/>
                        </a:lnSpc>
                        <a:spcAft>
                          <a:spcPts val="0"/>
                        </a:spcAft>
                      </a:pPr>
                      <a:r>
                        <a:rPr lang="es-ES" sz="1100" dirty="0">
                          <a:effectLst/>
                        </a:rPr>
                        <a:t>CIIU</a:t>
                      </a:r>
                      <a:endParaRPr lang="es-ES" sz="1100" dirty="0">
                        <a:solidFill>
                          <a:srgbClr val="000000"/>
                        </a:solidFill>
                        <a:effectLst/>
                        <a:latin typeface="Calibri"/>
                        <a:ea typeface="Times New Roman"/>
                        <a:cs typeface="Times New Roman"/>
                      </a:endParaRPr>
                    </a:p>
                  </a:txBody>
                  <a:tcPr marL="68580" marR="68580" marT="0" marB="0" anchor="ctr"/>
                </a:tc>
                <a:tc rowSpan="2">
                  <a:txBody>
                    <a:bodyPr/>
                    <a:lstStyle/>
                    <a:p>
                      <a:pPr algn="ctr">
                        <a:lnSpc>
                          <a:spcPct val="115000"/>
                        </a:lnSpc>
                        <a:spcAft>
                          <a:spcPts val="0"/>
                        </a:spcAft>
                      </a:pPr>
                      <a:r>
                        <a:rPr lang="es-ES" sz="1100">
                          <a:effectLst/>
                        </a:rPr>
                        <a:t>NÚMERO FUENTES</a:t>
                      </a:r>
                      <a:endParaRPr lang="es-ES" sz="1100">
                        <a:solidFill>
                          <a:srgbClr val="000000"/>
                        </a:solidFill>
                        <a:effectLst/>
                        <a:latin typeface="Calibri"/>
                        <a:ea typeface="Times New Roman"/>
                        <a:cs typeface="Times New Roman"/>
                      </a:endParaRPr>
                    </a:p>
                  </a:txBody>
                  <a:tcPr marL="68580" marR="68580" marT="0" marB="0" anchor="ctr"/>
                </a:tc>
                <a:tc gridSpan="2">
                  <a:txBody>
                    <a:bodyPr/>
                    <a:lstStyle/>
                    <a:p>
                      <a:pPr algn="ctr">
                        <a:lnSpc>
                          <a:spcPct val="115000"/>
                        </a:lnSpc>
                        <a:spcAft>
                          <a:spcPts val="0"/>
                        </a:spcAft>
                      </a:pPr>
                      <a:r>
                        <a:rPr lang="es-ES" sz="1100">
                          <a:effectLst/>
                        </a:rPr>
                        <a:t>CUMPLE</a:t>
                      </a:r>
                      <a:endParaRPr lang="es-ES" sz="1100">
                        <a:solidFill>
                          <a:srgbClr val="000000"/>
                        </a:solidFill>
                        <a:effectLst/>
                        <a:latin typeface="Calibri"/>
                        <a:ea typeface="Times New Roman"/>
                        <a:cs typeface="Times New Roman"/>
                      </a:endParaRPr>
                    </a:p>
                  </a:txBody>
                  <a:tcPr marL="68580" marR="68580" marT="0" marB="0" anchor="ctr"/>
                </a:tc>
                <a:tc hMerge="1">
                  <a:txBody>
                    <a:bodyPr/>
                    <a:lstStyle/>
                    <a:p>
                      <a:endParaRPr lang="es-ES"/>
                    </a:p>
                  </a:txBody>
                  <a:tcPr/>
                </a:tc>
                <a:tc gridSpan="2">
                  <a:txBody>
                    <a:bodyPr/>
                    <a:lstStyle/>
                    <a:p>
                      <a:pPr algn="ctr">
                        <a:lnSpc>
                          <a:spcPct val="115000"/>
                        </a:lnSpc>
                        <a:spcAft>
                          <a:spcPts val="0"/>
                        </a:spcAft>
                      </a:pPr>
                      <a:r>
                        <a:rPr lang="es-ES" sz="1100">
                          <a:effectLst/>
                        </a:rPr>
                        <a:t>NO CUMPLE</a:t>
                      </a:r>
                      <a:endParaRPr lang="es-ES" sz="1100">
                        <a:solidFill>
                          <a:srgbClr val="000000"/>
                        </a:solidFill>
                        <a:effectLst/>
                        <a:latin typeface="Calibri"/>
                        <a:ea typeface="Times New Roman"/>
                        <a:cs typeface="Times New Roman"/>
                      </a:endParaRPr>
                    </a:p>
                  </a:txBody>
                  <a:tcPr marL="68580" marR="68580" marT="0" marB="0" anchor="ctr"/>
                </a:tc>
                <a:tc hMerge="1">
                  <a:txBody>
                    <a:bodyPr/>
                    <a:lstStyle/>
                    <a:p>
                      <a:endParaRPr lang="es-ES"/>
                    </a:p>
                  </a:txBody>
                  <a:tcPr/>
                </a:tc>
              </a:tr>
              <a:tr h="188608">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100">
                          <a:effectLst/>
                        </a:rPr>
                        <a:t>NO</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NO</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a:t>
                      </a:r>
                      <a:endParaRPr lang="es-ES" sz="1100">
                        <a:solidFill>
                          <a:srgbClr val="000000"/>
                        </a:solidFill>
                        <a:effectLst/>
                        <a:latin typeface="Calibri"/>
                        <a:ea typeface="Times New Roman"/>
                        <a:cs typeface="Times New Roman"/>
                      </a:endParaRPr>
                    </a:p>
                  </a:txBody>
                  <a:tcPr marL="68580" marR="68580" marT="0" marB="0" anchor="ctr"/>
                </a:tc>
              </a:tr>
              <a:tr h="353591">
                <a:tc>
                  <a:txBody>
                    <a:bodyPr/>
                    <a:lstStyle/>
                    <a:p>
                      <a:pPr algn="ctr">
                        <a:lnSpc>
                          <a:spcPct val="115000"/>
                        </a:lnSpc>
                        <a:spcAft>
                          <a:spcPts val="0"/>
                        </a:spcAft>
                      </a:pPr>
                      <a:r>
                        <a:rPr lang="es-ES" sz="1000">
                          <a:effectLst/>
                        </a:rPr>
                        <a:t>Fabricación de sustancias y productos químicos</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5</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4</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80</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1</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20</a:t>
                      </a:r>
                      <a:endParaRPr lang="es-ES" sz="1100">
                        <a:solidFill>
                          <a:srgbClr val="000000"/>
                        </a:solidFill>
                        <a:effectLst/>
                        <a:latin typeface="Calibri"/>
                        <a:ea typeface="Times New Roman"/>
                        <a:cs typeface="Times New Roman"/>
                      </a:endParaRPr>
                    </a:p>
                  </a:txBody>
                  <a:tcPr marL="68580" marR="68580" marT="0" marB="0" anchor="ctr"/>
                </a:tc>
              </a:tr>
              <a:tr h="197979">
                <a:tc>
                  <a:txBody>
                    <a:bodyPr/>
                    <a:lstStyle/>
                    <a:p>
                      <a:pPr algn="ctr">
                        <a:lnSpc>
                          <a:spcPct val="115000"/>
                        </a:lnSpc>
                        <a:spcAft>
                          <a:spcPts val="0"/>
                        </a:spcAft>
                      </a:pPr>
                      <a:r>
                        <a:rPr lang="es-ES" sz="1000">
                          <a:effectLst/>
                        </a:rPr>
                        <a:t>Fabricación de productos textiles</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3</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3</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100</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0</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0</a:t>
                      </a:r>
                      <a:endParaRPr lang="es-ES" sz="1100">
                        <a:solidFill>
                          <a:srgbClr val="000000"/>
                        </a:solidFill>
                        <a:effectLst/>
                        <a:latin typeface="Calibri"/>
                        <a:ea typeface="Times New Roman"/>
                        <a:cs typeface="Times New Roman"/>
                      </a:endParaRPr>
                    </a:p>
                  </a:txBody>
                  <a:tcPr marL="68580" marR="68580" marT="0" marB="0" anchor="ctr"/>
                </a:tc>
              </a:tr>
              <a:tr h="243515">
                <a:tc>
                  <a:txBody>
                    <a:bodyPr/>
                    <a:lstStyle/>
                    <a:p>
                      <a:pPr algn="ctr">
                        <a:lnSpc>
                          <a:spcPct val="115000"/>
                        </a:lnSpc>
                        <a:spcAft>
                          <a:spcPts val="0"/>
                        </a:spcAft>
                      </a:pPr>
                      <a:r>
                        <a:rPr lang="es-ES" sz="1000">
                          <a:effectLst/>
                        </a:rPr>
                        <a:t>Comercio al por mayor</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2</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2</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100</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0</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0</a:t>
                      </a:r>
                      <a:endParaRPr lang="es-ES" sz="1100">
                        <a:solidFill>
                          <a:srgbClr val="000000"/>
                        </a:solidFill>
                        <a:effectLst/>
                        <a:latin typeface="Calibri"/>
                        <a:ea typeface="Times New Roman"/>
                        <a:cs typeface="Times New Roman"/>
                      </a:endParaRPr>
                    </a:p>
                  </a:txBody>
                  <a:tcPr marL="68580" marR="68580" marT="0" marB="0" anchor="ctr"/>
                </a:tc>
              </a:tr>
              <a:tr h="198639">
                <a:tc>
                  <a:txBody>
                    <a:bodyPr/>
                    <a:lstStyle/>
                    <a:p>
                      <a:pPr algn="ctr">
                        <a:lnSpc>
                          <a:spcPct val="115000"/>
                        </a:lnSpc>
                        <a:spcAft>
                          <a:spcPts val="0"/>
                        </a:spcAft>
                      </a:pPr>
                      <a:r>
                        <a:rPr lang="es-ES" sz="1000">
                          <a:effectLst/>
                        </a:rPr>
                        <a:t>Fabricación de calzado y de sus partes</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3</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1</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100</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2</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67</a:t>
                      </a:r>
                      <a:endParaRPr lang="es-ES" sz="1100">
                        <a:solidFill>
                          <a:srgbClr val="000000"/>
                        </a:solidFill>
                        <a:effectLst/>
                        <a:latin typeface="Calibri"/>
                        <a:ea typeface="Times New Roman"/>
                        <a:cs typeface="Times New Roman"/>
                      </a:endParaRPr>
                    </a:p>
                  </a:txBody>
                  <a:tcPr marL="68580" marR="68580" marT="0" marB="0" anchor="ctr"/>
                </a:tc>
              </a:tr>
              <a:tr h="353591">
                <a:tc>
                  <a:txBody>
                    <a:bodyPr/>
                    <a:lstStyle/>
                    <a:p>
                      <a:pPr algn="ctr">
                        <a:lnSpc>
                          <a:spcPct val="115000"/>
                        </a:lnSpc>
                        <a:spcAft>
                          <a:spcPts val="0"/>
                        </a:spcAft>
                      </a:pPr>
                      <a:r>
                        <a:rPr lang="es-ES" sz="1000">
                          <a:effectLst/>
                        </a:rPr>
                        <a:t>Fabricación de medicamentos de uso humano</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4</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3</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66</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1</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34</a:t>
                      </a:r>
                      <a:endParaRPr lang="es-ES" sz="1100">
                        <a:solidFill>
                          <a:srgbClr val="000000"/>
                        </a:solidFill>
                        <a:effectLst/>
                        <a:latin typeface="Calibri"/>
                        <a:ea typeface="Times New Roman"/>
                        <a:cs typeface="Times New Roman"/>
                      </a:endParaRPr>
                    </a:p>
                  </a:txBody>
                  <a:tcPr marL="68580" marR="68580" marT="0" marB="0" anchor="ctr"/>
                </a:tc>
              </a:tr>
              <a:tr h="263972">
                <a:tc>
                  <a:txBody>
                    <a:bodyPr/>
                    <a:lstStyle/>
                    <a:p>
                      <a:pPr algn="ctr">
                        <a:lnSpc>
                          <a:spcPct val="115000"/>
                        </a:lnSpc>
                        <a:spcAft>
                          <a:spcPts val="0"/>
                        </a:spcAft>
                      </a:pPr>
                      <a:r>
                        <a:rPr lang="es-ES" sz="1000">
                          <a:effectLst/>
                        </a:rPr>
                        <a:t>Fabricación de vidrio y productos de vidrio</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1</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0</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0</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1</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00">
                          <a:effectLst/>
                        </a:rPr>
                        <a:t>100</a:t>
                      </a:r>
                      <a:endParaRPr lang="es-ES" sz="1100">
                        <a:solidFill>
                          <a:srgbClr val="000000"/>
                        </a:solidFill>
                        <a:effectLst/>
                        <a:latin typeface="Calibri"/>
                        <a:ea typeface="Times New Roman"/>
                        <a:cs typeface="Times New Roman"/>
                      </a:endParaRPr>
                    </a:p>
                  </a:txBody>
                  <a:tcPr marL="68580" marR="68580" marT="0" marB="0" anchor="ctr"/>
                </a:tc>
              </a:tr>
              <a:tr h="197979">
                <a:tc>
                  <a:txBody>
                    <a:bodyPr/>
                    <a:lstStyle/>
                    <a:p>
                      <a:pPr algn="ctr">
                        <a:lnSpc>
                          <a:spcPct val="115000"/>
                        </a:lnSpc>
                        <a:spcAft>
                          <a:spcPts val="0"/>
                        </a:spcAft>
                      </a:pPr>
                      <a:r>
                        <a:rPr lang="es-ES" sz="1100">
                          <a:effectLst/>
                        </a:rPr>
                        <a:t>TOTAL</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22</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17</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77</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5</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dirty="0">
                          <a:effectLst/>
                        </a:rPr>
                        <a:t>23</a:t>
                      </a:r>
                      <a:endParaRPr lang="es-ES" sz="1100" dirty="0">
                        <a:solidFill>
                          <a:srgbClr val="000000"/>
                        </a:solidFill>
                        <a:effectLst/>
                        <a:latin typeface="Calibri"/>
                        <a:ea typeface="Times New Roman"/>
                        <a:cs typeface="Times New Roman"/>
                      </a:endParaRPr>
                    </a:p>
                  </a:txBody>
                  <a:tcPr marL="68580" marR="68580" marT="0" marB="0" anchor="ctr"/>
                </a:tc>
              </a:tr>
            </a:tbl>
          </a:graphicData>
        </a:graphic>
      </p:graphicFrame>
      <p:sp>
        <p:nvSpPr>
          <p:cNvPr id="8" name="Rectangle 1"/>
          <p:cNvSpPr>
            <a:spLocks noChangeArrowheads="1"/>
          </p:cNvSpPr>
          <p:nvPr/>
        </p:nvSpPr>
        <p:spPr bwMode="auto">
          <a:xfrm>
            <a:off x="2100488" y="3535092"/>
            <a:ext cx="41854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bmk="_Toc370306658">
                <a:ln>
                  <a:noFill/>
                </a:ln>
                <a:solidFill>
                  <a:schemeClr val="tx1"/>
                </a:solidFill>
                <a:effectLst/>
                <a:latin typeface="Times New Roman" pitchFamily="18" charset="0"/>
                <a:ea typeface="Times New Roman" pitchFamily="18" charset="0"/>
                <a:cs typeface="Times New Roman" pitchFamily="18" charset="0"/>
              </a:rPr>
              <a:t>Tabla.</a:t>
            </a:r>
            <a:r>
              <a:rPr kumimoji="0" lang="es-ES" sz="1200" b="1" i="0" u="none" strike="noStrike" cap="none" normalizeH="0" dirty="0" smtClean="0" bmk="_Toc370306658">
                <a:ln>
                  <a:noFill/>
                </a:ln>
                <a:solidFill>
                  <a:schemeClr val="tx1"/>
                </a:solidFill>
                <a:effectLst/>
                <a:latin typeface="Times New Roman" pitchFamily="18" charset="0"/>
                <a:ea typeface="Times New Roman" pitchFamily="18" charset="0"/>
                <a:cs typeface="Times New Roman" pitchFamily="18" charset="0"/>
              </a:rPr>
              <a:t> </a:t>
            </a:r>
            <a:r>
              <a:rPr kumimoji="0" lang="es-ES" sz="1200" b="0" i="0" u="none" strike="noStrike" cap="none" normalizeH="0" baseline="0" dirty="0" smtClean="0" bmk="_Toc370306658">
                <a:ln>
                  <a:noFill/>
                </a:ln>
                <a:solidFill>
                  <a:schemeClr val="tx1"/>
                </a:solidFill>
                <a:effectLst/>
                <a:latin typeface="Times New Roman" pitchFamily="18" charset="0"/>
                <a:ea typeface="Times New Roman" pitchFamily="18" charset="0"/>
                <a:cs typeface="Times New Roman" pitchFamily="18" charset="0"/>
              </a:rPr>
              <a:t>Cumplimiento de las Normas por Emisi</a:t>
            </a:r>
            <a:r>
              <a:rPr kumimoji="0" lang="es-ES" sz="1200" b="0" i="0" u="none" strike="noStrike" cap="none" normalizeH="0" baseline="0" dirty="0" smtClean="0" bmk="_Toc370306658">
                <a:ln>
                  <a:noFill/>
                </a:ln>
                <a:solidFill>
                  <a:schemeClr val="tx1"/>
                </a:solidFill>
                <a:effectLst/>
                <a:latin typeface="Calibri"/>
                <a:ea typeface="Times New Roman" pitchFamily="18" charset="0"/>
                <a:cs typeface="Times New Roman" pitchFamily="18" charset="0"/>
              </a:rPr>
              <a:t>ó</a:t>
            </a:r>
            <a:r>
              <a:rPr kumimoji="0" lang="es-ES" sz="1200" b="0" i="0" u="none" strike="noStrike" cap="none" normalizeH="0" baseline="0" dirty="0" smtClean="0" bmk="_Toc370306658">
                <a:ln>
                  <a:noFill/>
                </a:ln>
                <a:solidFill>
                  <a:schemeClr val="tx1"/>
                </a:solidFill>
                <a:effectLst/>
                <a:latin typeface="Times New Roman" pitchFamily="18" charset="0"/>
                <a:ea typeface="Times New Roman" pitchFamily="18" charset="0"/>
                <a:cs typeface="Times New Roman" pitchFamily="18" charset="0"/>
              </a:rPr>
              <a:t>n de Ruido</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8255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848053964"/>
              </p:ext>
            </p:extLst>
          </p:nvPr>
        </p:nvGraphicFramePr>
        <p:xfrm>
          <a:off x="2524480" y="1628800"/>
          <a:ext cx="4095480" cy="2385264"/>
        </p:xfrm>
        <a:graphic>
          <a:graphicData uri="http://schemas.openxmlformats.org/drawingml/2006/table">
            <a:tbl>
              <a:tblPr firstRow="1" firstCol="1" bandRow="1">
                <a:tableStyleId>{17292A2E-F333-43FB-9621-5CBBE7FDCDCB}</a:tableStyleId>
              </a:tblPr>
              <a:tblGrid>
                <a:gridCol w="1945895"/>
                <a:gridCol w="2149585"/>
              </a:tblGrid>
              <a:tr h="424434">
                <a:tc gridSpan="2">
                  <a:txBody>
                    <a:bodyPr/>
                    <a:lstStyle/>
                    <a:p>
                      <a:pPr marL="457200" algn="ctr">
                        <a:lnSpc>
                          <a:spcPct val="115000"/>
                        </a:lnSpc>
                        <a:spcAft>
                          <a:spcPts val="0"/>
                        </a:spcAft>
                      </a:pPr>
                      <a:r>
                        <a:rPr lang="es-ES" sz="1600" dirty="0">
                          <a:effectLst/>
                        </a:rPr>
                        <a:t>NIVELES DE RUIDO DIURNO DB(A)</a:t>
                      </a:r>
                      <a:endParaRPr lang="es-ES" sz="1600" b="1" dirty="0">
                        <a:solidFill>
                          <a:srgbClr val="000000"/>
                        </a:solidFill>
                        <a:effectLst/>
                        <a:latin typeface="Times New Roman"/>
                        <a:ea typeface="Times New Roman"/>
                        <a:cs typeface="Times New Roman"/>
                      </a:endParaRPr>
                    </a:p>
                  </a:txBody>
                  <a:tcPr marL="68580" marR="68580" marT="0" marB="0" anchor="ctr"/>
                </a:tc>
                <a:tc hMerge="1">
                  <a:txBody>
                    <a:bodyPr/>
                    <a:lstStyle/>
                    <a:p>
                      <a:endParaRPr lang="es-ES"/>
                    </a:p>
                  </a:txBody>
                  <a:tcPr/>
                </a:tc>
              </a:tr>
              <a:tr h="326805">
                <a:tc>
                  <a:txBody>
                    <a:bodyPr/>
                    <a:lstStyle/>
                    <a:p>
                      <a:pPr marL="457200" algn="ctr">
                        <a:lnSpc>
                          <a:spcPct val="115000"/>
                        </a:lnSpc>
                        <a:spcAft>
                          <a:spcPts val="0"/>
                        </a:spcAft>
                      </a:pPr>
                      <a:r>
                        <a:rPr lang="es-ES" sz="1100">
                          <a:effectLst/>
                        </a:rPr>
                        <a:t>Norte</a:t>
                      </a:r>
                      <a:endParaRPr lang="es-ES" sz="1600" b="1">
                        <a:solidFill>
                          <a:srgbClr val="000000"/>
                        </a:solidFill>
                        <a:effectLst/>
                        <a:latin typeface="Times New Roman"/>
                        <a:ea typeface="Times New Roman"/>
                        <a:cs typeface="Times New Roman"/>
                      </a:endParaRPr>
                    </a:p>
                  </a:txBody>
                  <a:tcPr marL="68580" marR="68580" marT="0" marB="0" anchor="ctr"/>
                </a:tc>
                <a:tc>
                  <a:txBody>
                    <a:bodyPr/>
                    <a:lstStyle/>
                    <a:p>
                      <a:pPr marL="457200" algn="ctr">
                        <a:lnSpc>
                          <a:spcPct val="115000"/>
                        </a:lnSpc>
                        <a:spcAft>
                          <a:spcPts val="0"/>
                        </a:spcAft>
                      </a:pPr>
                      <a:r>
                        <a:rPr lang="es-ES" sz="1600">
                          <a:effectLst/>
                        </a:rPr>
                        <a:t>65 a 83,1</a:t>
                      </a:r>
                      <a:endParaRPr lang="es-ES" sz="1600" b="1">
                        <a:solidFill>
                          <a:srgbClr val="000000"/>
                        </a:solidFill>
                        <a:effectLst/>
                        <a:latin typeface="Times New Roman"/>
                        <a:ea typeface="Times New Roman"/>
                        <a:cs typeface="Times New Roman"/>
                      </a:endParaRPr>
                    </a:p>
                  </a:txBody>
                  <a:tcPr marL="68580" marR="68580" marT="0" marB="0" anchor="ctr"/>
                </a:tc>
              </a:tr>
              <a:tr h="326805">
                <a:tc>
                  <a:txBody>
                    <a:bodyPr/>
                    <a:lstStyle/>
                    <a:p>
                      <a:pPr marL="457200" algn="ctr">
                        <a:lnSpc>
                          <a:spcPct val="115000"/>
                        </a:lnSpc>
                        <a:spcAft>
                          <a:spcPts val="0"/>
                        </a:spcAft>
                      </a:pPr>
                      <a:r>
                        <a:rPr lang="es-ES" sz="1100">
                          <a:effectLst/>
                        </a:rPr>
                        <a:t>Sur</a:t>
                      </a:r>
                      <a:endParaRPr lang="es-ES" sz="1600" b="1">
                        <a:solidFill>
                          <a:srgbClr val="000000"/>
                        </a:solidFill>
                        <a:effectLst/>
                        <a:latin typeface="Times New Roman"/>
                        <a:ea typeface="Times New Roman"/>
                        <a:cs typeface="Times New Roman"/>
                      </a:endParaRPr>
                    </a:p>
                  </a:txBody>
                  <a:tcPr marL="68580" marR="68580" marT="0" marB="0" anchor="ctr"/>
                </a:tc>
                <a:tc>
                  <a:txBody>
                    <a:bodyPr/>
                    <a:lstStyle/>
                    <a:p>
                      <a:pPr marL="457200" algn="ctr">
                        <a:lnSpc>
                          <a:spcPct val="115000"/>
                        </a:lnSpc>
                        <a:spcAft>
                          <a:spcPts val="0"/>
                        </a:spcAft>
                      </a:pPr>
                      <a:r>
                        <a:rPr lang="es-ES" sz="1600" dirty="0">
                          <a:effectLst/>
                        </a:rPr>
                        <a:t>40,2 a 55</a:t>
                      </a:r>
                      <a:endParaRPr lang="es-ES" sz="1600" b="1" dirty="0">
                        <a:solidFill>
                          <a:srgbClr val="000000"/>
                        </a:solidFill>
                        <a:effectLst/>
                        <a:latin typeface="Times New Roman"/>
                        <a:ea typeface="Times New Roman"/>
                        <a:cs typeface="Times New Roman"/>
                      </a:endParaRPr>
                    </a:p>
                  </a:txBody>
                  <a:tcPr marL="68580" marR="68580" marT="0" marB="0" anchor="ctr"/>
                </a:tc>
              </a:tr>
              <a:tr h="326805">
                <a:tc>
                  <a:txBody>
                    <a:bodyPr/>
                    <a:lstStyle/>
                    <a:p>
                      <a:pPr marL="457200" algn="ctr">
                        <a:lnSpc>
                          <a:spcPct val="115000"/>
                        </a:lnSpc>
                        <a:spcAft>
                          <a:spcPts val="0"/>
                        </a:spcAft>
                      </a:pPr>
                      <a:r>
                        <a:rPr lang="es-ES" sz="1100">
                          <a:effectLst/>
                        </a:rPr>
                        <a:t>Este</a:t>
                      </a:r>
                      <a:endParaRPr lang="es-ES" sz="1600" b="1">
                        <a:solidFill>
                          <a:srgbClr val="000000"/>
                        </a:solidFill>
                        <a:effectLst/>
                        <a:latin typeface="Times New Roman"/>
                        <a:ea typeface="Times New Roman"/>
                        <a:cs typeface="Times New Roman"/>
                      </a:endParaRPr>
                    </a:p>
                  </a:txBody>
                  <a:tcPr marL="68580" marR="68580" marT="0" marB="0" anchor="ctr"/>
                </a:tc>
                <a:tc>
                  <a:txBody>
                    <a:bodyPr/>
                    <a:lstStyle/>
                    <a:p>
                      <a:pPr marL="457200" algn="ctr">
                        <a:lnSpc>
                          <a:spcPct val="115000"/>
                        </a:lnSpc>
                        <a:spcAft>
                          <a:spcPts val="0"/>
                        </a:spcAft>
                      </a:pPr>
                      <a:r>
                        <a:rPr lang="es-ES" sz="1600" dirty="0">
                          <a:effectLst/>
                        </a:rPr>
                        <a:t>60 a 65</a:t>
                      </a:r>
                      <a:endParaRPr lang="es-ES" sz="1600" b="1" dirty="0">
                        <a:solidFill>
                          <a:srgbClr val="000000"/>
                        </a:solidFill>
                        <a:effectLst/>
                        <a:latin typeface="Times New Roman"/>
                        <a:ea typeface="Times New Roman"/>
                        <a:cs typeface="Times New Roman"/>
                      </a:endParaRPr>
                    </a:p>
                  </a:txBody>
                  <a:tcPr marL="68580" marR="68580" marT="0" marB="0" anchor="ctr"/>
                </a:tc>
              </a:tr>
              <a:tr h="326805">
                <a:tc>
                  <a:txBody>
                    <a:bodyPr/>
                    <a:lstStyle/>
                    <a:p>
                      <a:pPr marL="457200" algn="ctr">
                        <a:lnSpc>
                          <a:spcPct val="115000"/>
                        </a:lnSpc>
                        <a:spcAft>
                          <a:spcPts val="0"/>
                        </a:spcAft>
                      </a:pPr>
                      <a:r>
                        <a:rPr lang="es-ES" sz="1100">
                          <a:effectLst/>
                        </a:rPr>
                        <a:t>Oeste</a:t>
                      </a:r>
                      <a:endParaRPr lang="es-ES" sz="1600" b="1">
                        <a:solidFill>
                          <a:srgbClr val="000000"/>
                        </a:solidFill>
                        <a:effectLst/>
                        <a:latin typeface="Times New Roman"/>
                        <a:ea typeface="Times New Roman"/>
                        <a:cs typeface="Times New Roman"/>
                      </a:endParaRPr>
                    </a:p>
                  </a:txBody>
                  <a:tcPr marL="68580" marR="68580" marT="0" marB="0" anchor="ctr"/>
                </a:tc>
                <a:tc>
                  <a:txBody>
                    <a:bodyPr/>
                    <a:lstStyle/>
                    <a:p>
                      <a:pPr marL="457200" algn="ctr">
                        <a:lnSpc>
                          <a:spcPct val="115000"/>
                        </a:lnSpc>
                        <a:spcAft>
                          <a:spcPts val="0"/>
                        </a:spcAft>
                      </a:pPr>
                      <a:r>
                        <a:rPr lang="es-ES" sz="1600">
                          <a:effectLst/>
                        </a:rPr>
                        <a:t>45 a 60</a:t>
                      </a:r>
                      <a:endParaRPr lang="es-ES" sz="1600" b="1">
                        <a:solidFill>
                          <a:srgbClr val="000000"/>
                        </a:solidFill>
                        <a:effectLst/>
                        <a:latin typeface="Times New Roman"/>
                        <a:ea typeface="Times New Roman"/>
                        <a:cs typeface="Times New Roman"/>
                      </a:endParaRPr>
                    </a:p>
                  </a:txBody>
                  <a:tcPr marL="68580" marR="68580" marT="0" marB="0" anchor="ctr"/>
                </a:tc>
              </a:tr>
              <a:tr h="326805">
                <a:tc>
                  <a:txBody>
                    <a:bodyPr/>
                    <a:lstStyle/>
                    <a:p>
                      <a:pPr marL="457200" algn="ctr">
                        <a:lnSpc>
                          <a:spcPct val="115000"/>
                        </a:lnSpc>
                        <a:spcAft>
                          <a:spcPts val="0"/>
                        </a:spcAft>
                      </a:pPr>
                      <a:r>
                        <a:rPr lang="es-ES" sz="1100">
                          <a:effectLst/>
                        </a:rPr>
                        <a:t>Centro-Este</a:t>
                      </a:r>
                      <a:endParaRPr lang="es-ES" sz="1600" b="1">
                        <a:solidFill>
                          <a:srgbClr val="000000"/>
                        </a:solidFill>
                        <a:effectLst/>
                        <a:latin typeface="Times New Roman"/>
                        <a:ea typeface="Times New Roman"/>
                        <a:cs typeface="Times New Roman"/>
                      </a:endParaRPr>
                    </a:p>
                  </a:txBody>
                  <a:tcPr marL="68580" marR="68580" marT="0" marB="0" anchor="ctr"/>
                </a:tc>
                <a:tc>
                  <a:txBody>
                    <a:bodyPr/>
                    <a:lstStyle/>
                    <a:p>
                      <a:pPr marL="457200" algn="ctr">
                        <a:lnSpc>
                          <a:spcPct val="115000"/>
                        </a:lnSpc>
                        <a:spcAft>
                          <a:spcPts val="0"/>
                        </a:spcAft>
                      </a:pPr>
                      <a:r>
                        <a:rPr lang="es-ES" sz="1600">
                          <a:effectLst/>
                        </a:rPr>
                        <a:t>60 a 70</a:t>
                      </a:r>
                      <a:endParaRPr lang="es-ES" sz="1600" b="1">
                        <a:solidFill>
                          <a:srgbClr val="000000"/>
                        </a:solidFill>
                        <a:effectLst/>
                        <a:latin typeface="Times New Roman"/>
                        <a:ea typeface="Times New Roman"/>
                        <a:cs typeface="Times New Roman"/>
                      </a:endParaRPr>
                    </a:p>
                  </a:txBody>
                  <a:tcPr marL="68580" marR="68580" marT="0" marB="0" anchor="ctr"/>
                </a:tc>
              </a:tr>
              <a:tr h="326805">
                <a:tc>
                  <a:txBody>
                    <a:bodyPr/>
                    <a:lstStyle/>
                    <a:p>
                      <a:pPr marL="457200" algn="ctr">
                        <a:lnSpc>
                          <a:spcPct val="115000"/>
                        </a:lnSpc>
                        <a:spcAft>
                          <a:spcPts val="0"/>
                        </a:spcAft>
                      </a:pPr>
                      <a:r>
                        <a:rPr lang="es-ES" sz="1100" dirty="0">
                          <a:effectLst/>
                        </a:rPr>
                        <a:t>Centro-Oeste</a:t>
                      </a:r>
                      <a:endParaRPr lang="es-ES" sz="1600" b="1" dirty="0">
                        <a:solidFill>
                          <a:srgbClr val="000000"/>
                        </a:solidFill>
                        <a:effectLst/>
                        <a:latin typeface="Times New Roman"/>
                        <a:ea typeface="Times New Roman"/>
                        <a:cs typeface="Times New Roman"/>
                      </a:endParaRPr>
                    </a:p>
                  </a:txBody>
                  <a:tcPr marL="68580" marR="68580" marT="0" marB="0" anchor="ctr"/>
                </a:tc>
                <a:tc>
                  <a:txBody>
                    <a:bodyPr/>
                    <a:lstStyle/>
                    <a:p>
                      <a:pPr marL="457200" algn="ctr">
                        <a:lnSpc>
                          <a:spcPct val="115000"/>
                        </a:lnSpc>
                        <a:spcAft>
                          <a:spcPts val="0"/>
                        </a:spcAft>
                      </a:pPr>
                      <a:r>
                        <a:rPr lang="es-ES" sz="1600" dirty="0">
                          <a:effectLst/>
                        </a:rPr>
                        <a:t>60 a 70</a:t>
                      </a:r>
                      <a:endParaRPr lang="es-ES" sz="1600" b="1" dirty="0">
                        <a:solidFill>
                          <a:srgbClr val="000000"/>
                        </a:solidFill>
                        <a:effectLst/>
                        <a:latin typeface="Times New Roman"/>
                        <a:ea typeface="Times New Roman"/>
                        <a:cs typeface="Times New Roman"/>
                      </a:endParaRPr>
                    </a:p>
                  </a:txBody>
                  <a:tcPr marL="68580" marR="68580" marT="0" marB="0" anchor="ctr"/>
                </a:tc>
              </a:tr>
            </a:tbl>
          </a:graphicData>
        </a:graphic>
      </p:graphicFrame>
      <p:sp>
        <p:nvSpPr>
          <p:cNvPr id="5" name="Rectangle 1"/>
          <p:cNvSpPr>
            <a:spLocks noChangeArrowheads="1"/>
          </p:cNvSpPr>
          <p:nvPr/>
        </p:nvSpPr>
        <p:spPr bwMode="auto">
          <a:xfrm>
            <a:off x="971600" y="985265"/>
            <a:ext cx="72908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Tabla:</a:t>
            </a:r>
            <a:r>
              <a:rPr kumimoji="0" lang="es-ES" sz="16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s-E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Niveles de Ruido Diurno en </a:t>
            </a:r>
            <a:r>
              <a:rPr kumimoji="0" lang="es-E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db</a:t>
            </a:r>
            <a:r>
              <a:rPr kumimoji="0" lang="es-E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en las Parroquias de San Rafael y </a:t>
            </a:r>
            <a:r>
              <a:rPr kumimoji="0" lang="es-E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Sangolqu</a:t>
            </a:r>
            <a:r>
              <a:rPr kumimoji="0" lang="es-ES" sz="1600" b="0" i="0" u="none" strike="noStrike" cap="none" normalizeH="0" baseline="0" dirty="0" err="1" smtClean="0">
                <a:ln>
                  <a:noFill/>
                </a:ln>
                <a:solidFill>
                  <a:schemeClr val="tx1"/>
                </a:solidFill>
                <a:effectLst/>
                <a:latin typeface="Calibri"/>
                <a:ea typeface="Times New Roman" pitchFamily="18" charset="0"/>
                <a:cs typeface="Times New Roman" pitchFamily="18" charset="0"/>
              </a:rPr>
              <a:t>í</a:t>
            </a:r>
            <a:endParaRPr kumimoji="0" lang="es-ES" sz="105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1 Rectángulo"/>
          <p:cNvSpPr/>
          <p:nvPr/>
        </p:nvSpPr>
        <p:spPr>
          <a:xfrm>
            <a:off x="972042" y="3383995"/>
            <a:ext cx="7200357" cy="2308324"/>
          </a:xfrm>
          <a:prstGeom prst="rect">
            <a:avLst/>
          </a:prstGeom>
        </p:spPr>
        <p:txBody>
          <a:bodyPr wrap="square">
            <a:spAutoFit/>
          </a:bodyPr>
          <a:lstStyle/>
          <a:p>
            <a:endParaRPr lang="es-ES" dirty="0" smtClean="0"/>
          </a:p>
          <a:p>
            <a:endParaRPr lang="es-ES" dirty="0"/>
          </a:p>
          <a:p>
            <a:endParaRPr lang="es-ES" dirty="0" smtClean="0"/>
          </a:p>
          <a:p>
            <a:endParaRPr lang="es-ES" dirty="0"/>
          </a:p>
          <a:p>
            <a:r>
              <a:rPr lang="es-ES" dirty="0" smtClean="0"/>
              <a:t>Datos obtenidos de </a:t>
            </a:r>
            <a:r>
              <a:rPr lang="es-ES" dirty="0"/>
              <a:t>la tesis: “</a:t>
            </a:r>
            <a:r>
              <a:rPr lang="es-ES" i="1" dirty="0"/>
              <a:t>Generación de un modelo de predicción de ruido aplicando técnicas </a:t>
            </a:r>
            <a:r>
              <a:rPr lang="es-ES" i="1" dirty="0" err="1"/>
              <a:t>geoestadísticas</a:t>
            </a:r>
            <a:r>
              <a:rPr lang="es-ES" i="1" dirty="0"/>
              <a:t> en las parroquias de San Rafael y </a:t>
            </a:r>
            <a:r>
              <a:rPr lang="es-ES" i="1" dirty="0" err="1"/>
              <a:t>Sangolquí</a:t>
            </a:r>
            <a:r>
              <a:rPr lang="es-ES" dirty="0"/>
              <a:t> </a:t>
            </a:r>
            <a:r>
              <a:rPr lang="es-ES" i="1" dirty="0"/>
              <a:t>del cantón Rumiñahui</a:t>
            </a:r>
            <a:r>
              <a:rPr lang="es-ES" dirty="0"/>
              <a:t>”, desarrollada por los ingenieros Gómez J. y Parra E</a:t>
            </a:r>
          </a:p>
        </p:txBody>
      </p:sp>
    </p:spTree>
    <p:extLst>
      <p:ext uri="{BB962C8B-B14F-4D97-AF65-F5344CB8AC3E}">
        <p14:creationId xmlns:p14="http://schemas.microsoft.com/office/powerpoint/2010/main" val="1677003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39" t="6909" r="39981" b="12062"/>
          <a:stretch/>
        </p:blipFill>
        <p:spPr bwMode="auto">
          <a:xfrm>
            <a:off x="2443163" y="278651"/>
            <a:ext cx="5070064" cy="642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2570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79087"/>
          </a:xfrm>
        </p:spPr>
        <p:txBody>
          <a:bodyPr>
            <a:normAutofit/>
          </a:bodyPr>
          <a:lstStyle/>
          <a:p>
            <a:r>
              <a:rPr lang="es-ES" sz="3600" b="1" dirty="0" smtClean="0"/>
              <a:t>INTRODUCCIÓN</a:t>
            </a:r>
            <a:endParaRPr lang="es-ES" sz="3600" b="1" dirty="0"/>
          </a:p>
        </p:txBody>
      </p:sp>
      <p:sp>
        <p:nvSpPr>
          <p:cNvPr id="3" name="2 Marcador de contenido"/>
          <p:cNvSpPr>
            <a:spLocks noGrp="1"/>
          </p:cNvSpPr>
          <p:nvPr>
            <p:ph idx="1"/>
          </p:nvPr>
        </p:nvSpPr>
        <p:spPr>
          <a:xfrm>
            <a:off x="611560" y="1019794"/>
            <a:ext cx="3195355" cy="3420380"/>
          </a:xfrm>
          <a:ln>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457200" lvl="1" indent="0" algn="ctr">
              <a:buNone/>
            </a:pPr>
            <a:endParaRPr lang="es-ES" b="1" dirty="0"/>
          </a:p>
          <a:p>
            <a:pPr marL="457200" lvl="1" indent="0" algn="ctr">
              <a:buNone/>
            </a:pPr>
            <a:r>
              <a:rPr lang="es-ES" sz="2300" b="1" dirty="0" smtClean="0"/>
              <a:t>DESCRIPCIÓN </a:t>
            </a:r>
            <a:r>
              <a:rPr lang="es-ES" sz="2300" b="1" dirty="0"/>
              <a:t>DEL ÁREA DE </a:t>
            </a:r>
            <a:r>
              <a:rPr lang="es-ES" sz="2300" b="1" dirty="0" smtClean="0"/>
              <a:t>ESTUDIO</a:t>
            </a:r>
          </a:p>
          <a:p>
            <a:pPr lvl="1"/>
            <a:endParaRPr lang="es-ES" b="1" dirty="0"/>
          </a:p>
          <a:p>
            <a:r>
              <a:rPr lang="es-ES" sz="2100" b="1" dirty="0"/>
              <a:t>PAÍS</a:t>
            </a:r>
            <a:r>
              <a:rPr lang="es-ES" sz="2100" dirty="0"/>
              <a:t>		: </a:t>
            </a:r>
            <a:r>
              <a:rPr lang="es-ES" sz="2100" dirty="0" smtClean="0"/>
              <a:t>Ecuador</a:t>
            </a:r>
          </a:p>
          <a:p>
            <a:r>
              <a:rPr lang="es-ES" sz="2100" b="1" dirty="0" smtClean="0"/>
              <a:t>PROVINCIA</a:t>
            </a:r>
            <a:r>
              <a:rPr lang="es-ES" sz="2100" dirty="0"/>
              <a:t>	: Pichincha</a:t>
            </a:r>
            <a:endParaRPr lang="es-ES" sz="2100" b="1" dirty="0"/>
          </a:p>
          <a:p>
            <a:r>
              <a:rPr lang="es-ES" sz="2100" b="1" dirty="0"/>
              <a:t>CANTÓN</a:t>
            </a:r>
            <a:r>
              <a:rPr lang="es-ES" sz="2100" dirty="0"/>
              <a:t>	: Rumiñahui</a:t>
            </a:r>
            <a:endParaRPr lang="es-ES" sz="2100" b="1" dirty="0"/>
          </a:p>
          <a:p>
            <a:r>
              <a:rPr lang="es-ES" sz="2100" b="1" dirty="0"/>
              <a:t>CAPITAL</a:t>
            </a:r>
            <a:r>
              <a:rPr lang="es-ES" sz="2100" dirty="0"/>
              <a:t>	: Sangolquí</a:t>
            </a:r>
            <a:endParaRPr lang="es-ES" sz="2100" b="1" dirty="0"/>
          </a:p>
          <a:p>
            <a:r>
              <a:rPr lang="es-ES" sz="2100" b="1" dirty="0"/>
              <a:t>UBICACIÓN</a:t>
            </a:r>
            <a:r>
              <a:rPr lang="es-ES" sz="2100" dirty="0"/>
              <a:t>	: Sur - Oeste de la Provincia de Pichincha</a:t>
            </a:r>
            <a:endParaRPr lang="es-ES" sz="2100" b="1" dirty="0"/>
          </a:p>
          <a:p>
            <a:r>
              <a:rPr lang="es-ES" sz="2100" b="1" dirty="0"/>
              <a:t>LÍMITES</a:t>
            </a:r>
            <a:r>
              <a:rPr lang="es-ES" sz="2100" dirty="0"/>
              <a:t>	: </a:t>
            </a:r>
            <a:endParaRPr lang="es-ES" sz="2100" dirty="0" smtClean="0"/>
          </a:p>
          <a:p>
            <a:pPr lvl="1"/>
            <a:r>
              <a:rPr lang="es-ES" sz="2100" dirty="0" smtClean="0"/>
              <a:t>Norte</a:t>
            </a:r>
            <a:r>
              <a:rPr lang="es-ES" sz="2100" dirty="0"/>
              <a:t>, Este, Oeste: Distrito Metropolitano de </a:t>
            </a:r>
            <a:r>
              <a:rPr lang="es-ES" sz="2100" dirty="0" smtClean="0"/>
              <a:t>Quito</a:t>
            </a:r>
          </a:p>
          <a:p>
            <a:pPr lvl="1"/>
            <a:r>
              <a:rPr lang="es-ES" sz="2100" dirty="0"/>
              <a:t> </a:t>
            </a:r>
            <a:r>
              <a:rPr lang="es-ES" sz="2100" dirty="0" smtClean="0"/>
              <a:t>Sur </a:t>
            </a:r>
            <a:r>
              <a:rPr lang="es-ES" sz="2100" dirty="0"/>
              <a:t>: Cantón Mejía	</a:t>
            </a:r>
          </a:p>
        </p:txBody>
      </p:sp>
      <p:pic>
        <p:nvPicPr>
          <p:cNvPr id="6" name="5 Imagen" descr="UBICACION.jpg"/>
          <p:cNvPicPr>
            <a:picLocks noChangeAspect="1"/>
          </p:cNvPicPr>
          <p:nvPr/>
        </p:nvPicPr>
        <p:blipFill>
          <a:blip r:embed="rId2" cstate="print"/>
          <a:srcRect l="6610" r="6638"/>
          <a:stretch>
            <a:fillRect/>
          </a:stretch>
        </p:blipFill>
        <p:spPr>
          <a:xfrm>
            <a:off x="4076945" y="2258870"/>
            <a:ext cx="4725525" cy="43626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480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12" t="6563" r="37890" b="12437"/>
          <a:stretch/>
        </p:blipFill>
        <p:spPr bwMode="auto">
          <a:xfrm>
            <a:off x="3131840" y="233645"/>
            <a:ext cx="5633791" cy="643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1019972" y="464477"/>
            <a:ext cx="1035115" cy="461665"/>
          </a:xfrm>
          <a:prstGeom prst="rect">
            <a:avLst/>
          </a:prstGeom>
          <a:noFill/>
        </p:spPr>
        <p:txBody>
          <a:bodyPr wrap="square" rtlCol="0">
            <a:spAutoFit/>
          </a:bodyPr>
          <a:lstStyle/>
          <a:p>
            <a:r>
              <a:rPr lang="es-ES" sz="2400" b="1" dirty="0" smtClean="0"/>
              <a:t>AGUA </a:t>
            </a:r>
            <a:endParaRPr lang="es-ES" sz="2400" b="1" dirty="0"/>
          </a:p>
        </p:txBody>
      </p:sp>
      <p:graphicFrame>
        <p:nvGraphicFramePr>
          <p:cNvPr id="6" name="5 Diagrama"/>
          <p:cNvGraphicFramePr/>
          <p:nvPr>
            <p:extLst>
              <p:ext uri="{D42A27DB-BD31-4B8C-83A1-F6EECF244321}">
                <p14:modId xmlns:p14="http://schemas.microsoft.com/office/powerpoint/2010/main" val="3928995175"/>
              </p:ext>
            </p:extLst>
          </p:nvPr>
        </p:nvGraphicFramePr>
        <p:xfrm>
          <a:off x="300281" y="742637"/>
          <a:ext cx="2651539" cy="5251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5562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51620" y="364014"/>
            <a:ext cx="4257262" cy="369332"/>
          </a:xfrm>
          <a:prstGeom prst="rect">
            <a:avLst/>
          </a:prstGeom>
          <a:noFill/>
        </p:spPr>
        <p:txBody>
          <a:bodyPr wrap="square" rtlCol="0">
            <a:spAutoFit/>
          </a:bodyPr>
          <a:lstStyle/>
          <a:p>
            <a:r>
              <a:rPr lang="es-ES" b="1" dirty="0" smtClean="0"/>
              <a:t>ESTADO ACTUAL DEL RECURSO AGUA </a:t>
            </a:r>
            <a:endParaRPr lang="es-ES" b="1" dirty="0"/>
          </a:p>
        </p:txBody>
      </p:sp>
      <p:pic>
        <p:nvPicPr>
          <p:cNvPr id="5121"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103" t="47178" r="20685" b="9533"/>
          <a:stretch/>
        </p:blipFill>
        <p:spPr bwMode="auto">
          <a:xfrm>
            <a:off x="1251484" y="1313765"/>
            <a:ext cx="6720047" cy="369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033611" y="5263163"/>
            <a:ext cx="7155795" cy="830997"/>
          </a:xfrm>
          <a:prstGeom prst="rect">
            <a:avLst/>
          </a:prstGeom>
        </p:spPr>
        <p:txBody>
          <a:bodyPr wrap="square">
            <a:spAutoFit/>
          </a:bodyPr>
          <a:lstStyle/>
          <a:p>
            <a:pPr algn="ctr"/>
            <a:r>
              <a:rPr lang="es-ES" sz="1600" dirty="0"/>
              <a:t>Todos los tramos del río San Pedro están contaminados con parámetros físicos, químicos y bacteriológicos, de manera que se han afectado adversamente </a:t>
            </a:r>
            <a:r>
              <a:rPr lang="es-ES" sz="1600" dirty="0" smtClean="0"/>
              <a:t>algunos de sus usos.</a:t>
            </a:r>
            <a:endParaRPr lang="es-ES" sz="1600" dirty="0"/>
          </a:p>
        </p:txBody>
      </p:sp>
      <p:sp>
        <p:nvSpPr>
          <p:cNvPr id="7" name="6 Rectángulo"/>
          <p:cNvSpPr/>
          <p:nvPr/>
        </p:nvSpPr>
        <p:spPr>
          <a:xfrm>
            <a:off x="1691680" y="882682"/>
            <a:ext cx="6381456" cy="338554"/>
          </a:xfrm>
          <a:prstGeom prst="rect">
            <a:avLst/>
          </a:prstGeom>
        </p:spPr>
        <p:txBody>
          <a:bodyPr wrap="square">
            <a:spAutoFit/>
          </a:bodyPr>
          <a:lstStyle/>
          <a:p>
            <a:r>
              <a:rPr lang="es-ES" sz="1600" b="1" dirty="0" smtClean="0"/>
              <a:t>Tabla. </a:t>
            </a:r>
            <a:r>
              <a:rPr lang="es-ES" sz="1600" dirty="0"/>
              <a:t>Índice de Calidad de Agua (ICA), </a:t>
            </a:r>
            <a:r>
              <a:rPr lang="es-ES" sz="1600" dirty="0" err="1"/>
              <a:t>microcuenca</a:t>
            </a:r>
            <a:r>
              <a:rPr lang="es-ES" sz="1600" dirty="0"/>
              <a:t> del rio San Pedro</a:t>
            </a:r>
            <a:endParaRPr lang="es-ES" sz="1600" b="1" dirty="0"/>
          </a:p>
        </p:txBody>
      </p:sp>
    </p:spTree>
    <p:extLst>
      <p:ext uri="{BB962C8B-B14F-4D97-AF65-F5344CB8AC3E}">
        <p14:creationId xmlns:p14="http://schemas.microsoft.com/office/powerpoint/2010/main" val="398387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151620" y="364014"/>
            <a:ext cx="4257262" cy="369332"/>
          </a:xfrm>
          <a:prstGeom prst="rect">
            <a:avLst/>
          </a:prstGeom>
          <a:noFill/>
        </p:spPr>
        <p:txBody>
          <a:bodyPr wrap="square" rtlCol="0">
            <a:spAutoFit/>
          </a:bodyPr>
          <a:lstStyle/>
          <a:p>
            <a:r>
              <a:rPr lang="es-ES" b="1" dirty="0" smtClean="0"/>
              <a:t>ESTADO ACTUAL DEL RECURSO SUELO </a:t>
            </a:r>
            <a:endParaRPr lang="es-ES" b="1" dirty="0"/>
          </a:p>
        </p:txBody>
      </p:sp>
      <p:graphicFrame>
        <p:nvGraphicFramePr>
          <p:cNvPr id="5" name="4 Tabla"/>
          <p:cNvGraphicFramePr>
            <a:graphicFrameLocks noGrp="1"/>
          </p:cNvGraphicFramePr>
          <p:nvPr>
            <p:extLst>
              <p:ext uri="{D42A27DB-BD31-4B8C-83A1-F6EECF244321}">
                <p14:modId xmlns:p14="http://schemas.microsoft.com/office/powerpoint/2010/main" val="2510130414"/>
              </p:ext>
            </p:extLst>
          </p:nvPr>
        </p:nvGraphicFramePr>
        <p:xfrm>
          <a:off x="1926188" y="1156102"/>
          <a:ext cx="5517133" cy="5359381"/>
        </p:xfrm>
        <a:graphic>
          <a:graphicData uri="http://schemas.openxmlformats.org/drawingml/2006/table">
            <a:tbl>
              <a:tblPr firstRow="1" firstCol="1" bandRow="1">
                <a:tableStyleId>{00A15C55-8517-42AA-B614-E9B94910E393}</a:tableStyleId>
              </a:tblPr>
              <a:tblGrid>
                <a:gridCol w="1813348"/>
                <a:gridCol w="536965"/>
                <a:gridCol w="536965"/>
                <a:gridCol w="536965"/>
                <a:gridCol w="476631"/>
                <a:gridCol w="476631"/>
                <a:gridCol w="474622"/>
                <a:gridCol w="665006"/>
              </a:tblGrid>
              <a:tr h="750501">
                <a:tc rowSpan="2">
                  <a:txBody>
                    <a:bodyPr/>
                    <a:lstStyle/>
                    <a:p>
                      <a:pPr algn="ctr">
                        <a:lnSpc>
                          <a:spcPct val="115000"/>
                        </a:lnSpc>
                        <a:spcAft>
                          <a:spcPts val="0"/>
                        </a:spcAft>
                      </a:pPr>
                      <a:r>
                        <a:rPr lang="es-ES" sz="1050" dirty="0">
                          <a:effectLst/>
                        </a:rPr>
                        <a:t>CIIU</a:t>
                      </a:r>
                      <a:endParaRPr lang="es-ES" sz="1050" dirty="0">
                        <a:solidFill>
                          <a:srgbClr val="000000"/>
                        </a:solidFill>
                        <a:effectLst/>
                        <a:latin typeface="Calibri"/>
                        <a:ea typeface="Times New Roman"/>
                        <a:cs typeface="Times New Roman"/>
                      </a:endParaRPr>
                    </a:p>
                  </a:txBody>
                  <a:tcPr marL="56405" marR="56405" marT="0" marB="0" anchor="ctr"/>
                </a:tc>
                <a:tc gridSpan="2">
                  <a:txBody>
                    <a:bodyPr/>
                    <a:lstStyle/>
                    <a:p>
                      <a:pPr algn="ctr">
                        <a:lnSpc>
                          <a:spcPct val="115000"/>
                        </a:lnSpc>
                        <a:spcAft>
                          <a:spcPts val="0"/>
                        </a:spcAft>
                      </a:pPr>
                      <a:r>
                        <a:rPr lang="es-ES" sz="1050">
                          <a:effectLst/>
                        </a:rPr>
                        <a:t>Residuos Sólidos no domésticos inorgánicos</a:t>
                      </a:r>
                      <a:endParaRPr lang="es-ES" sz="1050">
                        <a:solidFill>
                          <a:srgbClr val="000000"/>
                        </a:solidFill>
                        <a:effectLst/>
                        <a:latin typeface="Calibri"/>
                        <a:ea typeface="Times New Roman"/>
                        <a:cs typeface="Times New Roman"/>
                      </a:endParaRPr>
                    </a:p>
                  </a:txBody>
                  <a:tcPr marL="56405" marR="56405" marT="0" marB="0" anchor="ctr"/>
                </a:tc>
                <a:tc hMerge="1">
                  <a:txBody>
                    <a:bodyPr/>
                    <a:lstStyle/>
                    <a:p>
                      <a:endParaRPr lang="es-ES"/>
                    </a:p>
                  </a:txBody>
                  <a:tcPr/>
                </a:tc>
                <a:tc gridSpan="2">
                  <a:txBody>
                    <a:bodyPr/>
                    <a:lstStyle/>
                    <a:p>
                      <a:pPr algn="ctr">
                        <a:lnSpc>
                          <a:spcPct val="115000"/>
                        </a:lnSpc>
                        <a:spcAft>
                          <a:spcPts val="0"/>
                        </a:spcAft>
                      </a:pPr>
                      <a:r>
                        <a:rPr lang="es-ES" sz="1050">
                          <a:effectLst/>
                        </a:rPr>
                        <a:t>Residuos Sólidos no domésticos orgánicos</a:t>
                      </a:r>
                      <a:endParaRPr lang="es-ES" sz="1050">
                        <a:solidFill>
                          <a:srgbClr val="000000"/>
                        </a:solidFill>
                        <a:effectLst/>
                        <a:latin typeface="Calibri"/>
                        <a:ea typeface="Times New Roman"/>
                        <a:cs typeface="Times New Roman"/>
                      </a:endParaRPr>
                    </a:p>
                  </a:txBody>
                  <a:tcPr marL="56405" marR="56405" marT="0" marB="0" anchor="ctr"/>
                </a:tc>
                <a:tc hMerge="1">
                  <a:txBody>
                    <a:bodyPr/>
                    <a:lstStyle/>
                    <a:p>
                      <a:endParaRPr lang="es-ES"/>
                    </a:p>
                  </a:txBody>
                  <a:tcPr/>
                </a:tc>
                <a:tc gridSpan="2">
                  <a:txBody>
                    <a:bodyPr/>
                    <a:lstStyle/>
                    <a:p>
                      <a:pPr algn="ctr">
                        <a:lnSpc>
                          <a:spcPct val="115000"/>
                        </a:lnSpc>
                        <a:spcAft>
                          <a:spcPts val="0"/>
                        </a:spcAft>
                      </a:pPr>
                      <a:r>
                        <a:rPr lang="es-ES" sz="1050" dirty="0">
                          <a:effectLst/>
                        </a:rPr>
                        <a:t>Residuos Peligrosos</a:t>
                      </a:r>
                      <a:endParaRPr lang="es-ES" sz="1050" dirty="0">
                        <a:solidFill>
                          <a:srgbClr val="000000"/>
                        </a:solidFill>
                        <a:effectLst/>
                        <a:latin typeface="Calibri"/>
                        <a:ea typeface="Times New Roman"/>
                        <a:cs typeface="Times New Roman"/>
                      </a:endParaRPr>
                    </a:p>
                  </a:txBody>
                  <a:tcPr marL="56405" marR="56405" marT="0" marB="0" anchor="ctr"/>
                </a:tc>
                <a:tc hMerge="1">
                  <a:txBody>
                    <a:bodyPr/>
                    <a:lstStyle/>
                    <a:p>
                      <a:endParaRPr lang="es-ES"/>
                    </a:p>
                  </a:txBody>
                  <a:tcPr/>
                </a:tc>
                <a:tc rowSpan="2">
                  <a:txBody>
                    <a:bodyPr/>
                    <a:lstStyle/>
                    <a:p>
                      <a:pPr algn="ctr">
                        <a:lnSpc>
                          <a:spcPct val="115000"/>
                        </a:lnSpc>
                        <a:spcAft>
                          <a:spcPts val="0"/>
                        </a:spcAft>
                      </a:pPr>
                      <a:r>
                        <a:rPr lang="es-ES" sz="1050">
                          <a:effectLst/>
                        </a:rPr>
                        <a:t>TOTAL</a:t>
                      </a:r>
                      <a:endParaRPr lang="es-ES" sz="1050">
                        <a:solidFill>
                          <a:srgbClr val="000000"/>
                        </a:solidFill>
                        <a:effectLst/>
                        <a:latin typeface="Calibri"/>
                        <a:ea typeface="Times New Roman"/>
                        <a:cs typeface="Times New Roman"/>
                      </a:endParaRPr>
                    </a:p>
                  </a:txBody>
                  <a:tcPr marL="56405" marR="56405" marT="0" marB="0" anchor="ctr"/>
                </a:tc>
              </a:tr>
              <a:tr h="185400">
                <a:tc vMerge="1">
                  <a:txBody>
                    <a:bodyPr/>
                    <a:lstStyle/>
                    <a:p>
                      <a:endParaRPr lang="es-ES"/>
                    </a:p>
                  </a:txBody>
                  <a:tcPr/>
                </a:tc>
                <a:tc>
                  <a:txBody>
                    <a:bodyPr/>
                    <a:lstStyle/>
                    <a:p>
                      <a:pPr algn="ctr">
                        <a:lnSpc>
                          <a:spcPct val="115000"/>
                        </a:lnSpc>
                        <a:spcAft>
                          <a:spcPts val="0"/>
                        </a:spcAft>
                      </a:pPr>
                      <a:r>
                        <a:rPr lang="es-ES" sz="1000">
                          <a:effectLst/>
                        </a:rPr>
                        <a:t>TON</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1000">
                          <a:effectLst/>
                        </a:rPr>
                        <a:t>%</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1000">
                          <a:effectLst/>
                        </a:rPr>
                        <a:t>TON</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1000">
                          <a:effectLst/>
                        </a:rPr>
                        <a:t>%</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1000">
                          <a:effectLst/>
                        </a:rPr>
                        <a:t>TON</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1000">
                          <a:effectLst/>
                        </a:rPr>
                        <a:t>%</a:t>
                      </a:r>
                      <a:endParaRPr lang="es-ES" sz="1050">
                        <a:solidFill>
                          <a:srgbClr val="000000"/>
                        </a:solidFill>
                        <a:effectLst/>
                        <a:latin typeface="Calibri"/>
                        <a:ea typeface="Times New Roman"/>
                        <a:cs typeface="Times New Roman"/>
                      </a:endParaRPr>
                    </a:p>
                  </a:txBody>
                  <a:tcPr marL="56405" marR="56405" marT="0" marB="0" anchor="ctr"/>
                </a:tc>
                <a:tc vMerge="1">
                  <a:txBody>
                    <a:bodyPr/>
                    <a:lstStyle/>
                    <a:p>
                      <a:endParaRPr lang="es-ES"/>
                    </a:p>
                  </a:txBody>
                  <a:tcPr/>
                </a:tc>
              </a:tr>
              <a:tr h="341136">
                <a:tc>
                  <a:txBody>
                    <a:bodyPr/>
                    <a:lstStyle/>
                    <a:p>
                      <a:pPr algn="ctr">
                        <a:lnSpc>
                          <a:spcPct val="115000"/>
                        </a:lnSpc>
                        <a:spcAft>
                          <a:spcPts val="0"/>
                        </a:spcAft>
                      </a:pPr>
                      <a:r>
                        <a:rPr lang="es-ES" sz="1000">
                          <a:effectLst/>
                        </a:rPr>
                        <a:t>Ventas al por menor de productos</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48,5</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360,71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82,1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30,11*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6,9</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439.3</a:t>
                      </a:r>
                      <a:endParaRPr lang="es-ES" sz="1050">
                        <a:solidFill>
                          <a:srgbClr val="000000"/>
                        </a:solidFill>
                        <a:effectLst/>
                        <a:latin typeface="Calibri"/>
                        <a:ea typeface="Times New Roman"/>
                        <a:cs typeface="Times New Roman"/>
                      </a:endParaRPr>
                    </a:p>
                  </a:txBody>
                  <a:tcPr marL="56405" marR="56405" marT="0" marB="0" anchor="ctr"/>
                </a:tc>
              </a:tr>
              <a:tr h="341136">
                <a:tc>
                  <a:txBody>
                    <a:bodyPr/>
                    <a:lstStyle/>
                    <a:p>
                      <a:pPr algn="ctr">
                        <a:lnSpc>
                          <a:spcPct val="115000"/>
                        </a:lnSpc>
                        <a:spcAft>
                          <a:spcPts val="0"/>
                        </a:spcAft>
                      </a:pPr>
                      <a:r>
                        <a:rPr lang="es-ES" sz="1000">
                          <a:effectLst/>
                        </a:rPr>
                        <a:t>Fabricación de muebles y colchones</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73,2</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73,2</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146,44</a:t>
                      </a:r>
                      <a:endParaRPr lang="es-ES" sz="1050">
                        <a:solidFill>
                          <a:srgbClr val="000000"/>
                        </a:solidFill>
                        <a:effectLst/>
                        <a:latin typeface="Calibri"/>
                        <a:ea typeface="Times New Roman"/>
                        <a:cs typeface="Times New Roman"/>
                      </a:endParaRPr>
                    </a:p>
                  </a:txBody>
                  <a:tcPr marL="56405" marR="56405" marT="0" marB="0" anchor="ctr"/>
                </a:tc>
              </a:tr>
              <a:tr h="341136">
                <a:tc>
                  <a:txBody>
                    <a:bodyPr/>
                    <a:lstStyle/>
                    <a:p>
                      <a:pPr algn="ctr">
                        <a:lnSpc>
                          <a:spcPct val="115000"/>
                        </a:lnSpc>
                        <a:spcAft>
                          <a:spcPts val="0"/>
                        </a:spcAft>
                      </a:pPr>
                      <a:r>
                        <a:rPr lang="es-ES" sz="1000">
                          <a:effectLst/>
                        </a:rPr>
                        <a:t>Fabricación de sustancias y productos químicos</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12,51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56,6</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8,8</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39,7</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0,76</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3,7</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22,07</a:t>
                      </a:r>
                      <a:endParaRPr lang="es-ES" sz="1050">
                        <a:solidFill>
                          <a:srgbClr val="000000"/>
                        </a:solidFill>
                        <a:effectLst/>
                        <a:latin typeface="Calibri"/>
                        <a:ea typeface="Times New Roman"/>
                        <a:cs typeface="Times New Roman"/>
                      </a:endParaRPr>
                    </a:p>
                  </a:txBody>
                  <a:tcPr marL="56405" marR="56405" marT="0" marB="0" anchor="ctr"/>
                </a:tc>
              </a:tr>
              <a:tr h="220626">
                <a:tc>
                  <a:txBody>
                    <a:bodyPr/>
                    <a:lstStyle/>
                    <a:p>
                      <a:pPr algn="ctr">
                        <a:lnSpc>
                          <a:spcPct val="115000"/>
                        </a:lnSpc>
                        <a:spcAft>
                          <a:spcPts val="0"/>
                        </a:spcAft>
                      </a:pPr>
                      <a:r>
                        <a:rPr lang="es-ES" sz="1000">
                          <a:effectLst/>
                        </a:rPr>
                        <a:t>Comercio al por mayor</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0,0085</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0,0006</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514,9</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100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514,9</a:t>
                      </a:r>
                      <a:endParaRPr lang="es-ES" sz="1050">
                        <a:solidFill>
                          <a:srgbClr val="000000"/>
                        </a:solidFill>
                        <a:effectLst/>
                        <a:latin typeface="Calibri"/>
                        <a:ea typeface="Times New Roman"/>
                        <a:cs typeface="Times New Roman"/>
                      </a:endParaRPr>
                    </a:p>
                  </a:txBody>
                  <a:tcPr marL="56405" marR="56405" marT="0" marB="0" anchor="ctr"/>
                </a:tc>
              </a:tr>
              <a:tr h="341136">
                <a:tc>
                  <a:txBody>
                    <a:bodyPr/>
                    <a:lstStyle/>
                    <a:p>
                      <a:pPr algn="ctr">
                        <a:lnSpc>
                          <a:spcPct val="115000"/>
                        </a:lnSpc>
                        <a:spcAft>
                          <a:spcPts val="0"/>
                        </a:spcAft>
                      </a:pPr>
                      <a:r>
                        <a:rPr lang="es-ES" sz="1000">
                          <a:effectLst/>
                        </a:rPr>
                        <a:t>Fabricación de vidrio y productos de vidrio</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765,3</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95,9</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32,3</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4,1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797,6</a:t>
                      </a:r>
                      <a:endParaRPr lang="es-ES" sz="1050">
                        <a:solidFill>
                          <a:srgbClr val="000000"/>
                        </a:solidFill>
                        <a:effectLst/>
                        <a:latin typeface="Calibri"/>
                        <a:ea typeface="Times New Roman"/>
                        <a:cs typeface="Times New Roman"/>
                      </a:endParaRPr>
                    </a:p>
                  </a:txBody>
                  <a:tcPr marL="56405" marR="56405" marT="0" marB="0" anchor="ctr"/>
                </a:tc>
              </a:tr>
              <a:tr h="341136">
                <a:tc>
                  <a:txBody>
                    <a:bodyPr/>
                    <a:lstStyle/>
                    <a:p>
                      <a:pPr algn="ctr">
                        <a:lnSpc>
                          <a:spcPct val="115000"/>
                        </a:lnSpc>
                        <a:spcAft>
                          <a:spcPts val="0"/>
                        </a:spcAft>
                      </a:pPr>
                      <a:r>
                        <a:rPr lang="es-ES" sz="1000">
                          <a:effectLst/>
                        </a:rPr>
                        <a:t>Fabricación de calzado y de sus partes</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67,13</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53,5</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28,17</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22,4</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30,14</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24,1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125,44</a:t>
                      </a:r>
                      <a:endParaRPr lang="es-ES" sz="1050">
                        <a:solidFill>
                          <a:srgbClr val="000000"/>
                        </a:solidFill>
                        <a:effectLst/>
                        <a:latin typeface="Calibri"/>
                        <a:ea typeface="Times New Roman"/>
                        <a:cs typeface="Times New Roman"/>
                      </a:endParaRPr>
                    </a:p>
                  </a:txBody>
                  <a:tcPr marL="56405" marR="56405" marT="0" marB="0" anchor="ctr"/>
                </a:tc>
              </a:tr>
              <a:tr h="344227">
                <a:tc>
                  <a:txBody>
                    <a:bodyPr/>
                    <a:lstStyle/>
                    <a:p>
                      <a:pPr algn="ctr">
                        <a:lnSpc>
                          <a:spcPct val="115000"/>
                        </a:lnSpc>
                        <a:spcAft>
                          <a:spcPts val="0"/>
                        </a:spcAft>
                      </a:pPr>
                      <a:r>
                        <a:rPr lang="es-ES" sz="1000">
                          <a:effectLst/>
                        </a:rPr>
                        <a:t>Fabricación de productos elaborados de metal</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46,27</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11,1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107,85</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48,8</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89,7*</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40,1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223,82</a:t>
                      </a:r>
                      <a:endParaRPr lang="es-ES" sz="1050">
                        <a:solidFill>
                          <a:srgbClr val="000000"/>
                        </a:solidFill>
                        <a:effectLst/>
                        <a:latin typeface="Calibri"/>
                        <a:ea typeface="Times New Roman"/>
                        <a:cs typeface="Times New Roman"/>
                      </a:endParaRPr>
                    </a:p>
                  </a:txBody>
                  <a:tcPr marL="56405" marR="56405" marT="0" marB="0" anchor="ctr"/>
                </a:tc>
              </a:tr>
              <a:tr h="511705">
                <a:tc>
                  <a:txBody>
                    <a:bodyPr/>
                    <a:lstStyle/>
                    <a:p>
                      <a:pPr algn="ctr">
                        <a:lnSpc>
                          <a:spcPct val="115000"/>
                        </a:lnSpc>
                        <a:spcAft>
                          <a:spcPts val="0"/>
                        </a:spcAft>
                      </a:pPr>
                      <a:r>
                        <a:rPr lang="es-ES" sz="1000">
                          <a:effectLst/>
                        </a:rPr>
                        <a:t>Fabricación de partes, piezas y accesorios para vehículos, automotores</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52</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40,8</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75,4</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59,2</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127,4</a:t>
                      </a:r>
                      <a:endParaRPr lang="es-ES" sz="1050">
                        <a:solidFill>
                          <a:srgbClr val="000000"/>
                        </a:solidFill>
                        <a:effectLst/>
                        <a:latin typeface="Calibri"/>
                        <a:ea typeface="Times New Roman"/>
                        <a:cs typeface="Times New Roman"/>
                      </a:endParaRPr>
                    </a:p>
                  </a:txBody>
                  <a:tcPr marL="56405" marR="56405" marT="0" marB="0" anchor="ctr"/>
                </a:tc>
              </a:tr>
              <a:tr h="341136">
                <a:tc>
                  <a:txBody>
                    <a:bodyPr/>
                    <a:lstStyle/>
                    <a:p>
                      <a:pPr algn="ctr">
                        <a:lnSpc>
                          <a:spcPct val="115000"/>
                        </a:lnSpc>
                        <a:spcAft>
                          <a:spcPts val="0"/>
                        </a:spcAft>
                      </a:pPr>
                      <a:r>
                        <a:rPr lang="es-ES" sz="1000">
                          <a:effectLst/>
                        </a:rPr>
                        <a:t>Servicio de pompas fúnebres y conexos</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0,243</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96</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0,01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4</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0,253</a:t>
                      </a:r>
                      <a:endParaRPr lang="es-ES" sz="1050">
                        <a:solidFill>
                          <a:srgbClr val="000000"/>
                        </a:solidFill>
                        <a:effectLst/>
                        <a:latin typeface="Calibri"/>
                        <a:ea typeface="Times New Roman"/>
                        <a:cs typeface="Times New Roman"/>
                      </a:endParaRPr>
                    </a:p>
                  </a:txBody>
                  <a:tcPr marL="56405" marR="56405" marT="0" marB="0" anchor="ctr"/>
                </a:tc>
              </a:tr>
              <a:tr h="341136">
                <a:tc>
                  <a:txBody>
                    <a:bodyPr/>
                    <a:lstStyle/>
                    <a:p>
                      <a:pPr algn="ctr">
                        <a:lnSpc>
                          <a:spcPct val="115000"/>
                        </a:lnSpc>
                        <a:spcAft>
                          <a:spcPts val="0"/>
                        </a:spcAft>
                      </a:pPr>
                      <a:r>
                        <a:rPr lang="es-ES" sz="1000">
                          <a:effectLst/>
                        </a:rPr>
                        <a:t>Fabricación de medicamentos de uso humano</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4,4</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27,4</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9,12</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56,8</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2,58</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15,8</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16,08</a:t>
                      </a:r>
                      <a:endParaRPr lang="es-ES" sz="1050">
                        <a:solidFill>
                          <a:srgbClr val="000000"/>
                        </a:solidFill>
                        <a:effectLst/>
                        <a:latin typeface="Calibri"/>
                        <a:ea typeface="Times New Roman"/>
                        <a:cs typeface="Times New Roman"/>
                      </a:endParaRPr>
                    </a:p>
                  </a:txBody>
                  <a:tcPr marL="56405" marR="56405" marT="0" marB="0" anchor="ctr"/>
                </a:tc>
              </a:tr>
              <a:tr h="341136">
                <a:tc>
                  <a:txBody>
                    <a:bodyPr/>
                    <a:lstStyle/>
                    <a:p>
                      <a:pPr algn="ctr">
                        <a:lnSpc>
                          <a:spcPct val="115000"/>
                        </a:lnSpc>
                        <a:spcAft>
                          <a:spcPts val="0"/>
                        </a:spcAft>
                      </a:pPr>
                      <a:r>
                        <a:rPr lang="es-ES" sz="1000">
                          <a:effectLst/>
                        </a:rPr>
                        <a:t>Elaboración de productos alimenticios y bebidas</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148,2</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98,9</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1,5</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149,7</a:t>
                      </a:r>
                      <a:endParaRPr lang="es-ES" sz="1050">
                        <a:solidFill>
                          <a:srgbClr val="000000"/>
                        </a:solidFill>
                        <a:effectLst/>
                        <a:latin typeface="Calibri"/>
                        <a:ea typeface="Times New Roman"/>
                        <a:cs typeface="Times New Roman"/>
                      </a:endParaRPr>
                    </a:p>
                  </a:txBody>
                  <a:tcPr marL="56405" marR="56405" marT="0" marB="0" anchor="ctr"/>
                </a:tc>
              </a:tr>
              <a:tr h="307023">
                <a:tc>
                  <a:txBody>
                    <a:bodyPr/>
                    <a:lstStyle/>
                    <a:p>
                      <a:pPr algn="ctr">
                        <a:lnSpc>
                          <a:spcPct val="115000"/>
                        </a:lnSpc>
                        <a:spcAft>
                          <a:spcPts val="0"/>
                        </a:spcAft>
                      </a:pPr>
                      <a:r>
                        <a:rPr lang="es-ES" sz="1000">
                          <a:effectLst/>
                        </a:rPr>
                        <a:t>Servicios sociales y de salud</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0,00216</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1,7</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0,11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84,6</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0,0192</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14,7</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0,13</a:t>
                      </a:r>
                      <a:endParaRPr lang="es-ES" sz="1050">
                        <a:solidFill>
                          <a:srgbClr val="000000"/>
                        </a:solidFill>
                        <a:effectLst/>
                        <a:latin typeface="Calibri"/>
                        <a:ea typeface="Times New Roman"/>
                        <a:cs typeface="Times New Roman"/>
                      </a:endParaRPr>
                    </a:p>
                  </a:txBody>
                  <a:tcPr marL="56405" marR="56405" marT="0" marB="0" anchor="ctr"/>
                </a:tc>
              </a:tr>
              <a:tr h="307023">
                <a:tc>
                  <a:txBody>
                    <a:bodyPr/>
                    <a:lstStyle/>
                    <a:p>
                      <a:pPr algn="ctr">
                        <a:lnSpc>
                          <a:spcPct val="115000"/>
                        </a:lnSpc>
                        <a:spcAft>
                          <a:spcPts val="0"/>
                        </a:spcAft>
                      </a:pPr>
                      <a:r>
                        <a:rPr lang="es-ES" sz="1000">
                          <a:effectLst/>
                        </a:rPr>
                        <a:t>TOTAL</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1073,91</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dirty="0">
                          <a:effectLst/>
                        </a:rPr>
                        <a:t>23,5</a:t>
                      </a:r>
                      <a:endParaRPr lang="es-ES" sz="1050" dirty="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2464,03</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53,9</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1028</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a:effectLst/>
                        </a:rPr>
                        <a:t>22,06</a:t>
                      </a:r>
                      <a:endParaRPr lang="es-ES" sz="1050">
                        <a:solidFill>
                          <a:srgbClr val="000000"/>
                        </a:solidFill>
                        <a:effectLst/>
                        <a:latin typeface="Calibri"/>
                        <a:ea typeface="Times New Roman"/>
                        <a:cs typeface="Times New Roman"/>
                      </a:endParaRPr>
                    </a:p>
                  </a:txBody>
                  <a:tcPr marL="56405" marR="56405" marT="0" marB="0" anchor="ctr"/>
                </a:tc>
                <a:tc>
                  <a:txBody>
                    <a:bodyPr/>
                    <a:lstStyle/>
                    <a:p>
                      <a:pPr algn="ctr">
                        <a:lnSpc>
                          <a:spcPct val="115000"/>
                        </a:lnSpc>
                        <a:spcAft>
                          <a:spcPts val="0"/>
                        </a:spcAft>
                      </a:pPr>
                      <a:r>
                        <a:rPr lang="es-ES" sz="900" dirty="0">
                          <a:effectLst/>
                        </a:rPr>
                        <a:t>4.565,94</a:t>
                      </a:r>
                      <a:endParaRPr lang="es-ES" sz="1050" dirty="0">
                        <a:solidFill>
                          <a:srgbClr val="000000"/>
                        </a:solidFill>
                        <a:effectLst/>
                        <a:latin typeface="Calibri"/>
                        <a:ea typeface="Times New Roman"/>
                        <a:cs typeface="Times New Roman"/>
                      </a:endParaRPr>
                    </a:p>
                  </a:txBody>
                  <a:tcPr marL="56405" marR="56405" marT="0" marB="0" anchor="ctr"/>
                </a:tc>
              </a:tr>
            </a:tbl>
          </a:graphicData>
        </a:graphic>
      </p:graphicFrame>
      <p:sp>
        <p:nvSpPr>
          <p:cNvPr id="6" name="5 CuadroTexto"/>
          <p:cNvSpPr txBox="1"/>
          <p:nvPr/>
        </p:nvSpPr>
        <p:spPr>
          <a:xfrm>
            <a:off x="2096725" y="837414"/>
            <a:ext cx="4995555" cy="584775"/>
          </a:xfrm>
          <a:prstGeom prst="rect">
            <a:avLst/>
          </a:prstGeom>
          <a:noFill/>
        </p:spPr>
        <p:txBody>
          <a:bodyPr wrap="square" rtlCol="0">
            <a:spAutoFit/>
          </a:bodyPr>
          <a:lstStyle/>
          <a:p>
            <a:r>
              <a:rPr lang="es-ES" sz="1400" b="1" dirty="0" smtClean="0"/>
              <a:t>Tabla. </a:t>
            </a:r>
            <a:r>
              <a:rPr lang="es-ES" sz="1400" dirty="0"/>
              <a:t>Cantidad y Tipo de Residuos Sólidos Industriales, CIIU 2010</a:t>
            </a:r>
            <a:endParaRPr lang="es-ES" sz="1400" b="1" dirty="0"/>
          </a:p>
          <a:p>
            <a:endParaRPr lang="es-ES" dirty="0"/>
          </a:p>
        </p:txBody>
      </p:sp>
    </p:spTree>
    <p:extLst>
      <p:ext uri="{BB962C8B-B14F-4D97-AF65-F5344CB8AC3E}">
        <p14:creationId xmlns:p14="http://schemas.microsoft.com/office/powerpoint/2010/main" val="3895779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993649764"/>
              </p:ext>
            </p:extLst>
          </p:nvPr>
        </p:nvGraphicFramePr>
        <p:xfrm>
          <a:off x="2877938" y="3401884"/>
          <a:ext cx="3242283" cy="3028235"/>
        </p:xfrm>
        <a:graphic>
          <a:graphicData uri="http://schemas.openxmlformats.org/drawingml/2006/table">
            <a:tbl>
              <a:tblPr firstRow="1" firstCol="1" bandRow="1">
                <a:tableStyleId>{00A15C55-8517-42AA-B614-E9B94910E393}</a:tableStyleId>
              </a:tblPr>
              <a:tblGrid>
                <a:gridCol w="2041619"/>
                <a:gridCol w="1200664"/>
              </a:tblGrid>
              <a:tr h="462914">
                <a:tc>
                  <a:txBody>
                    <a:bodyPr/>
                    <a:lstStyle/>
                    <a:p>
                      <a:pPr algn="ctr">
                        <a:lnSpc>
                          <a:spcPct val="115000"/>
                        </a:lnSpc>
                        <a:spcAft>
                          <a:spcPts val="0"/>
                        </a:spcAft>
                      </a:pPr>
                      <a:r>
                        <a:rPr lang="es-ES" sz="1100" dirty="0">
                          <a:effectLst/>
                        </a:rPr>
                        <a:t>Centro Comercial</a:t>
                      </a:r>
                      <a:endParaRPr lang="es-ES" sz="11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dirty="0">
                          <a:effectLst/>
                        </a:rPr>
                        <a:t>Peso (ton/día)</a:t>
                      </a:r>
                      <a:endParaRPr lang="es-ES" sz="1100" dirty="0">
                        <a:solidFill>
                          <a:srgbClr val="000000"/>
                        </a:solidFill>
                        <a:effectLst/>
                        <a:latin typeface="Calibri"/>
                        <a:ea typeface="Times New Roman"/>
                        <a:cs typeface="Times New Roman"/>
                      </a:endParaRPr>
                    </a:p>
                  </a:txBody>
                  <a:tcPr marL="68580" marR="68580" marT="0" marB="0" anchor="ctr"/>
                </a:tc>
              </a:tr>
              <a:tr h="285464">
                <a:tc>
                  <a:txBody>
                    <a:bodyPr/>
                    <a:lstStyle/>
                    <a:p>
                      <a:pPr algn="ctr">
                        <a:lnSpc>
                          <a:spcPct val="115000"/>
                        </a:lnSpc>
                        <a:spcAft>
                          <a:spcPts val="0"/>
                        </a:spcAft>
                      </a:pPr>
                      <a:r>
                        <a:rPr lang="es-ES" sz="1200" dirty="0" err="1">
                          <a:effectLst/>
                        </a:rPr>
                        <a:t>River</a:t>
                      </a:r>
                      <a:r>
                        <a:rPr lang="es-ES" sz="1200" dirty="0">
                          <a:effectLst/>
                        </a:rPr>
                        <a:t> Mall</a:t>
                      </a:r>
                      <a:endParaRPr lang="es-ES" sz="11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200">
                          <a:effectLst/>
                        </a:rPr>
                        <a:t>1,11</a:t>
                      </a:r>
                      <a:endParaRPr lang="es-ES" sz="1100">
                        <a:solidFill>
                          <a:srgbClr val="000000"/>
                        </a:solidFill>
                        <a:effectLst/>
                        <a:latin typeface="Calibri"/>
                        <a:ea typeface="Times New Roman"/>
                        <a:cs typeface="Times New Roman"/>
                      </a:endParaRPr>
                    </a:p>
                  </a:txBody>
                  <a:tcPr marL="68580" marR="68580" marT="0" marB="0" anchor="ctr"/>
                </a:tc>
              </a:tr>
              <a:tr h="329441">
                <a:tc>
                  <a:txBody>
                    <a:bodyPr/>
                    <a:lstStyle/>
                    <a:p>
                      <a:pPr algn="ctr">
                        <a:lnSpc>
                          <a:spcPct val="115000"/>
                        </a:lnSpc>
                        <a:spcAft>
                          <a:spcPts val="0"/>
                        </a:spcAft>
                      </a:pPr>
                      <a:r>
                        <a:rPr lang="es-ES" sz="1200" dirty="0">
                          <a:effectLst/>
                        </a:rPr>
                        <a:t>San Luis Shopping</a:t>
                      </a:r>
                      <a:endParaRPr lang="es-ES" sz="11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400" b="1" dirty="0">
                          <a:effectLst/>
                        </a:rPr>
                        <a:t>4,13</a:t>
                      </a:r>
                      <a:endParaRPr lang="es-ES" sz="1200" b="1" dirty="0">
                        <a:solidFill>
                          <a:srgbClr val="000000"/>
                        </a:solidFill>
                        <a:effectLst/>
                        <a:latin typeface="Calibri"/>
                        <a:ea typeface="Times New Roman"/>
                        <a:cs typeface="Times New Roman"/>
                      </a:endParaRPr>
                    </a:p>
                  </a:txBody>
                  <a:tcPr marL="68580" marR="68580" marT="0" marB="0" anchor="ctr"/>
                </a:tc>
              </a:tr>
              <a:tr h="323269">
                <a:tc>
                  <a:txBody>
                    <a:bodyPr/>
                    <a:lstStyle/>
                    <a:p>
                      <a:pPr algn="ctr">
                        <a:lnSpc>
                          <a:spcPct val="115000"/>
                        </a:lnSpc>
                        <a:spcAft>
                          <a:spcPts val="0"/>
                        </a:spcAft>
                      </a:pPr>
                      <a:r>
                        <a:rPr lang="es-ES" sz="1200">
                          <a:effectLst/>
                        </a:rPr>
                        <a:t>Tia</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200">
                          <a:effectLst/>
                        </a:rPr>
                        <a:t>0,18</a:t>
                      </a:r>
                      <a:endParaRPr lang="es-ES" sz="1100">
                        <a:solidFill>
                          <a:srgbClr val="000000"/>
                        </a:solidFill>
                        <a:effectLst/>
                        <a:latin typeface="Calibri"/>
                        <a:ea typeface="Times New Roman"/>
                        <a:cs typeface="Times New Roman"/>
                      </a:endParaRPr>
                    </a:p>
                  </a:txBody>
                  <a:tcPr marL="68580" marR="68580" marT="0" marB="0" anchor="ctr"/>
                </a:tc>
              </a:tr>
              <a:tr h="336385">
                <a:tc>
                  <a:txBody>
                    <a:bodyPr/>
                    <a:lstStyle/>
                    <a:p>
                      <a:pPr algn="ctr">
                        <a:lnSpc>
                          <a:spcPct val="115000"/>
                        </a:lnSpc>
                        <a:spcAft>
                          <a:spcPts val="0"/>
                        </a:spcAft>
                      </a:pPr>
                      <a:r>
                        <a:rPr lang="es-ES" sz="1200">
                          <a:effectLst/>
                        </a:rPr>
                        <a:t>Aki</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200">
                          <a:effectLst/>
                        </a:rPr>
                        <a:t>0,37</a:t>
                      </a:r>
                      <a:endParaRPr lang="es-ES" sz="1100">
                        <a:solidFill>
                          <a:srgbClr val="000000"/>
                        </a:solidFill>
                        <a:effectLst/>
                        <a:latin typeface="Calibri"/>
                        <a:ea typeface="Times New Roman"/>
                        <a:cs typeface="Times New Roman"/>
                      </a:endParaRPr>
                    </a:p>
                  </a:txBody>
                  <a:tcPr marL="68580" marR="68580" marT="0" marB="0" anchor="ctr"/>
                </a:tc>
              </a:tr>
              <a:tr h="331756">
                <a:tc>
                  <a:txBody>
                    <a:bodyPr/>
                    <a:lstStyle/>
                    <a:p>
                      <a:pPr algn="ctr">
                        <a:lnSpc>
                          <a:spcPct val="115000"/>
                        </a:lnSpc>
                        <a:spcAft>
                          <a:spcPts val="0"/>
                        </a:spcAft>
                      </a:pPr>
                      <a:r>
                        <a:rPr lang="es-ES" sz="1200">
                          <a:effectLst/>
                        </a:rPr>
                        <a:t>Santa María</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200">
                          <a:effectLst/>
                        </a:rPr>
                        <a:t>0,25</a:t>
                      </a:r>
                      <a:endParaRPr lang="es-ES" sz="1100">
                        <a:solidFill>
                          <a:srgbClr val="000000"/>
                        </a:solidFill>
                        <a:effectLst/>
                        <a:latin typeface="Calibri"/>
                        <a:ea typeface="Times New Roman"/>
                        <a:cs typeface="Times New Roman"/>
                      </a:endParaRPr>
                    </a:p>
                  </a:txBody>
                  <a:tcPr marL="68580" marR="68580" marT="0" marB="0" anchor="ctr"/>
                </a:tc>
              </a:tr>
              <a:tr h="326355">
                <a:tc>
                  <a:txBody>
                    <a:bodyPr/>
                    <a:lstStyle/>
                    <a:p>
                      <a:pPr algn="ctr">
                        <a:lnSpc>
                          <a:spcPct val="115000"/>
                        </a:lnSpc>
                        <a:spcAft>
                          <a:spcPts val="0"/>
                        </a:spcAft>
                      </a:pPr>
                      <a:r>
                        <a:rPr lang="es-ES" sz="1200">
                          <a:effectLst/>
                        </a:rPr>
                        <a:t>Hipermarket</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200">
                          <a:effectLst/>
                        </a:rPr>
                        <a:t>0,74</a:t>
                      </a:r>
                      <a:endParaRPr lang="es-ES" sz="1100">
                        <a:solidFill>
                          <a:srgbClr val="000000"/>
                        </a:solidFill>
                        <a:effectLst/>
                        <a:latin typeface="Calibri"/>
                        <a:ea typeface="Times New Roman"/>
                        <a:cs typeface="Times New Roman"/>
                      </a:endParaRPr>
                    </a:p>
                  </a:txBody>
                  <a:tcPr marL="68580" marR="68580" marT="0" marB="0" anchor="ctr"/>
                </a:tc>
              </a:tr>
              <a:tr h="320183">
                <a:tc>
                  <a:txBody>
                    <a:bodyPr/>
                    <a:lstStyle/>
                    <a:p>
                      <a:pPr algn="ctr">
                        <a:lnSpc>
                          <a:spcPct val="115000"/>
                        </a:lnSpc>
                        <a:spcAft>
                          <a:spcPts val="0"/>
                        </a:spcAft>
                      </a:pPr>
                      <a:r>
                        <a:rPr lang="es-ES" sz="1200">
                          <a:effectLst/>
                        </a:rPr>
                        <a:t>Plaza del Valle</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200">
                          <a:effectLst/>
                        </a:rPr>
                        <a:t>0,04</a:t>
                      </a:r>
                      <a:endParaRPr lang="es-ES" sz="1100">
                        <a:solidFill>
                          <a:srgbClr val="000000"/>
                        </a:solidFill>
                        <a:effectLst/>
                        <a:latin typeface="Calibri"/>
                        <a:ea typeface="Times New Roman"/>
                        <a:cs typeface="Times New Roman"/>
                      </a:endParaRPr>
                    </a:p>
                  </a:txBody>
                  <a:tcPr marL="68580" marR="68580" marT="0" marB="0" anchor="ctr"/>
                </a:tc>
              </a:tr>
              <a:tr h="312468">
                <a:tc>
                  <a:txBody>
                    <a:bodyPr/>
                    <a:lstStyle/>
                    <a:p>
                      <a:pPr algn="ctr">
                        <a:lnSpc>
                          <a:spcPct val="115000"/>
                        </a:lnSpc>
                        <a:spcAft>
                          <a:spcPts val="0"/>
                        </a:spcAft>
                      </a:pPr>
                      <a:r>
                        <a:rPr lang="es-ES" sz="1000">
                          <a:effectLst/>
                        </a:rPr>
                        <a:t>TOTAL</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400" dirty="0">
                          <a:effectLst/>
                        </a:rPr>
                        <a:t>6,82</a:t>
                      </a:r>
                      <a:endParaRPr lang="es-ES" sz="1800" dirty="0">
                        <a:solidFill>
                          <a:srgbClr val="000000"/>
                        </a:solidFill>
                        <a:effectLst/>
                        <a:latin typeface="Calibri"/>
                        <a:ea typeface="Times New Roman"/>
                        <a:cs typeface="Times New Roman"/>
                      </a:endParaRPr>
                    </a:p>
                  </a:txBody>
                  <a:tcPr marL="68580" marR="68580" marT="0" marB="0" anchor="ctr"/>
                </a:tc>
              </a:tr>
            </a:tbl>
          </a:graphicData>
        </a:graphic>
      </p:graphicFrame>
      <p:sp>
        <p:nvSpPr>
          <p:cNvPr id="5" name="Rectangle 1"/>
          <p:cNvSpPr>
            <a:spLocks noChangeArrowheads="1"/>
          </p:cNvSpPr>
          <p:nvPr/>
        </p:nvSpPr>
        <p:spPr bwMode="auto">
          <a:xfrm>
            <a:off x="1481106" y="2926976"/>
            <a:ext cx="60359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bmk="_Toc370306673">
                <a:ln>
                  <a:noFill/>
                </a:ln>
                <a:solidFill>
                  <a:schemeClr val="tx1"/>
                </a:solidFill>
                <a:effectLst/>
                <a:latin typeface="Times New Roman" pitchFamily="18" charset="0"/>
                <a:ea typeface="Times New Roman" pitchFamily="18" charset="0"/>
                <a:cs typeface="Times New Roman" pitchFamily="18" charset="0"/>
              </a:rPr>
              <a:t>Tabla.</a:t>
            </a:r>
            <a:r>
              <a:rPr kumimoji="0" lang="es-ES" sz="1200" b="1" i="0" u="none" strike="noStrike" cap="none" normalizeH="0" dirty="0" smtClean="0" bmk="_Toc370306673">
                <a:ln>
                  <a:noFill/>
                </a:ln>
                <a:solidFill>
                  <a:schemeClr val="tx1"/>
                </a:solidFill>
                <a:effectLst/>
                <a:latin typeface="Times New Roman" pitchFamily="18" charset="0"/>
                <a:ea typeface="Times New Roman" pitchFamily="18" charset="0"/>
                <a:cs typeface="Times New Roman" pitchFamily="18" charset="0"/>
              </a:rPr>
              <a:t> </a:t>
            </a:r>
            <a:r>
              <a:rPr kumimoji="0" lang="es-ES" sz="1200" b="0" i="0" u="none" strike="noStrike" cap="none" normalizeH="0" baseline="0" dirty="0" smtClean="0" bmk="_Toc370306673">
                <a:ln>
                  <a:noFill/>
                </a:ln>
                <a:solidFill>
                  <a:schemeClr val="tx1"/>
                </a:solidFill>
                <a:effectLst/>
                <a:latin typeface="Times New Roman" pitchFamily="18" charset="0"/>
                <a:ea typeface="Times New Roman" pitchFamily="18" charset="0"/>
                <a:cs typeface="Times New Roman" pitchFamily="18" charset="0"/>
              </a:rPr>
              <a:t>Cantidad de Residuos S</a:t>
            </a:r>
            <a:r>
              <a:rPr kumimoji="0" lang="es-ES" sz="1200" b="0" i="0" u="none" strike="noStrike" cap="none" normalizeH="0" baseline="0" dirty="0" smtClean="0" bmk="_Toc370306673">
                <a:ln>
                  <a:noFill/>
                </a:ln>
                <a:solidFill>
                  <a:schemeClr val="tx1"/>
                </a:solidFill>
                <a:effectLst/>
                <a:latin typeface="Calibri"/>
                <a:ea typeface="Times New Roman" pitchFamily="18" charset="0"/>
                <a:cs typeface="Times New Roman" pitchFamily="18" charset="0"/>
              </a:rPr>
              <a:t>ó</a:t>
            </a:r>
            <a:r>
              <a:rPr kumimoji="0" lang="es-ES" sz="1200" b="0" i="0" u="none" strike="noStrike" cap="none" normalizeH="0" baseline="0" dirty="0" smtClean="0" bmk="_Toc370306673">
                <a:ln>
                  <a:noFill/>
                </a:ln>
                <a:solidFill>
                  <a:schemeClr val="tx1"/>
                </a:solidFill>
                <a:effectLst/>
                <a:latin typeface="Times New Roman" pitchFamily="18" charset="0"/>
                <a:ea typeface="Times New Roman" pitchFamily="18" charset="0"/>
                <a:cs typeface="Times New Roman" pitchFamily="18" charset="0"/>
              </a:rPr>
              <a:t>lidos Generados por los Centros Comerciales de Rumi</a:t>
            </a:r>
            <a:r>
              <a:rPr kumimoji="0" lang="es-ES" sz="1200" b="0" i="0" u="none" strike="noStrike" cap="none" normalizeH="0" baseline="0" dirty="0" smtClean="0" bmk="_Toc370306673">
                <a:ln>
                  <a:noFill/>
                </a:ln>
                <a:solidFill>
                  <a:schemeClr val="tx1"/>
                </a:solidFill>
                <a:effectLst/>
                <a:latin typeface="Calibri"/>
                <a:ea typeface="Times New Roman" pitchFamily="18" charset="0"/>
                <a:cs typeface="Times New Roman" pitchFamily="18" charset="0"/>
              </a:rPr>
              <a:t>ñ</a:t>
            </a:r>
            <a:r>
              <a:rPr kumimoji="0" lang="es-ES" sz="1200" b="0" i="0" u="none" strike="noStrike" cap="none" normalizeH="0" baseline="0" dirty="0" smtClean="0" bmk="_Toc370306673">
                <a:ln>
                  <a:noFill/>
                </a:ln>
                <a:solidFill>
                  <a:schemeClr val="tx1"/>
                </a:solidFill>
                <a:effectLst/>
                <a:latin typeface="Times New Roman" pitchFamily="18" charset="0"/>
                <a:ea typeface="Times New Roman" pitchFamily="18" charset="0"/>
                <a:cs typeface="Times New Roman" pitchFamily="18" charset="0"/>
              </a:rPr>
              <a:t>ahui</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1016605" y="548680"/>
            <a:ext cx="7155795" cy="646331"/>
          </a:xfrm>
          <a:prstGeom prst="rect">
            <a:avLst/>
          </a:prstGeom>
        </p:spPr>
        <p:txBody>
          <a:bodyPr wrap="square">
            <a:spAutoFit/>
          </a:bodyPr>
          <a:lstStyle/>
          <a:p>
            <a:pPr algn="ctr"/>
            <a:r>
              <a:rPr lang="es-ES" dirty="0"/>
              <a:t>La PPC (producción per cápita) de residuos solidos del cantón Rumiñahui es de 1,04 Kg/ </a:t>
            </a:r>
            <a:r>
              <a:rPr lang="es-ES" dirty="0" err="1"/>
              <a:t>hab</a:t>
            </a:r>
            <a:r>
              <a:rPr lang="es-ES" dirty="0"/>
              <a:t> /</a:t>
            </a:r>
            <a:r>
              <a:rPr lang="es-ES" dirty="0" smtClean="0"/>
              <a:t>día</a:t>
            </a:r>
            <a:r>
              <a:rPr lang="es-ES" dirty="0"/>
              <a:t>.</a:t>
            </a:r>
          </a:p>
        </p:txBody>
      </p:sp>
      <p:graphicFrame>
        <p:nvGraphicFramePr>
          <p:cNvPr id="8" name="7 Diagrama"/>
          <p:cNvGraphicFramePr/>
          <p:nvPr>
            <p:extLst>
              <p:ext uri="{D42A27DB-BD31-4B8C-83A1-F6EECF244321}">
                <p14:modId xmlns:p14="http://schemas.microsoft.com/office/powerpoint/2010/main" val="554165932"/>
              </p:ext>
            </p:extLst>
          </p:nvPr>
        </p:nvGraphicFramePr>
        <p:xfrm>
          <a:off x="746575" y="818710"/>
          <a:ext cx="7425825" cy="2385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8938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69712" y="233645"/>
            <a:ext cx="8229600" cy="2564416"/>
          </a:xfrm>
        </p:spPr>
        <p:txBody>
          <a:bodyPr>
            <a:normAutofit/>
          </a:bodyPr>
          <a:lstStyle/>
          <a:p>
            <a:r>
              <a:rPr lang="es-ES" sz="2400" b="1" dirty="0" smtClean="0"/>
              <a:t>SISTEMA ECONÓMICO</a:t>
            </a:r>
            <a:endParaRPr lang="es-ES" sz="2400" b="1" dirty="0"/>
          </a:p>
        </p:txBody>
      </p:sp>
      <p:sp>
        <p:nvSpPr>
          <p:cNvPr id="4" name="3 Rectángulo"/>
          <p:cNvSpPr/>
          <p:nvPr/>
        </p:nvSpPr>
        <p:spPr>
          <a:xfrm>
            <a:off x="746575" y="877683"/>
            <a:ext cx="7875875" cy="1138773"/>
          </a:xfrm>
          <a:prstGeom prst="rect">
            <a:avLst/>
          </a:prstGeom>
        </p:spPr>
        <p:txBody>
          <a:bodyPr wrap="square">
            <a:spAutoFit/>
          </a:bodyPr>
          <a:lstStyle/>
          <a:p>
            <a:pPr lvl="3"/>
            <a:r>
              <a:rPr lang="es-ES" b="1" dirty="0"/>
              <a:t>GRUPO DE OCUPACIÓN </a:t>
            </a:r>
          </a:p>
          <a:p>
            <a:pPr algn="just"/>
            <a:r>
              <a:rPr lang="es-ES" dirty="0"/>
              <a:t>     </a:t>
            </a:r>
            <a:r>
              <a:rPr lang="es-ES" sz="1600" dirty="0"/>
              <a:t>El </a:t>
            </a:r>
            <a:r>
              <a:rPr lang="es-ES" sz="1600" dirty="0" smtClean="0"/>
              <a:t>INEC se basa en </a:t>
            </a:r>
            <a:r>
              <a:rPr lang="es-ES" sz="1600" dirty="0"/>
              <a:t>la Clasifi­cación Internacional Uniforme de Ocupaciones – CIUO. </a:t>
            </a:r>
            <a:r>
              <a:rPr lang="es-ES" sz="1600" dirty="0" smtClean="0"/>
              <a:t>Este </a:t>
            </a:r>
            <a:r>
              <a:rPr lang="es-ES" sz="1600" dirty="0"/>
              <a:t>sistema permite agrupar en grupos homogéneos las diferentes ocupaciones realizadas por la población .</a:t>
            </a:r>
            <a:endParaRPr lang="es-ES" sz="1400" dirty="0"/>
          </a:p>
        </p:txBody>
      </p:sp>
      <p:graphicFrame>
        <p:nvGraphicFramePr>
          <p:cNvPr id="7" name="6 Gráfico"/>
          <p:cNvGraphicFramePr/>
          <p:nvPr>
            <p:extLst>
              <p:ext uri="{D42A27DB-BD31-4B8C-83A1-F6EECF244321}">
                <p14:modId xmlns:p14="http://schemas.microsoft.com/office/powerpoint/2010/main" val="198652993"/>
              </p:ext>
            </p:extLst>
          </p:nvPr>
        </p:nvGraphicFramePr>
        <p:xfrm>
          <a:off x="1781690" y="2016456"/>
          <a:ext cx="6030670" cy="47429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2470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791580" y="863715"/>
            <a:ext cx="7560840"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s-ES" sz="1600" b="0" i="0" u="none" strike="noStrike" cap="none" normalizeH="0" baseline="0" dirty="0" smtClean="0">
                <a:ln>
                  <a:noFill/>
                </a:ln>
                <a:solidFill>
                  <a:schemeClr val="tx1"/>
                </a:solidFill>
                <a:effectLst/>
                <a:latin typeface="+mj-lt"/>
                <a:ea typeface="Times New Roman" pitchFamily="18" charset="0"/>
                <a:cs typeface="Times New Roman" pitchFamily="18" charset="0"/>
              </a:rPr>
              <a:t>La población del sector urbano de Rumiñahui, en un </a:t>
            </a:r>
            <a:r>
              <a:rPr kumimoji="0" lang="es-ES" sz="1600" b="1" i="0" u="none" strike="noStrike" cap="none" normalizeH="0" baseline="0" dirty="0" smtClean="0">
                <a:ln>
                  <a:noFill/>
                </a:ln>
                <a:solidFill>
                  <a:schemeClr val="tx1"/>
                </a:solidFill>
                <a:effectLst/>
                <a:latin typeface="+mj-lt"/>
                <a:ea typeface="Times New Roman" pitchFamily="18" charset="0"/>
                <a:cs typeface="Times New Roman" pitchFamily="18" charset="0"/>
              </a:rPr>
              <a:t>19,12%</a:t>
            </a:r>
            <a:r>
              <a:rPr kumimoji="0" lang="es-ES" sz="1600" b="0" i="0" u="none" strike="noStrike" cap="none" normalizeH="0" baseline="0" dirty="0" smtClean="0">
                <a:ln>
                  <a:noFill/>
                </a:ln>
                <a:solidFill>
                  <a:schemeClr val="tx1"/>
                </a:solidFill>
                <a:effectLst/>
                <a:latin typeface="+mj-lt"/>
                <a:ea typeface="Times New Roman" pitchFamily="18" charset="0"/>
                <a:cs typeface="Times New Roman" pitchFamily="18" charset="0"/>
              </a:rPr>
              <a:t>, tiene como actividad principal el </a:t>
            </a:r>
            <a:r>
              <a:rPr kumimoji="0" lang="es-ES" sz="1600" b="1" i="0" u="none" strike="noStrike" cap="none" normalizeH="0" baseline="0" dirty="0" smtClean="0">
                <a:ln>
                  <a:noFill/>
                </a:ln>
                <a:solidFill>
                  <a:schemeClr val="tx1"/>
                </a:solidFill>
                <a:effectLst/>
                <a:latin typeface="+mj-lt"/>
                <a:ea typeface="Times New Roman" pitchFamily="18" charset="0"/>
                <a:cs typeface="Times New Roman" pitchFamily="18" charset="0"/>
              </a:rPr>
              <a:t>comercio al por mayor y menor</a:t>
            </a:r>
            <a:r>
              <a:rPr kumimoji="0" lang="es-ES" sz="1600" b="0" i="0" u="none" strike="noStrike" cap="none" normalizeH="0" baseline="0" dirty="0" smtClean="0">
                <a:ln>
                  <a:noFill/>
                </a:ln>
                <a:solidFill>
                  <a:schemeClr val="tx1"/>
                </a:solidFill>
                <a:effectLst/>
                <a:latin typeface="+mj-lt"/>
                <a:ea typeface="Times New Roman" pitchFamily="18" charset="0"/>
                <a:cs typeface="Times New Roman" pitchFamily="18" charset="0"/>
              </a:rPr>
              <a:t>, confirmando lo visto en la sección “grupos de ocupación”, que se basa en el CIUO.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bmk="_Toc370306675">
                <a:ln>
                  <a:noFill/>
                </a:ln>
                <a:solidFill>
                  <a:schemeClr val="tx1"/>
                </a:solidFill>
                <a:effectLst/>
                <a:latin typeface="Times New Roman" pitchFamily="18" charset="0"/>
                <a:ea typeface="Times New Roman" pitchFamily="18" charset="0"/>
                <a:cs typeface="Times New Roman" pitchFamily="18" charset="0"/>
              </a:rPr>
              <a:t>Tabla  </a:t>
            </a:r>
            <a:r>
              <a:rPr kumimoji="0" lang="es-ES" sz="1200" b="0" i="0" u="none" strike="noStrike" cap="none" normalizeH="0" baseline="0" dirty="0" smtClean="0" bmk="_Toc370306675">
                <a:ln>
                  <a:noFill/>
                </a:ln>
                <a:solidFill>
                  <a:schemeClr val="tx1"/>
                </a:solidFill>
                <a:effectLst/>
                <a:latin typeface="Times New Roman" pitchFamily="18" charset="0"/>
                <a:ea typeface="Times New Roman" pitchFamily="18" charset="0"/>
                <a:cs typeface="Times New Roman" pitchFamily="18" charset="0"/>
              </a:rPr>
              <a:t>Rama de Actividad en las Parroquias Urbanas del Cant</a:t>
            </a:r>
            <a:r>
              <a:rPr kumimoji="0" lang="es-ES" sz="1200" b="0" i="0" u="none" strike="noStrike" cap="none" normalizeH="0" baseline="0" dirty="0" smtClean="0" bmk="_Toc370306675">
                <a:ln>
                  <a:noFill/>
                </a:ln>
                <a:solidFill>
                  <a:schemeClr val="tx1"/>
                </a:solidFill>
                <a:effectLst/>
                <a:latin typeface="Calibri"/>
                <a:ea typeface="Times New Roman" pitchFamily="18" charset="0"/>
                <a:cs typeface="Times New Roman" pitchFamily="18" charset="0"/>
              </a:rPr>
              <a:t>ó</a:t>
            </a:r>
            <a:r>
              <a:rPr kumimoji="0" lang="es-ES" sz="1200" b="0" i="0" u="none" strike="noStrike" cap="none" normalizeH="0" baseline="0" dirty="0" smtClean="0" bmk="_Toc370306675">
                <a:ln>
                  <a:noFill/>
                </a:ln>
                <a:solidFill>
                  <a:schemeClr val="tx1"/>
                </a:solidFill>
                <a:effectLst/>
                <a:latin typeface="Times New Roman" pitchFamily="18" charset="0"/>
                <a:ea typeface="Times New Roman" pitchFamily="18" charset="0"/>
                <a:cs typeface="Times New Roman" pitchFamily="18" charset="0"/>
              </a:rPr>
              <a:t>n Rumi</a:t>
            </a:r>
            <a:r>
              <a:rPr kumimoji="0" lang="es-ES" sz="1200" b="0" i="0" u="none" strike="noStrike" cap="none" normalizeH="0" baseline="0" dirty="0" smtClean="0" bmk="_Toc370306675">
                <a:ln>
                  <a:noFill/>
                </a:ln>
                <a:solidFill>
                  <a:schemeClr val="tx1"/>
                </a:solidFill>
                <a:effectLst/>
                <a:latin typeface="Calibri"/>
                <a:ea typeface="Times New Roman" pitchFamily="18" charset="0"/>
                <a:cs typeface="Times New Roman" pitchFamily="18" charset="0"/>
              </a:rPr>
              <a:t>ñ</a:t>
            </a:r>
            <a:r>
              <a:rPr kumimoji="0" lang="es-ES" sz="1200" b="0" i="0" u="none" strike="noStrike" cap="none" normalizeH="0" baseline="0" dirty="0" smtClean="0" bmk="_Toc370306675">
                <a:ln>
                  <a:noFill/>
                </a:ln>
                <a:solidFill>
                  <a:schemeClr val="tx1"/>
                </a:solidFill>
                <a:effectLst/>
                <a:latin typeface="Times New Roman" pitchFamily="18" charset="0"/>
                <a:ea typeface="Times New Roman" pitchFamily="18" charset="0"/>
                <a:cs typeface="Times New Roman" pitchFamily="18" charset="0"/>
              </a:rPr>
              <a:t>ahui</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971600" y="413665"/>
            <a:ext cx="5535615" cy="369332"/>
          </a:xfrm>
          <a:prstGeom prst="rect">
            <a:avLst/>
          </a:prstGeom>
        </p:spPr>
        <p:txBody>
          <a:bodyPr wrap="square">
            <a:spAutoFit/>
          </a:bodyPr>
          <a:lstStyle/>
          <a:p>
            <a:pPr lvl="3"/>
            <a:r>
              <a:rPr lang="es-ES" b="1" dirty="0"/>
              <a:t> RAMA DE ACTIVIDAD ECONÓMICA  </a:t>
            </a:r>
          </a:p>
        </p:txBody>
      </p:sp>
      <p:graphicFrame>
        <p:nvGraphicFramePr>
          <p:cNvPr id="3" name="2 Marcador de contenido"/>
          <p:cNvGraphicFramePr>
            <a:graphicFrameLocks noGrp="1"/>
          </p:cNvGraphicFramePr>
          <p:nvPr>
            <p:ph idx="1"/>
            <p:extLst>
              <p:ext uri="{D42A27DB-BD31-4B8C-83A1-F6EECF244321}">
                <p14:modId xmlns:p14="http://schemas.microsoft.com/office/powerpoint/2010/main" val="3604089582"/>
              </p:ext>
            </p:extLst>
          </p:nvPr>
        </p:nvGraphicFramePr>
        <p:xfrm>
          <a:off x="2266864" y="2123855"/>
          <a:ext cx="4610271" cy="4401122"/>
        </p:xfrm>
        <a:graphic>
          <a:graphicData uri="http://schemas.openxmlformats.org/drawingml/2006/table">
            <a:tbl>
              <a:tblPr firstRow="1" firstCol="1" bandRow="1">
                <a:tableStyleId>{00A15C55-8517-42AA-B614-E9B94910E393}</a:tableStyleId>
              </a:tblPr>
              <a:tblGrid>
                <a:gridCol w="3279985"/>
                <a:gridCol w="665143"/>
                <a:gridCol w="665143"/>
              </a:tblGrid>
              <a:tr h="160573">
                <a:tc>
                  <a:txBody>
                    <a:bodyPr/>
                    <a:lstStyle/>
                    <a:p>
                      <a:pPr algn="ctr">
                        <a:lnSpc>
                          <a:spcPct val="115000"/>
                        </a:lnSpc>
                        <a:spcAft>
                          <a:spcPts val="0"/>
                        </a:spcAft>
                      </a:pPr>
                      <a:r>
                        <a:rPr lang="es-ES" sz="1200" dirty="0">
                          <a:effectLst/>
                        </a:rPr>
                        <a:t>RAMA DE ACTIVIDAD</a:t>
                      </a:r>
                      <a:endParaRPr lang="es-ES" sz="1200" dirty="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200">
                          <a:effectLst/>
                        </a:rPr>
                        <a:t>CASOS</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200">
                          <a:effectLst/>
                        </a:rPr>
                        <a:t>%</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Comercio al por mayor y menor</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7686</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400" b="1" dirty="0">
                          <a:effectLst/>
                        </a:rPr>
                        <a:t>19,12</a:t>
                      </a:r>
                      <a:endParaRPr lang="es-ES" sz="1800" b="1" dirty="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Industrias manufactureras</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6166</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15,34</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Enseñanza</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2657</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6,61</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Construcción</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2536</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6,31</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Administración publica y defensa</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2216</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5,51</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Transporte y almacenamiento</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2052</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5,10</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Actividades de alojamiento y servicio de comidas</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2023</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5,03</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No declarado</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2023</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5,03</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Actividades de los hogares como empleadores</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1927</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4,79</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Actividades profesionales, científicas y técnicas</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1694</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4,21</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Actividades de servicios administrativos y de apoyo</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1671</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4,16</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Actividades de la atención de la salud humana</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1335</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3,32</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Agricultura, ganadería, silvicultura y pesca</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1236</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3,07</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Trabajador nuevo</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1100</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2,74</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Información y comunicación</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984</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2,45</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Otras actividades de servicios</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921</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2,29</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Actividades financieras y de seguros</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785</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1,95</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Artes, entretenimiento y recreación</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477</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1,19</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Actividades inmobiliarias</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219</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0,54</a:t>
                      </a:r>
                      <a:endParaRPr lang="es-ES" sz="1200">
                        <a:solidFill>
                          <a:srgbClr val="000000"/>
                        </a:solidFill>
                        <a:effectLst/>
                        <a:latin typeface="Calibri"/>
                        <a:ea typeface="Times New Roman"/>
                        <a:cs typeface="Times New Roman"/>
                      </a:endParaRPr>
                    </a:p>
                  </a:txBody>
                  <a:tcPr marL="65666" marR="65666" marT="0" marB="0" anchor="ctr"/>
                </a:tc>
              </a:tr>
              <a:tr h="160573">
                <a:tc>
                  <a:txBody>
                    <a:bodyPr/>
                    <a:lstStyle/>
                    <a:p>
                      <a:pPr algn="ctr">
                        <a:lnSpc>
                          <a:spcPct val="115000"/>
                        </a:lnSpc>
                        <a:spcAft>
                          <a:spcPts val="0"/>
                        </a:spcAft>
                      </a:pPr>
                      <a:r>
                        <a:rPr lang="es-ES" sz="1200">
                          <a:effectLst/>
                        </a:rPr>
                        <a:t>Explotación de minas y canteras</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a:effectLst/>
                        </a:rPr>
                        <a:t>195</a:t>
                      </a:r>
                      <a:endParaRPr lang="es-ES" sz="1200">
                        <a:solidFill>
                          <a:srgbClr val="000000"/>
                        </a:solidFill>
                        <a:effectLst/>
                        <a:latin typeface="Calibri"/>
                        <a:ea typeface="Times New Roman"/>
                        <a:cs typeface="Times New Roman"/>
                      </a:endParaRPr>
                    </a:p>
                  </a:txBody>
                  <a:tcPr marL="65666" marR="65666" marT="0" marB="0" anchor="ctr"/>
                </a:tc>
                <a:tc>
                  <a:txBody>
                    <a:bodyPr/>
                    <a:lstStyle/>
                    <a:p>
                      <a:pPr algn="ctr">
                        <a:lnSpc>
                          <a:spcPct val="115000"/>
                        </a:lnSpc>
                        <a:spcAft>
                          <a:spcPts val="0"/>
                        </a:spcAft>
                      </a:pPr>
                      <a:r>
                        <a:rPr lang="es-ES" sz="1050" dirty="0">
                          <a:effectLst/>
                        </a:rPr>
                        <a:t>0,48</a:t>
                      </a:r>
                      <a:endParaRPr lang="es-ES" sz="1200" dirty="0">
                        <a:solidFill>
                          <a:srgbClr val="000000"/>
                        </a:solidFill>
                        <a:effectLst/>
                        <a:latin typeface="Calibri"/>
                        <a:ea typeface="Times New Roman"/>
                        <a:cs typeface="Times New Roman"/>
                      </a:endParaRPr>
                    </a:p>
                  </a:txBody>
                  <a:tcPr marL="65666" marR="65666" marT="0" marB="0" anchor="ctr"/>
                </a:tc>
              </a:tr>
            </a:tbl>
          </a:graphicData>
        </a:graphic>
      </p:graphicFrame>
    </p:spTree>
    <p:extLst>
      <p:ext uri="{BB962C8B-B14F-4D97-AF65-F5344CB8AC3E}">
        <p14:creationId xmlns:p14="http://schemas.microsoft.com/office/powerpoint/2010/main" val="2574825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168511731"/>
              </p:ext>
            </p:extLst>
          </p:nvPr>
        </p:nvGraphicFramePr>
        <p:xfrm>
          <a:off x="2186735" y="1583795"/>
          <a:ext cx="5102861" cy="1274364"/>
        </p:xfrm>
        <a:graphic>
          <a:graphicData uri="http://schemas.openxmlformats.org/drawingml/2006/table">
            <a:tbl>
              <a:tblPr firstRow="1" firstCol="1" bandRow="1">
                <a:tableStyleId>{00A15C55-8517-42AA-B614-E9B94910E393}</a:tableStyleId>
              </a:tblPr>
              <a:tblGrid>
                <a:gridCol w="1238974"/>
                <a:gridCol w="1051081"/>
                <a:gridCol w="879312"/>
                <a:gridCol w="966747"/>
                <a:gridCol w="966747"/>
              </a:tblGrid>
              <a:tr h="253736">
                <a:tc rowSpan="2">
                  <a:txBody>
                    <a:bodyPr/>
                    <a:lstStyle/>
                    <a:p>
                      <a:pPr algn="ctr">
                        <a:lnSpc>
                          <a:spcPct val="115000"/>
                        </a:lnSpc>
                        <a:spcAft>
                          <a:spcPts val="0"/>
                        </a:spcAft>
                      </a:pPr>
                      <a:r>
                        <a:rPr lang="es-ES" sz="1100" dirty="0">
                          <a:effectLst/>
                        </a:rPr>
                        <a:t>PARROQUIAS URBANAS</a:t>
                      </a:r>
                      <a:endParaRPr lang="es-ES" sz="1100" dirty="0">
                        <a:solidFill>
                          <a:srgbClr val="000000"/>
                        </a:solidFill>
                        <a:effectLst/>
                        <a:latin typeface="Calibri"/>
                        <a:ea typeface="Times New Roman"/>
                        <a:cs typeface="Times New Roman"/>
                      </a:endParaRPr>
                    </a:p>
                  </a:txBody>
                  <a:tcPr marL="68580" marR="68580" marT="0" marB="0" anchor="ctr"/>
                </a:tc>
                <a:tc rowSpan="2">
                  <a:txBody>
                    <a:bodyPr/>
                    <a:lstStyle/>
                    <a:p>
                      <a:pPr algn="ctr">
                        <a:lnSpc>
                          <a:spcPct val="115000"/>
                        </a:lnSpc>
                        <a:spcAft>
                          <a:spcPts val="0"/>
                        </a:spcAft>
                      </a:pPr>
                      <a:r>
                        <a:rPr lang="es-ES" sz="1100" dirty="0">
                          <a:effectLst/>
                        </a:rPr>
                        <a:t>Sexo</a:t>
                      </a:r>
                      <a:endParaRPr lang="es-ES" sz="1100" dirty="0">
                        <a:solidFill>
                          <a:srgbClr val="000000"/>
                        </a:solidFill>
                        <a:effectLst/>
                        <a:latin typeface="Calibri"/>
                        <a:ea typeface="Times New Roman"/>
                        <a:cs typeface="Times New Roman"/>
                      </a:endParaRPr>
                    </a:p>
                  </a:txBody>
                  <a:tcPr marL="68580" marR="68580" marT="0" marB="0" anchor="ctr"/>
                </a:tc>
                <a:tc gridSpan="3">
                  <a:txBody>
                    <a:bodyPr/>
                    <a:lstStyle/>
                    <a:p>
                      <a:pPr algn="ctr">
                        <a:lnSpc>
                          <a:spcPct val="115000"/>
                        </a:lnSpc>
                        <a:spcAft>
                          <a:spcPts val="0"/>
                        </a:spcAft>
                      </a:pPr>
                      <a:r>
                        <a:rPr lang="es-ES" sz="1100">
                          <a:effectLst/>
                        </a:rPr>
                        <a:t>Condición de Actividad (10 y más años)</a:t>
                      </a:r>
                      <a:endParaRPr lang="es-ES" sz="1100">
                        <a:solidFill>
                          <a:srgbClr val="000000"/>
                        </a:solidFill>
                        <a:effectLst/>
                        <a:latin typeface="Calibri"/>
                        <a:ea typeface="Times New Roman"/>
                        <a:cs typeface="Times New Roman"/>
                      </a:endParaRPr>
                    </a:p>
                  </a:txBody>
                  <a:tcPr marL="68580" marR="68580" marT="0" marB="0" anchor="ctr"/>
                </a:tc>
                <a:tc hMerge="1">
                  <a:txBody>
                    <a:bodyPr/>
                    <a:lstStyle/>
                    <a:p>
                      <a:endParaRPr lang="es-ES"/>
                    </a:p>
                  </a:txBody>
                  <a:tcPr/>
                </a:tc>
                <a:tc hMerge="1">
                  <a:txBody>
                    <a:bodyPr/>
                    <a:lstStyle/>
                    <a:p>
                      <a:endParaRPr lang="es-ES"/>
                    </a:p>
                  </a:txBody>
                  <a:tcPr/>
                </a:tc>
              </a:tr>
              <a:tr h="210973">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200">
                          <a:effectLst/>
                        </a:rPr>
                        <a:t>PEA</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200">
                          <a:effectLst/>
                        </a:rPr>
                        <a:t>PEI</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200">
                          <a:effectLst/>
                        </a:rPr>
                        <a:t>Total</a:t>
                      </a:r>
                      <a:endParaRPr lang="es-ES" sz="1100">
                        <a:solidFill>
                          <a:srgbClr val="000000"/>
                        </a:solidFill>
                        <a:effectLst/>
                        <a:latin typeface="Calibri"/>
                        <a:ea typeface="Times New Roman"/>
                        <a:cs typeface="Times New Roman"/>
                      </a:endParaRPr>
                    </a:p>
                  </a:txBody>
                  <a:tcPr marL="68580" marR="68580" marT="0" marB="0" anchor="ctr"/>
                </a:tc>
              </a:tr>
              <a:tr h="242910">
                <a:tc rowSpan="3">
                  <a:txBody>
                    <a:bodyPr/>
                    <a:lstStyle/>
                    <a:p>
                      <a:pPr algn="ctr">
                        <a:lnSpc>
                          <a:spcPct val="115000"/>
                        </a:lnSpc>
                        <a:spcAft>
                          <a:spcPts val="0"/>
                        </a:spcAft>
                      </a:pPr>
                      <a:r>
                        <a:rPr lang="es-ES" sz="1100" dirty="0">
                          <a:effectLst/>
                        </a:rPr>
                        <a:t>SANGOLQUÍ,</a:t>
                      </a:r>
                    </a:p>
                    <a:p>
                      <a:pPr algn="ctr">
                        <a:lnSpc>
                          <a:spcPct val="115000"/>
                        </a:lnSpc>
                        <a:spcAft>
                          <a:spcPts val="0"/>
                        </a:spcAft>
                      </a:pPr>
                      <a:r>
                        <a:rPr lang="es-ES" sz="1100" dirty="0">
                          <a:effectLst/>
                        </a:rPr>
                        <a:t>SAN RAFAEL,</a:t>
                      </a:r>
                    </a:p>
                    <a:p>
                      <a:pPr algn="ctr">
                        <a:lnSpc>
                          <a:spcPct val="115000"/>
                        </a:lnSpc>
                        <a:spcAft>
                          <a:spcPts val="0"/>
                        </a:spcAft>
                      </a:pPr>
                      <a:r>
                        <a:rPr lang="es-ES" sz="1100" dirty="0">
                          <a:effectLst/>
                        </a:rPr>
                        <a:t>SAN PEDRO DE TABOADA</a:t>
                      </a:r>
                      <a:endParaRPr lang="es-ES" sz="11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Hombre</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22.335</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10.032</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dirty="0">
                          <a:effectLst/>
                        </a:rPr>
                        <a:t>32.367</a:t>
                      </a:r>
                      <a:endParaRPr lang="es-ES" sz="1100" dirty="0">
                        <a:solidFill>
                          <a:srgbClr val="000000"/>
                        </a:solidFill>
                        <a:effectLst/>
                        <a:latin typeface="Calibri"/>
                        <a:ea typeface="Times New Roman"/>
                        <a:cs typeface="Times New Roman"/>
                      </a:endParaRPr>
                    </a:p>
                  </a:txBody>
                  <a:tcPr marL="68580" marR="68580" marT="0" marB="0" anchor="ctr"/>
                </a:tc>
              </a:tr>
              <a:tr h="221935">
                <a:tc vMerge="1">
                  <a:txBody>
                    <a:bodyPr/>
                    <a:lstStyle/>
                    <a:p>
                      <a:endParaRPr lang="es-ES"/>
                    </a:p>
                  </a:txBody>
                  <a:tcPr/>
                </a:tc>
                <a:tc>
                  <a:txBody>
                    <a:bodyPr/>
                    <a:lstStyle/>
                    <a:p>
                      <a:pPr algn="ctr">
                        <a:lnSpc>
                          <a:spcPct val="115000"/>
                        </a:lnSpc>
                        <a:spcAft>
                          <a:spcPts val="0"/>
                        </a:spcAft>
                      </a:pPr>
                      <a:r>
                        <a:rPr lang="es-ES" sz="1100">
                          <a:effectLst/>
                        </a:rPr>
                        <a:t>Mujer</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17.805</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16.837</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34.642</a:t>
                      </a:r>
                      <a:endParaRPr lang="es-ES" sz="1100">
                        <a:solidFill>
                          <a:srgbClr val="000000"/>
                        </a:solidFill>
                        <a:effectLst/>
                        <a:latin typeface="Calibri"/>
                        <a:ea typeface="Times New Roman"/>
                        <a:cs typeface="Times New Roman"/>
                      </a:endParaRPr>
                    </a:p>
                  </a:txBody>
                  <a:tcPr marL="68580" marR="68580" marT="0" marB="0" anchor="ctr"/>
                </a:tc>
              </a:tr>
              <a:tr h="344810">
                <a:tc vMerge="1">
                  <a:txBody>
                    <a:bodyPr/>
                    <a:lstStyle/>
                    <a:p>
                      <a:endParaRPr lang="es-ES"/>
                    </a:p>
                  </a:txBody>
                  <a:tcPr/>
                </a:tc>
                <a:tc>
                  <a:txBody>
                    <a:bodyPr/>
                    <a:lstStyle/>
                    <a:p>
                      <a:pPr algn="ctr">
                        <a:lnSpc>
                          <a:spcPct val="115000"/>
                        </a:lnSpc>
                        <a:spcAft>
                          <a:spcPts val="0"/>
                        </a:spcAft>
                      </a:pPr>
                      <a:r>
                        <a:rPr lang="es-ES" sz="1100">
                          <a:effectLst/>
                        </a:rPr>
                        <a:t>Total</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40.140</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26.869</a:t>
                      </a:r>
                      <a:endParaRPr lang="es-ES" sz="11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dirty="0">
                          <a:effectLst/>
                        </a:rPr>
                        <a:t>67.009</a:t>
                      </a:r>
                      <a:endParaRPr lang="es-ES" sz="1100" dirty="0">
                        <a:solidFill>
                          <a:srgbClr val="000000"/>
                        </a:solidFill>
                        <a:effectLst/>
                        <a:latin typeface="Calibri"/>
                        <a:ea typeface="Times New Roman"/>
                        <a:cs typeface="Times New Roman"/>
                      </a:endParaRPr>
                    </a:p>
                  </a:txBody>
                  <a:tcPr marL="68580" marR="68580" marT="0" marB="0" anchor="ctr"/>
                </a:tc>
              </a:tr>
            </a:tbl>
          </a:graphicData>
        </a:graphic>
      </p:graphicFrame>
      <p:sp>
        <p:nvSpPr>
          <p:cNvPr id="5" name="Rectangle 1"/>
          <p:cNvSpPr>
            <a:spLocks noChangeArrowheads="1"/>
          </p:cNvSpPr>
          <p:nvPr/>
        </p:nvSpPr>
        <p:spPr bwMode="auto">
          <a:xfrm>
            <a:off x="556409" y="353271"/>
            <a:ext cx="7695855" cy="146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371600" marR="0" lvl="3" indent="0" algn="l" defTabSz="914400" rtl="0" eaLnBrk="1" fontAlgn="base" latinLnBrk="0" hangingPunct="1">
              <a:lnSpc>
                <a:spcPct val="100000"/>
              </a:lnSpc>
              <a:spcBef>
                <a:spcPct val="0"/>
              </a:spcBef>
              <a:spcAft>
                <a:spcPct val="0"/>
              </a:spcAft>
              <a:buClrTx/>
              <a:buSzTx/>
              <a:tabLst/>
            </a:pPr>
            <a:r>
              <a:rPr kumimoji="0" lang="es-ES" b="1" i="0" u="none" strike="noStrike" cap="none" normalizeH="0" baseline="0" dirty="0" smtClean="0">
                <a:ln>
                  <a:noFill/>
                </a:ln>
                <a:solidFill>
                  <a:schemeClr val="tx1"/>
                </a:solidFill>
                <a:effectLst/>
                <a:latin typeface="+mj-lt"/>
                <a:ea typeface="Times New Roman" pitchFamily="18" charset="0"/>
                <a:cs typeface="Times New Roman" pitchFamily="18" charset="0"/>
              </a:rPr>
              <a:t>P</a:t>
            </a:r>
            <a:r>
              <a:rPr kumimoji="0" lang="es-ES" b="1" i="0" u="none" strike="noStrike" cap="none" normalizeH="0" baseline="0" dirty="0" smtClean="0" bmk="">
                <a:ln>
                  <a:noFill/>
                </a:ln>
                <a:solidFill>
                  <a:schemeClr val="tx1"/>
                </a:solidFill>
                <a:effectLst/>
                <a:latin typeface="+mj-lt"/>
                <a:ea typeface="Times New Roman" pitchFamily="18" charset="0"/>
                <a:cs typeface="Times New Roman" pitchFamily="18" charset="0"/>
              </a:rPr>
              <a:t>OBLACIÓN ECONÓMICAMENTE ACTIVA  </a:t>
            </a:r>
          </a:p>
          <a:p>
            <a:pPr marL="1371600" marR="0" lvl="3" indent="0" algn="l" defTabSz="914400" rtl="0" eaLnBrk="1" fontAlgn="base" latinLnBrk="0" hangingPunct="1">
              <a:lnSpc>
                <a:spcPct val="100000"/>
              </a:lnSpc>
              <a:spcBef>
                <a:spcPct val="0"/>
              </a:spcBef>
              <a:spcAft>
                <a:spcPct val="0"/>
              </a:spcAft>
              <a:buClrTx/>
              <a:buSzTx/>
              <a:tabLst/>
            </a:pPr>
            <a:endParaRPr kumimoji="0" lang="es-ES" sz="1400" b="1" i="0" u="none" strike="noStrike" cap="none" normalizeH="0" baseline="0" dirty="0" smtClean="0" bmk="">
              <a:ln>
                <a:noFill/>
              </a:ln>
              <a:solidFill>
                <a:schemeClr val="tx1"/>
              </a:solidFill>
              <a:effectLst/>
              <a:latin typeface="+mj-lt"/>
              <a:ea typeface="Times New Roman" pitchFamily="18" charset="0"/>
              <a:cs typeface="Times New Roman" pitchFamily="18" charset="0"/>
            </a:endParaRPr>
          </a:p>
          <a:p>
            <a:pPr marL="1371600" marR="0" lvl="3" indent="0" algn="l" defTabSz="914400" rtl="0" eaLnBrk="1" fontAlgn="base" latinLnBrk="0" hangingPunct="1">
              <a:lnSpc>
                <a:spcPct val="100000"/>
              </a:lnSpc>
              <a:spcBef>
                <a:spcPct val="0"/>
              </a:spcBef>
              <a:spcAft>
                <a:spcPct val="0"/>
              </a:spcAft>
              <a:buClrTx/>
              <a:buSzTx/>
              <a:tabLst/>
            </a:pPr>
            <a:endParaRPr kumimoji="0" lang="es-ES" sz="900" b="0" i="0" u="none" strike="noStrike" cap="none" normalizeH="0" baseline="0" dirty="0" smtClean="0" bmk="">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900" b="0" i="0" u="none" strike="noStrike" cap="none" normalizeH="0" baseline="0" dirty="0" smtClean="0" bmk="">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900" b="0" i="0" u="none" strike="noStrike" cap="none" normalizeH="0" baseline="0" dirty="0" smtClean="0" bmk="">
              <a:ln>
                <a:noFill/>
              </a:ln>
              <a:solidFill>
                <a:schemeClr val="tx1"/>
              </a:solidFill>
              <a:effectLst/>
              <a:latin typeface="+mj-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dirty="0" smtClean="0" bmk="">
                <a:ln>
                  <a:noFill/>
                </a:ln>
                <a:solidFill>
                  <a:schemeClr val="tx1"/>
                </a:solidFill>
                <a:effectLst/>
                <a:latin typeface="+mj-lt"/>
                <a:ea typeface="Times New Roman" pitchFamily="18" charset="0"/>
                <a:cs typeface="Times New Roman" pitchFamily="18" charset="0"/>
              </a:rPr>
              <a:t>Tabla</a:t>
            </a:r>
            <a:r>
              <a:rPr kumimoji="0" lang="es-ES" sz="1200" b="1" i="0" u="none" strike="noStrike" cap="none" normalizeH="0" baseline="0" dirty="0" smtClean="0" bmk="_Toc370306676">
                <a:ln>
                  <a:noFill/>
                </a:ln>
                <a:solidFill>
                  <a:schemeClr val="tx1"/>
                </a:solidFill>
                <a:effectLst/>
                <a:latin typeface="+mj-lt"/>
                <a:ea typeface="Times New Roman" pitchFamily="18" charset="0"/>
                <a:cs typeface="Times New Roman" pitchFamily="18" charset="0"/>
              </a:rPr>
              <a:t>. </a:t>
            </a:r>
            <a:r>
              <a:rPr kumimoji="0" lang="es-ES" sz="1200" b="0" i="0" u="none" strike="noStrike" cap="none" normalizeH="0" baseline="0" dirty="0" smtClean="0" bmk="_Toc370306676">
                <a:ln>
                  <a:noFill/>
                </a:ln>
                <a:solidFill>
                  <a:schemeClr val="tx1"/>
                </a:solidFill>
                <a:effectLst/>
                <a:latin typeface="+mj-lt"/>
                <a:ea typeface="Times New Roman" pitchFamily="18" charset="0"/>
                <a:cs typeface="Times New Roman" pitchFamily="18" charset="0"/>
              </a:rPr>
              <a:t>Población de 10 y Mas Años por Condición de Actividad, según Parroquias Urbanas y Sexo, del Cantón Rumiñahui.</a:t>
            </a:r>
            <a:endParaRPr kumimoji="0" lang="es-ES" sz="900" b="0" i="0" u="none"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Gráfico"/>
          <p:cNvGraphicFramePr/>
          <p:nvPr>
            <p:extLst>
              <p:ext uri="{D42A27DB-BD31-4B8C-83A1-F6EECF244321}">
                <p14:modId xmlns:p14="http://schemas.microsoft.com/office/powerpoint/2010/main" val="2150800108"/>
              </p:ext>
            </p:extLst>
          </p:nvPr>
        </p:nvGraphicFramePr>
        <p:xfrm>
          <a:off x="2366755" y="3158970"/>
          <a:ext cx="4725525" cy="30603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1390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S" sz="1800" b="1" dirty="0" smtClean="0"/>
              <a:t> 	     COMERCIO</a:t>
            </a:r>
            <a:endParaRPr lang="es-ES" sz="18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069246756"/>
              </p:ext>
            </p:extLst>
          </p:nvPr>
        </p:nvGraphicFramePr>
        <p:xfrm>
          <a:off x="476545" y="1268760"/>
          <a:ext cx="8229600" cy="4860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7043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35300" y="278650"/>
            <a:ext cx="8229600" cy="2295255"/>
          </a:xfrm>
        </p:spPr>
        <p:txBody>
          <a:bodyPr/>
          <a:lstStyle/>
          <a:p>
            <a:r>
              <a:rPr lang="es-ES" sz="2400" b="1" dirty="0" smtClean="0"/>
              <a:t>SISTEMA SOCIOCULTURAL</a:t>
            </a:r>
          </a:p>
          <a:p>
            <a:pPr marL="1371600" lvl="3" indent="0">
              <a:buNone/>
            </a:pPr>
            <a:endParaRPr lang="es-ES" sz="1800" b="1" dirty="0" smtClean="0"/>
          </a:p>
          <a:p>
            <a:pPr marL="1371600" lvl="3" indent="0">
              <a:buNone/>
            </a:pPr>
            <a:r>
              <a:rPr lang="es-ES" sz="1800" b="1" dirty="0" smtClean="0"/>
              <a:t>IDENTIDAD </a:t>
            </a:r>
            <a:r>
              <a:rPr lang="es-ES" sz="1800" b="1" dirty="0"/>
              <a:t>CULTURAL  </a:t>
            </a:r>
            <a:endParaRPr lang="es-ES" sz="1800" b="1" dirty="0" smtClean="0"/>
          </a:p>
          <a:p>
            <a:pPr marL="0" indent="0">
              <a:buNone/>
            </a:pPr>
            <a:endParaRPr lang="es-ES" sz="1800" dirty="0" smtClean="0"/>
          </a:p>
          <a:p>
            <a:pPr marL="0" indent="0">
              <a:buNone/>
            </a:pPr>
            <a:r>
              <a:rPr lang="es-ES" sz="1800" dirty="0" smtClean="0"/>
              <a:t> Siguiendo la tendencia nacional urbana, las parroquias de </a:t>
            </a:r>
            <a:r>
              <a:rPr lang="es-ES" sz="1800" dirty="0" err="1" smtClean="0"/>
              <a:t>Sangolquí</a:t>
            </a:r>
            <a:r>
              <a:rPr lang="es-ES" sz="1800" dirty="0" smtClean="0"/>
              <a:t>, San Rafael y San Pedro de Taboada, se </a:t>
            </a:r>
            <a:r>
              <a:rPr lang="es-ES" sz="1800" dirty="0" err="1" smtClean="0"/>
              <a:t>autoidentifican</a:t>
            </a:r>
            <a:r>
              <a:rPr lang="es-ES" sz="1800" dirty="0" smtClean="0"/>
              <a:t> en su mayoría (86,81%) como mestizos</a:t>
            </a:r>
            <a:endParaRPr lang="es-ES" sz="1800" dirty="0"/>
          </a:p>
        </p:txBody>
      </p:sp>
      <p:graphicFrame>
        <p:nvGraphicFramePr>
          <p:cNvPr id="6" name="5 Gráfico"/>
          <p:cNvGraphicFramePr/>
          <p:nvPr>
            <p:extLst>
              <p:ext uri="{D42A27DB-BD31-4B8C-83A1-F6EECF244321}">
                <p14:modId xmlns:p14="http://schemas.microsoft.com/office/powerpoint/2010/main" val="3607582723"/>
              </p:ext>
            </p:extLst>
          </p:nvPr>
        </p:nvGraphicFramePr>
        <p:xfrm>
          <a:off x="1871700" y="2798930"/>
          <a:ext cx="5355595" cy="35553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65946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S" sz="1800" b="1" dirty="0" smtClean="0"/>
              <a:t>                      TASA DE CRECIMIENTO POBLACIONAL</a:t>
            </a:r>
            <a:endParaRPr lang="es-ES" sz="1800" b="1" dirty="0"/>
          </a:p>
        </p:txBody>
      </p:sp>
      <p:sp>
        <p:nvSpPr>
          <p:cNvPr id="3" name="2 Marcador de contenido"/>
          <p:cNvSpPr>
            <a:spLocks noGrp="1"/>
          </p:cNvSpPr>
          <p:nvPr>
            <p:ph idx="1"/>
          </p:nvPr>
        </p:nvSpPr>
        <p:spPr>
          <a:xfrm>
            <a:off x="431540" y="1268760"/>
            <a:ext cx="8229600" cy="4525963"/>
          </a:xfrm>
        </p:spPr>
        <p:txBody>
          <a:bodyPr/>
          <a:lstStyle/>
          <a:p>
            <a:pPr algn="just"/>
            <a:r>
              <a:rPr lang="es-ES" dirty="0"/>
              <a:t> </a:t>
            </a:r>
            <a:r>
              <a:rPr lang="es-ES" sz="1600" dirty="0"/>
              <a:t>La tasa de crecimiento poblacional en la zona urbana del cantón Rumiñahui, es decir en </a:t>
            </a:r>
            <a:r>
              <a:rPr lang="es-ES" sz="1600" dirty="0" smtClean="0"/>
              <a:t>las parroquias </a:t>
            </a:r>
            <a:r>
              <a:rPr lang="es-ES" sz="1600" dirty="0" err="1"/>
              <a:t>Sangolquí</a:t>
            </a:r>
            <a:r>
              <a:rPr lang="es-ES" sz="1600" dirty="0"/>
              <a:t>, San Rafael y San Pedro de Taboada es del 2,85% para los hombres y 2,92% para las mujeres lo que da un total de 2,89% en el periodo 2001-2010,  el valor se redujo en comparación  con los datos del periodo anterior en donde el total del crecimiento poblacional fue del 3,33%.</a:t>
            </a:r>
          </a:p>
        </p:txBody>
      </p:sp>
      <p:graphicFrame>
        <p:nvGraphicFramePr>
          <p:cNvPr id="4" name="3 Tabla"/>
          <p:cNvGraphicFramePr>
            <a:graphicFrameLocks noGrp="1"/>
          </p:cNvGraphicFramePr>
          <p:nvPr>
            <p:extLst>
              <p:ext uri="{D42A27DB-BD31-4B8C-83A1-F6EECF244321}">
                <p14:modId xmlns:p14="http://schemas.microsoft.com/office/powerpoint/2010/main" val="1975405032"/>
              </p:ext>
            </p:extLst>
          </p:nvPr>
        </p:nvGraphicFramePr>
        <p:xfrm>
          <a:off x="1826695" y="3652250"/>
          <a:ext cx="5940662" cy="2347487"/>
        </p:xfrm>
        <a:graphic>
          <a:graphicData uri="http://schemas.openxmlformats.org/drawingml/2006/table">
            <a:tbl>
              <a:tblPr firstRow="1" firstCol="1" bandRow="1">
                <a:tableStyleId>{00A15C55-8517-42AA-B614-E9B94910E393}</a:tableStyleId>
              </a:tblPr>
              <a:tblGrid>
                <a:gridCol w="1523156"/>
                <a:gridCol w="701146"/>
                <a:gridCol w="701853"/>
                <a:gridCol w="701853"/>
                <a:gridCol w="701146"/>
                <a:gridCol w="805754"/>
                <a:gridCol w="805754"/>
              </a:tblGrid>
              <a:tr h="563808">
                <a:tc rowSpan="2">
                  <a:txBody>
                    <a:bodyPr/>
                    <a:lstStyle/>
                    <a:p>
                      <a:pPr algn="ctr">
                        <a:lnSpc>
                          <a:spcPct val="115000"/>
                        </a:lnSpc>
                        <a:spcAft>
                          <a:spcPts val="0"/>
                        </a:spcAft>
                      </a:pPr>
                      <a:r>
                        <a:rPr lang="es-ES" sz="1400" dirty="0">
                          <a:effectLst/>
                        </a:rPr>
                        <a:t>PARROQUIAS URBANAS</a:t>
                      </a:r>
                      <a:endParaRPr lang="es-ES" sz="1400" dirty="0">
                        <a:solidFill>
                          <a:srgbClr val="000000"/>
                        </a:solidFill>
                        <a:effectLst/>
                        <a:latin typeface="Calibri"/>
                        <a:ea typeface="Times New Roman"/>
                        <a:cs typeface="Times New Roman"/>
                      </a:endParaRPr>
                    </a:p>
                  </a:txBody>
                  <a:tcPr marL="68580" marR="68580" marT="0" marB="0" anchor="ctr"/>
                </a:tc>
                <a:tc gridSpan="3">
                  <a:txBody>
                    <a:bodyPr/>
                    <a:lstStyle/>
                    <a:p>
                      <a:pPr algn="ctr">
                        <a:lnSpc>
                          <a:spcPct val="115000"/>
                        </a:lnSpc>
                        <a:spcAft>
                          <a:spcPts val="0"/>
                        </a:spcAft>
                      </a:pPr>
                      <a:r>
                        <a:rPr lang="es-ES" sz="1400">
                          <a:effectLst/>
                        </a:rPr>
                        <a:t>Tasa de Crecimiento Anual</a:t>
                      </a:r>
                    </a:p>
                    <a:p>
                      <a:pPr algn="ctr">
                        <a:lnSpc>
                          <a:spcPct val="115000"/>
                        </a:lnSpc>
                        <a:spcAft>
                          <a:spcPts val="0"/>
                        </a:spcAft>
                      </a:pPr>
                      <a:r>
                        <a:rPr lang="es-ES" sz="1400">
                          <a:effectLst/>
                        </a:rPr>
                        <a:t>2001-2010</a:t>
                      </a:r>
                      <a:endParaRPr lang="es-ES" sz="1400">
                        <a:solidFill>
                          <a:srgbClr val="000000"/>
                        </a:solidFill>
                        <a:effectLst/>
                        <a:latin typeface="Calibri"/>
                        <a:ea typeface="Times New Roman"/>
                        <a:cs typeface="Times New Roman"/>
                      </a:endParaRPr>
                    </a:p>
                  </a:txBody>
                  <a:tcPr marL="68580" marR="68580" marT="0" marB="0" anchor="ctr"/>
                </a:tc>
                <a:tc hMerge="1">
                  <a:txBody>
                    <a:bodyPr/>
                    <a:lstStyle/>
                    <a:p>
                      <a:endParaRPr lang="es-ES"/>
                    </a:p>
                  </a:txBody>
                  <a:tcPr/>
                </a:tc>
                <a:tc hMerge="1">
                  <a:txBody>
                    <a:bodyPr/>
                    <a:lstStyle/>
                    <a:p>
                      <a:endParaRPr lang="es-ES"/>
                    </a:p>
                  </a:txBody>
                  <a:tcPr/>
                </a:tc>
                <a:tc gridSpan="3">
                  <a:txBody>
                    <a:bodyPr/>
                    <a:lstStyle/>
                    <a:p>
                      <a:pPr algn="ctr">
                        <a:lnSpc>
                          <a:spcPct val="115000"/>
                        </a:lnSpc>
                        <a:spcAft>
                          <a:spcPts val="0"/>
                        </a:spcAft>
                      </a:pPr>
                      <a:r>
                        <a:rPr lang="es-ES" sz="1400">
                          <a:effectLst/>
                        </a:rPr>
                        <a:t>Tasa de Crecimiento Anual</a:t>
                      </a:r>
                    </a:p>
                    <a:p>
                      <a:pPr algn="ctr">
                        <a:lnSpc>
                          <a:spcPct val="115000"/>
                        </a:lnSpc>
                        <a:spcAft>
                          <a:spcPts val="0"/>
                        </a:spcAft>
                      </a:pPr>
                      <a:r>
                        <a:rPr lang="es-ES" sz="1400">
                          <a:effectLst/>
                        </a:rPr>
                        <a:t>1990 - 2001</a:t>
                      </a:r>
                      <a:endParaRPr lang="es-ES" sz="1400">
                        <a:solidFill>
                          <a:srgbClr val="000000"/>
                        </a:solidFill>
                        <a:effectLst/>
                        <a:latin typeface="Calibri"/>
                        <a:ea typeface="Times New Roman"/>
                        <a:cs typeface="Times New Roman"/>
                      </a:endParaRPr>
                    </a:p>
                  </a:txBody>
                  <a:tcPr marL="68580" marR="68580" marT="0" marB="0" anchor="ctr"/>
                </a:tc>
                <a:tc hMerge="1">
                  <a:txBody>
                    <a:bodyPr/>
                    <a:lstStyle/>
                    <a:p>
                      <a:endParaRPr lang="es-ES"/>
                    </a:p>
                  </a:txBody>
                  <a:tcPr/>
                </a:tc>
                <a:tc hMerge="1">
                  <a:txBody>
                    <a:bodyPr/>
                    <a:lstStyle/>
                    <a:p>
                      <a:endParaRPr lang="es-ES"/>
                    </a:p>
                  </a:txBody>
                  <a:tcPr/>
                </a:tc>
              </a:tr>
              <a:tr h="301322">
                <a:tc vMerge="1">
                  <a:txBody>
                    <a:bodyPr/>
                    <a:lstStyle/>
                    <a:p>
                      <a:endParaRPr lang="es-ES"/>
                    </a:p>
                  </a:txBody>
                  <a:tcPr/>
                </a:tc>
                <a:tc>
                  <a:txBody>
                    <a:bodyPr/>
                    <a:lstStyle/>
                    <a:p>
                      <a:pPr algn="ctr">
                        <a:lnSpc>
                          <a:spcPct val="115000"/>
                        </a:lnSpc>
                        <a:spcAft>
                          <a:spcPts val="0"/>
                        </a:spcAft>
                      </a:pPr>
                      <a:r>
                        <a:rPr lang="es-ES" sz="1100">
                          <a:effectLst/>
                        </a:rPr>
                        <a:t>Hombre</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Mujer</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Total</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Hombre</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Mujer</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Total</a:t>
                      </a:r>
                      <a:endParaRPr lang="es-ES" sz="1400">
                        <a:solidFill>
                          <a:srgbClr val="000000"/>
                        </a:solidFill>
                        <a:effectLst/>
                        <a:latin typeface="Calibri"/>
                        <a:ea typeface="Times New Roman"/>
                        <a:cs typeface="Times New Roman"/>
                      </a:endParaRPr>
                    </a:p>
                  </a:txBody>
                  <a:tcPr marL="68580" marR="68580" marT="0" marB="0" anchor="ctr"/>
                </a:tc>
              </a:tr>
              <a:tr h="441790">
                <a:tc>
                  <a:txBody>
                    <a:bodyPr/>
                    <a:lstStyle/>
                    <a:p>
                      <a:pPr algn="ctr">
                        <a:lnSpc>
                          <a:spcPct val="115000"/>
                        </a:lnSpc>
                        <a:spcAft>
                          <a:spcPts val="0"/>
                        </a:spcAft>
                      </a:pPr>
                      <a:r>
                        <a:rPr lang="es-ES" sz="1100">
                          <a:effectLst/>
                        </a:rPr>
                        <a:t>Tasa Nacional</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1,96%</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1,93%</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1,95%</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2,06%</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2,14%</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050">
                          <a:effectLst/>
                        </a:rPr>
                        <a:t>2,10%</a:t>
                      </a:r>
                      <a:endParaRPr lang="es-ES" sz="1400">
                        <a:solidFill>
                          <a:srgbClr val="000000"/>
                        </a:solidFill>
                        <a:effectLst/>
                        <a:latin typeface="Calibri"/>
                        <a:ea typeface="Times New Roman"/>
                        <a:cs typeface="Times New Roman"/>
                      </a:endParaRPr>
                    </a:p>
                  </a:txBody>
                  <a:tcPr marL="68580" marR="68580" marT="0" marB="0" anchor="ctr"/>
                </a:tc>
              </a:tr>
              <a:tr h="1040567">
                <a:tc>
                  <a:txBody>
                    <a:bodyPr/>
                    <a:lstStyle/>
                    <a:p>
                      <a:pPr algn="ctr">
                        <a:lnSpc>
                          <a:spcPct val="115000"/>
                        </a:lnSpc>
                        <a:spcAft>
                          <a:spcPts val="0"/>
                        </a:spcAft>
                      </a:pPr>
                      <a:r>
                        <a:rPr lang="es-ES" sz="1100" dirty="0">
                          <a:effectLst/>
                        </a:rPr>
                        <a:t>SANGOLQUÍ,</a:t>
                      </a:r>
                      <a:endParaRPr lang="es-ES" sz="1400" dirty="0">
                        <a:effectLst/>
                      </a:endParaRPr>
                    </a:p>
                    <a:p>
                      <a:pPr algn="ctr">
                        <a:lnSpc>
                          <a:spcPct val="115000"/>
                        </a:lnSpc>
                        <a:spcAft>
                          <a:spcPts val="0"/>
                        </a:spcAft>
                      </a:pPr>
                      <a:r>
                        <a:rPr lang="es-ES" sz="1100" dirty="0">
                          <a:effectLst/>
                        </a:rPr>
                        <a:t>SAN RAFAEL</a:t>
                      </a:r>
                      <a:endParaRPr lang="es-ES" sz="1400" dirty="0">
                        <a:effectLst/>
                      </a:endParaRPr>
                    </a:p>
                    <a:p>
                      <a:pPr algn="ctr">
                        <a:lnSpc>
                          <a:spcPct val="115000"/>
                        </a:lnSpc>
                        <a:spcAft>
                          <a:spcPts val="0"/>
                        </a:spcAft>
                      </a:pPr>
                      <a:r>
                        <a:rPr lang="es-ES" sz="1100" dirty="0">
                          <a:effectLst/>
                        </a:rPr>
                        <a:t>SAN PEDRO DE TABOADA</a:t>
                      </a:r>
                      <a:endParaRPr lang="es-ES"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2,85%</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2,92%</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2,89%</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3,29%</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a:effectLst/>
                        </a:rPr>
                        <a:t>3,36%</a:t>
                      </a:r>
                      <a:endParaRPr lang="es-ES" sz="1400">
                        <a:solidFill>
                          <a:srgbClr val="000000"/>
                        </a:solidFill>
                        <a:effectLst/>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s-ES" sz="1100" dirty="0">
                          <a:effectLst/>
                        </a:rPr>
                        <a:t>3,33%</a:t>
                      </a:r>
                      <a:endParaRPr lang="es-ES" sz="1400" dirty="0">
                        <a:solidFill>
                          <a:srgbClr val="000000"/>
                        </a:solidFill>
                        <a:effectLst/>
                        <a:latin typeface="Calibri"/>
                        <a:ea typeface="Times New Roman"/>
                        <a:cs typeface="Times New Roman"/>
                      </a:endParaRPr>
                    </a:p>
                  </a:txBody>
                  <a:tcPr marL="68580" marR="68580" marT="0" marB="0" anchor="ctr"/>
                </a:tc>
              </a:tr>
            </a:tbl>
          </a:graphicData>
        </a:graphic>
      </p:graphicFrame>
      <p:sp>
        <p:nvSpPr>
          <p:cNvPr id="5" name="Rectangle 1"/>
          <p:cNvSpPr>
            <a:spLocks noChangeArrowheads="1"/>
          </p:cNvSpPr>
          <p:nvPr/>
        </p:nvSpPr>
        <p:spPr bwMode="auto">
          <a:xfrm>
            <a:off x="1196625" y="3248980"/>
            <a:ext cx="747083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bmk="_Toc370306678">
                <a:ln>
                  <a:noFill/>
                </a:ln>
                <a:solidFill>
                  <a:schemeClr val="tx1"/>
                </a:solidFill>
                <a:effectLst/>
                <a:latin typeface="Times New Roman" pitchFamily="18" charset="0"/>
                <a:ea typeface="Times New Roman" pitchFamily="18" charset="0"/>
                <a:cs typeface="Times New Roman" pitchFamily="18" charset="0"/>
              </a:rPr>
              <a:t>Tabla 26. </a:t>
            </a:r>
            <a:r>
              <a:rPr kumimoji="0" lang="es-ES" sz="1200" b="0" i="0" u="none" strike="noStrike" cap="none" normalizeH="0" baseline="0" dirty="0" smtClean="0" bmk="_Toc370306678">
                <a:ln>
                  <a:noFill/>
                </a:ln>
                <a:solidFill>
                  <a:schemeClr val="tx1"/>
                </a:solidFill>
                <a:effectLst/>
                <a:latin typeface="Times New Roman" pitchFamily="18" charset="0"/>
                <a:ea typeface="Times New Roman" pitchFamily="18" charset="0"/>
                <a:cs typeface="Times New Roman" pitchFamily="18" charset="0"/>
              </a:rPr>
              <a:t>Poblaci</a:t>
            </a:r>
            <a:r>
              <a:rPr kumimoji="0" lang="es-ES" sz="1200" b="0" i="0" u="none" strike="noStrike" cap="none" normalizeH="0" baseline="0" dirty="0" smtClean="0" bmk="_Toc370306678">
                <a:ln>
                  <a:noFill/>
                </a:ln>
                <a:solidFill>
                  <a:schemeClr val="tx1"/>
                </a:solidFill>
                <a:effectLst/>
                <a:latin typeface="Calibri"/>
                <a:ea typeface="Times New Roman" pitchFamily="18" charset="0"/>
                <a:cs typeface="Times New Roman" pitchFamily="18" charset="0"/>
              </a:rPr>
              <a:t>ó</a:t>
            </a:r>
            <a:r>
              <a:rPr kumimoji="0" lang="es-ES" sz="1200" b="0" i="0" u="none" strike="noStrike" cap="none" normalizeH="0" baseline="0" dirty="0" smtClean="0" bmk="_Toc370306678">
                <a:ln>
                  <a:noFill/>
                </a:ln>
                <a:solidFill>
                  <a:schemeClr val="tx1"/>
                </a:solidFill>
                <a:effectLst/>
                <a:latin typeface="Times New Roman" pitchFamily="18" charset="0"/>
                <a:ea typeface="Times New Roman" pitchFamily="18" charset="0"/>
                <a:cs typeface="Times New Roman" pitchFamily="18" charset="0"/>
              </a:rPr>
              <a:t>n </a:t>
            </a:r>
            <a:r>
              <a:rPr kumimoji="0" lang="es-ES" sz="1200" b="0" i="0" u="none" strike="noStrike" cap="none" normalizeH="0" baseline="0" dirty="0" err="1" smtClean="0" bmk="_Toc370306678">
                <a:ln>
                  <a:noFill/>
                </a:ln>
                <a:solidFill>
                  <a:schemeClr val="tx1"/>
                </a:solidFill>
                <a:effectLst/>
                <a:latin typeface="Times New Roman" pitchFamily="18" charset="0"/>
                <a:ea typeface="Times New Roman" pitchFamily="18" charset="0"/>
                <a:cs typeface="Times New Roman" pitchFamily="18" charset="0"/>
              </a:rPr>
              <a:t>Intercensal</a:t>
            </a:r>
            <a:r>
              <a:rPr kumimoji="0" lang="es-ES" sz="1200" b="0" i="0" u="none" strike="noStrike" cap="none" normalizeH="0" baseline="0" dirty="0" smtClean="0" bmk="_Toc370306678">
                <a:ln>
                  <a:noFill/>
                </a:ln>
                <a:solidFill>
                  <a:schemeClr val="tx1"/>
                </a:solidFill>
                <a:effectLst/>
                <a:latin typeface="Times New Roman" pitchFamily="18" charset="0"/>
                <a:ea typeface="Times New Roman" pitchFamily="18" charset="0"/>
                <a:cs typeface="Times New Roman" pitchFamily="18" charset="0"/>
              </a:rPr>
              <a:t> de 2010-2001-1990 por Sexo, de las Parroquias Urbanas del Cant</a:t>
            </a:r>
            <a:r>
              <a:rPr kumimoji="0" lang="es-ES" sz="1200" b="0" i="0" u="none" strike="noStrike" cap="none" normalizeH="0" baseline="0" dirty="0" smtClean="0" bmk="_Toc370306678">
                <a:ln>
                  <a:noFill/>
                </a:ln>
                <a:solidFill>
                  <a:schemeClr val="tx1"/>
                </a:solidFill>
                <a:effectLst/>
                <a:latin typeface="Calibri"/>
                <a:ea typeface="Times New Roman" pitchFamily="18" charset="0"/>
                <a:cs typeface="Times New Roman" pitchFamily="18" charset="0"/>
              </a:rPr>
              <a:t>ó</a:t>
            </a:r>
            <a:r>
              <a:rPr kumimoji="0" lang="es-ES" sz="1200" b="0" i="0" u="none" strike="noStrike" cap="none" normalizeH="0" baseline="0" dirty="0" smtClean="0" bmk="_Toc370306678">
                <a:ln>
                  <a:noFill/>
                </a:ln>
                <a:solidFill>
                  <a:schemeClr val="tx1"/>
                </a:solidFill>
                <a:effectLst/>
                <a:latin typeface="Times New Roman" pitchFamily="18" charset="0"/>
                <a:ea typeface="Times New Roman" pitchFamily="18" charset="0"/>
                <a:cs typeface="Times New Roman" pitchFamily="18" charset="0"/>
              </a:rPr>
              <a:t>n Rumi</a:t>
            </a:r>
            <a:r>
              <a:rPr kumimoji="0" lang="es-ES" sz="1200" b="0" i="0" u="none" strike="noStrike" cap="none" normalizeH="0" baseline="0" dirty="0" smtClean="0" bmk="_Toc370306678">
                <a:ln>
                  <a:noFill/>
                </a:ln>
                <a:solidFill>
                  <a:schemeClr val="tx1"/>
                </a:solidFill>
                <a:effectLst/>
                <a:latin typeface="Calibri"/>
                <a:ea typeface="Times New Roman" pitchFamily="18" charset="0"/>
                <a:cs typeface="Times New Roman" pitchFamily="18" charset="0"/>
              </a:rPr>
              <a:t>ñ</a:t>
            </a:r>
            <a:r>
              <a:rPr kumimoji="0" lang="es-ES" sz="1200" b="0" i="0" u="none" strike="noStrike" cap="none" normalizeH="0" baseline="0" dirty="0" smtClean="0" bmk="_Toc370306678">
                <a:ln>
                  <a:noFill/>
                </a:ln>
                <a:solidFill>
                  <a:schemeClr val="tx1"/>
                </a:solidFill>
                <a:effectLst/>
                <a:latin typeface="Times New Roman" pitchFamily="18" charset="0"/>
                <a:ea typeface="Times New Roman" pitchFamily="18" charset="0"/>
                <a:cs typeface="Times New Roman" pitchFamily="18" charset="0"/>
              </a:rPr>
              <a:t>ahui</a:t>
            </a:r>
            <a:r>
              <a:rPr kumimoji="0" lang="es-ES" sz="1200" b="1" i="0" u="none" strike="noStrike" cap="none" normalizeH="0" baseline="0" dirty="0" smtClean="0" bmk="_Toc370306678">
                <a:ln>
                  <a:noFill/>
                </a:ln>
                <a:solidFill>
                  <a:schemeClr val="tx1"/>
                </a:solidFill>
                <a:effectLst/>
                <a:latin typeface="Times New Roman" pitchFamily="18" charset="0"/>
                <a:ea typeface="Times New Roman" pitchFamily="18" charset="0"/>
                <a:cs typeface="Times New Roman" pitchFamily="18" charset="0"/>
              </a:rPr>
              <a:t>.</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89446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448756845"/>
              </p:ext>
            </p:extLst>
          </p:nvPr>
        </p:nvGraphicFramePr>
        <p:xfrm>
          <a:off x="457200" y="503676"/>
          <a:ext cx="8229600" cy="562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8805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41530" y="323656"/>
            <a:ext cx="8229600" cy="720080"/>
          </a:xfrm>
        </p:spPr>
        <p:txBody>
          <a:bodyPr>
            <a:normAutofit/>
          </a:bodyPr>
          <a:lstStyle/>
          <a:p>
            <a:r>
              <a:rPr lang="es-ES" sz="2000" b="1" dirty="0" smtClean="0"/>
              <a:t>SISTEMA POLÍTICO INSTITUCIONAL</a:t>
            </a:r>
            <a:endParaRPr lang="es-ES" sz="2000" b="1" dirty="0"/>
          </a:p>
        </p:txBody>
      </p:sp>
      <p:sp>
        <p:nvSpPr>
          <p:cNvPr id="501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0177" name="Object 1"/>
          <p:cNvGraphicFramePr>
            <a:graphicFrameLocks noChangeAspect="1"/>
          </p:cNvGraphicFramePr>
          <p:nvPr>
            <p:extLst>
              <p:ext uri="{D42A27DB-BD31-4B8C-83A1-F6EECF244321}">
                <p14:modId xmlns:p14="http://schemas.microsoft.com/office/powerpoint/2010/main" val="2889962936"/>
              </p:ext>
            </p:extLst>
          </p:nvPr>
        </p:nvGraphicFramePr>
        <p:xfrm>
          <a:off x="805946" y="869686"/>
          <a:ext cx="7906513" cy="5934689"/>
        </p:xfrm>
        <a:graphic>
          <a:graphicData uri="http://schemas.openxmlformats.org/presentationml/2006/ole">
            <mc:AlternateContent xmlns:mc="http://schemas.openxmlformats.org/markup-compatibility/2006">
              <mc:Choice xmlns:v="urn:schemas-microsoft-com:vml" Requires="v">
                <p:oleObj spid="_x0000_s50193" name="Visio" r:id="rId3" imgW="9773291" imgH="5255098" progId="Visio.Drawing.11">
                  <p:embed/>
                </p:oleObj>
              </mc:Choice>
              <mc:Fallback>
                <p:oleObj name="Visio" r:id="rId3" imgW="9773291" imgH="5255098" progId="Visio.Drawing.11">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46" y="869686"/>
                        <a:ext cx="7906513" cy="59346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23236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78650"/>
            <a:ext cx="8229600" cy="703675"/>
          </a:xfrm>
        </p:spPr>
        <p:txBody>
          <a:bodyPr>
            <a:normAutofit/>
          </a:bodyPr>
          <a:lstStyle/>
          <a:p>
            <a:r>
              <a:rPr lang="es-ES" sz="2000" b="1" dirty="0" smtClean="0"/>
              <a:t>SISTEMAS VINCULADOS AL ORDENAMIENTO</a:t>
            </a:r>
            <a:endParaRPr lang="es-ES" sz="2000" b="1" dirty="0"/>
          </a:p>
        </p:txBody>
      </p:sp>
      <p:graphicFrame>
        <p:nvGraphicFramePr>
          <p:cNvPr id="4" name="3 Gráfico"/>
          <p:cNvGraphicFramePr/>
          <p:nvPr/>
        </p:nvGraphicFramePr>
        <p:xfrm>
          <a:off x="386535" y="728700"/>
          <a:ext cx="4005444" cy="29253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nvGraphicFramePr>
        <p:xfrm>
          <a:off x="4707015" y="728699"/>
          <a:ext cx="4095455" cy="29253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nvGraphicFramePr>
        <p:xfrm>
          <a:off x="2366755" y="3924055"/>
          <a:ext cx="5200650" cy="27241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01653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664450129"/>
              </p:ext>
            </p:extLst>
          </p:nvPr>
        </p:nvGraphicFramePr>
        <p:xfrm>
          <a:off x="251520" y="381186"/>
          <a:ext cx="3330374" cy="4028327"/>
        </p:xfrm>
        <a:graphic>
          <a:graphicData uri="http://schemas.openxmlformats.org/drawingml/2006/table">
            <a:tbl>
              <a:tblPr firstRow="1" bandRow="1">
                <a:tableStyleId>{00A15C55-8517-42AA-B614-E9B94910E393}</a:tableStyleId>
              </a:tblPr>
              <a:tblGrid>
                <a:gridCol w="2115239"/>
                <a:gridCol w="1215135"/>
              </a:tblGrid>
              <a:tr h="472553">
                <a:tc>
                  <a:txBody>
                    <a:bodyPr/>
                    <a:lstStyle/>
                    <a:p>
                      <a:r>
                        <a:rPr lang="es-EC" dirty="0" err="1" smtClean="0"/>
                        <a:t>Subcentro</a:t>
                      </a:r>
                      <a:r>
                        <a:rPr lang="es-EC" baseline="0" dirty="0" smtClean="0"/>
                        <a:t> de Salud</a:t>
                      </a:r>
                      <a:endParaRPr lang="es-EC" dirty="0"/>
                    </a:p>
                  </a:txBody>
                  <a:tcPr anchor="ctr" anchorCtr="1"/>
                </a:tc>
                <a:tc>
                  <a:txBody>
                    <a:bodyPr/>
                    <a:lstStyle/>
                    <a:p>
                      <a:r>
                        <a:rPr lang="es-EC" dirty="0" smtClean="0"/>
                        <a:t> Médicos</a:t>
                      </a:r>
                      <a:endParaRPr lang="es-EC" dirty="0"/>
                    </a:p>
                  </a:txBody>
                  <a:tcPr anchor="ctr" anchorCtr="1"/>
                </a:tc>
              </a:tr>
              <a:tr h="270030">
                <a:tc>
                  <a:txBody>
                    <a:bodyPr/>
                    <a:lstStyle/>
                    <a:p>
                      <a:r>
                        <a:rPr lang="es-EC" dirty="0" smtClean="0"/>
                        <a:t>Capelo</a:t>
                      </a:r>
                      <a:endParaRPr lang="es-EC" dirty="0"/>
                    </a:p>
                  </a:txBody>
                  <a:tcPr anchor="ctr" anchorCtr="1"/>
                </a:tc>
                <a:tc>
                  <a:txBody>
                    <a:bodyPr/>
                    <a:lstStyle/>
                    <a:p>
                      <a:r>
                        <a:rPr lang="es-EC" dirty="0" smtClean="0"/>
                        <a:t>4</a:t>
                      </a:r>
                      <a:endParaRPr lang="es-EC" dirty="0"/>
                    </a:p>
                  </a:txBody>
                  <a:tcPr anchor="ctr" anchorCtr="1"/>
                </a:tc>
              </a:tr>
              <a:tr h="270030">
                <a:tc>
                  <a:txBody>
                    <a:bodyPr/>
                    <a:lstStyle/>
                    <a:p>
                      <a:r>
                        <a:rPr lang="es-EC" dirty="0" err="1" smtClean="0"/>
                        <a:t>Curipungo</a:t>
                      </a:r>
                      <a:endParaRPr lang="es-EC" dirty="0"/>
                    </a:p>
                  </a:txBody>
                  <a:tcPr anchor="ctr" anchorCtr="1"/>
                </a:tc>
                <a:tc>
                  <a:txBody>
                    <a:bodyPr/>
                    <a:lstStyle/>
                    <a:p>
                      <a:r>
                        <a:rPr lang="es-EC" dirty="0" smtClean="0"/>
                        <a:t>2</a:t>
                      </a:r>
                      <a:endParaRPr lang="es-EC" dirty="0"/>
                    </a:p>
                  </a:txBody>
                  <a:tcPr anchor="ctr" anchorCtr="1"/>
                </a:tc>
              </a:tr>
              <a:tr h="270030">
                <a:tc>
                  <a:txBody>
                    <a:bodyPr/>
                    <a:lstStyle/>
                    <a:p>
                      <a:r>
                        <a:rPr lang="es-EC" dirty="0" smtClean="0"/>
                        <a:t>Fajardo</a:t>
                      </a:r>
                      <a:endParaRPr lang="es-EC" dirty="0"/>
                    </a:p>
                  </a:txBody>
                  <a:tcPr anchor="ctr" anchorCtr="1"/>
                </a:tc>
                <a:tc>
                  <a:txBody>
                    <a:bodyPr/>
                    <a:lstStyle/>
                    <a:p>
                      <a:r>
                        <a:rPr lang="es-EC" dirty="0" smtClean="0"/>
                        <a:t>4</a:t>
                      </a:r>
                      <a:endParaRPr lang="es-EC" dirty="0"/>
                    </a:p>
                  </a:txBody>
                  <a:tcPr anchor="ctr" anchorCtr="1"/>
                </a:tc>
              </a:tr>
              <a:tr h="472553">
                <a:tc>
                  <a:txBody>
                    <a:bodyPr/>
                    <a:lstStyle/>
                    <a:p>
                      <a:r>
                        <a:rPr lang="es-EC" dirty="0" err="1" smtClean="0"/>
                        <a:t>Jatumpungo</a:t>
                      </a:r>
                      <a:endParaRPr lang="es-EC" dirty="0"/>
                    </a:p>
                  </a:txBody>
                  <a:tcPr anchor="ctr" anchorCtr="1"/>
                </a:tc>
                <a:tc>
                  <a:txBody>
                    <a:bodyPr/>
                    <a:lstStyle/>
                    <a:p>
                      <a:r>
                        <a:rPr lang="es-EC" dirty="0" smtClean="0"/>
                        <a:t>3</a:t>
                      </a:r>
                      <a:endParaRPr lang="es-EC" dirty="0"/>
                    </a:p>
                  </a:txBody>
                  <a:tcPr anchor="ctr" anchorCtr="1"/>
                </a:tc>
              </a:tr>
              <a:tr h="472553">
                <a:tc>
                  <a:txBody>
                    <a:bodyPr/>
                    <a:lstStyle/>
                    <a:p>
                      <a:r>
                        <a:rPr lang="es-EC" dirty="0" smtClean="0"/>
                        <a:t>San Fernando</a:t>
                      </a:r>
                      <a:endParaRPr lang="es-EC" dirty="0"/>
                    </a:p>
                  </a:txBody>
                  <a:tcPr anchor="ctr" anchorCtr="1"/>
                </a:tc>
                <a:tc>
                  <a:txBody>
                    <a:bodyPr/>
                    <a:lstStyle/>
                    <a:p>
                      <a:r>
                        <a:rPr lang="es-EC" dirty="0" smtClean="0"/>
                        <a:t>2</a:t>
                      </a:r>
                      <a:endParaRPr lang="es-EC" dirty="0"/>
                    </a:p>
                  </a:txBody>
                  <a:tcPr anchor="ctr" anchorCtr="1"/>
                </a:tc>
              </a:tr>
              <a:tr h="675075">
                <a:tc>
                  <a:txBody>
                    <a:bodyPr/>
                    <a:lstStyle/>
                    <a:p>
                      <a:r>
                        <a:rPr lang="es-EC" dirty="0" smtClean="0"/>
                        <a:t>San Pedro</a:t>
                      </a:r>
                      <a:r>
                        <a:rPr lang="es-EC" baseline="0" dirty="0" smtClean="0"/>
                        <a:t> de Taboada</a:t>
                      </a:r>
                    </a:p>
                  </a:txBody>
                  <a:tcPr anchor="ctr" anchorCtr="1"/>
                </a:tc>
                <a:tc>
                  <a:txBody>
                    <a:bodyPr/>
                    <a:lstStyle/>
                    <a:p>
                      <a:r>
                        <a:rPr lang="es-EC" dirty="0" smtClean="0"/>
                        <a:t>6</a:t>
                      </a:r>
                      <a:endParaRPr lang="es-EC" dirty="0"/>
                    </a:p>
                  </a:txBody>
                  <a:tcPr anchor="ctr" anchorCtr="1"/>
                </a:tc>
              </a:tr>
              <a:tr h="270030">
                <a:tc>
                  <a:txBody>
                    <a:bodyPr/>
                    <a:lstStyle/>
                    <a:p>
                      <a:r>
                        <a:rPr lang="es-EC" baseline="0" dirty="0" smtClean="0"/>
                        <a:t>Sangolquí</a:t>
                      </a:r>
                    </a:p>
                  </a:txBody>
                  <a:tcPr anchor="ctr" anchorCtr="1"/>
                </a:tc>
                <a:tc>
                  <a:txBody>
                    <a:bodyPr/>
                    <a:lstStyle/>
                    <a:p>
                      <a:r>
                        <a:rPr lang="es-EC" dirty="0" smtClean="0"/>
                        <a:t>16</a:t>
                      </a:r>
                      <a:endParaRPr lang="es-EC" dirty="0"/>
                    </a:p>
                  </a:txBody>
                  <a:tcPr anchor="ctr" anchorCtr="1"/>
                </a:tc>
              </a:tr>
              <a:tr h="472553">
                <a:tc>
                  <a:txBody>
                    <a:bodyPr/>
                    <a:lstStyle/>
                    <a:p>
                      <a:r>
                        <a:rPr lang="es-EC" baseline="0" dirty="0" smtClean="0"/>
                        <a:t>Selva Alegre</a:t>
                      </a:r>
                    </a:p>
                  </a:txBody>
                  <a:tcPr anchor="ctr" anchorCtr="1"/>
                </a:tc>
                <a:tc>
                  <a:txBody>
                    <a:bodyPr/>
                    <a:lstStyle/>
                    <a:p>
                      <a:r>
                        <a:rPr lang="es-EC" dirty="0" smtClean="0"/>
                        <a:t>4</a:t>
                      </a:r>
                      <a:endParaRPr lang="es-EC" dirty="0"/>
                    </a:p>
                  </a:txBody>
                  <a:tcPr anchor="ctr" anchorCtr="1"/>
                </a:tc>
              </a:tr>
            </a:tbl>
          </a:graphicData>
        </a:graphic>
      </p:graphicFrame>
      <p:pic>
        <p:nvPicPr>
          <p:cNvPr id="5" name="4 Imagen" descr="subcen.jpg"/>
          <p:cNvPicPr>
            <a:picLocks noChangeAspect="1"/>
          </p:cNvPicPr>
          <p:nvPr/>
        </p:nvPicPr>
        <p:blipFill>
          <a:blip r:embed="rId2" cstate="print"/>
          <a:srcRect l="7180" t="3351" r="36219"/>
          <a:stretch>
            <a:fillRect/>
          </a:stretch>
        </p:blipFill>
        <p:spPr>
          <a:xfrm>
            <a:off x="3716905" y="368660"/>
            <a:ext cx="5175575" cy="624729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476545" y="458670"/>
          <a:ext cx="4140460" cy="276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nvGraphicFramePr>
        <p:xfrm>
          <a:off x="386535" y="3744035"/>
          <a:ext cx="4510087"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4 Gráfico"/>
          <p:cNvGraphicFramePr/>
          <p:nvPr/>
        </p:nvGraphicFramePr>
        <p:xfrm>
          <a:off x="3896926" y="1448780"/>
          <a:ext cx="5040560" cy="319535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2366755" y="458670"/>
          <a:ext cx="4995555" cy="2250250"/>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3716905" y="0"/>
            <a:ext cx="2115235" cy="369332"/>
          </a:xfrm>
          <a:prstGeom prst="rect">
            <a:avLst/>
          </a:prstGeom>
          <a:noFill/>
        </p:spPr>
        <p:txBody>
          <a:bodyPr wrap="square" rtlCol="0">
            <a:spAutoFit/>
          </a:bodyPr>
          <a:lstStyle/>
          <a:p>
            <a:r>
              <a:rPr lang="es-EC" b="1" dirty="0" smtClean="0"/>
              <a:t>SERVICIOS BÁSICOS</a:t>
            </a:r>
            <a:endParaRPr lang="es-EC" b="1" dirty="0"/>
          </a:p>
        </p:txBody>
      </p:sp>
      <p:sp>
        <p:nvSpPr>
          <p:cNvPr id="6" name="5 CuadroTexto"/>
          <p:cNvSpPr txBox="1"/>
          <p:nvPr/>
        </p:nvSpPr>
        <p:spPr>
          <a:xfrm>
            <a:off x="521550" y="2933945"/>
            <a:ext cx="2115235" cy="369332"/>
          </a:xfrm>
          <a:prstGeom prst="rect">
            <a:avLst/>
          </a:prstGeom>
          <a:noFill/>
        </p:spPr>
        <p:txBody>
          <a:bodyPr wrap="square" rtlCol="0">
            <a:spAutoFit/>
          </a:bodyPr>
          <a:lstStyle/>
          <a:p>
            <a:r>
              <a:rPr lang="es-EC" dirty="0" smtClean="0"/>
              <a:t>AGUA POTABLE</a:t>
            </a:r>
            <a:endParaRPr lang="es-EC" dirty="0"/>
          </a:p>
        </p:txBody>
      </p:sp>
      <p:graphicFrame>
        <p:nvGraphicFramePr>
          <p:cNvPr id="7" name="6 Gráfico"/>
          <p:cNvGraphicFramePr/>
          <p:nvPr/>
        </p:nvGraphicFramePr>
        <p:xfrm>
          <a:off x="476546" y="3293985"/>
          <a:ext cx="4320480" cy="26156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Tabla"/>
          <p:cNvGraphicFramePr>
            <a:graphicFrameLocks noGrp="1"/>
          </p:cNvGraphicFramePr>
          <p:nvPr/>
        </p:nvGraphicFramePr>
        <p:xfrm>
          <a:off x="5022050" y="3293985"/>
          <a:ext cx="3877097" cy="2732335"/>
        </p:xfrm>
        <a:graphic>
          <a:graphicData uri="http://schemas.openxmlformats.org/drawingml/2006/table">
            <a:tbl>
              <a:tblPr>
                <a:tableStyleId>{3C2FFA5D-87B4-456A-9821-1D502468CF0F}</a:tableStyleId>
              </a:tblPr>
              <a:tblGrid>
                <a:gridCol w="1412454"/>
                <a:gridCol w="1310299"/>
                <a:gridCol w="1154344"/>
              </a:tblGrid>
              <a:tr h="769423">
                <a:tc>
                  <a:txBody>
                    <a:bodyPr/>
                    <a:lstStyle/>
                    <a:p>
                      <a:pPr algn="ctr">
                        <a:lnSpc>
                          <a:spcPct val="115000"/>
                        </a:lnSpc>
                        <a:spcAft>
                          <a:spcPts val="0"/>
                        </a:spcAft>
                        <a:tabLst>
                          <a:tab pos="605790" algn="l"/>
                        </a:tabLst>
                      </a:pPr>
                      <a:r>
                        <a:rPr lang="es-EC" sz="1400" b="1" dirty="0"/>
                        <a:t>Variable de vulnerabilidad</a:t>
                      </a:r>
                      <a:endParaRPr lang="es-EC" sz="14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b="1" dirty="0"/>
                        <a:t>Indicadores</a:t>
                      </a:r>
                      <a:endParaRPr lang="es-EC" sz="14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b="1" dirty="0"/>
                        <a:t>Vulnerabilidad Funcional</a:t>
                      </a:r>
                      <a:endParaRPr lang="es-EC" sz="1400" b="1" dirty="0">
                        <a:solidFill>
                          <a:srgbClr val="365F91"/>
                        </a:solidFill>
                        <a:latin typeface="Calibri"/>
                        <a:ea typeface="Times New Roman"/>
                        <a:cs typeface="Times New Roman"/>
                      </a:endParaRPr>
                    </a:p>
                  </a:txBody>
                  <a:tcPr marL="68580" marR="68580" marT="0" marB="0" anchor="ctr"/>
                </a:tc>
              </a:tr>
              <a:tr h="233158">
                <a:tc>
                  <a:txBody>
                    <a:bodyPr/>
                    <a:lstStyle/>
                    <a:p>
                      <a:pPr algn="ctr">
                        <a:lnSpc>
                          <a:spcPct val="115000"/>
                        </a:lnSpc>
                        <a:spcAft>
                          <a:spcPts val="0"/>
                        </a:spcAft>
                        <a:tabLst>
                          <a:tab pos="605790" algn="l"/>
                        </a:tabLst>
                      </a:pPr>
                      <a:r>
                        <a:rPr lang="es-EC" sz="1400"/>
                        <a:t>Cobertura de Servicios</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&gt; 80%</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Baja</a:t>
                      </a:r>
                      <a:endParaRPr lang="es-EC" sz="1400" dirty="0">
                        <a:solidFill>
                          <a:srgbClr val="365F91"/>
                        </a:solidFill>
                        <a:latin typeface="Calibri"/>
                        <a:ea typeface="Times New Roman"/>
                        <a:cs typeface="Times New Roman"/>
                      </a:endParaRPr>
                    </a:p>
                  </a:txBody>
                  <a:tcPr marL="68580" marR="68580" marT="0" marB="0" anchor="ctr">
                    <a:solidFill>
                      <a:srgbClr val="92D050"/>
                    </a:solidFill>
                  </a:tcPr>
                </a:tc>
              </a:tr>
              <a:tr h="233158">
                <a:tc>
                  <a:txBody>
                    <a:bodyPr/>
                    <a:lstStyle/>
                    <a:p>
                      <a:pPr algn="ctr">
                        <a:lnSpc>
                          <a:spcPct val="115000"/>
                        </a:lnSpc>
                        <a:spcAft>
                          <a:spcPts val="0"/>
                        </a:spcAft>
                        <a:tabLst>
                          <a:tab pos="605790" algn="l"/>
                        </a:tabLst>
                      </a:pPr>
                      <a:r>
                        <a:rPr lang="es-EC" sz="1400"/>
                        <a:t>Dependencia</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Con dependencia</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Alta</a:t>
                      </a:r>
                      <a:endParaRPr lang="es-EC" sz="1400" dirty="0">
                        <a:solidFill>
                          <a:srgbClr val="365F91"/>
                        </a:solidFill>
                        <a:latin typeface="Calibri"/>
                        <a:ea typeface="Times New Roman"/>
                        <a:cs typeface="Times New Roman"/>
                      </a:endParaRPr>
                    </a:p>
                  </a:txBody>
                  <a:tcPr marL="68580" marR="68580" marT="0" marB="0" anchor="ctr">
                    <a:solidFill>
                      <a:srgbClr val="FF0000"/>
                    </a:solidFill>
                  </a:tcPr>
                </a:tc>
              </a:tr>
              <a:tr h="233158">
                <a:tc>
                  <a:txBody>
                    <a:bodyPr/>
                    <a:lstStyle/>
                    <a:p>
                      <a:pPr algn="ctr">
                        <a:lnSpc>
                          <a:spcPct val="115000"/>
                        </a:lnSpc>
                        <a:spcAft>
                          <a:spcPts val="0"/>
                        </a:spcAft>
                        <a:tabLst>
                          <a:tab pos="605790" algn="l"/>
                        </a:tabLst>
                      </a:pPr>
                      <a:r>
                        <a:rPr lang="es-EC" sz="1400"/>
                        <a:t>Redundancia</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Más de una</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Baja</a:t>
                      </a:r>
                      <a:endParaRPr lang="es-EC" sz="1400" dirty="0">
                        <a:solidFill>
                          <a:srgbClr val="365F91"/>
                        </a:solidFill>
                        <a:latin typeface="Calibri"/>
                        <a:ea typeface="Times New Roman"/>
                        <a:cs typeface="Times New Roman"/>
                      </a:endParaRPr>
                    </a:p>
                  </a:txBody>
                  <a:tcPr marL="68580" marR="68580" marT="0" marB="0" anchor="ctr">
                    <a:solidFill>
                      <a:srgbClr val="92D050"/>
                    </a:solidFill>
                  </a:tcPr>
                </a:tc>
              </a:tr>
              <a:tr h="466317">
                <a:tc>
                  <a:txBody>
                    <a:bodyPr/>
                    <a:lstStyle/>
                    <a:p>
                      <a:pPr algn="ctr">
                        <a:lnSpc>
                          <a:spcPct val="115000"/>
                        </a:lnSpc>
                        <a:spcAft>
                          <a:spcPts val="0"/>
                        </a:spcAft>
                        <a:tabLst>
                          <a:tab pos="605790" algn="l"/>
                        </a:tabLst>
                      </a:pPr>
                      <a:r>
                        <a:rPr lang="es-EC" sz="1400"/>
                        <a:t>Capacidad de intervención</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Personal Calificado y equipamiento</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Baja</a:t>
                      </a:r>
                      <a:endParaRPr lang="es-EC" sz="1400" dirty="0">
                        <a:solidFill>
                          <a:srgbClr val="365F91"/>
                        </a:solidFill>
                        <a:latin typeface="Calibri"/>
                        <a:ea typeface="Times New Roman"/>
                        <a:cs typeface="Times New Roman"/>
                      </a:endParaRPr>
                    </a:p>
                  </a:txBody>
                  <a:tcPr marL="68580" marR="68580" marT="0" marB="0" anchor="ctr">
                    <a:solidFill>
                      <a:srgbClr val="92D050"/>
                    </a:solid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971600" y="638690"/>
          <a:ext cx="7470830" cy="3870430"/>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971600" y="233645"/>
            <a:ext cx="2115235" cy="369332"/>
          </a:xfrm>
          <a:prstGeom prst="rect">
            <a:avLst/>
          </a:prstGeom>
          <a:noFill/>
        </p:spPr>
        <p:txBody>
          <a:bodyPr wrap="square" rtlCol="0">
            <a:spAutoFit/>
          </a:bodyPr>
          <a:lstStyle/>
          <a:p>
            <a:r>
              <a:rPr lang="es-EC" dirty="0" smtClean="0"/>
              <a:t>ALCANTARILLADO</a:t>
            </a:r>
            <a:endParaRPr lang="es-EC" dirty="0"/>
          </a:p>
        </p:txBody>
      </p:sp>
      <p:graphicFrame>
        <p:nvGraphicFramePr>
          <p:cNvPr id="6" name="5 Tabla"/>
          <p:cNvGraphicFramePr>
            <a:graphicFrameLocks noGrp="1"/>
          </p:cNvGraphicFramePr>
          <p:nvPr>
            <p:extLst>
              <p:ext uri="{D42A27DB-BD31-4B8C-83A1-F6EECF244321}">
                <p14:modId xmlns:p14="http://schemas.microsoft.com/office/powerpoint/2010/main" val="2364914413"/>
              </p:ext>
            </p:extLst>
          </p:nvPr>
        </p:nvGraphicFramePr>
        <p:xfrm>
          <a:off x="971600" y="5049180"/>
          <a:ext cx="2526030" cy="1154750"/>
        </p:xfrm>
        <a:graphic>
          <a:graphicData uri="http://schemas.openxmlformats.org/drawingml/2006/table">
            <a:tbl>
              <a:tblPr>
                <a:tableStyleId>{775DCB02-9BB8-47FD-8907-85C794F793BA}</a:tableStyleId>
              </a:tblPr>
              <a:tblGrid>
                <a:gridCol w="1708150"/>
                <a:gridCol w="817880"/>
              </a:tblGrid>
              <a:tr h="199390">
                <a:tc>
                  <a:txBody>
                    <a:bodyPr/>
                    <a:lstStyle/>
                    <a:p>
                      <a:pPr algn="ctr">
                        <a:lnSpc>
                          <a:spcPct val="115000"/>
                        </a:lnSpc>
                        <a:spcAft>
                          <a:spcPts val="0"/>
                        </a:spcAft>
                      </a:pPr>
                      <a:r>
                        <a:rPr lang="es-ES" sz="1400" dirty="0"/>
                        <a:t>Tipo de alcantarillado</a:t>
                      </a:r>
                      <a:endParaRPr lang="es-EC" sz="1400" b="1" dirty="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dirty="0"/>
                        <a:t>Longitud</a:t>
                      </a:r>
                      <a:endParaRPr lang="es-EC" sz="1400" b="1" dirty="0">
                        <a:solidFill>
                          <a:srgbClr val="365F91"/>
                        </a:solidFill>
                        <a:latin typeface="Calibri"/>
                        <a:ea typeface="Times New Roman"/>
                        <a:cs typeface="Times New Roman"/>
                      </a:endParaRPr>
                    </a:p>
                  </a:txBody>
                  <a:tcPr marL="68580" marR="68580" marT="0" marB="0"/>
                </a:tc>
              </a:tr>
              <a:tr h="199390">
                <a:tc>
                  <a:txBody>
                    <a:bodyPr/>
                    <a:lstStyle/>
                    <a:p>
                      <a:pPr algn="ctr">
                        <a:lnSpc>
                          <a:spcPct val="115000"/>
                        </a:lnSpc>
                        <a:spcAft>
                          <a:spcPts val="0"/>
                        </a:spcAft>
                      </a:pPr>
                      <a:r>
                        <a:rPr lang="es-ES" sz="1400" dirty="0"/>
                        <a:t>Sanitario</a:t>
                      </a:r>
                      <a:endParaRPr lang="es-EC" sz="1400" dirty="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dirty="0"/>
                        <a:t>21,6 Km</a:t>
                      </a:r>
                      <a:endParaRPr lang="es-EC" sz="1400" dirty="0">
                        <a:solidFill>
                          <a:srgbClr val="365F91"/>
                        </a:solidFill>
                        <a:latin typeface="Calibri"/>
                        <a:ea typeface="Times New Roman"/>
                        <a:cs typeface="Times New Roman"/>
                      </a:endParaRPr>
                    </a:p>
                  </a:txBody>
                  <a:tcPr marL="68580" marR="68580" marT="0" marB="0"/>
                </a:tc>
              </a:tr>
              <a:tr h="206375">
                <a:tc>
                  <a:txBody>
                    <a:bodyPr/>
                    <a:lstStyle/>
                    <a:p>
                      <a:pPr algn="ctr">
                        <a:lnSpc>
                          <a:spcPct val="115000"/>
                        </a:lnSpc>
                        <a:spcAft>
                          <a:spcPts val="0"/>
                        </a:spcAft>
                      </a:pPr>
                      <a:r>
                        <a:rPr lang="es-ES" sz="1400"/>
                        <a:t>Separado</a:t>
                      </a:r>
                      <a:endParaRPr lang="es-EC" sz="14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a:t>132,5 Km</a:t>
                      </a:r>
                      <a:endParaRPr lang="es-EC" sz="1400">
                        <a:solidFill>
                          <a:srgbClr val="365F91"/>
                        </a:solidFill>
                        <a:latin typeface="Calibri"/>
                        <a:ea typeface="Times New Roman"/>
                        <a:cs typeface="Times New Roman"/>
                      </a:endParaRPr>
                    </a:p>
                  </a:txBody>
                  <a:tcPr marL="68580" marR="68580" marT="0" marB="0"/>
                </a:tc>
              </a:tr>
              <a:tr h="206375">
                <a:tc>
                  <a:txBody>
                    <a:bodyPr/>
                    <a:lstStyle/>
                    <a:p>
                      <a:pPr algn="ctr">
                        <a:lnSpc>
                          <a:spcPct val="115000"/>
                        </a:lnSpc>
                        <a:spcAft>
                          <a:spcPts val="0"/>
                        </a:spcAft>
                      </a:pPr>
                      <a:r>
                        <a:rPr lang="es-ES" sz="1400"/>
                        <a:t>Combinado</a:t>
                      </a:r>
                      <a:endParaRPr lang="es-EC" sz="14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a:t>108,3 Km</a:t>
                      </a:r>
                      <a:endParaRPr lang="es-EC" sz="1400">
                        <a:solidFill>
                          <a:srgbClr val="365F91"/>
                        </a:solidFill>
                        <a:latin typeface="Calibri"/>
                        <a:ea typeface="Times New Roman"/>
                        <a:cs typeface="Times New Roman"/>
                      </a:endParaRPr>
                    </a:p>
                  </a:txBody>
                  <a:tcPr marL="68580" marR="68580" marT="0" marB="0"/>
                </a:tc>
              </a:tr>
              <a:tr h="206375">
                <a:tc>
                  <a:txBody>
                    <a:bodyPr/>
                    <a:lstStyle/>
                    <a:p>
                      <a:pPr algn="ctr">
                        <a:lnSpc>
                          <a:spcPct val="115000"/>
                        </a:lnSpc>
                        <a:spcAft>
                          <a:spcPts val="0"/>
                        </a:spcAft>
                      </a:pPr>
                      <a:r>
                        <a:rPr lang="es-ES" sz="1400"/>
                        <a:t>Total</a:t>
                      </a:r>
                      <a:endParaRPr lang="es-EC" sz="14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pPr>
                      <a:r>
                        <a:rPr lang="es-ES" sz="1400" dirty="0"/>
                        <a:t>262,4 Km</a:t>
                      </a:r>
                      <a:endParaRPr lang="es-EC" sz="1400" dirty="0">
                        <a:solidFill>
                          <a:srgbClr val="365F91"/>
                        </a:solidFill>
                        <a:latin typeface="Calibri"/>
                        <a:ea typeface="Times New Roman"/>
                        <a:cs typeface="Times New Roman"/>
                      </a:endParaRPr>
                    </a:p>
                  </a:txBody>
                  <a:tcPr marL="68580" marR="68580" marT="0" marB="0"/>
                </a:tc>
              </a:tr>
            </a:tbl>
          </a:graphicData>
        </a:graphic>
      </p:graphicFrame>
      <p:graphicFrame>
        <p:nvGraphicFramePr>
          <p:cNvPr id="7" name="6 Tabla"/>
          <p:cNvGraphicFramePr>
            <a:graphicFrameLocks noGrp="1"/>
          </p:cNvGraphicFramePr>
          <p:nvPr/>
        </p:nvGraphicFramePr>
        <p:xfrm>
          <a:off x="3896925" y="5049180"/>
          <a:ext cx="4500500" cy="1435863"/>
        </p:xfrm>
        <a:graphic>
          <a:graphicData uri="http://schemas.openxmlformats.org/drawingml/2006/table">
            <a:tbl>
              <a:tblPr>
                <a:tableStyleId>{3C2FFA5D-87B4-456A-9821-1D502468CF0F}</a:tableStyleId>
              </a:tblPr>
              <a:tblGrid>
                <a:gridCol w="1522114"/>
                <a:gridCol w="1522114"/>
                <a:gridCol w="1456272"/>
              </a:tblGrid>
              <a:tr h="483235">
                <a:tc>
                  <a:txBody>
                    <a:bodyPr/>
                    <a:lstStyle/>
                    <a:p>
                      <a:pPr algn="ctr">
                        <a:lnSpc>
                          <a:spcPct val="115000"/>
                        </a:lnSpc>
                        <a:spcAft>
                          <a:spcPts val="0"/>
                        </a:spcAft>
                        <a:tabLst>
                          <a:tab pos="605790" algn="l"/>
                        </a:tabLst>
                      </a:pPr>
                      <a:r>
                        <a:rPr lang="es-EC" sz="1400" b="1" dirty="0"/>
                        <a:t>Variable de vulnerabilidad</a:t>
                      </a:r>
                      <a:endParaRPr lang="es-EC" sz="14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b="1" dirty="0"/>
                        <a:t>Indicadores</a:t>
                      </a:r>
                      <a:endParaRPr lang="es-EC" sz="14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b="1" dirty="0"/>
                        <a:t>Vulnerabilidad Funcional</a:t>
                      </a:r>
                      <a:endParaRPr lang="es-EC" sz="1400" b="1" dirty="0">
                        <a:solidFill>
                          <a:srgbClr val="365F91"/>
                        </a:solidFill>
                        <a:latin typeface="Calibri"/>
                        <a:ea typeface="Times New Roman"/>
                        <a:cs typeface="Times New Roman"/>
                      </a:endParaRPr>
                    </a:p>
                  </a:txBody>
                  <a:tcPr marL="68580" marR="68580" marT="0" marB="0" anchor="ctr"/>
                </a:tc>
              </a:tr>
              <a:tr h="390525">
                <a:tc>
                  <a:txBody>
                    <a:bodyPr/>
                    <a:lstStyle/>
                    <a:p>
                      <a:pPr algn="ctr">
                        <a:lnSpc>
                          <a:spcPct val="115000"/>
                        </a:lnSpc>
                        <a:spcAft>
                          <a:spcPts val="0"/>
                        </a:spcAft>
                        <a:tabLst>
                          <a:tab pos="605790" algn="l"/>
                        </a:tabLst>
                      </a:pPr>
                      <a:r>
                        <a:rPr lang="es-EC" sz="1400"/>
                        <a:t>Cobertura de Servicios</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&gt; 80%</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Baja</a:t>
                      </a:r>
                      <a:endParaRPr lang="es-EC" sz="1400" dirty="0">
                        <a:solidFill>
                          <a:srgbClr val="365F91"/>
                        </a:solidFill>
                        <a:latin typeface="Calibri"/>
                        <a:ea typeface="Times New Roman"/>
                        <a:cs typeface="Times New Roman"/>
                      </a:endParaRPr>
                    </a:p>
                  </a:txBody>
                  <a:tcPr marL="68580" marR="68580" marT="0" marB="0" anchor="ctr">
                    <a:solidFill>
                      <a:srgbClr val="92D050"/>
                    </a:solidFill>
                  </a:tcPr>
                </a:tc>
              </a:tr>
              <a:tr h="339090">
                <a:tc>
                  <a:txBody>
                    <a:bodyPr/>
                    <a:lstStyle/>
                    <a:p>
                      <a:pPr algn="ctr">
                        <a:lnSpc>
                          <a:spcPct val="115000"/>
                        </a:lnSpc>
                        <a:spcAft>
                          <a:spcPts val="0"/>
                        </a:spcAft>
                        <a:tabLst>
                          <a:tab pos="605790" algn="l"/>
                        </a:tabLst>
                      </a:pPr>
                      <a:r>
                        <a:rPr lang="es-EC" sz="1400"/>
                        <a:t>Capacidad de intervención</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Personal Calificado y equipamiento</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Baja</a:t>
                      </a:r>
                      <a:endParaRPr lang="es-EC" sz="1400" dirty="0">
                        <a:solidFill>
                          <a:srgbClr val="365F91"/>
                        </a:solidFill>
                        <a:latin typeface="Calibri"/>
                        <a:ea typeface="Times New Roman"/>
                        <a:cs typeface="Times New Roman"/>
                      </a:endParaRPr>
                    </a:p>
                  </a:txBody>
                  <a:tcPr marL="68580" marR="68580" marT="0" marB="0" anchor="ctr">
                    <a:solidFill>
                      <a:srgbClr val="92D050"/>
                    </a:solid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0" y="413665"/>
          <a:ext cx="5895655" cy="2970330"/>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476545" y="0"/>
            <a:ext cx="2610290" cy="369332"/>
          </a:xfrm>
          <a:prstGeom prst="rect">
            <a:avLst/>
          </a:prstGeom>
          <a:noFill/>
        </p:spPr>
        <p:txBody>
          <a:bodyPr wrap="square" rtlCol="0">
            <a:spAutoFit/>
          </a:bodyPr>
          <a:lstStyle/>
          <a:p>
            <a:r>
              <a:rPr lang="es-EC" dirty="0" smtClean="0"/>
              <a:t>ELIMINACIÓN DE BASURA</a:t>
            </a:r>
          </a:p>
        </p:txBody>
      </p:sp>
      <p:sp>
        <p:nvSpPr>
          <p:cNvPr id="6" name="5 CuadroTexto"/>
          <p:cNvSpPr txBox="1"/>
          <p:nvPr/>
        </p:nvSpPr>
        <p:spPr>
          <a:xfrm>
            <a:off x="6327195" y="3113965"/>
            <a:ext cx="2610290" cy="369332"/>
          </a:xfrm>
          <a:prstGeom prst="rect">
            <a:avLst/>
          </a:prstGeom>
          <a:noFill/>
        </p:spPr>
        <p:txBody>
          <a:bodyPr wrap="square" rtlCol="0">
            <a:spAutoFit/>
          </a:bodyPr>
          <a:lstStyle/>
          <a:p>
            <a:r>
              <a:rPr lang="es-EC" dirty="0" smtClean="0"/>
              <a:t>ENERGÍA ELÉCTRICA</a:t>
            </a:r>
          </a:p>
        </p:txBody>
      </p:sp>
      <p:graphicFrame>
        <p:nvGraphicFramePr>
          <p:cNvPr id="7" name="6 Gráfico"/>
          <p:cNvGraphicFramePr/>
          <p:nvPr/>
        </p:nvGraphicFramePr>
        <p:xfrm>
          <a:off x="2501770" y="3744035"/>
          <a:ext cx="6642230" cy="283531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uso_4_3.jpg"/>
          <p:cNvPicPr>
            <a:picLocks noChangeAspect="1"/>
          </p:cNvPicPr>
          <p:nvPr/>
        </p:nvPicPr>
        <p:blipFill>
          <a:blip r:embed="rId2" cstate="print"/>
          <a:srcRect l="8657" t="3347" r="36219"/>
          <a:stretch>
            <a:fillRect/>
          </a:stretch>
        </p:blipFill>
        <p:spPr>
          <a:xfrm>
            <a:off x="2006715" y="413665"/>
            <a:ext cx="5490610" cy="6156953"/>
          </a:xfrm>
          <a:prstGeom prst="rect">
            <a:avLst/>
          </a:prstGeom>
        </p:spPr>
      </p:pic>
      <p:sp>
        <p:nvSpPr>
          <p:cNvPr id="5" name="4 CuadroTexto"/>
          <p:cNvSpPr txBox="1"/>
          <p:nvPr/>
        </p:nvSpPr>
        <p:spPr>
          <a:xfrm>
            <a:off x="3581890" y="0"/>
            <a:ext cx="2340260" cy="461665"/>
          </a:xfrm>
          <a:prstGeom prst="rect">
            <a:avLst/>
          </a:prstGeom>
          <a:noFill/>
        </p:spPr>
        <p:txBody>
          <a:bodyPr wrap="square" rtlCol="0">
            <a:spAutoFit/>
          </a:bodyPr>
          <a:lstStyle/>
          <a:p>
            <a:r>
              <a:rPr lang="es-EC" sz="2400" b="1" dirty="0" smtClean="0"/>
              <a:t>USO DEL SUELO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01769" y="0"/>
            <a:ext cx="4995555" cy="461665"/>
          </a:xfrm>
          <a:prstGeom prst="rect">
            <a:avLst/>
          </a:prstGeom>
          <a:noFill/>
        </p:spPr>
        <p:txBody>
          <a:bodyPr wrap="square" rtlCol="0">
            <a:spAutoFit/>
          </a:bodyPr>
          <a:lstStyle/>
          <a:p>
            <a:r>
              <a:rPr lang="es-EC" sz="2400" b="1" dirty="0" smtClean="0"/>
              <a:t>CIRCULACIÓN VEHICULAR</a:t>
            </a:r>
          </a:p>
        </p:txBody>
      </p:sp>
      <p:pic>
        <p:nvPicPr>
          <p:cNvPr id="5" name="4 Imagen" descr="CONGESTIÓN VIAL.jpg"/>
          <p:cNvPicPr>
            <a:picLocks noChangeAspect="1"/>
          </p:cNvPicPr>
          <p:nvPr/>
        </p:nvPicPr>
        <p:blipFill>
          <a:blip r:embed="rId2" cstate="print"/>
          <a:srcRect l="5704" t="2662" r="36219"/>
          <a:stretch>
            <a:fillRect/>
          </a:stretch>
        </p:blipFill>
        <p:spPr>
          <a:xfrm>
            <a:off x="0" y="565245"/>
            <a:ext cx="6120680" cy="6292755"/>
          </a:xfrm>
          <a:prstGeom prst="rect">
            <a:avLst/>
          </a:prstGeom>
        </p:spPr>
      </p:pic>
      <p:graphicFrame>
        <p:nvGraphicFramePr>
          <p:cNvPr id="8" name="7 Tabla"/>
          <p:cNvGraphicFramePr>
            <a:graphicFrameLocks noGrp="1"/>
          </p:cNvGraphicFramePr>
          <p:nvPr>
            <p:extLst>
              <p:ext uri="{D42A27DB-BD31-4B8C-83A1-F6EECF244321}">
                <p14:modId xmlns:p14="http://schemas.microsoft.com/office/powerpoint/2010/main" val="1609935673"/>
              </p:ext>
            </p:extLst>
          </p:nvPr>
        </p:nvGraphicFramePr>
        <p:xfrm>
          <a:off x="5992679" y="1988840"/>
          <a:ext cx="3009290" cy="2922325"/>
        </p:xfrm>
        <a:graphic>
          <a:graphicData uri="http://schemas.openxmlformats.org/drawingml/2006/table">
            <a:tbl>
              <a:tblPr>
                <a:tableStyleId>{775DCB02-9BB8-47FD-8907-85C794F793BA}</a:tableStyleId>
              </a:tblPr>
              <a:tblGrid>
                <a:gridCol w="1184272"/>
                <a:gridCol w="924918"/>
                <a:gridCol w="900100"/>
              </a:tblGrid>
              <a:tr h="1144763">
                <a:tc>
                  <a:txBody>
                    <a:bodyPr/>
                    <a:lstStyle/>
                    <a:p>
                      <a:pPr algn="ctr">
                        <a:lnSpc>
                          <a:spcPct val="115000"/>
                        </a:lnSpc>
                        <a:spcAft>
                          <a:spcPts val="0"/>
                        </a:spcAft>
                        <a:tabLst>
                          <a:tab pos="605790" algn="l"/>
                        </a:tabLst>
                      </a:pPr>
                      <a:r>
                        <a:rPr lang="es-EC" sz="1100" dirty="0"/>
                        <a:t>Variable de vulnerabilidad</a:t>
                      </a:r>
                      <a:endParaRPr lang="es-EC" sz="11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100" dirty="0"/>
                        <a:t>Indicadores</a:t>
                      </a:r>
                      <a:endParaRPr lang="es-EC" sz="11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100" dirty="0"/>
                        <a:t>Vulnerabilidad Funcional</a:t>
                      </a:r>
                      <a:endParaRPr lang="es-EC" sz="1100" b="1" dirty="0">
                        <a:solidFill>
                          <a:srgbClr val="365F91"/>
                        </a:solidFill>
                        <a:latin typeface="Calibri"/>
                        <a:ea typeface="Times New Roman"/>
                        <a:cs typeface="Times New Roman"/>
                      </a:endParaRPr>
                    </a:p>
                  </a:txBody>
                  <a:tcPr marL="68580" marR="68580" marT="0" marB="0" anchor="ctr"/>
                </a:tc>
              </a:tr>
              <a:tr h="461085">
                <a:tc>
                  <a:txBody>
                    <a:bodyPr/>
                    <a:lstStyle/>
                    <a:p>
                      <a:pPr algn="ctr">
                        <a:lnSpc>
                          <a:spcPct val="115000"/>
                        </a:lnSpc>
                        <a:spcAft>
                          <a:spcPts val="0"/>
                        </a:spcAft>
                        <a:tabLst>
                          <a:tab pos="605790" algn="l"/>
                        </a:tabLst>
                      </a:pPr>
                      <a:r>
                        <a:rPr lang="es-EC" sz="1000"/>
                        <a:t>Dependencia</a:t>
                      </a:r>
                      <a:endParaRPr lang="es-EC" sz="11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000"/>
                        <a:t>Sin dependencia</a:t>
                      </a:r>
                      <a:endParaRPr lang="es-EC" sz="11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000"/>
                        <a:t>Baja</a:t>
                      </a:r>
                      <a:endParaRPr lang="es-EC" sz="1100">
                        <a:solidFill>
                          <a:srgbClr val="365F91"/>
                        </a:solidFill>
                        <a:latin typeface="Calibri"/>
                        <a:ea typeface="Times New Roman"/>
                        <a:cs typeface="Times New Roman"/>
                      </a:endParaRPr>
                    </a:p>
                  </a:txBody>
                  <a:tcPr marL="68580" marR="68580" marT="0" marB="0" anchor="ctr"/>
                </a:tc>
              </a:tr>
              <a:tr h="438825">
                <a:tc>
                  <a:txBody>
                    <a:bodyPr/>
                    <a:lstStyle/>
                    <a:p>
                      <a:pPr algn="ctr">
                        <a:lnSpc>
                          <a:spcPct val="115000"/>
                        </a:lnSpc>
                        <a:spcAft>
                          <a:spcPts val="0"/>
                        </a:spcAft>
                        <a:tabLst>
                          <a:tab pos="605790" algn="l"/>
                        </a:tabLst>
                      </a:pPr>
                      <a:r>
                        <a:rPr lang="es-EC" sz="1000"/>
                        <a:t>Redundancia</a:t>
                      </a:r>
                      <a:endParaRPr lang="es-EC" sz="11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000"/>
                        <a:t>Más de una</a:t>
                      </a:r>
                      <a:endParaRPr lang="es-EC" sz="11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000"/>
                        <a:t>Baja</a:t>
                      </a:r>
                      <a:endParaRPr lang="es-EC" sz="1100">
                        <a:solidFill>
                          <a:srgbClr val="365F91"/>
                        </a:solidFill>
                        <a:latin typeface="Calibri"/>
                        <a:ea typeface="Times New Roman"/>
                        <a:cs typeface="Times New Roman"/>
                      </a:endParaRPr>
                    </a:p>
                  </a:txBody>
                  <a:tcPr marL="68580" marR="68580" marT="0" marB="0" anchor="ctr"/>
                </a:tc>
              </a:tr>
              <a:tr h="877652">
                <a:tc>
                  <a:txBody>
                    <a:bodyPr/>
                    <a:lstStyle/>
                    <a:p>
                      <a:pPr algn="ctr">
                        <a:lnSpc>
                          <a:spcPct val="115000"/>
                        </a:lnSpc>
                        <a:spcAft>
                          <a:spcPts val="0"/>
                        </a:spcAft>
                        <a:tabLst>
                          <a:tab pos="605790" algn="l"/>
                        </a:tabLst>
                      </a:pPr>
                      <a:r>
                        <a:rPr lang="es-EC" sz="1000"/>
                        <a:t>Capacidad de intervención</a:t>
                      </a:r>
                      <a:endParaRPr lang="es-EC" sz="11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000" dirty="0"/>
                        <a:t>Personal Calificado y equipamiento</a:t>
                      </a:r>
                      <a:endParaRPr lang="es-EC" sz="11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000" dirty="0"/>
                        <a:t>Baja</a:t>
                      </a:r>
                      <a:endParaRPr lang="es-EC" sz="1100" dirty="0">
                        <a:solidFill>
                          <a:srgbClr val="365F91"/>
                        </a:solidFill>
                        <a:latin typeface="Calibri"/>
                        <a:ea typeface="Times New Roman"/>
                        <a:cs typeface="Times New Roman"/>
                      </a:endParaRPr>
                    </a:p>
                  </a:txBody>
                  <a:tcPr marL="68580" marR="6858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79087"/>
          </a:xfrm>
        </p:spPr>
        <p:txBody>
          <a:bodyPr>
            <a:normAutofit fontScale="90000"/>
          </a:bodyPr>
          <a:lstStyle/>
          <a:p>
            <a:r>
              <a:rPr lang="es-EC" dirty="0" smtClean="0"/>
              <a:t>TRASNPORTE TERRESTRE</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1459869068"/>
              </p:ext>
            </p:extLst>
          </p:nvPr>
        </p:nvGraphicFramePr>
        <p:xfrm>
          <a:off x="1666624" y="1088734"/>
          <a:ext cx="6955825" cy="5314560"/>
        </p:xfrm>
        <a:graphic>
          <a:graphicData uri="http://schemas.openxmlformats.org/drawingml/2006/table">
            <a:tbl>
              <a:tblPr>
                <a:tableStyleId>{ED083AE6-46FA-4A59-8FB0-9F97EB10719F}</a:tableStyleId>
              </a:tblPr>
              <a:tblGrid>
                <a:gridCol w="1600231"/>
                <a:gridCol w="1485165"/>
                <a:gridCol w="2896916"/>
                <a:gridCol w="973513"/>
              </a:tblGrid>
              <a:tr h="171310">
                <a:tc>
                  <a:txBody>
                    <a:bodyPr/>
                    <a:lstStyle/>
                    <a:p>
                      <a:pPr algn="ctr">
                        <a:lnSpc>
                          <a:spcPct val="115000"/>
                        </a:lnSpc>
                        <a:spcAft>
                          <a:spcPts val="0"/>
                        </a:spcAft>
                      </a:pPr>
                      <a:r>
                        <a:rPr lang="es-ES" sz="1000" dirty="0"/>
                        <a:t>COOPERATIVA</a:t>
                      </a:r>
                      <a:endParaRPr lang="es-EC" sz="1000" b="1" dirty="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1000"/>
                        <a:t>TIPO</a:t>
                      </a:r>
                      <a:endParaRPr lang="es-EC" sz="1000" b="1">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1000"/>
                        <a:t>RUTA</a:t>
                      </a:r>
                      <a:endParaRPr lang="es-EC" sz="1000" b="1">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1000" dirty="0"/>
                        <a:t>DISTANCIA (KM)</a:t>
                      </a:r>
                      <a:endParaRPr lang="es-EC" sz="1000" b="1" dirty="0">
                        <a:solidFill>
                          <a:srgbClr val="000000"/>
                        </a:solidFill>
                        <a:latin typeface="Calibri"/>
                        <a:ea typeface="Times New Roman"/>
                        <a:cs typeface="Times New Roman"/>
                      </a:endParaRPr>
                    </a:p>
                  </a:txBody>
                  <a:tcPr marL="48822" marR="48822" marT="0" marB="0" anchor="ctr"/>
                </a:tc>
              </a:tr>
              <a:tr h="171310">
                <a:tc rowSpan="2">
                  <a:txBody>
                    <a:bodyPr/>
                    <a:lstStyle/>
                    <a:p>
                      <a:pPr algn="ctr">
                        <a:lnSpc>
                          <a:spcPct val="115000"/>
                        </a:lnSpc>
                        <a:spcAft>
                          <a:spcPts val="0"/>
                        </a:spcAft>
                        <a:tabLst>
                          <a:tab pos="441325" algn="ctr"/>
                        </a:tabLst>
                      </a:pPr>
                      <a:r>
                        <a:rPr lang="es-ES" sz="1000" dirty="0" err="1"/>
                        <a:t>Amaguaña</a:t>
                      </a:r>
                      <a:endParaRPr lang="es-EC" sz="1000" dirty="0">
                        <a:solidFill>
                          <a:srgbClr val="000000"/>
                        </a:solidFill>
                        <a:latin typeface="Calibri"/>
                        <a:ea typeface="Times New Roman"/>
                        <a:cs typeface="Times New Roman"/>
                      </a:endParaRPr>
                    </a:p>
                  </a:txBody>
                  <a:tcPr marL="48822" marR="48822" marT="0" marB="0" anchor="ctr"/>
                </a:tc>
                <a:tc rowSpan="2">
                  <a:txBody>
                    <a:bodyPr/>
                    <a:lstStyle/>
                    <a:p>
                      <a:pPr algn="ctr">
                        <a:lnSpc>
                          <a:spcPct val="115000"/>
                        </a:lnSpc>
                        <a:spcAft>
                          <a:spcPts val="0"/>
                        </a:spcAft>
                      </a:pPr>
                      <a:r>
                        <a:rPr lang="es-ES" sz="1000" dirty="0"/>
                        <a:t>Popular</a:t>
                      </a:r>
                      <a:endParaRPr lang="es-EC" sz="1000" dirty="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err="1"/>
                        <a:t>Amaguaña</a:t>
                      </a:r>
                      <a:r>
                        <a:rPr lang="es-ES" sz="900" dirty="0"/>
                        <a:t> - Sangolquí</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10,7</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a:t>Tambillo - </a:t>
                      </a:r>
                      <a:r>
                        <a:rPr lang="es-ES" sz="900" dirty="0" err="1"/>
                        <a:t>Amaguaña</a:t>
                      </a:r>
                      <a:r>
                        <a:rPr lang="es-ES" sz="900" dirty="0"/>
                        <a:t> - Sangolquí -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7,6</a:t>
                      </a:r>
                      <a:endParaRPr lang="es-EC" sz="1000" dirty="0">
                        <a:solidFill>
                          <a:srgbClr val="000000"/>
                        </a:solidFill>
                        <a:latin typeface="Calibri"/>
                        <a:ea typeface="Times New Roman"/>
                        <a:cs typeface="Times New Roman"/>
                      </a:endParaRPr>
                    </a:p>
                  </a:txBody>
                  <a:tcPr marL="48822" marR="48822" marT="0" marB="0"/>
                </a:tc>
              </a:tr>
              <a:tr h="171310">
                <a:tc rowSpan="2">
                  <a:txBody>
                    <a:bodyPr/>
                    <a:lstStyle/>
                    <a:p>
                      <a:pPr algn="ctr">
                        <a:lnSpc>
                          <a:spcPct val="115000"/>
                        </a:lnSpc>
                        <a:spcAft>
                          <a:spcPts val="0"/>
                        </a:spcAft>
                      </a:pPr>
                      <a:r>
                        <a:rPr lang="es-ES" sz="1000" dirty="0" err="1"/>
                        <a:t>Antizana</a:t>
                      </a:r>
                      <a:endParaRPr lang="es-EC" sz="1000" dirty="0">
                        <a:solidFill>
                          <a:srgbClr val="000000"/>
                        </a:solidFill>
                        <a:latin typeface="Calibri"/>
                        <a:ea typeface="Times New Roman"/>
                        <a:cs typeface="Times New Roman"/>
                      </a:endParaRPr>
                    </a:p>
                  </a:txBody>
                  <a:tcPr marL="48822" marR="48822" marT="0" marB="0" anchor="ctr"/>
                </a:tc>
                <a:tc rowSpan="2">
                  <a:txBody>
                    <a:bodyPr/>
                    <a:lstStyle/>
                    <a:p>
                      <a:pPr algn="ctr">
                        <a:lnSpc>
                          <a:spcPct val="115000"/>
                        </a:lnSpc>
                        <a:spcAft>
                          <a:spcPts val="0"/>
                        </a:spcAft>
                      </a:pPr>
                      <a:r>
                        <a:rPr lang="es-ES" sz="1000" dirty="0"/>
                        <a:t>Ejecutivo</a:t>
                      </a:r>
                      <a:endParaRPr lang="es-EC" sz="1000" dirty="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err="1"/>
                        <a:t>S.Alfonso</a:t>
                      </a:r>
                      <a:r>
                        <a:rPr lang="es-ES" sz="900" dirty="0"/>
                        <a:t> - </a:t>
                      </a:r>
                      <a:r>
                        <a:rPr lang="es-ES" sz="900" dirty="0" err="1"/>
                        <a:t>Pintag</a:t>
                      </a:r>
                      <a:r>
                        <a:rPr lang="es-ES" sz="900" dirty="0"/>
                        <a:t> - Sangolquí -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7,6</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err="1"/>
                        <a:t>S.Alfonso</a:t>
                      </a:r>
                      <a:r>
                        <a:rPr lang="es-ES" sz="900" dirty="0"/>
                        <a:t> - </a:t>
                      </a:r>
                      <a:r>
                        <a:rPr lang="es-ES" sz="900" dirty="0" err="1"/>
                        <a:t>Pintag</a:t>
                      </a:r>
                      <a:r>
                        <a:rPr lang="es-ES" sz="900" dirty="0"/>
                        <a:t> - Sangolquí -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21,3</a:t>
                      </a:r>
                      <a:endParaRPr lang="es-EC" sz="1000" dirty="0">
                        <a:solidFill>
                          <a:srgbClr val="000000"/>
                        </a:solidFill>
                        <a:latin typeface="Calibri"/>
                        <a:ea typeface="Times New Roman"/>
                        <a:cs typeface="Times New Roman"/>
                      </a:endParaRPr>
                    </a:p>
                  </a:txBody>
                  <a:tcPr marL="48822" marR="48822" marT="0" marB="0"/>
                </a:tc>
              </a:tr>
              <a:tr h="171310">
                <a:tc rowSpan="5">
                  <a:txBody>
                    <a:bodyPr/>
                    <a:lstStyle/>
                    <a:p>
                      <a:pPr algn="ctr">
                        <a:lnSpc>
                          <a:spcPct val="115000"/>
                        </a:lnSpc>
                        <a:spcAft>
                          <a:spcPts val="0"/>
                        </a:spcAft>
                      </a:pPr>
                      <a:r>
                        <a:rPr lang="es-ES" sz="1000"/>
                        <a:t>Calsig</a:t>
                      </a:r>
                      <a:endParaRPr lang="es-EC" sz="1000">
                        <a:solidFill>
                          <a:srgbClr val="000000"/>
                        </a:solidFill>
                        <a:latin typeface="Calibri"/>
                        <a:ea typeface="Times New Roman"/>
                        <a:cs typeface="Times New Roman"/>
                      </a:endParaRPr>
                    </a:p>
                  </a:txBody>
                  <a:tcPr marL="48822" marR="48822" marT="0" marB="0" anchor="ctr"/>
                </a:tc>
                <a:tc rowSpan="5">
                  <a:txBody>
                    <a:bodyPr/>
                    <a:lstStyle/>
                    <a:p>
                      <a:pPr algn="ctr">
                        <a:lnSpc>
                          <a:spcPct val="115000"/>
                        </a:lnSpc>
                        <a:spcAft>
                          <a:spcPts val="0"/>
                        </a:spcAft>
                      </a:pPr>
                      <a:r>
                        <a:rPr lang="es-ES" sz="1000" dirty="0"/>
                        <a:t>Ejecutivo</a:t>
                      </a:r>
                      <a:endParaRPr lang="es-EC" sz="1000" dirty="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a:t>IASA - </a:t>
                      </a:r>
                      <a:r>
                        <a:rPr lang="es-ES" sz="900" dirty="0" err="1"/>
                        <a:t>Circunvalacion</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5,38</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a:t>Loreto - El Cabre</a:t>
                      </a:r>
                      <a:endParaRPr lang="es-EC" sz="90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3,9</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a:t>Sangolquí - Rumipamba</a:t>
                      </a:r>
                      <a:endParaRPr lang="es-EC" sz="90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13</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a:t>Sangolquí - </a:t>
                      </a:r>
                      <a:r>
                        <a:rPr lang="es-ES" sz="900" dirty="0" err="1"/>
                        <a:t>Patahua</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3,8</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a:t>El </a:t>
                      </a:r>
                      <a:r>
                        <a:rPr lang="es-ES" sz="900" dirty="0" err="1"/>
                        <a:t>Cabre</a:t>
                      </a:r>
                      <a:r>
                        <a:rPr lang="es-ES" sz="900" dirty="0"/>
                        <a:t> - </a:t>
                      </a:r>
                      <a:r>
                        <a:rPr lang="es-ES" sz="900" dirty="0" err="1"/>
                        <a:t>Molinuco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5,6</a:t>
                      </a:r>
                      <a:endParaRPr lang="es-EC" sz="1000" dirty="0">
                        <a:solidFill>
                          <a:srgbClr val="000000"/>
                        </a:solidFill>
                        <a:latin typeface="Calibri"/>
                        <a:ea typeface="Times New Roman"/>
                        <a:cs typeface="Times New Roman"/>
                      </a:endParaRPr>
                    </a:p>
                  </a:txBody>
                  <a:tcPr marL="48822" marR="48822" marT="0" marB="0"/>
                </a:tc>
              </a:tr>
              <a:tr h="171310">
                <a:tc>
                  <a:txBody>
                    <a:bodyPr/>
                    <a:lstStyle/>
                    <a:p>
                      <a:pPr algn="ctr">
                        <a:lnSpc>
                          <a:spcPct val="115000"/>
                        </a:lnSpc>
                        <a:spcAft>
                          <a:spcPts val="0"/>
                        </a:spcAft>
                      </a:pPr>
                      <a:r>
                        <a:rPr lang="es-ES" sz="1000"/>
                        <a:t>CalsigXpress</a:t>
                      </a:r>
                      <a:endParaRPr lang="es-EC" sz="10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1000" dirty="0"/>
                        <a:t>Popular</a:t>
                      </a:r>
                      <a:endParaRPr lang="es-EC" sz="1000" dirty="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a:t>San Fernando - Sangolquí - Triangulo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23,5</a:t>
                      </a:r>
                      <a:endParaRPr lang="es-EC" sz="1000" dirty="0">
                        <a:solidFill>
                          <a:srgbClr val="000000"/>
                        </a:solidFill>
                        <a:latin typeface="Calibri"/>
                        <a:ea typeface="Times New Roman"/>
                        <a:cs typeface="Times New Roman"/>
                      </a:endParaRPr>
                    </a:p>
                  </a:txBody>
                  <a:tcPr marL="48822" marR="48822" marT="0" marB="0"/>
                </a:tc>
              </a:tr>
              <a:tr h="171310">
                <a:tc>
                  <a:txBody>
                    <a:bodyPr/>
                    <a:lstStyle/>
                    <a:p>
                      <a:pPr algn="ctr">
                        <a:lnSpc>
                          <a:spcPct val="115000"/>
                        </a:lnSpc>
                        <a:spcAft>
                          <a:spcPts val="0"/>
                        </a:spcAft>
                      </a:pPr>
                      <a:endParaRPr lang="es-ES" sz="1000">
                        <a:solidFill>
                          <a:srgbClr val="000000"/>
                        </a:solidFill>
                        <a:latin typeface="Times New Roman"/>
                        <a:ea typeface="Times New Roman"/>
                        <a:cs typeface="Times New Roman"/>
                      </a:endParaRPr>
                    </a:p>
                  </a:txBody>
                  <a:tcPr marL="48822" marR="48822" marT="0" marB="0" anchor="ctr"/>
                </a:tc>
                <a:tc>
                  <a:txBody>
                    <a:bodyPr/>
                    <a:lstStyle/>
                    <a:p>
                      <a:pPr algn="ctr">
                        <a:lnSpc>
                          <a:spcPct val="115000"/>
                        </a:lnSpc>
                        <a:spcAft>
                          <a:spcPts val="0"/>
                        </a:spcAft>
                      </a:pPr>
                      <a:endParaRPr lang="es-ES" sz="1000">
                        <a:solidFill>
                          <a:srgbClr val="000000"/>
                        </a:solidFill>
                        <a:latin typeface="Times New Roman"/>
                        <a:ea typeface="Times New Roman"/>
                        <a:cs typeface="Times New Roman"/>
                      </a:endParaRPr>
                    </a:p>
                  </a:txBody>
                  <a:tcPr marL="48822" marR="48822" marT="0" marB="0" anchor="ctr"/>
                </a:tc>
                <a:tc>
                  <a:txBody>
                    <a:bodyPr/>
                    <a:lstStyle/>
                    <a:p>
                      <a:pPr algn="ctr">
                        <a:lnSpc>
                          <a:spcPct val="115000"/>
                        </a:lnSpc>
                        <a:spcAft>
                          <a:spcPts val="0"/>
                        </a:spcAft>
                      </a:pPr>
                      <a:r>
                        <a:rPr lang="es-ES" sz="900" dirty="0"/>
                        <a:t>Loreto - Sangolquí - El </a:t>
                      </a:r>
                      <a:r>
                        <a:rPr lang="es-ES" sz="900" dirty="0" err="1"/>
                        <a:t>Cabre</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24,5</a:t>
                      </a:r>
                      <a:endParaRPr lang="es-EC" sz="1000" dirty="0">
                        <a:solidFill>
                          <a:srgbClr val="000000"/>
                        </a:solidFill>
                        <a:latin typeface="Calibri"/>
                        <a:ea typeface="Times New Roman"/>
                        <a:cs typeface="Times New Roman"/>
                      </a:endParaRPr>
                    </a:p>
                  </a:txBody>
                  <a:tcPr marL="48822" marR="48822" marT="0" marB="0"/>
                </a:tc>
              </a:tr>
              <a:tr h="171310">
                <a:tc rowSpan="3">
                  <a:txBody>
                    <a:bodyPr/>
                    <a:lstStyle/>
                    <a:p>
                      <a:pPr algn="ctr">
                        <a:lnSpc>
                          <a:spcPct val="115000"/>
                        </a:lnSpc>
                        <a:spcAft>
                          <a:spcPts val="0"/>
                        </a:spcAft>
                      </a:pPr>
                      <a:r>
                        <a:rPr lang="es-ES" sz="1000"/>
                        <a:t>Condorval</a:t>
                      </a:r>
                      <a:endParaRPr lang="es-EC" sz="1000">
                        <a:solidFill>
                          <a:srgbClr val="000000"/>
                        </a:solidFill>
                        <a:latin typeface="Calibri"/>
                        <a:ea typeface="Times New Roman"/>
                        <a:cs typeface="Times New Roman"/>
                      </a:endParaRPr>
                    </a:p>
                  </a:txBody>
                  <a:tcPr marL="48822" marR="48822" marT="0" marB="0" anchor="ctr"/>
                </a:tc>
                <a:tc rowSpan="3">
                  <a:txBody>
                    <a:bodyPr/>
                    <a:lstStyle/>
                    <a:p>
                      <a:pPr algn="ctr">
                        <a:lnSpc>
                          <a:spcPct val="115000"/>
                        </a:lnSpc>
                        <a:spcAft>
                          <a:spcPts val="0"/>
                        </a:spcAft>
                      </a:pPr>
                      <a:r>
                        <a:rPr lang="es-ES" sz="1000"/>
                        <a:t>Ejecutivo</a:t>
                      </a:r>
                      <a:endParaRPr lang="es-EC" sz="10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a:t>San Vicente - Sangolquí -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27,7</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a:t>Los Tubos - Sangolquí -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7,6</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err="1"/>
                        <a:t>Rumiloma</a:t>
                      </a:r>
                      <a:r>
                        <a:rPr lang="es-ES" sz="900" dirty="0"/>
                        <a:t> - Sangolquí -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21,3</a:t>
                      </a:r>
                      <a:endParaRPr lang="es-EC" sz="1000" dirty="0">
                        <a:solidFill>
                          <a:srgbClr val="000000"/>
                        </a:solidFill>
                        <a:latin typeface="Calibri"/>
                        <a:ea typeface="Times New Roman"/>
                        <a:cs typeface="Times New Roman"/>
                      </a:endParaRPr>
                    </a:p>
                  </a:txBody>
                  <a:tcPr marL="48822" marR="48822" marT="0" marB="0"/>
                </a:tc>
              </a:tr>
              <a:tr h="171310">
                <a:tc rowSpan="2">
                  <a:txBody>
                    <a:bodyPr/>
                    <a:lstStyle/>
                    <a:p>
                      <a:pPr algn="ctr">
                        <a:lnSpc>
                          <a:spcPct val="115000"/>
                        </a:lnSpc>
                        <a:spcAft>
                          <a:spcPts val="0"/>
                        </a:spcAft>
                      </a:pPr>
                      <a:r>
                        <a:rPr lang="es-ES" sz="1000"/>
                        <a:t>Libertadores</a:t>
                      </a:r>
                      <a:endParaRPr lang="es-EC" sz="1000">
                        <a:solidFill>
                          <a:srgbClr val="000000"/>
                        </a:solidFill>
                        <a:latin typeface="Calibri"/>
                        <a:ea typeface="Times New Roman"/>
                        <a:cs typeface="Times New Roman"/>
                      </a:endParaRPr>
                    </a:p>
                  </a:txBody>
                  <a:tcPr marL="48822" marR="48822" marT="0" marB="0" anchor="ctr"/>
                </a:tc>
                <a:tc rowSpan="2">
                  <a:txBody>
                    <a:bodyPr/>
                    <a:lstStyle/>
                    <a:p>
                      <a:pPr algn="ctr">
                        <a:lnSpc>
                          <a:spcPct val="115000"/>
                        </a:lnSpc>
                        <a:spcAft>
                          <a:spcPts val="0"/>
                        </a:spcAft>
                      </a:pPr>
                      <a:r>
                        <a:rPr lang="es-ES" sz="1000"/>
                        <a:t>Popular</a:t>
                      </a:r>
                      <a:endParaRPr lang="es-EC" sz="10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a:t>Quito - San Isidro - Fajardo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24,5</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a:t>Quito - </a:t>
                      </a:r>
                      <a:r>
                        <a:rPr lang="es-ES" sz="900" dirty="0" err="1"/>
                        <a:t>Fajaro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10,8</a:t>
                      </a:r>
                      <a:endParaRPr lang="es-EC" sz="1000" dirty="0">
                        <a:solidFill>
                          <a:srgbClr val="000000"/>
                        </a:solidFill>
                        <a:latin typeface="Calibri"/>
                        <a:ea typeface="Times New Roman"/>
                        <a:cs typeface="Times New Roman"/>
                      </a:endParaRPr>
                    </a:p>
                  </a:txBody>
                  <a:tcPr marL="48822" marR="48822" marT="0" marB="0"/>
                </a:tc>
              </a:tr>
              <a:tr h="171310">
                <a:tc rowSpan="2">
                  <a:txBody>
                    <a:bodyPr/>
                    <a:lstStyle/>
                    <a:p>
                      <a:pPr algn="ctr">
                        <a:lnSpc>
                          <a:spcPct val="115000"/>
                        </a:lnSpc>
                        <a:spcAft>
                          <a:spcPts val="0"/>
                        </a:spcAft>
                      </a:pPr>
                      <a:r>
                        <a:rPr lang="es-ES" sz="1000"/>
                        <a:t>Los Chillos</a:t>
                      </a:r>
                      <a:endParaRPr lang="es-EC" sz="1000">
                        <a:solidFill>
                          <a:srgbClr val="000000"/>
                        </a:solidFill>
                        <a:latin typeface="Calibri"/>
                        <a:ea typeface="Times New Roman"/>
                        <a:cs typeface="Times New Roman"/>
                      </a:endParaRPr>
                    </a:p>
                  </a:txBody>
                  <a:tcPr marL="48822" marR="48822" marT="0" marB="0" anchor="ctr"/>
                </a:tc>
                <a:tc rowSpan="2">
                  <a:txBody>
                    <a:bodyPr/>
                    <a:lstStyle/>
                    <a:p>
                      <a:pPr algn="ctr">
                        <a:lnSpc>
                          <a:spcPct val="115000"/>
                        </a:lnSpc>
                        <a:spcAft>
                          <a:spcPts val="0"/>
                        </a:spcAft>
                      </a:pPr>
                      <a:r>
                        <a:rPr lang="es-ES" sz="1000"/>
                        <a:t>Popular</a:t>
                      </a:r>
                      <a:endParaRPr lang="es-EC" sz="10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err="1"/>
                        <a:t>Chaupitena</a:t>
                      </a:r>
                      <a:r>
                        <a:rPr lang="es-ES" sz="900" dirty="0"/>
                        <a:t> - Sangolquí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a:t>7</a:t>
                      </a:r>
                      <a:endParaRPr lang="es-EC" sz="100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err="1"/>
                        <a:t>Cotogchoa</a:t>
                      </a:r>
                      <a:r>
                        <a:rPr lang="es-ES" sz="900" dirty="0"/>
                        <a:t> - Sangolquí -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10,3</a:t>
                      </a:r>
                      <a:endParaRPr lang="es-EC" sz="1000" dirty="0">
                        <a:solidFill>
                          <a:srgbClr val="000000"/>
                        </a:solidFill>
                        <a:latin typeface="Calibri"/>
                        <a:ea typeface="Times New Roman"/>
                        <a:cs typeface="Times New Roman"/>
                      </a:endParaRPr>
                    </a:p>
                  </a:txBody>
                  <a:tcPr marL="48822" marR="48822" marT="0" marB="0"/>
                </a:tc>
              </a:tr>
              <a:tr h="171310">
                <a:tc rowSpan="2">
                  <a:txBody>
                    <a:bodyPr/>
                    <a:lstStyle/>
                    <a:p>
                      <a:pPr algn="ctr">
                        <a:lnSpc>
                          <a:spcPct val="115000"/>
                        </a:lnSpc>
                        <a:spcAft>
                          <a:spcPts val="0"/>
                        </a:spcAft>
                      </a:pPr>
                      <a:r>
                        <a:rPr lang="es-ES" sz="1000"/>
                        <a:t>Marco Polo</a:t>
                      </a:r>
                      <a:endParaRPr lang="es-EC" sz="10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1000"/>
                        <a:t>Popular</a:t>
                      </a:r>
                      <a:endParaRPr lang="es-EC" sz="10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err="1"/>
                        <a:t>Jatumpungo</a:t>
                      </a:r>
                      <a:r>
                        <a:rPr lang="es-ES" sz="900" dirty="0"/>
                        <a:t> -Sangolquí-Quito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10,7</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a:txBody>
                    <a:bodyPr/>
                    <a:lstStyle/>
                    <a:p>
                      <a:pPr algn="ctr">
                        <a:lnSpc>
                          <a:spcPct val="115000"/>
                        </a:lnSpc>
                        <a:spcAft>
                          <a:spcPts val="0"/>
                        </a:spcAft>
                      </a:pPr>
                      <a:r>
                        <a:rPr lang="es-ES" sz="1000"/>
                        <a:t>Ejecutivo</a:t>
                      </a:r>
                      <a:endParaRPr lang="es-EC" sz="10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a:t>Loreto - Sangolquí -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33,4</a:t>
                      </a:r>
                      <a:endParaRPr lang="es-EC" sz="1000" dirty="0">
                        <a:solidFill>
                          <a:srgbClr val="000000"/>
                        </a:solidFill>
                        <a:latin typeface="Calibri"/>
                        <a:ea typeface="Times New Roman"/>
                        <a:cs typeface="Times New Roman"/>
                      </a:endParaRPr>
                    </a:p>
                  </a:txBody>
                  <a:tcPr marL="48822" marR="48822" marT="0" marB="0"/>
                </a:tc>
              </a:tr>
              <a:tr h="171310">
                <a:tc rowSpan="2">
                  <a:txBody>
                    <a:bodyPr/>
                    <a:lstStyle/>
                    <a:p>
                      <a:pPr algn="ctr">
                        <a:lnSpc>
                          <a:spcPct val="115000"/>
                        </a:lnSpc>
                        <a:spcAft>
                          <a:spcPts val="0"/>
                        </a:spcAft>
                      </a:pPr>
                      <a:r>
                        <a:rPr lang="es-ES" sz="1000"/>
                        <a:t>Pintag</a:t>
                      </a:r>
                      <a:endParaRPr lang="es-EC" sz="1000">
                        <a:solidFill>
                          <a:srgbClr val="000000"/>
                        </a:solidFill>
                        <a:latin typeface="Calibri"/>
                        <a:ea typeface="Times New Roman"/>
                        <a:cs typeface="Times New Roman"/>
                      </a:endParaRPr>
                    </a:p>
                  </a:txBody>
                  <a:tcPr marL="48822" marR="48822" marT="0" marB="0" anchor="ctr"/>
                </a:tc>
                <a:tc rowSpan="2">
                  <a:txBody>
                    <a:bodyPr/>
                    <a:lstStyle/>
                    <a:p>
                      <a:pPr algn="ctr">
                        <a:lnSpc>
                          <a:spcPct val="115000"/>
                        </a:lnSpc>
                        <a:spcAft>
                          <a:spcPts val="0"/>
                        </a:spcAft>
                      </a:pPr>
                      <a:r>
                        <a:rPr lang="es-ES" sz="1000"/>
                        <a:t>Popular</a:t>
                      </a:r>
                      <a:endParaRPr lang="es-EC" sz="10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err="1"/>
                        <a:t>Pintag</a:t>
                      </a:r>
                      <a:r>
                        <a:rPr lang="es-ES" sz="900" dirty="0"/>
                        <a:t> - Sangolquí - Quito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25,2</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err="1"/>
                        <a:t>Pintag</a:t>
                      </a:r>
                      <a:r>
                        <a:rPr lang="es-ES" sz="900" dirty="0"/>
                        <a:t> - Sangolquí</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5,6</a:t>
                      </a:r>
                      <a:endParaRPr lang="es-EC" sz="1000" dirty="0">
                        <a:solidFill>
                          <a:srgbClr val="000000"/>
                        </a:solidFill>
                        <a:latin typeface="Calibri"/>
                        <a:ea typeface="Times New Roman"/>
                        <a:cs typeface="Times New Roman"/>
                      </a:endParaRPr>
                    </a:p>
                  </a:txBody>
                  <a:tcPr marL="48822" marR="48822" marT="0" marB="0"/>
                </a:tc>
              </a:tr>
              <a:tr h="171310">
                <a:tc rowSpan="2">
                  <a:txBody>
                    <a:bodyPr/>
                    <a:lstStyle/>
                    <a:p>
                      <a:pPr algn="ctr">
                        <a:lnSpc>
                          <a:spcPct val="115000"/>
                        </a:lnSpc>
                        <a:spcAft>
                          <a:spcPts val="0"/>
                        </a:spcAft>
                      </a:pPr>
                      <a:r>
                        <a:rPr lang="es-ES" sz="1000"/>
                        <a:t>TermasTuris</a:t>
                      </a:r>
                      <a:endParaRPr lang="es-EC" sz="1000">
                        <a:solidFill>
                          <a:srgbClr val="000000"/>
                        </a:solidFill>
                        <a:latin typeface="Calibri"/>
                        <a:ea typeface="Times New Roman"/>
                        <a:cs typeface="Times New Roman"/>
                      </a:endParaRPr>
                    </a:p>
                  </a:txBody>
                  <a:tcPr marL="48822" marR="48822" marT="0" marB="0" anchor="ctr"/>
                </a:tc>
                <a:tc rowSpan="2">
                  <a:txBody>
                    <a:bodyPr/>
                    <a:lstStyle/>
                    <a:p>
                      <a:pPr algn="ctr">
                        <a:lnSpc>
                          <a:spcPct val="115000"/>
                        </a:lnSpc>
                        <a:spcAft>
                          <a:spcPts val="0"/>
                        </a:spcAft>
                      </a:pPr>
                      <a:r>
                        <a:rPr lang="es-ES" sz="1000"/>
                        <a:t>Popular</a:t>
                      </a:r>
                      <a:endParaRPr lang="es-EC" sz="10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a:t>La Merced - Sangolquí</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10,7</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err="1"/>
                        <a:t>Guangopolo</a:t>
                      </a:r>
                      <a:r>
                        <a:rPr lang="es-ES" sz="900" dirty="0"/>
                        <a:t> - Sangolquí</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27,7</a:t>
                      </a:r>
                      <a:endParaRPr lang="es-EC" sz="1000" dirty="0">
                        <a:solidFill>
                          <a:srgbClr val="000000"/>
                        </a:solidFill>
                        <a:latin typeface="Calibri"/>
                        <a:ea typeface="Times New Roman"/>
                        <a:cs typeface="Times New Roman"/>
                      </a:endParaRPr>
                    </a:p>
                  </a:txBody>
                  <a:tcPr marL="48822" marR="48822" marT="0" marB="0"/>
                </a:tc>
              </a:tr>
              <a:tr h="171310">
                <a:tc rowSpan="3">
                  <a:txBody>
                    <a:bodyPr/>
                    <a:lstStyle/>
                    <a:p>
                      <a:pPr algn="ctr">
                        <a:lnSpc>
                          <a:spcPct val="115000"/>
                        </a:lnSpc>
                        <a:spcAft>
                          <a:spcPts val="0"/>
                        </a:spcAft>
                      </a:pPr>
                      <a:r>
                        <a:rPr lang="es-ES" sz="1000"/>
                        <a:t>TransCapelo</a:t>
                      </a:r>
                      <a:endParaRPr lang="es-EC" sz="1000">
                        <a:solidFill>
                          <a:srgbClr val="000000"/>
                        </a:solidFill>
                        <a:latin typeface="Calibri"/>
                        <a:ea typeface="Times New Roman"/>
                        <a:cs typeface="Times New Roman"/>
                      </a:endParaRPr>
                    </a:p>
                  </a:txBody>
                  <a:tcPr marL="48822" marR="48822" marT="0" marB="0" anchor="ctr"/>
                </a:tc>
                <a:tc rowSpan="3">
                  <a:txBody>
                    <a:bodyPr/>
                    <a:lstStyle/>
                    <a:p>
                      <a:pPr algn="ctr">
                        <a:lnSpc>
                          <a:spcPct val="115000"/>
                        </a:lnSpc>
                        <a:spcAft>
                          <a:spcPts val="0"/>
                        </a:spcAft>
                      </a:pPr>
                      <a:r>
                        <a:rPr lang="es-ES" sz="1000" dirty="0"/>
                        <a:t>Popular</a:t>
                      </a:r>
                      <a:endParaRPr lang="es-EC" sz="1000" dirty="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a:t>Sangolquí - Miranda Bajo</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10,3</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a:t>Mercado San </a:t>
                      </a:r>
                      <a:r>
                        <a:rPr lang="es-ES" sz="900" dirty="0" err="1"/>
                        <a:t>Sebastian</a:t>
                      </a:r>
                      <a:r>
                        <a:rPr lang="es-ES" sz="900" dirty="0"/>
                        <a:t> - Miranda</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4,2</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a:t>Mercado San </a:t>
                      </a:r>
                      <a:r>
                        <a:rPr lang="es-ES" sz="900" dirty="0" err="1"/>
                        <a:t>Sebastian</a:t>
                      </a:r>
                      <a:r>
                        <a:rPr lang="es-ES" sz="900" dirty="0"/>
                        <a:t> - Santa Teresa</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2,7</a:t>
                      </a:r>
                      <a:endParaRPr lang="es-EC" sz="1000" dirty="0">
                        <a:solidFill>
                          <a:srgbClr val="000000"/>
                        </a:solidFill>
                        <a:latin typeface="Calibri"/>
                        <a:ea typeface="Times New Roman"/>
                        <a:cs typeface="Times New Roman"/>
                      </a:endParaRPr>
                    </a:p>
                  </a:txBody>
                  <a:tcPr marL="48822" marR="48822" marT="0" marB="0"/>
                </a:tc>
              </a:tr>
              <a:tr h="171310">
                <a:tc rowSpan="2">
                  <a:txBody>
                    <a:bodyPr/>
                    <a:lstStyle/>
                    <a:p>
                      <a:pPr algn="ctr">
                        <a:lnSpc>
                          <a:spcPct val="115000"/>
                        </a:lnSpc>
                        <a:spcAft>
                          <a:spcPts val="0"/>
                        </a:spcAft>
                      </a:pPr>
                      <a:r>
                        <a:rPr lang="es-ES" sz="1000"/>
                        <a:t>Turismo</a:t>
                      </a:r>
                      <a:endParaRPr lang="es-EC" sz="1000">
                        <a:solidFill>
                          <a:srgbClr val="000000"/>
                        </a:solidFill>
                        <a:latin typeface="Calibri"/>
                        <a:ea typeface="Times New Roman"/>
                        <a:cs typeface="Times New Roman"/>
                      </a:endParaRPr>
                    </a:p>
                  </a:txBody>
                  <a:tcPr marL="48822" marR="48822" marT="0" marB="0" anchor="ctr"/>
                </a:tc>
                <a:tc rowSpan="2">
                  <a:txBody>
                    <a:bodyPr/>
                    <a:lstStyle/>
                    <a:p>
                      <a:pPr algn="ctr">
                        <a:lnSpc>
                          <a:spcPct val="115000"/>
                        </a:lnSpc>
                        <a:spcAft>
                          <a:spcPts val="0"/>
                        </a:spcAft>
                      </a:pPr>
                      <a:r>
                        <a:rPr lang="es-ES" sz="1000" dirty="0"/>
                        <a:t>Ejecutivo</a:t>
                      </a:r>
                      <a:endParaRPr lang="es-EC" sz="1000" dirty="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a:t>Quito - Sangolquí</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25,2</a:t>
                      </a:r>
                      <a:endParaRPr lang="es-EC" sz="1000" dirty="0">
                        <a:solidFill>
                          <a:srgbClr val="000000"/>
                        </a:solidFill>
                        <a:latin typeface="Calibri"/>
                        <a:ea typeface="Times New Roman"/>
                        <a:cs typeface="Times New Roman"/>
                      </a:endParaRPr>
                    </a:p>
                  </a:txBody>
                  <a:tcPr marL="48822" marR="48822" marT="0" marB="0"/>
                </a:tc>
              </a:tr>
              <a:tr h="17131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 sz="900" dirty="0"/>
                        <a:t>Quito - Las </a:t>
                      </a:r>
                      <a:r>
                        <a:rPr lang="es-ES" sz="900" dirty="0" err="1"/>
                        <a:t>Balvinas</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a:t>5,6</a:t>
                      </a:r>
                      <a:endParaRPr lang="es-EC" sz="1000">
                        <a:solidFill>
                          <a:srgbClr val="000000"/>
                        </a:solidFill>
                        <a:latin typeface="Calibri"/>
                        <a:ea typeface="Times New Roman"/>
                        <a:cs typeface="Times New Roman"/>
                      </a:endParaRPr>
                    </a:p>
                  </a:txBody>
                  <a:tcPr marL="48822" marR="48822" marT="0" marB="0"/>
                </a:tc>
              </a:tr>
              <a:tr h="171310">
                <a:tc>
                  <a:txBody>
                    <a:bodyPr/>
                    <a:lstStyle/>
                    <a:p>
                      <a:pPr algn="ctr">
                        <a:lnSpc>
                          <a:spcPct val="115000"/>
                        </a:lnSpc>
                        <a:spcAft>
                          <a:spcPts val="0"/>
                        </a:spcAft>
                      </a:pPr>
                      <a:r>
                        <a:rPr lang="es-ES" sz="700"/>
                        <a:t>Vingala</a:t>
                      </a:r>
                      <a:endParaRPr lang="es-EC" sz="80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700" dirty="0"/>
                        <a:t>Ejecutivo</a:t>
                      </a:r>
                      <a:endParaRPr lang="es-EC" sz="800" dirty="0">
                        <a:solidFill>
                          <a:srgbClr val="000000"/>
                        </a:solidFill>
                        <a:latin typeface="Calibri"/>
                        <a:ea typeface="Times New Roman"/>
                        <a:cs typeface="Times New Roman"/>
                      </a:endParaRPr>
                    </a:p>
                  </a:txBody>
                  <a:tcPr marL="48822" marR="48822" marT="0" marB="0" anchor="ctr"/>
                </a:tc>
                <a:tc>
                  <a:txBody>
                    <a:bodyPr/>
                    <a:lstStyle/>
                    <a:p>
                      <a:pPr algn="ctr">
                        <a:lnSpc>
                          <a:spcPct val="115000"/>
                        </a:lnSpc>
                        <a:spcAft>
                          <a:spcPts val="0"/>
                        </a:spcAft>
                      </a:pPr>
                      <a:r>
                        <a:rPr lang="es-ES" sz="900" dirty="0"/>
                        <a:t>Quito - Sangolquí</a:t>
                      </a:r>
                      <a:endParaRPr lang="es-EC" sz="900" dirty="0">
                        <a:solidFill>
                          <a:srgbClr val="000000"/>
                        </a:solidFill>
                        <a:latin typeface="Calibri"/>
                        <a:ea typeface="Times New Roman"/>
                        <a:cs typeface="Times New Roman"/>
                      </a:endParaRPr>
                    </a:p>
                  </a:txBody>
                  <a:tcPr marL="48822" marR="48822" marT="0" marB="0"/>
                </a:tc>
                <a:tc>
                  <a:txBody>
                    <a:bodyPr/>
                    <a:lstStyle/>
                    <a:p>
                      <a:pPr algn="ctr">
                        <a:lnSpc>
                          <a:spcPct val="115000"/>
                        </a:lnSpc>
                        <a:spcAft>
                          <a:spcPts val="0"/>
                        </a:spcAft>
                      </a:pPr>
                      <a:r>
                        <a:rPr lang="es-ES" sz="1000" dirty="0"/>
                        <a:t>23,5</a:t>
                      </a:r>
                      <a:endParaRPr lang="es-EC" sz="1000" dirty="0">
                        <a:solidFill>
                          <a:srgbClr val="000000"/>
                        </a:solidFill>
                        <a:latin typeface="Calibri"/>
                        <a:ea typeface="Times New Roman"/>
                        <a:cs typeface="Times New Roman"/>
                      </a:endParaRPr>
                    </a:p>
                  </a:txBody>
                  <a:tcPr marL="48822" marR="48822" marT="0" marB="0"/>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79087"/>
          </a:xfrm>
        </p:spPr>
        <p:txBody>
          <a:bodyPr>
            <a:normAutofit/>
          </a:bodyPr>
          <a:lstStyle/>
          <a:p>
            <a:r>
              <a:rPr lang="es-ES" sz="3600" b="1" dirty="0" smtClean="0"/>
              <a:t>OBJETIVOS</a:t>
            </a:r>
            <a:endParaRPr lang="es-ES" sz="36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514981534"/>
              </p:ext>
            </p:extLst>
          </p:nvPr>
        </p:nvGraphicFramePr>
        <p:xfrm>
          <a:off x="566555" y="1403775"/>
          <a:ext cx="8229600" cy="4767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2037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44072"/>
          </a:xfrm>
        </p:spPr>
        <p:txBody>
          <a:bodyPr>
            <a:normAutofit/>
          </a:bodyPr>
          <a:lstStyle/>
          <a:p>
            <a:r>
              <a:rPr lang="es-ES" sz="2400" b="1" dirty="0" smtClean="0"/>
              <a:t>EQUIPAMIENTO</a:t>
            </a:r>
            <a:endParaRPr lang="es-ES" sz="2400" b="1" dirty="0"/>
          </a:p>
        </p:txBody>
      </p:sp>
      <p:graphicFrame>
        <p:nvGraphicFramePr>
          <p:cNvPr id="4" name="3 Tabla"/>
          <p:cNvGraphicFramePr>
            <a:graphicFrameLocks noGrp="1"/>
          </p:cNvGraphicFramePr>
          <p:nvPr>
            <p:extLst>
              <p:ext uri="{D42A27DB-BD31-4B8C-83A1-F6EECF244321}">
                <p14:modId xmlns:p14="http://schemas.microsoft.com/office/powerpoint/2010/main" val="2562533498"/>
              </p:ext>
            </p:extLst>
          </p:nvPr>
        </p:nvGraphicFramePr>
        <p:xfrm>
          <a:off x="2366755" y="998729"/>
          <a:ext cx="4500500" cy="5355600"/>
        </p:xfrm>
        <a:graphic>
          <a:graphicData uri="http://schemas.openxmlformats.org/drawingml/2006/table">
            <a:tbl>
              <a:tblPr>
                <a:tableStyleId>{775DCB02-9BB8-47FD-8907-85C794F793BA}</a:tableStyleId>
              </a:tblPr>
              <a:tblGrid>
                <a:gridCol w="3492750"/>
                <a:gridCol w="1007750"/>
              </a:tblGrid>
              <a:tr h="334725">
                <a:tc>
                  <a:txBody>
                    <a:bodyPr/>
                    <a:lstStyle/>
                    <a:p>
                      <a:pPr algn="ctr">
                        <a:lnSpc>
                          <a:spcPct val="115000"/>
                        </a:lnSpc>
                        <a:spcAft>
                          <a:spcPts val="0"/>
                        </a:spcAft>
                        <a:tabLst>
                          <a:tab pos="3870325" algn="l"/>
                        </a:tabLst>
                      </a:pPr>
                      <a:r>
                        <a:rPr lang="es-ES" sz="2000" dirty="0"/>
                        <a:t>Obras de Infraestructura</a:t>
                      </a:r>
                      <a:endParaRPr lang="es-EC" sz="2000" dirty="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dirty="0"/>
                        <a:t>Total</a:t>
                      </a:r>
                      <a:endParaRPr lang="es-EC" sz="2000" dirty="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Abastecimiento (Mercados)</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3</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Banco</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5</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dirty="0"/>
                        <a:t>Cancha Deportiva</a:t>
                      </a:r>
                      <a:endParaRPr lang="es-EC" sz="2000" dirty="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73</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Cementerio</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2</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Centro Comercial</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5</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Coliseo</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1</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Edificio Educacional</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73</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Edificio Público</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16</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Estaciones de Gasolina</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10</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Estadio</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2</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Templo Religioso</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60</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Parque o Plaza</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64</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Puesto de auxilio y emergencia</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12</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a:t>Tanque de Agua</a:t>
                      </a:r>
                      <a:endParaRPr lang="es-EC" sz="200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a:t>4</a:t>
                      </a:r>
                      <a:endParaRPr lang="es-EC" sz="2000">
                        <a:solidFill>
                          <a:srgbClr val="365F91"/>
                        </a:solidFill>
                        <a:latin typeface="Calibri"/>
                        <a:ea typeface="Times New Roman"/>
                        <a:cs typeface="Times New Roman"/>
                      </a:endParaRPr>
                    </a:p>
                  </a:txBody>
                  <a:tcPr marL="68580" marR="68580" marT="0" marB="0"/>
                </a:tc>
              </a:tr>
              <a:tr h="334725">
                <a:tc>
                  <a:txBody>
                    <a:bodyPr/>
                    <a:lstStyle/>
                    <a:p>
                      <a:pPr algn="ctr">
                        <a:lnSpc>
                          <a:spcPct val="115000"/>
                        </a:lnSpc>
                        <a:spcAft>
                          <a:spcPts val="0"/>
                        </a:spcAft>
                        <a:tabLst>
                          <a:tab pos="3870325" algn="l"/>
                        </a:tabLst>
                      </a:pPr>
                      <a:r>
                        <a:rPr lang="es-ES" sz="1600" dirty="0"/>
                        <a:t>Unidad de Salud</a:t>
                      </a:r>
                      <a:endParaRPr lang="es-EC" sz="2000" dirty="0">
                        <a:solidFill>
                          <a:srgbClr val="365F91"/>
                        </a:solidFill>
                        <a:latin typeface="Calibri"/>
                        <a:ea typeface="Times New Roman"/>
                        <a:cs typeface="Times New Roman"/>
                      </a:endParaRPr>
                    </a:p>
                  </a:txBody>
                  <a:tcPr marL="68580" marR="68580" marT="0" marB="0"/>
                </a:tc>
                <a:tc>
                  <a:txBody>
                    <a:bodyPr/>
                    <a:lstStyle/>
                    <a:p>
                      <a:pPr algn="ctr">
                        <a:lnSpc>
                          <a:spcPct val="115000"/>
                        </a:lnSpc>
                        <a:spcAft>
                          <a:spcPts val="0"/>
                        </a:spcAft>
                        <a:tabLst>
                          <a:tab pos="3870325" algn="l"/>
                        </a:tabLst>
                      </a:pPr>
                      <a:r>
                        <a:rPr lang="es-ES" sz="2000" dirty="0"/>
                        <a:t>11</a:t>
                      </a:r>
                      <a:endParaRPr lang="es-EC" sz="2000" dirty="0">
                        <a:solidFill>
                          <a:srgbClr val="365F91"/>
                        </a:solidFill>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7843658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131840" y="548680"/>
            <a:ext cx="3529735" cy="544072"/>
          </a:xfrm>
        </p:spPr>
        <p:txBody>
          <a:bodyPr>
            <a:normAutofit/>
          </a:bodyPr>
          <a:lstStyle/>
          <a:p>
            <a:r>
              <a:rPr lang="es-ES" sz="2000" b="1" dirty="0" smtClean="0"/>
              <a:t>ABASTECIMIENTO</a:t>
            </a:r>
            <a:endParaRPr lang="es-ES" sz="2000" b="1" dirty="0"/>
          </a:p>
        </p:txBody>
      </p:sp>
      <p:graphicFrame>
        <p:nvGraphicFramePr>
          <p:cNvPr id="5" name="4 Diagrama"/>
          <p:cNvGraphicFramePr/>
          <p:nvPr>
            <p:extLst>
              <p:ext uri="{D42A27DB-BD31-4B8C-83A1-F6EECF244321}">
                <p14:modId xmlns:p14="http://schemas.microsoft.com/office/powerpoint/2010/main" val="2498287308"/>
              </p:ext>
            </p:extLst>
          </p:nvPr>
        </p:nvGraphicFramePr>
        <p:xfrm>
          <a:off x="1523999" y="818709"/>
          <a:ext cx="7053445" cy="5130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6545" y="458670"/>
            <a:ext cx="3754760" cy="769097"/>
          </a:xfrm>
        </p:spPr>
        <p:txBody>
          <a:bodyPr>
            <a:normAutofit/>
          </a:bodyPr>
          <a:lstStyle/>
          <a:p>
            <a:r>
              <a:rPr lang="es-EC" sz="2800" b="1" dirty="0" smtClean="0"/>
              <a:t>Centros Comerciales</a:t>
            </a:r>
            <a:endParaRPr lang="es-EC" sz="2800" b="1" dirty="0"/>
          </a:p>
        </p:txBody>
      </p:sp>
      <p:graphicFrame>
        <p:nvGraphicFramePr>
          <p:cNvPr id="4" name="3 Diagrama"/>
          <p:cNvGraphicFramePr/>
          <p:nvPr>
            <p:extLst>
              <p:ext uri="{D42A27DB-BD31-4B8C-83A1-F6EECF244321}">
                <p14:modId xmlns:p14="http://schemas.microsoft.com/office/powerpoint/2010/main" val="299197259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86535" y="142700"/>
            <a:ext cx="3754760" cy="769097"/>
          </a:xfrm>
        </p:spPr>
        <p:txBody>
          <a:bodyPr>
            <a:normAutofit/>
          </a:bodyPr>
          <a:lstStyle/>
          <a:p>
            <a:r>
              <a:rPr lang="es-EC" sz="2800" b="1" dirty="0" smtClean="0"/>
              <a:t>Camal Municipal</a:t>
            </a:r>
            <a:endParaRPr lang="es-EC" sz="2800" b="1" dirty="0"/>
          </a:p>
        </p:txBody>
      </p:sp>
      <p:pic>
        <p:nvPicPr>
          <p:cNvPr id="5" name="4 Imagen" descr="IMG_20130903_135601.jpg"/>
          <p:cNvPicPr>
            <a:picLocks noChangeAspect="1"/>
          </p:cNvPicPr>
          <p:nvPr/>
        </p:nvPicPr>
        <p:blipFill>
          <a:blip r:embed="rId2" cstate="print"/>
          <a:stretch>
            <a:fillRect/>
          </a:stretch>
        </p:blipFill>
        <p:spPr>
          <a:xfrm>
            <a:off x="0" y="1043735"/>
            <a:ext cx="5787135" cy="4340351"/>
          </a:xfrm>
          <a:prstGeom prst="rect">
            <a:avLst/>
          </a:prstGeom>
        </p:spPr>
      </p:pic>
      <p:pic>
        <p:nvPicPr>
          <p:cNvPr id="6" name="5 Imagen" descr="IMG_20130903_135635.jpg"/>
          <p:cNvPicPr>
            <a:picLocks noChangeAspect="1"/>
          </p:cNvPicPr>
          <p:nvPr/>
        </p:nvPicPr>
        <p:blipFill>
          <a:blip r:embed="rId3" cstate="print"/>
          <a:stretch>
            <a:fillRect/>
          </a:stretch>
        </p:blipFill>
        <p:spPr>
          <a:xfrm>
            <a:off x="3563380" y="863715"/>
            <a:ext cx="5580620" cy="4185465"/>
          </a:xfrm>
          <a:prstGeom prst="rect">
            <a:avLst/>
          </a:prstGeom>
        </p:spPr>
      </p:pic>
      <p:pic>
        <p:nvPicPr>
          <p:cNvPr id="7" name="6 Imagen" descr="IMG_20130904_124144.jpg"/>
          <p:cNvPicPr>
            <a:picLocks noChangeAspect="1"/>
          </p:cNvPicPr>
          <p:nvPr/>
        </p:nvPicPr>
        <p:blipFill>
          <a:blip r:embed="rId4" cstate="print"/>
          <a:stretch>
            <a:fillRect/>
          </a:stretch>
        </p:blipFill>
        <p:spPr>
          <a:xfrm>
            <a:off x="3131840" y="908720"/>
            <a:ext cx="4929704" cy="5949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3574740" cy="589077"/>
          </a:xfrm>
        </p:spPr>
        <p:txBody>
          <a:bodyPr>
            <a:normAutofit fontScale="90000"/>
          </a:bodyPr>
          <a:lstStyle/>
          <a:p>
            <a:r>
              <a:rPr lang="es-EC" sz="3600" b="1" dirty="0" smtClean="0"/>
              <a:t>Seguridad</a:t>
            </a:r>
            <a:endParaRPr lang="es-EC" sz="3600" b="1" dirty="0"/>
          </a:p>
        </p:txBody>
      </p:sp>
      <p:graphicFrame>
        <p:nvGraphicFramePr>
          <p:cNvPr id="4" name="3 Tabla"/>
          <p:cNvGraphicFramePr>
            <a:graphicFrameLocks noGrp="1"/>
          </p:cNvGraphicFramePr>
          <p:nvPr>
            <p:extLst>
              <p:ext uri="{D42A27DB-BD31-4B8C-83A1-F6EECF244321}">
                <p14:modId xmlns:p14="http://schemas.microsoft.com/office/powerpoint/2010/main" val="2960128708"/>
              </p:ext>
            </p:extLst>
          </p:nvPr>
        </p:nvGraphicFramePr>
        <p:xfrm>
          <a:off x="1556665" y="1043735"/>
          <a:ext cx="6469328" cy="4507632"/>
        </p:xfrm>
        <a:graphic>
          <a:graphicData uri="http://schemas.openxmlformats.org/drawingml/2006/table">
            <a:tbl>
              <a:tblPr>
                <a:tableStyleId>{775DCB02-9BB8-47FD-8907-85C794F793BA}</a:tableStyleId>
              </a:tblPr>
              <a:tblGrid>
                <a:gridCol w="1484862"/>
                <a:gridCol w="1328603"/>
                <a:gridCol w="904431"/>
                <a:gridCol w="1375716"/>
                <a:gridCol w="1375716"/>
              </a:tblGrid>
              <a:tr h="328654">
                <a:tc>
                  <a:txBody>
                    <a:bodyPr/>
                    <a:lstStyle/>
                    <a:p>
                      <a:pPr algn="ctr">
                        <a:lnSpc>
                          <a:spcPct val="115000"/>
                        </a:lnSpc>
                        <a:spcAft>
                          <a:spcPts val="0"/>
                        </a:spcAft>
                        <a:tabLst>
                          <a:tab pos="605790" algn="l"/>
                        </a:tabLst>
                      </a:pPr>
                      <a:r>
                        <a:rPr lang="es-EC" sz="1200" dirty="0"/>
                        <a:t>ZONIFICACION</a:t>
                      </a:r>
                      <a:endParaRPr lang="es-EC" sz="12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200" dirty="0"/>
                        <a:t>UPC</a:t>
                      </a:r>
                      <a:endParaRPr lang="es-EC" sz="12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200" dirty="0"/>
                        <a:t>PERSONAL</a:t>
                      </a:r>
                      <a:endParaRPr lang="es-EC" sz="12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200"/>
                        <a:t>MOVIL</a:t>
                      </a:r>
                      <a:endParaRPr lang="es-EC" sz="1200" b="1">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200" dirty="0"/>
                        <a:t>RADIO BASE</a:t>
                      </a:r>
                      <a:endParaRPr lang="es-EC" sz="1200" b="1" dirty="0">
                        <a:solidFill>
                          <a:srgbClr val="365F91"/>
                        </a:solidFill>
                        <a:latin typeface="Calibri"/>
                        <a:ea typeface="Times New Roman"/>
                        <a:cs typeface="Times New Roman"/>
                      </a:endParaRPr>
                    </a:p>
                  </a:txBody>
                  <a:tcPr marL="68580" marR="68580" marT="0" marB="0" anchor="ctr"/>
                </a:tc>
              </a:tr>
              <a:tr h="227691">
                <a:tc rowSpan="3">
                  <a:txBody>
                    <a:bodyPr/>
                    <a:lstStyle/>
                    <a:p>
                      <a:pPr algn="ctr">
                        <a:lnSpc>
                          <a:spcPct val="115000"/>
                        </a:lnSpc>
                        <a:spcAft>
                          <a:spcPts val="0"/>
                        </a:spcAft>
                        <a:tabLst>
                          <a:tab pos="605790" algn="l"/>
                        </a:tabLst>
                      </a:pPr>
                      <a:r>
                        <a:rPr lang="es-EC" sz="1050" dirty="0"/>
                        <a:t>ZONA 1</a:t>
                      </a:r>
                      <a:endParaRPr lang="es-EC" sz="12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San Rafael</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8</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2</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San Luis</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3</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Capelo</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5</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r>
              <a:tr h="227691">
                <a:tc rowSpan="6">
                  <a:txBody>
                    <a:bodyPr/>
                    <a:lstStyle/>
                    <a:p>
                      <a:pPr algn="ctr">
                        <a:lnSpc>
                          <a:spcPct val="115000"/>
                        </a:lnSpc>
                        <a:spcAft>
                          <a:spcPts val="0"/>
                        </a:spcAft>
                        <a:tabLst>
                          <a:tab pos="605790" algn="l"/>
                        </a:tabLst>
                      </a:pPr>
                      <a:r>
                        <a:rPr lang="es-EC" sz="1050" dirty="0"/>
                        <a:t>ZONA 2</a:t>
                      </a:r>
                      <a:endParaRPr lang="es-EC" sz="12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Santa Rosa</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5</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Fajardo</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5</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San Pedro</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4</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El Manantial</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4</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r>
              <a:tr h="241889">
                <a:tc vMerge="1">
                  <a:txBody>
                    <a:bodyPr/>
                    <a:lstStyle/>
                    <a:p>
                      <a:endParaRPr lang="es-EC"/>
                    </a:p>
                  </a:txBody>
                  <a:tcPr/>
                </a:tc>
                <a:tc>
                  <a:txBody>
                    <a:bodyPr/>
                    <a:lstStyle/>
                    <a:p>
                      <a:pPr algn="ctr">
                        <a:lnSpc>
                          <a:spcPct val="115000"/>
                        </a:lnSpc>
                        <a:spcAft>
                          <a:spcPts val="0"/>
                        </a:spcAft>
                        <a:tabLst>
                          <a:tab pos="605790" algn="l"/>
                        </a:tabLst>
                      </a:pPr>
                      <a:r>
                        <a:rPr lang="es-EC" sz="1400" dirty="0"/>
                        <a:t>El </a:t>
                      </a:r>
                      <a:r>
                        <a:rPr lang="es-EC" sz="1400" dirty="0" err="1"/>
                        <a:t>Cabre</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3</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endParaRPr lang="es-EC" sz="1400">
                        <a:solidFill>
                          <a:srgbClr val="365F91"/>
                        </a:solidFill>
                        <a:latin typeface="Times New Roman"/>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endParaRPr lang="es-EC" sz="1400" dirty="0">
                        <a:solidFill>
                          <a:srgbClr val="365F91"/>
                        </a:solidFill>
                        <a:latin typeface="Times New Roman"/>
                        <a:ea typeface="Times New Roman"/>
                        <a:cs typeface="Times New Roman"/>
                      </a:endParaRPr>
                    </a:p>
                  </a:txBody>
                  <a:tcPr marL="68580" marR="68580" marT="0" marB="0" anchor="ctr"/>
                </a:tc>
              </a:tr>
              <a:tr h="241889">
                <a:tc vMerge="1">
                  <a:txBody>
                    <a:bodyPr/>
                    <a:lstStyle/>
                    <a:p>
                      <a:endParaRPr lang="es-EC"/>
                    </a:p>
                  </a:txBody>
                  <a:tcPr/>
                </a:tc>
                <a:tc>
                  <a:txBody>
                    <a:bodyPr/>
                    <a:lstStyle/>
                    <a:p>
                      <a:pPr algn="ctr">
                        <a:lnSpc>
                          <a:spcPct val="115000"/>
                        </a:lnSpc>
                        <a:spcAft>
                          <a:spcPts val="0"/>
                        </a:spcAft>
                        <a:tabLst>
                          <a:tab pos="605790" algn="l"/>
                        </a:tabLst>
                      </a:pPr>
                      <a:r>
                        <a:rPr lang="es-EC" sz="1400" dirty="0"/>
                        <a:t>Rumiñahui</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3</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endParaRPr lang="es-EC" sz="1400">
                        <a:solidFill>
                          <a:srgbClr val="365F91"/>
                        </a:solidFill>
                        <a:latin typeface="Times New Roman"/>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endParaRPr lang="es-EC" sz="1400" dirty="0">
                        <a:solidFill>
                          <a:srgbClr val="365F91"/>
                        </a:solidFill>
                        <a:latin typeface="Times New Roman"/>
                        <a:ea typeface="Times New Roman"/>
                        <a:cs typeface="Times New Roman"/>
                      </a:endParaRPr>
                    </a:p>
                  </a:txBody>
                  <a:tcPr marL="68580" marR="68580" marT="0" marB="0" anchor="ctr"/>
                </a:tc>
              </a:tr>
              <a:tr h="227691">
                <a:tc rowSpan="3">
                  <a:txBody>
                    <a:bodyPr/>
                    <a:lstStyle/>
                    <a:p>
                      <a:pPr algn="ctr">
                        <a:lnSpc>
                          <a:spcPct val="115000"/>
                        </a:lnSpc>
                        <a:spcAft>
                          <a:spcPts val="0"/>
                        </a:spcAft>
                        <a:tabLst>
                          <a:tab pos="605790" algn="l"/>
                        </a:tabLst>
                      </a:pPr>
                      <a:r>
                        <a:rPr lang="es-EC" sz="1050" dirty="0"/>
                        <a:t>ZONA 3</a:t>
                      </a:r>
                      <a:endParaRPr lang="es-EC" sz="12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San Sebastián</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4</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Parque Central</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5</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San Jorge</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5</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rowSpan="2">
                  <a:txBody>
                    <a:bodyPr/>
                    <a:lstStyle/>
                    <a:p>
                      <a:pPr algn="ctr">
                        <a:lnSpc>
                          <a:spcPct val="115000"/>
                        </a:lnSpc>
                        <a:spcAft>
                          <a:spcPts val="0"/>
                        </a:spcAft>
                        <a:tabLst>
                          <a:tab pos="605790" algn="l"/>
                        </a:tabLst>
                      </a:pPr>
                      <a:r>
                        <a:rPr lang="es-EC" sz="1050" dirty="0"/>
                        <a:t>ZONA 4</a:t>
                      </a:r>
                      <a:endParaRPr lang="es-EC" sz="12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Selva Alegre</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5</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Albornoz</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5</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rowSpan="3">
                  <a:txBody>
                    <a:bodyPr/>
                    <a:lstStyle/>
                    <a:p>
                      <a:pPr algn="ctr">
                        <a:lnSpc>
                          <a:spcPct val="115000"/>
                        </a:lnSpc>
                        <a:spcAft>
                          <a:spcPts val="0"/>
                        </a:spcAft>
                        <a:tabLst>
                          <a:tab pos="605790" algn="l"/>
                        </a:tabLst>
                      </a:pPr>
                      <a:r>
                        <a:rPr lang="es-EC" sz="1050" dirty="0"/>
                        <a:t>ZONA 5</a:t>
                      </a:r>
                      <a:endParaRPr lang="es-EC" sz="12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err="1"/>
                        <a:t>Cashapamba</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3</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Santa Clara</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3</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1</a:t>
                      </a:r>
                      <a:endParaRPr lang="es-EC" sz="1400">
                        <a:solidFill>
                          <a:srgbClr val="365F91"/>
                        </a:solidFill>
                        <a:latin typeface="Calibri"/>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vMerge="1">
                  <a:txBody>
                    <a:bodyPr/>
                    <a:lstStyle/>
                    <a:p>
                      <a:endParaRPr lang="es-EC"/>
                    </a:p>
                  </a:txBody>
                  <a:tcPr/>
                </a:tc>
                <a:tc>
                  <a:txBody>
                    <a:bodyPr/>
                    <a:lstStyle/>
                    <a:p>
                      <a:pPr algn="ctr">
                        <a:lnSpc>
                          <a:spcPct val="115000"/>
                        </a:lnSpc>
                        <a:spcAft>
                          <a:spcPts val="0"/>
                        </a:spcAft>
                        <a:tabLst>
                          <a:tab pos="605790" algn="l"/>
                        </a:tabLst>
                      </a:pPr>
                      <a:r>
                        <a:rPr lang="es-EC" sz="1400" dirty="0"/>
                        <a:t>El Rancho</a:t>
                      </a:r>
                      <a:endParaRPr lang="es-EC" sz="1400"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a:t>3</a:t>
                      </a:r>
                      <a:endParaRPr lang="es-EC" sz="140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r>
                        <a:rPr lang="es-EC" sz="1400" dirty="0"/>
                        <a:t>1</a:t>
                      </a:r>
                      <a:endParaRPr lang="es-EC" sz="1400" dirty="0">
                        <a:solidFill>
                          <a:srgbClr val="365F91"/>
                        </a:solidFill>
                        <a:latin typeface="Calibri"/>
                        <a:ea typeface="Times New Roman"/>
                        <a:cs typeface="Times New Roman"/>
                      </a:endParaRPr>
                    </a:p>
                  </a:txBody>
                  <a:tcPr marL="68580" marR="68580" marT="0" marB="0" anchor="ctr"/>
                </a:tc>
              </a:tr>
              <a:tr h="227691">
                <a:tc gridSpan="2">
                  <a:txBody>
                    <a:bodyPr/>
                    <a:lstStyle/>
                    <a:p>
                      <a:pPr algn="ctr">
                        <a:lnSpc>
                          <a:spcPct val="115000"/>
                        </a:lnSpc>
                        <a:spcAft>
                          <a:spcPts val="0"/>
                        </a:spcAft>
                        <a:tabLst>
                          <a:tab pos="605790" algn="l"/>
                        </a:tabLst>
                      </a:pPr>
                      <a:r>
                        <a:rPr lang="es-EC" sz="1050" dirty="0"/>
                        <a:t>TOTAL</a:t>
                      </a:r>
                      <a:endParaRPr lang="es-EC" sz="1200" b="1" dirty="0">
                        <a:solidFill>
                          <a:srgbClr val="365F91"/>
                        </a:solidFill>
                        <a:latin typeface="Calibri"/>
                        <a:ea typeface="Times New Roman"/>
                        <a:cs typeface="Times New Roman"/>
                      </a:endParaRPr>
                    </a:p>
                  </a:txBody>
                  <a:tcPr marL="68580" marR="68580" marT="0" marB="0" anchor="ctr"/>
                </a:tc>
                <a:tc hMerge="1">
                  <a:txBody>
                    <a:bodyPr/>
                    <a:lstStyle/>
                    <a:p>
                      <a:endParaRPr lang="es-EC"/>
                    </a:p>
                  </a:txBody>
                  <a:tcPr/>
                </a:tc>
                <a:tc>
                  <a:txBody>
                    <a:bodyPr/>
                    <a:lstStyle/>
                    <a:p>
                      <a:pPr algn="ctr">
                        <a:lnSpc>
                          <a:spcPct val="115000"/>
                        </a:lnSpc>
                        <a:spcAft>
                          <a:spcPts val="0"/>
                        </a:spcAft>
                        <a:tabLst>
                          <a:tab pos="605790" algn="l"/>
                        </a:tabLst>
                      </a:pPr>
                      <a:r>
                        <a:rPr lang="es-EC" sz="1400" dirty="0"/>
                        <a:t>73</a:t>
                      </a:r>
                      <a:endParaRPr lang="es-EC" sz="1400" b="1" dirty="0">
                        <a:solidFill>
                          <a:srgbClr val="365F91"/>
                        </a:solidFill>
                        <a:latin typeface="Calibri"/>
                        <a:ea typeface="Times New Roman"/>
                        <a:cs typeface="Times New Roman"/>
                      </a:endParaRPr>
                    </a:p>
                  </a:txBody>
                  <a:tcPr marL="68580" marR="68580" marT="0" marB="0" anchor="ctr"/>
                </a:tc>
                <a:tc>
                  <a:txBody>
                    <a:bodyPr/>
                    <a:lstStyle/>
                    <a:p>
                      <a:pPr algn="ctr">
                        <a:lnSpc>
                          <a:spcPct val="115000"/>
                        </a:lnSpc>
                        <a:spcAft>
                          <a:spcPts val="0"/>
                        </a:spcAft>
                        <a:tabLst>
                          <a:tab pos="605790" algn="l"/>
                        </a:tabLst>
                      </a:pPr>
                      <a:r>
                        <a:rPr lang="es-EC" sz="1400" dirty="0"/>
                        <a:t>16</a:t>
                      </a:r>
                      <a:endParaRPr lang="es-EC" sz="1400" b="1" dirty="0">
                        <a:solidFill>
                          <a:srgbClr val="365F91"/>
                        </a:solidFill>
                        <a:latin typeface="Calibri"/>
                        <a:ea typeface="Times New Roman"/>
                        <a:cs typeface="Times New Roman"/>
                      </a:endParaRPr>
                    </a:p>
                  </a:txBody>
                  <a:tcPr marL="68580" marR="68580" marT="0" marB="0" anchor="ctr"/>
                </a:tc>
                <a:tc>
                  <a:txBody>
                    <a:bodyPr/>
                    <a:lstStyle/>
                    <a:p>
                      <a:pPr marL="111760" indent="-269875" algn="ctr">
                        <a:lnSpc>
                          <a:spcPct val="115000"/>
                        </a:lnSpc>
                        <a:spcAft>
                          <a:spcPts val="0"/>
                        </a:spcAft>
                        <a:tabLst>
                          <a:tab pos="605790" algn="l"/>
                        </a:tabLst>
                      </a:pPr>
                      <a:r>
                        <a:rPr lang="es-EC" sz="1400" dirty="0"/>
                        <a:t>15</a:t>
                      </a:r>
                      <a:endParaRPr lang="es-EC" sz="1400" b="1" dirty="0">
                        <a:solidFill>
                          <a:srgbClr val="365F91"/>
                        </a:solidFill>
                        <a:latin typeface="Calibri"/>
                        <a:ea typeface="Times New Roman"/>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DSC04056.JPG"/>
          <p:cNvPicPr>
            <a:picLocks noChangeAspect="1"/>
          </p:cNvPicPr>
          <p:nvPr/>
        </p:nvPicPr>
        <p:blipFill>
          <a:blip r:embed="rId2" cstate="print"/>
          <a:stretch>
            <a:fillRect/>
          </a:stretch>
        </p:blipFill>
        <p:spPr>
          <a:xfrm>
            <a:off x="4572000" y="728700"/>
            <a:ext cx="3786860" cy="5049148"/>
          </a:xfrm>
          <a:prstGeom prst="rect">
            <a:avLst/>
          </a:prstGeom>
        </p:spPr>
      </p:pic>
      <p:sp>
        <p:nvSpPr>
          <p:cNvPr id="2" name="1 Título"/>
          <p:cNvSpPr>
            <a:spLocks noGrp="1"/>
          </p:cNvSpPr>
          <p:nvPr>
            <p:ph type="title"/>
          </p:nvPr>
        </p:nvSpPr>
        <p:spPr>
          <a:xfrm>
            <a:off x="457200" y="274638"/>
            <a:ext cx="5915000" cy="319047"/>
          </a:xfrm>
        </p:spPr>
        <p:txBody>
          <a:bodyPr>
            <a:noAutofit/>
          </a:bodyPr>
          <a:lstStyle/>
          <a:p>
            <a:r>
              <a:rPr lang="es-ES" sz="3200" dirty="0" smtClean="0"/>
              <a:t>AREAS VERDES</a:t>
            </a:r>
            <a:endParaRPr lang="es-ES" sz="3200" dirty="0"/>
          </a:p>
        </p:txBody>
      </p:sp>
      <p:pic>
        <p:nvPicPr>
          <p:cNvPr id="4" name="3 Imagen" descr="MAPA DE AREAS VERDES.jpg"/>
          <p:cNvPicPr>
            <a:picLocks noChangeAspect="1"/>
          </p:cNvPicPr>
          <p:nvPr/>
        </p:nvPicPr>
        <p:blipFill>
          <a:blip r:embed="rId3" cstate="print"/>
          <a:srcRect l="7318" t="9313" r="6391" b="29000"/>
          <a:stretch>
            <a:fillRect/>
          </a:stretch>
        </p:blipFill>
        <p:spPr>
          <a:xfrm>
            <a:off x="206515" y="593684"/>
            <a:ext cx="5120516" cy="5175575"/>
          </a:xfrm>
          <a:prstGeom prst="rect">
            <a:avLst/>
          </a:prstGeom>
        </p:spPr>
      </p:pic>
      <p:pic>
        <p:nvPicPr>
          <p:cNvPr id="5" name="4 Imagen" descr="DSC04052.JPG"/>
          <p:cNvPicPr>
            <a:picLocks noChangeAspect="1"/>
          </p:cNvPicPr>
          <p:nvPr/>
        </p:nvPicPr>
        <p:blipFill>
          <a:blip r:embed="rId4" cstate="print"/>
          <a:stretch>
            <a:fillRect/>
          </a:stretch>
        </p:blipFill>
        <p:spPr>
          <a:xfrm>
            <a:off x="3536885" y="2663915"/>
            <a:ext cx="4731973" cy="3548980"/>
          </a:xfrm>
          <a:prstGeom prst="rect">
            <a:avLst/>
          </a:prstGeom>
        </p:spPr>
      </p:pic>
      <p:pic>
        <p:nvPicPr>
          <p:cNvPr id="6" name="5 Imagen" descr="DSC04055.JPG"/>
          <p:cNvPicPr>
            <a:picLocks noChangeAspect="1"/>
          </p:cNvPicPr>
          <p:nvPr/>
        </p:nvPicPr>
        <p:blipFill>
          <a:blip r:embed="rId5" cstate="print"/>
          <a:stretch>
            <a:fillRect/>
          </a:stretch>
        </p:blipFill>
        <p:spPr>
          <a:xfrm>
            <a:off x="341530" y="998729"/>
            <a:ext cx="5002003" cy="3751503"/>
          </a:xfrm>
          <a:prstGeom prst="rect">
            <a:avLst/>
          </a:prstGeom>
        </p:spPr>
      </p:pic>
    </p:spTree>
    <p:extLst>
      <p:ext uri="{BB962C8B-B14F-4D97-AF65-F5344CB8AC3E}">
        <p14:creationId xmlns:p14="http://schemas.microsoft.com/office/powerpoint/2010/main" val="24745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3619745" cy="724092"/>
          </a:xfrm>
        </p:spPr>
        <p:txBody>
          <a:bodyPr>
            <a:normAutofit/>
          </a:bodyPr>
          <a:lstStyle/>
          <a:p>
            <a:r>
              <a:rPr lang="es-ES" sz="2400" b="1" dirty="0" smtClean="0"/>
              <a:t>PATRIMONIO INTANGIBLE</a:t>
            </a:r>
            <a:endParaRPr lang="es-ES" sz="2400" b="1" dirty="0"/>
          </a:p>
        </p:txBody>
      </p:sp>
      <p:graphicFrame>
        <p:nvGraphicFramePr>
          <p:cNvPr id="4" name="3 Tabla"/>
          <p:cNvGraphicFramePr>
            <a:graphicFrameLocks noGrp="1"/>
          </p:cNvGraphicFramePr>
          <p:nvPr>
            <p:extLst>
              <p:ext uri="{D42A27DB-BD31-4B8C-83A1-F6EECF244321}">
                <p14:modId xmlns:p14="http://schemas.microsoft.com/office/powerpoint/2010/main" val="1983445163"/>
              </p:ext>
            </p:extLst>
          </p:nvPr>
        </p:nvGraphicFramePr>
        <p:xfrm>
          <a:off x="881590" y="1009970"/>
          <a:ext cx="7605845" cy="5280487"/>
        </p:xfrm>
        <a:graphic>
          <a:graphicData uri="http://schemas.openxmlformats.org/drawingml/2006/table">
            <a:tbl>
              <a:tblPr>
                <a:tableStyleId>{775DCB02-9BB8-47FD-8907-85C794F793BA}</a:tableStyleId>
              </a:tblPr>
              <a:tblGrid>
                <a:gridCol w="2103529"/>
                <a:gridCol w="5502316"/>
              </a:tblGrid>
              <a:tr h="176546">
                <a:tc>
                  <a:txBody>
                    <a:bodyPr/>
                    <a:lstStyle/>
                    <a:p>
                      <a:pPr algn="ctr">
                        <a:lnSpc>
                          <a:spcPct val="115000"/>
                        </a:lnSpc>
                        <a:spcAft>
                          <a:spcPts val="0"/>
                        </a:spcAft>
                      </a:pPr>
                      <a:r>
                        <a:rPr lang="es-ES" sz="1400" dirty="0"/>
                        <a:t>EVENTOS</a:t>
                      </a:r>
                      <a:endParaRPr lang="es-EC" sz="1400" b="1" dirty="0">
                        <a:solidFill>
                          <a:srgbClr val="365F91"/>
                        </a:solidFill>
                        <a:latin typeface="Calibri"/>
                        <a:ea typeface="Times New Roman"/>
                        <a:cs typeface="Times New Roman"/>
                      </a:endParaRPr>
                    </a:p>
                  </a:txBody>
                  <a:tcPr marL="24349" marR="24349" marT="0" marB="0" anchor="ctr"/>
                </a:tc>
                <a:tc>
                  <a:txBody>
                    <a:bodyPr/>
                    <a:lstStyle/>
                    <a:p>
                      <a:pPr algn="ctr">
                        <a:lnSpc>
                          <a:spcPct val="115000"/>
                        </a:lnSpc>
                        <a:spcAft>
                          <a:spcPts val="0"/>
                        </a:spcAft>
                      </a:pPr>
                      <a:r>
                        <a:rPr lang="es-ES" sz="1400" dirty="0"/>
                        <a:t>DESCRIPCIÓN</a:t>
                      </a:r>
                      <a:endParaRPr lang="es-EC" sz="1400" b="1" dirty="0">
                        <a:solidFill>
                          <a:srgbClr val="365F91"/>
                        </a:solidFill>
                        <a:latin typeface="Calibri"/>
                        <a:ea typeface="Times New Roman"/>
                        <a:cs typeface="Times New Roman"/>
                      </a:endParaRPr>
                    </a:p>
                  </a:txBody>
                  <a:tcPr marL="24349" marR="24349" marT="0" marB="0" anchor="ctr"/>
                </a:tc>
              </a:tr>
              <a:tr h="735962">
                <a:tc>
                  <a:txBody>
                    <a:bodyPr/>
                    <a:lstStyle/>
                    <a:p>
                      <a:pPr algn="ctr">
                        <a:lnSpc>
                          <a:spcPct val="115000"/>
                        </a:lnSpc>
                        <a:spcAft>
                          <a:spcPts val="0"/>
                        </a:spcAft>
                      </a:pPr>
                      <a:r>
                        <a:rPr lang="es-ES" sz="1600" dirty="0"/>
                        <a:t>Celebraciones Religiosas</a:t>
                      </a:r>
                      <a:endParaRPr lang="es-EC" sz="1600" dirty="0">
                        <a:solidFill>
                          <a:srgbClr val="365F91"/>
                        </a:solidFill>
                        <a:latin typeface="Calibri"/>
                        <a:ea typeface="Times New Roman"/>
                        <a:cs typeface="Times New Roman"/>
                      </a:endParaRPr>
                    </a:p>
                  </a:txBody>
                  <a:tcPr marL="24349" marR="24349" marT="0" marB="0" anchor="ctr"/>
                </a:tc>
                <a:tc>
                  <a:txBody>
                    <a:bodyPr/>
                    <a:lstStyle/>
                    <a:p>
                      <a:pPr marL="342900" lvl="0" indent="-342900" algn="just">
                        <a:lnSpc>
                          <a:spcPct val="115000"/>
                        </a:lnSpc>
                        <a:spcAft>
                          <a:spcPts val="0"/>
                        </a:spcAft>
                        <a:buFont typeface="+mj-lt"/>
                        <a:buNone/>
                      </a:pPr>
                      <a:r>
                        <a:rPr lang="es-ES" sz="1600" dirty="0" smtClean="0"/>
                        <a:t>La </a:t>
                      </a:r>
                      <a:r>
                        <a:rPr lang="es-ES" sz="1600" dirty="0"/>
                        <a:t>Semana Santa</a:t>
                      </a:r>
                      <a:endParaRPr lang="es-EC" sz="1600" dirty="0"/>
                    </a:p>
                    <a:p>
                      <a:pPr marL="342900" lvl="0" indent="-342900" algn="just">
                        <a:lnSpc>
                          <a:spcPct val="115000"/>
                        </a:lnSpc>
                        <a:spcAft>
                          <a:spcPts val="0"/>
                        </a:spcAft>
                        <a:buFont typeface="+mj-lt"/>
                        <a:buNone/>
                      </a:pPr>
                      <a:r>
                        <a:rPr lang="es-ES" sz="1600" dirty="0"/>
                        <a:t>El  Pase del Niño</a:t>
                      </a:r>
                      <a:endParaRPr lang="es-EC" sz="1600" dirty="0"/>
                    </a:p>
                    <a:p>
                      <a:pPr marL="342900" lvl="0" indent="-342900" algn="just">
                        <a:lnSpc>
                          <a:spcPct val="115000"/>
                        </a:lnSpc>
                        <a:spcAft>
                          <a:spcPts val="0"/>
                        </a:spcAft>
                        <a:buFont typeface="+mj-lt"/>
                        <a:buNone/>
                      </a:pPr>
                      <a:endParaRPr lang="es-EC" sz="1600" b="1" dirty="0">
                        <a:solidFill>
                          <a:srgbClr val="365F91"/>
                        </a:solidFill>
                        <a:latin typeface="Times New Roman"/>
                        <a:ea typeface="Times New Roman"/>
                        <a:cs typeface="Times New Roman"/>
                      </a:endParaRPr>
                    </a:p>
                  </a:txBody>
                  <a:tcPr marL="24349" marR="24349" marT="0" marB="0" anchor="ctr"/>
                </a:tc>
              </a:tr>
              <a:tr h="597861">
                <a:tc>
                  <a:txBody>
                    <a:bodyPr/>
                    <a:lstStyle/>
                    <a:p>
                      <a:pPr algn="ctr">
                        <a:lnSpc>
                          <a:spcPct val="115000"/>
                        </a:lnSpc>
                        <a:spcAft>
                          <a:spcPts val="0"/>
                        </a:spcAft>
                      </a:pPr>
                      <a:r>
                        <a:rPr lang="es-ES" sz="1600" dirty="0"/>
                        <a:t>Fiesta</a:t>
                      </a:r>
                      <a:endParaRPr lang="es-EC" sz="1600" dirty="0">
                        <a:solidFill>
                          <a:srgbClr val="365F91"/>
                        </a:solidFill>
                        <a:latin typeface="Calibri"/>
                        <a:ea typeface="Times New Roman"/>
                        <a:cs typeface="Times New Roman"/>
                      </a:endParaRPr>
                    </a:p>
                  </a:txBody>
                  <a:tcPr marL="24349" marR="24349" marT="0" marB="0" anchor="ctr"/>
                </a:tc>
                <a:tc>
                  <a:txBody>
                    <a:bodyPr/>
                    <a:lstStyle/>
                    <a:p>
                      <a:pPr algn="just">
                        <a:lnSpc>
                          <a:spcPct val="115000"/>
                        </a:lnSpc>
                        <a:spcAft>
                          <a:spcPts val="0"/>
                        </a:spcAft>
                      </a:pPr>
                      <a:r>
                        <a:rPr lang="es-ES" sz="1600" dirty="0" smtClean="0"/>
                        <a:t>"</a:t>
                      </a:r>
                      <a:r>
                        <a:rPr lang="es-ES" sz="1600" dirty="0"/>
                        <a:t>Fiestas del Maíz y del Turismo</a:t>
                      </a:r>
                      <a:r>
                        <a:rPr lang="es-ES" sz="1600" dirty="0" smtClean="0"/>
                        <a:t>".</a:t>
                      </a:r>
                      <a:endParaRPr lang="es-EC" sz="1600" dirty="0">
                        <a:solidFill>
                          <a:srgbClr val="365F91"/>
                        </a:solidFill>
                        <a:latin typeface="Calibri"/>
                        <a:ea typeface="Times New Roman"/>
                        <a:cs typeface="Times New Roman"/>
                      </a:endParaRPr>
                    </a:p>
                  </a:txBody>
                  <a:tcPr marL="24349" marR="24349" marT="0" marB="0" anchor="ctr"/>
                </a:tc>
              </a:tr>
              <a:tr h="1096077">
                <a:tc>
                  <a:txBody>
                    <a:bodyPr/>
                    <a:lstStyle/>
                    <a:p>
                      <a:pPr algn="ctr">
                        <a:lnSpc>
                          <a:spcPct val="115000"/>
                        </a:lnSpc>
                        <a:spcAft>
                          <a:spcPts val="0"/>
                        </a:spcAft>
                      </a:pPr>
                      <a:r>
                        <a:rPr lang="es-ES" sz="1600"/>
                        <a:t>Celebraciones por la</a:t>
                      </a:r>
                      <a:endParaRPr lang="es-EC" sz="1600"/>
                    </a:p>
                    <a:p>
                      <a:pPr algn="ctr">
                        <a:lnSpc>
                          <a:spcPct val="115000"/>
                        </a:lnSpc>
                        <a:spcAft>
                          <a:spcPts val="0"/>
                        </a:spcAft>
                      </a:pPr>
                      <a:r>
                        <a:rPr lang="es-ES" sz="1600"/>
                        <a:t>Fundación, cantonización y Parroquialización</a:t>
                      </a:r>
                      <a:endParaRPr lang="es-EC" sz="1600">
                        <a:solidFill>
                          <a:srgbClr val="365F91"/>
                        </a:solidFill>
                        <a:latin typeface="Calibri"/>
                        <a:ea typeface="Times New Roman"/>
                        <a:cs typeface="Times New Roman"/>
                      </a:endParaRPr>
                    </a:p>
                  </a:txBody>
                  <a:tcPr marL="24349" marR="24349" marT="0" marB="0" anchor="ctr"/>
                </a:tc>
                <a:tc>
                  <a:txBody>
                    <a:bodyPr/>
                    <a:lstStyle/>
                    <a:p>
                      <a:pPr algn="just">
                        <a:lnSpc>
                          <a:spcPct val="115000"/>
                        </a:lnSpc>
                        <a:spcAft>
                          <a:spcPts val="0"/>
                        </a:spcAft>
                      </a:pPr>
                      <a:r>
                        <a:rPr lang="es-ES" sz="1600" dirty="0"/>
                        <a:t>El 31 de Mayo de todos los años se conmemora, un año más de la Cantonización. </a:t>
                      </a:r>
                      <a:endParaRPr lang="es-EC" sz="1600" dirty="0">
                        <a:solidFill>
                          <a:srgbClr val="365F91"/>
                        </a:solidFill>
                        <a:latin typeface="Calibri"/>
                        <a:ea typeface="Times New Roman"/>
                        <a:cs typeface="Times New Roman"/>
                      </a:endParaRPr>
                    </a:p>
                  </a:txBody>
                  <a:tcPr marL="24349" marR="24349" marT="0" marB="0" anchor="ctr"/>
                </a:tc>
              </a:tr>
              <a:tr h="597861">
                <a:tc>
                  <a:txBody>
                    <a:bodyPr/>
                    <a:lstStyle/>
                    <a:p>
                      <a:pPr algn="ctr">
                        <a:lnSpc>
                          <a:spcPct val="115000"/>
                        </a:lnSpc>
                        <a:spcAft>
                          <a:spcPts val="0"/>
                        </a:spcAft>
                      </a:pPr>
                      <a:r>
                        <a:rPr lang="es-ES" sz="1600" dirty="0"/>
                        <a:t>Fiestas de San</a:t>
                      </a:r>
                      <a:endParaRPr lang="es-EC" sz="1600" dirty="0"/>
                    </a:p>
                    <a:p>
                      <a:pPr algn="ctr">
                        <a:lnSpc>
                          <a:spcPct val="115000"/>
                        </a:lnSpc>
                        <a:spcAft>
                          <a:spcPts val="0"/>
                        </a:spcAft>
                      </a:pPr>
                      <a:r>
                        <a:rPr lang="es-ES" sz="1600" dirty="0"/>
                        <a:t>Pedro de Taboada</a:t>
                      </a:r>
                      <a:endParaRPr lang="es-EC" sz="1600" dirty="0">
                        <a:solidFill>
                          <a:srgbClr val="365F91"/>
                        </a:solidFill>
                        <a:latin typeface="Calibri"/>
                        <a:ea typeface="Times New Roman"/>
                        <a:cs typeface="Times New Roman"/>
                      </a:endParaRPr>
                    </a:p>
                  </a:txBody>
                  <a:tcPr marL="24349" marR="24349" marT="0" marB="0" anchor="ctr"/>
                </a:tc>
                <a:tc>
                  <a:txBody>
                    <a:bodyPr/>
                    <a:lstStyle/>
                    <a:p>
                      <a:pPr algn="just">
                        <a:lnSpc>
                          <a:spcPct val="115000"/>
                        </a:lnSpc>
                        <a:spcAft>
                          <a:spcPts val="0"/>
                        </a:spcAft>
                      </a:pPr>
                      <a:r>
                        <a:rPr lang="es-ES" sz="1600" dirty="0" smtClean="0"/>
                        <a:t>Junio</a:t>
                      </a:r>
                      <a:r>
                        <a:rPr lang="es-ES" sz="1600" dirty="0"/>
                        <a:t>, la parroquia de San Pedro de Taboada </a:t>
                      </a:r>
                      <a:r>
                        <a:rPr lang="es-ES" sz="1600" dirty="0" smtClean="0"/>
                        <a:t>celebra su patronato</a:t>
                      </a:r>
                      <a:endParaRPr lang="es-EC" sz="1600" dirty="0">
                        <a:solidFill>
                          <a:srgbClr val="365F91"/>
                        </a:solidFill>
                        <a:latin typeface="Calibri"/>
                        <a:ea typeface="Times New Roman"/>
                        <a:cs typeface="Times New Roman"/>
                      </a:endParaRPr>
                    </a:p>
                  </a:txBody>
                  <a:tcPr marL="24349" marR="24349" marT="0" marB="0" anchor="ctr"/>
                </a:tc>
              </a:tr>
              <a:tr h="996434">
                <a:tc>
                  <a:txBody>
                    <a:bodyPr/>
                    <a:lstStyle/>
                    <a:p>
                      <a:pPr algn="ctr">
                        <a:lnSpc>
                          <a:spcPct val="115000"/>
                        </a:lnSpc>
                        <a:spcAft>
                          <a:spcPts val="0"/>
                        </a:spcAft>
                      </a:pPr>
                      <a:r>
                        <a:rPr lang="es-ES" sz="1600" dirty="0"/>
                        <a:t>Tradiciones</a:t>
                      </a:r>
                      <a:endParaRPr lang="es-EC" sz="1600" dirty="0">
                        <a:solidFill>
                          <a:srgbClr val="365F91"/>
                        </a:solidFill>
                        <a:latin typeface="Calibri"/>
                        <a:ea typeface="Times New Roman"/>
                        <a:cs typeface="Times New Roman"/>
                      </a:endParaRPr>
                    </a:p>
                  </a:txBody>
                  <a:tcPr marL="24349" marR="24349" marT="0" marB="0" anchor="ctr"/>
                </a:tc>
                <a:tc>
                  <a:txBody>
                    <a:bodyPr/>
                    <a:lstStyle/>
                    <a:p>
                      <a:pPr algn="just">
                        <a:lnSpc>
                          <a:spcPct val="115000"/>
                        </a:lnSpc>
                        <a:spcAft>
                          <a:spcPts val="0"/>
                        </a:spcAft>
                      </a:pPr>
                      <a:r>
                        <a:rPr lang="es-ES" sz="1600" dirty="0"/>
                        <a:t>1. </a:t>
                      </a:r>
                      <a:r>
                        <a:rPr lang="es-ES" sz="1600" dirty="0" smtClean="0"/>
                        <a:t>Toros Populares</a:t>
                      </a:r>
                      <a:endParaRPr lang="es-EC" sz="1600" dirty="0"/>
                    </a:p>
                    <a:p>
                      <a:pPr algn="just">
                        <a:lnSpc>
                          <a:spcPct val="115000"/>
                        </a:lnSpc>
                        <a:spcAft>
                          <a:spcPts val="0"/>
                        </a:spcAft>
                      </a:pPr>
                      <a:r>
                        <a:rPr lang="es-ES" sz="1600" dirty="0"/>
                        <a:t>2. La Posta Chasqui Kuna- </a:t>
                      </a:r>
                      <a:r>
                        <a:rPr lang="es-ES" sz="1600" dirty="0" err="1"/>
                        <a:t>Huanicuri</a:t>
                      </a:r>
                      <a:r>
                        <a:rPr lang="es-ES" sz="1600" dirty="0"/>
                        <a:t>, cuyo recorrido es de </a:t>
                      </a:r>
                      <a:r>
                        <a:rPr lang="es-ES" sz="1600" dirty="0" err="1"/>
                        <a:t>Píllaro</a:t>
                      </a:r>
                      <a:r>
                        <a:rPr lang="es-ES" sz="1600" dirty="0"/>
                        <a:t> a Sangolquí, a una distancia de 130 km, </a:t>
                      </a:r>
                      <a:endParaRPr lang="es-EC" sz="1600" dirty="0"/>
                    </a:p>
                    <a:p>
                      <a:pPr algn="just">
                        <a:lnSpc>
                          <a:spcPct val="115000"/>
                        </a:lnSpc>
                        <a:spcAft>
                          <a:spcPts val="0"/>
                        </a:spcAft>
                      </a:pPr>
                      <a:r>
                        <a:rPr lang="es-ES" sz="1600" dirty="0"/>
                        <a:t>3. El </a:t>
                      </a:r>
                      <a:r>
                        <a:rPr lang="es-ES" sz="1600" dirty="0" smtClean="0"/>
                        <a:t>Carnaval</a:t>
                      </a:r>
                      <a:endParaRPr lang="es-EC" sz="1600" dirty="0">
                        <a:solidFill>
                          <a:srgbClr val="365F91"/>
                        </a:solidFill>
                        <a:latin typeface="Calibri"/>
                        <a:ea typeface="Times New Roman"/>
                        <a:cs typeface="Times New Roman"/>
                      </a:endParaRPr>
                    </a:p>
                  </a:txBody>
                  <a:tcPr marL="24349" marR="24349" marT="0" marB="0" anchor="ctr"/>
                </a:tc>
              </a:tr>
              <a:tr h="735962">
                <a:tc>
                  <a:txBody>
                    <a:bodyPr/>
                    <a:lstStyle/>
                    <a:p>
                      <a:pPr algn="ctr">
                        <a:lnSpc>
                          <a:spcPct val="115000"/>
                        </a:lnSpc>
                        <a:spcAft>
                          <a:spcPts val="0"/>
                        </a:spcAft>
                      </a:pPr>
                      <a:r>
                        <a:rPr lang="es-ES" sz="1600"/>
                        <a:t>Platos Típicos</a:t>
                      </a:r>
                      <a:endParaRPr lang="es-EC" sz="1600">
                        <a:solidFill>
                          <a:srgbClr val="365F91"/>
                        </a:solidFill>
                        <a:latin typeface="Calibri"/>
                        <a:ea typeface="Times New Roman"/>
                        <a:cs typeface="Times New Roman"/>
                      </a:endParaRPr>
                    </a:p>
                  </a:txBody>
                  <a:tcPr marL="24349" marR="24349" marT="0" marB="0" anchor="ctr"/>
                </a:tc>
                <a:tc>
                  <a:txBody>
                    <a:bodyPr/>
                    <a:lstStyle/>
                    <a:p>
                      <a:pPr algn="just">
                        <a:lnSpc>
                          <a:spcPct val="115000"/>
                        </a:lnSpc>
                        <a:spcAft>
                          <a:spcPts val="0"/>
                        </a:spcAft>
                        <a:tabLst>
                          <a:tab pos="3200400" algn="l"/>
                        </a:tabLst>
                      </a:pPr>
                      <a:r>
                        <a:rPr lang="es-ES" sz="1600" dirty="0" err="1" smtClean="0"/>
                        <a:t>Hornado</a:t>
                      </a:r>
                      <a:r>
                        <a:rPr lang="es-ES" sz="1600" dirty="0" smtClean="0"/>
                        <a:t> </a:t>
                      </a:r>
                      <a:r>
                        <a:rPr lang="es-ES" sz="1600" dirty="0" err="1" smtClean="0"/>
                        <a:t>Sangolquileño</a:t>
                      </a:r>
                      <a:endParaRPr lang="es-ES" sz="1600" dirty="0" smtClean="0"/>
                    </a:p>
                    <a:p>
                      <a:pPr algn="just">
                        <a:lnSpc>
                          <a:spcPct val="115000"/>
                        </a:lnSpc>
                        <a:spcAft>
                          <a:spcPts val="0"/>
                        </a:spcAft>
                        <a:tabLst>
                          <a:tab pos="3200400" algn="l"/>
                        </a:tabLst>
                      </a:pPr>
                      <a:r>
                        <a:rPr lang="es-ES" sz="1600" dirty="0" smtClean="0"/>
                        <a:t>Cariucho</a:t>
                      </a:r>
                      <a:r>
                        <a:rPr lang="es-ES" sz="1600" baseline="0" dirty="0" smtClean="0"/>
                        <a:t> de San Pedro</a:t>
                      </a:r>
                    </a:p>
                    <a:p>
                      <a:pPr algn="just">
                        <a:lnSpc>
                          <a:spcPct val="115000"/>
                        </a:lnSpc>
                        <a:spcAft>
                          <a:spcPts val="0"/>
                        </a:spcAft>
                        <a:tabLst>
                          <a:tab pos="3200400" algn="l"/>
                        </a:tabLst>
                      </a:pPr>
                      <a:r>
                        <a:rPr lang="es-ES" sz="1600" baseline="0" dirty="0" smtClean="0"/>
                        <a:t>Cuy de Selva Alegre</a:t>
                      </a:r>
                      <a:endParaRPr lang="es-EC" sz="1600" dirty="0">
                        <a:solidFill>
                          <a:srgbClr val="365F91"/>
                        </a:solidFill>
                        <a:latin typeface="Calibri"/>
                        <a:ea typeface="Times New Roman"/>
                        <a:cs typeface="Times New Roman"/>
                      </a:endParaRPr>
                    </a:p>
                  </a:txBody>
                  <a:tcPr marL="24349" marR="24349" marT="0" marB="0" anchor="ctr"/>
                </a:tc>
              </a:tr>
            </a:tbl>
          </a:graphicData>
        </a:graphic>
      </p:graphicFrame>
    </p:spTree>
    <p:extLst>
      <p:ext uri="{BB962C8B-B14F-4D97-AF65-F5344CB8AC3E}">
        <p14:creationId xmlns:p14="http://schemas.microsoft.com/office/powerpoint/2010/main" val="1337965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sp>
        <p:nvSpPr>
          <p:cNvPr id="4" name="1 Título"/>
          <p:cNvSpPr txBox="1">
            <a:spLocks/>
          </p:cNvSpPr>
          <p:nvPr/>
        </p:nvSpPr>
        <p:spPr>
          <a:xfrm rot="20104389">
            <a:off x="379107" y="24997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600" b="1" dirty="0" smtClean="0">
                <a:effectLst>
                  <a:outerShdw blurRad="38100" dist="38100" dir="2700000" algn="tl">
                    <a:srgbClr val="000000">
                      <a:alpha val="43137"/>
                    </a:srgbClr>
                  </a:outerShdw>
                </a:effectLst>
              </a:rPr>
              <a:t>MOMENTO NORMATIVO</a:t>
            </a:r>
            <a:endParaRPr lang="es-E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03590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3748129298"/>
              </p:ext>
            </p:extLst>
          </p:nvPr>
        </p:nvGraphicFramePr>
        <p:xfrm>
          <a:off x="457200" y="1853825"/>
          <a:ext cx="8229600" cy="427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CuadroTexto"/>
          <p:cNvSpPr txBox="1"/>
          <p:nvPr/>
        </p:nvSpPr>
        <p:spPr>
          <a:xfrm>
            <a:off x="701570" y="881498"/>
            <a:ext cx="3960440" cy="523220"/>
          </a:xfrm>
          <a:prstGeom prst="rect">
            <a:avLst/>
          </a:prstGeom>
          <a:noFill/>
        </p:spPr>
        <p:txBody>
          <a:bodyPr wrap="square" rtlCol="0">
            <a:spAutoFit/>
          </a:bodyPr>
          <a:lstStyle/>
          <a:p>
            <a:r>
              <a:rPr lang="es-ES" sz="2800" b="1" dirty="0" smtClean="0"/>
              <a:t>SANGOLQUI</a:t>
            </a:r>
            <a:endParaRPr lang="es-ES" sz="2800" b="1" dirty="0"/>
          </a:p>
        </p:txBody>
      </p:sp>
      <p:sp>
        <p:nvSpPr>
          <p:cNvPr id="4" name="3 Título"/>
          <p:cNvSpPr>
            <a:spLocks noGrp="1"/>
          </p:cNvSpPr>
          <p:nvPr>
            <p:ph type="title"/>
          </p:nvPr>
        </p:nvSpPr>
        <p:spPr/>
        <p:txBody>
          <a:bodyPr/>
          <a:lstStyle/>
          <a:p>
            <a:endParaRPr lang="es-ES" dirty="0"/>
          </a:p>
        </p:txBody>
      </p:sp>
    </p:spTree>
    <p:extLst>
      <p:ext uri="{BB962C8B-B14F-4D97-AF65-F5344CB8AC3E}">
        <p14:creationId xmlns:p14="http://schemas.microsoft.com/office/powerpoint/2010/main" val="218419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S" sz="2400" b="1" dirty="0" smtClean="0"/>
              <a:t>SAN PEDRO DE TABOADA</a:t>
            </a:r>
            <a:endParaRPr lang="es-ES" sz="24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88725264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6117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323655"/>
            <a:ext cx="8229600" cy="229037"/>
          </a:xfrm>
        </p:spPr>
        <p:txBody>
          <a:bodyPr>
            <a:noAutofit/>
          </a:bodyPr>
          <a:lstStyle/>
          <a:p>
            <a:r>
              <a:rPr lang="es-ES" sz="2800" dirty="0" smtClean="0"/>
              <a:t>MARCO TEÓRICO</a:t>
            </a:r>
            <a:endParaRPr lang="es-ES" sz="2800" dirty="0"/>
          </a:p>
        </p:txBody>
      </p:sp>
      <p:graphicFrame>
        <p:nvGraphicFramePr>
          <p:cNvPr id="4" name="3 Diagrama"/>
          <p:cNvGraphicFramePr/>
          <p:nvPr/>
        </p:nvGraphicFramePr>
        <p:xfrm>
          <a:off x="341530" y="773705"/>
          <a:ext cx="8550950" cy="5535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50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S" sz="2800" b="1" dirty="0" smtClean="0"/>
              <a:t>SAN RAFAEL</a:t>
            </a:r>
            <a:endParaRPr lang="es-ES" sz="28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557185774"/>
              </p:ext>
            </p:extLst>
          </p:nvPr>
        </p:nvGraphicFramePr>
        <p:xfrm>
          <a:off x="476545" y="153879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29664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6545" y="18823"/>
            <a:ext cx="8229600" cy="962980"/>
          </a:xfrm>
        </p:spPr>
        <p:txBody>
          <a:bodyPr>
            <a:noAutofit/>
          </a:bodyPr>
          <a:lstStyle/>
          <a:p>
            <a:r>
              <a:rPr lang="es-ES" sz="2400" b="1" dirty="0" smtClean="0"/>
              <a:t>OBJETIVOS Y PROBLEMAS DEL </a:t>
            </a:r>
            <a:r>
              <a:rPr lang="es-ES" sz="2400" b="1" dirty="0"/>
              <a:t>Á</a:t>
            </a:r>
            <a:r>
              <a:rPr lang="es-ES" sz="2400" b="1" dirty="0" smtClean="0"/>
              <a:t>REA URBANA DEL CANTON RUMIÑAHUI</a:t>
            </a:r>
            <a:endParaRPr lang="es-ES" sz="2400" b="1" dirty="0"/>
          </a:p>
        </p:txBody>
      </p:sp>
      <p:graphicFrame>
        <p:nvGraphicFramePr>
          <p:cNvPr id="4" name="3 Tabla"/>
          <p:cNvGraphicFramePr>
            <a:graphicFrameLocks noGrp="1"/>
          </p:cNvGraphicFramePr>
          <p:nvPr>
            <p:extLst>
              <p:ext uri="{D42A27DB-BD31-4B8C-83A1-F6EECF244321}">
                <p14:modId xmlns:p14="http://schemas.microsoft.com/office/powerpoint/2010/main" val="3755095084"/>
              </p:ext>
            </p:extLst>
          </p:nvPr>
        </p:nvGraphicFramePr>
        <p:xfrm>
          <a:off x="431539" y="1043736"/>
          <a:ext cx="8460940" cy="5625624"/>
        </p:xfrm>
        <a:graphic>
          <a:graphicData uri="http://schemas.openxmlformats.org/drawingml/2006/table">
            <a:tbl>
              <a:tblPr firstRow="1" firstCol="1" bandRow="1">
                <a:tableStyleId>{00A15C55-8517-42AA-B614-E9B94910E393}</a:tableStyleId>
              </a:tblPr>
              <a:tblGrid>
                <a:gridCol w="870269"/>
                <a:gridCol w="3722814"/>
                <a:gridCol w="3867857"/>
              </a:tblGrid>
              <a:tr h="349135">
                <a:tc>
                  <a:txBody>
                    <a:bodyPr/>
                    <a:lstStyle/>
                    <a:p>
                      <a:pPr algn="ctr">
                        <a:lnSpc>
                          <a:spcPct val="115000"/>
                        </a:lnSpc>
                        <a:spcAft>
                          <a:spcPts val="0"/>
                        </a:spcAft>
                      </a:pPr>
                      <a:r>
                        <a:rPr lang="es-ES" sz="1000" dirty="0">
                          <a:effectLst/>
                        </a:rPr>
                        <a:t>EJE</a:t>
                      </a:r>
                      <a:endParaRPr lang="es-ES" sz="100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dirty="0">
                          <a:effectLst/>
                        </a:rPr>
                        <a:t>OBJETIVO</a:t>
                      </a:r>
                      <a:endParaRPr lang="es-ES" sz="100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a:effectLst/>
                        </a:rPr>
                        <a:t>PROBLEMA</a:t>
                      </a:r>
                      <a:endParaRPr lang="es-ES" sz="1000">
                        <a:solidFill>
                          <a:srgbClr val="365F91"/>
                        </a:solidFill>
                        <a:effectLst/>
                        <a:latin typeface="Calibri"/>
                        <a:ea typeface="Times New Roman"/>
                        <a:cs typeface="Times New Roman"/>
                      </a:endParaRPr>
                    </a:p>
                  </a:txBody>
                  <a:tcPr marL="21607" marR="21607" marT="0" marB="0" anchor="ctr"/>
                </a:tc>
              </a:tr>
              <a:tr h="186039">
                <a:tc rowSpan="4">
                  <a:txBody>
                    <a:bodyPr/>
                    <a:lstStyle/>
                    <a:p>
                      <a:pPr marL="71755" marR="71755" algn="ctr">
                        <a:lnSpc>
                          <a:spcPct val="115000"/>
                        </a:lnSpc>
                        <a:spcAft>
                          <a:spcPts val="0"/>
                        </a:spcAft>
                      </a:pPr>
                      <a:r>
                        <a:rPr lang="es-ES" sz="1000" dirty="0">
                          <a:effectLst/>
                        </a:rPr>
                        <a:t>AMBIENTAL</a:t>
                      </a:r>
                      <a:endParaRPr lang="es-ES" sz="1000" dirty="0">
                        <a:solidFill>
                          <a:srgbClr val="365F91"/>
                        </a:solidFill>
                        <a:effectLst/>
                        <a:latin typeface="Calibri"/>
                        <a:ea typeface="Times New Roman"/>
                        <a:cs typeface="Times New Roman"/>
                      </a:endParaRPr>
                    </a:p>
                  </a:txBody>
                  <a:tcPr marL="21607" marR="21607" marT="0" marB="0" anchor="ctr"/>
                </a:tc>
                <a:tc rowSpan="4">
                  <a:txBody>
                    <a:bodyPr/>
                    <a:lstStyle/>
                    <a:p>
                      <a:pPr algn="ctr">
                        <a:lnSpc>
                          <a:spcPct val="115000"/>
                        </a:lnSpc>
                        <a:spcAft>
                          <a:spcPts val="0"/>
                        </a:spcAft>
                      </a:pPr>
                      <a:r>
                        <a:rPr lang="es-ES" sz="1050" dirty="0">
                          <a:effectLst/>
                        </a:rPr>
                        <a:t>Disminuir la contaminación ambiental en el territorio urbano del cantón Rumiñahui, para proteger las fuentes de agua, el aire, el suelo y la salud de sus habitantes</a:t>
                      </a:r>
                      <a:endParaRPr lang="es-ES" sz="105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100" dirty="0">
                          <a:effectLst/>
                        </a:rPr>
                        <a:t>0% residuos sólidos reciclados.</a:t>
                      </a:r>
                      <a:endParaRPr lang="es-ES" sz="1100" dirty="0">
                        <a:solidFill>
                          <a:srgbClr val="365F91"/>
                        </a:solidFill>
                        <a:effectLst/>
                        <a:latin typeface="Calibri"/>
                        <a:ea typeface="Times New Roman"/>
                        <a:cs typeface="Times New Roman"/>
                      </a:endParaRPr>
                    </a:p>
                  </a:txBody>
                  <a:tcPr marL="21607" marR="21607" marT="0" marB="0" anchor="ctr"/>
                </a:tc>
              </a:tr>
              <a:tr h="18603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100" dirty="0">
                          <a:effectLst/>
                        </a:rPr>
                        <a:t>23% de las Fuentes fijas industriales no cumplen estándares.</a:t>
                      </a:r>
                      <a:endParaRPr lang="es-ES" sz="1100" dirty="0">
                        <a:solidFill>
                          <a:srgbClr val="365F91"/>
                        </a:solidFill>
                        <a:effectLst/>
                        <a:latin typeface="Calibri"/>
                        <a:ea typeface="Times New Roman"/>
                        <a:cs typeface="Times New Roman"/>
                      </a:endParaRPr>
                    </a:p>
                  </a:txBody>
                  <a:tcPr marL="21607" marR="21607" marT="0" marB="0" anchor="ctr"/>
                </a:tc>
              </a:tr>
              <a:tr h="18603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100" dirty="0">
                          <a:effectLst/>
                        </a:rPr>
                        <a:t>Estado de los ríos principales según estar ICA: "Malo".</a:t>
                      </a:r>
                      <a:endParaRPr lang="es-ES" sz="1100" dirty="0">
                        <a:solidFill>
                          <a:srgbClr val="365F91"/>
                        </a:solidFill>
                        <a:effectLst/>
                        <a:latin typeface="Calibri"/>
                        <a:ea typeface="Times New Roman"/>
                        <a:cs typeface="Times New Roman"/>
                      </a:endParaRPr>
                    </a:p>
                  </a:txBody>
                  <a:tcPr marL="21607" marR="21607" marT="0" marB="0" anchor="ctr"/>
                </a:tc>
              </a:tr>
              <a:tr h="169114">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000" dirty="0">
                          <a:effectLst/>
                        </a:rPr>
                        <a:t>En la zona residencial y comercial los niveles de ruido exceden la norma.</a:t>
                      </a:r>
                      <a:endParaRPr lang="es-ES" sz="1000" dirty="0">
                        <a:solidFill>
                          <a:srgbClr val="365F91"/>
                        </a:solidFill>
                        <a:effectLst/>
                        <a:latin typeface="Calibri"/>
                        <a:ea typeface="Times New Roman"/>
                        <a:cs typeface="Times New Roman"/>
                      </a:endParaRPr>
                    </a:p>
                  </a:txBody>
                  <a:tcPr marL="21607" marR="21607" marT="0" marB="0" anchor="ctr"/>
                </a:tc>
              </a:tr>
              <a:tr h="169114">
                <a:tc rowSpan="3">
                  <a:txBody>
                    <a:bodyPr/>
                    <a:lstStyle/>
                    <a:p>
                      <a:pPr marL="71755" marR="71755" algn="ctr">
                        <a:lnSpc>
                          <a:spcPct val="115000"/>
                        </a:lnSpc>
                        <a:spcAft>
                          <a:spcPts val="0"/>
                        </a:spcAft>
                      </a:pPr>
                      <a:r>
                        <a:rPr lang="es-ES" sz="1000" dirty="0">
                          <a:effectLst/>
                        </a:rPr>
                        <a:t>ECONOMICO</a:t>
                      </a:r>
                      <a:endParaRPr lang="es-ES" sz="1000" dirty="0">
                        <a:solidFill>
                          <a:srgbClr val="365F91"/>
                        </a:solidFill>
                        <a:effectLst/>
                        <a:latin typeface="Calibri"/>
                        <a:ea typeface="Times New Roman"/>
                        <a:cs typeface="Times New Roman"/>
                      </a:endParaRPr>
                    </a:p>
                  </a:txBody>
                  <a:tcPr marL="21607" marR="21607" marT="0" marB="0" anchor="ctr"/>
                </a:tc>
                <a:tc rowSpan="3">
                  <a:txBody>
                    <a:bodyPr/>
                    <a:lstStyle/>
                    <a:p>
                      <a:pPr algn="ctr">
                        <a:lnSpc>
                          <a:spcPct val="115000"/>
                        </a:lnSpc>
                        <a:spcAft>
                          <a:spcPts val="0"/>
                        </a:spcAft>
                      </a:pPr>
                      <a:r>
                        <a:rPr lang="es-ES" sz="1000" dirty="0">
                          <a:effectLst/>
                        </a:rPr>
                        <a:t>Aumentar los procesos de desarrollo económico local, poniendo una atención especial en el sector de la economía social y solidaria para que mejoren los ingresos de los </a:t>
                      </a:r>
                      <a:r>
                        <a:rPr lang="es-ES" sz="1000" dirty="0" smtClean="0">
                          <a:effectLst/>
                        </a:rPr>
                        <a:t>ciudadanos.</a:t>
                      </a:r>
                      <a:endParaRPr lang="es-ES" sz="100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a:effectLst/>
                        </a:rPr>
                        <a:t>No existe un camal municipal.</a:t>
                      </a:r>
                      <a:endParaRPr lang="es-ES" sz="1000">
                        <a:solidFill>
                          <a:srgbClr val="365F91"/>
                        </a:solidFill>
                        <a:effectLst/>
                        <a:latin typeface="Calibri"/>
                        <a:ea typeface="Times New Roman"/>
                        <a:cs typeface="Times New Roman"/>
                      </a:endParaRPr>
                    </a:p>
                  </a:txBody>
                  <a:tcPr marL="21607" marR="21607" marT="0" marB="0" anchor="ctr"/>
                </a:tc>
              </a:tr>
              <a:tr h="169114">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000">
                          <a:effectLst/>
                        </a:rPr>
                        <a:t>48,6% de los vendedores de los mercados no tienen permiso municipal.</a:t>
                      </a:r>
                      <a:endParaRPr lang="es-ES" sz="1000">
                        <a:solidFill>
                          <a:srgbClr val="365F91"/>
                        </a:solidFill>
                        <a:effectLst/>
                        <a:latin typeface="Calibri"/>
                        <a:ea typeface="Times New Roman"/>
                        <a:cs typeface="Times New Roman"/>
                      </a:endParaRPr>
                    </a:p>
                  </a:txBody>
                  <a:tcPr marL="21607" marR="21607" marT="0" marB="0" anchor="ctr"/>
                </a:tc>
              </a:tr>
              <a:tr h="190205">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000">
                          <a:effectLst/>
                        </a:rPr>
                        <a:t>Falta de control sanitario en locales que manipulan alimentos.</a:t>
                      </a:r>
                      <a:endParaRPr lang="es-ES" sz="1000">
                        <a:solidFill>
                          <a:srgbClr val="365F91"/>
                        </a:solidFill>
                        <a:effectLst/>
                        <a:latin typeface="Calibri"/>
                        <a:ea typeface="Times New Roman"/>
                        <a:cs typeface="Times New Roman"/>
                      </a:endParaRPr>
                    </a:p>
                  </a:txBody>
                  <a:tcPr marL="21607" marR="21607" marT="0" marB="0" anchor="ctr"/>
                </a:tc>
              </a:tr>
              <a:tr h="348774">
                <a:tc rowSpan="7">
                  <a:txBody>
                    <a:bodyPr/>
                    <a:lstStyle/>
                    <a:p>
                      <a:pPr marL="71755" marR="71755" algn="ctr">
                        <a:lnSpc>
                          <a:spcPct val="115000"/>
                        </a:lnSpc>
                        <a:spcAft>
                          <a:spcPts val="0"/>
                        </a:spcAft>
                      </a:pPr>
                      <a:r>
                        <a:rPr lang="es-ES" sz="1000" dirty="0">
                          <a:effectLst/>
                        </a:rPr>
                        <a:t>SOCIOCULTURAL</a:t>
                      </a:r>
                      <a:endParaRPr lang="es-ES" sz="1000" dirty="0">
                        <a:solidFill>
                          <a:srgbClr val="365F91"/>
                        </a:solidFill>
                        <a:effectLst/>
                        <a:latin typeface="Calibri"/>
                        <a:ea typeface="Times New Roman"/>
                        <a:cs typeface="Times New Roman"/>
                      </a:endParaRPr>
                    </a:p>
                  </a:txBody>
                  <a:tcPr marL="21607" marR="21607" marT="0" marB="0" vert="vert270" anchor="ctr"/>
                </a:tc>
                <a:tc>
                  <a:txBody>
                    <a:bodyPr/>
                    <a:lstStyle/>
                    <a:p>
                      <a:pPr algn="ctr">
                        <a:lnSpc>
                          <a:spcPct val="115000"/>
                        </a:lnSpc>
                        <a:spcAft>
                          <a:spcPts val="0"/>
                        </a:spcAft>
                      </a:pPr>
                      <a:r>
                        <a:rPr lang="es-ES" sz="1000" dirty="0">
                          <a:effectLst/>
                        </a:rPr>
                        <a:t>Aumentar las campañas que promuevan </a:t>
                      </a:r>
                      <a:r>
                        <a:rPr lang="es-ES" sz="1000" dirty="0" smtClean="0">
                          <a:effectLst/>
                        </a:rPr>
                        <a:t>la</a:t>
                      </a:r>
                      <a:r>
                        <a:rPr lang="es-ES" sz="1000" baseline="0" dirty="0" smtClean="0">
                          <a:effectLst/>
                        </a:rPr>
                        <a:t> c</a:t>
                      </a:r>
                      <a:r>
                        <a:rPr lang="es-ES" sz="1000" dirty="0" smtClean="0">
                          <a:effectLst/>
                        </a:rPr>
                        <a:t>ultura, </a:t>
                      </a:r>
                      <a:r>
                        <a:rPr lang="es-ES" sz="1000" dirty="0">
                          <a:effectLst/>
                        </a:rPr>
                        <a:t>las artes, actividades deportivas y recreativas para el beneficio de la colectividad.</a:t>
                      </a:r>
                      <a:endParaRPr lang="es-ES" sz="100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a:effectLst/>
                        </a:rPr>
                        <a:t>Bajo espacio recreacional y de espacios verdes per cápita.</a:t>
                      </a:r>
                      <a:endParaRPr lang="es-ES" sz="1000">
                        <a:solidFill>
                          <a:srgbClr val="365F91"/>
                        </a:solidFill>
                        <a:effectLst/>
                        <a:latin typeface="Calibri"/>
                        <a:ea typeface="Times New Roman"/>
                        <a:cs typeface="Times New Roman"/>
                      </a:endParaRPr>
                    </a:p>
                  </a:txBody>
                  <a:tcPr marL="21607" marR="21607" marT="0" marB="0" anchor="ctr"/>
                </a:tc>
              </a:tr>
              <a:tr h="210242">
                <a:tc vMerge="1">
                  <a:txBody>
                    <a:bodyPr/>
                    <a:lstStyle/>
                    <a:p>
                      <a:endParaRPr lang="es-ES"/>
                    </a:p>
                  </a:txBody>
                  <a:tcPr/>
                </a:tc>
                <a:tc rowSpan="4">
                  <a:txBody>
                    <a:bodyPr/>
                    <a:lstStyle/>
                    <a:p>
                      <a:pPr algn="ctr">
                        <a:lnSpc>
                          <a:spcPct val="115000"/>
                        </a:lnSpc>
                        <a:spcAft>
                          <a:spcPts val="0"/>
                        </a:spcAft>
                      </a:pPr>
                      <a:r>
                        <a:rPr lang="es-ES" sz="1200" dirty="0">
                          <a:effectLst/>
                        </a:rPr>
                        <a:t>Aumentar la prestación de servicios que satisfagan necesidades colectivas </a:t>
                      </a:r>
                      <a:r>
                        <a:rPr lang="es-ES" sz="1200" dirty="0" smtClean="0">
                          <a:effectLst/>
                        </a:rPr>
                        <a:t>.</a:t>
                      </a:r>
                      <a:endParaRPr lang="es-ES" sz="120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50" dirty="0">
                          <a:effectLst/>
                        </a:rPr>
                        <a:t>Alta dependencia del Sistema del </a:t>
                      </a:r>
                      <a:r>
                        <a:rPr lang="es-ES" sz="1050" dirty="0" err="1" smtClean="0">
                          <a:effectLst/>
                        </a:rPr>
                        <a:t>Molinuco</a:t>
                      </a:r>
                      <a:r>
                        <a:rPr lang="es-ES" sz="1050" baseline="0" dirty="0" smtClean="0">
                          <a:effectLst/>
                        </a:rPr>
                        <a:t> -</a:t>
                      </a:r>
                      <a:r>
                        <a:rPr lang="es-ES" sz="1050" dirty="0" smtClean="0">
                          <a:effectLst/>
                        </a:rPr>
                        <a:t> </a:t>
                      </a:r>
                      <a:r>
                        <a:rPr lang="es-ES" sz="1050" dirty="0">
                          <a:effectLst/>
                        </a:rPr>
                        <a:t>Agua Potable.</a:t>
                      </a:r>
                      <a:endParaRPr lang="es-ES" sz="1050" dirty="0">
                        <a:solidFill>
                          <a:srgbClr val="365F91"/>
                        </a:solidFill>
                        <a:effectLst/>
                        <a:latin typeface="Calibri"/>
                        <a:ea typeface="Times New Roman"/>
                        <a:cs typeface="Times New Roman"/>
                      </a:endParaRPr>
                    </a:p>
                  </a:txBody>
                  <a:tcPr marL="21607" marR="21607" marT="0" marB="0" anchor="ctr"/>
                </a:tc>
              </a:tr>
              <a:tr h="18603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100" dirty="0">
                          <a:effectLst/>
                        </a:rPr>
                        <a:t>Muy bajo espacio público per cápita</a:t>
                      </a:r>
                      <a:endParaRPr lang="es-ES" sz="1100" dirty="0">
                        <a:solidFill>
                          <a:srgbClr val="365F91"/>
                        </a:solidFill>
                        <a:effectLst/>
                        <a:latin typeface="Calibri"/>
                        <a:ea typeface="Times New Roman"/>
                        <a:cs typeface="Times New Roman"/>
                      </a:endParaRPr>
                    </a:p>
                  </a:txBody>
                  <a:tcPr marL="21607" marR="21607" marT="0" marB="0" anchor="ctr"/>
                </a:tc>
              </a:tr>
              <a:tr h="18603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100" dirty="0">
                          <a:effectLst/>
                        </a:rPr>
                        <a:t>Malas condiciones sanitarias de los mercados y plazas.</a:t>
                      </a:r>
                      <a:endParaRPr lang="es-ES" sz="1100" dirty="0">
                        <a:solidFill>
                          <a:srgbClr val="365F91"/>
                        </a:solidFill>
                        <a:effectLst/>
                        <a:latin typeface="Calibri"/>
                        <a:ea typeface="Times New Roman"/>
                        <a:cs typeface="Times New Roman"/>
                      </a:endParaRPr>
                    </a:p>
                  </a:txBody>
                  <a:tcPr marL="21607" marR="21607" marT="0" marB="0" anchor="ctr"/>
                </a:tc>
              </a:tr>
              <a:tr h="186039">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100" dirty="0">
                          <a:effectLst/>
                        </a:rPr>
                        <a:t>El cementerio ha sobre pasado su capacidad.</a:t>
                      </a:r>
                      <a:endParaRPr lang="es-ES" sz="1100" dirty="0">
                        <a:solidFill>
                          <a:srgbClr val="365F91"/>
                        </a:solidFill>
                        <a:effectLst/>
                        <a:latin typeface="Calibri"/>
                        <a:ea typeface="Times New Roman"/>
                        <a:cs typeface="Times New Roman"/>
                      </a:endParaRPr>
                    </a:p>
                  </a:txBody>
                  <a:tcPr marL="21607" marR="21607" marT="0" marB="0" anchor="ctr"/>
                </a:tc>
              </a:tr>
              <a:tr h="177577">
                <a:tc vMerge="1">
                  <a:txBody>
                    <a:bodyPr/>
                    <a:lstStyle/>
                    <a:p>
                      <a:endParaRPr lang="es-ES"/>
                    </a:p>
                  </a:txBody>
                  <a:tcPr/>
                </a:tc>
                <a:tc rowSpan="2">
                  <a:txBody>
                    <a:bodyPr/>
                    <a:lstStyle/>
                    <a:p>
                      <a:pPr algn="ctr">
                        <a:lnSpc>
                          <a:spcPct val="115000"/>
                        </a:lnSpc>
                        <a:spcAft>
                          <a:spcPts val="0"/>
                        </a:spcAft>
                      </a:pPr>
                      <a:r>
                        <a:rPr lang="es-ES" sz="1000" dirty="0">
                          <a:effectLst/>
                        </a:rPr>
                        <a:t>Incrementar la calidad de las prestaciones de salud, </a:t>
                      </a:r>
                      <a:r>
                        <a:rPr lang="es-ES" sz="1000" dirty="0" smtClean="0">
                          <a:effectLst/>
                        </a:rPr>
                        <a:t>así </a:t>
                      </a:r>
                      <a:r>
                        <a:rPr lang="es-ES" sz="1000" dirty="0">
                          <a:effectLst/>
                        </a:rPr>
                        <a:t>también de la educación para responder a las necesidades </a:t>
                      </a:r>
                      <a:r>
                        <a:rPr lang="es-ES" sz="1000" dirty="0" smtClean="0">
                          <a:effectLst/>
                        </a:rPr>
                        <a:t>de </a:t>
                      </a:r>
                      <a:r>
                        <a:rPr lang="es-ES" sz="1000" dirty="0">
                          <a:effectLst/>
                        </a:rPr>
                        <a:t>la población.</a:t>
                      </a:r>
                      <a:endParaRPr lang="es-ES" sz="100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50" dirty="0">
                          <a:effectLst/>
                        </a:rPr>
                        <a:t>Hospital cantonal con más de 51 años de antigüedad.</a:t>
                      </a:r>
                      <a:endParaRPr lang="es-ES" sz="1050" dirty="0">
                        <a:solidFill>
                          <a:srgbClr val="365F91"/>
                        </a:solidFill>
                        <a:effectLst/>
                        <a:latin typeface="Calibri"/>
                        <a:ea typeface="Times New Roman"/>
                        <a:cs typeface="Times New Roman"/>
                      </a:endParaRPr>
                    </a:p>
                  </a:txBody>
                  <a:tcPr marL="21607" marR="21607" marT="0" marB="0" anchor="ctr"/>
                </a:tc>
              </a:tr>
              <a:tr h="246376">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000" dirty="0">
                          <a:effectLst/>
                        </a:rPr>
                        <a:t>Déficit de camas hospitalarias (18 camas por cada 100000 habitantes)</a:t>
                      </a:r>
                      <a:endParaRPr lang="es-ES" sz="1000" dirty="0">
                        <a:solidFill>
                          <a:srgbClr val="365F91"/>
                        </a:solidFill>
                        <a:effectLst/>
                        <a:latin typeface="Calibri"/>
                        <a:ea typeface="Times New Roman"/>
                        <a:cs typeface="Times New Roman"/>
                      </a:endParaRPr>
                    </a:p>
                  </a:txBody>
                  <a:tcPr marL="21607" marR="21607" marT="0" marB="0" anchor="ctr"/>
                </a:tc>
              </a:tr>
              <a:tr h="528434">
                <a:tc rowSpan="2">
                  <a:txBody>
                    <a:bodyPr/>
                    <a:lstStyle/>
                    <a:p>
                      <a:pPr marL="71755" marR="71755" algn="ctr">
                        <a:lnSpc>
                          <a:spcPct val="115000"/>
                        </a:lnSpc>
                        <a:spcAft>
                          <a:spcPts val="0"/>
                        </a:spcAft>
                      </a:pPr>
                      <a:r>
                        <a:rPr lang="es-ES" sz="1000" dirty="0">
                          <a:effectLst/>
                        </a:rPr>
                        <a:t>POLITICO </a:t>
                      </a:r>
                      <a:r>
                        <a:rPr lang="es-ES" sz="800" dirty="0">
                          <a:effectLst/>
                        </a:rPr>
                        <a:t>INSTITUCIONAL</a:t>
                      </a:r>
                      <a:endParaRPr lang="es-ES" sz="80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a:effectLst/>
                        </a:rPr>
                        <a:t>Aumentar la participación ciudadana para el ejercicio de los derechos y la gestión democrática en torno a temas culturales, de defensa derechos y de resolución de problemas sociales cotidianos.</a:t>
                      </a:r>
                      <a:endParaRPr lang="es-ES" sz="100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dirty="0">
                          <a:effectLst/>
                        </a:rPr>
                        <a:t>Poca participación  e inclusión social en la toma de decisiones que involucran al desarrollo de la comunidad urbana.</a:t>
                      </a:r>
                      <a:endParaRPr lang="es-ES" sz="1000" dirty="0">
                        <a:solidFill>
                          <a:srgbClr val="365F91"/>
                        </a:solidFill>
                        <a:effectLst/>
                        <a:latin typeface="Calibri"/>
                        <a:ea typeface="Times New Roman"/>
                        <a:cs typeface="Times New Roman"/>
                      </a:endParaRPr>
                    </a:p>
                  </a:txBody>
                  <a:tcPr marL="21607" marR="21607" marT="0" marB="0" anchor="ctr"/>
                </a:tc>
              </a:tr>
              <a:tr h="397642">
                <a:tc vMerge="1">
                  <a:txBody>
                    <a:bodyPr/>
                    <a:lstStyle/>
                    <a:p>
                      <a:endParaRPr lang="es-ES"/>
                    </a:p>
                  </a:txBody>
                  <a:tcPr/>
                </a:tc>
                <a:tc>
                  <a:txBody>
                    <a:bodyPr/>
                    <a:lstStyle/>
                    <a:p>
                      <a:pPr algn="ctr">
                        <a:lnSpc>
                          <a:spcPct val="115000"/>
                        </a:lnSpc>
                        <a:spcAft>
                          <a:spcPts val="0"/>
                        </a:spcAft>
                      </a:pPr>
                      <a:r>
                        <a:rPr lang="es-ES" sz="1000" dirty="0">
                          <a:effectLst/>
                        </a:rPr>
                        <a:t>Disminuir la delincuencia común en todas sus manifestaciones y ámbitos</a:t>
                      </a:r>
                      <a:r>
                        <a:rPr lang="es-ES" sz="1000" dirty="0" smtClean="0">
                          <a:effectLst/>
                        </a:rPr>
                        <a:t>, </a:t>
                      </a:r>
                      <a:r>
                        <a:rPr lang="es-ES" sz="1000" dirty="0">
                          <a:effectLst/>
                        </a:rPr>
                        <a:t>para la seguridad de la población.</a:t>
                      </a:r>
                      <a:endParaRPr lang="es-ES" sz="100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dirty="0">
                          <a:effectLst/>
                        </a:rPr>
                        <a:t>Déficit de policías municipales y policía nacional</a:t>
                      </a:r>
                      <a:endParaRPr lang="es-ES" sz="1000" dirty="0">
                        <a:solidFill>
                          <a:srgbClr val="365F91"/>
                        </a:solidFill>
                        <a:effectLst/>
                        <a:latin typeface="Calibri"/>
                        <a:ea typeface="Times New Roman"/>
                        <a:cs typeface="Times New Roman"/>
                      </a:endParaRPr>
                    </a:p>
                  </a:txBody>
                  <a:tcPr marL="21607" marR="21607" marT="0" marB="0" anchor="ctr"/>
                </a:tc>
              </a:tr>
              <a:tr h="169114">
                <a:tc rowSpan="5">
                  <a:txBody>
                    <a:bodyPr/>
                    <a:lstStyle/>
                    <a:p>
                      <a:pPr marL="71755" marR="71755" algn="ctr">
                        <a:lnSpc>
                          <a:spcPct val="115000"/>
                        </a:lnSpc>
                        <a:spcAft>
                          <a:spcPts val="0"/>
                        </a:spcAft>
                      </a:pPr>
                      <a:r>
                        <a:rPr lang="es-ES" sz="900" dirty="0">
                          <a:effectLst/>
                        </a:rPr>
                        <a:t>VINCULADO AL ORDENAMIENTO</a:t>
                      </a:r>
                      <a:endParaRPr lang="es-ES" sz="900" dirty="0">
                        <a:solidFill>
                          <a:srgbClr val="365F91"/>
                        </a:solidFill>
                        <a:effectLst/>
                        <a:latin typeface="Calibri"/>
                        <a:ea typeface="Times New Roman"/>
                        <a:cs typeface="Times New Roman"/>
                      </a:endParaRPr>
                    </a:p>
                  </a:txBody>
                  <a:tcPr marL="21607" marR="21607" marT="0" marB="0" vert="vert270" anchor="ctr"/>
                </a:tc>
                <a:tc rowSpan="2">
                  <a:txBody>
                    <a:bodyPr/>
                    <a:lstStyle/>
                    <a:p>
                      <a:pPr algn="ctr">
                        <a:lnSpc>
                          <a:spcPct val="115000"/>
                        </a:lnSpc>
                        <a:spcAft>
                          <a:spcPts val="0"/>
                        </a:spcAft>
                      </a:pPr>
                      <a:r>
                        <a:rPr lang="es-ES" sz="1000">
                          <a:effectLst/>
                        </a:rPr>
                        <a:t>Aumentar el equilibrio en la localización del crecimiento urbano para promover un adecuado régimen de uso de suelo y urbanización.</a:t>
                      </a:r>
                      <a:endParaRPr lang="es-ES" sz="100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a:effectLst/>
                        </a:rPr>
                        <a:t>Incompatibilidad del Uso y Ocupación del Suelo</a:t>
                      </a:r>
                      <a:endParaRPr lang="es-ES" sz="1000">
                        <a:solidFill>
                          <a:srgbClr val="365F91"/>
                        </a:solidFill>
                        <a:effectLst/>
                        <a:latin typeface="Calibri"/>
                        <a:ea typeface="Times New Roman"/>
                        <a:cs typeface="Times New Roman"/>
                      </a:endParaRPr>
                    </a:p>
                  </a:txBody>
                  <a:tcPr marL="21607" marR="21607" marT="0" marB="0" anchor="ctr"/>
                </a:tc>
              </a:tr>
              <a:tr h="348774">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000" dirty="0">
                          <a:effectLst/>
                        </a:rPr>
                        <a:t>La información catastral no se encuentra en un sistema informático adecuado que permita solucionar problemas territoriales</a:t>
                      </a:r>
                      <a:endParaRPr lang="es-ES" sz="1000" dirty="0">
                        <a:solidFill>
                          <a:srgbClr val="365F91"/>
                        </a:solidFill>
                        <a:effectLst/>
                        <a:latin typeface="Calibri"/>
                        <a:ea typeface="Times New Roman"/>
                        <a:cs typeface="Times New Roman"/>
                      </a:endParaRPr>
                    </a:p>
                  </a:txBody>
                  <a:tcPr marL="21607" marR="21607" marT="0" marB="0" anchor="ctr"/>
                </a:tc>
              </a:tr>
              <a:tr h="169114">
                <a:tc vMerge="1">
                  <a:txBody>
                    <a:bodyPr/>
                    <a:lstStyle/>
                    <a:p>
                      <a:endParaRPr lang="es-ES"/>
                    </a:p>
                  </a:txBody>
                  <a:tcPr/>
                </a:tc>
                <a:tc rowSpan="3">
                  <a:txBody>
                    <a:bodyPr/>
                    <a:lstStyle/>
                    <a:p>
                      <a:pPr algn="ctr">
                        <a:lnSpc>
                          <a:spcPct val="115000"/>
                        </a:lnSpc>
                        <a:spcAft>
                          <a:spcPts val="0"/>
                        </a:spcAft>
                      </a:pPr>
                      <a:r>
                        <a:rPr lang="es-ES" sz="1000">
                          <a:effectLst/>
                        </a:rPr>
                        <a:t>Aumentar la calidad de la vialidad urbana, señalización, control de tránsito y transporte terrestre dentro de la circunscripción cantonal para ofrecer un mejor servicio a la comunidad.</a:t>
                      </a:r>
                      <a:endParaRPr lang="es-ES" sz="100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dirty="0">
                          <a:effectLst/>
                        </a:rPr>
                        <a:t>Mala calidad en el transporte público</a:t>
                      </a:r>
                      <a:endParaRPr lang="es-ES" sz="1000" dirty="0">
                        <a:solidFill>
                          <a:srgbClr val="365F91"/>
                        </a:solidFill>
                        <a:effectLst/>
                        <a:latin typeface="Calibri"/>
                        <a:ea typeface="Times New Roman"/>
                        <a:cs typeface="Times New Roman"/>
                      </a:endParaRPr>
                    </a:p>
                  </a:txBody>
                  <a:tcPr marL="21607" marR="21607" marT="0" marB="0" anchor="ctr"/>
                </a:tc>
              </a:tr>
              <a:tr h="169114">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000">
                          <a:effectLst/>
                        </a:rPr>
                        <a:t>Deficiente señalización vial</a:t>
                      </a:r>
                      <a:endParaRPr lang="es-ES" sz="1000">
                        <a:solidFill>
                          <a:srgbClr val="365F91"/>
                        </a:solidFill>
                        <a:effectLst/>
                        <a:latin typeface="Calibri"/>
                        <a:ea typeface="Times New Roman"/>
                        <a:cs typeface="Times New Roman"/>
                      </a:endParaRPr>
                    </a:p>
                  </a:txBody>
                  <a:tcPr marL="21607" marR="21607" marT="0" marB="0" anchor="ctr"/>
                </a:tc>
              </a:tr>
              <a:tr h="190205">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000">
                          <a:effectLst/>
                        </a:rPr>
                        <a:t>Irrespeto al peatón y ciclovías improvisadas</a:t>
                      </a:r>
                      <a:endParaRPr lang="es-ES" sz="1000">
                        <a:solidFill>
                          <a:srgbClr val="365F91"/>
                        </a:solidFill>
                        <a:effectLst/>
                        <a:latin typeface="Calibri"/>
                        <a:ea typeface="Times New Roman"/>
                        <a:cs typeface="Times New Roman"/>
                      </a:endParaRPr>
                    </a:p>
                  </a:txBody>
                  <a:tcPr marL="21607" marR="21607" marT="0" marB="0" anchor="ctr"/>
                </a:tc>
              </a:tr>
              <a:tr h="169114">
                <a:tc rowSpan="3">
                  <a:txBody>
                    <a:bodyPr/>
                    <a:lstStyle/>
                    <a:p>
                      <a:pPr marL="71755" marR="71755" algn="ctr">
                        <a:lnSpc>
                          <a:spcPct val="115000"/>
                        </a:lnSpc>
                        <a:spcAft>
                          <a:spcPts val="0"/>
                        </a:spcAft>
                      </a:pPr>
                      <a:r>
                        <a:rPr lang="es-ES" sz="1000" dirty="0">
                          <a:effectLst/>
                        </a:rPr>
                        <a:t>RIESGOS</a:t>
                      </a:r>
                      <a:endParaRPr lang="es-ES" sz="1000" dirty="0">
                        <a:solidFill>
                          <a:srgbClr val="365F91"/>
                        </a:solidFill>
                        <a:effectLst/>
                        <a:latin typeface="Calibri"/>
                        <a:ea typeface="Times New Roman"/>
                        <a:cs typeface="Times New Roman"/>
                      </a:endParaRPr>
                    </a:p>
                  </a:txBody>
                  <a:tcPr marL="21607" marR="21607" marT="0" marB="0" anchor="ctr"/>
                </a:tc>
                <a:tc rowSpan="3">
                  <a:txBody>
                    <a:bodyPr/>
                    <a:lstStyle/>
                    <a:p>
                      <a:pPr algn="ctr">
                        <a:lnSpc>
                          <a:spcPct val="115000"/>
                        </a:lnSpc>
                        <a:spcAft>
                          <a:spcPts val="0"/>
                        </a:spcAft>
                      </a:pPr>
                      <a:r>
                        <a:rPr lang="es-ES" sz="1000" dirty="0">
                          <a:effectLst/>
                        </a:rPr>
                        <a:t>Disminuir la vulnerabilidad de la población ante diversas amenazas para garantizar el bienestar de la población.</a:t>
                      </a:r>
                      <a:endParaRPr lang="es-ES" sz="1000" dirty="0">
                        <a:solidFill>
                          <a:srgbClr val="365F91"/>
                        </a:solidFill>
                        <a:effectLst/>
                        <a:latin typeface="Calibri"/>
                        <a:ea typeface="Times New Roman"/>
                        <a:cs typeface="Times New Roman"/>
                      </a:endParaRPr>
                    </a:p>
                  </a:txBody>
                  <a:tcPr marL="21607" marR="21607" marT="0" marB="0" anchor="ctr"/>
                </a:tc>
                <a:tc>
                  <a:txBody>
                    <a:bodyPr/>
                    <a:lstStyle/>
                    <a:p>
                      <a:pPr algn="ctr">
                        <a:lnSpc>
                          <a:spcPct val="115000"/>
                        </a:lnSpc>
                        <a:spcAft>
                          <a:spcPts val="0"/>
                        </a:spcAft>
                      </a:pPr>
                      <a:r>
                        <a:rPr lang="es-ES" sz="1000" dirty="0">
                          <a:effectLst/>
                        </a:rPr>
                        <a:t>Incumplimiento de la Ordenanza de Uso y Ocupación del Suelo</a:t>
                      </a:r>
                      <a:endParaRPr lang="es-ES" sz="1000" dirty="0">
                        <a:solidFill>
                          <a:srgbClr val="365F91"/>
                        </a:solidFill>
                        <a:effectLst/>
                        <a:latin typeface="Calibri"/>
                        <a:ea typeface="Times New Roman"/>
                        <a:cs typeface="Times New Roman"/>
                      </a:endParaRPr>
                    </a:p>
                  </a:txBody>
                  <a:tcPr marL="21607" marR="21607" marT="0" marB="0" anchor="ctr"/>
                </a:tc>
              </a:tr>
              <a:tr h="169114">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000">
                          <a:effectLst/>
                        </a:rPr>
                        <a:t>No existe un Sistema de Alerta Temprana ante desastres naturales</a:t>
                      </a:r>
                      <a:endParaRPr lang="es-ES" sz="1000">
                        <a:solidFill>
                          <a:srgbClr val="365F91"/>
                        </a:solidFill>
                        <a:effectLst/>
                        <a:latin typeface="Calibri"/>
                        <a:ea typeface="Times New Roman"/>
                        <a:cs typeface="Times New Roman"/>
                      </a:endParaRPr>
                    </a:p>
                  </a:txBody>
                  <a:tcPr marL="21607" marR="21607" marT="0" marB="0" anchor="ctr"/>
                </a:tc>
              </a:tr>
              <a:tr h="169114">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000" dirty="0">
                          <a:effectLst/>
                        </a:rPr>
                        <a:t>No existe un Plan de Contingencia ante desastres naturales</a:t>
                      </a:r>
                      <a:endParaRPr lang="es-ES" sz="1000" dirty="0">
                        <a:solidFill>
                          <a:srgbClr val="365F91"/>
                        </a:solidFill>
                        <a:effectLst/>
                        <a:latin typeface="Calibri"/>
                        <a:ea typeface="Times New Roman"/>
                        <a:cs typeface="Times New Roman"/>
                      </a:endParaRPr>
                    </a:p>
                  </a:txBody>
                  <a:tcPr marL="21607" marR="21607" marT="0" marB="0" anchor="ctr"/>
                </a:tc>
              </a:tr>
            </a:tbl>
          </a:graphicData>
        </a:graphic>
      </p:graphicFrame>
    </p:spTree>
    <p:extLst>
      <p:ext uri="{BB962C8B-B14F-4D97-AF65-F5344CB8AC3E}">
        <p14:creationId xmlns:p14="http://schemas.microsoft.com/office/powerpoint/2010/main" val="38252756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20321327">
            <a:off x="357872" y="2545117"/>
            <a:ext cx="8229600" cy="1143000"/>
          </a:xfrm>
        </p:spPr>
        <p:txBody>
          <a:bodyPr/>
          <a:lstStyle/>
          <a:p>
            <a:r>
              <a:rPr lang="es-ES" b="1" dirty="0" smtClean="0">
                <a:effectLst>
                  <a:outerShdw blurRad="38100" dist="38100" dir="2700000" algn="tl">
                    <a:srgbClr val="000000">
                      <a:alpha val="43137"/>
                    </a:srgbClr>
                  </a:outerShdw>
                </a:effectLst>
              </a:rPr>
              <a:t>MOMENTO ESTRATEGICO</a:t>
            </a:r>
            <a:endParaRPr lang="es-E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15346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1540" y="143635"/>
            <a:ext cx="8229600" cy="1143000"/>
          </a:xfrm>
        </p:spPr>
        <p:txBody>
          <a:bodyPr>
            <a:normAutofit/>
          </a:bodyPr>
          <a:lstStyle/>
          <a:p>
            <a:r>
              <a:rPr lang="es-ES" sz="3600" b="1" dirty="0" smtClean="0"/>
              <a:t>FORMULACION DE ESTRATEGIAS</a:t>
            </a:r>
            <a:endParaRPr lang="es-ES" sz="36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747471644"/>
              </p:ext>
            </p:extLst>
          </p:nvPr>
        </p:nvGraphicFramePr>
        <p:xfrm>
          <a:off x="457200" y="1268760"/>
          <a:ext cx="8229600" cy="4857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0915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20229447">
            <a:off x="420704" y="2506271"/>
            <a:ext cx="8229600" cy="1143000"/>
          </a:xfrm>
        </p:spPr>
        <p:txBody>
          <a:bodyPr/>
          <a:lstStyle/>
          <a:p>
            <a:r>
              <a:rPr lang="es-ES" b="1" dirty="0" smtClean="0">
                <a:effectLst>
                  <a:outerShdw blurRad="38100" dist="38100" dir="2700000" algn="tl">
                    <a:srgbClr val="000000">
                      <a:alpha val="43137"/>
                    </a:srgbClr>
                  </a:outerShdw>
                </a:effectLst>
              </a:rPr>
              <a:t>PERFILES DE PROYECTOS</a:t>
            </a:r>
            <a:endParaRPr lang="es-E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58104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8229600" cy="748680"/>
          </a:xfrm>
        </p:spPr>
        <p:txBody>
          <a:bodyPr>
            <a:normAutofit/>
          </a:bodyPr>
          <a:lstStyle/>
          <a:p>
            <a:r>
              <a:rPr lang="es-ES" sz="1800" b="1" dirty="0" smtClean="0"/>
              <a:t>1 Control de contaminación ambiental</a:t>
            </a:r>
            <a:endParaRPr lang="es-ES" sz="1800" b="1" dirty="0"/>
          </a:p>
        </p:txBody>
      </p:sp>
      <p:graphicFrame>
        <p:nvGraphicFramePr>
          <p:cNvPr id="6" name="5 Tabla"/>
          <p:cNvGraphicFramePr>
            <a:graphicFrameLocks noGrp="1"/>
          </p:cNvGraphicFramePr>
          <p:nvPr/>
        </p:nvGraphicFramePr>
        <p:xfrm>
          <a:off x="476545" y="548680"/>
          <a:ext cx="8262409" cy="5687057"/>
        </p:xfrm>
        <a:graphic>
          <a:graphicData uri="http://schemas.openxmlformats.org/drawingml/2006/table">
            <a:tbl>
              <a:tblPr/>
              <a:tblGrid>
                <a:gridCol w="3600399"/>
                <a:gridCol w="1395155"/>
                <a:gridCol w="1471231"/>
                <a:gridCol w="1795624"/>
              </a:tblGrid>
              <a:tr h="28558">
                <a:tc gridSpan="4">
                  <a:txBody>
                    <a:bodyPr/>
                    <a:lstStyle/>
                    <a:p>
                      <a:pPr algn="ctr">
                        <a:lnSpc>
                          <a:spcPct val="115000"/>
                        </a:lnSpc>
                        <a:spcAft>
                          <a:spcPts val="0"/>
                        </a:spcAft>
                      </a:pPr>
                      <a:r>
                        <a:rPr lang="es-EC" sz="1200" b="1" dirty="0">
                          <a:solidFill>
                            <a:srgbClr val="000000"/>
                          </a:solidFill>
                          <a:latin typeface="Times New Roman"/>
                          <a:ea typeface="Times New Roman"/>
                          <a:cs typeface="Times New Roman"/>
                        </a:rPr>
                        <a:t>PARROQUIAS SAN PEDRO DE TABOADA, SANGOLQUÍ, SAN RAFAEL</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w="12700" cap="flat" cmpd="sng" algn="ctr">
                      <a:solidFill>
                        <a:srgbClr val="4F81BD"/>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397570">
                <a:tc>
                  <a:txBody>
                    <a:bodyPr/>
                    <a:lstStyle/>
                    <a:p>
                      <a:pPr algn="ctr">
                        <a:lnSpc>
                          <a:spcPct val="115000"/>
                        </a:lnSpc>
                        <a:spcAft>
                          <a:spcPts val="0"/>
                        </a:spcAft>
                      </a:pPr>
                      <a:r>
                        <a:rPr lang="es-EC" sz="1200" b="1">
                          <a:solidFill>
                            <a:srgbClr val="000000"/>
                          </a:solidFill>
                          <a:latin typeface="Times New Roman"/>
                          <a:ea typeface="Times New Roman"/>
                          <a:cs typeface="Times New Roman"/>
                        </a:rPr>
                        <a:t>RESUMEN NARRATIVO DE OBJETIVOS</a:t>
                      </a:r>
                      <a:endParaRPr lang="es-EC" sz="1200">
                        <a:solidFill>
                          <a:srgbClr val="000000"/>
                        </a:solidFill>
                        <a:latin typeface="Calibri"/>
                        <a:ea typeface="Times New Roman"/>
                        <a:cs typeface="Times New Roman"/>
                      </a:endParaRPr>
                    </a:p>
                  </a:txBody>
                  <a:tcPr marL="5469" marR="5469"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dirty="0" smtClean="0">
                          <a:solidFill>
                            <a:srgbClr val="000000"/>
                          </a:solidFill>
                          <a:latin typeface="Times New Roman"/>
                          <a:ea typeface="Times New Roman"/>
                          <a:cs typeface="Times New Roman"/>
                        </a:rPr>
                        <a:t>INDICADORES</a:t>
                      </a:r>
                      <a:endParaRPr lang="es-EC" sz="1200" dirty="0">
                        <a:solidFill>
                          <a:srgbClr val="000000"/>
                        </a:solidFill>
                        <a:latin typeface="Calibri"/>
                        <a:ea typeface="Times New Roman"/>
                        <a:cs typeface="Times New Roman"/>
                      </a:endParaRPr>
                    </a:p>
                  </a:txBody>
                  <a:tcPr marL="5469" marR="5469"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dirty="0">
                          <a:solidFill>
                            <a:srgbClr val="000000"/>
                          </a:solidFill>
                          <a:latin typeface="Times New Roman"/>
                          <a:ea typeface="Times New Roman"/>
                          <a:cs typeface="Times New Roman"/>
                        </a:rPr>
                        <a:t>MEDIOS DE VERIFICACIÓN</a:t>
                      </a:r>
                      <a:endParaRPr lang="es-EC" sz="1200" dirty="0">
                        <a:solidFill>
                          <a:srgbClr val="000000"/>
                        </a:solidFill>
                        <a:latin typeface="Calibri"/>
                        <a:ea typeface="Times New Roman"/>
                        <a:cs typeface="Times New Roman"/>
                      </a:endParaRPr>
                    </a:p>
                  </a:txBody>
                  <a:tcPr marL="5469" marR="5469"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SUPUESTO</a:t>
                      </a:r>
                      <a:endParaRPr lang="es-EC" sz="1200">
                        <a:solidFill>
                          <a:srgbClr val="000000"/>
                        </a:solidFill>
                        <a:latin typeface="Calibri"/>
                        <a:ea typeface="Times New Roman"/>
                        <a:cs typeface="Times New Roman"/>
                      </a:endParaRPr>
                    </a:p>
                  </a:txBody>
                  <a:tcPr marL="5469" marR="5469"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28558">
                <a:tc gridSpan="4">
                  <a:txBody>
                    <a:bodyPr/>
                    <a:lstStyle/>
                    <a:p>
                      <a:pPr>
                        <a:lnSpc>
                          <a:spcPct val="115000"/>
                        </a:lnSpc>
                        <a:spcAft>
                          <a:spcPts val="0"/>
                        </a:spcAft>
                      </a:pPr>
                      <a:r>
                        <a:rPr lang="es-EC" sz="1200" b="1">
                          <a:solidFill>
                            <a:srgbClr val="000000"/>
                          </a:solidFill>
                          <a:latin typeface="Times New Roman"/>
                          <a:ea typeface="Times New Roman"/>
                          <a:cs typeface="Times New Roman"/>
                        </a:rPr>
                        <a:t>FIN</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345712">
                <a:tc>
                  <a:txBody>
                    <a:bodyPr/>
                    <a:lstStyle/>
                    <a:p>
                      <a:pPr algn="ctr">
                        <a:lnSpc>
                          <a:spcPct val="115000"/>
                        </a:lnSpc>
                        <a:spcAft>
                          <a:spcPts val="0"/>
                        </a:spcAft>
                        <a:tabLst>
                          <a:tab pos="646430" algn="l"/>
                        </a:tabLst>
                      </a:pPr>
                      <a:r>
                        <a:rPr lang="es-ES" sz="1200" dirty="0" smtClean="0">
                          <a:solidFill>
                            <a:srgbClr val="000000"/>
                          </a:solidFill>
                          <a:latin typeface="Times New Roman"/>
                          <a:ea typeface="Times New Roman"/>
                          <a:cs typeface="Times New Roman"/>
                        </a:rPr>
                        <a:t>Garantizar </a:t>
                      </a:r>
                      <a:r>
                        <a:rPr lang="es-ES" sz="1200" dirty="0">
                          <a:solidFill>
                            <a:srgbClr val="000000"/>
                          </a:solidFill>
                          <a:latin typeface="Times New Roman"/>
                          <a:ea typeface="Times New Roman"/>
                          <a:cs typeface="Times New Roman"/>
                        </a:rPr>
                        <a:t>los derechos de la naturaleza y promover un ambiente sano y sostenible</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 población satisfecha</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Encuestas de satisfacción</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Las autoridades y la población contribuyen a vivir en un ambiente sano</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r>
              <a:tr h="28558">
                <a:tc gridSpan="4">
                  <a:txBody>
                    <a:bodyPr/>
                    <a:lstStyle/>
                    <a:p>
                      <a:pPr>
                        <a:lnSpc>
                          <a:spcPct val="115000"/>
                        </a:lnSpc>
                        <a:spcAft>
                          <a:spcPts val="0"/>
                        </a:spcAft>
                      </a:pPr>
                      <a:r>
                        <a:rPr lang="es-EC" sz="1200" b="1" dirty="0">
                          <a:solidFill>
                            <a:srgbClr val="000000"/>
                          </a:solidFill>
                          <a:latin typeface="Times New Roman"/>
                          <a:ea typeface="Times New Roman"/>
                          <a:cs typeface="Times New Roman"/>
                        </a:rPr>
                        <a:t>PROPÓSITO</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639569">
                <a:tc rowSpan="3">
                  <a:txBody>
                    <a:bodyPr/>
                    <a:lstStyle/>
                    <a:p>
                      <a:pPr algn="ctr">
                        <a:lnSpc>
                          <a:spcPct val="115000"/>
                        </a:lnSpc>
                        <a:spcAft>
                          <a:spcPts val="0"/>
                        </a:spcAft>
                      </a:pPr>
                      <a:r>
                        <a:rPr lang="es-ES" sz="1200" dirty="0">
                          <a:solidFill>
                            <a:srgbClr val="000000"/>
                          </a:solidFill>
                          <a:latin typeface="Times New Roman"/>
                          <a:ea typeface="Times New Roman"/>
                          <a:cs typeface="Times New Roman"/>
                        </a:rPr>
                        <a:t>Disminuir la contaminación ambiental en el territorio urbano del cantón Rumiñahui, para proteger las fuentes de agua, el aire, el suelo y la salud de sus habitantes</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 de residuos sólidos tratados mensualmente</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Informes mensuales de la  Dirección de Aseo</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rowSpan="3">
                  <a:txBody>
                    <a:bodyPr/>
                    <a:lstStyle/>
                    <a:p>
                      <a:pPr algn="ctr">
                        <a:lnSpc>
                          <a:spcPct val="115000"/>
                        </a:lnSpc>
                        <a:spcAft>
                          <a:spcPts val="0"/>
                        </a:spcAft>
                      </a:pPr>
                      <a:r>
                        <a:rPr lang="es-EC" sz="1200">
                          <a:solidFill>
                            <a:srgbClr val="000000"/>
                          </a:solidFill>
                          <a:latin typeface="Times New Roman"/>
                          <a:ea typeface="Times New Roman"/>
                          <a:cs typeface="Times New Roman"/>
                        </a:rPr>
                        <a:t>La población colabora con el cuidado del medio ambiente, cumpliendo las ordenanzas vigentes.</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r>
              <a:tr h="51857">
                <a:tc vMerge="1">
                  <a:txBody>
                    <a:bodyPr/>
                    <a:lstStyle/>
                    <a:p>
                      <a:endParaRPr lang="es-EC"/>
                    </a:p>
                  </a:txBody>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ICA</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Índice de calidad del agua</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tcPr>
                </a:tc>
                <a:tc vMerge="1">
                  <a:txBody>
                    <a:bodyPr/>
                    <a:lstStyle/>
                    <a:p>
                      <a:endParaRPr lang="es-EC"/>
                    </a:p>
                  </a:txBody>
                  <a:tcPr/>
                </a:tc>
              </a:tr>
              <a:tr h="432140">
                <a:tc vMerge="1">
                  <a:txBody>
                    <a:bodyPr/>
                    <a:lstStyle/>
                    <a:p>
                      <a:endParaRPr lang="es-EC"/>
                    </a:p>
                  </a:txBody>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Nivel de Presión Sonora (NPS)</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Mapas de contaminación acústica elaborados anualmente</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vMerge="1">
                  <a:txBody>
                    <a:bodyPr/>
                    <a:lstStyle/>
                    <a:p>
                      <a:endParaRPr lang="es-EC"/>
                    </a:p>
                  </a:txBody>
                  <a:tcPr/>
                </a:tc>
              </a:tr>
              <a:tr h="28558">
                <a:tc gridSpan="4">
                  <a:txBody>
                    <a:bodyPr/>
                    <a:lstStyle/>
                    <a:p>
                      <a:pPr>
                        <a:lnSpc>
                          <a:spcPct val="115000"/>
                        </a:lnSpc>
                        <a:spcAft>
                          <a:spcPts val="0"/>
                        </a:spcAft>
                      </a:pPr>
                      <a:r>
                        <a:rPr lang="es-EC" sz="1200" b="1">
                          <a:solidFill>
                            <a:srgbClr val="000000"/>
                          </a:solidFill>
                          <a:latin typeface="Times New Roman"/>
                          <a:ea typeface="Times New Roman"/>
                          <a:cs typeface="Times New Roman"/>
                        </a:rPr>
                        <a:t>COMPONENTE</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535855">
                <a:tc>
                  <a:txBody>
                    <a:bodyPr/>
                    <a:lstStyle/>
                    <a:p>
                      <a:pPr algn="ctr">
                        <a:lnSpc>
                          <a:spcPct val="115000"/>
                        </a:lnSpc>
                        <a:spcAft>
                          <a:spcPts val="0"/>
                        </a:spcAft>
                      </a:pPr>
                      <a:r>
                        <a:rPr lang="es-EC" sz="1200">
                          <a:solidFill>
                            <a:srgbClr val="000000"/>
                          </a:solidFill>
                          <a:latin typeface="Times New Roman"/>
                          <a:ea typeface="Times New Roman"/>
                          <a:cs typeface="Times New Roman"/>
                        </a:rPr>
                        <a:t>1. Implementar sistema de reciclaje y compostaje, para tener un porcentaje considerable de residuos sólidos tratados.</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Capacidad de reciclaje y compostaje</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Kg reciclados/mes</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La población colabora con la medida, separando y clasificando sus desechos</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r>
              <a:tr h="639569">
                <a:tc>
                  <a:txBody>
                    <a:bodyPr/>
                    <a:lstStyle/>
                    <a:p>
                      <a:pPr algn="ctr">
                        <a:lnSpc>
                          <a:spcPct val="115000"/>
                        </a:lnSpc>
                        <a:spcAft>
                          <a:spcPts val="0"/>
                        </a:spcAft>
                      </a:pPr>
                      <a:r>
                        <a:rPr lang="es-EC" sz="1200">
                          <a:solidFill>
                            <a:srgbClr val="000000"/>
                          </a:solidFill>
                          <a:latin typeface="Times New Roman"/>
                          <a:ea typeface="Times New Roman"/>
                          <a:cs typeface="Times New Roman"/>
                        </a:rPr>
                        <a:t>2. Implementar plantas de tratamiento para mejorar la calidad de agua de los ríos del área urbana del cantón.</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Número de plantas y capacidad de tratamiento</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ICA, caudal tratado/ mes</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Se cuenta con el recurso económico necesario para la implementación de las plantas</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tcPr>
                </a:tc>
              </a:tr>
              <a:tr h="518569">
                <a:tc>
                  <a:txBody>
                    <a:bodyPr/>
                    <a:lstStyle/>
                    <a:p>
                      <a:pPr algn="ctr">
                        <a:lnSpc>
                          <a:spcPct val="115000"/>
                        </a:lnSpc>
                        <a:spcAft>
                          <a:spcPts val="0"/>
                        </a:spcAft>
                      </a:pPr>
                      <a:r>
                        <a:rPr lang="es-EC" sz="1200" dirty="0">
                          <a:solidFill>
                            <a:srgbClr val="000000"/>
                          </a:solidFill>
                          <a:latin typeface="Times New Roman"/>
                          <a:ea typeface="Times New Roman"/>
                          <a:cs typeface="Times New Roman"/>
                        </a:rPr>
                        <a:t>3. Implementar normas de control de contaminación acústica para disminuir  los niveles de intensidad de ruido en las zonas con mayor contaminación acústica.</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Estándares internacionales de NPS</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NPS de acuerdo al uso del suelo</a:t>
                      </a:r>
                      <a:endParaRPr lang="es-EC" sz="120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Las autoridades controlan el sector comercial que es el más contaminante</a:t>
                      </a:r>
                      <a:endParaRPr lang="es-EC" sz="1200" dirty="0">
                        <a:solidFill>
                          <a:srgbClr val="000000"/>
                        </a:solidFill>
                        <a:latin typeface="Calibri"/>
                        <a:ea typeface="Times New Roman"/>
                        <a:cs typeface="Times New Roman"/>
                      </a:endParaRPr>
                    </a:p>
                  </a:txBody>
                  <a:tcPr marL="5469" marR="5469" marT="0" marB="0" anchor="ctr">
                    <a:lnL>
                      <a:noFill/>
                    </a:lnL>
                    <a:lnR>
                      <a:noFill/>
                    </a:lnR>
                    <a:lnT>
                      <a:noFill/>
                    </a:lnT>
                    <a:lnB>
                      <a:noFill/>
                    </a:lnB>
                    <a:solidFill>
                      <a:srgbClr val="D3DFEE"/>
                    </a:solidFill>
                  </a:tcPr>
                </a:tc>
              </a:tr>
            </a:tbl>
          </a:graphicData>
        </a:graphic>
      </p:graphicFrame>
    </p:spTree>
    <p:extLst>
      <p:ext uri="{BB962C8B-B14F-4D97-AF65-F5344CB8AC3E}">
        <p14:creationId xmlns:p14="http://schemas.microsoft.com/office/powerpoint/2010/main" val="9131810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8229600" cy="388640"/>
          </a:xfrm>
        </p:spPr>
        <p:txBody>
          <a:bodyPr>
            <a:normAutofit fontScale="85000" lnSpcReduction="20000"/>
          </a:bodyPr>
          <a:lstStyle/>
          <a:p>
            <a:pPr marL="342900" lvl="1" indent="-342900">
              <a:buFont typeface="Arial" pitchFamily="34" charset="0"/>
              <a:buChar char="•"/>
            </a:pPr>
            <a:r>
              <a:rPr lang="es-ES" sz="2100" b="1" dirty="0" smtClean="0"/>
              <a:t>2</a:t>
            </a:r>
            <a:r>
              <a:rPr lang="es-ES" dirty="0" smtClean="0"/>
              <a:t> </a:t>
            </a:r>
            <a:r>
              <a:rPr lang="es-ES" sz="2100" b="1" dirty="0" smtClean="0"/>
              <a:t>Dotación de equipamiento urbano</a:t>
            </a:r>
          </a:p>
          <a:p>
            <a:endParaRPr lang="es-ES" dirty="0"/>
          </a:p>
        </p:txBody>
      </p:sp>
      <p:graphicFrame>
        <p:nvGraphicFramePr>
          <p:cNvPr id="4" name="3 Tabla"/>
          <p:cNvGraphicFramePr>
            <a:graphicFrameLocks noGrp="1"/>
          </p:cNvGraphicFramePr>
          <p:nvPr/>
        </p:nvGraphicFramePr>
        <p:xfrm>
          <a:off x="341529" y="636785"/>
          <a:ext cx="8370930" cy="5717539"/>
        </p:xfrm>
        <a:graphic>
          <a:graphicData uri="http://schemas.openxmlformats.org/drawingml/2006/table">
            <a:tbl>
              <a:tblPr/>
              <a:tblGrid>
                <a:gridCol w="2900308"/>
                <a:gridCol w="1822456"/>
                <a:gridCol w="1822456"/>
                <a:gridCol w="1825710"/>
              </a:tblGrid>
              <a:tr h="226347">
                <a:tc gridSpan="4">
                  <a:txBody>
                    <a:bodyPr/>
                    <a:lstStyle/>
                    <a:p>
                      <a:pPr algn="ctr">
                        <a:lnSpc>
                          <a:spcPct val="115000"/>
                        </a:lnSpc>
                        <a:spcAft>
                          <a:spcPts val="0"/>
                        </a:spcAft>
                      </a:pPr>
                      <a:r>
                        <a:rPr lang="es-EC" sz="1200" b="1" dirty="0">
                          <a:solidFill>
                            <a:srgbClr val="000000"/>
                          </a:solidFill>
                          <a:latin typeface="Times New Roman"/>
                          <a:ea typeface="Times New Roman"/>
                          <a:cs typeface="Times New Roman"/>
                        </a:rPr>
                        <a:t>PARROQUIA DE SANGOLQUÍ</a:t>
                      </a:r>
                      <a:endParaRPr lang="es-EC" sz="1200" dirty="0">
                        <a:solidFill>
                          <a:srgbClr val="000000"/>
                        </a:solidFill>
                        <a:latin typeface="Calibri"/>
                        <a:ea typeface="Times New Roman"/>
                        <a:cs typeface="Times New Roman"/>
                      </a:endParaRPr>
                    </a:p>
                  </a:txBody>
                  <a:tcPr marL="33517" marR="33517" marT="0" marB="0" anchor="b">
                    <a:lnL>
                      <a:noFill/>
                    </a:lnL>
                    <a:lnR>
                      <a:noFill/>
                    </a:lnR>
                    <a:lnT>
                      <a:noFill/>
                    </a:lnT>
                    <a:lnB w="12700" cap="flat" cmpd="sng" algn="ctr">
                      <a:solidFill>
                        <a:srgbClr val="4F81BD"/>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478809">
                <a:tc>
                  <a:txBody>
                    <a:bodyPr/>
                    <a:lstStyle/>
                    <a:p>
                      <a:pPr algn="ctr">
                        <a:lnSpc>
                          <a:spcPct val="115000"/>
                        </a:lnSpc>
                        <a:spcAft>
                          <a:spcPts val="0"/>
                        </a:spcAft>
                      </a:pPr>
                      <a:r>
                        <a:rPr lang="es-EC" sz="1200" b="1">
                          <a:solidFill>
                            <a:srgbClr val="000000"/>
                          </a:solidFill>
                          <a:latin typeface="Times New Roman"/>
                          <a:ea typeface="Times New Roman"/>
                          <a:cs typeface="Times New Roman"/>
                        </a:rPr>
                        <a:t>RESUMEN NARRATIVO DE OBJETIVOS</a:t>
                      </a:r>
                      <a:endParaRPr lang="es-EC" sz="1200">
                        <a:solidFill>
                          <a:srgbClr val="000000"/>
                        </a:solidFill>
                        <a:latin typeface="Calibri"/>
                        <a:ea typeface="Times New Roman"/>
                        <a:cs typeface="Times New Roman"/>
                      </a:endParaRPr>
                    </a:p>
                  </a:txBody>
                  <a:tcPr marL="33517" marR="3351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INDICADORES VERIFICABLES</a:t>
                      </a:r>
                      <a:endParaRPr lang="es-EC" sz="1200">
                        <a:solidFill>
                          <a:srgbClr val="000000"/>
                        </a:solidFill>
                        <a:latin typeface="Calibri"/>
                        <a:ea typeface="Times New Roman"/>
                        <a:cs typeface="Times New Roman"/>
                      </a:endParaRPr>
                    </a:p>
                  </a:txBody>
                  <a:tcPr marL="33517" marR="3351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MEDIOS DE VERIFICACIÓN</a:t>
                      </a:r>
                      <a:endParaRPr lang="es-EC" sz="1200">
                        <a:solidFill>
                          <a:srgbClr val="000000"/>
                        </a:solidFill>
                        <a:latin typeface="Calibri"/>
                        <a:ea typeface="Times New Roman"/>
                        <a:cs typeface="Times New Roman"/>
                      </a:endParaRPr>
                    </a:p>
                  </a:txBody>
                  <a:tcPr marL="33517" marR="3351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SUPUESTO</a:t>
                      </a:r>
                      <a:endParaRPr lang="es-EC" sz="1200">
                        <a:solidFill>
                          <a:srgbClr val="000000"/>
                        </a:solidFill>
                        <a:latin typeface="Calibri"/>
                        <a:ea typeface="Times New Roman"/>
                        <a:cs typeface="Times New Roman"/>
                      </a:endParaRPr>
                    </a:p>
                  </a:txBody>
                  <a:tcPr marL="33517" marR="3351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239404">
                <a:tc gridSpan="4">
                  <a:txBody>
                    <a:bodyPr/>
                    <a:lstStyle/>
                    <a:p>
                      <a:pPr>
                        <a:lnSpc>
                          <a:spcPct val="115000"/>
                        </a:lnSpc>
                        <a:spcAft>
                          <a:spcPts val="0"/>
                        </a:spcAft>
                      </a:pPr>
                      <a:r>
                        <a:rPr lang="es-EC" sz="1200" b="1">
                          <a:solidFill>
                            <a:srgbClr val="000000"/>
                          </a:solidFill>
                          <a:latin typeface="Times New Roman"/>
                          <a:ea typeface="Times New Roman"/>
                          <a:cs typeface="Times New Roman"/>
                        </a:rPr>
                        <a:t>FIN</a:t>
                      </a:r>
                      <a:endParaRPr lang="es-EC" sz="1200">
                        <a:solidFill>
                          <a:srgbClr val="000000"/>
                        </a:solidFill>
                        <a:latin typeface="Calibri"/>
                        <a:ea typeface="Times New Roman"/>
                        <a:cs typeface="Times New Roman"/>
                      </a:endParaRPr>
                    </a:p>
                  </a:txBody>
                  <a:tcPr marL="33517" marR="33517" marT="0" marB="0" anchor="b">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957617">
                <a:tc>
                  <a:txBody>
                    <a:bodyPr/>
                    <a:lstStyle/>
                    <a:p>
                      <a:pPr algn="ctr">
                        <a:lnSpc>
                          <a:spcPct val="115000"/>
                        </a:lnSpc>
                        <a:spcAft>
                          <a:spcPts val="0"/>
                        </a:spcAft>
                      </a:pPr>
                      <a:r>
                        <a:rPr lang="es-ES" sz="1200" dirty="0" smtClean="0">
                          <a:solidFill>
                            <a:srgbClr val="000000"/>
                          </a:solidFill>
                          <a:latin typeface="Times New Roman"/>
                          <a:ea typeface="Times New Roman"/>
                          <a:cs typeface="Times New Roman"/>
                        </a:rPr>
                        <a:t>Establecer </a:t>
                      </a:r>
                      <a:r>
                        <a:rPr lang="es-ES" sz="1200" dirty="0">
                          <a:solidFill>
                            <a:srgbClr val="000000"/>
                          </a:solidFill>
                          <a:latin typeface="Times New Roman"/>
                          <a:ea typeface="Times New Roman"/>
                          <a:cs typeface="Times New Roman"/>
                        </a:rPr>
                        <a:t>un sistema económico, social, solidario y sostenible</a:t>
                      </a:r>
                      <a:endParaRPr lang="es-EC" sz="1200" dirty="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Satisfacción de las necesidades de la población después de aplicar el proyecto</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Encuestas de satisfacción</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Compromiso de todas las personas involucradas e instituciones</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r>
              <a:tr h="239404">
                <a:tc gridSpan="4">
                  <a:txBody>
                    <a:bodyPr/>
                    <a:lstStyle/>
                    <a:p>
                      <a:pPr>
                        <a:lnSpc>
                          <a:spcPct val="115000"/>
                        </a:lnSpc>
                        <a:spcAft>
                          <a:spcPts val="0"/>
                        </a:spcAft>
                      </a:pPr>
                      <a:r>
                        <a:rPr lang="es-EC" sz="1200" b="1">
                          <a:solidFill>
                            <a:srgbClr val="000000"/>
                          </a:solidFill>
                          <a:latin typeface="Times New Roman"/>
                          <a:ea typeface="Times New Roman"/>
                          <a:cs typeface="Times New Roman"/>
                        </a:rPr>
                        <a:t>PROPÓSITO</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478809">
                <a:tc rowSpan="2">
                  <a:txBody>
                    <a:bodyPr/>
                    <a:lstStyle/>
                    <a:p>
                      <a:pPr algn="ctr">
                        <a:lnSpc>
                          <a:spcPct val="115000"/>
                        </a:lnSpc>
                        <a:spcAft>
                          <a:spcPts val="0"/>
                        </a:spcAft>
                      </a:pPr>
                      <a:r>
                        <a:rPr lang="es-EC" sz="1200">
                          <a:solidFill>
                            <a:srgbClr val="000000"/>
                          </a:solidFill>
                          <a:latin typeface="Times New Roman"/>
                          <a:ea typeface="Times New Roman"/>
                          <a:cs typeface="Times New Roman"/>
                        </a:rPr>
                        <a:t>Satisfacer las necesidades de la población, creando infraestructura necesaria que cuente con estándares de calidad y tecnología de punta.</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Infraestructura creada</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Capacidad de operación de las instalaciones</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rowSpan="2">
                  <a:txBody>
                    <a:bodyPr/>
                    <a:lstStyle/>
                    <a:p>
                      <a:pPr algn="ctr">
                        <a:lnSpc>
                          <a:spcPct val="115000"/>
                        </a:lnSpc>
                        <a:spcAft>
                          <a:spcPts val="0"/>
                        </a:spcAft>
                      </a:pPr>
                      <a:r>
                        <a:rPr lang="es-EC" sz="1200" dirty="0" smtClean="0">
                          <a:solidFill>
                            <a:srgbClr val="000000"/>
                          </a:solidFill>
                          <a:latin typeface="Times New Roman"/>
                          <a:ea typeface="Times New Roman"/>
                          <a:cs typeface="Times New Roman"/>
                        </a:rPr>
                        <a:t>La</a:t>
                      </a:r>
                      <a:r>
                        <a:rPr lang="es-EC" sz="1200" baseline="0" dirty="0" smtClean="0">
                          <a:solidFill>
                            <a:srgbClr val="000000"/>
                          </a:solidFill>
                          <a:latin typeface="Times New Roman"/>
                          <a:ea typeface="Times New Roman"/>
                          <a:cs typeface="Times New Roman"/>
                        </a:rPr>
                        <a:t> alcaldía gestiona el presupuesto necesario</a:t>
                      </a:r>
                      <a:endParaRPr lang="es-EC" sz="1200" dirty="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r>
              <a:tr h="718213">
                <a:tc vMerge="1">
                  <a:txBody>
                    <a:bodyPr/>
                    <a:lstStyle/>
                    <a:p>
                      <a:endParaRPr lang="es-EC"/>
                    </a:p>
                  </a:txBody>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Número de habitantes beneficiados</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Verificar el cumplimiento de normas de funcionamiento</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c vMerge="1">
                  <a:txBody>
                    <a:bodyPr/>
                    <a:lstStyle/>
                    <a:p>
                      <a:endParaRPr lang="es-EC"/>
                    </a:p>
                  </a:txBody>
                  <a:tcPr/>
                </a:tc>
              </a:tr>
              <a:tr h="239404">
                <a:tc gridSpan="4">
                  <a:txBody>
                    <a:bodyPr/>
                    <a:lstStyle/>
                    <a:p>
                      <a:pPr>
                        <a:lnSpc>
                          <a:spcPct val="115000"/>
                        </a:lnSpc>
                        <a:spcAft>
                          <a:spcPts val="0"/>
                        </a:spcAft>
                      </a:pPr>
                      <a:r>
                        <a:rPr lang="es-EC" sz="1200" b="1">
                          <a:solidFill>
                            <a:srgbClr val="000000"/>
                          </a:solidFill>
                          <a:latin typeface="Times New Roman"/>
                          <a:ea typeface="Times New Roman"/>
                          <a:cs typeface="Times New Roman"/>
                        </a:rPr>
                        <a:t>COMPONENTE</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hMerge="1">
                  <a:txBody>
                    <a:bodyPr/>
                    <a:lstStyle/>
                    <a:p>
                      <a:endParaRPr lang="es-EC"/>
                    </a:p>
                  </a:txBody>
                  <a:tcPr/>
                </a:tc>
                <a:tc hMerge="1">
                  <a:txBody>
                    <a:bodyPr/>
                    <a:lstStyle/>
                    <a:p>
                      <a:endParaRPr lang="es-EC"/>
                    </a:p>
                  </a:txBody>
                  <a:tcPr/>
                </a:tc>
                <a:tc hMerge="1">
                  <a:txBody>
                    <a:bodyPr/>
                    <a:lstStyle/>
                    <a:p>
                      <a:endParaRPr lang="es-EC"/>
                    </a:p>
                  </a:txBody>
                  <a:tcPr/>
                </a:tc>
              </a:tr>
              <a:tr h="478809">
                <a:tc>
                  <a:txBody>
                    <a:bodyPr/>
                    <a:lstStyle/>
                    <a:p>
                      <a:pPr algn="ctr">
                        <a:lnSpc>
                          <a:spcPct val="115000"/>
                        </a:lnSpc>
                        <a:spcAft>
                          <a:spcPts val="0"/>
                        </a:spcAft>
                      </a:pPr>
                      <a:r>
                        <a:rPr lang="es-EC" sz="1200">
                          <a:solidFill>
                            <a:srgbClr val="000000"/>
                          </a:solidFill>
                          <a:latin typeface="Times New Roman"/>
                          <a:ea typeface="Times New Roman"/>
                          <a:cs typeface="Times New Roman"/>
                        </a:rPr>
                        <a:t>1. Nuevo mercado de Sangolquí (Ver Anexo)</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Capacidad del nuevo mercado</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Número de puestos de venta</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Los actores se trasladan al nuevo mercado</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r>
              <a:tr h="718213">
                <a:tc>
                  <a:txBody>
                    <a:bodyPr/>
                    <a:lstStyle/>
                    <a:p>
                      <a:pPr algn="ctr">
                        <a:lnSpc>
                          <a:spcPct val="115000"/>
                        </a:lnSpc>
                        <a:spcAft>
                          <a:spcPts val="0"/>
                        </a:spcAft>
                      </a:pPr>
                      <a:r>
                        <a:rPr lang="es-EC" sz="1200">
                          <a:solidFill>
                            <a:srgbClr val="000000"/>
                          </a:solidFill>
                          <a:latin typeface="Times New Roman"/>
                          <a:ea typeface="Times New Roman"/>
                          <a:cs typeface="Times New Roman"/>
                        </a:rPr>
                        <a:t>2. Nuevo camal municipal</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Funcionamiento del nuevo camal</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Estándares de calidad y manejo de residuos</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El camal cuenta con los estándares de funcionamiento necesarios</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solidFill>
                      <a:srgbClr val="D3DFEE"/>
                    </a:solidFill>
                  </a:tcPr>
                </a:tc>
              </a:tr>
              <a:tr h="942510">
                <a:tc>
                  <a:txBody>
                    <a:bodyPr/>
                    <a:lstStyle/>
                    <a:p>
                      <a:pPr algn="ctr">
                        <a:lnSpc>
                          <a:spcPct val="115000"/>
                        </a:lnSpc>
                        <a:spcAft>
                          <a:spcPts val="0"/>
                        </a:spcAft>
                      </a:pPr>
                      <a:r>
                        <a:rPr lang="es-EC" sz="1200">
                          <a:solidFill>
                            <a:srgbClr val="000000"/>
                          </a:solidFill>
                          <a:latin typeface="Times New Roman"/>
                          <a:ea typeface="Times New Roman"/>
                          <a:cs typeface="Times New Roman"/>
                        </a:rPr>
                        <a:t>3. Nuevo cementerio municipal</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Funcionamiento del nuevo cementerio</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Buena localización y capacidad suficiente</a:t>
                      </a:r>
                      <a:endParaRPr lang="es-EC" sz="1200">
                        <a:solidFill>
                          <a:srgbClr val="000000"/>
                        </a:solidFill>
                        <a:latin typeface="Calibri"/>
                        <a:ea typeface="Times New Roman"/>
                        <a:cs typeface="Times New Roman"/>
                      </a:endParaRPr>
                    </a:p>
                  </a:txBody>
                  <a:tcPr marL="33517" marR="33517" marT="0" marB="0" anchor="ctr">
                    <a:lnL>
                      <a:noFill/>
                    </a:lnL>
                    <a:lnR>
                      <a:noFill/>
                    </a:lnR>
                    <a:lnT>
                      <a:noFill/>
                    </a:lnT>
                    <a:lnB>
                      <a:noFill/>
                    </a:lnB>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El cementerio tiene la infraestructura necesaria para cubrir las necesidades de la población</a:t>
                      </a:r>
                      <a:endParaRPr lang="es-EC" sz="1200" dirty="0">
                        <a:solidFill>
                          <a:srgbClr val="000000"/>
                        </a:solidFill>
                        <a:latin typeface="Calibri"/>
                        <a:ea typeface="Times New Roman"/>
                        <a:cs typeface="Times New Roman"/>
                      </a:endParaRPr>
                    </a:p>
                  </a:txBody>
                  <a:tcPr marL="33517" marR="33517" marT="0" marB="0" anchor="ctr">
                    <a:lnL>
                      <a:noFill/>
                    </a:lnL>
                    <a:lnR>
                      <a:noFill/>
                    </a:lnR>
                    <a:lnT>
                      <a:noFill/>
                    </a:lnT>
                    <a:lnB>
                      <a:noFill/>
                    </a:lnB>
                  </a:tcPr>
                </a:tc>
              </a:tr>
            </a:tbl>
          </a:graphicData>
        </a:graphic>
      </p:graphicFrame>
    </p:spTree>
    <p:extLst>
      <p:ext uri="{BB962C8B-B14F-4D97-AF65-F5344CB8AC3E}">
        <p14:creationId xmlns:p14="http://schemas.microsoft.com/office/powerpoint/2010/main" val="40725277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PROPUESTA NUEVO MERCADO.jpg"/>
          <p:cNvPicPr>
            <a:picLocks noChangeAspect="1"/>
          </p:cNvPicPr>
          <p:nvPr/>
        </p:nvPicPr>
        <p:blipFill>
          <a:blip r:embed="rId2" cstate="print"/>
          <a:srcRect l="8165" t="3358" r="35235"/>
          <a:stretch>
            <a:fillRect/>
          </a:stretch>
        </p:blipFill>
        <p:spPr>
          <a:xfrm>
            <a:off x="1421650" y="601783"/>
            <a:ext cx="6210690" cy="5924095"/>
          </a:xfrm>
          <a:prstGeom prst="rect">
            <a:avLst/>
          </a:prstGeom>
        </p:spPr>
      </p:pic>
      <p:sp>
        <p:nvSpPr>
          <p:cNvPr id="5" name="4 Rectángulo"/>
          <p:cNvSpPr/>
          <p:nvPr/>
        </p:nvSpPr>
        <p:spPr>
          <a:xfrm>
            <a:off x="2051720" y="188640"/>
            <a:ext cx="5256760" cy="415498"/>
          </a:xfrm>
          <a:prstGeom prst="rect">
            <a:avLst/>
          </a:prstGeom>
        </p:spPr>
        <p:txBody>
          <a:bodyPr wrap="none">
            <a:spAutoFit/>
          </a:bodyPr>
          <a:lstStyle/>
          <a:p>
            <a:pPr marL="342900" lvl="1" indent="-342900"/>
            <a:r>
              <a:rPr lang="es-ES" sz="2100" b="1" dirty="0" smtClean="0"/>
              <a:t>MAPA DE UNICACIÓN DEL NUEVO MERCADO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31540" y="368660"/>
            <a:ext cx="8229600" cy="495055"/>
          </a:xfrm>
        </p:spPr>
        <p:txBody>
          <a:bodyPr>
            <a:normAutofit/>
          </a:bodyPr>
          <a:lstStyle/>
          <a:p>
            <a:r>
              <a:rPr lang="es-ES" sz="1800" b="1" dirty="0" smtClean="0"/>
              <a:t>3 Creación y mantenimiento de áreas verdes permanentes</a:t>
            </a:r>
            <a:endParaRPr lang="es-ES" sz="1800" b="1" dirty="0"/>
          </a:p>
        </p:txBody>
      </p:sp>
      <p:graphicFrame>
        <p:nvGraphicFramePr>
          <p:cNvPr id="4" name="3 Tabla"/>
          <p:cNvGraphicFramePr>
            <a:graphicFrameLocks noGrp="1"/>
          </p:cNvGraphicFramePr>
          <p:nvPr/>
        </p:nvGraphicFramePr>
        <p:xfrm>
          <a:off x="521550" y="998729"/>
          <a:ext cx="8235917" cy="5468112"/>
        </p:xfrm>
        <a:graphic>
          <a:graphicData uri="http://schemas.openxmlformats.org/drawingml/2006/table">
            <a:tbl>
              <a:tblPr/>
              <a:tblGrid>
                <a:gridCol w="2559499"/>
                <a:gridCol w="1622777"/>
                <a:gridCol w="1847062"/>
                <a:gridCol w="2206579"/>
              </a:tblGrid>
              <a:tr h="130157">
                <a:tc gridSpan="4">
                  <a:txBody>
                    <a:bodyPr/>
                    <a:lstStyle/>
                    <a:p>
                      <a:pPr algn="ctr">
                        <a:lnSpc>
                          <a:spcPct val="115000"/>
                        </a:lnSpc>
                        <a:spcAft>
                          <a:spcPts val="0"/>
                        </a:spcAft>
                      </a:pPr>
                      <a:r>
                        <a:rPr lang="es-EC" sz="1200" b="1">
                          <a:solidFill>
                            <a:srgbClr val="000000"/>
                          </a:solidFill>
                          <a:latin typeface="Times New Roman"/>
                          <a:ea typeface="Times New Roman"/>
                          <a:cs typeface="Times New Roman"/>
                        </a:rPr>
                        <a:t>PARROQUIA SANGOLQUÍ</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w="12700" cap="flat" cmpd="sng" algn="ctr">
                      <a:solidFill>
                        <a:srgbClr val="4F81BD"/>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239490">
                <a:tc>
                  <a:txBody>
                    <a:bodyPr/>
                    <a:lstStyle/>
                    <a:p>
                      <a:pPr algn="ctr">
                        <a:lnSpc>
                          <a:spcPct val="115000"/>
                        </a:lnSpc>
                        <a:spcAft>
                          <a:spcPts val="0"/>
                        </a:spcAft>
                      </a:pPr>
                      <a:r>
                        <a:rPr lang="es-EC" sz="1200" b="1">
                          <a:solidFill>
                            <a:srgbClr val="000000"/>
                          </a:solidFill>
                          <a:latin typeface="Times New Roman"/>
                          <a:ea typeface="Times New Roman"/>
                          <a:cs typeface="Times New Roman"/>
                        </a:rPr>
                        <a:t>RESUMEN NARRATIVO DE OBJETIVOS</a:t>
                      </a:r>
                      <a:endParaRPr lang="es-EC" sz="1200">
                        <a:solidFill>
                          <a:srgbClr val="000000"/>
                        </a:solidFill>
                        <a:latin typeface="Calibri"/>
                        <a:ea typeface="Times New Roman"/>
                        <a:cs typeface="Times New Roman"/>
                      </a:endParaRPr>
                    </a:p>
                  </a:txBody>
                  <a:tcPr marL="31529" marR="31529"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INDICADORES VERIFICABLES</a:t>
                      </a:r>
                      <a:endParaRPr lang="es-EC" sz="1200">
                        <a:solidFill>
                          <a:srgbClr val="000000"/>
                        </a:solidFill>
                        <a:latin typeface="Calibri"/>
                        <a:ea typeface="Times New Roman"/>
                        <a:cs typeface="Times New Roman"/>
                      </a:endParaRPr>
                    </a:p>
                  </a:txBody>
                  <a:tcPr marL="31529" marR="31529"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MEDIOS DE VERIFICACIÓN</a:t>
                      </a:r>
                      <a:endParaRPr lang="es-EC" sz="1200">
                        <a:solidFill>
                          <a:srgbClr val="000000"/>
                        </a:solidFill>
                        <a:latin typeface="Calibri"/>
                        <a:ea typeface="Times New Roman"/>
                        <a:cs typeface="Times New Roman"/>
                      </a:endParaRPr>
                    </a:p>
                  </a:txBody>
                  <a:tcPr marL="31529" marR="31529"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SUPUESTO</a:t>
                      </a:r>
                      <a:endParaRPr lang="es-EC" sz="1200">
                        <a:solidFill>
                          <a:srgbClr val="000000"/>
                        </a:solidFill>
                        <a:latin typeface="Calibri"/>
                        <a:ea typeface="Times New Roman"/>
                        <a:cs typeface="Times New Roman"/>
                      </a:endParaRPr>
                    </a:p>
                  </a:txBody>
                  <a:tcPr marL="31529" marR="31529"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124241">
                <a:tc gridSpan="4">
                  <a:txBody>
                    <a:bodyPr/>
                    <a:lstStyle/>
                    <a:p>
                      <a:pPr>
                        <a:lnSpc>
                          <a:spcPct val="115000"/>
                        </a:lnSpc>
                        <a:spcAft>
                          <a:spcPts val="0"/>
                        </a:spcAft>
                      </a:pPr>
                      <a:r>
                        <a:rPr lang="es-EC" sz="1200" b="1">
                          <a:solidFill>
                            <a:srgbClr val="000000"/>
                          </a:solidFill>
                          <a:latin typeface="Times New Roman"/>
                          <a:ea typeface="Times New Roman"/>
                          <a:cs typeface="Times New Roman"/>
                        </a:rPr>
                        <a:t>FIN</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478982">
                <a:tc>
                  <a:txBody>
                    <a:bodyPr/>
                    <a:lstStyle/>
                    <a:p>
                      <a:pPr algn="ctr">
                        <a:lnSpc>
                          <a:spcPct val="115000"/>
                        </a:lnSpc>
                        <a:spcAft>
                          <a:spcPts val="0"/>
                        </a:spcAft>
                        <a:tabLst>
                          <a:tab pos="732790" algn="l"/>
                        </a:tabLst>
                      </a:pPr>
                      <a:r>
                        <a:rPr lang="es-ES" sz="1200" dirty="0" smtClean="0">
                          <a:solidFill>
                            <a:srgbClr val="000000"/>
                          </a:solidFill>
                          <a:latin typeface="Times New Roman"/>
                          <a:ea typeface="Times New Roman"/>
                          <a:cs typeface="Times New Roman"/>
                        </a:rPr>
                        <a:t>Construir </a:t>
                      </a:r>
                      <a:r>
                        <a:rPr lang="es-ES" sz="1200" dirty="0">
                          <a:solidFill>
                            <a:srgbClr val="000000"/>
                          </a:solidFill>
                          <a:latin typeface="Times New Roman"/>
                          <a:ea typeface="Times New Roman"/>
                          <a:cs typeface="Times New Roman"/>
                        </a:rPr>
                        <a:t>y fortalecer espacios públicos, interculturales y de encuentro común</a:t>
                      </a:r>
                      <a:r>
                        <a:rPr lang="es-ES" sz="1200" b="1" dirty="0">
                          <a:solidFill>
                            <a:srgbClr val="000000"/>
                          </a:solidFill>
                          <a:latin typeface="Times New Roman"/>
                          <a:ea typeface="Times New Roman"/>
                          <a:cs typeface="Times New Roman"/>
                        </a:rPr>
                        <a:t>.</a:t>
                      </a:r>
                      <a:endParaRPr lang="es-EC" sz="1200" dirty="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Número de habitantes beneficiados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Informes mensuales del número y estado de las áreas verdes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Las autoridades destinan el presupuesto económico necesario para la creación y mantenimientos de áreas verdes.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r>
              <a:tr h="124241">
                <a:tc gridSpan="4">
                  <a:txBody>
                    <a:bodyPr/>
                    <a:lstStyle/>
                    <a:p>
                      <a:pPr>
                        <a:lnSpc>
                          <a:spcPct val="115000"/>
                        </a:lnSpc>
                        <a:spcAft>
                          <a:spcPts val="0"/>
                        </a:spcAft>
                      </a:pPr>
                      <a:r>
                        <a:rPr lang="es-EC" sz="1200" b="1">
                          <a:solidFill>
                            <a:srgbClr val="000000"/>
                          </a:solidFill>
                          <a:latin typeface="Times New Roman"/>
                          <a:ea typeface="Times New Roman"/>
                          <a:cs typeface="Times New Roman"/>
                        </a:rPr>
                        <a:t>PROPÓSITO</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598727">
                <a:tc>
                  <a:txBody>
                    <a:bodyPr/>
                    <a:lstStyle/>
                    <a:p>
                      <a:pPr algn="ctr">
                        <a:lnSpc>
                          <a:spcPct val="115000"/>
                        </a:lnSpc>
                        <a:spcAft>
                          <a:spcPts val="0"/>
                        </a:spcAft>
                      </a:pPr>
                      <a:r>
                        <a:rPr lang="es-ES" sz="1200">
                          <a:solidFill>
                            <a:srgbClr val="000000"/>
                          </a:solidFill>
                          <a:latin typeface="Times New Roman"/>
                          <a:ea typeface="Times New Roman"/>
                          <a:cs typeface="Times New Roman"/>
                        </a:rPr>
                        <a:t>Aumentar los espacios de áreas verdes donde se puedan realizar actividades culturales, recreativas  y deportivas, así también las artes, en beneficio de la colectividad.</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m</a:t>
                      </a:r>
                      <a:r>
                        <a:rPr lang="es-ES" sz="1200" baseline="30000">
                          <a:solidFill>
                            <a:srgbClr val="000000"/>
                          </a:solidFill>
                          <a:latin typeface="Times New Roman"/>
                          <a:ea typeface="Times New Roman"/>
                          <a:cs typeface="Times New Roman"/>
                        </a:rPr>
                        <a:t>2</a:t>
                      </a:r>
                      <a:r>
                        <a:rPr lang="es-ES" sz="1200">
                          <a:solidFill>
                            <a:srgbClr val="000000"/>
                          </a:solidFill>
                          <a:latin typeface="Times New Roman"/>
                          <a:ea typeface="Times New Roman"/>
                          <a:cs typeface="Times New Roman"/>
                        </a:rPr>
                        <a:t> (área verde)/habitante/mes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Mapas de áreas verdes y densidad poblacional</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Se implementan áreas verdes acorde a las necesidades de la población</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r>
              <a:tr h="124241">
                <a:tc gridSpan="4">
                  <a:txBody>
                    <a:bodyPr/>
                    <a:lstStyle/>
                    <a:p>
                      <a:pPr>
                        <a:lnSpc>
                          <a:spcPct val="115000"/>
                        </a:lnSpc>
                        <a:spcAft>
                          <a:spcPts val="0"/>
                        </a:spcAft>
                      </a:pPr>
                      <a:r>
                        <a:rPr lang="es-EC" sz="1200" b="1">
                          <a:solidFill>
                            <a:srgbClr val="000000"/>
                          </a:solidFill>
                          <a:latin typeface="Times New Roman"/>
                          <a:ea typeface="Times New Roman"/>
                          <a:cs typeface="Times New Roman"/>
                        </a:rPr>
                        <a:t>COMPONENTE</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303703">
                <a:tc>
                  <a:txBody>
                    <a:bodyPr/>
                    <a:lstStyle/>
                    <a:p>
                      <a:pPr algn="ctr">
                        <a:lnSpc>
                          <a:spcPct val="115000"/>
                        </a:lnSpc>
                        <a:spcAft>
                          <a:spcPts val="0"/>
                        </a:spcAft>
                      </a:pPr>
                      <a:r>
                        <a:rPr lang="es-EC" sz="1200">
                          <a:solidFill>
                            <a:srgbClr val="000000"/>
                          </a:solidFill>
                          <a:latin typeface="Times New Roman"/>
                          <a:ea typeface="Times New Roman"/>
                          <a:cs typeface="Times New Roman"/>
                        </a:rPr>
                        <a:t>1. Regulación del uso del suelo</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Mapa de uso y ocupación del suelo</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Fotografía área y levantamiento en campo</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Los actores colaboran con las medidas tomadas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r>
              <a:tr h="478982">
                <a:tc>
                  <a:txBody>
                    <a:bodyPr/>
                    <a:lstStyle/>
                    <a:p>
                      <a:pPr algn="ctr">
                        <a:lnSpc>
                          <a:spcPct val="115000"/>
                        </a:lnSpc>
                        <a:spcAft>
                          <a:spcPts val="0"/>
                        </a:spcAft>
                      </a:pPr>
                      <a:r>
                        <a:rPr lang="es-EC" sz="1200">
                          <a:solidFill>
                            <a:srgbClr val="000000"/>
                          </a:solidFill>
                          <a:latin typeface="Times New Roman"/>
                          <a:ea typeface="Times New Roman"/>
                          <a:cs typeface="Times New Roman"/>
                        </a:rPr>
                        <a:t>2. Creación de  nuevos espacios con áreas verdes para aumentar el índice de área verde por persona en el sector urbano.</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tcPr>
                </a:tc>
                <a:tc>
                  <a:txBody>
                    <a:bodyPr/>
                    <a:lstStyle/>
                    <a:p>
                      <a:pPr algn="ctr">
                        <a:lnSpc>
                          <a:spcPct val="115000"/>
                        </a:lnSpc>
                        <a:spcAft>
                          <a:spcPts val="0"/>
                        </a:spcAft>
                      </a:pPr>
                      <a:r>
                        <a:rPr lang="es-ES" sz="1200">
                          <a:solidFill>
                            <a:srgbClr val="000000"/>
                          </a:solidFill>
                          <a:latin typeface="Times New Roman"/>
                          <a:ea typeface="Times New Roman"/>
                          <a:cs typeface="Times New Roman"/>
                        </a:rPr>
                        <a:t>m</a:t>
                      </a:r>
                      <a:r>
                        <a:rPr lang="es-ES" sz="1200" baseline="30000">
                          <a:solidFill>
                            <a:srgbClr val="000000"/>
                          </a:solidFill>
                          <a:latin typeface="Times New Roman"/>
                          <a:ea typeface="Times New Roman"/>
                          <a:cs typeface="Times New Roman"/>
                        </a:rPr>
                        <a:t>2</a:t>
                      </a:r>
                      <a:r>
                        <a:rPr lang="es-ES" sz="1200">
                          <a:solidFill>
                            <a:srgbClr val="000000"/>
                          </a:solidFill>
                          <a:latin typeface="Times New Roman"/>
                          <a:ea typeface="Times New Roman"/>
                          <a:cs typeface="Times New Roman"/>
                        </a:rPr>
                        <a:t> (área verde)/habitante</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Inventario actualizado de las áreas verdes por año por habitante</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Se llega a acuerdos con los implicados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tcPr>
                </a:tc>
              </a:tr>
              <a:tr h="360893">
                <a:tc>
                  <a:txBody>
                    <a:bodyPr/>
                    <a:lstStyle/>
                    <a:p>
                      <a:pPr algn="ctr">
                        <a:lnSpc>
                          <a:spcPct val="115000"/>
                        </a:lnSpc>
                        <a:spcAft>
                          <a:spcPts val="0"/>
                        </a:spcAft>
                      </a:pPr>
                      <a:r>
                        <a:rPr lang="es-EC" sz="1200">
                          <a:solidFill>
                            <a:srgbClr val="000000"/>
                          </a:solidFill>
                          <a:latin typeface="Times New Roman"/>
                          <a:ea typeface="Times New Roman"/>
                          <a:cs typeface="Times New Roman"/>
                        </a:rPr>
                        <a:t>3. Mantenimiento constante y eficaz de las áreas verdes.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 del área verde en optimo estado cada seis meses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Evaluación semestral del estado de las áreas verdes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Los usuarios de las áreas verdes cuidan las instalaciones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a:noFill/>
                    </a:lnB>
                    <a:solidFill>
                      <a:srgbClr val="D3DFEE"/>
                    </a:solidFill>
                  </a:tcPr>
                </a:tc>
              </a:tr>
              <a:tr h="331310">
                <a:tc>
                  <a:txBody>
                    <a:bodyPr/>
                    <a:lstStyle/>
                    <a:p>
                      <a:pPr algn="ctr">
                        <a:lnSpc>
                          <a:spcPct val="115000"/>
                        </a:lnSpc>
                        <a:spcAft>
                          <a:spcPts val="0"/>
                        </a:spcAft>
                      </a:pPr>
                      <a:r>
                        <a:rPr lang="es-EC" sz="1200" dirty="0">
                          <a:solidFill>
                            <a:srgbClr val="000000"/>
                          </a:solidFill>
                          <a:latin typeface="Times New Roman"/>
                          <a:ea typeface="Times New Roman"/>
                          <a:cs typeface="Times New Roman"/>
                        </a:rPr>
                        <a:t>6. Implementación de las nuevas áreas verdes</a:t>
                      </a:r>
                      <a:endParaRPr lang="es-EC" sz="1200" dirty="0">
                        <a:solidFill>
                          <a:srgbClr val="000000"/>
                        </a:solidFill>
                        <a:latin typeface="Calibri"/>
                        <a:ea typeface="Times New Roman"/>
                        <a:cs typeface="Times New Roman"/>
                      </a:endParaRPr>
                    </a:p>
                  </a:txBody>
                  <a:tcPr marL="31529" marR="31529"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6 meses - 30000$</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Informes técnicos, Contratos, Inventarios</a:t>
                      </a:r>
                      <a:endParaRPr lang="es-EC" sz="1200">
                        <a:solidFill>
                          <a:srgbClr val="000000"/>
                        </a:solidFill>
                        <a:latin typeface="Calibri"/>
                        <a:ea typeface="Times New Roman"/>
                        <a:cs typeface="Times New Roman"/>
                      </a:endParaRPr>
                    </a:p>
                  </a:txBody>
                  <a:tcPr marL="31529" marR="31529" marT="0" marB="0" anchor="ctr">
                    <a:lnL>
                      <a:noFill/>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Se cumplen los plazos de entrega</a:t>
                      </a:r>
                      <a:endParaRPr lang="es-EC" sz="1200" dirty="0">
                        <a:solidFill>
                          <a:srgbClr val="000000"/>
                        </a:solidFill>
                        <a:latin typeface="Calibri"/>
                        <a:ea typeface="Times New Roman"/>
                        <a:cs typeface="Times New Roman"/>
                      </a:endParaRPr>
                    </a:p>
                  </a:txBody>
                  <a:tcPr marL="31529" marR="31529" marT="0" marB="0" anchor="ctr">
                    <a:lnL>
                      <a:noFill/>
                    </a:lnL>
                    <a:lnR>
                      <a:noFill/>
                    </a:lnR>
                    <a:lnT>
                      <a:noFill/>
                    </a:lnT>
                    <a:lnB w="12700" cap="flat" cmpd="sng" algn="ctr">
                      <a:solidFill>
                        <a:srgbClr val="4F81B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43193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AREAS VERDES PROPUESTAS.jpg"/>
          <p:cNvPicPr>
            <a:picLocks noChangeAspect="1"/>
          </p:cNvPicPr>
          <p:nvPr/>
        </p:nvPicPr>
        <p:blipFill>
          <a:blip r:embed="rId2" cstate="print"/>
          <a:srcRect l="6649" t="5263" r="4252" b="28344"/>
          <a:stretch>
            <a:fillRect/>
          </a:stretch>
        </p:blipFill>
        <p:spPr>
          <a:xfrm>
            <a:off x="1376645" y="-65369"/>
            <a:ext cx="6570730" cy="692336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6625" name="Object 1"/>
          <p:cNvGraphicFramePr>
            <a:graphicFrameLocks noChangeAspect="1"/>
          </p:cNvGraphicFramePr>
          <p:nvPr/>
        </p:nvGraphicFramePr>
        <p:xfrm>
          <a:off x="701569" y="818710"/>
          <a:ext cx="8145906" cy="5670629"/>
        </p:xfrm>
        <a:graphic>
          <a:graphicData uri="http://schemas.openxmlformats.org/presentationml/2006/ole">
            <mc:AlternateContent xmlns:mc="http://schemas.openxmlformats.org/markup-compatibility/2006">
              <mc:Choice xmlns:v="urn:schemas-microsoft-com:vml" Requires="v">
                <p:oleObj spid="_x0000_s26641" name="Visio" r:id="rId3" imgW="6353327" imgH="8806504" progId="Visio.Drawing.11">
                  <p:embed/>
                </p:oleObj>
              </mc:Choice>
              <mc:Fallback>
                <p:oleObj name="Visio" r:id="rId3" imgW="6353327" imgH="8806504" progId="Visio.Drawing.11">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69" y="818710"/>
                        <a:ext cx="8145906" cy="56706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1 Título"/>
          <p:cNvSpPr>
            <a:spLocks noGrp="1"/>
          </p:cNvSpPr>
          <p:nvPr>
            <p:ph type="title"/>
          </p:nvPr>
        </p:nvSpPr>
        <p:spPr>
          <a:xfrm>
            <a:off x="2951820" y="368660"/>
            <a:ext cx="3735415" cy="270030"/>
          </a:xfrm>
        </p:spPr>
        <p:txBody>
          <a:bodyPr>
            <a:noAutofit/>
          </a:bodyPr>
          <a:lstStyle/>
          <a:p>
            <a:r>
              <a:rPr lang="es-ES" sz="2000" dirty="0" smtClean="0"/>
              <a:t>FASES GENERALES DE UN POT</a:t>
            </a:r>
            <a:endParaRPr lang="es-ES" sz="20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41530" y="0"/>
            <a:ext cx="8229600" cy="613665"/>
          </a:xfrm>
        </p:spPr>
        <p:txBody>
          <a:bodyPr>
            <a:normAutofit fontScale="70000" lnSpcReduction="20000"/>
          </a:bodyPr>
          <a:lstStyle/>
          <a:p>
            <a:r>
              <a:rPr lang="es-ES" sz="2900" b="1" dirty="0" smtClean="0"/>
              <a:t>4 Descongestionamiento Vial y Cambio de Uso del Suelo en San Pedro de Taboada</a:t>
            </a:r>
          </a:p>
          <a:p>
            <a:pPr marL="0" indent="0">
              <a:buNone/>
            </a:pPr>
            <a:endParaRPr lang="es-ES" dirty="0"/>
          </a:p>
        </p:txBody>
      </p:sp>
      <p:graphicFrame>
        <p:nvGraphicFramePr>
          <p:cNvPr id="4" name="3 Tabla"/>
          <p:cNvGraphicFramePr>
            <a:graphicFrameLocks noGrp="1"/>
          </p:cNvGraphicFramePr>
          <p:nvPr/>
        </p:nvGraphicFramePr>
        <p:xfrm>
          <a:off x="566555" y="638690"/>
          <a:ext cx="8055896" cy="5355594"/>
        </p:xfrm>
        <a:graphic>
          <a:graphicData uri="http://schemas.openxmlformats.org/drawingml/2006/table">
            <a:tbl>
              <a:tblPr/>
              <a:tblGrid>
                <a:gridCol w="2257811"/>
                <a:gridCol w="1795838"/>
                <a:gridCol w="1587625"/>
                <a:gridCol w="2414622"/>
              </a:tblGrid>
              <a:tr h="281874">
                <a:tc gridSpan="4">
                  <a:txBody>
                    <a:bodyPr/>
                    <a:lstStyle/>
                    <a:p>
                      <a:pPr algn="ctr">
                        <a:lnSpc>
                          <a:spcPct val="115000"/>
                        </a:lnSpc>
                        <a:spcAft>
                          <a:spcPts val="0"/>
                        </a:spcAft>
                      </a:pPr>
                      <a:r>
                        <a:rPr lang="es-EC" sz="1100" b="1" dirty="0">
                          <a:solidFill>
                            <a:srgbClr val="000000"/>
                          </a:solidFill>
                          <a:latin typeface="Times New Roman"/>
                          <a:ea typeface="Times New Roman"/>
                          <a:cs typeface="Times New Roman"/>
                        </a:rPr>
                        <a:t>PARROQUIA SAN PEDRO DE TABOADA</a:t>
                      </a:r>
                      <a:endParaRPr lang="es-EC" sz="1100" dirty="0">
                        <a:solidFill>
                          <a:srgbClr val="000000"/>
                        </a:solidFill>
                        <a:latin typeface="Calibri"/>
                        <a:ea typeface="Times New Roman"/>
                        <a:cs typeface="Times New Roman"/>
                      </a:endParaRPr>
                    </a:p>
                  </a:txBody>
                  <a:tcPr marL="42458" marR="42458" marT="0" marB="0" anchor="ctr">
                    <a:lnL>
                      <a:noFill/>
                    </a:lnL>
                    <a:lnR>
                      <a:noFill/>
                    </a:lnR>
                    <a:lnT>
                      <a:noFill/>
                    </a:lnT>
                    <a:lnB w="12700" cap="flat" cmpd="sng" algn="ctr">
                      <a:solidFill>
                        <a:srgbClr val="4F81BD"/>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563746">
                <a:tc>
                  <a:txBody>
                    <a:bodyPr/>
                    <a:lstStyle/>
                    <a:p>
                      <a:pPr algn="ctr">
                        <a:lnSpc>
                          <a:spcPct val="115000"/>
                        </a:lnSpc>
                        <a:spcAft>
                          <a:spcPts val="0"/>
                        </a:spcAft>
                      </a:pPr>
                      <a:r>
                        <a:rPr lang="es-EC" sz="1100" b="1">
                          <a:solidFill>
                            <a:srgbClr val="000000"/>
                          </a:solidFill>
                          <a:latin typeface="Times New Roman"/>
                          <a:ea typeface="Times New Roman"/>
                          <a:cs typeface="Times New Roman"/>
                        </a:rPr>
                        <a:t>RESUMEN NARRATIVO DE OBJETIVOS</a:t>
                      </a:r>
                      <a:endParaRPr lang="es-EC" sz="1100">
                        <a:solidFill>
                          <a:srgbClr val="000000"/>
                        </a:solidFill>
                        <a:latin typeface="Calibri"/>
                        <a:ea typeface="Times New Roman"/>
                        <a:cs typeface="Times New Roman"/>
                      </a:endParaRPr>
                    </a:p>
                  </a:txBody>
                  <a:tcPr marL="42458" marR="42458"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100" b="1">
                          <a:solidFill>
                            <a:srgbClr val="000000"/>
                          </a:solidFill>
                          <a:latin typeface="Times New Roman"/>
                          <a:ea typeface="Times New Roman"/>
                          <a:cs typeface="Times New Roman"/>
                        </a:rPr>
                        <a:t>INDICADORES VERIFICABLES</a:t>
                      </a:r>
                      <a:endParaRPr lang="es-EC" sz="1100">
                        <a:solidFill>
                          <a:srgbClr val="000000"/>
                        </a:solidFill>
                        <a:latin typeface="Calibri"/>
                        <a:ea typeface="Times New Roman"/>
                        <a:cs typeface="Times New Roman"/>
                      </a:endParaRPr>
                    </a:p>
                  </a:txBody>
                  <a:tcPr marL="42458" marR="42458"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100" b="1">
                          <a:solidFill>
                            <a:srgbClr val="000000"/>
                          </a:solidFill>
                          <a:latin typeface="Times New Roman"/>
                          <a:ea typeface="Times New Roman"/>
                          <a:cs typeface="Times New Roman"/>
                        </a:rPr>
                        <a:t>MEDIOS DE VERIFICACIÓN</a:t>
                      </a:r>
                      <a:endParaRPr lang="es-EC" sz="1100">
                        <a:solidFill>
                          <a:srgbClr val="000000"/>
                        </a:solidFill>
                        <a:latin typeface="Calibri"/>
                        <a:ea typeface="Times New Roman"/>
                        <a:cs typeface="Times New Roman"/>
                      </a:endParaRPr>
                    </a:p>
                  </a:txBody>
                  <a:tcPr marL="42458" marR="42458"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100" b="1">
                          <a:solidFill>
                            <a:srgbClr val="000000"/>
                          </a:solidFill>
                          <a:latin typeface="Times New Roman"/>
                          <a:ea typeface="Times New Roman"/>
                          <a:cs typeface="Times New Roman"/>
                        </a:rPr>
                        <a:t>SUPUESTO</a:t>
                      </a:r>
                      <a:endParaRPr lang="es-EC" sz="1100">
                        <a:solidFill>
                          <a:srgbClr val="000000"/>
                        </a:solidFill>
                        <a:latin typeface="Calibri"/>
                        <a:ea typeface="Times New Roman"/>
                        <a:cs typeface="Times New Roman"/>
                      </a:endParaRPr>
                    </a:p>
                  </a:txBody>
                  <a:tcPr marL="42458" marR="42458"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281874">
                <a:tc gridSpan="4">
                  <a:txBody>
                    <a:bodyPr/>
                    <a:lstStyle/>
                    <a:p>
                      <a:pPr>
                        <a:lnSpc>
                          <a:spcPct val="115000"/>
                        </a:lnSpc>
                        <a:spcAft>
                          <a:spcPts val="0"/>
                        </a:spcAft>
                      </a:pPr>
                      <a:r>
                        <a:rPr lang="es-EC" sz="1100" b="1">
                          <a:solidFill>
                            <a:srgbClr val="000000"/>
                          </a:solidFill>
                          <a:latin typeface="Times New Roman"/>
                          <a:ea typeface="Times New Roman"/>
                          <a:cs typeface="Times New Roman"/>
                        </a:rPr>
                        <a:t>FIN</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563746">
                <a:tc>
                  <a:txBody>
                    <a:bodyPr/>
                    <a:lstStyle/>
                    <a:p>
                      <a:pPr algn="ctr">
                        <a:lnSpc>
                          <a:spcPct val="115000"/>
                        </a:lnSpc>
                        <a:spcAft>
                          <a:spcPts val="0"/>
                        </a:spcAft>
                      </a:pPr>
                      <a:r>
                        <a:rPr lang="es-ES" sz="1100" dirty="0" smtClean="0">
                          <a:solidFill>
                            <a:srgbClr val="000000"/>
                          </a:solidFill>
                          <a:latin typeface="Times New Roman"/>
                          <a:ea typeface="Times New Roman"/>
                          <a:cs typeface="Times New Roman"/>
                        </a:rPr>
                        <a:t>Mejorar </a:t>
                      </a:r>
                      <a:r>
                        <a:rPr lang="es-ES" sz="1100" dirty="0">
                          <a:solidFill>
                            <a:srgbClr val="000000"/>
                          </a:solidFill>
                          <a:latin typeface="Times New Roman"/>
                          <a:ea typeface="Times New Roman"/>
                          <a:cs typeface="Times New Roman"/>
                        </a:rPr>
                        <a:t>las capacidades y potencialidades de la ciudadanía</a:t>
                      </a:r>
                      <a:endParaRPr lang="es-EC" sz="1100" dirty="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PEA</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Censo Económico</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Se mantienen las políticas nacionales vigentes</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r>
              <a:tr h="281874">
                <a:tc gridSpan="4">
                  <a:txBody>
                    <a:bodyPr/>
                    <a:lstStyle/>
                    <a:p>
                      <a:pPr>
                        <a:lnSpc>
                          <a:spcPct val="115000"/>
                        </a:lnSpc>
                        <a:spcAft>
                          <a:spcPts val="0"/>
                        </a:spcAft>
                      </a:pPr>
                      <a:r>
                        <a:rPr lang="es-EC" sz="1100" b="1">
                          <a:solidFill>
                            <a:srgbClr val="000000"/>
                          </a:solidFill>
                          <a:latin typeface="Times New Roman"/>
                          <a:ea typeface="Times New Roman"/>
                          <a:cs typeface="Times New Roman"/>
                        </a:rPr>
                        <a:t>PROPÓSITO</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845620">
                <a:tc>
                  <a:txBody>
                    <a:bodyPr/>
                    <a:lstStyle/>
                    <a:p>
                      <a:pPr algn="ctr">
                        <a:lnSpc>
                          <a:spcPct val="115000"/>
                        </a:lnSpc>
                        <a:spcAft>
                          <a:spcPts val="0"/>
                        </a:spcAft>
                      </a:pPr>
                      <a:endParaRPr lang="es-EC" sz="1100">
                        <a:solidFill>
                          <a:srgbClr val="000000"/>
                        </a:solidFill>
                        <a:latin typeface="Times New Roman"/>
                        <a:ea typeface="Times New Roman"/>
                        <a:cs typeface="Times New Roman"/>
                      </a:endParaRPr>
                    </a:p>
                    <a:p>
                      <a:pPr algn="ctr">
                        <a:lnSpc>
                          <a:spcPct val="115000"/>
                        </a:lnSpc>
                        <a:spcAft>
                          <a:spcPts val="0"/>
                        </a:spcAft>
                      </a:pPr>
                      <a:r>
                        <a:rPr lang="es-EC" sz="1100">
                          <a:solidFill>
                            <a:srgbClr val="000000"/>
                          </a:solidFill>
                          <a:latin typeface="Times New Roman"/>
                          <a:ea typeface="Times New Roman"/>
                          <a:cs typeface="Times New Roman"/>
                        </a:rPr>
                        <a:t>Potencializar las actividades económicas</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Mapa de Uso del Suelo</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Levantamiento de la Información in Situ</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Las autoridades controlan de forma adecuada y constante el tránsito</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r>
              <a:tr h="281874">
                <a:tc gridSpan="4">
                  <a:txBody>
                    <a:bodyPr/>
                    <a:lstStyle/>
                    <a:p>
                      <a:pPr>
                        <a:lnSpc>
                          <a:spcPct val="115000"/>
                        </a:lnSpc>
                        <a:spcAft>
                          <a:spcPts val="0"/>
                        </a:spcAft>
                      </a:pPr>
                      <a:r>
                        <a:rPr lang="es-EC" sz="1100" b="1">
                          <a:solidFill>
                            <a:srgbClr val="000000"/>
                          </a:solidFill>
                          <a:latin typeface="Times New Roman"/>
                          <a:ea typeface="Times New Roman"/>
                          <a:cs typeface="Times New Roman"/>
                        </a:rPr>
                        <a:t>COMPONENTE</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845620">
                <a:tc>
                  <a:txBody>
                    <a:bodyPr/>
                    <a:lstStyle/>
                    <a:p>
                      <a:pPr algn="ctr">
                        <a:lnSpc>
                          <a:spcPct val="115000"/>
                        </a:lnSpc>
                        <a:spcAft>
                          <a:spcPts val="0"/>
                        </a:spcAft>
                      </a:pPr>
                      <a:r>
                        <a:rPr lang="es-EC" sz="1100" dirty="0">
                          <a:solidFill>
                            <a:srgbClr val="000000"/>
                          </a:solidFill>
                          <a:latin typeface="Times New Roman"/>
                          <a:ea typeface="Times New Roman"/>
                          <a:cs typeface="Times New Roman"/>
                        </a:rPr>
                        <a:t>1. Mover </a:t>
                      </a:r>
                      <a:r>
                        <a:rPr lang="es-EC" sz="1100" dirty="0" smtClean="0">
                          <a:solidFill>
                            <a:srgbClr val="000000"/>
                          </a:solidFill>
                          <a:latin typeface="Times New Roman"/>
                          <a:ea typeface="Times New Roman"/>
                          <a:cs typeface="Times New Roman"/>
                        </a:rPr>
                        <a:t>la</a:t>
                      </a:r>
                      <a:r>
                        <a:rPr lang="es-EC" sz="1100" baseline="0" dirty="0" smtClean="0">
                          <a:solidFill>
                            <a:srgbClr val="000000"/>
                          </a:solidFill>
                          <a:latin typeface="Times New Roman"/>
                          <a:ea typeface="Times New Roman"/>
                          <a:cs typeface="Times New Roman"/>
                        </a:rPr>
                        <a:t> zona comercial </a:t>
                      </a:r>
                      <a:r>
                        <a:rPr lang="es-EC" sz="1100" dirty="0" smtClean="0">
                          <a:solidFill>
                            <a:srgbClr val="000000"/>
                          </a:solidFill>
                          <a:latin typeface="Times New Roman"/>
                          <a:ea typeface="Times New Roman"/>
                          <a:cs typeface="Times New Roman"/>
                        </a:rPr>
                        <a:t>a </a:t>
                      </a:r>
                      <a:r>
                        <a:rPr lang="es-EC" sz="1100" dirty="0">
                          <a:solidFill>
                            <a:srgbClr val="000000"/>
                          </a:solidFill>
                          <a:latin typeface="Times New Roman"/>
                          <a:ea typeface="Times New Roman"/>
                          <a:cs typeface="Times New Roman"/>
                        </a:rPr>
                        <a:t>un sitio </a:t>
                      </a:r>
                      <a:r>
                        <a:rPr lang="es-EC" sz="1100" dirty="0" smtClean="0">
                          <a:solidFill>
                            <a:srgbClr val="000000"/>
                          </a:solidFill>
                          <a:latin typeface="Times New Roman"/>
                          <a:ea typeface="Times New Roman"/>
                          <a:cs typeface="Times New Roman"/>
                        </a:rPr>
                        <a:t>adecuado.</a:t>
                      </a:r>
                      <a:endParaRPr lang="es-EC" sz="1100" dirty="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Numero de </a:t>
                      </a:r>
                      <a:r>
                        <a:rPr lang="es-EC" sz="1100" dirty="0" smtClean="0">
                          <a:solidFill>
                            <a:srgbClr val="000000"/>
                          </a:solidFill>
                          <a:latin typeface="Times New Roman"/>
                          <a:ea typeface="Times New Roman"/>
                          <a:cs typeface="Times New Roman"/>
                        </a:rPr>
                        <a:t>locales </a:t>
                      </a:r>
                      <a:r>
                        <a:rPr lang="es-EC" sz="1100" dirty="0">
                          <a:solidFill>
                            <a:srgbClr val="000000"/>
                          </a:solidFill>
                          <a:latin typeface="Times New Roman"/>
                          <a:ea typeface="Times New Roman"/>
                          <a:cs typeface="Times New Roman"/>
                        </a:rPr>
                        <a:t>que se encuentran en </a:t>
                      </a:r>
                      <a:r>
                        <a:rPr lang="es-EC" sz="1100" dirty="0" smtClean="0">
                          <a:solidFill>
                            <a:srgbClr val="000000"/>
                          </a:solidFill>
                          <a:latin typeface="Times New Roman"/>
                          <a:ea typeface="Times New Roman"/>
                          <a:cs typeface="Times New Roman"/>
                        </a:rPr>
                        <a:t>la</a:t>
                      </a:r>
                      <a:r>
                        <a:rPr lang="es-EC" sz="1100" baseline="0" dirty="0" smtClean="0">
                          <a:solidFill>
                            <a:srgbClr val="000000"/>
                          </a:solidFill>
                          <a:latin typeface="Times New Roman"/>
                          <a:ea typeface="Times New Roman"/>
                          <a:cs typeface="Times New Roman"/>
                        </a:rPr>
                        <a:t> zona propuesta</a:t>
                      </a:r>
                      <a:endParaRPr lang="es-EC" sz="1100" dirty="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Levantamiento de la Información in Situ</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Los dueños de los restaurantes colaboran con la medida</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r>
              <a:tr h="563746">
                <a:tc>
                  <a:txBody>
                    <a:bodyPr/>
                    <a:lstStyle/>
                    <a:p>
                      <a:pPr algn="ctr">
                        <a:lnSpc>
                          <a:spcPct val="115000"/>
                        </a:lnSpc>
                        <a:spcAft>
                          <a:spcPts val="0"/>
                        </a:spcAft>
                      </a:pPr>
                      <a:r>
                        <a:rPr lang="es-EC" sz="1100" dirty="0">
                          <a:solidFill>
                            <a:srgbClr val="000000"/>
                          </a:solidFill>
                          <a:latin typeface="Times New Roman"/>
                          <a:ea typeface="Times New Roman"/>
                          <a:cs typeface="Times New Roman"/>
                        </a:rPr>
                        <a:t>2. Crear una zona de parqueaderos </a:t>
                      </a:r>
                      <a:r>
                        <a:rPr lang="es-EC" sz="1100" dirty="0" smtClean="0">
                          <a:solidFill>
                            <a:srgbClr val="000000"/>
                          </a:solidFill>
                          <a:latin typeface="Times New Roman"/>
                          <a:ea typeface="Times New Roman"/>
                          <a:cs typeface="Times New Roman"/>
                        </a:rPr>
                        <a:t>públicos</a:t>
                      </a:r>
                      <a:endParaRPr lang="es-EC" sz="1100" dirty="0">
                        <a:solidFill>
                          <a:srgbClr val="000000"/>
                        </a:solidFill>
                        <a:latin typeface="Calibri"/>
                        <a:ea typeface="Times New Roman"/>
                        <a:cs typeface="Times New Roman"/>
                      </a:endParaRPr>
                    </a:p>
                  </a:txBody>
                  <a:tcPr marL="42458" marR="42458" marT="0" marB="0" anchor="ctr">
                    <a:lnL>
                      <a:noFill/>
                    </a:lnL>
                    <a:lnR>
                      <a:noFill/>
                    </a:lnR>
                    <a:lnT>
                      <a:noFill/>
                    </a:lnT>
                    <a:lnB>
                      <a:noFill/>
                    </a:lnB>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Numero de autos estacionados en parqueaderos públicos</a:t>
                      </a:r>
                      <a:endParaRPr lang="es-EC" sz="1100" dirty="0">
                        <a:solidFill>
                          <a:srgbClr val="000000"/>
                        </a:solidFill>
                        <a:latin typeface="Calibri"/>
                        <a:ea typeface="Times New Roman"/>
                        <a:cs typeface="Times New Roman"/>
                      </a:endParaRPr>
                    </a:p>
                  </a:txBody>
                  <a:tcPr marL="42458" marR="42458" marT="0" marB="0" anchor="ctr">
                    <a:lnL>
                      <a:noFill/>
                    </a:lnL>
                    <a:lnR>
                      <a:noFill/>
                    </a:lnR>
                    <a:lnT>
                      <a:noFill/>
                    </a:lnT>
                    <a:lnB>
                      <a:noFill/>
                    </a:lnB>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Levantamiento de la Información in Situ</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La ciudadanía hace uso de los espacios de parqueo</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tcPr>
                </a:tc>
              </a:tr>
              <a:tr h="845620">
                <a:tc>
                  <a:txBody>
                    <a:bodyPr/>
                    <a:lstStyle/>
                    <a:p>
                      <a:pPr algn="ctr">
                        <a:lnSpc>
                          <a:spcPct val="115000"/>
                        </a:lnSpc>
                        <a:spcAft>
                          <a:spcPts val="0"/>
                        </a:spcAft>
                      </a:pPr>
                      <a:r>
                        <a:rPr lang="es-EC" sz="1100">
                          <a:solidFill>
                            <a:srgbClr val="000000"/>
                          </a:solidFill>
                          <a:latin typeface="Times New Roman"/>
                          <a:ea typeface="Times New Roman"/>
                          <a:cs typeface="Times New Roman"/>
                        </a:rPr>
                        <a:t>3. Expropiar lotes vacios que puedan servir como nuevos sitios de comercio alimenticio</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Lotes expropiados</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a:solidFill>
                            <a:srgbClr val="000000"/>
                          </a:solidFill>
                          <a:latin typeface="Times New Roman"/>
                          <a:ea typeface="Times New Roman"/>
                          <a:cs typeface="Times New Roman"/>
                        </a:rPr>
                        <a:t>Acuerdos logrados</a:t>
                      </a:r>
                      <a:endParaRPr lang="es-EC" sz="110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c>
                  <a:txBody>
                    <a:bodyPr/>
                    <a:lstStyle/>
                    <a:p>
                      <a:pPr algn="ctr">
                        <a:lnSpc>
                          <a:spcPct val="115000"/>
                        </a:lnSpc>
                        <a:spcAft>
                          <a:spcPts val="0"/>
                        </a:spcAft>
                      </a:pPr>
                      <a:r>
                        <a:rPr lang="es-EC" sz="1100" dirty="0">
                          <a:solidFill>
                            <a:srgbClr val="000000"/>
                          </a:solidFill>
                          <a:latin typeface="Times New Roman"/>
                          <a:ea typeface="Times New Roman"/>
                          <a:cs typeface="Times New Roman"/>
                        </a:rPr>
                        <a:t>El municipio logra llegar a acuerdos con los dueños de los lotes baldíos</a:t>
                      </a:r>
                      <a:endParaRPr lang="es-EC" sz="1100" dirty="0">
                        <a:solidFill>
                          <a:srgbClr val="000000"/>
                        </a:solidFill>
                        <a:latin typeface="Calibri"/>
                        <a:ea typeface="Times New Roman"/>
                        <a:cs typeface="Times New Roman"/>
                      </a:endParaRPr>
                    </a:p>
                  </a:txBody>
                  <a:tcPr marL="42458" marR="42458" marT="0" marB="0" anchor="ctr">
                    <a:lnL>
                      <a:noFill/>
                    </a:lnL>
                    <a:lnR>
                      <a:noFill/>
                    </a:lnR>
                    <a:lnT>
                      <a:noFill/>
                    </a:lnT>
                    <a:lnB>
                      <a:noFill/>
                    </a:lnB>
                    <a:solidFill>
                      <a:srgbClr val="D3DFEE"/>
                    </a:solidFill>
                  </a:tcPr>
                </a:tc>
              </a:tr>
            </a:tbl>
          </a:graphicData>
        </a:graphic>
      </p:graphicFrame>
    </p:spTree>
    <p:extLst>
      <p:ext uri="{BB962C8B-B14F-4D97-AF65-F5344CB8AC3E}">
        <p14:creationId xmlns:p14="http://schemas.microsoft.com/office/powerpoint/2010/main" val="26188853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NUEVA ZONA COMERCIAL PROPUESTA.jpg"/>
          <p:cNvPicPr>
            <a:picLocks noChangeAspect="1"/>
          </p:cNvPicPr>
          <p:nvPr/>
        </p:nvPicPr>
        <p:blipFill>
          <a:blip r:embed="rId2" cstate="print"/>
          <a:srcRect l="5906" r="35235"/>
          <a:stretch>
            <a:fillRect/>
          </a:stretch>
        </p:blipFill>
        <p:spPr>
          <a:xfrm>
            <a:off x="1826695" y="413665"/>
            <a:ext cx="5552364" cy="63007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8229600" cy="503675"/>
          </a:xfrm>
        </p:spPr>
        <p:txBody>
          <a:bodyPr>
            <a:normAutofit/>
          </a:bodyPr>
          <a:lstStyle/>
          <a:p>
            <a:r>
              <a:rPr lang="es-ES" sz="1800" b="1" dirty="0" smtClean="0"/>
              <a:t>5 Mejoramiento del Transporte Público y Circulación Vial</a:t>
            </a:r>
            <a:endParaRPr lang="es-ES" sz="1800" b="1" dirty="0"/>
          </a:p>
        </p:txBody>
      </p:sp>
      <p:graphicFrame>
        <p:nvGraphicFramePr>
          <p:cNvPr id="4" name="3 Tabla"/>
          <p:cNvGraphicFramePr>
            <a:graphicFrameLocks noGrp="1"/>
          </p:cNvGraphicFramePr>
          <p:nvPr/>
        </p:nvGraphicFramePr>
        <p:xfrm>
          <a:off x="251521" y="548680"/>
          <a:ext cx="8595954" cy="5625627"/>
        </p:xfrm>
        <a:graphic>
          <a:graphicData uri="http://schemas.openxmlformats.org/drawingml/2006/table">
            <a:tbl>
              <a:tblPr/>
              <a:tblGrid>
                <a:gridCol w="2292440"/>
                <a:gridCol w="1778377"/>
                <a:gridCol w="1569973"/>
                <a:gridCol w="2955164"/>
              </a:tblGrid>
              <a:tr h="357811">
                <a:tc gridSpan="4">
                  <a:txBody>
                    <a:bodyPr/>
                    <a:lstStyle/>
                    <a:p>
                      <a:pPr algn="ctr">
                        <a:lnSpc>
                          <a:spcPct val="115000"/>
                        </a:lnSpc>
                        <a:spcAft>
                          <a:spcPts val="0"/>
                        </a:spcAft>
                      </a:pPr>
                      <a:r>
                        <a:rPr lang="es-EC" sz="1200" b="1" dirty="0">
                          <a:solidFill>
                            <a:srgbClr val="000000"/>
                          </a:solidFill>
                          <a:latin typeface="Times New Roman"/>
                          <a:ea typeface="Times New Roman"/>
                          <a:cs typeface="Times New Roman"/>
                        </a:rPr>
                        <a:t>PARROQUIAS SAN PEDRO DE TABOADA, SANGOLQUÍ, SAN RAFAEL</a:t>
                      </a:r>
                      <a:endParaRPr lang="es-EC" sz="1200" dirty="0">
                        <a:solidFill>
                          <a:srgbClr val="000000"/>
                        </a:solidFill>
                        <a:latin typeface="Calibri"/>
                        <a:ea typeface="Times New Roman"/>
                        <a:cs typeface="Times New Roman"/>
                      </a:endParaRPr>
                    </a:p>
                  </a:txBody>
                  <a:tcPr marL="45060" marR="45060" marT="0" marB="0" anchor="ctr">
                    <a:lnL>
                      <a:noFill/>
                    </a:lnL>
                    <a:lnR>
                      <a:noFill/>
                    </a:lnR>
                    <a:lnT>
                      <a:noFill/>
                    </a:lnT>
                    <a:lnB w="12700" cap="flat" cmpd="sng" algn="ctr">
                      <a:solidFill>
                        <a:srgbClr val="4F81BD"/>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661553">
                <a:tc>
                  <a:txBody>
                    <a:bodyPr/>
                    <a:lstStyle/>
                    <a:p>
                      <a:pPr algn="ctr">
                        <a:lnSpc>
                          <a:spcPct val="115000"/>
                        </a:lnSpc>
                        <a:spcAft>
                          <a:spcPts val="0"/>
                        </a:spcAft>
                      </a:pPr>
                      <a:r>
                        <a:rPr lang="es-EC" sz="1200" b="1">
                          <a:solidFill>
                            <a:srgbClr val="000000"/>
                          </a:solidFill>
                          <a:latin typeface="Times New Roman"/>
                          <a:ea typeface="Times New Roman"/>
                          <a:cs typeface="Times New Roman"/>
                        </a:rPr>
                        <a:t>RESUMEN NARRATIVO DE OBJETIVOS</a:t>
                      </a:r>
                      <a:endParaRPr lang="es-EC" sz="1200">
                        <a:solidFill>
                          <a:srgbClr val="000000"/>
                        </a:solidFill>
                        <a:latin typeface="Calibri"/>
                        <a:ea typeface="Times New Roman"/>
                        <a:cs typeface="Times New Roman"/>
                      </a:endParaRPr>
                    </a:p>
                  </a:txBody>
                  <a:tcPr marL="45060" marR="45060"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dirty="0">
                          <a:solidFill>
                            <a:srgbClr val="000000"/>
                          </a:solidFill>
                          <a:latin typeface="Times New Roman"/>
                          <a:ea typeface="Times New Roman"/>
                          <a:cs typeface="Times New Roman"/>
                        </a:rPr>
                        <a:t>INDICADORES VERIFICABLES</a:t>
                      </a:r>
                      <a:endParaRPr lang="es-EC" sz="1200" dirty="0">
                        <a:solidFill>
                          <a:srgbClr val="000000"/>
                        </a:solidFill>
                        <a:latin typeface="Calibri"/>
                        <a:ea typeface="Times New Roman"/>
                        <a:cs typeface="Times New Roman"/>
                      </a:endParaRPr>
                    </a:p>
                  </a:txBody>
                  <a:tcPr marL="45060" marR="45060"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MEDIOS DE VERIFICACIÓN</a:t>
                      </a:r>
                      <a:endParaRPr lang="es-EC" sz="1200">
                        <a:solidFill>
                          <a:srgbClr val="000000"/>
                        </a:solidFill>
                        <a:latin typeface="Calibri"/>
                        <a:ea typeface="Times New Roman"/>
                        <a:cs typeface="Times New Roman"/>
                      </a:endParaRPr>
                    </a:p>
                  </a:txBody>
                  <a:tcPr marL="45060" marR="45060"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SUPUESTO</a:t>
                      </a:r>
                      <a:endParaRPr lang="es-EC" sz="1200">
                        <a:solidFill>
                          <a:srgbClr val="000000"/>
                        </a:solidFill>
                        <a:latin typeface="Calibri"/>
                        <a:ea typeface="Times New Roman"/>
                        <a:cs typeface="Times New Roman"/>
                      </a:endParaRPr>
                    </a:p>
                  </a:txBody>
                  <a:tcPr marL="45060" marR="45060"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289548">
                <a:tc gridSpan="4">
                  <a:txBody>
                    <a:bodyPr/>
                    <a:lstStyle/>
                    <a:p>
                      <a:pPr>
                        <a:lnSpc>
                          <a:spcPct val="115000"/>
                        </a:lnSpc>
                        <a:spcAft>
                          <a:spcPts val="0"/>
                        </a:spcAft>
                      </a:pPr>
                      <a:r>
                        <a:rPr lang="es-EC" sz="1200" b="1">
                          <a:solidFill>
                            <a:srgbClr val="000000"/>
                          </a:solidFill>
                          <a:latin typeface="Times New Roman"/>
                          <a:ea typeface="Times New Roman"/>
                          <a:cs typeface="Times New Roman"/>
                        </a:rPr>
                        <a:t>FIN</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579097">
                <a:tc>
                  <a:txBody>
                    <a:bodyPr/>
                    <a:lstStyle/>
                    <a:p>
                      <a:pPr algn="ctr">
                        <a:lnSpc>
                          <a:spcPct val="115000"/>
                        </a:lnSpc>
                        <a:spcAft>
                          <a:spcPts val="0"/>
                        </a:spcAft>
                      </a:pPr>
                      <a:r>
                        <a:rPr lang="es-ES" sz="1200">
                          <a:solidFill>
                            <a:srgbClr val="000000"/>
                          </a:solidFill>
                          <a:latin typeface="Times New Roman"/>
                          <a:ea typeface="Times New Roman"/>
                          <a:cs typeface="Times New Roman"/>
                        </a:rPr>
                        <a:t>2. Mejorar las capacidades y potencialidades de la ciudadanía</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NBI</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Censo de Población y Vivienda</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El INEC mantiene sus periodos censales</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r>
              <a:tr h="289548">
                <a:tc gridSpan="4">
                  <a:txBody>
                    <a:bodyPr/>
                    <a:lstStyle/>
                    <a:p>
                      <a:pPr>
                        <a:lnSpc>
                          <a:spcPct val="115000"/>
                        </a:lnSpc>
                        <a:spcAft>
                          <a:spcPts val="0"/>
                        </a:spcAft>
                      </a:pPr>
                      <a:r>
                        <a:rPr lang="es-EC" sz="1200" b="1">
                          <a:solidFill>
                            <a:srgbClr val="000000"/>
                          </a:solidFill>
                          <a:latin typeface="Times New Roman"/>
                          <a:ea typeface="Times New Roman"/>
                          <a:cs typeface="Times New Roman"/>
                        </a:rPr>
                        <a:t>PROPÓSITO</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579097">
                <a:tc>
                  <a:txBody>
                    <a:bodyPr/>
                    <a:lstStyle/>
                    <a:p>
                      <a:pPr algn="ctr">
                        <a:lnSpc>
                          <a:spcPct val="115000"/>
                        </a:lnSpc>
                        <a:spcAft>
                          <a:spcPts val="0"/>
                        </a:spcAft>
                      </a:pPr>
                      <a:r>
                        <a:rPr lang="es-EC" sz="1200">
                          <a:solidFill>
                            <a:srgbClr val="000000"/>
                          </a:solidFill>
                          <a:latin typeface="Times New Roman"/>
                          <a:ea typeface="Times New Roman"/>
                          <a:cs typeface="Times New Roman"/>
                        </a:rPr>
                        <a:t>Mejorar la calidad vial, transito y transporte público</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Valoración de Satisfacción del Usuario</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Encuestas de satisfacción</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Las cooperativas de transporte trabajan en conjunto con el Municipio de Rumiñahui</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r>
              <a:tr h="289548">
                <a:tc gridSpan="4">
                  <a:txBody>
                    <a:bodyPr/>
                    <a:lstStyle/>
                    <a:p>
                      <a:pPr>
                        <a:lnSpc>
                          <a:spcPct val="115000"/>
                        </a:lnSpc>
                        <a:spcAft>
                          <a:spcPts val="0"/>
                        </a:spcAft>
                      </a:pPr>
                      <a:r>
                        <a:rPr lang="es-EC" sz="1200" b="1">
                          <a:solidFill>
                            <a:srgbClr val="000000"/>
                          </a:solidFill>
                          <a:latin typeface="Times New Roman"/>
                          <a:ea typeface="Times New Roman"/>
                          <a:cs typeface="Times New Roman"/>
                        </a:rPr>
                        <a:t>COMPONENTE</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715623">
                <a:tc>
                  <a:txBody>
                    <a:bodyPr/>
                    <a:lstStyle/>
                    <a:p>
                      <a:pPr algn="ctr">
                        <a:lnSpc>
                          <a:spcPct val="115000"/>
                        </a:lnSpc>
                        <a:spcAft>
                          <a:spcPts val="0"/>
                        </a:spcAft>
                      </a:pPr>
                      <a:r>
                        <a:rPr lang="es-EC" sz="1200">
                          <a:solidFill>
                            <a:srgbClr val="000000"/>
                          </a:solidFill>
                          <a:latin typeface="Times New Roman"/>
                          <a:ea typeface="Times New Roman"/>
                          <a:cs typeface="Times New Roman"/>
                        </a:rPr>
                        <a:t>1. Implementar un correcto sistema de paradas</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Número de paradas</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In situ</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La población usa ordenadamente las paradas</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r>
              <a:tr h="954164">
                <a:tc>
                  <a:txBody>
                    <a:bodyPr/>
                    <a:lstStyle/>
                    <a:p>
                      <a:pPr algn="ctr">
                        <a:lnSpc>
                          <a:spcPct val="115000"/>
                        </a:lnSpc>
                        <a:spcAft>
                          <a:spcPts val="0"/>
                        </a:spcAft>
                      </a:pPr>
                      <a:r>
                        <a:rPr lang="es-EC" sz="1200">
                          <a:solidFill>
                            <a:srgbClr val="000000"/>
                          </a:solidFill>
                          <a:latin typeface="Times New Roman"/>
                          <a:ea typeface="Times New Roman"/>
                          <a:cs typeface="Times New Roman"/>
                        </a:rPr>
                        <a:t>2. Regular las compañías y a los choferes</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Numero de choferes con licencias y sin sanciones</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Informes mensuales de parte de las compañías de buses</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Los choferes cuentan con licencias profesionales. Cumplen y respetan las leyes de tránsito</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tcPr>
                </a:tc>
              </a:tr>
              <a:tr h="909638">
                <a:tc>
                  <a:txBody>
                    <a:bodyPr/>
                    <a:lstStyle/>
                    <a:p>
                      <a:pPr algn="ctr">
                        <a:lnSpc>
                          <a:spcPct val="115000"/>
                        </a:lnSpc>
                        <a:spcAft>
                          <a:spcPts val="0"/>
                        </a:spcAft>
                      </a:pPr>
                      <a:r>
                        <a:rPr lang="es-EC" sz="1200">
                          <a:solidFill>
                            <a:srgbClr val="000000"/>
                          </a:solidFill>
                          <a:latin typeface="Times New Roman"/>
                          <a:ea typeface="Times New Roman"/>
                          <a:cs typeface="Times New Roman"/>
                        </a:rPr>
                        <a:t>3. Controlar el estado mecánico de los buses</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Número de buses aprobados revisión vehicular</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Revisión mecánica  semestral</a:t>
                      </a:r>
                      <a:endParaRPr lang="es-EC" sz="120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Los buses se encuentran en perfectas condiciones mecánicas y cumplen con las regulaciones ambientales</a:t>
                      </a:r>
                      <a:endParaRPr lang="es-EC" sz="1200" dirty="0">
                        <a:solidFill>
                          <a:srgbClr val="000000"/>
                        </a:solidFill>
                        <a:latin typeface="Calibri"/>
                        <a:ea typeface="Times New Roman"/>
                        <a:cs typeface="Times New Roman"/>
                      </a:endParaRPr>
                    </a:p>
                  </a:txBody>
                  <a:tcPr marL="45060" marR="45060" marT="0" marB="0" anchor="ctr">
                    <a:lnL>
                      <a:noFill/>
                    </a:lnL>
                    <a:lnR>
                      <a:noFill/>
                    </a:lnR>
                    <a:lnT>
                      <a:noFill/>
                    </a:lnT>
                    <a:lnB>
                      <a:noFill/>
                    </a:lnB>
                    <a:solidFill>
                      <a:srgbClr val="D3DFEE"/>
                    </a:solidFill>
                  </a:tcPr>
                </a:tc>
              </a:tr>
            </a:tbl>
          </a:graphicData>
        </a:graphic>
      </p:graphicFrame>
    </p:spTree>
    <p:extLst>
      <p:ext uri="{BB962C8B-B14F-4D97-AF65-F5344CB8AC3E}">
        <p14:creationId xmlns:p14="http://schemas.microsoft.com/office/powerpoint/2010/main" val="4802685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8229600" cy="613665"/>
          </a:xfrm>
        </p:spPr>
        <p:txBody>
          <a:bodyPr>
            <a:normAutofit/>
          </a:bodyPr>
          <a:lstStyle/>
          <a:p>
            <a:r>
              <a:rPr lang="es-ES" sz="1800" b="1" dirty="0" smtClean="0"/>
              <a:t>6 Gestión del Riesgo</a:t>
            </a:r>
            <a:endParaRPr lang="es-ES" sz="1800" b="1" dirty="0"/>
          </a:p>
        </p:txBody>
      </p:sp>
      <p:graphicFrame>
        <p:nvGraphicFramePr>
          <p:cNvPr id="4" name="3 Tabla"/>
          <p:cNvGraphicFramePr>
            <a:graphicFrameLocks noGrp="1"/>
          </p:cNvGraphicFramePr>
          <p:nvPr/>
        </p:nvGraphicFramePr>
        <p:xfrm>
          <a:off x="341529" y="548680"/>
          <a:ext cx="8505945" cy="5490610"/>
        </p:xfrm>
        <a:graphic>
          <a:graphicData uri="http://schemas.openxmlformats.org/drawingml/2006/table">
            <a:tbl>
              <a:tblPr/>
              <a:tblGrid>
                <a:gridCol w="2042747"/>
                <a:gridCol w="1693348"/>
                <a:gridCol w="1647955"/>
                <a:gridCol w="3121895"/>
              </a:tblGrid>
              <a:tr h="254035">
                <a:tc gridSpan="4">
                  <a:txBody>
                    <a:bodyPr/>
                    <a:lstStyle/>
                    <a:p>
                      <a:pPr algn="ctr">
                        <a:lnSpc>
                          <a:spcPct val="115000"/>
                        </a:lnSpc>
                        <a:spcAft>
                          <a:spcPts val="0"/>
                        </a:spcAft>
                      </a:pPr>
                      <a:r>
                        <a:rPr lang="es-EC" sz="1200" b="1" dirty="0">
                          <a:solidFill>
                            <a:srgbClr val="000000"/>
                          </a:solidFill>
                          <a:latin typeface="Times New Roman"/>
                          <a:ea typeface="Times New Roman"/>
                          <a:cs typeface="Times New Roman"/>
                        </a:rPr>
                        <a:t>PARROQUIAS SAN PEDRO DE TABOADA, SANGOLQUÍ, SAN RAFAEL</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w="12700" cap="flat" cmpd="sng" algn="ctr">
                      <a:solidFill>
                        <a:srgbClr val="4F81BD"/>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508070">
                <a:tc>
                  <a:txBody>
                    <a:bodyPr/>
                    <a:lstStyle/>
                    <a:p>
                      <a:pPr algn="ctr">
                        <a:lnSpc>
                          <a:spcPct val="115000"/>
                        </a:lnSpc>
                        <a:spcAft>
                          <a:spcPts val="0"/>
                        </a:spcAft>
                      </a:pPr>
                      <a:r>
                        <a:rPr lang="es-EC" sz="1200" b="1" dirty="0">
                          <a:solidFill>
                            <a:srgbClr val="000000"/>
                          </a:solidFill>
                          <a:latin typeface="Times New Roman"/>
                          <a:ea typeface="Times New Roman"/>
                          <a:cs typeface="Times New Roman"/>
                        </a:rPr>
                        <a:t>RESUMEN NARRATIVO DE OBJETIVOS</a:t>
                      </a:r>
                      <a:endParaRPr lang="es-EC" sz="1200" dirty="0">
                        <a:solidFill>
                          <a:srgbClr val="000000"/>
                        </a:solidFill>
                        <a:latin typeface="Calibri"/>
                        <a:ea typeface="Times New Roman"/>
                        <a:cs typeface="Times New Roman"/>
                      </a:endParaRPr>
                    </a:p>
                  </a:txBody>
                  <a:tcPr marL="41907" marR="4190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dirty="0">
                          <a:solidFill>
                            <a:srgbClr val="000000"/>
                          </a:solidFill>
                          <a:latin typeface="Times New Roman"/>
                          <a:ea typeface="Times New Roman"/>
                          <a:cs typeface="Times New Roman"/>
                        </a:rPr>
                        <a:t>INDICADORES VERIFICABLES</a:t>
                      </a:r>
                      <a:endParaRPr lang="es-EC" sz="1200" dirty="0">
                        <a:solidFill>
                          <a:srgbClr val="000000"/>
                        </a:solidFill>
                        <a:latin typeface="Calibri"/>
                        <a:ea typeface="Times New Roman"/>
                        <a:cs typeface="Times New Roman"/>
                      </a:endParaRPr>
                    </a:p>
                  </a:txBody>
                  <a:tcPr marL="41907" marR="4190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MEDIOS DE VERIFICACIÓN</a:t>
                      </a:r>
                      <a:endParaRPr lang="es-EC" sz="1200">
                        <a:solidFill>
                          <a:srgbClr val="000000"/>
                        </a:solidFill>
                        <a:latin typeface="Calibri"/>
                        <a:ea typeface="Times New Roman"/>
                        <a:cs typeface="Times New Roman"/>
                      </a:endParaRPr>
                    </a:p>
                  </a:txBody>
                  <a:tcPr marL="41907" marR="4190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s-EC" sz="1200" b="1">
                          <a:solidFill>
                            <a:srgbClr val="000000"/>
                          </a:solidFill>
                          <a:latin typeface="Times New Roman"/>
                          <a:ea typeface="Times New Roman"/>
                          <a:cs typeface="Times New Roman"/>
                        </a:rPr>
                        <a:t>SUPUESTO</a:t>
                      </a:r>
                      <a:endParaRPr lang="es-EC" sz="1200">
                        <a:solidFill>
                          <a:srgbClr val="000000"/>
                        </a:solidFill>
                        <a:latin typeface="Calibri"/>
                        <a:ea typeface="Times New Roman"/>
                        <a:cs typeface="Times New Roman"/>
                      </a:endParaRPr>
                    </a:p>
                  </a:txBody>
                  <a:tcPr marL="41907" marR="41907" marT="0" marB="0" anchor="ctr">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254035">
                <a:tc gridSpan="4">
                  <a:txBody>
                    <a:bodyPr/>
                    <a:lstStyle/>
                    <a:p>
                      <a:pPr>
                        <a:lnSpc>
                          <a:spcPct val="115000"/>
                        </a:lnSpc>
                        <a:spcAft>
                          <a:spcPts val="0"/>
                        </a:spcAft>
                      </a:pPr>
                      <a:r>
                        <a:rPr lang="es-EC" sz="1200" b="1" dirty="0">
                          <a:solidFill>
                            <a:srgbClr val="000000"/>
                          </a:solidFill>
                          <a:latin typeface="Times New Roman"/>
                          <a:ea typeface="Times New Roman"/>
                          <a:cs typeface="Times New Roman"/>
                        </a:rPr>
                        <a:t>FIN</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762105">
                <a:tc>
                  <a:txBody>
                    <a:bodyPr/>
                    <a:lstStyle/>
                    <a:p>
                      <a:pPr algn="ctr">
                        <a:lnSpc>
                          <a:spcPct val="115000"/>
                        </a:lnSpc>
                        <a:spcAft>
                          <a:spcPts val="0"/>
                        </a:spcAft>
                      </a:pPr>
                      <a:r>
                        <a:rPr lang="es-ES" sz="1200">
                          <a:solidFill>
                            <a:srgbClr val="000000"/>
                          </a:solidFill>
                          <a:latin typeface="Times New Roman"/>
                          <a:ea typeface="Times New Roman"/>
                          <a:cs typeface="Times New Roman"/>
                        </a:rPr>
                        <a:t>4. Garantizar los derechos de la naturaleza y promover un ambiente sano y sustentable.</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Mapa de Riesgos</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Informes de la Secretaria Nacional de Riesgos</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La SENAR se mantienen como entidad rectora de la gestión del riesgo a nivel regional</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r>
              <a:tr h="254035">
                <a:tc gridSpan="4">
                  <a:txBody>
                    <a:bodyPr/>
                    <a:lstStyle/>
                    <a:p>
                      <a:pPr>
                        <a:lnSpc>
                          <a:spcPct val="115000"/>
                        </a:lnSpc>
                        <a:spcAft>
                          <a:spcPts val="0"/>
                        </a:spcAft>
                      </a:pPr>
                      <a:r>
                        <a:rPr lang="es-EC" sz="1200" b="1" dirty="0">
                          <a:solidFill>
                            <a:srgbClr val="000000"/>
                          </a:solidFill>
                          <a:latin typeface="Times New Roman"/>
                          <a:ea typeface="Times New Roman"/>
                          <a:cs typeface="Times New Roman"/>
                        </a:rPr>
                        <a:t>PROPÓSITO</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508070">
                <a:tc>
                  <a:txBody>
                    <a:bodyPr/>
                    <a:lstStyle/>
                    <a:p>
                      <a:pPr algn="ctr">
                        <a:lnSpc>
                          <a:spcPct val="115000"/>
                        </a:lnSpc>
                        <a:spcAft>
                          <a:spcPts val="0"/>
                        </a:spcAft>
                      </a:pPr>
                      <a:r>
                        <a:rPr lang="es-EC" sz="1200">
                          <a:solidFill>
                            <a:srgbClr val="000000"/>
                          </a:solidFill>
                          <a:latin typeface="Times New Roman"/>
                          <a:ea typeface="Times New Roman"/>
                          <a:cs typeface="Times New Roman"/>
                        </a:rPr>
                        <a:t>Implementar eficazmente planes de contingencia</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Creación de Planes de Contingencia</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Memoria técnica de los planes de contingencia</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Se modela correctamente todos los escenarios de posibles amenazas naturales</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r>
              <a:tr h="254035">
                <a:tc gridSpan="4">
                  <a:txBody>
                    <a:bodyPr/>
                    <a:lstStyle/>
                    <a:p>
                      <a:pPr>
                        <a:lnSpc>
                          <a:spcPct val="115000"/>
                        </a:lnSpc>
                        <a:spcAft>
                          <a:spcPts val="0"/>
                        </a:spcAft>
                      </a:pPr>
                      <a:r>
                        <a:rPr lang="es-EC" sz="1200" b="1" dirty="0">
                          <a:solidFill>
                            <a:srgbClr val="000000"/>
                          </a:solidFill>
                          <a:latin typeface="Times New Roman"/>
                          <a:ea typeface="Times New Roman"/>
                          <a:cs typeface="Times New Roman"/>
                        </a:rPr>
                        <a:t>COMPONENTE</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r>
              <a:tr h="895792">
                <a:tc>
                  <a:txBody>
                    <a:bodyPr/>
                    <a:lstStyle/>
                    <a:p>
                      <a:pPr algn="ctr">
                        <a:lnSpc>
                          <a:spcPct val="115000"/>
                        </a:lnSpc>
                        <a:spcAft>
                          <a:spcPts val="0"/>
                        </a:spcAft>
                      </a:pPr>
                      <a:r>
                        <a:rPr lang="es-EC" sz="1200">
                          <a:solidFill>
                            <a:srgbClr val="000000"/>
                          </a:solidFill>
                          <a:latin typeface="Times New Roman"/>
                          <a:ea typeface="Times New Roman"/>
                          <a:cs typeface="Times New Roman"/>
                        </a:rPr>
                        <a:t>1. Socialización</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Porcentaje de población.</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Informes de la sociabilización</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La población se interesa en temas de riesgos</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r>
              <a:tr h="895792">
                <a:tc>
                  <a:txBody>
                    <a:bodyPr/>
                    <a:lstStyle/>
                    <a:p>
                      <a:pPr algn="ctr">
                        <a:lnSpc>
                          <a:spcPct val="115000"/>
                        </a:lnSpc>
                        <a:spcAft>
                          <a:spcPts val="0"/>
                        </a:spcAft>
                      </a:pPr>
                      <a:r>
                        <a:rPr lang="es-EC" sz="1200">
                          <a:solidFill>
                            <a:srgbClr val="000000"/>
                          </a:solidFill>
                          <a:latin typeface="Times New Roman"/>
                          <a:ea typeface="Times New Roman"/>
                          <a:cs typeface="Times New Roman"/>
                        </a:rPr>
                        <a:t>2. Amenazas y vulnerabilidades</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Planes de contingencia</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Registros de planes de contingencia</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Correcta ejecución de lo planes</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tcPr>
                </a:tc>
              </a:tr>
              <a:tr h="904641">
                <a:tc>
                  <a:txBody>
                    <a:bodyPr/>
                    <a:lstStyle/>
                    <a:p>
                      <a:pPr algn="ctr">
                        <a:lnSpc>
                          <a:spcPct val="115000"/>
                        </a:lnSpc>
                        <a:spcAft>
                          <a:spcPts val="0"/>
                        </a:spcAft>
                      </a:pPr>
                      <a:r>
                        <a:rPr lang="es-EC" sz="1200">
                          <a:solidFill>
                            <a:srgbClr val="000000"/>
                          </a:solidFill>
                          <a:latin typeface="Times New Roman"/>
                          <a:ea typeface="Times New Roman"/>
                          <a:cs typeface="Times New Roman"/>
                        </a:rPr>
                        <a:t>3. Evaluación</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Nivel de preparación de la población</a:t>
                      </a:r>
                      <a:endParaRPr lang="es-EC" sz="120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Entrevistas a la población</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Preparación de la población</a:t>
                      </a:r>
                      <a:endParaRPr lang="es-EC" sz="1200" dirty="0">
                        <a:solidFill>
                          <a:srgbClr val="000000"/>
                        </a:solidFill>
                        <a:latin typeface="Calibri"/>
                        <a:ea typeface="Times New Roman"/>
                        <a:cs typeface="Times New Roman"/>
                      </a:endParaRPr>
                    </a:p>
                  </a:txBody>
                  <a:tcPr marL="41907" marR="41907" marT="0" marB="0" anchor="ctr">
                    <a:lnL>
                      <a:noFill/>
                    </a:lnL>
                    <a:lnR>
                      <a:noFill/>
                    </a:lnR>
                    <a:lnT>
                      <a:noFill/>
                    </a:lnT>
                    <a:lnB>
                      <a:noFill/>
                    </a:lnB>
                    <a:solidFill>
                      <a:srgbClr val="D3DFEE"/>
                    </a:solidFill>
                  </a:tcPr>
                </a:tc>
              </a:tr>
            </a:tbl>
          </a:graphicData>
        </a:graphic>
      </p:graphicFrame>
    </p:spTree>
    <p:extLst>
      <p:ext uri="{BB962C8B-B14F-4D97-AF65-F5344CB8AC3E}">
        <p14:creationId xmlns:p14="http://schemas.microsoft.com/office/powerpoint/2010/main" val="6545490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6545" y="188640"/>
            <a:ext cx="8229600" cy="1143000"/>
          </a:xfrm>
        </p:spPr>
        <p:txBody>
          <a:bodyPr>
            <a:normAutofit/>
          </a:bodyPr>
          <a:lstStyle/>
          <a:p>
            <a:r>
              <a:rPr lang="es-ES" sz="4000" b="1" dirty="0" smtClean="0"/>
              <a:t>CONCLUSIONES</a:t>
            </a:r>
            <a:endParaRPr lang="es-ES" sz="4000" b="1" dirty="0"/>
          </a:p>
        </p:txBody>
      </p:sp>
      <p:sp>
        <p:nvSpPr>
          <p:cNvPr id="3" name="2 Marcador de contenido"/>
          <p:cNvSpPr>
            <a:spLocks noGrp="1"/>
          </p:cNvSpPr>
          <p:nvPr>
            <p:ph idx="1"/>
          </p:nvPr>
        </p:nvSpPr>
        <p:spPr>
          <a:xfrm>
            <a:off x="457200" y="1313766"/>
            <a:ext cx="8229600" cy="4812398"/>
          </a:xfrm>
        </p:spPr>
        <p:txBody>
          <a:bodyPr>
            <a:noAutofit/>
          </a:bodyPr>
          <a:lstStyle/>
          <a:p>
            <a:pPr lvl="0" algn="just"/>
            <a:r>
              <a:rPr lang="es-ES" sz="1400" dirty="0" smtClean="0"/>
              <a:t>La tasa </a:t>
            </a:r>
            <a:r>
              <a:rPr lang="es-ES" sz="1400" dirty="0"/>
              <a:t>de emisiones de residuos sólidos per cápita sea de 1,04 kg/persona,  muy superior a los 0,5kg/persona que es el estándar internacional de la Organización Panamericana de la Salud</a:t>
            </a:r>
            <a:r>
              <a:rPr lang="es-ES" sz="1400" dirty="0" smtClean="0"/>
              <a:t>.</a:t>
            </a:r>
          </a:p>
          <a:p>
            <a:pPr lvl="0" algn="just"/>
            <a:endParaRPr lang="es-ES" sz="1400" b="1" dirty="0"/>
          </a:p>
          <a:p>
            <a:pPr lvl="0" algn="just"/>
            <a:r>
              <a:rPr lang="es-ES" sz="1400" dirty="0"/>
              <a:t>El servicio público de agua potable abastece correctamente al 95% de la población urbana de Rumiñahui, no obstante, el sistema de agua potable presenta alta vulnerabilidad de dependencia debido a que más del 50% del sistema se abastece de la vertiente </a:t>
            </a:r>
            <a:r>
              <a:rPr lang="es-ES" sz="1400" dirty="0" err="1"/>
              <a:t>Molinuco</a:t>
            </a:r>
            <a:r>
              <a:rPr lang="es-ES" sz="1400" dirty="0" smtClean="0"/>
              <a:t>.</a:t>
            </a:r>
          </a:p>
          <a:p>
            <a:pPr lvl="0" algn="just"/>
            <a:endParaRPr lang="es-ES" sz="1400" b="1" dirty="0"/>
          </a:p>
          <a:p>
            <a:pPr lvl="0" algn="just"/>
            <a:r>
              <a:rPr lang="es-ES" sz="1400" dirty="0"/>
              <a:t>El 92% de la población urbana del cantón Rumiñahui tiene acceso a alcantarillado, pero el cantón no cuenta con plantas de tratamiento de agua residual doméstica administradas por el municipio. Solamente existen las plantas de tratamiento de ciertos conjuntos habitacionales</a:t>
            </a:r>
            <a:r>
              <a:rPr lang="es-ES" sz="1400" dirty="0" smtClean="0"/>
              <a:t>.</a:t>
            </a:r>
          </a:p>
          <a:p>
            <a:pPr lvl="0" algn="just"/>
            <a:endParaRPr lang="es-ES" sz="1400" b="1" dirty="0"/>
          </a:p>
          <a:p>
            <a:pPr lvl="0" algn="just"/>
            <a:r>
              <a:rPr lang="es-ES" sz="1400" dirty="0"/>
              <a:t>Existe el marco legal que regula las emisiones al aire de </a:t>
            </a:r>
            <a:r>
              <a:rPr lang="es-ES" sz="1400" dirty="0" smtClean="0"/>
              <a:t>fuentes </a:t>
            </a:r>
            <a:r>
              <a:rPr lang="es-ES" sz="1400" dirty="0"/>
              <a:t>fijas, sin embargo el control y cumplimiento de las mismas es deficiente. Además el cantón no cuenta con estaciones de monitoreo continuo de calidad de aire</a:t>
            </a:r>
            <a:r>
              <a:rPr lang="es-ES" sz="1400" dirty="0" smtClean="0"/>
              <a:t>.</a:t>
            </a:r>
          </a:p>
          <a:p>
            <a:pPr lvl="0" algn="just"/>
            <a:endParaRPr lang="es-ES" sz="1400" b="1" dirty="0"/>
          </a:p>
          <a:p>
            <a:pPr lvl="0" algn="just"/>
            <a:r>
              <a:rPr lang="es-ES" sz="1400" dirty="0" smtClean="0"/>
              <a:t>Existe </a:t>
            </a:r>
            <a:r>
              <a:rPr lang="es-ES" sz="1400" dirty="0"/>
              <a:t>cartografía actualizada sobre vulnerabilidad y riesgos ante amenazas naturales, pero a pesar de existir los insumos necesarios, el municipio no ha diseñado y puesto en práctica un sistema de  respuesta ante eventuales riesgos naturales </a:t>
            </a:r>
            <a:r>
              <a:rPr lang="es-ES" sz="1400" dirty="0" smtClean="0"/>
              <a:t> ni sistemas </a:t>
            </a:r>
            <a:r>
              <a:rPr lang="es-ES" sz="1400" dirty="0"/>
              <a:t>de alerta temprana</a:t>
            </a:r>
            <a:r>
              <a:rPr lang="es-ES" sz="1400" dirty="0" smtClean="0"/>
              <a:t>.</a:t>
            </a:r>
          </a:p>
          <a:p>
            <a:pPr lvl="0" algn="just"/>
            <a:endParaRPr lang="es-ES" sz="1400" b="1" dirty="0"/>
          </a:p>
          <a:p>
            <a:pPr lvl="0" algn="just"/>
            <a:r>
              <a:rPr lang="es-ES" sz="1400" dirty="0" smtClean="0"/>
              <a:t>El </a:t>
            </a:r>
            <a:r>
              <a:rPr lang="es-ES" sz="1400" dirty="0"/>
              <a:t>80% de las viviendas están fabricadas de bloque y ladrillos, lo que representa que la zona urbana del cantón cuenta con infraestructura física de vivienda de buena calidad y que no supone vulnerabilidad estructural ante eventos naturales</a:t>
            </a:r>
            <a:r>
              <a:rPr lang="es-ES" sz="1400" dirty="0" smtClean="0"/>
              <a:t>.</a:t>
            </a:r>
            <a:endParaRPr lang="es-ES" sz="1400" b="1" dirty="0"/>
          </a:p>
          <a:p>
            <a:endParaRPr lang="es-ES" sz="900" dirty="0"/>
          </a:p>
        </p:txBody>
      </p:sp>
    </p:spTree>
    <p:extLst>
      <p:ext uri="{BB962C8B-B14F-4D97-AF65-F5344CB8AC3E}">
        <p14:creationId xmlns:p14="http://schemas.microsoft.com/office/powerpoint/2010/main" val="3980928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41530" y="188640"/>
            <a:ext cx="8435280" cy="6210689"/>
          </a:xfrm>
        </p:spPr>
        <p:txBody>
          <a:bodyPr>
            <a:noAutofit/>
          </a:bodyPr>
          <a:lstStyle/>
          <a:p>
            <a:pPr lvl="0" algn="just"/>
            <a:r>
              <a:rPr lang="es-ES" sz="1400" dirty="0"/>
              <a:t>El GADMUR cuenta con un sistema de </a:t>
            </a:r>
            <a:r>
              <a:rPr lang="es-ES" sz="1400" dirty="0" smtClean="0"/>
              <a:t>ordenanzas, las cuales no </a:t>
            </a:r>
            <a:r>
              <a:rPr lang="es-ES" sz="1400" dirty="0"/>
              <a:t>siempre están completas y no tienen los instrumentos facultativos necesarios para regular y tomar acciones ante el incumplimiento de las mismas</a:t>
            </a:r>
            <a:r>
              <a:rPr lang="es-ES" sz="1400" dirty="0" smtClean="0"/>
              <a:t>.</a:t>
            </a:r>
          </a:p>
          <a:p>
            <a:pPr lvl="0" algn="just"/>
            <a:endParaRPr lang="es-ES" sz="1400" b="1" dirty="0"/>
          </a:p>
          <a:p>
            <a:pPr lvl="0" algn="just"/>
            <a:r>
              <a:rPr lang="es-ES" sz="1400" dirty="0"/>
              <a:t>La clausura del camal municipal </a:t>
            </a:r>
            <a:r>
              <a:rPr lang="es-ES" sz="1400" dirty="0" smtClean="0"/>
              <a:t>, supone </a:t>
            </a:r>
            <a:r>
              <a:rPr lang="es-ES" sz="1400" dirty="0"/>
              <a:t>que los operadores del mismo siguen operando de forma clandestina o que los mismos dueños de los animales los </a:t>
            </a:r>
            <a:r>
              <a:rPr lang="es-ES" sz="1400" dirty="0" smtClean="0"/>
              <a:t>faenan en  </a:t>
            </a:r>
            <a:r>
              <a:rPr lang="es-ES" sz="1400" dirty="0"/>
              <a:t>malas condiciones sanitarias y con gran potencial contaminante, sobre todo a cuerpos de agua</a:t>
            </a:r>
            <a:r>
              <a:rPr lang="es-ES" sz="1400" dirty="0" smtClean="0"/>
              <a:t>.</a:t>
            </a:r>
          </a:p>
          <a:p>
            <a:pPr lvl="0" algn="just"/>
            <a:endParaRPr lang="es-ES" sz="1400" b="1" dirty="0"/>
          </a:p>
          <a:p>
            <a:pPr lvl="0" algn="just"/>
            <a:r>
              <a:rPr lang="es-ES" sz="1400" dirty="0"/>
              <a:t>La Dirección de Control Sanitario, no cuenta con el personal, logística ni autoridad para regular y clausurar locales comerciales que manipulen alimentos, provocando que los locales que prestan servicios alimenticios, no se encuentren en condiciones higiénicas óptimas</a:t>
            </a:r>
            <a:r>
              <a:rPr lang="es-ES" sz="1400" dirty="0" smtClean="0"/>
              <a:t>.</a:t>
            </a:r>
          </a:p>
          <a:p>
            <a:pPr lvl="0" algn="just"/>
            <a:endParaRPr lang="es-ES" sz="1400" b="1" dirty="0"/>
          </a:p>
          <a:p>
            <a:pPr lvl="0" algn="just"/>
            <a:r>
              <a:rPr lang="es-ES" sz="1400" dirty="0"/>
              <a:t>L</a:t>
            </a:r>
            <a:r>
              <a:rPr lang="es-ES" sz="1400" dirty="0" smtClean="0"/>
              <a:t>as </a:t>
            </a:r>
            <a:r>
              <a:rPr lang="es-ES" sz="1400" dirty="0"/>
              <a:t>3 parroquias urbanas del cantón Rumiñahui </a:t>
            </a:r>
            <a:r>
              <a:rPr lang="es-ES" sz="1400" dirty="0" smtClean="0"/>
              <a:t>en su sistema de áreas verdes se </a:t>
            </a:r>
            <a:r>
              <a:rPr lang="es-ES" sz="1400" dirty="0"/>
              <a:t>encuentran alarmantemente por debajo de los estándares recomendados por la Organización Mundial de la Salud. De menor a mayor, la cantidad de área verde per cápita de las parroquias es la siguiente: San Pedro de Taboada 0,42 m</a:t>
            </a:r>
            <a:r>
              <a:rPr lang="es-ES" sz="1400" baseline="30000" dirty="0"/>
              <a:t>2</a:t>
            </a:r>
            <a:r>
              <a:rPr lang="es-ES" sz="1400" dirty="0"/>
              <a:t>/habitante; San Rafael 0,8 m</a:t>
            </a:r>
            <a:r>
              <a:rPr lang="es-ES" sz="1400" baseline="30000" dirty="0"/>
              <a:t>2</a:t>
            </a:r>
            <a:r>
              <a:rPr lang="es-ES" sz="1400" dirty="0"/>
              <a:t>/habitante; </a:t>
            </a:r>
            <a:r>
              <a:rPr lang="es-ES" sz="1400" dirty="0" err="1"/>
              <a:t>Sangolquí</a:t>
            </a:r>
            <a:r>
              <a:rPr lang="es-ES" sz="1400" dirty="0"/>
              <a:t> 1,71 m</a:t>
            </a:r>
            <a:r>
              <a:rPr lang="es-ES" sz="1400" baseline="30000" dirty="0"/>
              <a:t>2</a:t>
            </a:r>
            <a:r>
              <a:rPr lang="es-ES" sz="1400" dirty="0"/>
              <a:t>/habitante. El mínimo recomendado por la OMS es de 9 m</a:t>
            </a:r>
            <a:r>
              <a:rPr lang="es-ES" sz="1400" baseline="30000" dirty="0"/>
              <a:t>2</a:t>
            </a:r>
            <a:r>
              <a:rPr lang="es-ES" sz="1400" dirty="0"/>
              <a:t>/habitante</a:t>
            </a:r>
            <a:r>
              <a:rPr lang="es-ES" sz="1400" dirty="0" smtClean="0"/>
              <a:t>.</a:t>
            </a:r>
          </a:p>
          <a:p>
            <a:pPr lvl="0" algn="just"/>
            <a:endParaRPr lang="es-ES" sz="1400" b="1" dirty="0"/>
          </a:p>
          <a:p>
            <a:pPr lvl="0" algn="just"/>
            <a:r>
              <a:rPr lang="es-ES" sz="1400" dirty="0" smtClean="0"/>
              <a:t>En el desarrollo de las </a:t>
            </a:r>
            <a:r>
              <a:rPr lang="es-ES" sz="1400" dirty="0"/>
              <a:t>ferias </a:t>
            </a:r>
            <a:r>
              <a:rPr lang="es-ES" sz="1400" dirty="0" smtClean="0"/>
              <a:t>de </a:t>
            </a:r>
            <a:r>
              <a:rPr lang="es-ES" sz="1400" dirty="0" err="1" smtClean="0"/>
              <a:t>Sangolqui</a:t>
            </a:r>
            <a:r>
              <a:rPr lang="es-ES" sz="1400" dirty="0" smtClean="0"/>
              <a:t>  se determino que </a:t>
            </a:r>
            <a:r>
              <a:rPr lang="es-ES" sz="1400" dirty="0"/>
              <a:t>el 48,6% de los vendedores de los mercados no cuentan con permisos municipales. A esto hay q sumarles los aproximadamente 2000 vendedores </a:t>
            </a:r>
            <a:r>
              <a:rPr lang="es-ES" sz="1400" dirty="0" smtClean="0"/>
              <a:t>ambulantes, que convierten </a:t>
            </a:r>
            <a:r>
              <a:rPr lang="es-ES" sz="1400" dirty="0"/>
              <a:t>los días de feria en días intransitables, llenos de contaminación visual, contaminación sonora, desorden y generación de basura</a:t>
            </a:r>
            <a:r>
              <a:rPr lang="es-ES" sz="1400" dirty="0" smtClean="0"/>
              <a:t>.</a:t>
            </a:r>
          </a:p>
          <a:p>
            <a:pPr lvl="0" algn="just"/>
            <a:endParaRPr lang="es-ES" sz="1400" b="1" dirty="0" smtClean="0"/>
          </a:p>
          <a:p>
            <a:pPr lvl="0" algn="just"/>
            <a:r>
              <a:rPr lang="es-ES" sz="1400" dirty="0" smtClean="0"/>
              <a:t>El hospital de </a:t>
            </a:r>
            <a:r>
              <a:rPr lang="es-ES" sz="1400" dirty="0" err="1" smtClean="0"/>
              <a:t>Sangolquí</a:t>
            </a:r>
            <a:r>
              <a:rPr lang="es-ES" sz="1400" dirty="0" smtClean="0"/>
              <a:t> fue construido hace 51 años y desde entonces la infraestructura ha sido la misma. El hospital cuenta con 15 camas, que deben abastecer a toda la población del cantón. </a:t>
            </a:r>
          </a:p>
          <a:p>
            <a:pPr lvl="0" algn="just"/>
            <a:endParaRPr lang="es-ES" sz="1400" dirty="0" smtClean="0"/>
          </a:p>
          <a:p>
            <a:pPr lvl="0" algn="just"/>
            <a:r>
              <a:rPr lang="es-ES" sz="1400" dirty="0" smtClean="0"/>
              <a:t>El </a:t>
            </a:r>
            <a:r>
              <a:rPr lang="es-ES" sz="1400" dirty="0"/>
              <a:t>municipio no maneja la información espacial en programas informáticos que les permitan el correcto manejo de la misma. Toda la información la tienen en </a:t>
            </a:r>
            <a:r>
              <a:rPr lang="es-ES" sz="1400" dirty="0" err="1"/>
              <a:t>AutoCad</a:t>
            </a:r>
            <a:r>
              <a:rPr lang="es-ES" sz="1400" dirty="0"/>
              <a:t> de forma desorganizada. Lo que dificulta la gestión de la información territorial para la planificación así como la toma de decisiones.</a:t>
            </a:r>
            <a:endParaRPr lang="es-ES" sz="1400" b="1" dirty="0"/>
          </a:p>
          <a:p>
            <a:endParaRPr lang="es-ES" sz="1400" dirty="0"/>
          </a:p>
        </p:txBody>
      </p:sp>
    </p:spTree>
    <p:extLst>
      <p:ext uri="{BB962C8B-B14F-4D97-AF65-F5344CB8AC3E}">
        <p14:creationId xmlns:p14="http://schemas.microsoft.com/office/powerpoint/2010/main" val="42591294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14102"/>
          </a:xfrm>
        </p:spPr>
        <p:txBody>
          <a:bodyPr>
            <a:normAutofit/>
          </a:bodyPr>
          <a:lstStyle/>
          <a:p>
            <a:r>
              <a:rPr lang="es-ES" sz="4000" b="1" dirty="0" smtClean="0"/>
              <a:t>RECOMENDACIONES</a:t>
            </a:r>
            <a:endParaRPr lang="es-ES" sz="4000" b="1" dirty="0"/>
          </a:p>
        </p:txBody>
      </p:sp>
      <p:sp>
        <p:nvSpPr>
          <p:cNvPr id="3" name="2 Marcador de contenido"/>
          <p:cNvSpPr>
            <a:spLocks noGrp="1"/>
          </p:cNvSpPr>
          <p:nvPr>
            <p:ph idx="1"/>
          </p:nvPr>
        </p:nvSpPr>
        <p:spPr>
          <a:xfrm>
            <a:off x="431540" y="1178750"/>
            <a:ext cx="8229600" cy="4976013"/>
          </a:xfrm>
        </p:spPr>
        <p:txBody>
          <a:bodyPr>
            <a:noAutofit/>
          </a:bodyPr>
          <a:lstStyle/>
          <a:p>
            <a:pPr lvl="0" algn="just"/>
            <a:r>
              <a:rPr lang="es-ES" sz="1400" dirty="0" smtClean="0"/>
              <a:t>Se recomienda buscar nuevas fuentes abastecedoras de agua potable para la ciudadanía, para lograr eliminar la dependencia del sistema </a:t>
            </a:r>
            <a:r>
              <a:rPr lang="es-ES" sz="1400" dirty="0" err="1" smtClean="0"/>
              <a:t>Molinuco</a:t>
            </a:r>
            <a:r>
              <a:rPr lang="es-ES" sz="1400" dirty="0" smtClean="0"/>
              <a:t>.</a:t>
            </a:r>
          </a:p>
          <a:p>
            <a:pPr lvl="0" algn="just">
              <a:buNone/>
            </a:pPr>
            <a:endParaRPr lang="es-EC" sz="1400" dirty="0" smtClean="0"/>
          </a:p>
          <a:p>
            <a:pPr lvl="0" algn="just"/>
            <a:r>
              <a:rPr lang="es-ES" sz="1400" dirty="0" smtClean="0"/>
              <a:t>Las plantas de tratamiento de agua existentes al ser de propiedad particular, no cuentan con un control municipal estricto que permita controlar el estado de las misas, por lo cual se recomienda crear plantas de tratamiento municipales.</a:t>
            </a:r>
          </a:p>
          <a:p>
            <a:pPr lvl="0" algn="just">
              <a:buNone/>
            </a:pPr>
            <a:endParaRPr lang="es-EC" sz="1400" dirty="0" smtClean="0"/>
          </a:p>
          <a:p>
            <a:pPr lvl="0" algn="just"/>
            <a:r>
              <a:rPr lang="es-ES" sz="1400" dirty="0" smtClean="0"/>
              <a:t>Se recomienda hacer monitoreo permanente de la calidad del recurso aire. Debido al aumento del parque automotor y las fuentes fijas, es necesario crear una red de estaciones de monitoreo. Se recomienda mantener acuerdos de cooperación con el DMQ para la asistencia técnica y profesional de las estaciones, ya que ellos cuentan con más experiencia en el tema.</a:t>
            </a:r>
          </a:p>
          <a:p>
            <a:pPr lvl="0" algn="just">
              <a:buNone/>
            </a:pPr>
            <a:endParaRPr lang="es-EC" sz="1400" dirty="0" smtClean="0"/>
          </a:p>
          <a:p>
            <a:pPr lvl="0" algn="just"/>
            <a:r>
              <a:rPr lang="es-ES" sz="1400" dirty="0" smtClean="0"/>
              <a:t>Se recomienda modificar la ordenanza de Gestión Ambiental para implementar en ella regulaciones de control acústico sobre todo en las zonas cuyo uso del suelo es residencial y residencial combinado, pues fue en éstas zonas donde se encontraron los mayores índices de emisión de ruido.</a:t>
            </a:r>
            <a:endParaRPr lang="es-EC" sz="1400" dirty="0" smtClean="0"/>
          </a:p>
          <a:p>
            <a:pPr lvl="0" algn="just"/>
            <a:r>
              <a:rPr lang="es-ES" sz="1400" dirty="0" smtClean="0"/>
              <a:t>Se recomienda que el GADMUR use de apoyo los trabajos académicos que se realizan en su jurisdicción, para que se aproveche de alguna forma el sustento técnico que tienen los trabajos de investigación y así el municipio ganaría tiempo y recursos haciendo investigaciones que ya están hechas.</a:t>
            </a:r>
          </a:p>
          <a:p>
            <a:pPr lvl="0" algn="just">
              <a:buNone/>
            </a:pPr>
            <a:endParaRPr lang="es-EC" sz="1400" dirty="0" smtClean="0"/>
          </a:p>
          <a:p>
            <a:pPr algn="just"/>
            <a:r>
              <a:rPr lang="es-ES" sz="1400" dirty="0" smtClean="0"/>
              <a:t>Se recomienda que todos los órganos que conforman el GADMUR cuenten con un sistema de comunicación interinstitucional, que sirva de conexión rápida y eficiente, para que la información generada por un órgano o dirección, pueda servir fácilmente de apoyo para otra dirección que lo requiera, y así las decisiones que se tomen sean analizadas integralmente por todas las direcciones.</a:t>
            </a:r>
            <a:endParaRPr lang="es-ES" sz="1400" dirty="0"/>
          </a:p>
        </p:txBody>
      </p:sp>
    </p:spTree>
    <p:extLst>
      <p:ext uri="{BB962C8B-B14F-4D97-AF65-F5344CB8AC3E}">
        <p14:creationId xmlns:p14="http://schemas.microsoft.com/office/powerpoint/2010/main" val="36918581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13666"/>
            <a:ext cx="8229600" cy="5712498"/>
          </a:xfrm>
        </p:spPr>
        <p:txBody>
          <a:bodyPr>
            <a:normAutofit/>
          </a:bodyPr>
          <a:lstStyle/>
          <a:p>
            <a:pPr lvl="0" algn="just"/>
            <a:r>
              <a:rPr lang="es-ES" sz="1400" dirty="0" smtClean="0"/>
              <a:t>Se recomienda incorporar a la dirección de planificación y a la dirección de avalúos y catastros, personal con formación en ingeniería geográfica, con el perfil profesional adecuado para la toma de  decisiones y la gestión del espacio territorial.</a:t>
            </a:r>
          </a:p>
          <a:p>
            <a:pPr lvl="0" algn="just">
              <a:buNone/>
            </a:pPr>
            <a:endParaRPr lang="es-EC" sz="1400" b="1" dirty="0" smtClean="0"/>
          </a:p>
          <a:p>
            <a:pPr lvl="0" algn="just"/>
            <a:r>
              <a:rPr lang="es-ES" sz="1400" dirty="0" smtClean="0"/>
              <a:t>Se recomienda migrar toda la información espacial a un sistema de información geográfica, utilizando los estándares y normas del CONAGE, para permitir la interoperabilidad y transferencia de información. De esta manera también se podrá mejorar la capacidad operativa de la institución, sobretodo de los órganos competentes a la gestión del territorio.</a:t>
            </a:r>
          </a:p>
          <a:p>
            <a:pPr lvl="0" algn="just">
              <a:buNone/>
            </a:pPr>
            <a:endParaRPr lang="es-EC" sz="1400" b="1" dirty="0" smtClean="0"/>
          </a:p>
          <a:p>
            <a:pPr lvl="0" algn="just"/>
            <a:r>
              <a:rPr lang="es-ES" sz="1400" dirty="0" smtClean="0"/>
              <a:t>Con la información territorial generada por cada una de las direcciones del municipio, se recomienda crear un </a:t>
            </a:r>
            <a:r>
              <a:rPr lang="es-ES" sz="1400" dirty="0" err="1" smtClean="0"/>
              <a:t>Geoportal</a:t>
            </a:r>
            <a:r>
              <a:rPr lang="es-ES" sz="1400" dirty="0" smtClean="0"/>
              <a:t> con servicios WMS y WFS, que permita informar a la comunidad, instituciones privadas y particulares el estado actual del territorio.</a:t>
            </a:r>
          </a:p>
          <a:p>
            <a:pPr lvl="0" algn="just">
              <a:buNone/>
            </a:pPr>
            <a:endParaRPr lang="es-EC" sz="1400" b="1" dirty="0" smtClean="0"/>
          </a:p>
          <a:p>
            <a:pPr lvl="0" algn="just"/>
            <a:r>
              <a:rPr lang="es-ES" sz="1400" dirty="0" smtClean="0"/>
              <a:t>En el levantamiento catastral, se recomienda  aumentar un campo en la ficha de cada predio que se llame “uso económico de la propiedad” , de esta manera se tendrá una visión más clara de la distribución espacial de las actividades económicas, además que nos permitirá comprobar con rapidez las incompatibilidades de uso y ocupación del suelo.</a:t>
            </a:r>
            <a:endParaRPr lang="es-EC" sz="1400" b="1" dirty="0" smtClean="0"/>
          </a:p>
          <a:p>
            <a:pPr algn="just"/>
            <a:endParaRPr lang="es-EC" sz="1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rot="20433937">
            <a:off x="313994" y="2512423"/>
            <a:ext cx="8229600" cy="1243735"/>
          </a:xfrm>
        </p:spPr>
        <p:txBody>
          <a:bodyPr>
            <a:normAutofit/>
          </a:bodyPr>
          <a:lstStyle/>
          <a:p>
            <a:pPr marL="0" indent="0" algn="ctr">
              <a:buNone/>
            </a:pPr>
            <a:r>
              <a:rPr lang="es-ES" sz="6000" b="1" dirty="0" smtClean="0">
                <a:effectLst>
                  <a:outerShdw blurRad="38100" dist="38100" dir="2700000" algn="tl">
                    <a:srgbClr val="000000">
                      <a:alpha val="43137"/>
                    </a:srgbClr>
                  </a:outerShdw>
                </a:effectLst>
              </a:rPr>
              <a:t>GRACIAS </a:t>
            </a:r>
            <a:endParaRPr lang="es-ES" sz="6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19495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6545" y="143635"/>
            <a:ext cx="8229600" cy="949117"/>
          </a:xfrm>
        </p:spPr>
        <p:txBody>
          <a:bodyPr>
            <a:normAutofit/>
          </a:bodyPr>
          <a:lstStyle/>
          <a:p>
            <a:r>
              <a:rPr lang="es-ES" sz="3600" b="1" dirty="0" smtClean="0"/>
              <a:t>MARCO LEGAL</a:t>
            </a:r>
            <a:endParaRPr lang="es-ES" sz="36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011057111"/>
              </p:ext>
            </p:extLst>
          </p:nvPr>
        </p:nvGraphicFramePr>
        <p:xfrm>
          <a:off x="476545" y="1223755"/>
          <a:ext cx="8460940" cy="5037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8835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b="1" dirty="0" smtClean="0"/>
              <a:t>MARCO INSTITUCIONAL</a:t>
            </a:r>
            <a:endParaRPr lang="es-ES" sz="32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774217966"/>
              </p:ext>
            </p:extLst>
          </p:nvPr>
        </p:nvGraphicFramePr>
        <p:xfrm>
          <a:off x="161510" y="1223755"/>
          <a:ext cx="8390275" cy="4947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1494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6545" y="503675"/>
            <a:ext cx="8229600" cy="720081"/>
          </a:xfrm>
        </p:spPr>
        <p:txBody>
          <a:bodyPr>
            <a:normAutofit/>
          </a:bodyPr>
          <a:lstStyle/>
          <a:p>
            <a:r>
              <a:rPr lang="es-ES" sz="2400" b="1" dirty="0" smtClean="0"/>
              <a:t>ORDENANZAS DEL GAD CANTONAL DE RUMIÑAHUI</a:t>
            </a:r>
            <a:endParaRPr lang="es-ES" sz="24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21093106"/>
              </p:ext>
            </p:extLst>
          </p:nvPr>
        </p:nvGraphicFramePr>
        <p:xfrm>
          <a:off x="431540" y="1043735"/>
          <a:ext cx="8229600" cy="5445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063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1375</TotalTime>
  <Words>5809</Words>
  <Application>Microsoft Office PowerPoint</Application>
  <PresentationFormat>Presentación en pantalla (4:3)</PresentationFormat>
  <Paragraphs>1187</Paragraphs>
  <Slides>68</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68</vt:i4>
      </vt:variant>
    </vt:vector>
  </HeadingPairs>
  <TitlesOfParts>
    <vt:vector size="70" baseType="lpstr">
      <vt:lpstr>Tema de Office</vt:lpstr>
      <vt:lpstr>Visio</vt:lpstr>
      <vt:lpstr>Presentación de PowerPoint</vt:lpstr>
      <vt:lpstr>INTRODUCCIÓN</vt:lpstr>
      <vt:lpstr>Presentación de PowerPoint</vt:lpstr>
      <vt:lpstr>OBJETIVOS</vt:lpstr>
      <vt:lpstr>MARCO TEÓRICO</vt:lpstr>
      <vt:lpstr>FASES GENERALES DE UN POT</vt:lpstr>
      <vt:lpstr>MARCO LEGAL</vt:lpstr>
      <vt:lpstr>MARCO INSTITUCIONAL</vt:lpstr>
      <vt:lpstr>ORDENANZAS DEL GAD CANTONAL DE RUMIÑAHUI</vt:lpstr>
      <vt:lpstr>METODOLOGÍA</vt:lpstr>
      <vt:lpstr>GENERACION DE LA GEODATABASE</vt:lpstr>
      <vt:lpstr>TABLAS DE ATRIBUTOS</vt:lpstr>
      <vt:lpstr>ESQUEMA DE LA GEODATABASE</vt:lpstr>
      <vt:lpstr>MODELO CARTOGRÁFICO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COMERCIO</vt:lpstr>
      <vt:lpstr>Presentación de PowerPoint</vt:lpstr>
      <vt:lpstr>                      TASA DE CRECIMIENTO POBLACIONAL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TRASNPORTE TERRESTRE</vt:lpstr>
      <vt:lpstr>EQUIPAMIENTO</vt:lpstr>
      <vt:lpstr>ABASTECIMIENTO</vt:lpstr>
      <vt:lpstr>Centros Comerciales</vt:lpstr>
      <vt:lpstr>Camal Municipal</vt:lpstr>
      <vt:lpstr>Seguridad</vt:lpstr>
      <vt:lpstr>AREAS VERDES</vt:lpstr>
      <vt:lpstr>PATRIMONIO INTANGIBLE</vt:lpstr>
      <vt:lpstr>Presentación de PowerPoint</vt:lpstr>
      <vt:lpstr>Presentación de PowerPoint</vt:lpstr>
      <vt:lpstr>SAN PEDRO DE TABOADA</vt:lpstr>
      <vt:lpstr>SAN RAFAEL</vt:lpstr>
      <vt:lpstr>OBJETIVOS Y PROBLEMAS DEL ÁREA URBANA DEL CANTON RUMIÑAHUI</vt:lpstr>
      <vt:lpstr>MOMENTO ESTRATEGICO</vt:lpstr>
      <vt:lpstr>FORMULACION DE ESTRATEGIAS</vt:lpstr>
      <vt:lpstr>PERFILES DE PROYECTOS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RECOMENDACIONES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ADRIANA</dc:creator>
  <cp:lastModifiedBy>ADRIANA</cp:lastModifiedBy>
  <cp:revision>121</cp:revision>
  <dcterms:created xsi:type="dcterms:W3CDTF">2013-10-23T22:02:18Z</dcterms:created>
  <dcterms:modified xsi:type="dcterms:W3CDTF">2013-10-25T04:12:49Z</dcterms:modified>
</cp:coreProperties>
</file>