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9" r:id="rId4"/>
    <p:sldId id="290" r:id="rId5"/>
    <p:sldId id="259" r:id="rId6"/>
    <p:sldId id="291" r:id="rId7"/>
    <p:sldId id="292" r:id="rId8"/>
    <p:sldId id="293" r:id="rId9"/>
    <p:sldId id="294" r:id="rId10"/>
    <p:sldId id="296" r:id="rId11"/>
    <p:sldId id="295" r:id="rId12"/>
    <p:sldId id="297" r:id="rId13"/>
    <p:sldId id="298" r:id="rId14"/>
    <p:sldId id="299" r:id="rId15"/>
    <p:sldId id="280" r:id="rId16"/>
    <p:sldId id="306" r:id="rId17"/>
    <p:sldId id="300" r:id="rId18"/>
    <p:sldId id="301" r:id="rId19"/>
    <p:sldId id="302" r:id="rId20"/>
    <p:sldId id="303" r:id="rId21"/>
    <p:sldId id="304" r:id="rId22"/>
    <p:sldId id="282" r:id="rId23"/>
    <p:sldId id="307" r:id="rId24"/>
    <p:sldId id="308" r:id="rId25"/>
    <p:sldId id="309" r:id="rId26"/>
    <p:sldId id="310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00"/>
    <a:srgbClr val="1966B3"/>
    <a:srgbClr val="DDDDDD"/>
    <a:srgbClr val="C1D1D3"/>
    <a:srgbClr val="5AABCC"/>
    <a:srgbClr val="BD9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94660" autoAdjust="0"/>
  </p:normalViewPr>
  <p:slideViewPr>
    <p:cSldViewPr>
      <p:cViewPr>
        <p:scale>
          <a:sx n="66" d="100"/>
          <a:sy n="66" d="100"/>
        </p:scale>
        <p:origin x="-13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9D8E8-3961-488C-9AE1-5E06693F31D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AB4761A-F433-4E8C-B032-F2C0780EB6F8}">
      <dgm:prSet phldrT="[Texto]" custT="1"/>
      <dgm:spPr/>
      <dgm:t>
        <a:bodyPr/>
        <a:lstStyle/>
        <a:p>
          <a:r>
            <a:rPr lang="es-EC" sz="1050" b="1">
              <a:solidFill>
                <a:schemeClr val="tx2">
                  <a:lumMod val="75000"/>
                </a:schemeClr>
              </a:solidFill>
              <a:latin typeface="+mn-lt"/>
            </a:rPr>
            <a:t>1950 Orígenes</a:t>
          </a:r>
        </a:p>
      </dgm:t>
    </dgm:pt>
    <dgm:pt modelId="{89B82DDD-3F51-4EE2-A803-528FE515EE07}" type="parTrans" cxnId="{31F3E03C-F11F-4F2B-ACED-535C2995E634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34B8636A-6849-4C00-B4B8-5F06CB92FDB7}" type="sibTrans" cxnId="{31F3E03C-F11F-4F2B-ACED-535C2995E634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9FD16212-6356-4E0D-8B01-6D6A953F0F6E}">
      <dgm:prSet phldrT="[Texto]" custT="1"/>
      <dgm:spPr/>
      <dgm:t>
        <a:bodyPr/>
        <a:lstStyle/>
        <a:p>
          <a:r>
            <a:rPr lang="es-EC" sz="1050" dirty="0">
              <a:latin typeface="+mn-lt"/>
            </a:rPr>
            <a:t>Capacidad de producción y venta superior a la distribución (</a:t>
          </a:r>
          <a:r>
            <a:rPr lang="es-EC" sz="1050" dirty="0" err="1">
              <a:latin typeface="+mn-lt"/>
            </a:rPr>
            <a:t>stockeo</a:t>
          </a:r>
          <a:r>
            <a:rPr lang="es-EC" sz="1050" dirty="0">
              <a:latin typeface="+mn-lt"/>
            </a:rPr>
            <a:t>)</a:t>
          </a:r>
        </a:p>
        <a:p>
          <a:r>
            <a:rPr lang="es-EC" sz="1050" dirty="0">
              <a:latin typeface="+mn-lt"/>
            </a:rPr>
            <a:t>Dificultades en entrega puntual y eficiente de productos</a:t>
          </a:r>
        </a:p>
      </dgm:t>
    </dgm:pt>
    <dgm:pt modelId="{E2CA9F32-687A-412C-BE1C-BAD91E15283B}" type="parTrans" cxnId="{65D13991-5D76-4DB1-B6BB-2C6EA002BA18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E3015963-1A61-4D61-9AC5-1BDE8C675C1C}" type="sibTrans" cxnId="{65D13991-5D76-4DB1-B6BB-2C6EA002BA18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D27E655D-CBE9-4B32-B8FD-7337C7BFB863}">
      <dgm:prSet phldrT="[Texto]" custT="1"/>
      <dgm:spPr/>
      <dgm:t>
        <a:bodyPr/>
        <a:lstStyle/>
        <a:p>
          <a:r>
            <a:rPr lang="es-EC" sz="1050" b="1">
              <a:solidFill>
                <a:srgbClr val="00B050"/>
              </a:solidFill>
              <a:latin typeface="+mn-lt"/>
            </a:rPr>
            <a:t>1960 Transición</a:t>
          </a:r>
        </a:p>
      </dgm:t>
    </dgm:pt>
    <dgm:pt modelId="{3D220D5D-8D9B-48FF-8C28-ED22C88593AF}" type="parTrans" cxnId="{6B1252A6-651F-438A-A26F-C2EFA76E1A05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49ADBBF2-7BB1-4AE8-8BA5-565B8CF0A537}" type="sibTrans" cxnId="{6B1252A6-651F-438A-A26F-C2EFA76E1A05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32D0EB44-B0AF-4567-A838-9985B9674A99}">
      <dgm:prSet phldrT="[Texto]" custT="1"/>
      <dgm:spPr/>
      <dgm:t>
        <a:bodyPr/>
        <a:lstStyle/>
        <a:p>
          <a:r>
            <a:rPr lang="es-EC" sz="1050">
              <a:latin typeface="+mn-lt"/>
            </a:rPr>
            <a:t>Desarrollo  de centros de distribución  y medios de transporte</a:t>
          </a:r>
        </a:p>
      </dgm:t>
    </dgm:pt>
    <dgm:pt modelId="{C978899C-2E6D-49B3-8FED-4219F3B0B5AF}" type="parTrans" cxnId="{D2692B3D-4D9D-4DF1-BD1A-AD6812B6B426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9A31F875-981D-468C-93D1-EFCF3338A112}" type="sibTrans" cxnId="{D2692B3D-4D9D-4DF1-BD1A-AD6812B6B426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519355E2-B955-40D0-8773-01CDBBB7E543}">
      <dgm:prSet phldrT="[Texto]" custT="1"/>
      <dgm:spPr/>
      <dgm:t>
        <a:bodyPr/>
        <a:lstStyle/>
        <a:p>
          <a:r>
            <a:rPr lang="es-EC" sz="1050" b="1">
              <a:solidFill>
                <a:schemeClr val="accent3">
                  <a:lumMod val="75000"/>
                </a:schemeClr>
              </a:solidFill>
              <a:latin typeface="+mn-lt"/>
            </a:rPr>
            <a:t>1980 Tiempos de entrega Gestión de materiales</a:t>
          </a:r>
        </a:p>
      </dgm:t>
    </dgm:pt>
    <dgm:pt modelId="{1A86BC87-AF28-45AA-BF7B-C8C6BFF05801}" type="parTrans" cxnId="{6945F7B6-E552-4071-8C87-78E2914225B4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AC52A490-CD8A-49CF-AEFE-DF9F5F9DE9CA}" type="sibTrans" cxnId="{6945F7B6-E552-4071-8C87-78E2914225B4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7F3B688F-D948-4051-BBE1-5FFD78AC054E}">
      <dgm:prSet phldrT="[Texto]" custT="1"/>
      <dgm:spPr/>
      <dgm:t>
        <a:bodyPr/>
        <a:lstStyle/>
        <a:p>
          <a:r>
            <a:rPr lang="es-EC" sz="1050">
              <a:latin typeface="+mn-lt"/>
            </a:rPr>
            <a:t>Servicio al cliente</a:t>
          </a:r>
        </a:p>
        <a:p>
          <a:r>
            <a:rPr lang="es-EC" sz="1050">
              <a:latin typeface="+mn-lt"/>
            </a:rPr>
            <a:t>Mayor productividad en las plantas</a:t>
          </a:r>
        </a:p>
        <a:p>
          <a:r>
            <a:rPr lang="es-EC" sz="1050">
              <a:latin typeface="+mn-lt"/>
            </a:rPr>
            <a:t>Racionalización de servicios de transporte</a:t>
          </a:r>
        </a:p>
      </dgm:t>
    </dgm:pt>
    <dgm:pt modelId="{424190D7-9105-4D5E-849B-80330DD6AF76}" type="parTrans" cxnId="{CC5FB6EA-3905-48FB-8C92-8A44BDA07BF6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7A30D42B-AE37-480E-83B6-A4034DA42DA5}" type="sibTrans" cxnId="{CC5FB6EA-3905-48FB-8C92-8A44BDA07BF6}">
      <dgm:prSet/>
      <dgm:spPr/>
      <dgm:t>
        <a:bodyPr/>
        <a:lstStyle/>
        <a:p>
          <a:endParaRPr lang="es-EC" sz="1050">
            <a:latin typeface="+mn-lt"/>
          </a:endParaRPr>
        </a:p>
      </dgm:t>
    </dgm:pt>
    <dgm:pt modelId="{22ACB2BB-54E6-462A-AA85-D93DF093F3CB}" type="pres">
      <dgm:prSet presAssocID="{67B9D8E8-3961-488C-9AE1-5E06693F31D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7C6DC9B-E0AA-4FE2-94AE-5A65E8DEFE45}" type="pres">
      <dgm:prSet presAssocID="{0AB4761A-F433-4E8C-B032-F2C0780EB6F8}" presName="composite" presStyleCnt="0"/>
      <dgm:spPr/>
    </dgm:pt>
    <dgm:pt modelId="{B50B8262-3AAD-4C7F-9B9A-44222AEB3289}" type="pres">
      <dgm:prSet presAssocID="{0AB4761A-F433-4E8C-B032-F2C0780EB6F8}" presName="BackAccent" presStyleLbl="bgShp" presStyleIdx="0" presStyleCnt="3"/>
      <dgm:spPr/>
    </dgm:pt>
    <dgm:pt modelId="{56C3D3B3-67A8-477E-A920-B61CA02FB9A4}" type="pres">
      <dgm:prSet presAssocID="{0AB4761A-F433-4E8C-B032-F2C0780EB6F8}" presName="Accent" presStyleLbl="alignNode1" presStyleIdx="0" presStyleCnt="3"/>
      <dgm:spPr/>
    </dgm:pt>
    <dgm:pt modelId="{645B029D-50D2-470F-BDBA-251E1CD90BFB}" type="pres">
      <dgm:prSet presAssocID="{0AB4761A-F433-4E8C-B032-F2C0780EB6F8}" presName="Child" presStyleLbl="revTx" presStyleIdx="0" presStyleCnt="6" custScaleX="171326" custScaleY="35757" custLinFactNeighborX="1175" custLinFactNeighborY="-18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A7EE60-46C2-4A38-9C07-89B1FED78A77}" type="pres">
      <dgm:prSet presAssocID="{0AB4761A-F433-4E8C-B032-F2C0780EB6F8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467266-A3D0-4F37-B0F4-8AF9215FF5F3}" type="pres">
      <dgm:prSet presAssocID="{34B8636A-6849-4C00-B4B8-5F06CB92FDB7}" presName="sibTrans" presStyleCnt="0"/>
      <dgm:spPr/>
    </dgm:pt>
    <dgm:pt modelId="{034149D4-4DD6-4DE5-B658-A67BE847C77E}" type="pres">
      <dgm:prSet presAssocID="{D27E655D-CBE9-4B32-B8FD-7337C7BFB863}" presName="composite" presStyleCnt="0"/>
      <dgm:spPr/>
    </dgm:pt>
    <dgm:pt modelId="{5ACDFA6A-2438-41B4-8FC1-3F030258A333}" type="pres">
      <dgm:prSet presAssocID="{D27E655D-CBE9-4B32-B8FD-7337C7BFB863}" presName="BackAccent" presStyleLbl="bgShp" presStyleIdx="1" presStyleCnt="3"/>
      <dgm:spPr/>
    </dgm:pt>
    <dgm:pt modelId="{5CB3CF83-09FC-40B3-86F3-1BF4FC003981}" type="pres">
      <dgm:prSet presAssocID="{D27E655D-CBE9-4B32-B8FD-7337C7BFB863}" presName="Accent" presStyleLbl="alignNode1" presStyleIdx="1" presStyleCnt="3"/>
      <dgm:spPr/>
    </dgm:pt>
    <dgm:pt modelId="{9F0F1291-BE42-47B6-8669-39D31A95B874}" type="pres">
      <dgm:prSet presAssocID="{D27E655D-CBE9-4B32-B8FD-7337C7BFB863}" presName="Child" presStyleLbl="revTx" presStyleIdx="2" presStyleCnt="6" custScaleX="130851" custScaleY="34173" custLinFactNeighborX="3525" custLinFactNeighborY="-239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D23D03-5697-4E2A-961F-D177E8A106BB}" type="pres">
      <dgm:prSet presAssocID="{D27E655D-CBE9-4B32-B8FD-7337C7BFB863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44EC96-C05E-402C-9F04-34F1D777566D}" type="pres">
      <dgm:prSet presAssocID="{49ADBBF2-7BB1-4AE8-8BA5-565B8CF0A537}" presName="sibTrans" presStyleCnt="0"/>
      <dgm:spPr/>
    </dgm:pt>
    <dgm:pt modelId="{D03F5193-0FFF-4DEA-9646-691E86BB4FC8}" type="pres">
      <dgm:prSet presAssocID="{519355E2-B955-40D0-8773-01CDBBB7E543}" presName="composite" presStyleCnt="0"/>
      <dgm:spPr/>
    </dgm:pt>
    <dgm:pt modelId="{9EB5082F-F85C-4BAE-A3B9-1435CB148557}" type="pres">
      <dgm:prSet presAssocID="{519355E2-B955-40D0-8773-01CDBBB7E543}" presName="BackAccent" presStyleLbl="bgShp" presStyleIdx="2" presStyleCnt="3" custLinFactNeighborY="3112"/>
      <dgm:spPr/>
    </dgm:pt>
    <dgm:pt modelId="{946642D5-54C9-4A35-A670-DA20B9CB6A6B}" type="pres">
      <dgm:prSet presAssocID="{519355E2-B955-40D0-8773-01CDBBB7E543}" presName="Accent" presStyleLbl="alignNode1" presStyleIdx="2" presStyleCnt="3"/>
      <dgm:spPr/>
    </dgm:pt>
    <dgm:pt modelId="{72B7A272-B76E-47A1-BF6B-D34AE0AEE3C0}" type="pres">
      <dgm:prSet presAssocID="{519355E2-B955-40D0-8773-01CDBBB7E543}" presName="Child" presStyleLbl="revTx" presStyleIdx="4" presStyleCnt="6" custScaleX="131684" custScaleY="68179" custLinFactNeighborX="27882" custLinFactNeighborY="-2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0D9861-A336-4EB1-A6EF-F5EAFE5E17AF}" type="pres">
      <dgm:prSet presAssocID="{519355E2-B955-40D0-8773-01CDBBB7E543}" presName="Parent" presStyleLbl="revTx" presStyleIdx="5" presStyleCnt="6" custScaleX="132230" custScaleY="171101" custLinFactNeighborX="211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692B3D-4D9D-4DF1-BD1A-AD6812B6B426}" srcId="{D27E655D-CBE9-4B32-B8FD-7337C7BFB863}" destId="{32D0EB44-B0AF-4567-A838-9985B9674A99}" srcOrd="0" destOrd="0" parTransId="{C978899C-2E6D-49B3-8FED-4219F3B0B5AF}" sibTransId="{9A31F875-981D-468C-93D1-EFCF3338A112}"/>
    <dgm:cxn modelId="{7872FFA0-1BA4-4582-BC74-22B6FB4CB881}" type="presOf" srcId="{7F3B688F-D948-4051-BBE1-5FFD78AC054E}" destId="{72B7A272-B76E-47A1-BF6B-D34AE0AEE3C0}" srcOrd="0" destOrd="0" presId="urn:microsoft.com/office/officeart/2008/layout/IncreasingCircleProcess"/>
    <dgm:cxn modelId="{ACC3F237-21C2-48DF-9464-05F34CD2E2F7}" type="presOf" srcId="{67B9D8E8-3961-488C-9AE1-5E06693F31D7}" destId="{22ACB2BB-54E6-462A-AA85-D93DF093F3CB}" srcOrd="0" destOrd="0" presId="urn:microsoft.com/office/officeart/2008/layout/IncreasingCircleProcess"/>
    <dgm:cxn modelId="{65D13991-5D76-4DB1-B6BB-2C6EA002BA18}" srcId="{0AB4761A-F433-4E8C-B032-F2C0780EB6F8}" destId="{9FD16212-6356-4E0D-8B01-6D6A953F0F6E}" srcOrd="0" destOrd="0" parTransId="{E2CA9F32-687A-412C-BE1C-BAD91E15283B}" sibTransId="{E3015963-1A61-4D61-9AC5-1BDE8C675C1C}"/>
    <dgm:cxn modelId="{738AC5B1-4440-4DA4-906D-B51CC0707255}" type="presOf" srcId="{9FD16212-6356-4E0D-8B01-6D6A953F0F6E}" destId="{645B029D-50D2-470F-BDBA-251E1CD90BFB}" srcOrd="0" destOrd="0" presId="urn:microsoft.com/office/officeart/2008/layout/IncreasingCircleProcess"/>
    <dgm:cxn modelId="{31F3E03C-F11F-4F2B-ACED-535C2995E634}" srcId="{67B9D8E8-3961-488C-9AE1-5E06693F31D7}" destId="{0AB4761A-F433-4E8C-B032-F2C0780EB6F8}" srcOrd="0" destOrd="0" parTransId="{89B82DDD-3F51-4EE2-A803-528FE515EE07}" sibTransId="{34B8636A-6849-4C00-B4B8-5F06CB92FDB7}"/>
    <dgm:cxn modelId="{6945F7B6-E552-4071-8C87-78E2914225B4}" srcId="{67B9D8E8-3961-488C-9AE1-5E06693F31D7}" destId="{519355E2-B955-40D0-8773-01CDBBB7E543}" srcOrd="2" destOrd="0" parTransId="{1A86BC87-AF28-45AA-BF7B-C8C6BFF05801}" sibTransId="{AC52A490-CD8A-49CF-AEFE-DF9F5F9DE9CA}"/>
    <dgm:cxn modelId="{054C640A-632B-434E-AEEB-29CA5A92A434}" type="presOf" srcId="{D27E655D-CBE9-4B32-B8FD-7337C7BFB863}" destId="{58D23D03-5697-4E2A-961F-D177E8A106BB}" srcOrd="0" destOrd="0" presId="urn:microsoft.com/office/officeart/2008/layout/IncreasingCircleProcess"/>
    <dgm:cxn modelId="{7DDC33FE-5C48-4106-883C-FCACF7052F3D}" type="presOf" srcId="{519355E2-B955-40D0-8773-01CDBBB7E543}" destId="{CD0D9861-A336-4EB1-A6EF-F5EAFE5E17AF}" srcOrd="0" destOrd="0" presId="urn:microsoft.com/office/officeart/2008/layout/IncreasingCircleProcess"/>
    <dgm:cxn modelId="{6B1252A6-651F-438A-A26F-C2EFA76E1A05}" srcId="{67B9D8E8-3961-488C-9AE1-5E06693F31D7}" destId="{D27E655D-CBE9-4B32-B8FD-7337C7BFB863}" srcOrd="1" destOrd="0" parTransId="{3D220D5D-8D9B-48FF-8C28-ED22C88593AF}" sibTransId="{49ADBBF2-7BB1-4AE8-8BA5-565B8CF0A537}"/>
    <dgm:cxn modelId="{CC5FB6EA-3905-48FB-8C92-8A44BDA07BF6}" srcId="{519355E2-B955-40D0-8773-01CDBBB7E543}" destId="{7F3B688F-D948-4051-BBE1-5FFD78AC054E}" srcOrd="0" destOrd="0" parTransId="{424190D7-9105-4D5E-849B-80330DD6AF76}" sibTransId="{7A30D42B-AE37-480E-83B6-A4034DA42DA5}"/>
    <dgm:cxn modelId="{011AD441-5485-46FF-9543-F0DE4C3DE756}" type="presOf" srcId="{0AB4761A-F433-4E8C-B032-F2C0780EB6F8}" destId="{05A7EE60-46C2-4A38-9C07-89B1FED78A77}" srcOrd="0" destOrd="0" presId="urn:microsoft.com/office/officeart/2008/layout/IncreasingCircleProcess"/>
    <dgm:cxn modelId="{DF599125-96A1-4311-A947-A69F5054B428}" type="presOf" srcId="{32D0EB44-B0AF-4567-A838-9985B9674A99}" destId="{9F0F1291-BE42-47B6-8669-39D31A95B874}" srcOrd="0" destOrd="0" presId="urn:microsoft.com/office/officeart/2008/layout/IncreasingCircleProcess"/>
    <dgm:cxn modelId="{1F1739DE-4B14-46BC-A8DE-41DC6FE2B321}" type="presParOf" srcId="{22ACB2BB-54E6-462A-AA85-D93DF093F3CB}" destId="{47C6DC9B-E0AA-4FE2-94AE-5A65E8DEFE45}" srcOrd="0" destOrd="0" presId="urn:microsoft.com/office/officeart/2008/layout/IncreasingCircleProcess"/>
    <dgm:cxn modelId="{F78A1EF3-DBAF-48F3-91E0-B60806AA26E4}" type="presParOf" srcId="{47C6DC9B-E0AA-4FE2-94AE-5A65E8DEFE45}" destId="{B50B8262-3AAD-4C7F-9B9A-44222AEB3289}" srcOrd="0" destOrd="0" presId="urn:microsoft.com/office/officeart/2008/layout/IncreasingCircleProcess"/>
    <dgm:cxn modelId="{B2F18A2F-3BA6-4D29-8053-8B817A109CC9}" type="presParOf" srcId="{47C6DC9B-E0AA-4FE2-94AE-5A65E8DEFE45}" destId="{56C3D3B3-67A8-477E-A920-B61CA02FB9A4}" srcOrd="1" destOrd="0" presId="urn:microsoft.com/office/officeart/2008/layout/IncreasingCircleProcess"/>
    <dgm:cxn modelId="{F864B4AC-04D1-4A5C-85E8-B8154B84D73F}" type="presParOf" srcId="{47C6DC9B-E0AA-4FE2-94AE-5A65E8DEFE45}" destId="{645B029D-50D2-470F-BDBA-251E1CD90BFB}" srcOrd="2" destOrd="0" presId="urn:microsoft.com/office/officeart/2008/layout/IncreasingCircleProcess"/>
    <dgm:cxn modelId="{E5FBB7A5-04F0-40C9-AEF8-8B930261E24F}" type="presParOf" srcId="{47C6DC9B-E0AA-4FE2-94AE-5A65E8DEFE45}" destId="{05A7EE60-46C2-4A38-9C07-89B1FED78A77}" srcOrd="3" destOrd="0" presId="urn:microsoft.com/office/officeart/2008/layout/IncreasingCircleProcess"/>
    <dgm:cxn modelId="{0CA73566-1E81-42DF-9805-365DA66A7726}" type="presParOf" srcId="{22ACB2BB-54E6-462A-AA85-D93DF093F3CB}" destId="{F3467266-A3D0-4F37-B0F4-8AF9215FF5F3}" srcOrd="1" destOrd="0" presId="urn:microsoft.com/office/officeart/2008/layout/IncreasingCircleProcess"/>
    <dgm:cxn modelId="{48F16E8C-843E-4F75-9072-B080249769DD}" type="presParOf" srcId="{22ACB2BB-54E6-462A-AA85-D93DF093F3CB}" destId="{034149D4-4DD6-4DE5-B658-A67BE847C77E}" srcOrd="2" destOrd="0" presId="urn:microsoft.com/office/officeart/2008/layout/IncreasingCircleProcess"/>
    <dgm:cxn modelId="{9992479C-D50F-4E4E-819D-D06B09F852C2}" type="presParOf" srcId="{034149D4-4DD6-4DE5-B658-A67BE847C77E}" destId="{5ACDFA6A-2438-41B4-8FC1-3F030258A333}" srcOrd="0" destOrd="0" presId="urn:microsoft.com/office/officeart/2008/layout/IncreasingCircleProcess"/>
    <dgm:cxn modelId="{D0612BB8-7761-41A9-BEEF-7D3B99EC8A33}" type="presParOf" srcId="{034149D4-4DD6-4DE5-B658-A67BE847C77E}" destId="{5CB3CF83-09FC-40B3-86F3-1BF4FC003981}" srcOrd="1" destOrd="0" presId="urn:microsoft.com/office/officeart/2008/layout/IncreasingCircleProcess"/>
    <dgm:cxn modelId="{B8548547-DE38-424A-BCD5-39CA74E5F540}" type="presParOf" srcId="{034149D4-4DD6-4DE5-B658-A67BE847C77E}" destId="{9F0F1291-BE42-47B6-8669-39D31A95B874}" srcOrd="2" destOrd="0" presId="urn:microsoft.com/office/officeart/2008/layout/IncreasingCircleProcess"/>
    <dgm:cxn modelId="{60A5F284-FBDE-461D-B321-84CA48DB08FF}" type="presParOf" srcId="{034149D4-4DD6-4DE5-B658-A67BE847C77E}" destId="{58D23D03-5697-4E2A-961F-D177E8A106BB}" srcOrd="3" destOrd="0" presId="urn:microsoft.com/office/officeart/2008/layout/IncreasingCircleProcess"/>
    <dgm:cxn modelId="{DAEFC605-02FE-4F3A-B6D4-9A69A820B0F9}" type="presParOf" srcId="{22ACB2BB-54E6-462A-AA85-D93DF093F3CB}" destId="{8C44EC96-C05E-402C-9F04-34F1D777566D}" srcOrd="3" destOrd="0" presId="urn:microsoft.com/office/officeart/2008/layout/IncreasingCircleProcess"/>
    <dgm:cxn modelId="{502E2B0D-2AA5-40D7-9262-C324332FE9F8}" type="presParOf" srcId="{22ACB2BB-54E6-462A-AA85-D93DF093F3CB}" destId="{D03F5193-0FFF-4DEA-9646-691E86BB4FC8}" srcOrd="4" destOrd="0" presId="urn:microsoft.com/office/officeart/2008/layout/IncreasingCircleProcess"/>
    <dgm:cxn modelId="{97A0D3E0-D682-4329-884F-46A7018B9272}" type="presParOf" srcId="{D03F5193-0FFF-4DEA-9646-691E86BB4FC8}" destId="{9EB5082F-F85C-4BAE-A3B9-1435CB148557}" srcOrd="0" destOrd="0" presId="urn:microsoft.com/office/officeart/2008/layout/IncreasingCircleProcess"/>
    <dgm:cxn modelId="{56476FF0-B4F7-4C2E-B4E4-0437978580C4}" type="presParOf" srcId="{D03F5193-0FFF-4DEA-9646-691E86BB4FC8}" destId="{946642D5-54C9-4A35-A670-DA20B9CB6A6B}" srcOrd="1" destOrd="0" presId="urn:microsoft.com/office/officeart/2008/layout/IncreasingCircleProcess"/>
    <dgm:cxn modelId="{7112B291-74B6-477E-9435-BF9A99501C40}" type="presParOf" srcId="{D03F5193-0FFF-4DEA-9646-691E86BB4FC8}" destId="{72B7A272-B76E-47A1-BF6B-D34AE0AEE3C0}" srcOrd="2" destOrd="0" presId="urn:microsoft.com/office/officeart/2008/layout/IncreasingCircleProcess"/>
    <dgm:cxn modelId="{C55ED77F-6BDE-4D9C-80CC-642B6771099E}" type="presParOf" srcId="{D03F5193-0FFF-4DEA-9646-691E86BB4FC8}" destId="{CD0D9861-A336-4EB1-A6EF-F5EAFE5E17A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C47252-66FE-4655-8111-59FAC6AD927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6E2FC35-8DB5-48CA-9DD4-C586898B64C9}">
      <dgm:prSet phldrT="[Texto]" phldr="1"/>
      <dgm:spPr/>
      <dgm:t>
        <a:bodyPr/>
        <a:lstStyle/>
        <a:p>
          <a:endParaRPr lang="es-EC" dirty="0"/>
        </a:p>
      </dgm:t>
    </dgm:pt>
    <dgm:pt modelId="{96EF8E0F-F46B-4517-8E2A-F10C03953D64}" type="parTrans" cxnId="{6D4123B7-5973-4B40-B698-96DE25CCBEB0}">
      <dgm:prSet/>
      <dgm:spPr/>
      <dgm:t>
        <a:bodyPr/>
        <a:lstStyle/>
        <a:p>
          <a:endParaRPr lang="es-EC"/>
        </a:p>
      </dgm:t>
    </dgm:pt>
    <dgm:pt modelId="{5B6EA8E4-476D-4227-8EC5-97685497C0AD}" type="sibTrans" cxnId="{6D4123B7-5973-4B40-B698-96DE25CCBEB0}">
      <dgm:prSet/>
      <dgm:spPr/>
      <dgm:t>
        <a:bodyPr/>
        <a:lstStyle/>
        <a:p>
          <a:endParaRPr lang="es-EC"/>
        </a:p>
      </dgm:t>
    </dgm:pt>
    <dgm:pt modelId="{1E5F982D-6704-4A5B-81A7-1BB2C506F618}">
      <dgm:prSet phldrT="[Texto]"/>
      <dgm:spPr/>
      <dgm:t>
        <a:bodyPr/>
        <a:lstStyle/>
        <a:p>
          <a:r>
            <a:rPr lang="es-ES" dirty="0" smtClean="0"/>
            <a:t>Implementar programas y seminarios de actualización para el personal de la empresa </a:t>
          </a:r>
          <a:endParaRPr lang="es-EC" dirty="0"/>
        </a:p>
      </dgm:t>
    </dgm:pt>
    <dgm:pt modelId="{2B76D049-8909-4E31-85BB-19328A7E3669}" type="parTrans" cxnId="{6E187B70-8186-4C93-9693-DB893D0E3D17}">
      <dgm:prSet/>
      <dgm:spPr/>
      <dgm:t>
        <a:bodyPr/>
        <a:lstStyle/>
        <a:p>
          <a:endParaRPr lang="es-EC"/>
        </a:p>
      </dgm:t>
    </dgm:pt>
    <dgm:pt modelId="{D38DC33B-B0CF-42AA-80DD-6DEB91103605}" type="sibTrans" cxnId="{6E187B70-8186-4C93-9693-DB893D0E3D17}">
      <dgm:prSet/>
      <dgm:spPr/>
      <dgm:t>
        <a:bodyPr/>
        <a:lstStyle/>
        <a:p>
          <a:endParaRPr lang="es-EC"/>
        </a:p>
      </dgm:t>
    </dgm:pt>
    <dgm:pt modelId="{A3A7F09E-BBFF-4559-923B-9E011F5572C7}">
      <dgm:prSet phldrT="[Texto]" phldr="1"/>
      <dgm:spPr/>
      <dgm:t>
        <a:bodyPr/>
        <a:lstStyle/>
        <a:p>
          <a:endParaRPr lang="es-EC"/>
        </a:p>
      </dgm:t>
    </dgm:pt>
    <dgm:pt modelId="{759809E1-A732-4F76-85C6-4D1781277B59}" type="parTrans" cxnId="{2FAA8804-61C6-4223-923E-0F5F1887F3A5}">
      <dgm:prSet/>
      <dgm:spPr/>
      <dgm:t>
        <a:bodyPr/>
        <a:lstStyle/>
        <a:p>
          <a:endParaRPr lang="es-EC"/>
        </a:p>
      </dgm:t>
    </dgm:pt>
    <dgm:pt modelId="{A1846F6C-38C7-45A7-ACDA-B975B739A3EF}" type="sibTrans" cxnId="{2FAA8804-61C6-4223-923E-0F5F1887F3A5}">
      <dgm:prSet/>
      <dgm:spPr/>
      <dgm:t>
        <a:bodyPr/>
        <a:lstStyle/>
        <a:p>
          <a:endParaRPr lang="es-EC"/>
        </a:p>
      </dgm:t>
    </dgm:pt>
    <dgm:pt modelId="{B4E35D17-1A13-4321-817B-2F223745D73D}">
      <dgm:prSet phldrT="[Texto]"/>
      <dgm:spPr/>
      <dgm:t>
        <a:bodyPr/>
        <a:lstStyle/>
        <a:p>
          <a:r>
            <a:rPr lang="es-ES" dirty="0" smtClean="0"/>
            <a:t>Profesional en comercio exterior posee todo el conocimiento y las herramientas que le permiten la puesta en marcha de varios proyectos de emprendimiento</a:t>
          </a:r>
          <a:endParaRPr lang="es-EC" dirty="0"/>
        </a:p>
      </dgm:t>
    </dgm:pt>
    <dgm:pt modelId="{B30FFFD5-72AF-4A66-8D64-CD8BF6546541}" type="parTrans" cxnId="{19EBCC72-AC6F-4DCE-B5C3-065E4A08FEDC}">
      <dgm:prSet/>
      <dgm:spPr/>
      <dgm:t>
        <a:bodyPr/>
        <a:lstStyle/>
        <a:p>
          <a:endParaRPr lang="es-EC"/>
        </a:p>
      </dgm:t>
    </dgm:pt>
    <dgm:pt modelId="{34512EA3-4F11-457D-AEFB-EA5200D198AB}" type="sibTrans" cxnId="{19EBCC72-AC6F-4DCE-B5C3-065E4A08FEDC}">
      <dgm:prSet/>
      <dgm:spPr/>
      <dgm:t>
        <a:bodyPr/>
        <a:lstStyle/>
        <a:p>
          <a:endParaRPr lang="es-EC"/>
        </a:p>
      </dgm:t>
    </dgm:pt>
    <dgm:pt modelId="{30A1BC45-F933-4A29-9A7B-90D33CD94049}" type="pres">
      <dgm:prSet presAssocID="{93C47252-66FE-4655-8111-59FAC6AD9270}" presName="Name0" presStyleCnt="0">
        <dgm:presLayoutVars>
          <dgm:dir/>
          <dgm:animLvl val="lvl"/>
          <dgm:resizeHandles val="exact"/>
        </dgm:presLayoutVars>
      </dgm:prSet>
      <dgm:spPr/>
    </dgm:pt>
    <dgm:pt modelId="{FAD298A2-A19E-4A22-97A8-FE4D5107ED77}" type="pres">
      <dgm:prSet presAssocID="{E6E2FC35-8DB5-48CA-9DD4-C586898B64C9}" presName="composite" presStyleCnt="0"/>
      <dgm:spPr/>
    </dgm:pt>
    <dgm:pt modelId="{B95EA19D-DAAD-4A92-A888-B09CF736B096}" type="pres">
      <dgm:prSet presAssocID="{E6E2FC35-8DB5-48CA-9DD4-C586898B64C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BF04391-C7C7-4CDA-9DF7-512B15C16F7F}" type="pres">
      <dgm:prSet presAssocID="{E6E2FC35-8DB5-48CA-9DD4-C586898B64C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98FCA3-58E2-41FE-9EE4-FB948BB8F7D2}" type="pres">
      <dgm:prSet presAssocID="{5B6EA8E4-476D-4227-8EC5-97685497C0AD}" presName="space" presStyleCnt="0"/>
      <dgm:spPr/>
    </dgm:pt>
    <dgm:pt modelId="{C6419742-6BDE-468E-B8C4-11665B9AA59B}" type="pres">
      <dgm:prSet presAssocID="{A3A7F09E-BBFF-4559-923B-9E011F5572C7}" presName="composite" presStyleCnt="0"/>
      <dgm:spPr/>
    </dgm:pt>
    <dgm:pt modelId="{479FD63C-E3DD-4533-A485-878FC2AF5E8F}" type="pres">
      <dgm:prSet presAssocID="{A3A7F09E-BBFF-4559-923B-9E011F5572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A030A11-51FE-44D8-B275-97CB380A9BDA}" type="pres">
      <dgm:prSet presAssocID="{A3A7F09E-BBFF-4559-923B-9E011F5572C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F17154-AC14-4469-9DEB-01119AD10EF1}" type="presOf" srcId="{A3A7F09E-BBFF-4559-923B-9E011F5572C7}" destId="{479FD63C-E3DD-4533-A485-878FC2AF5E8F}" srcOrd="0" destOrd="0" presId="urn:microsoft.com/office/officeart/2005/8/layout/hList1"/>
    <dgm:cxn modelId="{2893213D-EDAA-4D23-91B5-E2038D0BD5D7}" type="presOf" srcId="{1E5F982D-6704-4A5B-81A7-1BB2C506F618}" destId="{9BF04391-C7C7-4CDA-9DF7-512B15C16F7F}" srcOrd="0" destOrd="0" presId="urn:microsoft.com/office/officeart/2005/8/layout/hList1"/>
    <dgm:cxn modelId="{6E187B70-8186-4C93-9693-DB893D0E3D17}" srcId="{E6E2FC35-8DB5-48CA-9DD4-C586898B64C9}" destId="{1E5F982D-6704-4A5B-81A7-1BB2C506F618}" srcOrd="0" destOrd="0" parTransId="{2B76D049-8909-4E31-85BB-19328A7E3669}" sibTransId="{D38DC33B-B0CF-42AA-80DD-6DEB91103605}"/>
    <dgm:cxn modelId="{96A89F9F-7133-41E3-9073-D97364E0A170}" type="presOf" srcId="{B4E35D17-1A13-4321-817B-2F223745D73D}" destId="{DA030A11-51FE-44D8-B275-97CB380A9BDA}" srcOrd="0" destOrd="0" presId="urn:microsoft.com/office/officeart/2005/8/layout/hList1"/>
    <dgm:cxn modelId="{055203D4-6BF5-45C3-8445-C581032EFA36}" type="presOf" srcId="{93C47252-66FE-4655-8111-59FAC6AD9270}" destId="{30A1BC45-F933-4A29-9A7B-90D33CD94049}" srcOrd="0" destOrd="0" presId="urn:microsoft.com/office/officeart/2005/8/layout/hList1"/>
    <dgm:cxn modelId="{2FAA8804-61C6-4223-923E-0F5F1887F3A5}" srcId="{93C47252-66FE-4655-8111-59FAC6AD9270}" destId="{A3A7F09E-BBFF-4559-923B-9E011F5572C7}" srcOrd="1" destOrd="0" parTransId="{759809E1-A732-4F76-85C6-4D1781277B59}" sibTransId="{A1846F6C-38C7-45A7-ACDA-B975B739A3EF}"/>
    <dgm:cxn modelId="{19EBCC72-AC6F-4DCE-B5C3-065E4A08FEDC}" srcId="{A3A7F09E-BBFF-4559-923B-9E011F5572C7}" destId="{B4E35D17-1A13-4321-817B-2F223745D73D}" srcOrd="0" destOrd="0" parTransId="{B30FFFD5-72AF-4A66-8D64-CD8BF6546541}" sibTransId="{34512EA3-4F11-457D-AEFB-EA5200D198AB}"/>
    <dgm:cxn modelId="{6D4123B7-5973-4B40-B698-96DE25CCBEB0}" srcId="{93C47252-66FE-4655-8111-59FAC6AD9270}" destId="{E6E2FC35-8DB5-48CA-9DD4-C586898B64C9}" srcOrd="0" destOrd="0" parTransId="{96EF8E0F-F46B-4517-8E2A-F10C03953D64}" sibTransId="{5B6EA8E4-476D-4227-8EC5-97685497C0AD}"/>
    <dgm:cxn modelId="{A45103EE-66C8-410F-BC20-03457F179134}" type="presOf" srcId="{E6E2FC35-8DB5-48CA-9DD4-C586898B64C9}" destId="{B95EA19D-DAAD-4A92-A888-B09CF736B096}" srcOrd="0" destOrd="0" presId="urn:microsoft.com/office/officeart/2005/8/layout/hList1"/>
    <dgm:cxn modelId="{0D283FBE-3155-4AA4-81E0-0A1AE42991D8}" type="presParOf" srcId="{30A1BC45-F933-4A29-9A7B-90D33CD94049}" destId="{FAD298A2-A19E-4A22-97A8-FE4D5107ED77}" srcOrd="0" destOrd="0" presId="urn:microsoft.com/office/officeart/2005/8/layout/hList1"/>
    <dgm:cxn modelId="{9682EEBF-3844-40F1-8CB9-F8EF849B09B8}" type="presParOf" srcId="{FAD298A2-A19E-4A22-97A8-FE4D5107ED77}" destId="{B95EA19D-DAAD-4A92-A888-B09CF736B096}" srcOrd="0" destOrd="0" presId="urn:microsoft.com/office/officeart/2005/8/layout/hList1"/>
    <dgm:cxn modelId="{FB4FC5EB-0DCF-45F5-AC8E-8DA0A166A6D1}" type="presParOf" srcId="{FAD298A2-A19E-4A22-97A8-FE4D5107ED77}" destId="{9BF04391-C7C7-4CDA-9DF7-512B15C16F7F}" srcOrd="1" destOrd="0" presId="urn:microsoft.com/office/officeart/2005/8/layout/hList1"/>
    <dgm:cxn modelId="{087E15DF-B123-444A-A42E-44DA6DBEF2CA}" type="presParOf" srcId="{30A1BC45-F933-4A29-9A7B-90D33CD94049}" destId="{8298FCA3-58E2-41FE-9EE4-FB948BB8F7D2}" srcOrd="1" destOrd="0" presId="urn:microsoft.com/office/officeart/2005/8/layout/hList1"/>
    <dgm:cxn modelId="{BFC678C7-4291-48E8-ABC1-4E2B65D50B4B}" type="presParOf" srcId="{30A1BC45-F933-4A29-9A7B-90D33CD94049}" destId="{C6419742-6BDE-468E-B8C4-11665B9AA59B}" srcOrd="2" destOrd="0" presId="urn:microsoft.com/office/officeart/2005/8/layout/hList1"/>
    <dgm:cxn modelId="{CD8B1FEF-6A5A-4EEA-8AE3-6B3EEEFF083A}" type="presParOf" srcId="{C6419742-6BDE-468E-B8C4-11665B9AA59B}" destId="{479FD63C-E3DD-4533-A485-878FC2AF5E8F}" srcOrd="0" destOrd="0" presId="urn:microsoft.com/office/officeart/2005/8/layout/hList1"/>
    <dgm:cxn modelId="{E5039523-EE39-48D8-A889-10C9F8AA0884}" type="presParOf" srcId="{C6419742-6BDE-468E-B8C4-11665B9AA59B}" destId="{DA030A11-51FE-44D8-B275-97CB380A9B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9D8E8-3961-488C-9AE1-5E06693F31D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14B6884-E221-4606-A797-9E585930C09F}">
      <dgm:prSet custT="1"/>
      <dgm:spPr/>
      <dgm:t>
        <a:bodyPr/>
        <a:lstStyle/>
        <a:p>
          <a:r>
            <a:rPr lang="es-EC" sz="1000" b="1">
              <a:solidFill>
                <a:schemeClr val="accent6">
                  <a:lumMod val="75000"/>
                </a:schemeClr>
              </a:solidFill>
              <a:latin typeface="+mn-lt"/>
            </a:rPr>
            <a:t>1990 Globalización</a:t>
          </a:r>
        </a:p>
      </dgm:t>
    </dgm:pt>
    <dgm:pt modelId="{9AE395CF-EC8D-4BBC-8148-5EAA557CD223}" type="parTrans" cxnId="{AA1BD463-6480-4A61-B504-C3CAF2DFABFA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ADC1B113-08A7-4535-A6A8-93F4B6482FAC}" type="sibTrans" cxnId="{AA1BD463-6480-4A61-B504-C3CAF2DFABFA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DB671506-2BB7-43E3-899A-5FF6CC099B45}">
      <dgm:prSet custT="1"/>
      <dgm:spPr/>
      <dgm:t>
        <a:bodyPr/>
        <a:lstStyle/>
        <a:p>
          <a:pPr algn="just"/>
          <a:r>
            <a:rPr lang="es-EC" sz="1000">
              <a:latin typeface="+mn-lt"/>
            </a:rPr>
            <a:t>Operaciones a nivel internacional</a:t>
          </a:r>
        </a:p>
        <a:p>
          <a:pPr algn="just"/>
          <a:r>
            <a:rPr lang="es-EC" sz="1000">
              <a:latin typeface="+mn-lt"/>
            </a:rPr>
            <a:t>Integración y control de las operaciones</a:t>
          </a:r>
        </a:p>
      </dgm:t>
    </dgm:pt>
    <dgm:pt modelId="{ABA175A2-2CB7-4761-A559-17A4DB85259A}" type="parTrans" cxnId="{7642555A-1DE7-465C-BCCF-5474B1BA4352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77826B8A-01EF-4048-B08C-BB5C7FCD4B39}" type="sibTrans" cxnId="{7642555A-1DE7-465C-BCCF-5474B1BA4352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3D7624BC-9638-4C18-9E18-4C6D90554335}">
      <dgm:prSet custT="1"/>
      <dgm:spPr/>
      <dgm:t>
        <a:bodyPr/>
        <a:lstStyle/>
        <a:p>
          <a:r>
            <a:rPr lang="es-EC" sz="1000" b="1">
              <a:solidFill>
                <a:srgbClr val="7030A0"/>
              </a:solidFill>
              <a:latin typeface="+mn-lt"/>
            </a:rPr>
            <a:t>Siglo XXI</a:t>
          </a:r>
        </a:p>
      </dgm:t>
    </dgm:pt>
    <dgm:pt modelId="{C35829B2-D12F-4A99-8D45-871C0298F827}" type="parTrans" cxnId="{F382003B-AB33-43B3-A009-B328A223B36A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4978E020-7D78-4834-B8B1-8F2AA42F6FDD}" type="sibTrans" cxnId="{F382003B-AB33-43B3-A009-B328A223B36A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3A9E71D6-F90D-4DDA-BFAB-92F07A5A1149}">
      <dgm:prSet custT="1"/>
      <dgm:spPr/>
      <dgm:t>
        <a:bodyPr/>
        <a:lstStyle/>
        <a:p>
          <a:r>
            <a:rPr lang="es-EC" sz="1000">
              <a:latin typeface="+mn-lt"/>
            </a:rPr>
            <a:t>Tecnología en información</a:t>
          </a:r>
        </a:p>
      </dgm:t>
    </dgm:pt>
    <dgm:pt modelId="{0161D6DE-4701-47DF-B48D-9D79AD6C1209}" type="parTrans" cxnId="{EE2C6ECE-8C3A-43CE-9EEC-8DE82104CCEE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B2C1D9FE-F3D4-4A7B-AACB-A1356B5602E4}" type="sibTrans" cxnId="{EE2C6ECE-8C3A-43CE-9EEC-8DE82104CCEE}">
      <dgm:prSet/>
      <dgm:spPr/>
      <dgm:t>
        <a:bodyPr/>
        <a:lstStyle/>
        <a:p>
          <a:endParaRPr lang="es-EC" sz="1000">
            <a:latin typeface="+mn-lt"/>
          </a:endParaRPr>
        </a:p>
      </dgm:t>
    </dgm:pt>
    <dgm:pt modelId="{22ACB2BB-54E6-462A-AA85-D93DF093F3CB}" type="pres">
      <dgm:prSet presAssocID="{67B9D8E8-3961-488C-9AE1-5E06693F31D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1C3826E-A33A-4493-AC45-A9C5550ED35F}" type="pres">
      <dgm:prSet presAssocID="{314B6884-E221-4606-A797-9E585930C09F}" presName="composite" presStyleCnt="0"/>
      <dgm:spPr/>
    </dgm:pt>
    <dgm:pt modelId="{73B83163-540B-4281-BA3E-90CE17C03BD6}" type="pres">
      <dgm:prSet presAssocID="{314B6884-E221-4606-A797-9E585930C09F}" presName="BackAccent" presStyleLbl="bgShp" presStyleIdx="0" presStyleCnt="2"/>
      <dgm:spPr/>
    </dgm:pt>
    <dgm:pt modelId="{E445BDCB-BB9C-4D68-8694-E9FCD779CA41}" type="pres">
      <dgm:prSet presAssocID="{314B6884-E221-4606-A797-9E585930C09F}" presName="Accent" presStyleLbl="alignNode1" presStyleIdx="0" presStyleCnt="2"/>
      <dgm:spPr/>
    </dgm:pt>
    <dgm:pt modelId="{CAEFDAF2-6EAC-47BE-B4A2-B83E7D317682}" type="pres">
      <dgm:prSet presAssocID="{314B6884-E221-4606-A797-9E585930C09F}" presName="Child" presStyleLbl="revTx" presStyleIdx="0" presStyleCnt="4" custScaleX="140082" custScaleY="55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3AD41-17DA-4B18-87A7-2A146EF615FD}" type="pres">
      <dgm:prSet presAssocID="{314B6884-E221-4606-A797-9E585930C09F}" presName="Parent" presStyleLbl="revTx" presStyleIdx="1" presStyleCnt="4" custScaleX="134095" custScaleY="93401" custLinFactNeighborX="12743" custLinFactNeighborY="-32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A14F2B-9ABC-48C3-A887-559241CE232D}" type="pres">
      <dgm:prSet presAssocID="{ADC1B113-08A7-4535-A6A8-93F4B6482FAC}" presName="sibTrans" presStyleCnt="0"/>
      <dgm:spPr/>
    </dgm:pt>
    <dgm:pt modelId="{07110EEF-6882-470E-9B01-4A39ECCE28BA}" type="pres">
      <dgm:prSet presAssocID="{3D7624BC-9638-4C18-9E18-4C6D90554335}" presName="composite" presStyleCnt="0"/>
      <dgm:spPr/>
    </dgm:pt>
    <dgm:pt modelId="{12F119E0-AC88-4E7C-9907-0DC4F8A6739D}" type="pres">
      <dgm:prSet presAssocID="{3D7624BC-9638-4C18-9E18-4C6D90554335}" presName="BackAccent" presStyleLbl="bgShp" presStyleIdx="1" presStyleCnt="2"/>
      <dgm:spPr/>
    </dgm:pt>
    <dgm:pt modelId="{80D34160-6677-413A-9218-54DD447E38ED}" type="pres">
      <dgm:prSet presAssocID="{3D7624BC-9638-4C18-9E18-4C6D90554335}" presName="Accent" presStyleLbl="alignNode1" presStyleIdx="1" presStyleCnt="2"/>
      <dgm:spPr/>
    </dgm:pt>
    <dgm:pt modelId="{856E3808-4DD1-4953-B4AE-4FF719509E87}" type="pres">
      <dgm:prSet presAssocID="{3D7624BC-9638-4C18-9E18-4C6D90554335}" presName="Child" presStyleLbl="revTx" presStyleIdx="2" presStyleCnt="4" custScaleX="129430" custScaleY="43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22659D-392C-4EF0-880E-EF592BBF94BE}" type="pres">
      <dgm:prSet presAssocID="{3D7624BC-9638-4C18-9E18-4C6D90554335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82003B-AB33-43B3-A009-B328A223B36A}" srcId="{67B9D8E8-3961-488C-9AE1-5E06693F31D7}" destId="{3D7624BC-9638-4C18-9E18-4C6D90554335}" srcOrd="1" destOrd="0" parTransId="{C35829B2-D12F-4A99-8D45-871C0298F827}" sibTransId="{4978E020-7D78-4834-B8B1-8F2AA42F6FDD}"/>
    <dgm:cxn modelId="{37FA3347-BE58-4438-9BF6-ADC5973C9858}" type="presOf" srcId="{DB671506-2BB7-43E3-899A-5FF6CC099B45}" destId="{CAEFDAF2-6EAC-47BE-B4A2-B83E7D317682}" srcOrd="0" destOrd="0" presId="urn:microsoft.com/office/officeart/2008/layout/IncreasingCircleProcess"/>
    <dgm:cxn modelId="{AA1BD463-6480-4A61-B504-C3CAF2DFABFA}" srcId="{67B9D8E8-3961-488C-9AE1-5E06693F31D7}" destId="{314B6884-E221-4606-A797-9E585930C09F}" srcOrd="0" destOrd="0" parTransId="{9AE395CF-EC8D-4BBC-8148-5EAA557CD223}" sibTransId="{ADC1B113-08A7-4535-A6A8-93F4B6482FAC}"/>
    <dgm:cxn modelId="{7642555A-1DE7-465C-BCCF-5474B1BA4352}" srcId="{314B6884-E221-4606-A797-9E585930C09F}" destId="{DB671506-2BB7-43E3-899A-5FF6CC099B45}" srcOrd="0" destOrd="0" parTransId="{ABA175A2-2CB7-4761-A559-17A4DB85259A}" sibTransId="{77826B8A-01EF-4048-B08C-BB5C7FCD4B39}"/>
    <dgm:cxn modelId="{998237E7-B2A7-409C-A4B9-A1701089C5D4}" type="presOf" srcId="{67B9D8E8-3961-488C-9AE1-5E06693F31D7}" destId="{22ACB2BB-54E6-462A-AA85-D93DF093F3CB}" srcOrd="0" destOrd="0" presId="urn:microsoft.com/office/officeart/2008/layout/IncreasingCircleProcess"/>
    <dgm:cxn modelId="{EE2C6ECE-8C3A-43CE-9EEC-8DE82104CCEE}" srcId="{3D7624BC-9638-4C18-9E18-4C6D90554335}" destId="{3A9E71D6-F90D-4DDA-BFAB-92F07A5A1149}" srcOrd="0" destOrd="0" parTransId="{0161D6DE-4701-47DF-B48D-9D79AD6C1209}" sibTransId="{B2C1D9FE-F3D4-4A7B-AACB-A1356B5602E4}"/>
    <dgm:cxn modelId="{6D7528A3-6C79-41BB-98BB-C2BD47ED5E8E}" type="presOf" srcId="{3A9E71D6-F90D-4DDA-BFAB-92F07A5A1149}" destId="{856E3808-4DD1-4953-B4AE-4FF719509E87}" srcOrd="0" destOrd="0" presId="urn:microsoft.com/office/officeart/2008/layout/IncreasingCircleProcess"/>
    <dgm:cxn modelId="{015150DC-93EE-45E0-B3B0-FEFF48287EAD}" type="presOf" srcId="{314B6884-E221-4606-A797-9E585930C09F}" destId="{CE33AD41-17DA-4B18-87A7-2A146EF615FD}" srcOrd="0" destOrd="0" presId="urn:microsoft.com/office/officeart/2008/layout/IncreasingCircleProcess"/>
    <dgm:cxn modelId="{C2DB52BE-2A94-430C-8358-693BFC266C70}" type="presOf" srcId="{3D7624BC-9638-4C18-9E18-4C6D90554335}" destId="{6F22659D-392C-4EF0-880E-EF592BBF94BE}" srcOrd="0" destOrd="0" presId="urn:microsoft.com/office/officeart/2008/layout/IncreasingCircleProcess"/>
    <dgm:cxn modelId="{5DF0EDE2-F10E-4106-94BC-40BBBE5CFCD8}" type="presParOf" srcId="{22ACB2BB-54E6-462A-AA85-D93DF093F3CB}" destId="{91C3826E-A33A-4493-AC45-A9C5550ED35F}" srcOrd="0" destOrd="0" presId="urn:microsoft.com/office/officeart/2008/layout/IncreasingCircleProcess"/>
    <dgm:cxn modelId="{D354727E-0654-42FE-8531-50037AC740AB}" type="presParOf" srcId="{91C3826E-A33A-4493-AC45-A9C5550ED35F}" destId="{73B83163-540B-4281-BA3E-90CE17C03BD6}" srcOrd="0" destOrd="0" presId="urn:microsoft.com/office/officeart/2008/layout/IncreasingCircleProcess"/>
    <dgm:cxn modelId="{5C8ACBC7-6E11-42BE-B4CA-D25A8D81FED0}" type="presParOf" srcId="{91C3826E-A33A-4493-AC45-A9C5550ED35F}" destId="{E445BDCB-BB9C-4D68-8694-E9FCD779CA41}" srcOrd="1" destOrd="0" presId="urn:microsoft.com/office/officeart/2008/layout/IncreasingCircleProcess"/>
    <dgm:cxn modelId="{CBDF841C-3E53-4E20-8180-B73E47C86DA8}" type="presParOf" srcId="{91C3826E-A33A-4493-AC45-A9C5550ED35F}" destId="{CAEFDAF2-6EAC-47BE-B4A2-B83E7D317682}" srcOrd="2" destOrd="0" presId="urn:microsoft.com/office/officeart/2008/layout/IncreasingCircleProcess"/>
    <dgm:cxn modelId="{41EF4D22-424B-4BCE-A753-C3FA7C148D71}" type="presParOf" srcId="{91C3826E-A33A-4493-AC45-A9C5550ED35F}" destId="{CE33AD41-17DA-4B18-87A7-2A146EF615FD}" srcOrd="3" destOrd="0" presId="urn:microsoft.com/office/officeart/2008/layout/IncreasingCircleProcess"/>
    <dgm:cxn modelId="{3540DDDC-6244-43FF-8F6C-D3040DF0F0C1}" type="presParOf" srcId="{22ACB2BB-54E6-462A-AA85-D93DF093F3CB}" destId="{C5A14F2B-9ABC-48C3-A887-559241CE232D}" srcOrd="1" destOrd="0" presId="urn:microsoft.com/office/officeart/2008/layout/IncreasingCircleProcess"/>
    <dgm:cxn modelId="{665C80BA-447B-420A-B496-44EB8084D129}" type="presParOf" srcId="{22ACB2BB-54E6-462A-AA85-D93DF093F3CB}" destId="{07110EEF-6882-470E-9B01-4A39ECCE28BA}" srcOrd="2" destOrd="0" presId="urn:microsoft.com/office/officeart/2008/layout/IncreasingCircleProcess"/>
    <dgm:cxn modelId="{8EB933E8-15A1-452F-A223-00DCBFCBD6A1}" type="presParOf" srcId="{07110EEF-6882-470E-9B01-4A39ECCE28BA}" destId="{12F119E0-AC88-4E7C-9907-0DC4F8A6739D}" srcOrd="0" destOrd="0" presId="urn:microsoft.com/office/officeart/2008/layout/IncreasingCircleProcess"/>
    <dgm:cxn modelId="{68720745-C51F-498E-A89B-82E3ABD94404}" type="presParOf" srcId="{07110EEF-6882-470E-9B01-4A39ECCE28BA}" destId="{80D34160-6677-413A-9218-54DD447E38ED}" srcOrd="1" destOrd="0" presId="urn:microsoft.com/office/officeart/2008/layout/IncreasingCircleProcess"/>
    <dgm:cxn modelId="{40911E1A-0EDA-4C6C-9DA8-1280A9041A46}" type="presParOf" srcId="{07110EEF-6882-470E-9B01-4A39ECCE28BA}" destId="{856E3808-4DD1-4953-B4AE-4FF719509E87}" srcOrd="2" destOrd="0" presId="urn:microsoft.com/office/officeart/2008/layout/IncreasingCircleProcess"/>
    <dgm:cxn modelId="{BD577A13-51DE-4FD9-9907-0070BBE38083}" type="presParOf" srcId="{07110EEF-6882-470E-9B01-4A39ECCE28BA}" destId="{6F22659D-392C-4EF0-880E-EF592BBF94B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64F10-16A4-41A3-BD7C-3886522F64B8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C4CA5CB-7F82-4E90-B257-4D6155CFC874}">
      <dgm:prSet phldrT="[Texto]" custT="1"/>
      <dgm:spPr/>
      <dgm:t>
        <a:bodyPr/>
        <a:lstStyle/>
        <a:p>
          <a:pPr algn="l"/>
          <a:r>
            <a:rPr lang="es-EC" sz="1800" b="1">
              <a:latin typeface="Arial" panose="020B0604020202020204" pitchFamily="34" charset="0"/>
              <a:cs typeface="Arial" panose="020B0604020202020204" pitchFamily="34" charset="0"/>
            </a:rPr>
            <a:t>Ventajas</a:t>
          </a:r>
        </a:p>
      </dgm:t>
    </dgm:pt>
    <dgm:pt modelId="{F3439C27-E57E-45C5-B12E-B26FAABE2E71}" type="parTrans" cxnId="{818293C2-966D-41D4-971A-D77922253E08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1E389-BCF9-4520-9062-F085E53E4A24}" type="sibTrans" cxnId="{818293C2-966D-41D4-971A-D77922253E08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42CDE-40E6-4BDA-A5CC-0CC2A128F21C}">
      <dgm:prSet phldrT="[Texto]" custT="1"/>
      <dgm:spPr/>
      <dgm:t>
        <a:bodyPr/>
        <a:lstStyle/>
        <a:p>
          <a:pPr algn="l"/>
          <a:r>
            <a:rPr lang="es-EC" sz="1800">
              <a:latin typeface="Arial" panose="020B0604020202020204" pitchFamily="34" charset="0"/>
              <a:cs typeface="Arial" panose="020B0604020202020204" pitchFamily="34" charset="0"/>
            </a:rPr>
            <a:t>Soporta mayor movimiento de mercancías</a:t>
          </a:r>
        </a:p>
      </dgm:t>
    </dgm:pt>
    <dgm:pt modelId="{AF4A4A9C-A770-4FFE-B8AD-DB926432315A}" type="parTrans" cxnId="{5DE4D5E8-6AEE-4289-B330-1E3452E0DCFD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EFBA8-3C0A-44AF-9828-0159FE14F8F1}" type="sibTrans" cxnId="{5DE4D5E8-6AEE-4289-B330-1E3452E0DCFD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94815-E0BC-4455-A622-BFC523CAB976}">
      <dgm:prSet phldrT="[Texto]" custT="1"/>
      <dgm:spPr/>
      <dgm:t>
        <a:bodyPr/>
        <a:lstStyle/>
        <a:p>
          <a:pPr algn="l"/>
          <a:r>
            <a: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</a:p>
      </dgm:t>
    </dgm:pt>
    <dgm:pt modelId="{D659A117-F07A-444B-A802-E7614721CB52}" type="parTrans" cxnId="{6811BA76-1B63-482D-8EE0-543826534F6E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12451-71EF-4B30-8EC1-9CCF9223731B}" type="sibTrans" cxnId="{6811BA76-1B63-482D-8EE0-543826534F6E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56E8F-FEC2-43E9-BE7F-6A2BC098F0BE}">
      <dgm:prSet phldrT="[Texto]" custT="1"/>
      <dgm:spPr/>
      <dgm:t>
        <a:bodyPr/>
        <a:lstStyle/>
        <a:p>
          <a:pPr algn="l"/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tiempo de tránsito</a:t>
          </a:r>
        </a:p>
      </dgm:t>
    </dgm:pt>
    <dgm:pt modelId="{517CC22D-3B0C-4E91-BFD0-2AD9DC46DAD5}" type="parTrans" cxnId="{AB2BB1B4-32AE-4F41-B90B-D345EFCFF07C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52376-2535-4A64-A76A-9BC576716819}" type="sibTrans" cxnId="{AB2BB1B4-32AE-4F41-B90B-D345EFCFF07C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2C8204-A075-47FB-B3E4-C30FE4F2D956}">
      <dgm:prSet phldrT="[Texto]" custT="1"/>
      <dgm:spPr/>
      <dgm:t>
        <a:bodyPr/>
        <a:lstStyle/>
        <a:p>
          <a:pPr algn="l"/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Frecuencias con intervalos de tiempo largo</a:t>
          </a:r>
        </a:p>
      </dgm:t>
    </dgm:pt>
    <dgm:pt modelId="{A5149F12-A7D2-4A85-917E-A94CFA745C04}" type="parTrans" cxnId="{2ABE7DFB-6AF6-4337-89B5-FA991CAE7DD3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891B0-3482-4666-B912-050EAE96D297}" type="sibTrans" cxnId="{2ABE7DFB-6AF6-4337-89B5-FA991CAE7DD3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D6369-CF2A-4231-AD0A-BCF002139952}">
      <dgm:prSet phldrT="[Texto]" custT="1"/>
      <dgm:spPr/>
      <dgm:t>
        <a:bodyPr/>
        <a:lstStyle/>
        <a:p>
          <a:pPr algn="l"/>
          <a:r>
            <a:rPr lang="es-EC" sz="1800">
              <a:latin typeface="Arial" panose="020B0604020202020204" pitchFamily="34" charset="0"/>
              <a:cs typeface="Arial" panose="020B0604020202020204" pitchFamily="34" charset="0"/>
            </a:rPr>
            <a:t>Tarifa bajo costo</a:t>
          </a:r>
        </a:p>
      </dgm:t>
    </dgm:pt>
    <dgm:pt modelId="{9C762C85-CC90-474D-9E77-FBD6144FCA99}" type="parTrans" cxnId="{91D02BFD-AFB3-4588-AE6C-8E2528D90322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FAB9C-B7CB-43ED-897C-458A8F2A4920}" type="sibTrans" cxnId="{91D02BFD-AFB3-4588-AE6C-8E2528D90322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360C3-B458-4BF3-AF2E-1C66C3E04EAB}">
      <dgm:prSet phldrT="[Texto]" custT="1"/>
      <dgm:spPr/>
      <dgm:t>
        <a:bodyPr/>
        <a:lstStyle/>
        <a:p>
          <a:pPr algn="l"/>
          <a:r>
            <a:rPr lang="es-EC" sz="1800">
              <a:latin typeface="Arial" panose="020B0604020202020204" pitchFamily="34" charset="0"/>
              <a:cs typeface="Arial" panose="020B0604020202020204" pitchFamily="34" charset="0"/>
            </a:rPr>
            <a:t>Mayor volumen de mercancías</a:t>
          </a:r>
        </a:p>
      </dgm:t>
    </dgm:pt>
    <dgm:pt modelId="{F40944EB-4BD7-496C-B24B-427751E779D5}" type="parTrans" cxnId="{FA92493E-D64E-469C-A442-E658789EE473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C8A95-D191-478F-B738-49F48C1332F3}" type="sibTrans" cxnId="{FA92493E-D64E-469C-A442-E658789EE473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E176A-442A-4987-95F2-7F867ECA5623}">
      <dgm:prSet phldrT="[Texto]" custT="1"/>
      <dgm:spPr/>
      <dgm:t>
        <a:bodyPr/>
        <a:lstStyle/>
        <a:p>
          <a:pPr algn="l"/>
          <a:r>
            <a:rPr lang="es-EC" sz="1800">
              <a:latin typeface="Arial" panose="020B0604020202020204" pitchFamily="34" charset="0"/>
              <a:cs typeface="Arial" panose="020B0604020202020204" pitchFamily="34" charset="0"/>
            </a:rPr>
            <a:t>Mayor peso de mercancías</a:t>
          </a:r>
        </a:p>
      </dgm:t>
    </dgm:pt>
    <dgm:pt modelId="{139AA241-517E-4CF3-AE1F-4ECFEB5A721E}" type="parTrans" cxnId="{A67BB391-EC6A-4610-BEAB-9E1F8712A907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BEADE-CB79-4CBC-9F8D-62E012B5F8F9}" type="sibTrans" cxnId="{A67BB391-EC6A-4610-BEAB-9E1F8712A907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30815-F580-4E35-A0E6-7458ED177644}">
      <dgm:prSet phldrT="[Texto]" custT="1"/>
      <dgm:spPr/>
      <dgm:t>
        <a:bodyPr/>
        <a:lstStyle/>
        <a:p>
          <a:pPr algn="l"/>
          <a:r>
            <a:rPr lang="es-EC" sz="1800">
              <a:latin typeface="Arial" panose="020B0604020202020204" pitchFamily="34" charset="0"/>
              <a:cs typeface="Arial" panose="020B0604020202020204" pitchFamily="34" charset="0"/>
            </a:rPr>
            <a:t>Transitos y frecuencias establecidos</a:t>
          </a:r>
        </a:p>
      </dgm:t>
    </dgm:pt>
    <dgm:pt modelId="{9B488F4C-CBC4-40CD-B143-86986F8284DF}" type="parTrans" cxnId="{56EB7594-9B94-4072-A3D4-20453CABC77A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CB31B-554F-4FF4-A452-B3401545B786}" type="sibTrans" cxnId="{56EB7594-9B94-4072-A3D4-20453CABC77A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000A1-07A6-48AC-925D-157FB900FB11}">
      <dgm:prSet phldrT="[Texto]" custT="1"/>
      <dgm:spPr/>
      <dgm:t>
        <a:bodyPr/>
        <a:lstStyle/>
        <a:p>
          <a:pPr algn="l"/>
          <a:r>
            <a:rPr lang="es-EC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accede a todos los puertos </a:t>
          </a:r>
        </a:p>
      </dgm:t>
    </dgm:pt>
    <dgm:pt modelId="{CDC6A111-BD1A-4F72-B724-FD4B73334BF2}" type="parTrans" cxnId="{D915CE5A-64C8-409D-A152-90A3CEB681C6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290B8-7C4C-4DB6-8A21-C4A911AC01A2}" type="sibTrans" cxnId="{D915CE5A-64C8-409D-A152-90A3CEB681C6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E5129-9268-41C6-A855-3EB51147E980}">
      <dgm:prSet phldrT="[Texto]" custT="1"/>
      <dgm:spPr/>
      <dgm:t>
        <a:bodyPr/>
        <a:lstStyle/>
        <a:p>
          <a:pPr algn="l"/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FE311-0C57-473E-988E-9B68BC83A3B9}" type="parTrans" cxnId="{955F9583-9568-4B85-8D20-920F247CC4F4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B2106-F7F6-4C68-B1AD-7912BD4C7118}" type="sibTrans" cxnId="{955F9583-9568-4B85-8D20-920F247CC4F4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576CE-A69A-47CF-A1DD-CDC77DE5BC50}" type="pres">
      <dgm:prSet presAssocID="{96464F10-16A4-41A3-BD7C-3886522F64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9C18A5-5B83-4A7F-8B00-A88909DD00FE}" type="pres">
      <dgm:prSet presAssocID="{3C4CA5CB-7F82-4E90-B257-4D6155CFC874}" presName="node" presStyleLbl="node1" presStyleIdx="0" presStyleCnt="2" custLinFactNeighborX="-1387" custLinFactNeighborY="123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AFE32-CCCD-4601-8D6E-99BB1B288A30}" type="pres">
      <dgm:prSet presAssocID="{9721E389-BCF9-4520-9062-F085E53E4A24}" presName="sibTrans" presStyleCnt="0"/>
      <dgm:spPr/>
    </dgm:pt>
    <dgm:pt modelId="{E2434CB9-F217-4876-B7EA-05DDF58B8CBA}" type="pres">
      <dgm:prSet presAssocID="{16194815-E0BC-4455-A622-BFC523CAB9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18DA3E-5F72-4D92-828D-0AA1338911A8}" type="presOf" srcId="{B8C360C3-B458-4BF3-AF2E-1C66C3E04EAB}" destId="{C29C18A5-5B83-4A7F-8B00-A88909DD00FE}" srcOrd="0" destOrd="3" presId="urn:microsoft.com/office/officeart/2005/8/layout/hList6"/>
    <dgm:cxn modelId="{D915CE5A-64C8-409D-A152-90A3CEB681C6}" srcId="{16194815-E0BC-4455-A622-BFC523CAB976}" destId="{184000A1-07A6-48AC-925D-157FB900FB11}" srcOrd="2" destOrd="0" parTransId="{CDC6A111-BD1A-4F72-B724-FD4B73334BF2}" sibTransId="{CEB290B8-7C4C-4DB6-8A21-C4A911AC01A2}"/>
    <dgm:cxn modelId="{FA92493E-D64E-469C-A442-E658789EE473}" srcId="{3C4CA5CB-7F82-4E90-B257-4D6155CFC874}" destId="{B8C360C3-B458-4BF3-AF2E-1C66C3E04EAB}" srcOrd="2" destOrd="0" parTransId="{F40944EB-4BD7-496C-B24B-427751E779D5}" sibTransId="{277C8A95-D191-478F-B738-49F48C1332F3}"/>
    <dgm:cxn modelId="{AB2BB1B4-32AE-4F41-B90B-D345EFCFF07C}" srcId="{16194815-E0BC-4455-A622-BFC523CAB976}" destId="{B0556E8F-FEC2-43E9-BE7F-6A2BC098F0BE}" srcOrd="0" destOrd="0" parTransId="{517CC22D-3B0C-4E91-BFD0-2AD9DC46DAD5}" sibTransId="{5C152376-2535-4A64-A76A-9BC576716819}"/>
    <dgm:cxn modelId="{955F9583-9568-4B85-8D20-920F247CC4F4}" srcId="{16194815-E0BC-4455-A622-BFC523CAB976}" destId="{C5DE5129-9268-41C6-A855-3EB51147E980}" srcOrd="3" destOrd="0" parTransId="{B6DFE311-0C57-473E-988E-9B68BC83A3B9}" sibTransId="{42EB2106-F7F6-4C68-B1AD-7912BD4C7118}"/>
    <dgm:cxn modelId="{91D02BFD-AFB3-4588-AE6C-8E2528D90322}" srcId="{3C4CA5CB-7F82-4E90-B257-4D6155CFC874}" destId="{01ED6369-CF2A-4231-AD0A-BCF002139952}" srcOrd="1" destOrd="0" parTransId="{9C762C85-CC90-474D-9E77-FBD6144FCA99}" sibTransId="{B6BFAB9C-B7CB-43ED-897C-458A8F2A4920}"/>
    <dgm:cxn modelId="{43F21B16-1B17-4DD7-9B8F-8B40E0660FCE}" type="presOf" srcId="{01ED6369-CF2A-4231-AD0A-BCF002139952}" destId="{C29C18A5-5B83-4A7F-8B00-A88909DD00FE}" srcOrd="0" destOrd="2" presId="urn:microsoft.com/office/officeart/2005/8/layout/hList6"/>
    <dgm:cxn modelId="{6811BA76-1B63-482D-8EE0-543826534F6E}" srcId="{96464F10-16A4-41A3-BD7C-3886522F64B8}" destId="{16194815-E0BC-4455-A622-BFC523CAB976}" srcOrd="1" destOrd="0" parTransId="{D659A117-F07A-444B-A802-E7614721CB52}" sibTransId="{F3C12451-71EF-4B30-8EC1-9CCF9223731B}"/>
    <dgm:cxn modelId="{5DE4D5E8-6AEE-4289-B330-1E3452E0DCFD}" srcId="{3C4CA5CB-7F82-4E90-B257-4D6155CFC874}" destId="{6C242CDE-40E6-4BDA-A5CC-0CC2A128F21C}" srcOrd="0" destOrd="0" parTransId="{AF4A4A9C-A770-4FFE-B8AD-DB926432315A}" sibTransId="{1BDEFBA8-3C0A-44AF-9828-0159FE14F8F1}"/>
    <dgm:cxn modelId="{0BF2FBA1-CA59-4FE9-9C24-CA7C0B6FCEFC}" type="presOf" srcId="{184000A1-07A6-48AC-925D-157FB900FB11}" destId="{E2434CB9-F217-4876-B7EA-05DDF58B8CBA}" srcOrd="0" destOrd="3" presId="urn:microsoft.com/office/officeart/2005/8/layout/hList6"/>
    <dgm:cxn modelId="{9A8164A5-1711-4FC6-93ED-C4BF484A8F26}" type="presOf" srcId="{B0556E8F-FEC2-43E9-BE7F-6A2BC098F0BE}" destId="{E2434CB9-F217-4876-B7EA-05DDF58B8CBA}" srcOrd="0" destOrd="1" presId="urn:microsoft.com/office/officeart/2005/8/layout/hList6"/>
    <dgm:cxn modelId="{9431E1D8-35A8-4E69-9CF4-DC8B1EA0DB72}" type="presOf" srcId="{96464F10-16A4-41A3-BD7C-3886522F64B8}" destId="{A5F576CE-A69A-47CF-A1DD-CDC77DE5BC50}" srcOrd="0" destOrd="0" presId="urn:microsoft.com/office/officeart/2005/8/layout/hList6"/>
    <dgm:cxn modelId="{59ED8A98-858D-4C6C-BE68-8BD936AA3C42}" type="presOf" srcId="{6C242CDE-40E6-4BDA-A5CC-0CC2A128F21C}" destId="{C29C18A5-5B83-4A7F-8B00-A88909DD00FE}" srcOrd="0" destOrd="1" presId="urn:microsoft.com/office/officeart/2005/8/layout/hList6"/>
    <dgm:cxn modelId="{6A620B75-DD4F-411C-8E44-39BD401CAA64}" type="presOf" srcId="{EF2C8204-A075-47FB-B3E4-C30FE4F2D956}" destId="{E2434CB9-F217-4876-B7EA-05DDF58B8CBA}" srcOrd="0" destOrd="2" presId="urn:microsoft.com/office/officeart/2005/8/layout/hList6"/>
    <dgm:cxn modelId="{A67BB391-EC6A-4610-BEAB-9E1F8712A907}" srcId="{3C4CA5CB-7F82-4E90-B257-4D6155CFC874}" destId="{E4DE176A-442A-4987-95F2-7F867ECA5623}" srcOrd="3" destOrd="0" parTransId="{139AA241-517E-4CF3-AE1F-4ECFEB5A721E}" sibTransId="{DB9BEADE-CB79-4CBC-9F8D-62E012B5F8F9}"/>
    <dgm:cxn modelId="{2237A6F2-B8C9-426B-81F2-DCE817540520}" type="presOf" srcId="{3C4CA5CB-7F82-4E90-B257-4D6155CFC874}" destId="{C29C18A5-5B83-4A7F-8B00-A88909DD00FE}" srcOrd="0" destOrd="0" presId="urn:microsoft.com/office/officeart/2005/8/layout/hList6"/>
    <dgm:cxn modelId="{C3D70661-8001-4EE6-9EF6-AF2CB40103FD}" type="presOf" srcId="{C5DE5129-9268-41C6-A855-3EB51147E980}" destId="{E2434CB9-F217-4876-B7EA-05DDF58B8CBA}" srcOrd="0" destOrd="4" presId="urn:microsoft.com/office/officeart/2005/8/layout/hList6"/>
    <dgm:cxn modelId="{9908DC9E-76D5-45FF-9F74-E73A1555CFC2}" type="presOf" srcId="{88D30815-F580-4E35-A0E6-7458ED177644}" destId="{C29C18A5-5B83-4A7F-8B00-A88909DD00FE}" srcOrd="0" destOrd="5" presId="urn:microsoft.com/office/officeart/2005/8/layout/hList6"/>
    <dgm:cxn modelId="{818293C2-966D-41D4-971A-D77922253E08}" srcId="{96464F10-16A4-41A3-BD7C-3886522F64B8}" destId="{3C4CA5CB-7F82-4E90-B257-4D6155CFC874}" srcOrd="0" destOrd="0" parTransId="{F3439C27-E57E-45C5-B12E-B26FAABE2E71}" sibTransId="{9721E389-BCF9-4520-9062-F085E53E4A24}"/>
    <dgm:cxn modelId="{2A7F2D28-6A1E-445F-98FE-6519B4EF98F3}" type="presOf" srcId="{E4DE176A-442A-4987-95F2-7F867ECA5623}" destId="{C29C18A5-5B83-4A7F-8B00-A88909DD00FE}" srcOrd="0" destOrd="4" presId="urn:microsoft.com/office/officeart/2005/8/layout/hList6"/>
    <dgm:cxn modelId="{56EB7594-9B94-4072-A3D4-20453CABC77A}" srcId="{3C4CA5CB-7F82-4E90-B257-4D6155CFC874}" destId="{88D30815-F580-4E35-A0E6-7458ED177644}" srcOrd="4" destOrd="0" parTransId="{9B488F4C-CBC4-40CD-B143-86986F8284DF}" sibTransId="{67ACB31B-554F-4FF4-A452-B3401545B786}"/>
    <dgm:cxn modelId="{2ABE7DFB-6AF6-4337-89B5-FA991CAE7DD3}" srcId="{16194815-E0BC-4455-A622-BFC523CAB976}" destId="{EF2C8204-A075-47FB-B3E4-C30FE4F2D956}" srcOrd="1" destOrd="0" parTransId="{A5149F12-A7D2-4A85-917E-A94CFA745C04}" sibTransId="{D56891B0-3482-4666-B912-050EAE96D297}"/>
    <dgm:cxn modelId="{559CFBD2-D51E-44A4-96DC-47428ED17EB4}" type="presOf" srcId="{16194815-E0BC-4455-A622-BFC523CAB976}" destId="{E2434CB9-F217-4876-B7EA-05DDF58B8CBA}" srcOrd="0" destOrd="0" presId="urn:microsoft.com/office/officeart/2005/8/layout/hList6"/>
    <dgm:cxn modelId="{18BB0601-2166-4CD4-B77D-5547FB47BE9F}" type="presParOf" srcId="{A5F576CE-A69A-47CF-A1DD-CDC77DE5BC50}" destId="{C29C18A5-5B83-4A7F-8B00-A88909DD00FE}" srcOrd="0" destOrd="0" presId="urn:microsoft.com/office/officeart/2005/8/layout/hList6"/>
    <dgm:cxn modelId="{408D1C36-637C-4887-91AD-84977407AB48}" type="presParOf" srcId="{A5F576CE-A69A-47CF-A1DD-CDC77DE5BC50}" destId="{60EAFE32-CCCD-4601-8D6E-99BB1B288A30}" srcOrd="1" destOrd="0" presId="urn:microsoft.com/office/officeart/2005/8/layout/hList6"/>
    <dgm:cxn modelId="{5C0E4F16-A98E-445C-995E-301B795CD109}" type="presParOf" srcId="{A5F576CE-A69A-47CF-A1DD-CDC77DE5BC50}" destId="{E2434CB9-F217-4876-B7EA-05DDF58B8CB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464F10-16A4-41A3-BD7C-3886522F64B8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C4CA5CB-7F82-4E90-B257-4D6155CFC874}">
      <dgm:prSet phldrT="[Texto]" custT="1"/>
      <dgm:spPr/>
      <dgm:t>
        <a:bodyPr/>
        <a:lstStyle/>
        <a:p>
          <a:pPr algn="l"/>
          <a:r>
            <a:rPr lang="es-EC" sz="2000" b="1">
              <a:latin typeface="Arial" panose="020B0604020202020204" pitchFamily="34" charset="0"/>
              <a:cs typeface="Arial" panose="020B0604020202020204" pitchFamily="34" charset="0"/>
            </a:rPr>
            <a:t>Ventajas</a:t>
          </a:r>
        </a:p>
      </dgm:t>
    </dgm:pt>
    <dgm:pt modelId="{F3439C27-E57E-45C5-B12E-B26FAABE2E71}" type="parTrans" cxnId="{818293C2-966D-41D4-971A-D77922253E08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1E389-BCF9-4520-9062-F085E53E4A24}" type="sibTrans" cxnId="{818293C2-966D-41D4-971A-D77922253E08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42CDE-40E6-4BDA-A5CC-0CC2A128F21C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Corto tiempo de tránsito</a:t>
          </a:r>
        </a:p>
      </dgm:t>
    </dgm:pt>
    <dgm:pt modelId="{AF4A4A9C-A770-4FFE-B8AD-DB926432315A}" type="parTrans" cxnId="{5DE4D5E8-6AEE-4289-B330-1E3452E0DCFD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EFBA8-3C0A-44AF-9828-0159FE14F8F1}" type="sibTrans" cxnId="{5DE4D5E8-6AEE-4289-B330-1E3452E0DCFD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94815-E0BC-4455-A622-BFC523CAB976}">
      <dgm:prSet phldrT="[Texto]" custT="1"/>
      <dgm:spPr/>
      <dgm:t>
        <a:bodyPr/>
        <a:lstStyle/>
        <a:p>
          <a:pPr algn="l"/>
          <a:r>
            <a:rPr lang="es-EC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</a:p>
      </dgm:t>
    </dgm:pt>
    <dgm:pt modelId="{D659A117-F07A-444B-A802-E7614721CB52}" type="parTrans" cxnId="{6811BA76-1B63-482D-8EE0-543826534F6E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12451-71EF-4B30-8EC1-9CCF9223731B}" type="sibTrans" cxnId="{6811BA76-1B63-482D-8EE0-543826534F6E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56E8F-FEC2-43E9-BE7F-6A2BC098F0BE}">
      <dgm:prSet phldrT="[Texto]" custT="1"/>
      <dgm:spPr/>
      <dgm:t>
        <a:bodyPr/>
        <a:lstStyle/>
        <a:p>
          <a:pPr algn="l"/>
          <a:r>
            <a: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Tarifa alto costo</a:t>
          </a:r>
        </a:p>
      </dgm:t>
    </dgm:pt>
    <dgm:pt modelId="{517CC22D-3B0C-4E91-BFD0-2AD9DC46DAD5}" type="parTrans" cxnId="{AB2BB1B4-32AE-4F41-B90B-D345EFCFF07C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52376-2535-4A64-A76A-9BC576716819}" type="sibTrans" cxnId="{AB2BB1B4-32AE-4F41-B90B-D345EFCFF07C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E5129-9268-41C6-A855-3EB51147E980}">
      <dgm:prSet phldrT="[Texto]" custT="1"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FE311-0C57-473E-988E-9B68BC83A3B9}" type="parTrans" cxnId="{955F9583-9568-4B85-8D20-920F247CC4F4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B2106-F7F6-4C68-B1AD-7912BD4C7118}" type="sibTrans" cxnId="{955F9583-9568-4B85-8D20-920F247CC4F4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40B70-6051-4AAE-A65D-631A5A570932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Minimo riesgo de siniestralidad</a:t>
          </a:r>
        </a:p>
      </dgm:t>
    </dgm:pt>
    <dgm:pt modelId="{B706F203-EAA2-4F8D-BA45-5FF295FA7E0B}" type="parTrans" cxnId="{C209402E-CEC4-4CF3-AF6C-B3153E1A3020}">
      <dgm:prSet/>
      <dgm:spPr/>
      <dgm:t>
        <a:bodyPr/>
        <a:lstStyle/>
        <a:p>
          <a:endParaRPr lang="es-EC" sz="3200"/>
        </a:p>
      </dgm:t>
    </dgm:pt>
    <dgm:pt modelId="{E80D8F69-A246-47DB-9A9B-502ABEE29B92}" type="sibTrans" cxnId="{C209402E-CEC4-4CF3-AF6C-B3153E1A3020}">
      <dgm:prSet/>
      <dgm:spPr/>
      <dgm:t>
        <a:bodyPr/>
        <a:lstStyle/>
        <a:p>
          <a:endParaRPr lang="es-EC" sz="3200"/>
        </a:p>
      </dgm:t>
    </dgm:pt>
    <dgm:pt modelId="{F6D21AF0-7199-42CF-AA8F-653B152933D7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Transporte seguro</a:t>
          </a:r>
        </a:p>
      </dgm:t>
    </dgm:pt>
    <dgm:pt modelId="{A7BB0099-2670-4967-95A2-00247963AE04}" type="parTrans" cxnId="{F4771BFC-1BFA-44EB-BD80-3D6E905F9D3B}">
      <dgm:prSet/>
      <dgm:spPr/>
      <dgm:t>
        <a:bodyPr/>
        <a:lstStyle/>
        <a:p>
          <a:endParaRPr lang="es-EC" sz="3200"/>
        </a:p>
      </dgm:t>
    </dgm:pt>
    <dgm:pt modelId="{68C1CC85-EE1A-4B8D-A081-B1FDCDD3B530}" type="sibTrans" cxnId="{F4771BFC-1BFA-44EB-BD80-3D6E905F9D3B}">
      <dgm:prSet/>
      <dgm:spPr/>
      <dgm:t>
        <a:bodyPr/>
        <a:lstStyle/>
        <a:p>
          <a:endParaRPr lang="es-EC" sz="3200"/>
        </a:p>
      </dgm:t>
    </dgm:pt>
    <dgm:pt modelId="{9863FBCD-9630-453C-923E-41B6A43122CE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Menor volumen de mercancías</a:t>
          </a:r>
        </a:p>
      </dgm:t>
    </dgm:pt>
    <dgm:pt modelId="{79EE5561-39B2-40E6-927B-237F7FBCD5EF}" type="parTrans" cxnId="{BB6C47B0-DD8E-460F-81D1-0AE57E29F436}">
      <dgm:prSet/>
      <dgm:spPr/>
      <dgm:t>
        <a:bodyPr/>
        <a:lstStyle/>
        <a:p>
          <a:endParaRPr lang="es-EC" sz="3200"/>
        </a:p>
      </dgm:t>
    </dgm:pt>
    <dgm:pt modelId="{86E1097C-5FD6-4A4F-862D-B9C38D06E1CC}" type="sibTrans" cxnId="{BB6C47B0-DD8E-460F-81D1-0AE57E29F436}">
      <dgm:prSet/>
      <dgm:spPr/>
      <dgm:t>
        <a:bodyPr/>
        <a:lstStyle/>
        <a:p>
          <a:endParaRPr lang="es-EC" sz="3200"/>
        </a:p>
      </dgm:t>
    </dgm:pt>
    <dgm:pt modelId="{B4AC69F6-A389-422B-BBE2-E15DB4E6AEE7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Menor peso de mercancías</a:t>
          </a:r>
        </a:p>
      </dgm:t>
    </dgm:pt>
    <dgm:pt modelId="{2F559709-6225-4681-A75A-D9E3FA494F9F}" type="parTrans" cxnId="{9A267A77-FA93-4F76-AFBC-71380DC15B01}">
      <dgm:prSet/>
      <dgm:spPr/>
      <dgm:t>
        <a:bodyPr/>
        <a:lstStyle/>
        <a:p>
          <a:endParaRPr lang="es-EC" sz="3200"/>
        </a:p>
      </dgm:t>
    </dgm:pt>
    <dgm:pt modelId="{75CAA3E2-A858-452B-B40E-8F1A0C6FF89E}" type="sibTrans" cxnId="{9A267A77-FA93-4F76-AFBC-71380DC15B01}">
      <dgm:prSet/>
      <dgm:spPr/>
      <dgm:t>
        <a:bodyPr/>
        <a:lstStyle/>
        <a:p>
          <a:endParaRPr lang="es-EC" sz="3200"/>
        </a:p>
      </dgm:t>
    </dgm:pt>
    <dgm:pt modelId="{359E6A62-C7AE-421D-B80B-71BDA4D55516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Envíos urgentes</a:t>
          </a:r>
        </a:p>
      </dgm:t>
    </dgm:pt>
    <dgm:pt modelId="{EDE87DF7-4BAB-49A1-B7FC-774083A06FFE}" type="parTrans" cxnId="{479BE93D-B437-4164-9910-2DC3E550A842}">
      <dgm:prSet/>
      <dgm:spPr/>
      <dgm:t>
        <a:bodyPr/>
        <a:lstStyle/>
        <a:p>
          <a:endParaRPr lang="es-EC" sz="3200"/>
        </a:p>
      </dgm:t>
    </dgm:pt>
    <dgm:pt modelId="{B49796ED-E9BB-48F5-BE55-D0C8A11BF003}" type="sibTrans" cxnId="{479BE93D-B437-4164-9910-2DC3E550A842}">
      <dgm:prSet/>
      <dgm:spPr/>
      <dgm:t>
        <a:bodyPr/>
        <a:lstStyle/>
        <a:p>
          <a:endParaRPr lang="es-EC" sz="3200"/>
        </a:p>
      </dgm:t>
    </dgm:pt>
    <dgm:pt modelId="{249C6B40-ED77-49F7-B4DA-73E2D3E2FEFD}">
      <dgm:prSet phldrT="[Texto]" custT="1"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F98BE-F0E3-41C1-9083-70F02558C580}" type="parTrans" cxnId="{5ADF19E2-0272-4105-871F-56F2A82B16C9}">
      <dgm:prSet/>
      <dgm:spPr/>
      <dgm:t>
        <a:bodyPr/>
        <a:lstStyle/>
        <a:p>
          <a:endParaRPr lang="es-EC" sz="3200"/>
        </a:p>
      </dgm:t>
    </dgm:pt>
    <dgm:pt modelId="{7F67CD83-3755-4EAD-A057-F2002F25DE69}" type="sibTrans" cxnId="{5ADF19E2-0272-4105-871F-56F2A82B16C9}">
      <dgm:prSet/>
      <dgm:spPr/>
      <dgm:t>
        <a:bodyPr/>
        <a:lstStyle/>
        <a:p>
          <a:endParaRPr lang="es-EC" sz="3200"/>
        </a:p>
      </dgm:t>
    </dgm:pt>
    <dgm:pt modelId="{C8DEFA5C-D4A0-4D39-8265-F39D49D5CA2C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Destinos ilimitados</a:t>
          </a:r>
        </a:p>
      </dgm:t>
    </dgm:pt>
    <dgm:pt modelId="{73D801D9-8B09-487C-BD9F-2D0A9CFBB4FA}" type="parTrans" cxnId="{06D5DB3A-9321-41F6-AB1D-F48D4B4836A7}">
      <dgm:prSet/>
      <dgm:spPr/>
      <dgm:t>
        <a:bodyPr/>
        <a:lstStyle/>
        <a:p>
          <a:endParaRPr lang="es-EC" sz="3200"/>
        </a:p>
      </dgm:t>
    </dgm:pt>
    <dgm:pt modelId="{D4A8A84E-C270-44DD-B0C9-9FCAB7FC053A}" type="sibTrans" cxnId="{06D5DB3A-9321-41F6-AB1D-F48D4B4836A7}">
      <dgm:prSet/>
      <dgm:spPr/>
      <dgm:t>
        <a:bodyPr/>
        <a:lstStyle/>
        <a:p>
          <a:endParaRPr lang="es-EC" sz="3200"/>
        </a:p>
      </dgm:t>
    </dgm:pt>
    <dgm:pt modelId="{A5F576CE-A69A-47CF-A1DD-CDC77DE5BC50}" type="pres">
      <dgm:prSet presAssocID="{96464F10-16A4-41A3-BD7C-3886522F64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9C18A5-5B83-4A7F-8B00-A88909DD00FE}" type="pres">
      <dgm:prSet presAssocID="{3C4CA5CB-7F82-4E90-B257-4D6155CFC874}" presName="node" presStyleLbl="node1" presStyleIdx="0" presStyleCnt="2" custLinFactNeighborX="-1387" custLinFactNeighborY="123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AFE32-CCCD-4601-8D6E-99BB1B288A30}" type="pres">
      <dgm:prSet presAssocID="{9721E389-BCF9-4520-9062-F085E53E4A24}" presName="sibTrans" presStyleCnt="0"/>
      <dgm:spPr/>
    </dgm:pt>
    <dgm:pt modelId="{E2434CB9-F217-4876-B7EA-05DDF58B8CBA}" type="pres">
      <dgm:prSet presAssocID="{16194815-E0BC-4455-A622-BFC523CAB9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B2BB1B4-32AE-4F41-B90B-D345EFCFF07C}" srcId="{16194815-E0BC-4455-A622-BFC523CAB976}" destId="{B0556E8F-FEC2-43E9-BE7F-6A2BC098F0BE}" srcOrd="0" destOrd="0" parTransId="{517CC22D-3B0C-4E91-BFD0-2AD9DC46DAD5}" sibTransId="{5C152376-2535-4A64-A76A-9BC576716819}"/>
    <dgm:cxn modelId="{818293C2-966D-41D4-971A-D77922253E08}" srcId="{96464F10-16A4-41A3-BD7C-3886522F64B8}" destId="{3C4CA5CB-7F82-4E90-B257-4D6155CFC874}" srcOrd="0" destOrd="0" parTransId="{F3439C27-E57E-45C5-B12E-B26FAABE2E71}" sibTransId="{9721E389-BCF9-4520-9062-F085E53E4A24}"/>
    <dgm:cxn modelId="{995FB4CE-16AD-4C5C-8CC0-CDF599AB7565}" type="presOf" srcId="{B4AC69F6-A389-422B-BBE2-E15DB4E6AEE7}" destId="{E2434CB9-F217-4876-B7EA-05DDF58B8CBA}" srcOrd="0" destOrd="3" presId="urn:microsoft.com/office/officeart/2005/8/layout/hList6"/>
    <dgm:cxn modelId="{89F0532B-3B7C-4CC0-AD00-BCDFCC030F73}" type="presOf" srcId="{249C6B40-ED77-49F7-B4DA-73E2D3E2FEFD}" destId="{C29C18A5-5B83-4A7F-8B00-A88909DD00FE}" srcOrd="0" destOrd="6" presId="urn:microsoft.com/office/officeart/2005/8/layout/hList6"/>
    <dgm:cxn modelId="{6811BA76-1B63-482D-8EE0-543826534F6E}" srcId="{96464F10-16A4-41A3-BD7C-3886522F64B8}" destId="{16194815-E0BC-4455-A622-BFC523CAB976}" srcOrd="1" destOrd="0" parTransId="{D659A117-F07A-444B-A802-E7614721CB52}" sibTransId="{F3C12451-71EF-4B30-8EC1-9CCF9223731B}"/>
    <dgm:cxn modelId="{47BCFE88-0EB9-46EB-8139-C9687CD9C21E}" type="presOf" srcId="{B0556E8F-FEC2-43E9-BE7F-6A2BC098F0BE}" destId="{E2434CB9-F217-4876-B7EA-05DDF58B8CBA}" srcOrd="0" destOrd="1" presId="urn:microsoft.com/office/officeart/2005/8/layout/hList6"/>
    <dgm:cxn modelId="{BB6C47B0-DD8E-460F-81D1-0AE57E29F436}" srcId="{16194815-E0BC-4455-A622-BFC523CAB976}" destId="{9863FBCD-9630-453C-923E-41B6A43122CE}" srcOrd="1" destOrd="0" parTransId="{79EE5561-39B2-40E6-927B-237F7FBCD5EF}" sibTransId="{86E1097C-5FD6-4A4F-862D-B9C38D06E1CC}"/>
    <dgm:cxn modelId="{542AF5D5-873B-4E48-A682-8E4D9938A213}" type="presOf" srcId="{F6D21AF0-7199-42CF-AA8F-653B152933D7}" destId="{C29C18A5-5B83-4A7F-8B00-A88909DD00FE}" srcOrd="0" destOrd="3" presId="urn:microsoft.com/office/officeart/2005/8/layout/hList6"/>
    <dgm:cxn modelId="{0E6B4DB0-F9DF-4F41-B957-6D35E71BB4A4}" type="presOf" srcId="{9863FBCD-9630-453C-923E-41B6A43122CE}" destId="{E2434CB9-F217-4876-B7EA-05DDF58B8CBA}" srcOrd="0" destOrd="2" presId="urn:microsoft.com/office/officeart/2005/8/layout/hList6"/>
    <dgm:cxn modelId="{649C7C47-4982-4038-A058-398F2285EA96}" type="presOf" srcId="{359E6A62-C7AE-421D-B80B-71BDA4D55516}" destId="{C29C18A5-5B83-4A7F-8B00-A88909DD00FE}" srcOrd="0" destOrd="4" presId="urn:microsoft.com/office/officeart/2005/8/layout/hList6"/>
    <dgm:cxn modelId="{13EA72E5-D7B6-4C38-9E01-C9A26B41A28C}" type="presOf" srcId="{C8DEFA5C-D4A0-4D39-8265-F39D49D5CA2C}" destId="{C29C18A5-5B83-4A7F-8B00-A88909DD00FE}" srcOrd="0" destOrd="5" presId="urn:microsoft.com/office/officeart/2005/8/layout/hList6"/>
    <dgm:cxn modelId="{A21C4972-9DCA-460B-9436-E3E0EF90346B}" type="presOf" srcId="{96464F10-16A4-41A3-BD7C-3886522F64B8}" destId="{A5F576CE-A69A-47CF-A1DD-CDC77DE5BC50}" srcOrd="0" destOrd="0" presId="urn:microsoft.com/office/officeart/2005/8/layout/hList6"/>
    <dgm:cxn modelId="{C209402E-CEC4-4CF3-AF6C-B3153E1A3020}" srcId="{3C4CA5CB-7F82-4E90-B257-4D6155CFC874}" destId="{BD040B70-6051-4AAE-A65D-631A5A570932}" srcOrd="1" destOrd="0" parTransId="{B706F203-EAA2-4F8D-BA45-5FF295FA7E0B}" sibTransId="{E80D8F69-A246-47DB-9A9B-502ABEE29B92}"/>
    <dgm:cxn modelId="{C7758408-7F5C-4239-8598-184E9CCF3E65}" type="presOf" srcId="{3C4CA5CB-7F82-4E90-B257-4D6155CFC874}" destId="{C29C18A5-5B83-4A7F-8B00-A88909DD00FE}" srcOrd="0" destOrd="0" presId="urn:microsoft.com/office/officeart/2005/8/layout/hList6"/>
    <dgm:cxn modelId="{DB00F7BF-A207-4C50-B932-018AF90B5218}" type="presOf" srcId="{BD040B70-6051-4AAE-A65D-631A5A570932}" destId="{C29C18A5-5B83-4A7F-8B00-A88909DD00FE}" srcOrd="0" destOrd="2" presId="urn:microsoft.com/office/officeart/2005/8/layout/hList6"/>
    <dgm:cxn modelId="{9A267A77-FA93-4F76-AFBC-71380DC15B01}" srcId="{16194815-E0BC-4455-A622-BFC523CAB976}" destId="{B4AC69F6-A389-422B-BBE2-E15DB4E6AEE7}" srcOrd="2" destOrd="0" parTransId="{2F559709-6225-4681-A75A-D9E3FA494F9F}" sibTransId="{75CAA3E2-A858-452B-B40E-8F1A0C6FF89E}"/>
    <dgm:cxn modelId="{5DE4D5E8-6AEE-4289-B330-1E3452E0DCFD}" srcId="{3C4CA5CB-7F82-4E90-B257-4D6155CFC874}" destId="{6C242CDE-40E6-4BDA-A5CC-0CC2A128F21C}" srcOrd="0" destOrd="0" parTransId="{AF4A4A9C-A770-4FFE-B8AD-DB926432315A}" sibTransId="{1BDEFBA8-3C0A-44AF-9828-0159FE14F8F1}"/>
    <dgm:cxn modelId="{31DF7E49-3F22-4504-8ADF-59B36E653EEB}" type="presOf" srcId="{C5DE5129-9268-41C6-A855-3EB51147E980}" destId="{E2434CB9-F217-4876-B7EA-05DDF58B8CBA}" srcOrd="0" destOrd="4" presId="urn:microsoft.com/office/officeart/2005/8/layout/hList6"/>
    <dgm:cxn modelId="{479BE93D-B437-4164-9910-2DC3E550A842}" srcId="{3C4CA5CB-7F82-4E90-B257-4D6155CFC874}" destId="{359E6A62-C7AE-421D-B80B-71BDA4D55516}" srcOrd="3" destOrd="0" parTransId="{EDE87DF7-4BAB-49A1-B7FC-774083A06FFE}" sibTransId="{B49796ED-E9BB-48F5-BE55-D0C8A11BF003}"/>
    <dgm:cxn modelId="{F4771BFC-1BFA-44EB-BD80-3D6E905F9D3B}" srcId="{3C4CA5CB-7F82-4E90-B257-4D6155CFC874}" destId="{F6D21AF0-7199-42CF-AA8F-653B152933D7}" srcOrd="2" destOrd="0" parTransId="{A7BB0099-2670-4967-95A2-00247963AE04}" sibTransId="{68C1CC85-EE1A-4B8D-A081-B1FDCDD3B530}"/>
    <dgm:cxn modelId="{89093B52-AA84-4680-8D43-7C9716FF78A9}" type="presOf" srcId="{16194815-E0BC-4455-A622-BFC523CAB976}" destId="{E2434CB9-F217-4876-B7EA-05DDF58B8CBA}" srcOrd="0" destOrd="0" presId="urn:microsoft.com/office/officeart/2005/8/layout/hList6"/>
    <dgm:cxn modelId="{06D5DB3A-9321-41F6-AB1D-F48D4B4836A7}" srcId="{3C4CA5CB-7F82-4E90-B257-4D6155CFC874}" destId="{C8DEFA5C-D4A0-4D39-8265-F39D49D5CA2C}" srcOrd="4" destOrd="0" parTransId="{73D801D9-8B09-487C-BD9F-2D0A9CFBB4FA}" sibTransId="{D4A8A84E-C270-44DD-B0C9-9FCAB7FC053A}"/>
    <dgm:cxn modelId="{5ADF19E2-0272-4105-871F-56F2A82B16C9}" srcId="{3C4CA5CB-7F82-4E90-B257-4D6155CFC874}" destId="{249C6B40-ED77-49F7-B4DA-73E2D3E2FEFD}" srcOrd="5" destOrd="0" parTransId="{656F98BE-F0E3-41C1-9083-70F02558C580}" sibTransId="{7F67CD83-3755-4EAD-A057-F2002F25DE69}"/>
    <dgm:cxn modelId="{955F9583-9568-4B85-8D20-920F247CC4F4}" srcId="{16194815-E0BC-4455-A622-BFC523CAB976}" destId="{C5DE5129-9268-41C6-A855-3EB51147E980}" srcOrd="3" destOrd="0" parTransId="{B6DFE311-0C57-473E-988E-9B68BC83A3B9}" sibTransId="{42EB2106-F7F6-4C68-B1AD-7912BD4C7118}"/>
    <dgm:cxn modelId="{B26FB0F0-371A-446B-A765-35DD3429322B}" type="presOf" srcId="{6C242CDE-40E6-4BDA-A5CC-0CC2A128F21C}" destId="{C29C18A5-5B83-4A7F-8B00-A88909DD00FE}" srcOrd="0" destOrd="1" presId="urn:microsoft.com/office/officeart/2005/8/layout/hList6"/>
    <dgm:cxn modelId="{D891F1F3-0CD3-4F69-A5D6-928B879F796C}" type="presParOf" srcId="{A5F576CE-A69A-47CF-A1DD-CDC77DE5BC50}" destId="{C29C18A5-5B83-4A7F-8B00-A88909DD00FE}" srcOrd="0" destOrd="0" presId="urn:microsoft.com/office/officeart/2005/8/layout/hList6"/>
    <dgm:cxn modelId="{6F369474-42DB-49DC-BE96-7325DE0DB792}" type="presParOf" srcId="{A5F576CE-A69A-47CF-A1DD-CDC77DE5BC50}" destId="{60EAFE32-CCCD-4601-8D6E-99BB1B288A30}" srcOrd="1" destOrd="0" presId="urn:microsoft.com/office/officeart/2005/8/layout/hList6"/>
    <dgm:cxn modelId="{A25A3CE1-3E6A-4FDB-86E2-6EB6E3C2AA07}" type="presParOf" srcId="{A5F576CE-A69A-47CF-A1DD-CDC77DE5BC50}" destId="{E2434CB9-F217-4876-B7EA-05DDF58B8CB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464F10-16A4-41A3-BD7C-3886522F64B8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C4CA5CB-7F82-4E90-B257-4D6155CFC874}">
      <dgm:prSet phldrT="[Texto]" custT="1"/>
      <dgm:spPr/>
      <dgm:t>
        <a:bodyPr/>
        <a:lstStyle/>
        <a:p>
          <a:pPr algn="l"/>
          <a:r>
            <a:rPr lang="es-EC" sz="2000" b="1">
              <a:latin typeface="Arial" panose="020B0604020202020204" pitchFamily="34" charset="0"/>
              <a:cs typeface="Arial" panose="020B0604020202020204" pitchFamily="34" charset="0"/>
            </a:rPr>
            <a:t>Ventajas</a:t>
          </a:r>
        </a:p>
      </dgm:t>
    </dgm:pt>
    <dgm:pt modelId="{F3439C27-E57E-45C5-B12E-B26FAABE2E71}" type="parTrans" cxnId="{818293C2-966D-41D4-971A-D77922253E08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1E389-BCF9-4520-9062-F085E53E4A24}" type="sibTrans" cxnId="{818293C2-966D-41D4-971A-D77922253E08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42CDE-40E6-4BDA-A5CC-0CC2A128F21C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Tarifa bajo costo</a:t>
          </a:r>
        </a:p>
      </dgm:t>
    </dgm:pt>
    <dgm:pt modelId="{AF4A4A9C-A770-4FFE-B8AD-DB926432315A}" type="parTrans" cxnId="{5DE4D5E8-6AEE-4289-B330-1E3452E0DCFD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EFBA8-3C0A-44AF-9828-0159FE14F8F1}" type="sibTrans" cxnId="{5DE4D5E8-6AEE-4289-B330-1E3452E0DCFD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94815-E0BC-4455-A622-BFC523CAB976}">
      <dgm:prSet phldrT="[Texto]" custT="1"/>
      <dgm:spPr/>
      <dgm:t>
        <a:bodyPr/>
        <a:lstStyle/>
        <a:p>
          <a:pPr algn="l"/>
          <a:r>
            <a:rPr lang="es-EC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</a:p>
      </dgm:t>
    </dgm:pt>
    <dgm:pt modelId="{D659A117-F07A-444B-A802-E7614721CB52}" type="parTrans" cxnId="{6811BA76-1B63-482D-8EE0-543826534F6E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12451-71EF-4B30-8EC1-9CCF9223731B}" type="sibTrans" cxnId="{6811BA76-1B63-482D-8EE0-543826534F6E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56E8F-FEC2-43E9-BE7F-6A2BC098F0BE}">
      <dgm:prSet phldrT="[Texto]" custT="1"/>
      <dgm:spPr/>
      <dgm:t>
        <a:bodyPr/>
        <a:lstStyle/>
        <a:p>
          <a:pPr algn="l"/>
          <a:r>
            <a: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siniestralidad</a:t>
          </a:r>
        </a:p>
      </dgm:t>
    </dgm:pt>
    <dgm:pt modelId="{517CC22D-3B0C-4E91-BFD0-2AD9DC46DAD5}" type="parTrans" cxnId="{AB2BB1B4-32AE-4F41-B90B-D345EFCFF07C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52376-2535-4A64-A76A-9BC576716819}" type="sibTrans" cxnId="{AB2BB1B4-32AE-4F41-B90B-D345EFCFF07C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E5129-9268-41C6-A855-3EB51147E980}">
      <dgm:prSet phldrT="[Texto]" custT="1"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FE311-0C57-473E-988E-9B68BC83A3B9}" type="parTrans" cxnId="{955F9583-9568-4B85-8D20-920F247CC4F4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B2106-F7F6-4C68-B1AD-7912BD4C7118}" type="sibTrans" cxnId="{955F9583-9568-4B85-8D20-920F247CC4F4}">
      <dgm:prSet/>
      <dgm:spPr/>
      <dgm:t>
        <a:bodyPr/>
        <a:lstStyle/>
        <a:p>
          <a:pPr algn="l"/>
          <a:endParaRPr lang="es-EC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D5471-A289-4FF3-B99A-55A4BA375D0F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Entrega de carga puerta puerta</a:t>
          </a:r>
        </a:p>
      </dgm:t>
    </dgm:pt>
    <dgm:pt modelId="{A9C10A47-D6C1-440F-BE2A-302F80F2B49A}" type="parTrans" cxnId="{4A31CD36-B975-4AEF-BB5F-755D2C55C352}">
      <dgm:prSet/>
      <dgm:spPr/>
      <dgm:t>
        <a:bodyPr/>
        <a:lstStyle/>
        <a:p>
          <a:endParaRPr lang="es-EC" sz="3200"/>
        </a:p>
      </dgm:t>
    </dgm:pt>
    <dgm:pt modelId="{59BF39F3-D30E-443C-A862-D8565A482F0C}" type="sibTrans" cxnId="{4A31CD36-B975-4AEF-BB5F-755D2C55C352}">
      <dgm:prSet/>
      <dgm:spPr/>
      <dgm:t>
        <a:bodyPr/>
        <a:lstStyle/>
        <a:p>
          <a:endParaRPr lang="es-EC" sz="3200"/>
        </a:p>
      </dgm:t>
    </dgm:pt>
    <dgm:pt modelId="{31E8C153-3DAE-486A-A51D-79F256526484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Cualquier tipo de carga</a:t>
          </a:r>
        </a:p>
      </dgm:t>
    </dgm:pt>
    <dgm:pt modelId="{9EBAD922-4F4B-41C2-95E2-F0FE544D2867}" type="parTrans" cxnId="{B7EBA309-1CCD-4DBD-9A23-D13C60ECCDC4}">
      <dgm:prSet/>
      <dgm:spPr/>
      <dgm:t>
        <a:bodyPr/>
        <a:lstStyle/>
        <a:p>
          <a:endParaRPr lang="es-EC" sz="3200"/>
        </a:p>
      </dgm:t>
    </dgm:pt>
    <dgm:pt modelId="{417E0515-7EAB-4692-878F-6D1E55B69F92}" type="sibTrans" cxnId="{B7EBA309-1CCD-4DBD-9A23-D13C60ECCDC4}">
      <dgm:prSet/>
      <dgm:spPr/>
      <dgm:t>
        <a:bodyPr/>
        <a:lstStyle/>
        <a:p>
          <a:endParaRPr lang="es-EC" sz="3200"/>
        </a:p>
      </dgm:t>
    </dgm:pt>
    <dgm:pt modelId="{AEF05421-BE75-4BAA-AEF4-F666F6972CDF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Facilidad de negociación </a:t>
          </a:r>
        </a:p>
      </dgm:t>
    </dgm:pt>
    <dgm:pt modelId="{EC23EB7E-3A33-4E66-90B7-46CE4BCE3F51}" type="parTrans" cxnId="{33047AA6-0A98-4C7E-BB20-55850EEBE376}">
      <dgm:prSet/>
      <dgm:spPr/>
      <dgm:t>
        <a:bodyPr/>
        <a:lstStyle/>
        <a:p>
          <a:endParaRPr lang="es-EC" sz="3200"/>
        </a:p>
      </dgm:t>
    </dgm:pt>
    <dgm:pt modelId="{6810F341-AE6B-48F5-9B28-E6BF1F70BB67}" type="sibTrans" cxnId="{33047AA6-0A98-4C7E-BB20-55850EEBE376}">
      <dgm:prSet/>
      <dgm:spPr/>
      <dgm:t>
        <a:bodyPr/>
        <a:lstStyle/>
        <a:p>
          <a:endParaRPr lang="es-EC" sz="3200"/>
        </a:p>
      </dgm:t>
    </dgm:pt>
    <dgm:pt modelId="{4B59F205-1BCA-4743-8985-D8F6082D1EBF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Se ajusta a la necesidad del cliente</a:t>
          </a:r>
        </a:p>
      </dgm:t>
    </dgm:pt>
    <dgm:pt modelId="{45FC78C9-1503-43AA-82C0-CAF950C8F8DF}" type="parTrans" cxnId="{DCEAA573-0633-47FA-B6AB-9330CED720CE}">
      <dgm:prSet/>
      <dgm:spPr/>
      <dgm:t>
        <a:bodyPr/>
        <a:lstStyle/>
        <a:p>
          <a:endParaRPr lang="es-EC" sz="3200"/>
        </a:p>
      </dgm:t>
    </dgm:pt>
    <dgm:pt modelId="{1E5F430A-4DF2-42B0-A025-868170891F81}" type="sibTrans" cxnId="{DCEAA573-0633-47FA-B6AB-9330CED720CE}">
      <dgm:prSet/>
      <dgm:spPr/>
      <dgm:t>
        <a:bodyPr/>
        <a:lstStyle/>
        <a:p>
          <a:endParaRPr lang="es-EC" sz="3200"/>
        </a:p>
      </dgm:t>
    </dgm:pt>
    <dgm:pt modelId="{89626A0C-DC96-497D-B404-195BDCE60B8B}">
      <dgm:prSet phldrT="[Texto]" custT="1"/>
      <dgm:spPr/>
      <dgm:t>
        <a:bodyPr/>
        <a:lstStyle/>
        <a:p>
          <a:pPr algn="l"/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Trazabilidad</a:t>
          </a:r>
        </a:p>
      </dgm:t>
    </dgm:pt>
    <dgm:pt modelId="{D796E2D4-19AE-4F92-B500-ABDF5BEC7BCC}" type="parTrans" cxnId="{7DD64645-B2B7-4DFE-B385-3E53255D9116}">
      <dgm:prSet/>
      <dgm:spPr/>
      <dgm:t>
        <a:bodyPr/>
        <a:lstStyle/>
        <a:p>
          <a:endParaRPr lang="es-EC" sz="3200"/>
        </a:p>
      </dgm:t>
    </dgm:pt>
    <dgm:pt modelId="{3788F48C-B9C1-47A8-B192-6149DF5FB2F4}" type="sibTrans" cxnId="{7DD64645-B2B7-4DFE-B385-3E53255D9116}">
      <dgm:prSet/>
      <dgm:spPr/>
      <dgm:t>
        <a:bodyPr/>
        <a:lstStyle/>
        <a:p>
          <a:endParaRPr lang="es-EC" sz="3200"/>
        </a:p>
      </dgm:t>
    </dgm:pt>
    <dgm:pt modelId="{23653482-A2FB-4E51-AB4D-A89FCBEC1130}">
      <dgm:prSet phldrT="[Texto]" custT="1"/>
      <dgm:spPr/>
      <dgm:t>
        <a:bodyPr/>
        <a:lstStyle/>
        <a:p>
          <a:pPr algn="l"/>
          <a:r>
            <a: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Tiempo de transito</a:t>
          </a:r>
        </a:p>
      </dgm:t>
    </dgm:pt>
    <dgm:pt modelId="{BD915D69-4FD4-4795-9AD1-C362F708915E}" type="parTrans" cxnId="{409C27F1-43F2-4B39-B807-B20F54987887}">
      <dgm:prSet/>
      <dgm:spPr/>
      <dgm:t>
        <a:bodyPr/>
        <a:lstStyle/>
        <a:p>
          <a:endParaRPr lang="es-EC" sz="3200"/>
        </a:p>
      </dgm:t>
    </dgm:pt>
    <dgm:pt modelId="{0D898A60-4A1F-479B-993F-B96293AE6DAD}" type="sibTrans" cxnId="{409C27F1-43F2-4B39-B807-B20F54987887}">
      <dgm:prSet/>
      <dgm:spPr/>
      <dgm:t>
        <a:bodyPr/>
        <a:lstStyle/>
        <a:p>
          <a:endParaRPr lang="es-EC" sz="3200"/>
        </a:p>
      </dgm:t>
    </dgm:pt>
    <dgm:pt modelId="{A7926F4F-A5EE-4570-A7E6-4442D5EF9699}">
      <dgm:prSet phldrT="[Texto]" custT="1"/>
      <dgm:spPr/>
      <dgm:t>
        <a:bodyPr/>
        <a:lstStyle/>
        <a:p>
          <a:pPr algn="l"/>
          <a:r>
            <a: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Sujeto a restricciones de trafico</a:t>
          </a:r>
        </a:p>
      </dgm:t>
    </dgm:pt>
    <dgm:pt modelId="{44F7E413-6340-48B5-895D-D7E0EED46155}" type="parTrans" cxnId="{2D6C6DEA-E628-4605-9263-4413B796B54D}">
      <dgm:prSet/>
      <dgm:spPr/>
      <dgm:t>
        <a:bodyPr/>
        <a:lstStyle/>
        <a:p>
          <a:endParaRPr lang="es-EC" sz="3200"/>
        </a:p>
      </dgm:t>
    </dgm:pt>
    <dgm:pt modelId="{BFB375E9-8D0F-42F2-9751-7D949F74D5F8}" type="sibTrans" cxnId="{2D6C6DEA-E628-4605-9263-4413B796B54D}">
      <dgm:prSet/>
      <dgm:spPr/>
      <dgm:t>
        <a:bodyPr/>
        <a:lstStyle/>
        <a:p>
          <a:endParaRPr lang="es-EC" sz="3200"/>
        </a:p>
      </dgm:t>
    </dgm:pt>
    <dgm:pt modelId="{A5F576CE-A69A-47CF-A1DD-CDC77DE5BC50}" type="pres">
      <dgm:prSet presAssocID="{96464F10-16A4-41A3-BD7C-3886522F64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29C18A5-5B83-4A7F-8B00-A88909DD00FE}" type="pres">
      <dgm:prSet presAssocID="{3C4CA5CB-7F82-4E90-B257-4D6155CFC874}" presName="node" presStyleLbl="node1" presStyleIdx="0" presStyleCnt="2" custLinFactNeighborX="-1385" custLinFactNeighborY="-550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EAFE32-CCCD-4601-8D6E-99BB1B288A30}" type="pres">
      <dgm:prSet presAssocID="{9721E389-BCF9-4520-9062-F085E53E4A24}" presName="sibTrans" presStyleCnt="0"/>
      <dgm:spPr/>
    </dgm:pt>
    <dgm:pt modelId="{E2434CB9-F217-4876-B7EA-05DDF58B8CBA}" type="pres">
      <dgm:prSet presAssocID="{16194815-E0BC-4455-A622-BFC523CAB97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DD64645-B2B7-4DFE-B385-3E53255D9116}" srcId="{3C4CA5CB-7F82-4E90-B257-4D6155CFC874}" destId="{89626A0C-DC96-497D-B404-195BDCE60B8B}" srcOrd="5" destOrd="0" parTransId="{D796E2D4-19AE-4F92-B500-ABDF5BEC7BCC}" sibTransId="{3788F48C-B9C1-47A8-B192-6149DF5FB2F4}"/>
    <dgm:cxn modelId="{2D6C6DEA-E628-4605-9263-4413B796B54D}" srcId="{16194815-E0BC-4455-A622-BFC523CAB976}" destId="{A7926F4F-A5EE-4570-A7E6-4442D5EF9699}" srcOrd="2" destOrd="0" parTransId="{44F7E413-6340-48B5-895D-D7E0EED46155}" sibTransId="{BFB375E9-8D0F-42F2-9751-7D949F74D5F8}"/>
    <dgm:cxn modelId="{33047AA6-0A98-4C7E-BB20-55850EEBE376}" srcId="{3C4CA5CB-7F82-4E90-B257-4D6155CFC874}" destId="{AEF05421-BE75-4BAA-AEF4-F666F6972CDF}" srcOrd="3" destOrd="0" parTransId="{EC23EB7E-3A33-4E66-90B7-46CE4BCE3F51}" sibTransId="{6810F341-AE6B-48F5-9B28-E6BF1F70BB67}"/>
    <dgm:cxn modelId="{AB2BB1B4-32AE-4F41-B90B-D345EFCFF07C}" srcId="{16194815-E0BC-4455-A622-BFC523CAB976}" destId="{B0556E8F-FEC2-43E9-BE7F-6A2BC098F0BE}" srcOrd="0" destOrd="0" parTransId="{517CC22D-3B0C-4E91-BFD0-2AD9DC46DAD5}" sibTransId="{5C152376-2535-4A64-A76A-9BC576716819}"/>
    <dgm:cxn modelId="{3CE30C4D-702F-4D2D-ADE9-FE8224EC5FCB}" type="presOf" srcId="{A7926F4F-A5EE-4570-A7E6-4442D5EF9699}" destId="{E2434CB9-F217-4876-B7EA-05DDF58B8CBA}" srcOrd="0" destOrd="3" presId="urn:microsoft.com/office/officeart/2005/8/layout/hList6"/>
    <dgm:cxn modelId="{FC86E35D-5906-4624-ADF9-679A4C8C8BFA}" type="presOf" srcId="{C5DE5129-9268-41C6-A855-3EB51147E980}" destId="{E2434CB9-F217-4876-B7EA-05DDF58B8CBA}" srcOrd="0" destOrd="4" presId="urn:microsoft.com/office/officeart/2005/8/layout/hList6"/>
    <dgm:cxn modelId="{955F9583-9568-4B85-8D20-920F247CC4F4}" srcId="{16194815-E0BC-4455-A622-BFC523CAB976}" destId="{C5DE5129-9268-41C6-A855-3EB51147E980}" srcOrd="3" destOrd="0" parTransId="{B6DFE311-0C57-473E-988E-9B68BC83A3B9}" sibTransId="{42EB2106-F7F6-4C68-B1AD-7912BD4C7118}"/>
    <dgm:cxn modelId="{31731C55-147F-40EC-BBB0-4DE8E1E86C2A}" type="presOf" srcId="{B0556E8F-FEC2-43E9-BE7F-6A2BC098F0BE}" destId="{E2434CB9-F217-4876-B7EA-05DDF58B8CBA}" srcOrd="0" destOrd="1" presId="urn:microsoft.com/office/officeart/2005/8/layout/hList6"/>
    <dgm:cxn modelId="{D94596B6-9AB5-4734-9DEF-D07E50BD4F18}" type="presOf" srcId="{23653482-A2FB-4E51-AB4D-A89FCBEC1130}" destId="{E2434CB9-F217-4876-B7EA-05DDF58B8CBA}" srcOrd="0" destOrd="2" presId="urn:microsoft.com/office/officeart/2005/8/layout/hList6"/>
    <dgm:cxn modelId="{6811BA76-1B63-482D-8EE0-543826534F6E}" srcId="{96464F10-16A4-41A3-BD7C-3886522F64B8}" destId="{16194815-E0BC-4455-A622-BFC523CAB976}" srcOrd="1" destOrd="0" parTransId="{D659A117-F07A-444B-A802-E7614721CB52}" sibTransId="{F3C12451-71EF-4B30-8EC1-9CCF9223731B}"/>
    <dgm:cxn modelId="{92752896-BF24-410F-BE84-73C99FDEE4CB}" type="presOf" srcId="{4B59F205-1BCA-4743-8985-D8F6082D1EBF}" destId="{C29C18A5-5B83-4A7F-8B00-A88909DD00FE}" srcOrd="0" destOrd="5" presId="urn:microsoft.com/office/officeart/2005/8/layout/hList6"/>
    <dgm:cxn modelId="{409C27F1-43F2-4B39-B807-B20F54987887}" srcId="{16194815-E0BC-4455-A622-BFC523CAB976}" destId="{23653482-A2FB-4E51-AB4D-A89FCBEC1130}" srcOrd="1" destOrd="0" parTransId="{BD915D69-4FD4-4795-9AD1-C362F708915E}" sibTransId="{0D898A60-4A1F-479B-993F-B96293AE6DAD}"/>
    <dgm:cxn modelId="{5DE4D5E8-6AEE-4289-B330-1E3452E0DCFD}" srcId="{3C4CA5CB-7F82-4E90-B257-4D6155CFC874}" destId="{6C242CDE-40E6-4BDA-A5CC-0CC2A128F21C}" srcOrd="0" destOrd="0" parTransId="{AF4A4A9C-A770-4FFE-B8AD-DB926432315A}" sibTransId="{1BDEFBA8-3C0A-44AF-9828-0159FE14F8F1}"/>
    <dgm:cxn modelId="{B7EBA309-1CCD-4DBD-9A23-D13C60ECCDC4}" srcId="{3C4CA5CB-7F82-4E90-B257-4D6155CFC874}" destId="{31E8C153-3DAE-486A-A51D-79F256526484}" srcOrd="2" destOrd="0" parTransId="{9EBAD922-4F4B-41C2-95E2-F0FE544D2867}" sibTransId="{417E0515-7EAB-4692-878F-6D1E55B69F92}"/>
    <dgm:cxn modelId="{E0E7E869-6835-4277-9E41-7C940B15CB0E}" type="presOf" srcId="{3C4CA5CB-7F82-4E90-B257-4D6155CFC874}" destId="{C29C18A5-5B83-4A7F-8B00-A88909DD00FE}" srcOrd="0" destOrd="0" presId="urn:microsoft.com/office/officeart/2005/8/layout/hList6"/>
    <dgm:cxn modelId="{7CE63FDC-6F32-4859-86EE-9AF5EEA3732C}" type="presOf" srcId="{AEF05421-BE75-4BAA-AEF4-F666F6972CDF}" destId="{C29C18A5-5B83-4A7F-8B00-A88909DD00FE}" srcOrd="0" destOrd="4" presId="urn:microsoft.com/office/officeart/2005/8/layout/hList6"/>
    <dgm:cxn modelId="{4A31CD36-B975-4AEF-BB5F-755D2C55C352}" srcId="{3C4CA5CB-7F82-4E90-B257-4D6155CFC874}" destId="{298D5471-A289-4FF3-B99A-55A4BA375D0F}" srcOrd="1" destOrd="0" parTransId="{A9C10A47-D6C1-440F-BE2A-302F80F2B49A}" sibTransId="{59BF39F3-D30E-443C-A862-D8565A482F0C}"/>
    <dgm:cxn modelId="{57F7ECCB-CF21-4EF1-889F-DC95445A26B7}" type="presOf" srcId="{96464F10-16A4-41A3-BD7C-3886522F64B8}" destId="{A5F576CE-A69A-47CF-A1DD-CDC77DE5BC50}" srcOrd="0" destOrd="0" presId="urn:microsoft.com/office/officeart/2005/8/layout/hList6"/>
    <dgm:cxn modelId="{EC30BBFC-9E31-4F1C-AACA-0E863C01D643}" type="presOf" srcId="{16194815-E0BC-4455-A622-BFC523CAB976}" destId="{E2434CB9-F217-4876-B7EA-05DDF58B8CBA}" srcOrd="0" destOrd="0" presId="urn:microsoft.com/office/officeart/2005/8/layout/hList6"/>
    <dgm:cxn modelId="{05495E61-3748-4489-8987-3849C5865F10}" type="presOf" srcId="{298D5471-A289-4FF3-B99A-55A4BA375D0F}" destId="{C29C18A5-5B83-4A7F-8B00-A88909DD00FE}" srcOrd="0" destOrd="2" presId="urn:microsoft.com/office/officeart/2005/8/layout/hList6"/>
    <dgm:cxn modelId="{818293C2-966D-41D4-971A-D77922253E08}" srcId="{96464F10-16A4-41A3-BD7C-3886522F64B8}" destId="{3C4CA5CB-7F82-4E90-B257-4D6155CFC874}" srcOrd="0" destOrd="0" parTransId="{F3439C27-E57E-45C5-B12E-B26FAABE2E71}" sibTransId="{9721E389-BCF9-4520-9062-F085E53E4A24}"/>
    <dgm:cxn modelId="{89E77CC4-EE8E-48BC-B6E1-F1695D1E21FC}" type="presOf" srcId="{89626A0C-DC96-497D-B404-195BDCE60B8B}" destId="{C29C18A5-5B83-4A7F-8B00-A88909DD00FE}" srcOrd="0" destOrd="6" presId="urn:microsoft.com/office/officeart/2005/8/layout/hList6"/>
    <dgm:cxn modelId="{DCEAA573-0633-47FA-B6AB-9330CED720CE}" srcId="{3C4CA5CB-7F82-4E90-B257-4D6155CFC874}" destId="{4B59F205-1BCA-4743-8985-D8F6082D1EBF}" srcOrd="4" destOrd="0" parTransId="{45FC78C9-1503-43AA-82C0-CAF950C8F8DF}" sibTransId="{1E5F430A-4DF2-42B0-A025-868170891F81}"/>
    <dgm:cxn modelId="{9827533A-7F76-45DB-BFC5-0DBB232DB672}" type="presOf" srcId="{6C242CDE-40E6-4BDA-A5CC-0CC2A128F21C}" destId="{C29C18A5-5B83-4A7F-8B00-A88909DD00FE}" srcOrd="0" destOrd="1" presId="urn:microsoft.com/office/officeart/2005/8/layout/hList6"/>
    <dgm:cxn modelId="{9BF49529-7492-45A4-B478-AB0ACBF05492}" type="presOf" srcId="{31E8C153-3DAE-486A-A51D-79F256526484}" destId="{C29C18A5-5B83-4A7F-8B00-A88909DD00FE}" srcOrd="0" destOrd="3" presId="urn:microsoft.com/office/officeart/2005/8/layout/hList6"/>
    <dgm:cxn modelId="{BBFE356E-FAD4-4549-B935-C022DEDDAF43}" type="presParOf" srcId="{A5F576CE-A69A-47CF-A1DD-CDC77DE5BC50}" destId="{C29C18A5-5B83-4A7F-8B00-A88909DD00FE}" srcOrd="0" destOrd="0" presId="urn:microsoft.com/office/officeart/2005/8/layout/hList6"/>
    <dgm:cxn modelId="{5767079C-CE2D-47AF-94FC-11C429BAE7F1}" type="presParOf" srcId="{A5F576CE-A69A-47CF-A1DD-CDC77DE5BC50}" destId="{60EAFE32-CCCD-4601-8D6E-99BB1B288A30}" srcOrd="1" destOrd="0" presId="urn:microsoft.com/office/officeart/2005/8/layout/hList6"/>
    <dgm:cxn modelId="{307AA7D6-4EF2-4078-968B-3BFBDA7C127A}" type="presParOf" srcId="{A5F576CE-A69A-47CF-A1DD-CDC77DE5BC50}" destId="{E2434CB9-F217-4876-B7EA-05DDF58B8CB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25717-2C84-4FDF-BB73-FAEBE6F5392D}" type="doc">
      <dgm:prSet loTypeId="urn:microsoft.com/office/officeart/2011/layout/Tab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AF0C0B0-AFA9-43BF-A6CB-7EB42F666A09}">
      <dgm:prSet phldrT="[Texto]" custT="1"/>
      <dgm:spPr/>
      <dgm:t>
        <a:bodyPr/>
        <a:lstStyle/>
        <a:p>
          <a:pPr algn="l"/>
          <a:r>
            <a:rPr lang="es-EC" sz="1400"/>
            <a:t>Grupo E Salida</a:t>
          </a:r>
        </a:p>
      </dgm:t>
    </dgm:pt>
    <dgm:pt modelId="{80EECE31-DA05-4150-9A64-CFE415F8BD4B}" type="parTrans" cxnId="{7866FFBD-2F71-4EEA-B243-DA33CF8A5EC5}">
      <dgm:prSet/>
      <dgm:spPr/>
      <dgm:t>
        <a:bodyPr/>
        <a:lstStyle/>
        <a:p>
          <a:pPr algn="l"/>
          <a:endParaRPr lang="es-EC" sz="1200"/>
        </a:p>
      </dgm:t>
    </dgm:pt>
    <dgm:pt modelId="{056B45E0-A936-45B3-A6BF-DD751AD8A1D2}" type="sibTrans" cxnId="{7866FFBD-2F71-4EEA-B243-DA33CF8A5EC5}">
      <dgm:prSet/>
      <dgm:spPr/>
      <dgm:t>
        <a:bodyPr/>
        <a:lstStyle/>
        <a:p>
          <a:pPr algn="l"/>
          <a:endParaRPr lang="es-EC" sz="1200"/>
        </a:p>
      </dgm:t>
    </dgm:pt>
    <dgm:pt modelId="{0FEE0DFD-4FB6-4470-9426-6018A37D5747}">
      <dgm:prSet phldrT="[Texto]" custT="1"/>
      <dgm:spPr/>
      <dgm:t>
        <a:bodyPr/>
        <a:lstStyle/>
        <a:p>
          <a:pPr algn="l"/>
          <a:r>
            <a:rPr lang="es-EC" sz="1400"/>
            <a:t>Único termino por el que el vendedor pone las mercancías a disposición del comprador en el local del vendedor.</a:t>
          </a:r>
        </a:p>
      </dgm:t>
    </dgm:pt>
    <dgm:pt modelId="{6C834B6E-A13A-4D6F-B1D4-4117595B5A68}" type="parTrans" cxnId="{C54D218A-6D64-4CCE-AD07-0B7615BF0386}">
      <dgm:prSet/>
      <dgm:spPr/>
      <dgm:t>
        <a:bodyPr/>
        <a:lstStyle/>
        <a:p>
          <a:pPr algn="l"/>
          <a:endParaRPr lang="es-EC" sz="1200"/>
        </a:p>
      </dgm:t>
    </dgm:pt>
    <dgm:pt modelId="{EC669C35-7A4F-46A0-9DF4-B4E222A2554F}" type="sibTrans" cxnId="{C54D218A-6D64-4CCE-AD07-0B7615BF0386}">
      <dgm:prSet/>
      <dgm:spPr/>
      <dgm:t>
        <a:bodyPr/>
        <a:lstStyle/>
        <a:p>
          <a:pPr algn="l"/>
          <a:endParaRPr lang="es-EC" sz="1200"/>
        </a:p>
      </dgm:t>
    </dgm:pt>
    <dgm:pt modelId="{7B9D1A08-3096-46A9-8F2F-A4F65364FA25}">
      <dgm:prSet phldrT="[Texto]" custT="1"/>
      <dgm:spPr/>
      <dgm:t>
        <a:bodyPr/>
        <a:lstStyle/>
        <a:p>
          <a:pPr algn="l"/>
          <a:r>
            <a:rPr lang="es-EC" sz="1400" dirty="0"/>
            <a:t>Grupo F Transporte Principal No Pagado. </a:t>
          </a:r>
        </a:p>
      </dgm:t>
    </dgm:pt>
    <dgm:pt modelId="{DAF16640-8F1D-4450-9E07-4F599B3E1342}" type="parTrans" cxnId="{D9597F73-AC22-44F3-BBF4-E3139C3514FB}">
      <dgm:prSet/>
      <dgm:spPr/>
      <dgm:t>
        <a:bodyPr/>
        <a:lstStyle/>
        <a:p>
          <a:pPr algn="l"/>
          <a:endParaRPr lang="es-EC" sz="1200"/>
        </a:p>
      </dgm:t>
    </dgm:pt>
    <dgm:pt modelId="{9D900C3E-4400-459F-AAAF-16996C43E931}" type="sibTrans" cxnId="{D9597F73-AC22-44F3-BBF4-E3139C3514FB}">
      <dgm:prSet/>
      <dgm:spPr/>
      <dgm:t>
        <a:bodyPr/>
        <a:lstStyle/>
        <a:p>
          <a:pPr algn="l"/>
          <a:endParaRPr lang="es-EC" sz="1200"/>
        </a:p>
      </dgm:t>
    </dgm:pt>
    <dgm:pt modelId="{049536E2-8C73-4B37-B0ED-B5026A190E8F}">
      <dgm:prSet phldrT="[Texto]" custT="1"/>
      <dgm:spPr/>
      <dgm:t>
        <a:bodyPr/>
        <a:lstStyle/>
        <a:p>
          <a:pPr algn="l"/>
          <a:r>
            <a:rPr lang="es-EC" sz="1400" dirty="0"/>
            <a:t>El vendedor se encarga de entregar la mercancía a un medio de transporte escogido por el comprador.</a:t>
          </a:r>
        </a:p>
      </dgm:t>
    </dgm:pt>
    <dgm:pt modelId="{8E915B1C-63AD-4ED7-B0BA-F3F24EFD2F2A}" type="parTrans" cxnId="{6949D16F-3104-4638-86C1-55EA6B698D66}">
      <dgm:prSet/>
      <dgm:spPr/>
      <dgm:t>
        <a:bodyPr/>
        <a:lstStyle/>
        <a:p>
          <a:pPr algn="l"/>
          <a:endParaRPr lang="es-EC" sz="1200"/>
        </a:p>
      </dgm:t>
    </dgm:pt>
    <dgm:pt modelId="{6939A3FE-F4AB-43B9-B94E-DF30F223A780}" type="sibTrans" cxnId="{6949D16F-3104-4638-86C1-55EA6B698D66}">
      <dgm:prSet/>
      <dgm:spPr/>
      <dgm:t>
        <a:bodyPr/>
        <a:lstStyle/>
        <a:p>
          <a:pPr algn="l"/>
          <a:endParaRPr lang="es-EC" sz="1200"/>
        </a:p>
      </dgm:t>
    </dgm:pt>
    <dgm:pt modelId="{9C9DA6A9-3B2C-4D8D-925E-BF7B4D9B9F23}">
      <dgm:prSet phldrT="[Texto]" custT="1"/>
      <dgm:spPr/>
      <dgm:t>
        <a:bodyPr/>
        <a:lstStyle/>
        <a:p>
          <a:pPr algn="l"/>
          <a:r>
            <a:rPr lang="es-EC" sz="1400" dirty="0"/>
            <a:t>Grupo C Transporte Principal Pagado. </a:t>
          </a:r>
        </a:p>
      </dgm:t>
    </dgm:pt>
    <dgm:pt modelId="{8E36DB4C-6E74-4679-8ABA-0045B374A9E2}" type="parTrans" cxnId="{F8CF9A93-999F-4C85-9A91-9069A518AB39}">
      <dgm:prSet/>
      <dgm:spPr/>
      <dgm:t>
        <a:bodyPr/>
        <a:lstStyle/>
        <a:p>
          <a:pPr algn="l"/>
          <a:endParaRPr lang="es-EC" sz="1200"/>
        </a:p>
      </dgm:t>
    </dgm:pt>
    <dgm:pt modelId="{FA9C46C5-F564-4616-BE3B-4B83AC13B7A7}" type="sibTrans" cxnId="{F8CF9A93-999F-4C85-9A91-9069A518AB39}">
      <dgm:prSet/>
      <dgm:spPr/>
      <dgm:t>
        <a:bodyPr/>
        <a:lstStyle/>
        <a:p>
          <a:pPr algn="l"/>
          <a:endParaRPr lang="es-EC" sz="1200"/>
        </a:p>
      </dgm:t>
    </dgm:pt>
    <dgm:pt modelId="{789F2B26-0B17-4ABD-87AA-7DD416C370A7}">
      <dgm:prSet phldrT="[Texto]" custT="1"/>
      <dgm:spPr/>
      <dgm:t>
        <a:bodyPr/>
        <a:lstStyle/>
        <a:p>
          <a:pPr algn="l"/>
          <a:r>
            <a:rPr lang="es-EC" sz="1400" dirty="0"/>
            <a:t>El vendedor contrata el transporte sin asumir riesgos de perdida o daño de la mercancía o costos adicionales después de la carga y despacho.</a:t>
          </a:r>
        </a:p>
      </dgm:t>
    </dgm:pt>
    <dgm:pt modelId="{9EAA9595-FBC0-4F98-A776-11684AC29828}" type="parTrans" cxnId="{0D136F04-18FD-4529-A0C1-DBCAD7A0CB22}">
      <dgm:prSet/>
      <dgm:spPr/>
      <dgm:t>
        <a:bodyPr/>
        <a:lstStyle/>
        <a:p>
          <a:pPr algn="l"/>
          <a:endParaRPr lang="es-EC" sz="1200"/>
        </a:p>
      </dgm:t>
    </dgm:pt>
    <dgm:pt modelId="{59CAD672-356A-44CA-BE74-90DD1171DC7B}" type="sibTrans" cxnId="{0D136F04-18FD-4529-A0C1-DBCAD7A0CB22}">
      <dgm:prSet/>
      <dgm:spPr/>
      <dgm:t>
        <a:bodyPr/>
        <a:lstStyle/>
        <a:p>
          <a:pPr algn="l"/>
          <a:endParaRPr lang="es-EC" sz="1200"/>
        </a:p>
      </dgm:t>
    </dgm:pt>
    <dgm:pt modelId="{858D8918-1C82-4AD0-8368-26D238A963CB}">
      <dgm:prSet custT="1"/>
      <dgm:spPr/>
      <dgm:t>
        <a:bodyPr/>
        <a:lstStyle/>
        <a:p>
          <a:pPr algn="l"/>
          <a:r>
            <a:rPr lang="es-EC" sz="1400"/>
            <a:t>Grupo D Llegada. </a:t>
          </a:r>
        </a:p>
      </dgm:t>
    </dgm:pt>
    <dgm:pt modelId="{EF4F3631-E868-4DA2-AAC4-074DFFE010A8}" type="parTrans" cxnId="{97B68E16-3CF2-4AFD-9ADB-7A045B3E03E4}">
      <dgm:prSet/>
      <dgm:spPr/>
      <dgm:t>
        <a:bodyPr/>
        <a:lstStyle/>
        <a:p>
          <a:pPr algn="l"/>
          <a:endParaRPr lang="es-EC" sz="1200"/>
        </a:p>
      </dgm:t>
    </dgm:pt>
    <dgm:pt modelId="{1460D0F9-E884-45F0-845E-99DB74505C54}" type="sibTrans" cxnId="{97B68E16-3CF2-4AFD-9ADB-7A045B3E03E4}">
      <dgm:prSet/>
      <dgm:spPr/>
      <dgm:t>
        <a:bodyPr/>
        <a:lstStyle/>
        <a:p>
          <a:pPr algn="l"/>
          <a:endParaRPr lang="es-EC" sz="1200"/>
        </a:p>
      </dgm:t>
    </dgm:pt>
    <dgm:pt modelId="{DFE5F05F-37EA-48F5-9B18-F7F18DDF1CC2}">
      <dgm:prSet custT="1"/>
      <dgm:spPr/>
      <dgm:t>
        <a:bodyPr/>
        <a:lstStyle/>
        <a:p>
          <a:pPr algn="l"/>
          <a:r>
            <a:rPr lang="es-EC" sz="1400" dirty="0"/>
            <a:t>El vendedor soporta todos los gastos y riesgos necesarios para llevar la mercancía al país de destino.</a:t>
          </a:r>
        </a:p>
      </dgm:t>
    </dgm:pt>
    <dgm:pt modelId="{D328BB3A-F5A8-413C-A521-952497FD6CAE}" type="parTrans" cxnId="{5DE6CC89-F946-4806-A866-EF7FCA8E4753}">
      <dgm:prSet/>
      <dgm:spPr/>
      <dgm:t>
        <a:bodyPr/>
        <a:lstStyle/>
        <a:p>
          <a:pPr algn="l"/>
          <a:endParaRPr lang="es-EC" sz="1200"/>
        </a:p>
      </dgm:t>
    </dgm:pt>
    <dgm:pt modelId="{E0591ADC-A860-4BA5-9380-8AF4B9B6959E}" type="sibTrans" cxnId="{5DE6CC89-F946-4806-A866-EF7FCA8E4753}">
      <dgm:prSet/>
      <dgm:spPr/>
      <dgm:t>
        <a:bodyPr/>
        <a:lstStyle/>
        <a:p>
          <a:pPr algn="l"/>
          <a:endParaRPr lang="es-EC" sz="1200"/>
        </a:p>
      </dgm:t>
    </dgm:pt>
    <dgm:pt modelId="{D404E135-562C-41A1-884C-A010CE922763}" type="pres">
      <dgm:prSet presAssocID="{7AE25717-2C84-4FDF-BB73-FAEBE6F5392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2A43365-3F8A-481A-A193-1D906F94CB67}" type="pres">
      <dgm:prSet presAssocID="{7AF0C0B0-AFA9-43BF-A6CB-7EB42F666A09}" presName="composite" presStyleCnt="0"/>
      <dgm:spPr/>
    </dgm:pt>
    <dgm:pt modelId="{5C791BD5-1390-413A-BCCE-E69CDC14B781}" type="pres">
      <dgm:prSet presAssocID="{7AF0C0B0-AFA9-43BF-A6CB-7EB42F666A09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00A9EE-43D1-4298-9095-FC3407BA0D74}" type="pres">
      <dgm:prSet presAssocID="{7AF0C0B0-AFA9-43BF-A6CB-7EB42F666A0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B38FFB-354D-45D6-B734-13CBA827B3AF}" type="pres">
      <dgm:prSet presAssocID="{7AF0C0B0-AFA9-43BF-A6CB-7EB42F666A09}" presName="Accent" presStyleLbl="parChTrans1D1" presStyleIdx="0" presStyleCnt="4"/>
      <dgm:spPr/>
    </dgm:pt>
    <dgm:pt modelId="{DDB8057E-9CD6-4CD9-AADC-2AEABE6A436C}" type="pres">
      <dgm:prSet presAssocID="{056B45E0-A936-45B3-A6BF-DD751AD8A1D2}" presName="sibTrans" presStyleCnt="0"/>
      <dgm:spPr/>
    </dgm:pt>
    <dgm:pt modelId="{C876C4AA-8ACD-4B10-BFD3-429DBEF0B823}" type="pres">
      <dgm:prSet presAssocID="{858D8918-1C82-4AD0-8368-26D238A963CB}" presName="composite" presStyleCnt="0"/>
      <dgm:spPr/>
    </dgm:pt>
    <dgm:pt modelId="{19B17D7F-FA22-4767-A04B-5099879557FA}" type="pres">
      <dgm:prSet presAssocID="{858D8918-1C82-4AD0-8368-26D238A963CB}" presName="FirstChild" presStyleLbl="revTx" presStyleIdx="1" presStyleCnt="4" custLinFactY="100000" custLinFactNeighborX="1006" custLinFactNeighborY="107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B10135-E978-4861-860C-FC25EE44B9E2}" type="pres">
      <dgm:prSet presAssocID="{858D8918-1C82-4AD0-8368-26D238A963CB}" presName="Parent" presStyleLbl="alignNode1" presStyleIdx="1" presStyleCnt="4" custLinFactY="170846" custLinFactNeighborY="2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705081-A019-4E27-BAE7-3A572DC9B665}" type="pres">
      <dgm:prSet presAssocID="{858D8918-1C82-4AD0-8368-26D238A963CB}" presName="Accent" presStyleLbl="parChTrans1D1" presStyleIdx="1" presStyleCnt="4" custLinFactY="-700000" custLinFactNeighborY="-757736"/>
      <dgm:spPr/>
    </dgm:pt>
    <dgm:pt modelId="{9B6922E1-6D7E-452D-B09B-7AB93D089AFC}" type="pres">
      <dgm:prSet presAssocID="{1460D0F9-E884-45F0-845E-99DB74505C54}" presName="sibTrans" presStyleCnt="0"/>
      <dgm:spPr/>
    </dgm:pt>
    <dgm:pt modelId="{B508CCA8-514D-458F-BA47-5D031359115B}" type="pres">
      <dgm:prSet presAssocID="{7B9D1A08-3096-46A9-8F2F-A4F65364FA25}" presName="composite" presStyleCnt="0"/>
      <dgm:spPr/>
    </dgm:pt>
    <dgm:pt modelId="{5D632A84-2F02-4EA1-9D07-1F5BA6FAD37D}" type="pres">
      <dgm:prSet presAssocID="{7B9D1A08-3096-46A9-8F2F-A4F65364FA25}" presName="FirstChild" presStyleLbl="revTx" presStyleIdx="2" presStyleCnt="4" custLinFactY="-1781" custLinFactNeighborX="-56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1B7AC6-A862-43EB-A1B8-56CF4E537457}" type="pres">
      <dgm:prSet presAssocID="{7B9D1A08-3096-46A9-8F2F-A4F65364FA25}" presName="Parent" presStyleLbl="alignNode1" presStyleIdx="2" presStyleCnt="4" custLinFactY="-1781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0F4AEF-9E8B-4194-9452-DBE5ABBDDF96}" type="pres">
      <dgm:prSet presAssocID="{7B9D1A08-3096-46A9-8F2F-A4F65364FA25}" presName="Accent" presStyleLbl="parChTrans1D1" presStyleIdx="2" presStyleCnt="4" custLinFactY="-1284172" custLinFactNeighborX="-895" custLinFactNeighborY="-1300000"/>
      <dgm:spPr/>
    </dgm:pt>
    <dgm:pt modelId="{EA879705-A4A1-4D69-897F-15E143A8ACFE}" type="pres">
      <dgm:prSet presAssocID="{9D900C3E-4400-459F-AAAF-16996C43E931}" presName="sibTrans" presStyleCnt="0"/>
      <dgm:spPr/>
    </dgm:pt>
    <dgm:pt modelId="{6BD629F0-50BD-42BB-93B8-5773715B1504}" type="pres">
      <dgm:prSet presAssocID="{9C9DA6A9-3B2C-4D8D-925E-BF7B4D9B9F23}" presName="composite" presStyleCnt="0"/>
      <dgm:spPr/>
    </dgm:pt>
    <dgm:pt modelId="{3C1B134F-8D0F-4CA3-BC01-65B0FF9B5564}" type="pres">
      <dgm:prSet presAssocID="{9C9DA6A9-3B2C-4D8D-925E-BF7B4D9B9F23}" presName="FirstChild" presStyleLbl="revTx" presStyleIdx="3" presStyleCnt="4" custLinFactY="-4491" custLinFactNeighborX="-56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BD176F-BF3B-4D23-853B-CA1CD27B95BC}" type="pres">
      <dgm:prSet presAssocID="{9C9DA6A9-3B2C-4D8D-925E-BF7B4D9B9F23}" presName="Parent" presStyleLbl="alignNode1" presStyleIdx="3" presStyleCnt="4" custLinFactY="-4491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2FD752-B915-4495-BD9D-4DA0CB8F81CD}" type="pres">
      <dgm:prSet presAssocID="{9C9DA6A9-3B2C-4D8D-925E-BF7B4D9B9F23}" presName="Accent" presStyleLbl="parChTrans1D1" presStyleIdx="3" presStyleCnt="4" custLinFactY="-1679306" custLinFactNeighborY="-1700000"/>
      <dgm:spPr/>
    </dgm:pt>
  </dgm:ptLst>
  <dgm:cxnLst>
    <dgm:cxn modelId="{79D93DAF-D2E6-4E73-88F9-7E1FDD15DAFA}" type="presOf" srcId="{7B9D1A08-3096-46A9-8F2F-A4F65364FA25}" destId="{DC1B7AC6-A862-43EB-A1B8-56CF4E537457}" srcOrd="0" destOrd="0" presId="urn:microsoft.com/office/officeart/2011/layout/TabList"/>
    <dgm:cxn modelId="{F360E4D5-7FCA-471B-A0C6-60F8960D39A4}" type="presOf" srcId="{7AE25717-2C84-4FDF-BB73-FAEBE6F5392D}" destId="{D404E135-562C-41A1-884C-A010CE922763}" srcOrd="0" destOrd="0" presId="urn:microsoft.com/office/officeart/2011/layout/TabList"/>
    <dgm:cxn modelId="{D9597F73-AC22-44F3-BBF4-E3139C3514FB}" srcId="{7AE25717-2C84-4FDF-BB73-FAEBE6F5392D}" destId="{7B9D1A08-3096-46A9-8F2F-A4F65364FA25}" srcOrd="2" destOrd="0" parTransId="{DAF16640-8F1D-4450-9E07-4F599B3E1342}" sibTransId="{9D900C3E-4400-459F-AAAF-16996C43E931}"/>
    <dgm:cxn modelId="{0D136F04-18FD-4529-A0C1-DBCAD7A0CB22}" srcId="{9C9DA6A9-3B2C-4D8D-925E-BF7B4D9B9F23}" destId="{789F2B26-0B17-4ABD-87AA-7DD416C370A7}" srcOrd="0" destOrd="0" parTransId="{9EAA9595-FBC0-4F98-A776-11684AC29828}" sibTransId="{59CAD672-356A-44CA-BE74-90DD1171DC7B}"/>
    <dgm:cxn modelId="{73424AB5-1229-46EC-BEF0-A784B444FF40}" type="presOf" srcId="{789F2B26-0B17-4ABD-87AA-7DD416C370A7}" destId="{3C1B134F-8D0F-4CA3-BC01-65B0FF9B5564}" srcOrd="0" destOrd="0" presId="urn:microsoft.com/office/officeart/2011/layout/TabList"/>
    <dgm:cxn modelId="{5DE6CC89-F946-4806-A866-EF7FCA8E4753}" srcId="{858D8918-1C82-4AD0-8368-26D238A963CB}" destId="{DFE5F05F-37EA-48F5-9B18-F7F18DDF1CC2}" srcOrd="0" destOrd="0" parTransId="{D328BB3A-F5A8-413C-A521-952497FD6CAE}" sibTransId="{E0591ADC-A860-4BA5-9380-8AF4B9B6959E}"/>
    <dgm:cxn modelId="{97B68E16-3CF2-4AFD-9ADB-7A045B3E03E4}" srcId="{7AE25717-2C84-4FDF-BB73-FAEBE6F5392D}" destId="{858D8918-1C82-4AD0-8368-26D238A963CB}" srcOrd="1" destOrd="0" parTransId="{EF4F3631-E868-4DA2-AAC4-074DFFE010A8}" sibTransId="{1460D0F9-E884-45F0-845E-99DB74505C54}"/>
    <dgm:cxn modelId="{C92E1C02-DA74-4D9B-A72C-06F207DFF7AC}" type="presOf" srcId="{9C9DA6A9-3B2C-4D8D-925E-BF7B4D9B9F23}" destId="{F0BD176F-BF3B-4D23-853B-CA1CD27B95BC}" srcOrd="0" destOrd="0" presId="urn:microsoft.com/office/officeart/2011/layout/TabList"/>
    <dgm:cxn modelId="{68AA84BC-AE1D-476B-9C1D-FA5C9F9EE16E}" type="presOf" srcId="{7AF0C0B0-AFA9-43BF-A6CB-7EB42F666A09}" destId="{B800A9EE-43D1-4298-9095-FC3407BA0D74}" srcOrd="0" destOrd="0" presId="urn:microsoft.com/office/officeart/2011/layout/TabList"/>
    <dgm:cxn modelId="{7866FFBD-2F71-4EEA-B243-DA33CF8A5EC5}" srcId="{7AE25717-2C84-4FDF-BB73-FAEBE6F5392D}" destId="{7AF0C0B0-AFA9-43BF-A6CB-7EB42F666A09}" srcOrd="0" destOrd="0" parTransId="{80EECE31-DA05-4150-9A64-CFE415F8BD4B}" sibTransId="{056B45E0-A936-45B3-A6BF-DD751AD8A1D2}"/>
    <dgm:cxn modelId="{23135841-23D4-4A61-AF06-C7AE4BE4D3E2}" type="presOf" srcId="{0FEE0DFD-4FB6-4470-9426-6018A37D5747}" destId="{5C791BD5-1390-413A-BCCE-E69CDC14B781}" srcOrd="0" destOrd="0" presId="urn:microsoft.com/office/officeart/2011/layout/TabList"/>
    <dgm:cxn modelId="{C54D218A-6D64-4CCE-AD07-0B7615BF0386}" srcId="{7AF0C0B0-AFA9-43BF-A6CB-7EB42F666A09}" destId="{0FEE0DFD-4FB6-4470-9426-6018A37D5747}" srcOrd="0" destOrd="0" parTransId="{6C834B6E-A13A-4D6F-B1D4-4117595B5A68}" sibTransId="{EC669C35-7A4F-46A0-9DF4-B4E222A2554F}"/>
    <dgm:cxn modelId="{6949D16F-3104-4638-86C1-55EA6B698D66}" srcId="{7B9D1A08-3096-46A9-8F2F-A4F65364FA25}" destId="{049536E2-8C73-4B37-B0ED-B5026A190E8F}" srcOrd="0" destOrd="0" parTransId="{8E915B1C-63AD-4ED7-B0BA-F3F24EFD2F2A}" sibTransId="{6939A3FE-F4AB-43B9-B94E-DF30F223A780}"/>
    <dgm:cxn modelId="{C5CA682D-6704-40EA-A5A9-77BCE340AE67}" type="presOf" srcId="{DFE5F05F-37EA-48F5-9B18-F7F18DDF1CC2}" destId="{19B17D7F-FA22-4767-A04B-5099879557FA}" srcOrd="0" destOrd="0" presId="urn:microsoft.com/office/officeart/2011/layout/TabList"/>
    <dgm:cxn modelId="{F8CF9A93-999F-4C85-9A91-9069A518AB39}" srcId="{7AE25717-2C84-4FDF-BB73-FAEBE6F5392D}" destId="{9C9DA6A9-3B2C-4D8D-925E-BF7B4D9B9F23}" srcOrd="3" destOrd="0" parTransId="{8E36DB4C-6E74-4679-8ABA-0045B374A9E2}" sibTransId="{FA9C46C5-F564-4616-BE3B-4B83AC13B7A7}"/>
    <dgm:cxn modelId="{8EEB9E62-DA0C-425F-8EF2-112077ECE179}" type="presOf" srcId="{049536E2-8C73-4B37-B0ED-B5026A190E8F}" destId="{5D632A84-2F02-4EA1-9D07-1F5BA6FAD37D}" srcOrd="0" destOrd="0" presId="urn:microsoft.com/office/officeart/2011/layout/TabList"/>
    <dgm:cxn modelId="{FF713504-02B5-40D5-A6AF-6C91D92A56FA}" type="presOf" srcId="{858D8918-1C82-4AD0-8368-26D238A963CB}" destId="{48B10135-E978-4861-860C-FC25EE44B9E2}" srcOrd="0" destOrd="0" presId="urn:microsoft.com/office/officeart/2011/layout/TabList"/>
    <dgm:cxn modelId="{61EE3B86-3A7C-4BC7-BD39-B05133076B90}" type="presParOf" srcId="{D404E135-562C-41A1-884C-A010CE922763}" destId="{12A43365-3F8A-481A-A193-1D906F94CB67}" srcOrd="0" destOrd="0" presId="urn:microsoft.com/office/officeart/2011/layout/TabList"/>
    <dgm:cxn modelId="{21F7CF57-A39D-4706-BD08-0C8624F4AB11}" type="presParOf" srcId="{12A43365-3F8A-481A-A193-1D906F94CB67}" destId="{5C791BD5-1390-413A-BCCE-E69CDC14B781}" srcOrd="0" destOrd="0" presId="urn:microsoft.com/office/officeart/2011/layout/TabList"/>
    <dgm:cxn modelId="{5FFE42FC-02E1-451A-862A-6DA9D45C74AB}" type="presParOf" srcId="{12A43365-3F8A-481A-A193-1D906F94CB67}" destId="{B800A9EE-43D1-4298-9095-FC3407BA0D74}" srcOrd="1" destOrd="0" presId="urn:microsoft.com/office/officeart/2011/layout/TabList"/>
    <dgm:cxn modelId="{B8B418DA-EFB2-4921-B0A0-00DF933B6B2E}" type="presParOf" srcId="{12A43365-3F8A-481A-A193-1D906F94CB67}" destId="{6CB38FFB-354D-45D6-B734-13CBA827B3AF}" srcOrd="2" destOrd="0" presId="urn:microsoft.com/office/officeart/2011/layout/TabList"/>
    <dgm:cxn modelId="{AE11AFB7-1C07-491F-AA23-8F651E7106E1}" type="presParOf" srcId="{D404E135-562C-41A1-884C-A010CE922763}" destId="{DDB8057E-9CD6-4CD9-AADC-2AEABE6A436C}" srcOrd="1" destOrd="0" presId="urn:microsoft.com/office/officeart/2011/layout/TabList"/>
    <dgm:cxn modelId="{B42469FF-EEB1-4DE1-8BBF-A81DD98428E3}" type="presParOf" srcId="{D404E135-562C-41A1-884C-A010CE922763}" destId="{C876C4AA-8ACD-4B10-BFD3-429DBEF0B823}" srcOrd="2" destOrd="0" presId="urn:microsoft.com/office/officeart/2011/layout/TabList"/>
    <dgm:cxn modelId="{5DA7C1A5-613B-4FC5-8C33-5305E5DF01D6}" type="presParOf" srcId="{C876C4AA-8ACD-4B10-BFD3-429DBEF0B823}" destId="{19B17D7F-FA22-4767-A04B-5099879557FA}" srcOrd="0" destOrd="0" presId="urn:microsoft.com/office/officeart/2011/layout/TabList"/>
    <dgm:cxn modelId="{09A776C5-8A50-4239-9996-97F6619B1C9C}" type="presParOf" srcId="{C876C4AA-8ACD-4B10-BFD3-429DBEF0B823}" destId="{48B10135-E978-4861-860C-FC25EE44B9E2}" srcOrd="1" destOrd="0" presId="urn:microsoft.com/office/officeart/2011/layout/TabList"/>
    <dgm:cxn modelId="{6BFDFDD2-26D7-4CD6-A1A8-553A10E77A4C}" type="presParOf" srcId="{C876C4AA-8ACD-4B10-BFD3-429DBEF0B823}" destId="{F8705081-A019-4E27-BAE7-3A572DC9B665}" srcOrd="2" destOrd="0" presId="urn:microsoft.com/office/officeart/2011/layout/TabList"/>
    <dgm:cxn modelId="{D7C764A2-26D7-4534-A31E-50E2FCA43AA6}" type="presParOf" srcId="{D404E135-562C-41A1-884C-A010CE922763}" destId="{9B6922E1-6D7E-452D-B09B-7AB93D089AFC}" srcOrd="3" destOrd="0" presId="urn:microsoft.com/office/officeart/2011/layout/TabList"/>
    <dgm:cxn modelId="{81E9EF42-F1A3-4693-AAB1-F6FCEDCBA12D}" type="presParOf" srcId="{D404E135-562C-41A1-884C-A010CE922763}" destId="{B508CCA8-514D-458F-BA47-5D031359115B}" srcOrd="4" destOrd="0" presId="urn:microsoft.com/office/officeart/2011/layout/TabList"/>
    <dgm:cxn modelId="{16A86218-327F-43F1-A3BE-A32C21DD79F5}" type="presParOf" srcId="{B508CCA8-514D-458F-BA47-5D031359115B}" destId="{5D632A84-2F02-4EA1-9D07-1F5BA6FAD37D}" srcOrd="0" destOrd="0" presId="urn:microsoft.com/office/officeart/2011/layout/TabList"/>
    <dgm:cxn modelId="{B7ACCE1D-10DF-42F4-BDA1-D061918564BB}" type="presParOf" srcId="{B508CCA8-514D-458F-BA47-5D031359115B}" destId="{DC1B7AC6-A862-43EB-A1B8-56CF4E537457}" srcOrd="1" destOrd="0" presId="urn:microsoft.com/office/officeart/2011/layout/TabList"/>
    <dgm:cxn modelId="{D15CA532-8374-46CE-8A2B-416FD00C3BC7}" type="presParOf" srcId="{B508CCA8-514D-458F-BA47-5D031359115B}" destId="{110F4AEF-9E8B-4194-9452-DBE5ABBDDF96}" srcOrd="2" destOrd="0" presId="urn:microsoft.com/office/officeart/2011/layout/TabList"/>
    <dgm:cxn modelId="{707E3BA4-3439-4BFB-A212-157D43632110}" type="presParOf" srcId="{D404E135-562C-41A1-884C-A010CE922763}" destId="{EA879705-A4A1-4D69-897F-15E143A8ACFE}" srcOrd="5" destOrd="0" presId="urn:microsoft.com/office/officeart/2011/layout/TabList"/>
    <dgm:cxn modelId="{FB9229BE-7BAC-46BA-80C3-AB78C3203C44}" type="presParOf" srcId="{D404E135-562C-41A1-884C-A010CE922763}" destId="{6BD629F0-50BD-42BB-93B8-5773715B1504}" srcOrd="6" destOrd="0" presId="urn:microsoft.com/office/officeart/2011/layout/TabList"/>
    <dgm:cxn modelId="{4E21B6D2-ED42-4DB4-9D9F-146A91D38319}" type="presParOf" srcId="{6BD629F0-50BD-42BB-93B8-5773715B1504}" destId="{3C1B134F-8D0F-4CA3-BC01-65B0FF9B5564}" srcOrd="0" destOrd="0" presId="urn:microsoft.com/office/officeart/2011/layout/TabList"/>
    <dgm:cxn modelId="{D20CB257-3442-40F1-9EAC-4BD2D5F4038D}" type="presParOf" srcId="{6BD629F0-50BD-42BB-93B8-5773715B1504}" destId="{F0BD176F-BF3B-4D23-853B-CA1CD27B95BC}" srcOrd="1" destOrd="0" presId="urn:microsoft.com/office/officeart/2011/layout/TabList"/>
    <dgm:cxn modelId="{BD3BA2ED-5C86-40E1-B007-B9D1D8A7A1BD}" type="presParOf" srcId="{6BD629F0-50BD-42BB-93B8-5773715B1504}" destId="{FC2FD752-B915-4495-BD9D-4DA0CB8F81C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93DA48-93D9-4D0D-AD42-1C5594E9CD08}" type="doc">
      <dgm:prSet loTypeId="urn:microsoft.com/office/officeart/2008/layout/Squa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1616CF3-C918-4E32-8ED7-91036D8A3B87}">
      <dgm:prSet phldrT="[Texto]" custT="1"/>
      <dgm:spPr/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ASESORIA EN COMPRAS INTERNACIONALES</a:t>
          </a:r>
          <a:endParaRPr lang="es-EC" sz="1000" b="1" dirty="0">
            <a:solidFill>
              <a:schemeClr val="tx1"/>
            </a:solidFill>
          </a:endParaRPr>
        </a:p>
      </dgm:t>
    </dgm:pt>
    <dgm:pt modelId="{FED73968-0947-4C31-A65E-D8C2D459BB79}" type="parTrans" cxnId="{53F116C4-D61E-4D8C-A55E-947B8A9C2036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7903E181-0D22-417B-B103-8577212DCF4F}" type="sibTrans" cxnId="{53F116C4-D61E-4D8C-A55E-947B8A9C2036}">
      <dgm:prSet custT="1"/>
      <dgm:spPr/>
      <dgm:t>
        <a:bodyPr/>
        <a:lstStyle/>
        <a:p>
          <a:endParaRPr lang="es-EC" sz="6000" b="1">
            <a:solidFill>
              <a:schemeClr val="tx1"/>
            </a:solidFill>
          </a:endParaRPr>
        </a:p>
      </dgm:t>
    </dgm:pt>
    <dgm:pt modelId="{F616279F-2681-4134-8061-7F13C331E948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Desarrollo</a:t>
          </a:r>
          <a:r>
            <a:rPr lang="en-US" sz="1050" b="1" dirty="0" smtClean="0">
              <a:solidFill>
                <a:schemeClr val="tx1"/>
              </a:solidFill>
            </a:rPr>
            <a:t> de </a:t>
          </a:r>
          <a:r>
            <a:rPr lang="en-US" sz="1050" b="1" dirty="0" err="1" smtClean="0">
              <a:solidFill>
                <a:schemeClr val="tx1"/>
              </a:solidFill>
            </a:rPr>
            <a:t>muestras</a:t>
          </a:r>
          <a:endParaRPr lang="en-US" sz="1050" b="1" dirty="0" smtClean="0">
            <a:solidFill>
              <a:schemeClr val="tx1"/>
            </a:solidFill>
          </a:endParaRPr>
        </a:p>
      </dgm:t>
    </dgm:pt>
    <dgm:pt modelId="{4B3CAB47-1C8A-423D-9EBB-EB1B0E33C5E8}" type="parTrans" cxnId="{953B2F9E-44EF-4D78-B080-63493EBD0BFF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0696FC95-98C0-47D4-9AF4-888C2ED9D323}" type="sibTrans" cxnId="{953B2F9E-44EF-4D78-B080-63493EBD0BFF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CE885C7C-7157-4702-92FC-3EC24DC08892}">
      <dgm:prSet phldrT="[Texto]" custT="1"/>
      <dgm:spPr/>
      <dgm:t>
        <a:bodyPr/>
        <a:lstStyle/>
        <a:p>
          <a:r>
            <a:rPr lang="en-US" sz="1050" b="1" dirty="0" smtClean="0">
              <a:solidFill>
                <a:schemeClr val="tx1"/>
              </a:solidFill>
            </a:rPr>
            <a:t>TRANSPORTE INTERNACIONAL</a:t>
          </a:r>
          <a:endParaRPr lang="es-EC" sz="1050" b="1" dirty="0">
            <a:solidFill>
              <a:schemeClr val="tx1"/>
            </a:solidFill>
          </a:endParaRPr>
        </a:p>
      </dgm:t>
    </dgm:pt>
    <dgm:pt modelId="{896834B6-6036-40DE-99F0-F434BEE348F2}" type="parTrans" cxnId="{C0549FF8-E1FB-4BB1-9DB4-4420DF4DF3DA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A4976B86-F348-4B48-BAC8-7E4B0C769D8B}" type="sibTrans" cxnId="{C0549FF8-E1FB-4BB1-9DB4-4420DF4DF3DA}">
      <dgm:prSet custT="1"/>
      <dgm:spPr/>
    </dgm:pt>
    <dgm:pt modelId="{6469A28D-8A82-4467-A19E-06CD72ED225E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Aéreo</a:t>
          </a:r>
          <a:r>
            <a:rPr lang="en-US" sz="1050" b="1" dirty="0" smtClean="0">
              <a:solidFill>
                <a:schemeClr val="tx1"/>
              </a:solidFill>
            </a:rPr>
            <a:t> </a:t>
          </a:r>
          <a:endParaRPr lang="es-EC" sz="1050" b="1" dirty="0">
            <a:solidFill>
              <a:schemeClr val="tx1"/>
            </a:solidFill>
          </a:endParaRPr>
        </a:p>
      </dgm:t>
    </dgm:pt>
    <dgm:pt modelId="{59F54CE6-B755-4AD3-89DA-2DA1D3BBA276}" type="parTrans" cxnId="{53E8CBBC-00EE-41B0-85ED-D1B4535CB1AA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D16E8839-07FD-4EA3-B534-28EE407AC291}" type="sibTrans" cxnId="{53E8CBBC-00EE-41B0-85ED-D1B4535CB1AA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2AA6D222-31E1-4C39-9D7A-E80C68638D66}">
      <dgm:prSet phldrT="[Texto]" custT="1"/>
      <dgm:spPr/>
      <dgm:t>
        <a:bodyPr/>
        <a:lstStyle/>
        <a:p>
          <a:r>
            <a:rPr lang="en-US" sz="1050" b="1" dirty="0" smtClean="0">
              <a:solidFill>
                <a:schemeClr val="tx1"/>
              </a:solidFill>
            </a:rPr>
            <a:t>SERVICIOS ADICIONALES</a:t>
          </a:r>
          <a:endParaRPr lang="es-EC" sz="1050" b="1" dirty="0">
            <a:solidFill>
              <a:schemeClr val="tx1"/>
            </a:solidFill>
          </a:endParaRPr>
        </a:p>
      </dgm:t>
    </dgm:pt>
    <dgm:pt modelId="{176945C3-776B-4F49-B51A-B9E3418B5700}" type="parTrans" cxnId="{5A90E988-CD45-403D-8DCD-BACE67A982BE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EBB9F874-7CCE-450A-876A-718F244E6945}" type="sibTrans" cxnId="{5A90E988-CD45-403D-8DCD-BACE67A982BE}">
      <dgm:prSet custT="1"/>
      <dgm:spPr/>
      <dgm:t>
        <a:bodyPr/>
        <a:lstStyle/>
        <a:p>
          <a:endParaRPr lang="es-EC" sz="6000" b="1">
            <a:solidFill>
              <a:schemeClr val="tx1"/>
            </a:solidFill>
          </a:endParaRPr>
        </a:p>
      </dgm:t>
    </dgm:pt>
    <dgm:pt modelId="{ED5D5753-2BE9-4041-BC7E-FC666E60E4E9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Rastreo</a:t>
          </a:r>
          <a:r>
            <a:rPr lang="en-US" sz="1050" b="1" dirty="0" smtClean="0">
              <a:solidFill>
                <a:schemeClr val="tx1"/>
              </a:solidFill>
            </a:rPr>
            <a:t> </a:t>
          </a:r>
          <a:r>
            <a:rPr lang="en-US" sz="1050" b="1" dirty="0" err="1" smtClean="0">
              <a:solidFill>
                <a:schemeClr val="tx1"/>
              </a:solidFill>
            </a:rPr>
            <a:t>Satelital</a:t>
          </a:r>
          <a:endParaRPr lang="es-EC" sz="1050" b="1" dirty="0">
            <a:solidFill>
              <a:schemeClr val="tx1"/>
            </a:solidFill>
          </a:endParaRPr>
        </a:p>
      </dgm:t>
    </dgm:pt>
    <dgm:pt modelId="{222C4FF4-E417-4FBD-B79C-87B780465E33}" type="parTrans" cxnId="{BEFCE2E4-6F6D-482B-ACB5-2E8D53F44713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C044A75F-F14D-46D6-9443-0BADA28F6588}" type="sibTrans" cxnId="{BEFCE2E4-6F6D-482B-ACB5-2E8D53F44713}">
      <dgm:prSet/>
      <dgm:spPr/>
      <dgm:t>
        <a:bodyPr/>
        <a:lstStyle/>
        <a:p>
          <a:endParaRPr lang="es-EC" sz="3600" b="1">
            <a:solidFill>
              <a:schemeClr val="tx1"/>
            </a:solidFill>
          </a:endParaRPr>
        </a:p>
      </dgm:t>
    </dgm:pt>
    <dgm:pt modelId="{759B266F-70A3-4CA5-A836-FEBC0BBD2D30}">
      <dgm:prSet custT="1"/>
      <dgm:spPr/>
      <dgm:t>
        <a:bodyPr/>
        <a:lstStyle/>
        <a:p>
          <a:r>
            <a:rPr lang="en-US" sz="900" b="1" dirty="0" smtClean="0"/>
            <a:t>ASESORIA EN NACIONALIZACIÓN DE MERCANCIAS</a:t>
          </a:r>
          <a:endParaRPr lang="es-EC" sz="900" b="1" dirty="0"/>
        </a:p>
      </dgm:t>
    </dgm:pt>
    <dgm:pt modelId="{952AD9C6-14AF-4AA9-9BBF-7463574DD8F0}" type="parTrans" cxnId="{6D42E064-0872-41AE-BBF1-2BBF0ADD66CD}">
      <dgm:prSet/>
      <dgm:spPr/>
      <dgm:t>
        <a:bodyPr/>
        <a:lstStyle/>
        <a:p>
          <a:endParaRPr lang="es-EC" sz="2400"/>
        </a:p>
      </dgm:t>
    </dgm:pt>
    <dgm:pt modelId="{9B2B199F-954A-49DB-8235-AF3428AA8D3B}" type="sibTrans" cxnId="{6D42E064-0872-41AE-BBF1-2BBF0ADD66CD}">
      <dgm:prSet/>
      <dgm:spPr/>
      <dgm:t>
        <a:bodyPr/>
        <a:lstStyle/>
        <a:p>
          <a:endParaRPr lang="es-EC" sz="2400"/>
        </a:p>
      </dgm:t>
    </dgm:pt>
    <dgm:pt modelId="{E80D1665-D251-4249-8215-506A3D2E11B8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Cotización</a:t>
          </a:r>
          <a:r>
            <a:rPr lang="en-US" sz="1050" b="1" dirty="0" smtClean="0">
              <a:solidFill>
                <a:schemeClr val="tx1"/>
              </a:solidFill>
            </a:rPr>
            <a:t> en </a:t>
          </a:r>
          <a:r>
            <a:rPr lang="en-US" sz="1050" b="1" dirty="0" err="1" smtClean="0">
              <a:solidFill>
                <a:schemeClr val="tx1"/>
              </a:solidFill>
            </a:rPr>
            <a:t>origen</a:t>
          </a:r>
          <a:endParaRPr lang="en-US" sz="1050" b="1" dirty="0" smtClean="0">
            <a:solidFill>
              <a:schemeClr val="tx1"/>
            </a:solidFill>
          </a:endParaRPr>
        </a:p>
      </dgm:t>
    </dgm:pt>
    <dgm:pt modelId="{AC51F5E6-9B86-47C4-9AC5-E82547202F62}" type="parTrans" cxnId="{EB76ECA5-092E-42CC-B861-CA272CF926C9}">
      <dgm:prSet/>
      <dgm:spPr/>
      <dgm:t>
        <a:bodyPr/>
        <a:lstStyle/>
        <a:p>
          <a:endParaRPr lang="es-EC" sz="2400"/>
        </a:p>
      </dgm:t>
    </dgm:pt>
    <dgm:pt modelId="{C319AEC4-C854-400A-87E5-8D10D5E7816F}" type="sibTrans" cxnId="{EB76ECA5-092E-42CC-B861-CA272CF926C9}">
      <dgm:prSet/>
      <dgm:spPr/>
      <dgm:t>
        <a:bodyPr/>
        <a:lstStyle/>
        <a:p>
          <a:endParaRPr lang="es-EC" sz="2400"/>
        </a:p>
      </dgm:t>
    </dgm:pt>
    <dgm:pt modelId="{46B3E70A-9198-4433-96D5-3B394D3F33FE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Documentos</a:t>
          </a:r>
          <a:r>
            <a:rPr lang="en-US" sz="1050" b="1" dirty="0" smtClean="0">
              <a:solidFill>
                <a:schemeClr val="tx1"/>
              </a:solidFill>
            </a:rPr>
            <a:t> de control </a:t>
          </a:r>
          <a:r>
            <a:rPr lang="en-US" sz="1050" b="1" dirty="0" err="1" smtClean="0">
              <a:solidFill>
                <a:schemeClr val="tx1"/>
              </a:solidFill>
            </a:rPr>
            <a:t>previo</a:t>
          </a:r>
          <a:endParaRPr lang="en-US" sz="1050" b="1" dirty="0" smtClean="0">
            <a:solidFill>
              <a:schemeClr val="tx1"/>
            </a:solidFill>
          </a:endParaRPr>
        </a:p>
      </dgm:t>
    </dgm:pt>
    <dgm:pt modelId="{E86CCD5D-B65D-4CCA-9915-33B546BBB5F5}" type="parTrans" cxnId="{5EBDADB3-003B-41F5-B1F6-E9798BC6D586}">
      <dgm:prSet/>
      <dgm:spPr/>
      <dgm:t>
        <a:bodyPr/>
        <a:lstStyle/>
        <a:p>
          <a:endParaRPr lang="es-EC" sz="2400"/>
        </a:p>
      </dgm:t>
    </dgm:pt>
    <dgm:pt modelId="{2C0E5035-3B2D-4589-8BCC-C86E09FC7EFF}" type="sibTrans" cxnId="{5EBDADB3-003B-41F5-B1F6-E9798BC6D586}">
      <dgm:prSet/>
      <dgm:spPr/>
      <dgm:t>
        <a:bodyPr/>
        <a:lstStyle/>
        <a:p>
          <a:endParaRPr lang="es-EC" sz="2400"/>
        </a:p>
      </dgm:t>
    </dgm:pt>
    <dgm:pt modelId="{C267266C-3D93-4BC5-92FA-254F3F24F236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Marítimo</a:t>
          </a:r>
          <a:endParaRPr lang="es-EC" sz="1050" b="1" dirty="0">
            <a:solidFill>
              <a:schemeClr val="tx1"/>
            </a:solidFill>
          </a:endParaRPr>
        </a:p>
      </dgm:t>
    </dgm:pt>
    <dgm:pt modelId="{D711B6EA-5D3B-4B2B-9535-0E71F3FAF266}" type="parTrans" cxnId="{F5812393-B87D-4661-BB2F-8EDDE8CD4EED}">
      <dgm:prSet/>
      <dgm:spPr/>
      <dgm:t>
        <a:bodyPr/>
        <a:lstStyle/>
        <a:p>
          <a:endParaRPr lang="es-EC" sz="2400"/>
        </a:p>
      </dgm:t>
    </dgm:pt>
    <dgm:pt modelId="{4C19E095-8B8E-40C8-B1BF-AEADB1B947F9}" type="sibTrans" cxnId="{F5812393-B87D-4661-BB2F-8EDDE8CD4EED}">
      <dgm:prSet/>
      <dgm:spPr/>
      <dgm:t>
        <a:bodyPr/>
        <a:lstStyle/>
        <a:p>
          <a:endParaRPr lang="es-EC" sz="2400"/>
        </a:p>
      </dgm:t>
    </dgm:pt>
    <dgm:pt modelId="{C659A20E-638A-45E3-B88D-421F27E096B2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Terrestre</a:t>
          </a:r>
          <a:endParaRPr lang="es-EC" sz="1050" b="1" dirty="0">
            <a:solidFill>
              <a:schemeClr val="tx1"/>
            </a:solidFill>
          </a:endParaRPr>
        </a:p>
      </dgm:t>
    </dgm:pt>
    <dgm:pt modelId="{4D3A4670-8A98-483C-947A-471B0C9539DE}" type="parTrans" cxnId="{B77C5FE9-2288-41E4-A0CF-B6E6FAF90A7C}">
      <dgm:prSet/>
      <dgm:spPr/>
      <dgm:t>
        <a:bodyPr/>
        <a:lstStyle/>
        <a:p>
          <a:endParaRPr lang="es-EC" sz="2400"/>
        </a:p>
      </dgm:t>
    </dgm:pt>
    <dgm:pt modelId="{E6C9C8D5-1435-4228-BBD2-6B5EBEDC8B60}" type="sibTrans" cxnId="{B77C5FE9-2288-41E4-A0CF-B6E6FAF90A7C}">
      <dgm:prSet/>
      <dgm:spPr/>
      <dgm:t>
        <a:bodyPr/>
        <a:lstStyle/>
        <a:p>
          <a:endParaRPr lang="es-EC" sz="2400"/>
        </a:p>
      </dgm:t>
    </dgm:pt>
    <dgm:pt modelId="{8889FB86-2F4F-420E-A897-F37D4AE8E2D4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Tipo</a:t>
          </a:r>
          <a:r>
            <a:rPr lang="en-US" sz="1050" b="1" dirty="0" smtClean="0">
              <a:solidFill>
                <a:schemeClr val="tx1"/>
              </a:solidFill>
            </a:rPr>
            <a:t> de </a:t>
          </a:r>
          <a:r>
            <a:rPr lang="en-US" sz="1050" b="1" dirty="0" err="1" smtClean="0">
              <a:solidFill>
                <a:schemeClr val="tx1"/>
              </a:solidFill>
            </a:rPr>
            <a:t>carga</a:t>
          </a:r>
          <a:endParaRPr lang="es-EC" sz="1050" b="1" dirty="0">
            <a:solidFill>
              <a:schemeClr val="tx1"/>
            </a:solidFill>
          </a:endParaRPr>
        </a:p>
      </dgm:t>
    </dgm:pt>
    <dgm:pt modelId="{B1335F40-3A17-4539-8E33-7107E40F8FCD}" type="parTrans" cxnId="{C43CD4ED-2947-43B8-B5D6-DB733B60D2AF}">
      <dgm:prSet/>
      <dgm:spPr/>
      <dgm:t>
        <a:bodyPr/>
        <a:lstStyle/>
        <a:p>
          <a:endParaRPr lang="es-EC" sz="2400"/>
        </a:p>
      </dgm:t>
    </dgm:pt>
    <dgm:pt modelId="{E025BB80-271F-419A-9800-63ECB55E3838}" type="sibTrans" cxnId="{C43CD4ED-2947-43B8-B5D6-DB733B60D2AF}">
      <dgm:prSet/>
      <dgm:spPr/>
      <dgm:t>
        <a:bodyPr/>
        <a:lstStyle/>
        <a:p>
          <a:endParaRPr lang="es-EC" sz="2400"/>
        </a:p>
      </dgm:t>
    </dgm:pt>
    <dgm:pt modelId="{F6FA752A-8F9B-4BC8-B9AA-40EDE9E701B2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Custodia</a:t>
          </a:r>
          <a:r>
            <a:rPr lang="en-US" sz="1050" b="1" dirty="0" smtClean="0">
              <a:solidFill>
                <a:schemeClr val="tx1"/>
              </a:solidFill>
            </a:rPr>
            <a:t> armada</a:t>
          </a:r>
          <a:endParaRPr lang="es-EC" sz="1050" b="1" dirty="0">
            <a:solidFill>
              <a:schemeClr val="tx1"/>
            </a:solidFill>
          </a:endParaRPr>
        </a:p>
      </dgm:t>
    </dgm:pt>
    <dgm:pt modelId="{B9FF49FB-C0FF-4851-924E-0003A60928CD}" type="parTrans" cxnId="{54DBBF88-AB78-4207-A754-B914D75DEA5A}">
      <dgm:prSet/>
      <dgm:spPr/>
      <dgm:t>
        <a:bodyPr/>
        <a:lstStyle/>
        <a:p>
          <a:endParaRPr lang="es-EC" sz="2400"/>
        </a:p>
      </dgm:t>
    </dgm:pt>
    <dgm:pt modelId="{8429C13A-DDA7-4DCA-9492-8700B9BE5A8F}" type="sibTrans" cxnId="{54DBBF88-AB78-4207-A754-B914D75DEA5A}">
      <dgm:prSet/>
      <dgm:spPr/>
      <dgm:t>
        <a:bodyPr/>
        <a:lstStyle/>
        <a:p>
          <a:endParaRPr lang="es-EC" sz="2400"/>
        </a:p>
      </dgm:t>
    </dgm:pt>
    <dgm:pt modelId="{D05852A7-0DEB-446A-8660-57697F6FA64C}">
      <dgm:prSet phldrT="[Texto]" custT="1"/>
      <dgm:spPr/>
      <dgm:t>
        <a:bodyPr/>
        <a:lstStyle/>
        <a:p>
          <a:r>
            <a:rPr lang="en-US" sz="1050" b="1" dirty="0" err="1" smtClean="0">
              <a:solidFill>
                <a:schemeClr val="tx1"/>
              </a:solidFill>
            </a:rPr>
            <a:t>Seguro</a:t>
          </a:r>
          <a:r>
            <a:rPr lang="en-US" sz="1050" b="1" dirty="0" smtClean="0">
              <a:solidFill>
                <a:schemeClr val="tx1"/>
              </a:solidFill>
            </a:rPr>
            <a:t> de </a:t>
          </a:r>
          <a:r>
            <a:rPr lang="en-US" sz="1050" b="1" dirty="0" err="1" smtClean="0">
              <a:solidFill>
                <a:schemeClr val="tx1"/>
              </a:solidFill>
            </a:rPr>
            <a:t>transporte</a:t>
          </a:r>
          <a:endParaRPr lang="es-EC" sz="1050" b="1" dirty="0">
            <a:solidFill>
              <a:schemeClr val="tx1"/>
            </a:solidFill>
          </a:endParaRPr>
        </a:p>
      </dgm:t>
    </dgm:pt>
    <dgm:pt modelId="{A721EE48-2685-40D8-A97C-C7B1BB3F6D08}" type="parTrans" cxnId="{10D12AAE-046E-4F61-8757-04329A02C181}">
      <dgm:prSet/>
      <dgm:spPr/>
      <dgm:t>
        <a:bodyPr/>
        <a:lstStyle/>
        <a:p>
          <a:endParaRPr lang="es-EC" sz="2400"/>
        </a:p>
      </dgm:t>
    </dgm:pt>
    <dgm:pt modelId="{DF78C861-5AF7-4884-B686-A30EA8809E76}" type="sibTrans" cxnId="{10D12AAE-046E-4F61-8757-04329A02C181}">
      <dgm:prSet/>
      <dgm:spPr/>
      <dgm:t>
        <a:bodyPr/>
        <a:lstStyle/>
        <a:p>
          <a:endParaRPr lang="es-EC" sz="2400"/>
        </a:p>
      </dgm:t>
    </dgm:pt>
    <dgm:pt modelId="{6212E2C3-B83B-48CA-8F17-C2E5CB0BC3B5}">
      <dgm:prSet custT="1"/>
      <dgm:spPr/>
      <dgm:t>
        <a:bodyPr/>
        <a:lstStyle/>
        <a:p>
          <a:r>
            <a:rPr lang="en-US" sz="900" b="1" dirty="0" smtClean="0"/>
            <a:t>Control de </a:t>
          </a:r>
          <a:r>
            <a:rPr lang="en-US" sz="900" b="1" dirty="0" err="1" smtClean="0"/>
            <a:t>documentos</a:t>
          </a:r>
          <a:endParaRPr lang="es-EC" sz="900" b="1" dirty="0"/>
        </a:p>
      </dgm:t>
    </dgm:pt>
    <dgm:pt modelId="{BE26078C-3707-408D-9B8E-A35118FFB71F}" type="parTrans" cxnId="{2E682CA9-079A-4682-9358-165240551D5C}">
      <dgm:prSet/>
      <dgm:spPr/>
      <dgm:t>
        <a:bodyPr/>
        <a:lstStyle/>
        <a:p>
          <a:endParaRPr lang="es-EC" sz="2400"/>
        </a:p>
      </dgm:t>
    </dgm:pt>
    <dgm:pt modelId="{D5175998-80BC-4592-BB4F-ABC57B6A38AC}" type="sibTrans" cxnId="{2E682CA9-079A-4682-9358-165240551D5C}">
      <dgm:prSet/>
      <dgm:spPr/>
      <dgm:t>
        <a:bodyPr/>
        <a:lstStyle/>
        <a:p>
          <a:endParaRPr lang="es-EC" sz="2400"/>
        </a:p>
      </dgm:t>
    </dgm:pt>
    <dgm:pt modelId="{77AD909C-970F-423A-98DB-04E57FA66B75}">
      <dgm:prSet custT="1"/>
      <dgm:spPr/>
      <dgm:t>
        <a:bodyPr/>
        <a:lstStyle/>
        <a:p>
          <a:r>
            <a:rPr lang="en-US" sz="900" b="1" dirty="0" err="1" smtClean="0"/>
            <a:t>Clasificación</a:t>
          </a:r>
          <a:r>
            <a:rPr lang="en-US" sz="900" b="1" dirty="0" smtClean="0"/>
            <a:t> </a:t>
          </a:r>
          <a:r>
            <a:rPr lang="en-US" sz="900" b="1" dirty="0" err="1" smtClean="0"/>
            <a:t>arancelaria</a:t>
          </a:r>
          <a:endParaRPr lang="es-EC" sz="900" b="1" dirty="0"/>
        </a:p>
      </dgm:t>
    </dgm:pt>
    <dgm:pt modelId="{67C8B477-DA70-4848-A0E9-698991985021}" type="parTrans" cxnId="{947F8076-D458-4CEF-99C6-3FCBF75AD92D}">
      <dgm:prSet/>
      <dgm:spPr/>
      <dgm:t>
        <a:bodyPr/>
        <a:lstStyle/>
        <a:p>
          <a:endParaRPr lang="es-EC" sz="2400"/>
        </a:p>
      </dgm:t>
    </dgm:pt>
    <dgm:pt modelId="{1AEE7895-0170-4433-A281-DF28A476C18F}" type="sibTrans" cxnId="{947F8076-D458-4CEF-99C6-3FCBF75AD92D}">
      <dgm:prSet/>
      <dgm:spPr/>
      <dgm:t>
        <a:bodyPr/>
        <a:lstStyle/>
        <a:p>
          <a:endParaRPr lang="es-EC" sz="2400"/>
        </a:p>
      </dgm:t>
    </dgm:pt>
    <dgm:pt modelId="{AF3FC0A7-93C2-4CB9-91D7-660DA1A35F21}">
      <dgm:prSet custT="1"/>
      <dgm:spPr/>
      <dgm:t>
        <a:bodyPr/>
        <a:lstStyle/>
        <a:p>
          <a:r>
            <a:rPr lang="en-US" sz="900" b="1" dirty="0" err="1" smtClean="0"/>
            <a:t>Liquidación</a:t>
          </a:r>
          <a:r>
            <a:rPr lang="en-US" sz="900" b="1" dirty="0" smtClean="0"/>
            <a:t> de </a:t>
          </a:r>
          <a:r>
            <a:rPr lang="en-US" sz="900" b="1" dirty="0" err="1" smtClean="0"/>
            <a:t>tributos</a:t>
          </a:r>
          <a:endParaRPr lang="es-EC" sz="900" b="1" dirty="0"/>
        </a:p>
      </dgm:t>
    </dgm:pt>
    <dgm:pt modelId="{C6ABCC4A-6DF7-45F5-95C6-7F85D6403A00}" type="parTrans" cxnId="{A8993668-D24F-4007-B70A-688F4C37D850}">
      <dgm:prSet/>
      <dgm:spPr/>
      <dgm:t>
        <a:bodyPr/>
        <a:lstStyle/>
        <a:p>
          <a:endParaRPr lang="es-EC" sz="2400"/>
        </a:p>
      </dgm:t>
    </dgm:pt>
    <dgm:pt modelId="{6253D00C-D182-45A3-8142-A4EB52D6203E}" type="sibTrans" cxnId="{A8993668-D24F-4007-B70A-688F4C37D850}">
      <dgm:prSet/>
      <dgm:spPr/>
      <dgm:t>
        <a:bodyPr/>
        <a:lstStyle/>
        <a:p>
          <a:endParaRPr lang="es-EC" sz="2400"/>
        </a:p>
      </dgm:t>
    </dgm:pt>
    <dgm:pt modelId="{96CF5B93-6DCC-41FA-931C-27CFE9772554}" type="pres">
      <dgm:prSet presAssocID="{5693DA48-93D9-4D0D-AD42-1C5594E9CD08}" presName="layout" presStyleCnt="0">
        <dgm:presLayoutVars>
          <dgm:chMax/>
          <dgm:chPref/>
          <dgm:dir/>
          <dgm:resizeHandles/>
        </dgm:presLayoutVars>
      </dgm:prSet>
      <dgm:spPr/>
    </dgm:pt>
    <dgm:pt modelId="{AEDB201E-C0E3-4470-BC20-56D157D74EA5}" type="pres">
      <dgm:prSet presAssocID="{C1616CF3-C918-4E32-8ED7-91036D8A3B87}" presName="root" presStyleCnt="0">
        <dgm:presLayoutVars>
          <dgm:chMax/>
          <dgm:chPref/>
        </dgm:presLayoutVars>
      </dgm:prSet>
      <dgm:spPr/>
    </dgm:pt>
    <dgm:pt modelId="{5165C917-5CD5-424E-B001-BAF4F88B6059}" type="pres">
      <dgm:prSet presAssocID="{C1616CF3-C918-4E32-8ED7-91036D8A3B87}" presName="rootComposite" presStyleCnt="0">
        <dgm:presLayoutVars/>
      </dgm:prSet>
      <dgm:spPr/>
    </dgm:pt>
    <dgm:pt modelId="{BA5B0791-C479-447D-BB1A-684CC6A70A29}" type="pres">
      <dgm:prSet presAssocID="{C1616CF3-C918-4E32-8ED7-91036D8A3B87}" presName="ParentAccent" presStyleLbl="alignNode1" presStyleIdx="0" presStyleCnt="4"/>
      <dgm:spPr/>
    </dgm:pt>
    <dgm:pt modelId="{6C134A97-7B39-4B47-97F9-41A65469338C}" type="pres">
      <dgm:prSet presAssocID="{C1616CF3-C918-4E32-8ED7-91036D8A3B87}" presName="ParentSmallAccent" presStyleLbl="fgAcc1" presStyleIdx="0" presStyleCnt="4"/>
      <dgm:spPr/>
    </dgm:pt>
    <dgm:pt modelId="{759E6852-C592-4BA7-B356-48BA280FB042}" type="pres">
      <dgm:prSet presAssocID="{C1616CF3-C918-4E32-8ED7-91036D8A3B87}" presName="Parent" presStyleLbl="revTx" presStyleIdx="0" presStyleCnt="17" custLinFactNeighborX="-23" custLinFactNeighborY="-7524">
        <dgm:presLayoutVars>
          <dgm:chMax/>
          <dgm:chPref val="4"/>
          <dgm:bulletEnabled val="1"/>
        </dgm:presLayoutVars>
      </dgm:prSet>
      <dgm:spPr/>
    </dgm:pt>
    <dgm:pt modelId="{08FA9C89-988C-48C4-989C-07465FA1E736}" type="pres">
      <dgm:prSet presAssocID="{C1616CF3-C918-4E32-8ED7-91036D8A3B87}" presName="childShape" presStyleCnt="0">
        <dgm:presLayoutVars>
          <dgm:chMax val="0"/>
          <dgm:chPref val="0"/>
        </dgm:presLayoutVars>
      </dgm:prSet>
      <dgm:spPr/>
    </dgm:pt>
    <dgm:pt modelId="{43D88AB9-50E5-4DA7-8EB1-CA48FA4468F2}" type="pres">
      <dgm:prSet presAssocID="{F616279F-2681-4134-8061-7F13C331E948}" presName="childComposite" presStyleCnt="0">
        <dgm:presLayoutVars>
          <dgm:chMax val="0"/>
          <dgm:chPref val="0"/>
        </dgm:presLayoutVars>
      </dgm:prSet>
      <dgm:spPr/>
    </dgm:pt>
    <dgm:pt modelId="{495C4DA7-4205-44B2-A0B8-514E33C837A4}" type="pres">
      <dgm:prSet presAssocID="{F616279F-2681-4134-8061-7F13C331E948}" presName="ChildAccent" presStyleLbl="solidFgAcc1" presStyleIdx="0" presStyleCnt="13"/>
      <dgm:spPr/>
    </dgm:pt>
    <dgm:pt modelId="{FAE16FFD-B708-417C-AE10-D2D356B53E8C}" type="pres">
      <dgm:prSet presAssocID="{F616279F-2681-4134-8061-7F13C331E948}" presName="Child" presStyleLbl="revTx" presStyleIdx="1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29A567-7D2E-490B-9F1E-6C6852AED8C5}" type="pres">
      <dgm:prSet presAssocID="{E80D1665-D251-4249-8215-506A3D2E11B8}" presName="childComposite" presStyleCnt="0">
        <dgm:presLayoutVars>
          <dgm:chMax val="0"/>
          <dgm:chPref val="0"/>
        </dgm:presLayoutVars>
      </dgm:prSet>
      <dgm:spPr/>
    </dgm:pt>
    <dgm:pt modelId="{014208B4-5A52-4234-804F-7F4BD8A5D336}" type="pres">
      <dgm:prSet presAssocID="{E80D1665-D251-4249-8215-506A3D2E11B8}" presName="ChildAccent" presStyleLbl="solidFgAcc1" presStyleIdx="1" presStyleCnt="13"/>
      <dgm:spPr/>
    </dgm:pt>
    <dgm:pt modelId="{6DBD9575-4341-4540-8065-B5B531E907D8}" type="pres">
      <dgm:prSet presAssocID="{E80D1665-D251-4249-8215-506A3D2E11B8}" presName="Child" presStyleLbl="revTx" presStyleIdx="2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BB5737-2DAD-4785-98BA-D068D05DFB2E}" type="pres">
      <dgm:prSet presAssocID="{46B3E70A-9198-4433-96D5-3B394D3F33FE}" presName="childComposite" presStyleCnt="0">
        <dgm:presLayoutVars>
          <dgm:chMax val="0"/>
          <dgm:chPref val="0"/>
        </dgm:presLayoutVars>
      </dgm:prSet>
      <dgm:spPr/>
    </dgm:pt>
    <dgm:pt modelId="{E4CA6821-5B66-42F6-96D2-80710F4D9466}" type="pres">
      <dgm:prSet presAssocID="{46B3E70A-9198-4433-96D5-3B394D3F33FE}" presName="ChildAccent" presStyleLbl="solidFgAcc1" presStyleIdx="2" presStyleCnt="13"/>
      <dgm:spPr/>
    </dgm:pt>
    <dgm:pt modelId="{E3AAD681-AE0A-4B4F-ADBF-6CFCCD2EABA3}" type="pres">
      <dgm:prSet presAssocID="{46B3E70A-9198-4433-96D5-3B394D3F33FE}" presName="Child" presStyleLbl="revTx" presStyleIdx="3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F4AD70-B6B6-45A5-9D2A-DAA7DA575BD2}" type="pres">
      <dgm:prSet presAssocID="{CE885C7C-7157-4702-92FC-3EC24DC08892}" presName="root" presStyleCnt="0">
        <dgm:presLayoutVars>
          <dgm:chMax/>
          <dgm:chPref/>
        </dgm:presLayoutVars>
      </dgm:prSet>
      <dgm:spPr/>
    </dgm:pt>
    <dgm:pt modelId="{6B528A1F-5151-43D6-9B3F-0D8BA6745CB6}" type="pres">
      <dgm:prSet presAssocID="{CE885C7C-7157-4702-92FC-3EC24DC08892}" presName="rootComposite" presStyleCnt="0">
        <dgm:presLayoutVars/>
      </dgm:prSet>
      <dgm:spPr/>
    </dgm:pt>
    <dgm:pt modelId="{D9D9054B-BA2B-4DBF-93CF-7E201C88F09C}" type="pres">
      <dgm:prSet presAssocID="{CE885C7C-7157-4702-92FC-3EC24DC08892}" presName="ParentAccent" presStyleLbl="alignNode1" presStyleIdx="1" presStyleCnt="4"/>
      <dgm:spPr/>
    </dgm:pt>
    <dgm:pt modelId="{7DD80A71-CA4C-4081-AD54-59DA812F603E}" type="pres">
      <dgm:prSet presAssocID="{CE885C7C-7157-4702-92FC-3EC24DC08892}" presName="ParentSmallAccent" presStyleLbl="fgAcc1" presStyleIdx="1" presStyleCnt="4"/>
      <dgm:spPr/>
    </dgm:pt>
    <dgm:pt modelId="{F0E157B4-DE04-46BB-A19A-C022C39DDD6F}" type="pres">
      <dgm:prSet presAssocID="{CE885C7C-7157-4702-92FC-3EC24DC08892}" presName="Parent" presStyleLbl="revTx" presStyleIdx="4" presStyleCnt="17">
        <dgm:presLayoutVars>
          <dgm:chMax/>
          <dgm:chPref val="4"/>
          <dgm:bulletEnabled val="1"/>
        </dgm:presLayoutVars>
      </dgm:prSet>
      <dgm:spPr/>
    </dgm:pt>
    <dgm:pt modelId="{6FA63A70-E16C-4FEB-B8C1-5360093766E0}" type="pres">
      <dgm:prSet presAssocID="{CE885C7C-7157-4702-92FC-3EC24DC08892}" presName="childShape" presStyleCnt="0">
        <dgm:presLayoutVars>
          <dgm:chMax val="0"/>
          <dgm:chPref val="0"/>
        </dgm:presLayoutVars>
      </dgm:prSet>
      <dgm:spPr/>
    </dgm:pt>
    <dgm:pt modelId="{784EDFA2-8567-49F9-94A3-128BE8C9E35E}" type="pres">
      <dgm:prSet presAssocID="{6469A28D-8A82-4467-A19E-06CD72ED225E}" presName="childComposite" presStyleCnt="0">
        <dgm:presLayoutVars>
          <dgm:chMax val="0"/>
          <dgm:chPref val="0"/>
        </dgm:presLayoutVars>
      </dgm:prSet>
      <dgm:spPr/>
    </dgm:pt>
    <dgm:pt modelId="{D5D8D128-84E2-46DD-A22C-75B706BE7459}" type="pres">
      <dgm:prSet presAssocID="{6469A28D-8A82-4467-A19E-06CD72ED225E}" presName="ChildAccent" presStyleLbl="solidFgAcc1" presStyleIdx="3" presStyleCnt="13"/>
      <dgm:spPr/>
    </dgm:pt>
    <dgm:pt modelId="{CFCCE652-6ADF-4870-83C2-9CA4E19EC1F3}" type="pres">
      <dgm:prSet presAssocID="{6469A28D-8A82-4467-A19E-06CD72ED225E}" presName="Child" presStyleLbl="revTx" presStyleIdx="5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7E9B5-FA75-4A09-9986-F1921F5C5C2A}" type="pres">
      <dgm:prSet presAssocID="{C267266C-3D93-4BC5-92FA-254F3F24F236}" presName="childComposite" presStyleCnt="0">
        <dgm:presLayoutVars>
          <dgm:chMax val="0"/>
          <dgm:chPref val="0"/>
        </dgm:presLayoutVars>
      </dgm:prSet>
      <dgm:spPr/>
    </dgm:pt>
    <dgm:pt modelId="{3D8387E1-F06C-4621-BD06-FBC8D31338A4}" type="pres">
      <dgm:prSet presAssocID="{C267266C-3D93-4BC5-92FA-254F3F24F236}" presName="ChildAccent" presStyleLbl="solidFgAcc1" presStyleIdx="4" presStyleCnt="13"/>
      <dgm:spPr/>
    </dgm:pt>
    <dgm:pt modelId="{67129806-C123-425D-A95B-90AA99169D12}" type="pres">
      <dgm:prSet presAssocID="{C267266C-3D93-4BC5-92FA-254F3F24F236}" presName="Child" presStyleLbl="revTx" presStyleIdx="6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B338AA-9B1A-4C1F-AE9C-468BC98CFECC}" type="pres">
      <dgm:prSet presAssocID="{C659A20E-638A-45E3-B88D-421F27E096B2}" presName="childComposite" presStyleCnt="0">
        <dgm:presLayoutVars>
          <dgm:chMax val="0"/>
          <dgm:chPref val="0"/>
        </dgm:presLayoutVars>
      </dgm:prSet>
      <dgm:spPr/>
    </dgm:pt>
    <dgm:pt modelId="{8B640BF6-4A8E-4732-A896-1ABB0B58E284}" type="pres">
      <dgm:prSet presAssocID="{C659A20E-638A-45E3-B88D-421F27E096B2}" presName="ChildAccent" presStyleLbl="solidFgAcc1" presStyleIdx="5" presStyleCnt="13"/>
      <dgm:spPr/>
    </dgm:pt>
    <dgm:pt modelId="{801D20B2-C7AD-4EBF-AE50-6910FFAA37AC}" type="pres">
      <dgm:prSet presAssocID="{C659A20E-638A-45E3-B88D-421F27E096B2}" presName="Child" presStyleLbl="revTx" presStyleIdx="7" presStyleCnt="17">
        <dgm:presLayoutVars>
          <dgm:chMax val="0"/>
          <dgm:chPref val="0"/>
          <dgm:bulletEnabled val="1"/>
        </dgm:presLayoutVars>
      </dgm:prSet>
      <dgm:spPr/>
    </dgm:pt>
    <dgm:pt modelId="{2AE92B0F-B780-489F-B1AA-313A521675DE}" type="pres">
      <dgm:prSet presAssocID="{8889FB86-2F4F-420E-A897-F37D4AE8E2D4}" presName="childComposite" presStyleCnt="0">
        <dgm:presLayoutVars>
          <dgm:chMax val="0"/>
          <dgm:chPref val="0"/>
        </dgm:presLayoutVars>
      </dgm:prSet>
      <dgm:spPr/>
    </dgm:pt>
    <dgm:pt modelId="{BC8D7B32-23E3-4778-BE33-7F724AF195C8}" type="pres">
      <dgm:prSet presAssocID="{8889FB86-2F4F-420E-A897-F37D4AE8E2D4}" presName="ChildAccent" presStyleLbl="solidFgAcc1" presStyleIdx="6" presStyleCnt="13"/>
      <dgm:spPr/>
    </dgm:pt>
    <dgm:pt modelId="{8E702753-EF76-4569-BA67-66767A71A6B1}" type="pres">
      <dgm:prSet presAssocID="{8889FB86-2F4F-420E-A897-F37D4AE8E2D4}" presName="Child" presStyleLbl="revTx" presStyleIdx="8" presStyleCnt="17">
        <dgm:presLayoutVars>
          <dgm:chMax val="0"/>
          <dgm:chPref val="0"/>
          <dgm:bulletEnabled val="1"/>
        </dgm:presLayoutVars>
      </dgm:prSet>
      <dgm:spPr/>
    </dgm:pt>
    <dgm:pt modelId="{3BCF44EE-9DBE-4EE7-AF28-C67747E0786C}" type="pres">
      <dgm:prSet presAssocID="{2AA6D222-31E1-4C39-9D7A-E80C68638D66}" presName="root" presStyleCnt="0">
        <dgm:presLayoutVars>
          <dgm:chMax/>
          <dgm:chPref/>
        </dgm:presLayoutVars>
      </dgm:prSet>
      <dgm:spPr/>
    </dgm:pt>
    <dgm:pt modelId="{D7101795-53DA-4829-8157-4ACA317C8058}" type="pres">
      <dgm:prSet presAssocID="{2AA6D222-31E1-4C39-9D7A-E80C68638D66}" presName="rootComposite" presStyleCnt="0">
        <dgm:presLayoutVars/>
      </dgm:prSet>
      <dgm:spPr/>
    </dgm:pt>
    <dgm:pt modelId="{3EC39A63-FA28-4221-8EFF-473AD2C46785}" type="pres">
      <dgm:prSet presAssocID="{2AA6D222-31E1-4C39-9D7A-E80C68638D66}" presName="ParentAccent" presStyleLbl="alignNode1" presStyleIdx="2" presStyleCnt="4"/>
      <dgm:spPr/>
    </dgm:pt>
    <dgm:pt modelId="{E2C370C1-FEE8-4A5C-B6DC-C6FE5BE778F1}" type="pres">
      <dgm:prSet presAssocID="{2AA6D222-31E1-4C39-9D7A-E80C68638D66}" presName="ParentSmallAccent" presStyleLbl="fgAcc1" presStyleIdx="2" presStyleCnt="4"/>
      <dgm:spPr/>
    </dgm:pt>
    <dgm:pt modelId="{789436A3-D158-4B8E-9DD8-531FE6034A99}" type="pres">
      <dgm:prSet presAssocID="{2AA6D222-31E1-4C39-9D7A-E80C68638D66}" presName="Parent" presStyleLbl="revTx" presStyleIdx="9" presStyleCnt="17">
        <dgm:presLayoutVars>
          <dgm:chMax/>
          <dgm:chPref val="4"/>
          <dgm:bulletEnabled val="1"/>
        </dgm:presLayoutVars>
      </dgm:prSet>
      <dgm:spPr/>
    </dgm:pt>
    <dgm:pt modelId="{146A0D6C-A5E1-4F15-976C-BE1E53AA0220}" type="pres">
      <dgm:prSet presAssocID="{2AA6D222-31E1-4C39-9D7A-E80C68638D66}" presName="childShape" presStyleCnt="0">
        <dgm:presLayoutVars>
          <dgm:chMax val="0"/>
          <dgm:chPref val="0"/>
        </dgm:presLayoutVars>
      </dgm:prSet>
      <dgm:spPr/>
    </dgm:pt>
    <dgm:pt modelId="{11DF39A7-B81B-4500-AEA8-9F1EB8969AEE}" type="pres">
      <dgm:prSet presAssocID="{ED5D5753-2BE9-4041-BC7E-FC666E60E4E9}" presName="childComposite" presStyleCnt="0">
        <dgm:presLayoutVars>
          <dgm:chMax val="0"/>
          <dgm:chPref val="0"/>
        </dgm:presLayoutVars>
      </dgm:prSet>
      <dgm:spPr/>
    </dgm:pt>
    <dgm:pt modelId="{A6435B9C-9DB6-43F1-9FBD-B4C222F72138}" type="pres">
      <dgm:prSet presAssocID="{ED5D5753-2BE9-4041-BC7E-FC666E60E4E9}" presName="ChildAccent" presStyleLbl="solidFgAcc1" presStyleIdx="7" presStyleCnt="13"/>
      <dgm:spPr/>
    </dgm:pt>
    <dgm:pt modelId="{43DEBD6B-6337-4107-9854-F498BAC6EB57}" type="pres">
      <dgm:prSet presAssocID="{ED5D5753-2BE9-4041-BC7E-FC666E60E4E9}" presName="Child" presStyleLbl="revTx" presStyleIdx="10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DDFD01-54E3-46EE-B2FA-A57C6D23986F}" type="pres">
      <dgm:prSet presAssocID="{F6FA752A-8F9B-4BC8-B9AA-40EDE9E701B2}" presName="childComposite" presStyleCnt="0">
        <dgm:presLayoutVars>
          <dgm:chMax val="0"/>
          <dgm:chPref val="0"/>
        </dgm:presLayoutVars>
      </dgm:prSet>
      <dgm:spPr/>
    </dgm:pt>
    <dgm:pt modelId="{779CBDC3-356C-4FD3-8085-B773D7DC3EA5}" type="pres">
      <dgm:prSet presAssocID="{F6FA752A-8F9B-4BC8-B9AA-40EDE9E701B2}" presName="ChildAccent" presStyleLbl="solidFgAcc1" presStyleIdx="8" presStyleCnt="13"/>
      <dgm:spPr/>
    </dgm:pt>
    <dgm:pt modelId="{E55808C2-51D8-4376-BEA7-4A1CC9E7A3BC}" type="pres">
      <dgm:prSet presAssocID="{F6FA752A-8F9B-4BC8-B9AA-40EDE9E701B2}" presName="Child" presStyleLbl="revTx" presStyleIdx="11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970BCA-AA3B-40E4-A19E-F9996294DA26}" type="pres">
      <dgm:prSet presAssocID="{D05852A7-0DEB-446A-8660-57697F6FA64C}" presName="childComposite" presStyleCnt="0">
        <dgm:presLayoutVars>
          <dgm:chMax val="0"/>
          <dgm:chPref val="0"/>
        </dgm:presLayoutVars>
      </dgm:prSet>
      <dgm:spPr/>
    </dgm:pt>
    <dgm:pt modelId="{48ABE513-6A48-4E0B-8CE3-80484A4925ED}" type="pres">
      <dgm:prSet presAssocID="{D05852A7-0DEB-446A-8660-57697F6FA64C}" presName="ChildAccent" presStyleLbl="solidFgAcc1" presStyleIdx="9" presStyleCnt="13"/>
      <dgm:spPr/>
    </dgm:pt>
    <dgm:pt modelId="{390E9126-7782-4AF2-838C-8A4F9C6C4777}" type="pres">
      <dgm:prSet presAssocID="{D05852A7-0DEB-446A-8660-57697F6FA64C}" presName="Child" presStyleLbl="revTx" presStyleIdx="12" presStyleCnt="17">
        <dgm:presLayoutVars>
          <dgm:chMax val="0"/>
          <dgm:chPref val="0"/>
          <dgm:bulletEnabled val="1"/>
        </dgm:presLayoutVars>
      </dgm:prSet>
      <dgm:spPr/>
    </dgm:pt>
    <dgm:pt modelId="{19D507BC-BAED-4467-8BDE-75984B0A7BCE}" type="pres">
      <dgm:prSet presAssocID="{759B266F-70A3-4CA5-A836-FEBC0BBD2D30}" presName="root" presStyleCnt="0">
        <dgm:presLayoutVars>
          <dgm:chMax/>
          <dgm:chPref/>
        </dgm:presLayoutVars>
      </dgm:prSet>
      <dgm:spPr/>
    </dgm:pt>
    <dgm:pt modelId="{53065E42-D388-4AC0-A3AF-3A607A950766}" type="pres">
      <dgm:prSet presAssocID="{759B266F-70A3-4CA5-A836-FEBC0BBD2D30}" presName="rootComposite" presStyleCnt="0">
        <dgm:presLayoutVars/>
      </dgm:prSet>
      <dgm:spPr/>
    </dgm:pt>
    <dgm:pt modelId="{3B0450CA-60F4-4200-9AE7-C27DCF8E9563}" type="pres">
      <dgm:prSet presAssocID="{759B266F-70A3-4CA5-A836-FEBC0BBD2D30}" presName="ParentAccent" presStyleLbl="alignNode1" presStyleIdx="3" presStyleCnt="4"/>
      <dgm:spPr/>
    </dgm:pt>
    <dgm:pt modelId="{EFC3B187-9C93-4127-9731-51B5D8A9E27A}" type="pres">
      <dgm:prSet presAssocID="{759B266F-70A3-4CA5-A836-FEBC0BBD2D30}" presName="ParentSmallAccent" presStyleLbl="fgAcc1" presStyleIdx="3" presStyleCnt="4"/>
      <dgm:spPr/>
    </dgm:pt>
    <dgm:pt modelId="{E9C093A4-587C-4410-89E9-33D8D23B66BE}" type="pres">
      <dgm:prSet presAssocID="{759B266F-70A3-4CA5-A836-FEBC0BBD2D30}" presName="Parent" presStyleLbl="revTx" presStyleIdx="13" presStyleCnt="1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EF8879-5113-4E3C-80CF-88579F160505}" type="pres">
      <dgm:prSet presAssocID="{759B266F-70A3-4CA5-A836-FEBC0BBD2D30}" presName="childShape" presStyleCnt="0">
        <dgm:presLayoutVars>
          <dgm:chMax val="0"/>
          <dgm:chPref val="0"/>
        </dgm:presLayoutVars>
      </dgm:prSet>
      <dgm:spPr/>
    </dgm:pt>
    <dgm:pt modelId="{5A456A71-368E-42E0-B51A-6D53D034A0C6}" type="pres">
      <dgm:prSet presAssocID="{6212E2C3-B83B-48CA-8F17-C2E5CB0BC3B5}" presName="childComposite" presStyleCnt="0">
        <dgm:presLayoutVars>
          <dgm:chMax val="0"/>
          <dgm:chPref val="0"/>
        </dgm:presLayoutVars>
      </dgm:prSet>
      <dgm:spPr/>
    </dgm:pt>
    <dgm:pt modelId="{85AAE298-6685-48BD-A143-40EBEE812231}" type="pres">
      <dgm:prSet presAssocID="{6212E2C3-B83B-48CA-8F17-C2E5CB0BC3B5}" presName="ChildAccent" presStyleLbl="solidFgAcc1" presStyleIdx="10" presStyleCnt="13"/>
      <dgm:spPr/>
    </dgm:pt>
    <dgm:pt modelId="{D9F0F7C3-7C02-467C-A9D9-4C87C884FC15}" type="pres">
      <dgm:prSet presAssocID="{6212E2C3-B83B-48CA-8F17-C2E5CB0BC3B5}" presName="Child" presStyleLbl="revTx" presStyleIdx="14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4EA1F6-1446-4F70-B459-B1204D924848}" type="pres">
      <dgm:prSet presAssocID="{77AD909C-970F-423A-98DB-04E57FA66B75}" presName="childComposite" presStyleCnt="0">
        <dgm:presLayoutVars>
          <dgm:chMax val="0"/>
          <dgm:chPref val="0"/>
        </dgm:presLayoutVars>
      </dgm:prSet>
      <dgm:spPr/>
    </dgm:pt>
    <dgm:pt modelId="{9111D2A7-6DA8-423C-B35F-6BDEAD8F7F85}" type="pres">
      <dgm:prSet presAssocID="{77AD909C-970F-423A-98DB-04E57FA66B75}" presName="ChildAccent" presStyleLbl="solidFgAcc1" presStyleIdx="11" presStyleCnt="13"/>
      <dgm:spPr/>
    </dgm:pt>
    <dgm:pt modelId="{70394C01-4782-4A49-9DF0-1424AAF0575A}" type="pres">
      <dgm:prSet presAssocID="{77AD909C-970F-423A-98DB-04E57FA66B75}" presName="Child" presStyleLbl="revTx" presStyleIdx="15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FC3EAF-9621-4388-A520-677E88D9E887}" type="pres">
      <dgm:prSet presAssocID="{AF3FC0A7-93C2-4CB9-91D7-660DA1A35F21}" presName="childComposite" presStyleCnt="0">
        <dgm:presLayoutVars>
          <dgm:chMax val="0"/>
          <dgm:chPref val="0"/>
        </dgm:presLayoutVars>
      </dgm:prSet>
      <dgm:spPr/>
    </dgm:pt>
    <dgm:pt modelId="{902B54F0-F75C-4129-BE63-CAD010923D58}" type="pres">
      <dgm:prSet presAssocID="{AF3FC0A7-93C2-4CB9-91D7-660DA1A35F21}" presName="ChildAccent" presStyleLbl="solidFgAcc1" presStyleIdx="12" presStyleCnt="13"/>
      <dgm:spPr/>
    </dgm:pt>
    <dgm:pt modelId="{D54AC8EE-26C4-4A2C-BD0D-F0F4A1DE667E}" type="pres">
      <dgm:prSet presAssocID="{AF3FC0A7-93C2-4CB9-91D7-660DA1A35F21}" presName="Child" presStyleLbl="revTx" presStyleIdx="16" presStyleCnt="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4DBBF88-AB78-4207-A754-B914D75DEA5A}" srcId="{2AA6D222-31E1-4C39-9D7A-E80C68638D66}" destId="{F6FA752A-8F9B-4BC8-B9AA-40EDE9E701B2}" srcOrd="1" destOrd="0" parTransId="{B9FF49FB-C0FF-4851-924E-0003A60928CD}" sibTransId="{8429C13A-DDA7-4DCA-9492-8700B9BE5A8F}"/>
    <dgm:cxn modelId="{D3EC06F9-8A40-4306-96AB-43D362E41C98}" type="presOf" srcId="{6469A28D-8A82-4467-A19E-06CD72ED225E}" destId="{CFCCE652-6ADF-4870-83C2-9CA4E19EC1F3}" srcOrd="0" destOrd="0" presId="urn:microsoft.com/office/officeart/2008/layout/SquareAccentList"/>
    <dgm:cxn modelId="{5EBDADB3-003B-41F5-B1F6-E9798BC6D586}" srcId="{C1616CF3-C918-4E32-8ED7-91036D8A3B87}" destId="{46B3E70A-9198-4433-96D5-3B394D3F33FE}" srcOrd="2" destOrd="0" parTransId="{E86CCD5D-B65D-4CCA-9915-33B546BBB5F5}" sibTransId="{2C0E5035-3B2D-4589-8BCC-C86E09FC7EFF}"/>
    <dgm:cxn modelId="{A512431E-8063-4501-BE55-CE389F5A0852}" type="presOf" srcId="{6212E2C3-B83B-48CA-8F17-C2E5CB0BC3B5}" destId="{D9F0F7C3-7C02-467C-A9D9-4C87C884FC15}" srcOrd="0" destOrd="0" presId="urn:microsoft.com/office/officeart/2008/layout/SquareAccentList"/>
    <dgm:cxn modelId="{F5812393-B87D-4661-BB2F-8EDDE8CD4EED}" srcId="{CE885C7C-7157-4702-92FC-3EC24DC08892}" destId="{C267266C-3D93-4BC5-92FA-254F3F24F236}" srcOrd="1" destOrd="0" parTransId="{D711B6EA-5D3B-4B2B-9535-0E71F3FAF266}" sibTransId="{4C19E095-8B8E-40C8-B1BF-AEADB1B947F9}"/>
    <dgm:cxn modelId="{53E8CBBC-00EE-41B0-85ED-D1B4535CB1AA}" srcId="{CE885C7C-7157-4702-92FC-3EC24DC08892}" destId="{6469A28D-8A82-4467-A19E-06CD72ED225E}" srcOrd="0" destOrd="0" parTransId="{59F54CE6-B755-4AD3-89DA-2DA1D3BBA276}" sibTransId="{D16E8839-07FD-4EA3-B534-28EE407AC291}"/>
    <dgm:cxn modelId="{947F8076-D458-4CEF-99C6-3FCBF75AD92D}" srcId="{759B266F-70A3-4CA5-A836-FEBC0BBD2D30}" destId="{77AD909C-970F-423A-98DB-04E57FA66B75}" srcOrd="1" destOrd="0" parTransId="{67C8B477-DA70-4848-A0E9-698991985021}" sibTransId="{1AEE7895-0170-4433-A281-DF28A476C18F}"/>
    <dgm:cxn modelId="{B2663EC6-DD32-4BAD-A9A4-3CCA16DD5FF3}" type="presOf" srcId="{C1616CF3-C918-4E32-8ED7-91036D8A3B87}" destId="{759E6852-C592-4BA7-B356-48BA280FB042}" srcOrd="0" destOrd="0" presId="urn:microsoft.com/office/officeart/2008/layout/SquareAccentList"/>
    <dgm:cxn modelId="{C43CD4ED-2947-43B8-B5D6-DB733B60D2AF}" srcId="{CE885C7C-7157-4702-92FC-3EC24DC08892}" destId="{8889FB86-2F4F-420E-A897-F37D4AE8E2D4}" srcOrd="3" destOrd="0" parTransId="{B1335F40-3A17-4539-8E33-7107E40F8FCD}" sibTransId="{E025BB80-271F-419A-9800-63ECB55E3838}"/>
    <dgm:cxn modelId="{2E682CA9-079A-4682-9358-165240551D5C}" srcId="{759B266F-70A3-4CA5-A836-FEBC0BBD2D30}" destId="{6212E2C3-B83B-48CA-8F17-C2E5CB0BC3B5}" srcOrd="0" destOrd="0" parTransId="{BE26078C-3707-408D-9B8E-A35118FFB71F}" sibTransId="{D5175998-80BC-4592-BB4F-ABC57B6A38AC}"/>
    <dgm:cxn modelId="{53F116C4-D61E-4D8C-A55E-947B8A9C2036}" srcId="{5693DA48-93D9-4D0D-AD42-1C5594E9CD08}" destId="{C1616CF3-C918-4E32-8ED7-91036D8A3B87}" srcOrd="0" destOrd="0" parTransId="{FED73968-0947-4C31-A65E-D8C2D459BB79}" sibTransId="{7903E181-0D22-417B-B103-8577212DCF4F}"/>
    <dgm:cxn modelId="{C0549FF8-E1FB-4BB1-9DB4-4420DF4DF3DA}" srcId="{5693DA48-93D9-4D0D-AD42-1C5594E9CD08}" destId="{CE885C7C-7157-4702-92FC-3EC24DC08892}" srcOrd="1" destOrd="0" parTransId="{896834B6-6036-40DE-99F0-F434BEE348F2}" sibTransId="{A4976B86-F348-4B48-BAC8-7E4B0C769D8B}"/>
    <dgm:cxn modelId="{B77C5FE9-2288-41E4-A0CF-B6E6FAF90A7C}" srcId="{CE885C7C-7157-4702-92FC-3EC24DC08892}" destId="{C659A20E-638A-45E3-B88D-421F27E096B2}" srcOrd="2" destOrd="0" parTransId="{4D3A4670-8A98-483C-947A-471B0C9539DE}" sibTransId="{E6C9C8D5-1435-4228-BBD2-6B5EBEDC8B60}"/>
    <dgm:cxn modelId="{54ED4D66-C099-4F98-9CD2-5A2801583C59}" type="presOf" srcId="{AF3FC0A7-93C2-4CB9-91D7-660DA1A35F21}" destId="{D54AC8EE-26C4-4A2C-BD0D-F0F4A1DE667E}" srcOrd="0" destOrd="0" presId="urn:microsoft.com/office/officeart/2008/layout/SquareAccentList"/>
    <dgm:cxn modelId="{6D42E064-0872-41AE-BBF1-2BBF0ADD66CD}" srcId="{5693DA48-93D9-4D0D-AD42-1C5594E9CD08}" destId="{759B266F-70A3-4CA5-A836-FEBC0BBD2D30}" srcOrd="3" destOrd="0" parTransId="{952AD9C6-14AF-4AA9-9BBF-7463574DD8F0}" sibTransId="{9B2B199F-954A-49DB-8235-AF3428AA8D3B}"/>
    <dgm:cxn modelId="{D6370D6E-C293-43CF-97F1-A2CC7B1B3C65}" type="presOf" srcId="{CE885C7C-7157-4702-92FC-3EC24DC08892}" destId="{F0E157B4-DE04-46BB-A19A-C022C39DDD6F}" srcOrd="0" destOrd="0" presId="urn:microsoft.com/office/officeart/2008/layout/SquareAccentList"/>
    <dgm:cxn modelId="{622455A7-D8C6-4A7D-9145-473F4BF235F3}" type="presOf" srcId="{F6FA752A-8F9B-4BC8-B9AA-40EDE9E701B2}" destId="{E55808C2-51D8-4376-BEA7-4A1CC9E7A3BC}" srcOrd="0" destOrd="0" presId="urn:microsoft.com/office/officeart/2008/layout/SquareAccentList"/>
    <dgm:cxn modelId="{2A535AFC-390C-4268-BEFE-6224AE3621F9}" type="presOf" srcId="{D05852A7-0DEB-446A-8660-57697F6FA64C}" destId="{390E9126-7782-4AF2-838C-8A4F9C6C4777}" srcOrd="0" destOrd="0" presId="urn:microsoft.com/office/officeart/2008/layout/SquareAccentList"/>
    <dgm:cxn modelId="{EB76ECA5-092E-42CC-B861-CA272CF926C9}" srcId="{C1616CF3-C918-4E32-8ED7-91036D8A3B87}" destId="{E80D1665-D251-4249-8215-506A3D2E11B8}" srcOrd="1" destOrd="0" parTransId="{AC51F5E6-9B86-47C4-9AC5-E82547202F62}" sibTransId="{C319AEC4-C854-400A-87E5-8D10D5E7816F}"/>
    <dgm:cxn modelId="{01F7C46D-F09E-4D6B-B712-E00E842F37DF}" type="presOf" srcId="{46B3E70A-9198-4433-96D5-3B394D3F33FE}" destId="{E3AAD681-AE0A-4B4F-ADBF-6CFCCD2EABA3}" srcOrd="0" destOrd="0" presId="urn:microsoft.com/office/officeart/2008/layout/SquareAccentList"/>
    <dgm:cxn modelId="{953B2F9E-44EF-4D78-B080-63493EBD0BFF}" srcId="{C1616CF3-C918-4E32-8ED7-91036D8A3B87}" destId="{F616279F-2681-4134-8061-7F13C331E948}" srcOrd="0" destOrd="0" parTransId="{4B3CAB47-1C8A-423D-9EBB-EB1B0E33C5E8}" sibTransId="{0696FC95-98C0-47D4-9AF4-888C2ED9D323}"/>
    <dgm:cxn modelId="{612C16F0-9DE7-4BB3-8AA3-92871318B1BB}" type="presOf" srcId="{C267266C-3D93-4BC5-92FA-254F3F24F236}" destId="{67129806-C123-425D-A95B-90AA99169D12}" srcOrd="0" destOrd="0" presId="urn:microsoft.com/office/officeart/2008/layout/SquareAccentList"/>
    <dgm:cxn modelId="{5A90E988-CD45-403D-8DCD-BACE67A982BE}" srcId="{5693DA48-93D9-4D0D-AD42-1C5594E9CD08}" destId="{2AA6D222-31E1-4C39-9D7A-E80C68638D66}" srcOrd="2" destOrd="0" parTransId="{176945C3-776B-4F49-B51A-B9E3418B5700}" sibTransId="{EBB9F874-7CCE-450A-876A-718F244E6945}"/>
    <dgm:cxn modelId="{67F6BED6-A66D-4C22-9796-F93F25C4C44F}" type="presOf" srcId="{ED5D5753-2BE9-4041-BC7E-FC666E60E4E9}" destId="{43DEBD6B-6337-4107-9854-F498BAC6EB57}" srcOrd="0" destOrd="0" presId="urn:microsoft.com/office/officeart/2008/layout/SquareAccentList"/>
    <dgm:cxn modelId="{70915B4B-F413-490E-8BEB-814184C12E19}" type="presOf" srcId="{759B266F-70A3-4CA5-A836-FEBC0BBD2D30}" destId="{E9C093A4-587C-4410-89E9-33D8D23B66BE}" srcOrd="0" destOrd="0" presId="urn:microsoft.com/office/officeart/2008/layout/SquareAccentList"/>
    <dgm:cxn modelId="{1A63BFD0-87CE-4A47-B65D-D55E09A82F50}" type="presOf" srcId="{5693DA48-93D9-4D0D-AD42-1C5594E9CD08}" destId="{96CF5B93-6DCC-41FA-931C-27CFE9772554}" srcOrd="0" destOrd="0" presId="urn:microsoft.com/office/officeart/2008/layout/SquareAccentList"/>
    <dgm:cxn modelId="{BEFCE2E4-6F6D-482B-ACB5-2E8D53F44713}" srcId="{2AA6D222-31E1-4C39-9D7A-E80C68638D66}" destId="{ED5D5753-2BE9-4041-BC7E-FC666E60E4E9}" srcOrd="0" destOrd="0" parTransId="{222C4FF4-E417-4FBD-B79C-87B780465E33}" sibTransId="{C044A75F-F14D-46D6-9443-0BADA28F6588}"/>
    <dgm:cxn modelId="{137B3F85-1612-49BB-B2CC-F0BADEFC5F37}" type="presOf" srcId="{77AD909C-970F-423A-98DB-04E57FA66B75}" destId="{70394C01-4782-4A49-9DF0-1424AAF0575A}" srcOrd="0" destOrd="0" presId="urn:microsoft.com/office/officeart/2008/layout/SquareAccentList"/>
    <dgm:cxn modelId="{111D471A-5E08-4A59-93A6-FBF4B7430F40}" type="presOf" srcId="{E80D1665-D251-4249-8215-506A3D2E11B8}" destId="{6DBD9575-4341-4540-8065-B5B531E907D8}" srcOrd="0" destOrd="0" presId="urn:microsoft.com/office/officeart/2008/layout/SquareAccentList"/>
    <dgm:cxn modelId="{A8993668-D24F-4007-B70A-688F4C37D850}" srcId="{759B266F-70A3-4CA5-A836-FEBC0BBD2D30}" destId="{AF3FC0A7-93C2-4CB9-91D7-660DA1A35F21}" srcOrd="2" destOrd="0" parTransId="{C6ABCC4A-6DF7-45F5-95C6-7F85D6403A00}" sibTransId="{6253D00C-D182-45A3-8142-A4EB52D6203E}"/>
    <dgm:cxn modelId="{6164FC61-2637-4208-9C9F-06AFEDD6A883}" type="presOf" srcId="{C659A20E-638A-45E3-B88D-421F27E096B2}" destId="{801D20B2-C7AD-4EBF-AE50-6910FFAA37AC}" srcOrd="0" destOrd="0" presId="urn:microsoft.com/office/officeart/2008/layout/SquareAccentList"/>
    <dgm:cxn modelId="{48F13E96-2749-4E2F-9C10-D4DC04B8B59C}" type="presOf" srcId="{F616279F-2681-4134-8061-7F13C331E948}" destId="{FAE16FFD-B708-417C-AE10-D2D356B53E8C}" srcOrd="0" destOrd="0" presId="urn:microsoft.com/office/officeart/2008/layout/SquareAccentList"/>
    <dgm:cxn modelId="{712F85D8-6B0C-4A93-AF0D-B934F087B4B7}" type="presOf" srcId="{8889FB86-2F4F-420E-A897-F37D4AE8E2D4}" destId="{8E702753-EF76-4569-BA67-66767A71A6B1}" srcOrd="0" destOrd="0" presId="urn:microsoft.com/office/officeart/2008/layout/SquareAccentList"/>
    <dgm:cxn modelId="{10D12AAE-046E-4F61-8757-04329A02C181}" srcId="{2AA6D222-31E1-4C39-9D7A-E80C68638D66}" destId="{D05852A7-0DEB-446A-8660-57697F6FA64C}" srcOrd="2" destOrd="0" parTransId="{A721EE48-2685-40D8-A97C-C7B1BB3F6D08}" sibTransId="{DF78C861-5AF7-4884-B686-A30EA8809E76}"/>
    <dgm:cxn modelId="{21E08B25-EF34-4B7B-ABE2-F5F2C2DBFB9F}" type="presOf" srcId="{2AA6D222-31E1-4C39-9D7A-E80C68638D66}" destId="{789436A3-D158-4B8E-9DD8-531FE6034A99}" srcOrd="0" destOrd="0" presId="urn:microsoft.com/office/officeart/2008/layout/SquareAccentList"/>
    <dgm:cxn modelId="{051993DA-F5F3-4BC0-9BBE-33CE92A8F2CD}" type="presParOf" srcId="{96CF5B93-6DCC-41FA-931C-27CFE9772554}" destId="{AEDB201E-C0E3-4470-BC20-56D157D74EA5}" srcOrd="0" destOrd="0" presId="urn:microsoft.com/office/officeart/2008/layout/SquareAccentList"/>
    <dgm:cxn modelId="{62F621C9-A656-4149-833F-38550FD4C152}" type="presParOf" srcId="{AEDB201E-C0E3-4470-BC20-56D157D74EA5}" destId="{5165C917-5CD5-424E-B001-BAF4F88B6059}" srcOrd="0" destOrd="0" presId="urn:microsoft.com/office/officeart/2008/layout/SquareAccentList"/>
    <dgm:cxn modelId="{7AB69AB4-B871-4B8D-BF87-BC856490769D}" type="presParOf" srcId="{5165C917-5CD5-424E-B001-BAF4F88B6059}" destId="{BA5B0791-C479-447D-BB1A-684CC6A70A29}" srcOrd="0" destOrd="0" presId="urn:microsoft.com/office/officeart/2008/layout/SquareAccentList"/>
    <dgm:cxn modelId="{A45208ED-F04D-49E9-A69D-53D203D30113}" type="presParOf" srcId="{5165C917-5CD5-424E-B001-BAF4F88B6059}" destId="{6C134A97-7B39-4B47-97F9-41A65469338C}" srcOrd="1" destOrd="0" presId="urn:microsoft.com/office/officeart/2008/layout/SquareAccentList"/>
    <dgm:cxn modelId="{239F9ECB-C7F8-4A45-B8A2-C1704E4895C5}" type="presParOf" srcId="{5165C917-5CD5-424E-B001-BAF4F88B6059}" destId="{759E6852-C592-4BA7-B356-48BA280FB042}" srcOrd="2" destOrd="0" presId="urn:microsoft.com/office/officeart/2008/layout/SquareAccentList"/>
    <dgm:cxn modelId="{C8ECCE1A-E23E-40DA-BB79-481BE2CDD86D}" type="presParOf" srcId="{AEDB201E-C0E3-4470-BC20-56D157D74EA5}" destId="{08FA9C89-988C-48C4-989C-07465FA1E736}" srcOrd="1" destOrd="0" presId="urn:microsoft.com/office/officeart/2008/layout/SquareAccentList"/>
    <dgm:cxn modelId="{8EF3CA63-7324-4B8C-8F57-6F650DA45BDA}" type="presParOf" srcId="{08FA9C89-988C-48C4-989C-07465FA1E736}" destId="{43D88AB9-50E5-4DA7-8EB1-CA48FA4468F2}" srcOrd="0" destOrd="0" presId="urn:microsoft.com/office/officeart/2008/layout/SquareAccentList"/>
    <dgm:cxn modelId="{CC03DCCF-923A-4A6B-BF4F-A19AD56236D2}" type="presParOf" srcId="{43D88AB9-50E5-4DA7-8EB1-CA48FA4468F2}" destId="{495C4DA7-4205-44B2-A0B8-514E33C837A4}" srcOrd="0" destOrd="0" presId="urn:microsoft.com/office/officeart/2008/layout/SquareAccentList"/>
    <dgm:cxn modelId="{270FB1AC-8DE7-4A1D-AF2C-FEF3BEC9B7F4}" type="presParOf" srcId="{43D88AB9-50E5-4DA7-8EB1-CA48FA4468F2}" destId="{FAE16FFD-B708-417C-AE10-D2D356B53E8C}" srcOrd="1" destOrd="0" presId="urn:microsoft.com/office/officeart/2008/layout/SquareAccentList"/>
    <dgm:cxn modelId="{094D16AF-8382-4260-A4BB-FF030072A970}" type="presParOf" srcId="{08FA9C89-988C-48C4-989C-07465FA1E736}" destId="{BC29A567-7D2E-490B-9F1E-6C6852AED8C5}" srcOrd="1" destOrd="0" presId="urn:microsoft.com/office/officeart/2008/layout/SquareAccentList"/>
    <dgm:cxn modelId="{1948BFB9-E8C2-402B-9086-18F0C8BFB623}" type="presParOf" srcId="{BC29A567-7D2E-490B-9F1E-6C6852AED8C5}" destId="{014208B4-5A52-4234-804F-7F4BD8A5D336}" srcOrd="0" destOrd="0" presId="urn:microsoft.com/office/officeart/2008/layout/SquareAccentList"/>
    <dgm:cxn modelId="{7A3ACC98-83F8-449A-B975-BB513399B84B}" type="presParOf" srcId="{BC29A567-7D2E-490B-9F1E-6C6852AED8C5}" destId="{6DBD9575-4341-4540-8065-B5B531E907D8}" srcOrd="1" destOrd="0" presId="urn:microsoft.com/office/officeart/2008/layout/SquareAccentList"/>
    <dgm:cxn modelId="{ACFF3F99-9FB5-4CA1-91D7-7C09A7280206}" type="presParOf" srcId="{08FA9C89-988C-48C4-989C-07465FA1E736}" destId="{ECBB5737-2DAD-4785-98BA-D068D05DFB2E}" srcOrd="2" destOrd="0" presId="urn:microsoft.com/office/officeart/2008/layout/SquareAccentList"/>
    <dgm:cxn modelId="{526F2F0C-EEBB-4670-83FB-DF8D491AB78B}" type="presParOf" srcId="{ECBB5737-2DAD-4785-98BA-D068D05DFB2E}" destId="{E4CA6821-5B66-42F6-96D2-80710F4D9466}" srcOrd="0" destOrd="0" presId="urn:microsoft.com/office/officeart/2008/layout/SquareAccentList"/>
    <dgm:cxn modelId="{B68C36BF-D4B7-46FB-82B3-C2E41C853D08}" type="presParOf" srcId="{ECBB5737-2DAD-4785-98BA-D068D05DFB2E}" destId="{E3AAD681-AE0A-4B4F-ADBF-6CFCCD2EABA3}" srcOrd="1" destOrd="0" presId="urn:microsoft.com/office/officeart/2008/layout/SquareAccentList"/>
    <dgm:cxn modelId="{A9E5FD16-DC7F-43A7-8FEF-8DE8C67FDBCF}" type="presParOf" srcId="{96CF5B93-6DCC-41FA-931C-27CFE9772554}" destId="{9FF4AD70-B6B6-45A5-9D2A-DAA7DA575BD2}" srcOrd="1" destOrd="0" presId="urn:microsoft.com/office/officeart/2008/layout/SquareAccentList"/>
    <dgm:cxn modelId="{06004B15-A369-4534-ABD5-8F45EB3FDAAA}" type="presParOf" srcId="{9FF4AD70-B6B6-45A5-9D2A-DAA7DA575BD2}" destId="{6B528A1F-5151-43D6-9B3F-0D8BA6745CB6}" srcOrd="0" destOrd="0" presId="urn:microsoft.com/office/officeart/2008/layout/SquareAccentList"/>
    <dgm:cxn modelId="{140F27CC-0069-4572-B92C-CAF0E019062A}" type="presParOf" srcId="{6B528A1F-5151-43D6-9B3F-0D8BA6745CB6}" destId="{D9D9054B-BA2B-4DBF-93CF-7E201C88F09C}" srcOrd="0" destOrd="0" presId="urn:microsoft.com/office/officeart/2008/layout/SquareAccentList"/>
    <dgm:cxn modelId="{549C0DA3-CD49-4C92-B39B-CDCE924347BA}" type="presParOf" srcId="{6B528A1F-5151-43D6-9B3F-0D8BA6745CB6}" destId="{7DD80A71-CA4C-4081-AD54-59DA812F603E}" srcOrd="1" destOrd="0" presId="urn:microsoft.com/office/officeart/2008/layout/SquareAccentList"/>
    <dgm:cxn modelId="{83E26FE0-4448-4CE2-8F3D-E6F70D7022AC}" type="presParOf" srcId="{6B528A1F-5151-43D6-9B3F-0D8BA6745CB6}" destId="{F0E157B4-DE04-46BB-A19A-C022C39DDD6F}" srcOrd="2" destOrd="0" presId="urn:microsoft.com/office/officeart/2008/layout/SquareAccentList"/>
    <dgm:cxn modelId="{BB7BD4F3-8FBA-4632-B74B-99DE661F2F69}" type="presParOf" srcId="{9FF4AD70-B6B6-45A5-9D2A-DAA7DA575BD2}" destId="{6FA63A70-E16C-4FEB-B8C1-5360093766E0}" srcOrd="1" destOrd="0" presId="urn:microsoft.com/office/officeart/2008/layout/SquareAccentList"/>
    <dgm:cxn modelId="{D9AA421A-E315-47C6-95D2-54B67361CC47}" type="presParOf" srcId="{6FA63A70-E16C-4FEB-B8C1-5360093766E0}" destId="{784EDFA2-8567-49F9-94A3-128BE8C9E35E}" srcOrd="0" destOrd="0" presId="urn:microsoft.com/office/officeart/2008/layout/SquareAccentList"/>
    <dgm:cxn modelId="{EBEE6D13-4D0B-4582-A799-1F3F93F2C9E6}" type="presParOf" srcId="{784EDFA2-8567-49F9-94A3-128BE8C9E35E}" destId="{D5D8D128-84E2-46DD-A22C-75B706BE7459}" srcOrd="0" destOrd="0" presId="urn:microsoft.com/office/officeart/2008/layout/SquareAccentList"/>
    <dgm:cxn modelId="{231F1077-0B6C-4C36-8D4C-9F837B9BD6BF}" type="presParOf" srcId="{784EDFA2-8567-49F9-94A3-128BE8C9E35E}" destId="{CFCCE652-6ADF-4870-83C2-9CA4E19EC1F3}" srcOrd="1" destOrd="0" presId="urn:microsoft.com/office/officeart/2008/layout/SquareAccentList"/>
    <dgm:cxn modelId="{BDDEC246-2769-42E9-9D69-36DA9E9E9B5D}" type="presParOf" srcId="{6FA63A70-E16C-4FEB-B8C1-5360093766E0}" destId="{0767E9B5-FA75-4A09-9986-F1921F5C5C2A}" srcOrd="1" destOrd="0" presId="urn:microsoft.com/office/officeart/2008/layout/SquareAccentList"/>
    <dgm:cxn modelId="{F436A083-EA31-48B9-B6B8-E5C91EB890DC}" type="presParOf" srcId="{0767E9B5-FA75-4A09-9986-F1921F5C5C2A}" destId="{3D8387E1-F06C-4621-BD06-FBC8D31338A4}" srcOrd="0" destOrd="0" presId="urn:microsoft.com/office/officeart/2008/layout/SquareAccentList"/>
    <dgm:cxn modelId="{693F80A8-B522-4CC1-ABDE-A86B57DFCE2A}" type="presParOf" srcId="{0767E9B5-FA75-4A09-9986-F1921F5C5C2A}" destId="{67129806-C123-425D-A95B-90AA99169D12}" srcOrd="1" destOrd="0" presId="urn:microsoft.com/office/officeart/2008/layout/SquareAccentList"/>
    <dgm:cxn modelId="{5B2792FB-08B7-47A6-929D-0D8B6C182880}" type="presParOf" srcId="{6FA63A70-E16C-4FEB-B8C1-5360093766E0}" destId="{31B338AA-9B1A-4C1F-AE9C-468BC98CFECC}" srcOrd="2" destOrd="0" presId="urn:microsoft.com/office/officeart/2008/layout/SquareAccentList"/>
    <dgm:cxn modelId="{945267CF-3032-425A-994A-DAE2A7389652}" type="presParOf" srcId="{31B338AA-9B1A-4C1F-AE9C-468BC98CFECC}" destId="{8B640BF6-4A8E-4732-A896-1ABB0B58E284}" srcOrd="0" destOrd="0" presId="urn:microsoft.com/office/officeart/2008/layout/SquareAccentList"/>
    <dgm:cxn modelId="{C22E24CC-3313-4BBD-99DF-889C6D33469D}" type="presParOf" srcId="{31B338AA-9B1A-4C1F-AE9C-468BC98CFECC}" destId="{801D20B2-C7AD-4EBF-AE50-6910FFAA37AC}" srcOrd="1" destOrd="0" presId="urn:microsoft.com/office/officeart/2008/layout/SquareAccentList"/>
    <dgm:cxn modelId="{2412FF31-1D4B-4642-9A33-2321AB098647}" type="presParOf" srcId="{6FA63A70-E16C-4FEB-B8C1-5360093766E0}" destId="{2AE92B0F-B780-489F-B1AA-313A521675DE}" srcOrd="3" destOrd="0" presId="urn:microsoft.com/office/officeart/2008/layout/SquareAccentList"/>
    <dgm:cxn modelId="{A302102A-65D2-4C36-B109-B95A8B6D5D99}" type="presParOf" srcId="{2AE92B0F-B780-489F-B1AA-313A521675DE}" destId="{BC8D7B32-23E3-4778-BE33-7F724AF195C8}" srcOrd="0" destOrd="0" presId="urn:microsoft.com/office/officeart/2008/layout/SquareAccentList"/>
    <dgm:cxn modelId="{A93D9B9F-FC7B-41CF-BD92-F7A37E4CC85A}" type="presParOf" srcId="{2AE92B0F-B780-489F-B1AA-313A521675DE}" destId="{8E702753-EF76-4569-BA67-66767A71A6B1}" srcOrd="1" destOrd="0" presId="urn:microsoft.com/office/officeart/2008/layout/SquareAccentList"/>
    <dgm:cxn modelId="{7253095E-C5C5-49A2-958E-225E29204CAB}" type="presParOf" srcId="{96CF5B93-6DCC-41FA-931C-27CFE9772554}" destId="{3BCF44EE-9DBE-4EE7-AF28-C67747E0786C}" srcOrd="2" destOrd="0" presId="urn:microsoft.com/office/officeart/2008/layout/SquareAccentList"/>
    <dgm:cxn modelId="{B5A03949-9B81-45E4-AD5C-8F32E4F0286F}" type="presParOf" srcId="{3BCF44EE-9DBE-4EE7-AF28-C67747E0786C}" destId="{D7101795-53DA-4829-8157-4ACA317C8058}" srcOrd="0" destOrd="0" presId="urn:microsoft.com/office/officeart/2008/layout/SquareAccentList"/>
    <dgm:cxn modelId="{AD760F94-5B3C-4B0A-8390-1F720C500FDF}" type="presParOf" srcId="{D7101795-53DA-4829-8157-4ACA317C8058}" destId="{3EC39A63-FA28-4221-8EFF-473AD2C46785}" srcOrd="0" destOrd="0" presId="urn:microsoft.com/office/officeart/2008/layout/SquareAccentList"/>
    <dgm:cxn modelId="{98C27C64-4CB4-4AF5-96C3-50B83C7646BD}" type="presParOf" srcId="{D7101795-53DA-4829-8157-4ACA317C8058}" destId="{E2C370C1-FEE8-4A5C-B6DC-C6FE5BE778F1}" srcOrd="1" destOrd="0" presId="urn:microsoft.com/office/officeart/2008/layout/SquareAccentList"/>
    <dgm:cxn modelId="{5AE52C12-6624-4E10-90EB-A5DD2D71B8E1}" type="presParOf" srcId="{D7101795-53DA-4829-8157-4ACA317C8058}" destId="{789436A3-D158-4B8E-9DD8-531FE6034A99}" srcOrd="2" destOrd="0" presId="urn:microsoft.com/office/officeart/2008/layout/SquareAccentList"/>
    <dgm:cxn modelId="{30EDFEFF-921F-473A-9C61-738E56F104BC}" type="presParOf" srcId="{3BCF44EE-9DBE-4EE7-AF28-C67747E0786C}" destId="{146A0D6C-A5E1-4F15-976C-BE1E53AA0220}" srcOrd="1" destOrd="0" presId="urn:microsoft.com/office/officeart/2008/layout/SquareAccentList"/>
    <dgm:cxn modelId="{B95684DD-6AE8-435F-8CF8-EA4D7ADC6419}" type="presParOf" srcId="{146A0D6C-A5E1-4F15-976C-BE1E53AA0220}" destId="{11DF39A7-B81B-4500-AEA8-9F1EB8969AEE}" srcOrd="0" destOrd="0" presId="urn:microsoft.com/office/officeart/2008/layout/SquareAccentList"/>
    <dgm:cxn modelId="{4CC66D9D-E59A-4377-B5A6-3051DB7A74A0}" type="presParOf" srcId="{11DF39A7-B81B-4500-AEA8-9F1EB8969AEE}" destId="{A6435B9C-9DB6-43F1-9FBD-B4C222F72138}" srcOrd="0" destOrd="0" presId="urn:microsoft.com/office/officeart/2008/layout/SquareAccentList"/>
    <dgm:cxn modelId="{D9B97DF7-0922-45A0-A8DF-BF2AB896F233}" type="presParOf" srcId="{11DF39A7-B81B-4500-AEA8-9F1EB8969AEE}" destId="{43DEBD6B-6337-4107-9854-F498BAC6EB57}" srcOrd="1" destOrd="0" presId="urn:microsoft.com/office/officeart/2008/layout/SquareAccentList"/>
    <dgm:cxn modelId="{41EA37F5-7F3C-4B69-BF97-E1150C969AF0}" type="presParOf" srcId="{146A0D6C-A5E1-4F15-976C-BE1E53AA0220}" destId="{DBDDFD01-54E3-46EE-B2FA-A57C6D23986F}" srcOrd="1" destOrd="0" presId="urn:microsoft.com/office/officeart/2008/layout/SquareAccentList"/>
    <dgm:cxn modelId="{E3EC3B05-23C9-436A-A3F0-0D3DC0330128}" type="presParOf" srcId="{DBDDFD01-54E3-46EE-B2FA-A57C6D23986F}" destId="{779CBDC3-356C-4FD3-8085-B773D7DC3EA5}" srcOrd="0" destOrd="0" presId="urn:microsoft.com/office/officeart/2008/layout/SquareAccentList"/>
    <dgm:cxn modelId="{F7CD8AE8-CA7C-4B40-8B23-ABE8445B223A}" type="presParOf" srcId="{DBDDFD01-54E3-46EE-B2FA-A57C6D23986F}" destId="{E55808C2-51D8-4376-BEA7-4A1CC9E7A3BC}" srcOrd="1" destOrd="0" presId="urn:microsoft.com/office/officeart/2008/layout/SquareAccentList"/>
    <dgm:cxn modelId="{742170A4-72AD-4227-8887-86BB8B5E9379}" type="presParOf" srcId="{146A0D6C-A5E1-4F15-976C-BE1E53AA0220}" destId="{E3970BCA-AA3B-40E4-A19E-F9996294DA26}" srcOrd="2" destOrd="0" presId="urn:microsoft.com/office/officeart/2008/layout/SquareAccentList"/>
    <dgm:cxn modelId="{EAB710F0-E7A9-4987-AB26-962110B441C2}" type="presParOf" srcId="{E3970BCA-AA3B-40E4-A19E-F9996294DA26}" destId="{48ABE513-6A48-4E0B-8CE3-80484A4925ED}" srcOrd="0" destOrd="0" presId="urn:microsoft.com/office/officeart/2008/layout/SquareAccentList"/>
    <dgm:cxn modelId="{4E6386FD-ACB8-49D9-B7DB-A4D5DE33546B}" type="presParOf" srcId="{E3970BCA-AA3B-40E4-A19E-F9996294DA26}" destId="{390E9126-7782-4AF2-838C-8A4F9C6C4777}" srcOrd="1" destOrd="0" presId="urn:microsoft.com/office/officeart/2008/layout/SquareAccentList"/>
    <dgm:cxn modelId="{1F2ACB4E-1B2A-42A6-BAD4-653C008968C1}" type="presParOf" srcId="{96CF5B93-6DCC-41FA-931C-27CFE9772554}" destId="{19D507BC-BAED-4467-8BDE-75984B0A7BCE}" srcOrd="3" destOrd="0" presId="urn:microsoft.com/office/officeart/2008/layout/SquareAccentList"/>
    <dgm:cxn modelId="{CDCE4D12-657E-458D-821F-2983A21946CB}" type="presParOf" srcId="{19D507BC-BAED-4467-8BDE-75984B0A7BCE}" destId="{53065E42-D388-4AC0-A3AF-3A607A950766}" srcOrd="0" destOrd="0" presId="urn:microsoft.com/office/officeart/2008/layout/SquareAccentList"/>
    <dgm:cxn modelId="{04B4FE72-00BF-4AC7-8B24-1D6860AE1DFF}" type="presParOf" srcId="{53065E42-D388-4AC0-A3AF-3A607A950766}" destId="{3B0450CA-60F4-4200-9AE7-C27DCF8E9563}" srcOrd="0" destOrd="0" presId="urn:microsoft.com/office/officeart/2008/layout/SquareAccentList"/>
    <dgm:cxn modelId="{399F32F6-3EF3-411E-A3AF-28833942C0F9}" type="presParOf" srcId="{53065E42-D388-4AC0-A3AF-3A607A950766}" destId="{EFC3B187-9C93-4127-9731-51B5D8A9E27A}" srcOrd="1" destOrd="0" presId="urn:microsoft.com/office/officeart/2008/layout/SquareAccentList"/>
    <dgm:cxn modelId="{4951AE81-3B15-42AA-95D8-7CBD7EBDCB37}" type="presParOf" srcId="{53065E42-D388-4AC0-A3AF-3A607A950766}" destId="{E9C093A4-587C-4410-89E9-33D8D23B66BE}" srcOrd="2" destOrd="0" presId="urn:microsoft.com/office/officeart/2008/layout/SquareAccentList"/>
    <dgm:cxn modelId="{AD247F9A-14B7-4A4C-A25B-2AB38FB62E26}" type="presParOf" srcId="{19D507BC-BAED-4467-8BDE-75984B0A7BCE}" destId="{88EF8879-5113-4E3C-80CF-88579F160505}" srcOrd="1" destOrd="0" presId="urn:microsoft.com/office/officeart/2008/layout/SquareAccentList"/>
    <dgm:cxn modelId="{C5952B7D-0D44-4A9D-8C15-EB84EA6F9EA4}" type="presParOf" srcId="{88EF8879-5113-4E3C-80CF-88579F160505}" destId="{5A456A71-368E-42E0-B51A-6D53D034A0C6}" srcOrd="0" destOrd="0" presId="urn:microsoft.com/office/officeart/2008/layout/SquareAccentList"/>
    <dgm:cxn modelId="{03A5652E-108F-4E70-B766-0731529465E4}" type="presParOf" srcId="{5A456A71-368E-42E0-B51A-6D53D034A0C6}" destId="{85AAE298-6685-48BD-A143-40EBEE812231}" srcOrd="0" destOrd="0" presId="urn:microsoft.com/office/officeart/2008/layout/SquareAccentList"/>
    <dgm:cxn modelId="{9E4F41B8-63D0-4C53-B5ED-0CF5B0512AB9}" type="presParOf" srcId="{5A456A71-368E-42E0-B51A-6D53D034A0C6}" destId="{D9F0F7C3-7C02-467C-A9D9-4C87C884FC15}" srcOrd="1" destOrd="0" presId="urn:microsoft.com/office/officeart/2008/layout/SquareAccentList"/>
    <dgm:cxn modelId="{7CCA8178-49C7-4DE6-BD70-71E13F48D6BC}" type="presParOf" srcId="{88EF8879-5113-4E3C-80CF-88579F160505}" destId="{274EA1F6-1446-4F70-B459-B1204D924848}" srcOrd="1" destOrd="0" presId="urn:microsoft.com/office/officeart/2008/layout/SquareAccentList"/>
    <dgm:cxn modelId="{8D0C0329-A91D-416B-9880-4D4C466FDB19}" type="presParOf" srcId="{274EA1F6-1446-4F70-B459-B1204D924848}" destId="{9111D2A7-6DA8-423C-B35F-6BDEAD8F7F85}" srcOrd="0" destOrd="0" presId="urn:microsoft.com/office/officeart/2008/layout/SquareAccentList"/>
    <dgm:cxn modelId="{1454596A-98BB-4728-BE1B-054D80754C00}" type="presParOf" srcId="{274EA1F6-1446-4F70-B459-B1204D924848}" destId="{70394C01-4782-4A49-9DF0-1424AAF0575A}" srcOrd="1" destOrd="0" presId="urn:microsoft.com/office/officeart/2008/layout/SquareAccentList"/>
    <dgm:cxn modelId="{14D62037-B803-43FE-8EF2-5A2A885072DD}" type="presParOf" srcId="{88EF8879-5113-4E3C-80CF-88579F160505}" destId="{70FC3EAF-9621-4388-A520-677E88D9E887}" srcOrd="2" destOrd="0" presId="urn:microsoft.com/office/officeart/2008/layout/SquareAccentList"/>
    <dgm:cxn modelId="{0CDF7F3E-894D-47B4-A73F-A9CFC7597648}" type="presParOf" srcId="{70FC3EAF-9621-4388-A520-677E88D9E887}" destId="{902B54F0-F75C-4129-BE63-CAD010923D58}" srcOrd="0" destOrd="0" presId="urn:microsoft.com/office/officeart/2008/layout/SquareAccentList"/>
    <dgm:cxn modelId="{5CDCC166-A499-449A-A3AE-91E4C3C712BD}" type="presParOf" srcId="{70FC3EAF-9621-4388-A520-677E88D9E887}" destId="{D54AC8EE-26C4-4A2C-BD0D-F0F4A1DE667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2F424C-3296-475B-844E-18E7516931D1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6AD3EB1-A9F8-4DF0-BEF9-4E936536A4C9}">
      <dgm:prSet phldrT="[Texto]" custT="1"/>
      <dgm:spPr/>
      <dgm:t>
        <a:bodyPr/>
        <a:lstStyle/>
        <a:p>
          <a:pPr algn="l"/>
          <a:r>
            <a:rPr lang="es-EC" sz="1200" b="1">
              <a:latin typeface="Arial" panose="020B0604020202020204" pitchFamily="34" charset="0"/>
              <a:cs typeface="Arial" panose="020B0604020202020204" pitchFamily="34" charset="0"/>
            </a:rPr>
            <a:t>Pago Anticipado</a:t>
          </a:r>
        </a:p>
      </dgm:t>
    </dgm:pt>
    <dgm:pt modelId="{CCDFDDE5-4C5E-45B5-BCE1-B24C88FF5210}" type="parTrans" cxnId="{1DA14BB1-C589-4EDA-92B0-3F5F6FB9A339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6CDE4-A3CE-4A11-8D91-822704A77DF3}" type="sibTrans" cxnId="{1DA14BB1-C589-4EDA-92B0-3F5F6FB9A339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814EC-A31E-4518-ADC1-68BC53498D58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Transacción realizada previo al envio de la mercancia</a:t>
          </a:r>
        </a:p>
      </dgm:t>
    </dgm:pt>
    <dgm:pt modelId="{47A38967-3A41-45A7-9558-436F9C68AE3D}" type="parTrans" cxnId="{2BADC1D5-53A1-4B1E-9386-38007B412600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90F5A-A2B6-4544-842A-355089D0A9FA}" type="sibTrans" cxnId="{2BADC1D5-53A1-4B1E-9386-38007B412600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C74-EA87-4984-8721-735424E4512A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Se utiliza cuando hay una buena relación con el proveedor</a:t>
          </a:r>
        </a:p>
      </dgm:t>
    </dgm:pt>
    <dgm:pt modelId="{CA48C608-331F-4EB8-AA2C-AA7FA022C649}" type="parTrans" cxnId="{4DB7BD93-08CA-4E56-A0B2-507024D4F675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B2CA6-1EF5-4202-A0EF-B10C198B0760}" type="sibTrans" cxnId="{4DB7BD93-08CA-4E56-A0B2-507024D4F675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5FECB0-27B7-4B64-BC6D-531DA89F3772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Condición para produccion</a:t>
          </a:r>
        </a:p>
      </dgm:t>
    </dgm:pt>
    <dgm:pt modelId="{00D40D65-B085-45FF-885A-7FE1ABDBD8F4}" type="parTrans" cxnId="{B8DC04F8-5D12-44C3-96E6-1F7CA2E86F6A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8EBEF-32E2-431A-8689-5644088299FB}" type="sibTrans" cxnId="{B8DC04F8-5D12-44C3-96E6-1F7CA2E86F6A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FE3A7E-95E3-4FD4-859A-26F7518D013C}">
      <dgm:prSet phldrT="[Texto]" custT="1"/>
      <dgm:spPr/>
      <dgm:t>
        <a:bodyPr/>
        <a:lstStyle/>
        <a:p>
          <a:pPr algn="l"/>
          <a:r>
            <a:rPr lang="es-EC" sz="1200" b="1" dirty="0">
              <a:latin typeface="Arial" panose="020B0604020202020204" pitchFamily="34" charset="0"/>
              <a:cs typeface="Arial" panose="020B0604020202020204" pitchFamily="34" charset="0"/>
            </a:rPr>
            <a:t>Pago a la vista/Contra documentos</a:t>
          </a:r>
        </a:p>
      </dgm:t>
    </dgm:pt>
    <dgm:pt modelId="{F89B12E5-7887-471F-AE18-93EF5E8BECF9}" type="parTrans" cxnId="{7F540DC4-44BF-4484-8C49-8120F667D082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36863-F85C-4DE7-A804-FEB3E9776CF3}" type="sibTrans" cxnId="{7F540DC4-44BF-4484-8C49-8120F667D082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4CAA4-C2EF-45FB-B44C-D3C8C78F45B1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Seguro para ambas partes</a:t>
          </a:r>
        </a:p>
      </dgm:t>
    </dgm:pt>
    <dgm:pt modelId="{6EF7AB7B-B6FA-4232-AC5B-BEEBE2E84A1D}" type="parTrans" cxnId="{008D6026-49F5-4FD6-A168-76C548019D92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43221-D4DA-4410-A4CB-28A9628E2803}" type="sibTrans" cxnId="{008D6026-49F5-4FD6-A168-76C548019D92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0264B-BEDB-48BB-9817-ABFE3BE8F6D7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Confirmado el pago se envia documentos</a:t>
          </a:r>
        </a:p>
      </dgm:t>
    </dgm:pt>
    <dgm:pt modelId="{DE846D60-C6A9-4A1D-BE5C-C5F50D4E25F5}" type="parTrans" cxnId="{4BDBB742-6933-4EA4-A0D9-0F5842C3B849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35586-AF66-4783-9306-18E9B4092DDE}" type="sibTrans" cxnId="{4BDBB742-6933-4EA4-A0D9-0F5842C3B849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7E390-6CEA-4DF5-B198-1013D6F5BE1D}">
      <dgm:prSet phldrT="[Texto]" custT="1"/>
      <dgm:spPr/>
      <dgm:t>
        <a:bodyPr/>
        <a:lstStyle/>
        <a:p>
          <a:pPr algn="l"/>
          <a:r>
            <a:rPr lang="es-EC" sz="1200" b="1">
              <a:latin typeface="Arial" panose="020B0604020202020204" pitchFamily="34" charset="0"/>
              <a:cs typeface="Arial" panose="020B0604020202020204" pitchFamily="34" charset="0"/>
            </a:rPr>
            <a:t>Pago a plazo</a:t>
          </a:r>
        </a:p>
      </dgm:t>
    </dgm:pt>
    <dgm:pt modelId="{AA361EA7-993D-4911-9B99-8715FA894632}" type="parTrans" cxnId="{E38DC22C-8009-4935-B1A9-D43BEB128374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18878-507D-40F0-89FA-AF507581CFEF}" type="sibTrans" cxnId="{E38DC22C-8009-4935-B1A9-D43BEB128374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7F69C-08DC-4ED9-BE21-243F347C3CB7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Domina el mercado/único proveedor</a:t>
          </a:r>
        </a:p>
      </dgm:t>
    </dgm:pt>
    <dgm:pt modelId="{C540981C-AEB3-47CA-9224-A47CA9442535}" type="parTrans" cxnId="{60630BF9-51A4-440D-822D-75DFD4216F78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50EC9-571F-45EE-9292-A853986EDE9B}" type="sibTrans" cxnId="{60630BF9-51A4-440D-822D-75DFD4216F78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70A7F2-DBD4-4694-9EDF-1E348FD1A536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Transacción realizada confirmado el embarque</a:t>
          </a:r>
        </a:p>
      </dgm:t>
    </dgm:pt>
    <dgm:pt modelId="{9950C69B-F4EC-442F-88BE-EAF34D47370D}" type="parTrans" cxnId="{94539F2D-FA6D-459F-A7A4-D955690399E6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15EB2-BE40-40C8-B86C-4F46C8CB8FF5}" type="sibTrans" cxnId="{94539F2D-FA6D-459F-A7A4-D955690399E6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672EE-1E62-4C42-A86D-30DE831B4049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Plazo acordado entre las partes</a:t>
          </a:r>
        </a:p>
      </dgm:t>
    </dgm:pt>
    <dgm:pt modelId="{CAE7B877-90B3-4949-9C80-6F480E89341E}" type="parTrans" cxnId="{311D83EC-5570-4542-89B5-C52DCB4C5A07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DAB49-B2CC-4982-B9E8-DFA492ABD65D}" type="sibTrans" cxnId="{311D83EC-5570-4542-89B5-C52DCB4C5A07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776FE-0FEC-49BD-ABAF-FBB1D029AC18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Estrecha relación comercial</a:t>
          </a:r>
        </a:p>
      </dgm:t>
    </dgm:pt>
    <dgm:pt modelId="{9B8B0384-2826-4744-83C5-83F9F7F61C9D}" type="parTrans" cxnId="{FA9674CA-960B-4D00-A41D-88CE063E854D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1B28E-CC26-411B-BC0E-D0A8A7A2C260}" type="sibTrans" cxnId="{FA9674CA-960B-4D00-A41D-88CE063E854D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683C2-906E-4DAE-993B-C38A200B21B2}">
      <dgm:prSet phldrT="[Texto]" custT="1"/>
      <dgm:spPr/>
      <dgm:t>
        <a:bodyPr/>
        <a:lstStyle/>
        <a:p>
          <a:pPr algn="l"/>
          <a:r>
            <a:rPr lang="es-EC" sz="1000">
              <a:latin typeface="Arial" panose="020B0604020202020204" pitchFamily="34" charset="0"/>
              <a:cs typeface="Arial" panose="020B0604020202020204" pitchFamily="34" charset="0"/>
            </a:rPr>
            <a:t>Plazo corre desde fecha de embarque o facturación.</a:t>
          </a:r>
        </a:p>
      </dgm:t>
    </dgm:pt>
    <dgm:pt modelId="{464D3F4D-2FC0-407A-B3AF-DC8C6907E5BD}" type="parTrans" cxnId="{E3B05652-8395-444A-B768-060CB6B5B445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606BF-F1FA-4CD6-9E1A-DC5CDB4101E0}" type="sibTrans" cxnId="{E3B05652-8395-444A-B768-060CB6B5B445}">
      <dgm:prSet/>
      <dgm:spPr/>
      <dgm:t>
        <a:bodyPr/>
        <a:lstStyle/>
        <a:p>
          <a:pPr algn="l"/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9CDD5-50FA-44D0-938E-0C77E962AB78}" type="pres">
      <dgm:prSet presAssocID="{472F424C-3296-475B-844E-18E7516931D1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CC51B2DA-1FA5-4D4B-B32C-94332585FE7F}" type="pres">
      <dgm:prSet presAssocID="{C6AD3EB1-A9F8-4DF0-BEF9-4E936536A4C9}" presName="root" presStyleCnt="0">
        <dgm:presLayoutVars>
          <dgm:chMax/>
          <dgm:chPref/>
        </dgm:presLayoutVars>
      </dgm:prSet>
      <dgm:spPr/>
    </dgm:pt>
    <dgm:pt modelId="{77C83D42-43A4-480D-A3DE-6C8365DCFE3F}" type="pres">
      <dgm:prSet presAssocID="{C6AD3EB1-A9F8-4DF0-BEF9-4E936536A4C9}" presName="rootComposite" presStyleCnt="0">
        <dgm:presLayoutVars/>
      </dgm:prSet>
      <dgm:spPr/>
    </dgm:pt>
    <dgm:pt modelId="{F3156693-D4F2-4AF8-9B2D-25EEA61D6ACD}" type="pres">
      <dgm:prSet presAssocID="{C6AD3EB1-A9F8-4DF0-BEF9-4E936536A4C9}" presName="ParentAccent" presStyleLbl="alignNode1" presStyleIdx="0" presStyleCnt="3"/>
      <dgm:spPr/>
    </dgm:pt>
    <dgm:pt modelId="{08F731F1-CA32-499D-8F53-3C4F332C8C16}" type="pres">
      <dgm:prSet presAssocID="{C6AD3EB1-A9F8-4DF0-BEF9-4E936536A4C9}" presName="ParentSmallAccent" presStyleLbl="fgAcc1" presStyleIdx="0" presStyleCnt="3"/>
      <dgm:spPr/>
    </dgm:pt>
    <dgm:pt modelId="{D98BCED8-B666-4104-971D-11A0FADA25FA}" type="pres">
      <dgm:prSet presAssocID="{C6AD3EB1-A9F8-4DF0-BEF9-4E936536A4C9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AA087-D557-4527-8B13-45FED5BF40B7}" type="pres">
      <dgm:prSet presAssocID="{C6AD3EB1-A9F8-4DF0-BEF9-4E936536A4C9}" presName="childShape" presStyleCnt="0">
        <dgm:presLayoutVars>
          <dgm:chMax val="0"/>
          <dgm:chPref val="0"/>
        </dgm:presLayoutVars>
      </dgm:prSet>
      <dgm:spPr/>
    </dgm:pt>
    <dgm:pt modelId="{6C022AFA-585D-4139-9BCD-E77AE1BF10F0}" type="pres">
      <dgm:prSet presAssocID="{2D5814EC-A31E-4518-ADC1-68BC53498D58}" presName="childComposite" presStyleCnt="0">
        <dgm:presLayoutVars>
          <dgm:chMax val="0"/>
          <dgm:chPref val="0"/>
        </dgm:presLayoutVars>
      </dgm:prSet>
      <dgm:spPr/>
    </dgm:pt>
    <dgm:pt modelId="{7DB6B6E6-69BC-477B-A99D-2BAE474B25E0}" type="pres">
      <dgm:prSet presAssocID="{2D5814EC-A31E-4518-ADC1-68BC53498D58}" presName="ChildAccent" presStyleLbl="solidFgAcc1" presStyleIdx="0" presStyleCnt="10"/>
      <dgm:spPr/>
    </dgm:pt>
    <dgm:pt modelId="{4D2CA289-49EA-4BC6-9804-09B57533B0C3}" type="pres">
      <dgm:prSet presAssocID="{2D5814EC-A31E-4518-ADC1-68BC53498D58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664FCE-E2F2-4B2C-B490-E6FB07DD4079}" type="pres">
      <dgm:prSet presAssocID="{CD024C74-EA87-4984-8721-735424E4512A}" presName="childComposite" presStyleCnt="0">
        <dgm:presLayoutVars>
          <dgm:chMax val="0"/>
          <dgm:chPref val="0"/>
        </dgm:presLayoutVars>
      </dgm:prSet>
      <dgm:spPr/>
    </dgm:pt>
    <dgm:pt modelId="{521FB370-D03A-4A9F-9191-DC9C5695CB38}" type="pres">
      <dgm:prSet presAssocID="{CD024C74-EA87-4984-8721-735424E4512A}" presName="ChildAccent" presStyleLbl="solidFgAcc1" presStyleIdx="1" presStyleCnt="10" custLinFactNeighborX="-674" custLinFactNeighborY="92571"/>
      <dgm:spPr/>
    </dgm:pt>
    <dgm:pt modelId="{BCD630E5-5E32-470F-8AFF-6F576D4946ED}" type="pres">
      <dgm:prSet presAssocID="{CD024C74-EA87-4984-8721-735424E4512A}" presName="Child" presStyleLbl="revTx" presStyleIdx="2" presStyleCnt="13" custLinFactNeighborX="-92" custLinFactNeighborY="39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78DFE1-DFFA-41E1-8D89-E7F2E2102AFB}" type="pres">
      <dgm:prSet presAssocID="{FD5FECB0-27B7-4B64-BC6D-531DA89F3772}" presName="childComposite" presStyleCnt="0">
        <dgm:presLayoutVars>
          <dgm:chMax val="0"/>
          <dgm:chPref val="0"/>
        </dgm:presLayoutVars>
      </dgm:prSet>
      <dgm:spPr/>
    </dgm:pt>
    <dgm:pt modelId="{6FF97D0D-2DCD-47BD-9606-55AA35507B03}" type="pres">
      <dgm:prSet presAssocID="{FD5FECB0-27B7-4B64-BC6D-531DA89F3772}" presName="ChildAccent" presStyleLbl="solidFgAcc1" presStyleIdx="2" presStyleCnt="10" custLinFactNeighborX="-1168" custLinFactNeighborY="98367"/>
      <dgm:spPr/>
    </dgm:pt>
    <dgm:pt modelId="{7C446CFD-01EA-49B4-8916-258A86D49688}" type="pres">
      <dgm:prSet presAssocID="{FD5FECB0-27B7-4B64-BC6D-531DA89F3772}" presName="Child" presStyleLbl="revTx" presStyleIdx="3" presStyleCnt="13" custLinFactNeighborX="-92" custLinFactNeighborY="60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92F09E-D650-4CC2-9AB9-BECC077CF283}" type="pres">
      <dgm:prSet presAssocID="{C987F69C-08DC-4ED9-BE21-243F347C3CB7}" presName="childComposite" presStyleCnt="0">
        <dgm:presLayoutVars>
          <dgm:chMax val="0"/>
          <dgm:chPref val="0"/>
        </dgm:presLayoutVars>
      </dgm:prSet>
      <dgm:spPr/>
    </dgm:pt>
    <dgm:pt modelId="{C164D70E-DA29-46AF-B9DF-D9B5A781D17C}" type="pres">
      <dgm:prSet presAssocID="{C987F69C-08DC-4ED9-BE21-243F347C3CB7}" presName="ChildAccent" presStyleLbl="solidFgAcc1" presStyleIdx="3" presStyleCnt="10" custLinFactY="28634" custLinFactNeighborX="-1168" custLinFactNeighborY="100000"/>
      <dgm:spPr/>
    </dgm:pt>
    <dgm:pt modelId="{184A4BC6-9689-41FE-8D6E-F5437C4625EA}" type="pres">
      <dgm:prSet presAssocID="{C987F69C-08DC-4ED9-BE21-243F347C3CB7}" presName="Child" presStyleLbl="revTx" presStyleIdx="4" presStyleCnt="13" custLinFactNeighborX="-92" custLinFactNeighborY="84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C351B0-769F-4247-9648-BBD7AEE63360}" type="pres">
      <dgm:prSet presAssocID="{DFFE3A7E-95E3-4FD4-859A-26F7518D013C}" presName="root" presStyleCnt="0">
        <dgm:presLayoutVars>
          <dgm:chMax/>
          <dgm:chPref/>
        </dgm:presLayoutVars>
      </dgm:prSet>
      <dgm:spPr/>
    </dgm:pt>
    <dgm:pt modelId="{A9DEFEFF-4DA1-43E4-AA5D-2A7868DD5B30}" type="pres">
      <dgm:prSet presAssocID="{DFFE3A7E-95E3-4FD4-859A-26F7518D013C}" presName="rootComposite" presStyleCnt="0">
        <dgm:presLayoutVars/>
      </dgm:prSet>
      <dgm:spPr/>
    </dgm:pt>
    <dgm:pt modelId="{4967C0C8-7697-4ECD-93E0-CD3A97147C4A}" type="pres">
      <dgm:prSet presAssocID="{DFFE3A7E-95E3-4FD4-859A-26F7518D013C}" presName="ParentAccent" presStyleLbl="alignNode1" presStyleIdx="1" presStyleCnt="3"/>
      <dgm:spPr/>
    </dgm:pt>
    <dgm:pt modelId="{1603822F-4D90-4F7F-AA8B-BA1DEDA5227B}" type="pres">
      <dgm:prSet presAssocID="{DFFE3A7E-95E3-4FD4-859A-26F7518D013C}" presName="ParentSmallAccent" presStyleLbl="fgAcc1" presStyleIdx="1" presStyleCnt="3"/>
      <dgm:spPr/>
    </dgm:pt>
    <dgm:pt modelId="{956A0CD2-6BC6-4CB4-B87E-290C6F04B34C}" type="pres">
      <dgm:prSet presAssocID="{DFFE3A7E-95E3-4FD4-859A-26F7518D013C}" presName="Parent" presStyleLbl="revTx" presStyleIdx="5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2384A2-3128-416B-B0A6-9ABE276F22D5}" type="pres">
      <dgm:prSet presAssocID="{DFFE3A7E-95E3-4FD4-859A-26F7518D013C}" presName="childShape" presStyleCnt="0">
        <dgm:presLayoutVars>
          <dgm:chMax val="0"/>
          <dgm:chPref val="0"/>
        </dgm:presLayoutVars>
      </dgm:prSet>
      <dgm:spPr/>
    </dgm:pt>
    <dgm:pt modelId="{FA57C6BE-4437-4468-92FB-757402C3BD87}" type="pres">
      <dgm:prSet presAssocID="{BA70A7F2-DBD4-4694-9EDF-1E348FD1A536}" presName="childComposite" presStyleCnt="0">
        <dgm:presLayoutVars>
          <dgm:chMax val="0"/>
          <dgm:chPref val="0"/>
        </dgm:presLayoutVars>
      </dgm:prSet>
      <dgm:spPr/>
    </dgm:pt>
    <dgm:pt modelId="{C465FEF9-22E5-4FAC-9863-B1687CD9C241}" type="pres">
      <dgm:prSet presAssocID="{BA70A7F2-DBD4-4694-9EDF-1E348FD1A536}" presName="ChildAccent" presStyleLbl="solidFgAcc1" presStyleIdx="4" presStyleCnt="10"/>
      <dgm:spPr/>
    </dgm:pt>
    <dgm:pt modelId="{A76B3DCE-68E7-4B39-9413-FCC6E7B97857}" type="pres">
      <dgm:prSet presAssocID="{BA70A7F2-DBD4-4694-9EDF-1E348FD1A536}" presName="Child" presStyleLbl="revTx" presStyleIdx="6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98BFE8-4F46-4123-A9A1-EB89276771C0}" type="pres">
      <dgm:prSet presAssocID="{A9C4CAA4-C2EF-45FB-B44C-D3C8C78F45B1}" presName="childComposite" presStyleCnt="0">
        <dgm:presLayoutVars>
          <dgm:chMax val="0"/>
          <dgm:chPref val="0"/>
        </dgm:presLayoutVars>
      </dgm:prSet>
      <dgm:spPr/>
    </dgm:pt>
    <dgm:pt modelId="{57D894FC-8DF2-40E0-AACC-CE2148EDC856}" type="pres">
      <dgm:prSet presAssocID="{A9C4CAA4-C2EF-45FB-B44C-D3C8C78F45B1}" presName="ChildAccent" presStyleLbl="solidFgAcc1" presStyleIdx="5" presStyleCnt="10"/>
      <dgm:spPr/>
    </dgm:pt>
    <dgm:pt modelId="{1ADDDEE2-9101-4D1D-BC27-F1A6A5B7DDF8}" type="pres">
      <dgm:prSet presAssocID="{A9C4CAA4-C2EF-45FB-B44C-D3C8C78F45B1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C7EE60-4430-43CB-8FF8-39EDBE410DB8}" type="pres">
      <dgm:prSet presAssocID="{4660264B-BEDB-48BB-9817-ABFE3BE8F6D7}" presName="childComposite" presStyleCnt="0">
        <dgm:presLayoutVars>
          <dgm:chMax val="0"/>
          <dgm:chPref val="0"/>
        </dgm:presLayoutVars>
      </dgm:prSet>
      <dgm:spPr/>
    </dgm:pt>
    <dgm:pt modelId="{1753C641-82CC-4575-9EF5-D2D9EEBE6B47}" type="pres">
      <dgm:prSet presAssocID="{4660264B-BEDB-48BB-9817-ABFE3BE8F6D7}" presName="ChildAccent" presStyleLbl="solidFgAcc1" presStyleIdx="6" presStyleCnt="10"/>
      <dgm:spPr/>
    </dgm:pt>
    <dgm:pt modelId="{F30339E3-8E2E-4FAF-A72C-6D7B94E19808}" type="pres">
      <dgm:prSet presAssocID="{4660264B-BEDB-48BB-9817-ABFE3BE8F6D7}" presName="Child" presStyleLbl="revTx" presStyleIdx="8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7BB862-CAC7-4486-85CB-CAFD7B14DF9A}" type="pres">
      <dgm:prSet presAssocID="{0E67E390-6CEA-4DF5-B198-1013D6F5BE1D}" presName="root" presStyleCnt="0">
        <dgm:presLayoutVars>
          <dgm:chMax/>
          <dgm:chPref/>
        </dgm:presLayoutVars>
      </dgm:prSet>
      <dgm:spPr/>
    </dgm:pt>
    <dgm:pt modelId="{1AA330E7-B031-4DE8-8E20-E46F22FD56AE}" type="pres">
      <dgm:prSet presAssocID="{0E67E390-6CEA-4DF5-B198-1013D6F5BE1D}" presName="rootComposite" presStyleCnt="0">
        <dgm:presLayoutVars/>
      </dgm:prSet>
      <dgm:spPr/>
    </dgm:pt>
    <dgm:pt modelId="{8F7E4240-6B01-408E-B8E9-F20E6AC4C690}" type="pres">
      <dgm:prSet presAssocID="{0E67E390-6CEA-4DF5-B198-1013D6F5BE1D}" presName="ParentAccent" presStyleLbl="alignNode1" presStyleIdx="2" presStyleCnt="3"/>
      <dgm:spPr/>
    </dgm:pt>
    <dgm:pt modelId="{0FA2D36B-7070-42B1-B5FE-CB0E62C42C6B}" type="pres">
      <dgm:prSet presAssocID="{0E67E390-6CEA-4DF5-B198-1013D6F5BE1D}" presName="ParentSmallAccent" presStyleLbl="fgAcc1" presStyleIdx="2" presStyleCnt="3"/>
      <dgm:spPr/>
    </dgm:pt>
    <dgm:pt modelId="{5FC84F01-A1F5-4CE6-AB0C-50A991DAD1D5}" type="pres">
      <dgm:prSet presAssocID="{0E67E390-6CEA-4DF5-B198-1013D6F5BE1D}" presName="Parent" presStyleLbl="revTx" presStyleIdx="9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D59976-D304-4BEF-854A-FBEACB00B318}" type="pres">
      <dgm:prSet presAssocID="{0E67E390-6CEA-4DF5-B198-1013D6F5BE1D}" presName="childShape" presStyleCnt="0">
        <dgm:presLayoutVars>
          <dgm:chMax val="0"/>
          <dgm:chPref val="0"/>
        </dgm:presLayoutVars>
      </dgm:prSet>
      <dgm:spPr/>
    </dgm:pt>
    <dgm:pt modelId="{A45733F4-02C7-4B1A-B292-ADE5B61EDA3B}" type="pres">
      <dgm:prSet presAssocID="{0B8672EE-1E62-4C42-A86D-30DE831B4049}" presName="childComposite" presStyleCnt="0">
        <dgm:presLayoutVars>
          <dgm:chMax val="0"/>
          <dgm:chPref val="0"/>
        </dgm:presLayoutVars>
      </dgm:prSet>
      <dgm:spPr/>
    </dgm:pt>
    <dgm:pt modelId="{95734CC0-C3DC-4F7E-AEE8-AD66D689A948}" type="pres">
      <dgm:prSet presAssocID="{0B8672EE-1E62-4C42-A86D-30DE831B4049}" presName="ChildAccent" presStyleLbl="solidFgAcc1" presStyleIdx="7" presStyleCnt="10"/>
      <dgm:spPr/>
    </dgm:pt>
    <dgm:pt modelId="{81AF073C-B60E-42C2-8319-03D35DB3390B}" type="pres">
      <dgm:prSet presAssocID="{0B8672EE-1E62-4C42-A86D-30DE831B4049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D9782-5B29-4B99-841B-DCD576F42E2C}" type="pres">
      <dgm:prSet presAssocID="{ACE776FE-0FEC-49BD-ABAF-FBB1D029AC18}" presName="childComposite" presStyleCnt="0">
        <dgm:presLayoutVars>
          <dgm:chMax val="0"/>
          <dgm:chPref val="0"/>
        </dgm:presLayoutVars>
      </dgm:prSet>
      <dgm:spPr/>
    </dgm:pt>
    <dgm:pt modelId="{50E37A7D-C153-4B26-8BD2-AD1ED775BA00}" type="pres">
      <dgm:prSet presAssocID="{ACE776FE-0FEC-49BD-ABAF-FBB1D029AC18}" presName="ChildAccent" presStyleLbl="solidFgAcc1" presStyleIdx="8" presStyleCnt="10"/>
      <dgm:spPr/>
    </dgm:pt>
    <dgm:pt modelId="{9B259697-F621-4670-A21D-075C4459C9E8}" type="pres">
      <dgm:prSet presAssocID="{ACE776FE-0FEC-49BD-ABAF-FBB1D029AC18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41119B-C909-4E99-B220-51ECD499D3BF}" type="pres">
      <dgm:prSet presAssocID="{738683C2-906E-4DAE-993B-C38A200B21B2}" presName="childComposite" presStyleCnt="0">
        <dgm:presLayoutVars>
          <dgm:chMax val="0"/>
          <dgm:chPref val="0"/>
        </dgm:presLayoutVars>
      </dgm:prSet>
      <dgm:spPr/>
    </dgm:pt>
    <dgm:pt modelId="{F5CB4F51-5D44-4703-A270-EC6060FC4E87}" type="pres">
      <dgm:prSet presAssocID="{738683C2-906E-4DAE-993B-C38A200B21B2}" presName="ChildAccent" presStyleLbl="solidFgAcc1" presStyleIdx="9" presStyleCnt="10"/>
      <dgm:spPr/>
    </dgm:pt>
    <dgm:pt modelId="{08CD3766-B894-4B1A-8773-2FD433E6B25F}" type="pres">
      <dgm:prSet presAssocID="{738683C2-906E-4DAE-993B-C38A200B21B2}" presName="Child" presStyleLbl="revTx" presStyleIdx="12" presStyleCnt="13" custLinFactNeighborX="85" custLinFactNeighborY="32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51E0CB-30E9-4846-818C-087BAFBF6767}" type="presOf" srcId="{C6AD3EB1-A9F8-4DF0-BEF9-4E936536A4C9}" destId="{D98BCED8-B666-4104-971D-11A0FADA25FA}" srcOrd="0" destOrd="0" presId="urn:microsoft.com/office/officeart/2008/layout/SquareAccentList"/>
    <dgm:cxn modelId="{D4A09BBF-F853-457A-85F0-4A13A4D0DDF1}" type="presOf" srcId="{ACE776FE-0FEC-49BD-ABAF-FBB1D029AC18}" destId="{9B259697-F621-4670-A21D-075C4459C9E8}" srcOrd="0" destOrd="0" presId="urn:microsoft.com/office/officeart/2008/layout/SquareAccentList"/>
    <dgm:cxn modelId="{CFBAAD3D-FE6E-4629-B457-86DAAF405D15}" type="presOf" srcId="{472F424C-3296-475B-844E-18E7516931D1}" destId="{9FB9CDD5-50FA-44D0-938E-0C77E962AB78}" srcOrd="0" destOrd="0" presId="urn:microsoft.com/office/officeart/2008/layout/SquareAccentList"/>
    <dgm:cxn modelId="{B8DC04F8-5D12-44C3-96E6-1F7CA2E86F6A}" srcId="{C6AD3EB1-A9F8-4DF0-BEF9-4E936536A4C9}" destId="{FD5FECB0-27B7-4B64-BC6D-531DA89F3772}" srcOrd="2" destOrd="0" parTransId="{00D40D65-B085-45FF-885A-7FE1ABDBD8F4}" sibTransId="{8678EBEF-32E2-431A-8689-5644088299FB}"/>
    <dgm:cxn modelId="{BAD1211D-9BA9-4CF9-A489-88C5E853AB13}" type="presOf" srcId="{FD5FECB0-27B7-4B64-BC6D-531DA89F3772}" destId="{7C446CFD-01EA-49B4-8916-258A86D49688}" srcOrd="0" destOrd="0" presId="urn:microsoft.com/office/officeart/2008/layout/SquareAccentList"/>
    <dgm:cxn modelId="{33E132E2-25E7-4294-B919-EE085371C1C5}" type="presOf" srcId="{BA70A7F2-DBD4-4694-9EDF-1E348FD1A536}" destId="{A76B3DCE-68E7-4B39-9413-FCC6E7B97857}" srcOrd="0" destOrd="0" presId="urn:microsoft.com/office/officeart/2008/layout/SquareAccentList"/>
    <dgm:cxn modelId="{4DB7BD93-08CA-4E56-A0B2-507024D4F675}" srcId="{C6AD3EB1-A9F8-4DF0-BEF9-4E936536A4C9}" destId="{CD024C74-EA87-4984-8721-735424E4512A}" srcOrd="1" destOrd="0" parTransId="{CA48C608-331F-4EB8-AA2C-AA7FA022C649}" sibTransId="{49AB2CA6-1EF5-4202-A0EF-B10C198B0760}"/>
    <dgm:cxn modelId="{E2C0521E-C43B-43F0-AE40-FDACF209199C}" type="presOf" srcId="{0E67E390-6CEA-4DF5-B198-1013D6F5BE1D}" destId="{5FC84F01-A1F5-4CE6-AB0C-50A991DAD1D5}" srcOrd="0" destOrd="0" presId="urn:microsoft.com/office/officeart/2008/layout/SquareAccentList"/>
    <dgm:cxn modelId="{E3B05652-8395-444A-B768-060CB6B5B445}" srcId="{0E67E390-6CEA-4DF5-B198-1013D6F5BE1D}" destId="{738683C2-906E-4DAE-993B-C38A200B21B2}" srcOrd="2" destOrd="0" parTransId="{464D3F4D-2FC0-407A-B3AF-DC8C6907E5BD}" sibTransId="{681606BF-F1FA-4CD6-9E1A-DC5CDB4101E0}"/>
    <dgm:cxn modelId="{2BADC1D5-53A1-4B1E-9386-38007B412600}" srcId="{C6AD3EB1-A9F8-4DF0-BEF9-4E936536A4C9}" destId="{2D5814EC-A31E-4518-ADC1-68BC53498D58}" srcOrd="0" destOrd="0" parTransId="{47A38967-3A41-45A7-9558-436F9C68AE3D}" sibTransId="{41790F5A-A2B6-4544-842A-355089D0A9FA}"/>
    <dgm:cxn modelId="{7F540DC4-44BF-4484-8C49-8120F667D082}" srcId="{472F424C-3296-475B-844E-18E7516931D1}" destId="{DFFE3A7E-95E3-4FD4-859A-26F7518D013C}" srcOrd="1" destOrd="0" parTransId="{F89B12E5-7887-471F-AE18-93EF5E8BECF9}" sibTransId="{53736863-F85C-4DE7-A804-FEB3E9776CF3}"/>
    <dgm:cxn modelId="{89B69F09-8576-4718-85E3-02FF62377F20}" type="presOf" srcId="{DFFE3A7E-95E3-4FD4-859A-26F7518D013C}" destId="{956A0CD2-6BC6-4CB4-B87E-290C6F04B34C}" srcOrd="0" destOrd="0" presId="urn:microsoft.com/office/officeart/2008/layout/SquareAccentList"/>
    <dgm:cxn modelId="{1D68C7E5-5851-406F-94EE-014F30B11B09}" type="presOf" srcId="{0B8672EE-1E62-4C42-A86D-30DE831B4049}" destId="{81AF073C-B60E-42C2-8319-03D35DB3390B}" srcOrd="0" destOrd="0" presId="urn:microsoft.com/office/officeart/2008/layout/SquareAccentList"/>
    <dgm:cxn modelId="{CDBC8058-4236-4816-8CC4-3B098BF03DE6}" type="presOf" srcId="{2D5814EC-A31E-4518-ADC1-68BC53498D58}" destId="{4D2CA289-49EA-4BC6-9804-09B57533B0C3}" srcOrd="0" destOrd="0" presId="urn:microsoft.com/office/officeart/2008/layout/SquareAccentList"/>
    <dgm:cxn modelId="{94539F2D-FA6D-459F-A7A4-D955690399E6}" srcId="{DFFE3A7E-95E3-4FD4-859A-26F7518D013C}" destId="{BA70A7F2-DBD4-4694-9EDF-1E348FD1A536}" srcOrd="0" destOrd="0" parTransId="{9950C69B-F4EC-442F-88BE-EAF34D47370D}" sibTransId="{CB915EB2-BE40-40C8-B86C-4F46C8CB8FF5}"/>
    <dgm:cxn modelId="{646722A5-2D78-4081-83F5-E764BE77B283}" type="presOf" srcId="{4660264B-BEDB-48BB-9817-ABFE3BE8F6D7}" destId="{F30339E3-8E2E-4FAF-A72C-6D7B94E19808}" srcOrd="0" destOrd="0" presId="urn:microsoft.com/office/officeart/2008/layout/SquareAccentList"/>
    <dgm:cxn modelId="{E67DC575-F876-4582-B5AB-D82233C01C58}" type="presOf" srcId="{738683C2-906E-4DAE-993B-C38A200B21B2}" destId="{08CD3766-B894-4B1A-8773-2FD433E6B25F}" srcOrd="0" destOrd="0" presId="urn:microsoft.com/office/officeart/2008/layout/SquareAccentList"/>
    <dgm:cxn modelId="{60630BF9-51A4-440D-822D-75DFD4216F78}" srcId="{C6AD3EB1-A9F8-4DF0-BEF9-4E936536A4C9}" destId="{C987F69C-08DC-4ED9-BE21-243F347C3CB7}" srcOrd="3" destOrd="0" parTransId="{C540981C-AEB3-47CA-9224-A47CA9442535}" sibTransId="{D5850EC9-571F-45EE-9292-A853986EDE9B}"/>
    <dgm:cxn modelId="{4BDBB742-6933-4EA4-A0D9-0F5842C3B849}" srcId="{DFFE3A7E-95E3-4FD4-859A-26F7518D013C}" destId="{4660264B-BEDB-48BB-9817-ABFE3BE8F6D7}" srcOrd="2" destOrd="0" parTransId="{DE846D60-C6A9-4A1D-BE5C-C5F50D4E25F5}" sibTransId="{41B35586-AF66-4783-9306-18E9B4092DDE}"/>
    <dgm:cxn modelId="{FA9674CA-960B-4D00-A41D-88CE063E854D}" srcId="{0E67E390-6CEA-4DF5-B198-1013D6F5BE1D}" destId="{ACE776FE-0FEC-49BD-ABAF-FBB1D029AC18}" srcOrd="1" destOrd="0" parTransId="{9B8B0384-2826-4744-83C5-83F9F7F61C9D}" sibTransId="{3BF1B28E-CC26-411B-BC0E-D0A8A7A2C260}"/>
    <dgm:cxn modelId="{311D83EC-5570-4542-89B5-C52DCB4C5A07}" srcId="{0E67E390-6CEA-4DF5-B198-1013D6F5BE1D}" destId="{0B8672EE-1E62-4C42-A86D-30DE831B4049}" srcOrd="0" destOrd="0" parTransId="{CAE7B877-90B3-4949-9C80-6F480E89341E}" sibTransId="{EFADAB49-B2CC-4982-B9E8-DFA492ABD65D}"/>
    <dgm:cxn modelId="{008D6026-49F5-4FD6-A168-76C548019D92}" srcId="{DFFE3A7E-95E3-4FD4-859A-26F7518D013C}" destId="{A9C4CAA4-C2EF-45FB-B44C-D3C8C78F45B1}" srcOrd="1" destOrd="0" parTransId="{6EF7AB7B-B6FA-4232-AC5B-BEEBE2E84A1D}" sibTransId="{FC843221-D4DA-4410-A4CB-28A9628E2803}"/>
    <dgm:cxn modelId="{E38DC22C-8009-4935-B1A9-D43BEB128374}" srcId="{472F424C-3296-475B-844E-18E7516931D1}" destId="{0E67E390-6CEA-4DF5-B198-1013D6F5BE1D}" srcOrd="2" destOrd="0" parTransId="{AA361EA7-993D-4911-9B99-8715FA894632}" sibTransId="{2AB18878-507D-40F0-89FA-AF507581CFEF}"/>
    <dgm:cxn modelId="{88E2A223-CCFE-454E-843D-95778657D480}" type="presOf" srcId="{C987F69C-08DC-4ED9-BE21-243F347C3CB7}" destId="{184A4BC6-9689-41FE-8D6E-F5437C4625EA}" srcOrd="0" destOrd="0" presId="urn:microsoft.com/office/officeart/2008/layout/SquareAccentList"/>
    <dgm:cxn modelId="{40620657-3F52-4EA7-9646-D6BCDB2385D0}" type="presOf" srcId="{A9C4CAA4-C2EF-45FB-B44C-D3C8C78F45B1}" destId="{1ADDDEE2-9101-4D1D-BC27-F1A6A5B7DDF8}" srcOrd="0" destOrd="0" presId="urn:microsoft.com/office/officeart/2008/layout/SquareAccentList"/>
    <dgm:cxn modelId="{4F5871DC-78B5-42DA-9B33-51CE49FEFFB0}" type="presOf" srcId="{CD024C74-EA87-4984-8721-735424E4512A}" destId="{BCD630E5-5E32-470F-8AFF-6F576D4946ED}" srcOrd="0" destOrd="0" presId="urn:microsoft.com/office/officeart/2008/layout/SquareAccentList"/>
    <dgm:cxn modelId="{1DA14BB1-C589-4EDA-92B0-3F5F6FB9A339}" srcId="{472F424C-3296-475B-844E-18E7516931D1}" destId="{C6AD3EB1-A9F8-4DF0-BEF9-4E936536A4C9}" srcOrd="0" destOrd="0" parTransId="{CCDFDDE5-4C5E-45B5-BCE1-B24C88FF5210}" sibTransId="{4E76CDE4-A3CE-4A11-8D91-822704A77DF3}"/>
    <dgm:cxn modelId="{EDF393C8-BF31-4651-A376-A12929F50F9C}" type="presParOf" srcId="{9FB9CDD5-50FA-44D0-938E-0C77E962AB78}" destId="{CC51B2DA-1FA5-4D4B-B32C-94332585FE7F}" srcOrd="0" destOrd="0" presId="urn:microsoft.com/office/officeart/2008/layout/SquareAccentList"/>
    <dgm:cxn modelId="{DD80D04D-17C9-46BD-A838-F6ECE03CBCF4}" type="presParOf" srcId="{CC51B2DA-1FA5-4D4B-B32C-94332585FE7F}" destId="{77C83D42-43A4-480D-A3DE-6C8365DCFE3F}" srcOrd="0" destOrd="0" presId="urn:microsoft.com/office/officeart/2008/layout/SquareAccentList"/>
    <dgm:cxn modelId="{5DBDDAEC-6EAF-459E-81A6-48E94665B8AF}" type="presParOf" srcId="{77C83D42-43A4-480D-A3DE-6C8365DCFE3F}" destId="{F3156693-D4F2-4AF8-9B2D-25EEA61D6ACD}" srcOrd="0" destOrd="0" presId="urn:microsoft.com/office/officeart/2008/layout/SquareAccentList"/>
    <dgm:cxn modelId="{CAD42BA2-A6FF-40B4-AEB3-9B60A1D6A561}" type="presParOf" srcId="{77C83D42-43A4-480D-A3DE-6C8365DCFE3F}" destId="{08F731F1-CA32-499D-8F53-3C4F332C8C16}" srcOrd="1" destOrd="0" presId="urn:microsoft.com/office/officeart/2008/layout/SquareAccentList"/>
    <dgm:cxn modelId="{683D01FC-E1B4-47D8-AA54-352D68AAC6FB}" type="presParOf" srcId="{77C83D42-43A4-480D-A3DE-6C8365DCFE3F}" destId="{D98BCED8-B666-4104-971D-11A0FADA25FA}" srcOrd="2" destOrd="0" presId="urn:microsoft.com/office/officeart/2008/layout/SquareAccentList"/>
    <dgm:cxn modelId="{A9C3E67C-AA44-4C8E-8FF3-1C01AB666D8C}" type="presParOf" srcId="{CC51B2DA-1FA5-4D4B-B32C-94332585FE7F}" destId="{DCFAA087-D557-4527-8B13-45FED5BF40B7}" srcOrd="1" destOrd="0" presId="urn:microsoft.com/office/officeart/2008/layout/SquareAccentList"/>
    <dgm:cxn modelId="{8D984BFA-8BB1-4DE1-B907-94366171FAB1}" type="presParOf" srcId="{DCFAA087-D557-4527-8B13-45FED5BF40B7}" destId="{6C022AFA-585D-4139-9BCD-E77AE1BF10F0}" srcOrd="0" destOrd="0" presId="urn:microsoft.com/office/officeart/2008/layout/SquareAccentList"/>
    <dgm:cxn modelId="{B031F07D-084B-48B9-B688-A22397F681A7}" type="presParOf" srcId="{6C022AFA-585D-4139-9BCD-E77AE1BF10F0}" destId="{7DB6B6E6-69BC-477B-A99D-2BAE474B25E0}" srcOrd="0" destOrd="0" presId="urn:microsoft.com/office/officeart/2008/layout/SquareAccentList"/>
    <dgm:cxn modelId="{588764D7-66BC-493B-93E9-5139B4C3F25D}" type="presParOf" srcId="{6C022AFA-585D-4139-9BCD-E77AE1BF10F0}" destId="{4D2CA289-49EA-4BC6-9804-09B57533B0C3}" srcOrd="1" destOrd="0" presId="urn:microsoft.com/office/officeart/2008/layout/SquareAccentList"/>
    <dgm:cxn modelId="{5C5A7A3C-F5E0-4416-89EE-7367C3C3CD04}" type="presParOf" srcId="{DCFAA087-D557-4527-8B13-45FED5BF40B7}" destId="{AD664FCE-E2F2-4B2C-B490-E6FB07DD4079}" srcOrd="1" destOrd="0" presId="urn:microsoft.com/office/officeart/2008/layout/SquareAccentList"/>
    <dgm:cxn modelId="{BDFA09B9-146C-44E7-BD0B-6D581B29353E}" type="presParOf" srcId="{AD664FCE-E2F2-4B2C-B490-E6FB07DD4079}" destId="{521FB370-D03A-4A9F-9191-DC9C5695CB38}" srcOrd="0" destOrd="0" presId="urn:microsoft.com/office/officeart/2008/layout/SquareAccentList"/>
    <dgm:cxn modelId="{C4A574E1-2D47-4D3A-A434-03658133FEB5}" type="presParOf" srcId="{AD664FCE-E2F2-4B2C-B490-E6FB07DD4079}" destId="{BCD630E5-5E32-470F-8AFF-6F576D4946ED}" srcOrd="1" destOrd="0" presId="urn:microsoft.com/office/officeart/2008/layout/SquareAccentList"/>
    <dgm:cxn modelId="{5FDDC2A3-B3F0-407E-AE9B-3A22EC652C27}" type="presParOf" srcId="{DCFAA087-D557-4527-8B13-45FED5BF40B7}" destId="{C478DFE1-DFFA-41E1-8D89-E7F2E2102AFB}" srcOrd="2" destOrd="0" presId="urn:microsoft.com/office/officeart/2008/layout/SquareAccentList"/>
    <dgm:cxn modelId="{A4FEADCD-8FDB-4866-990F-99C2292A268B}" type="presParOf" srcId="{C478DFE1-DFFA-41E1-8D89-E7F2E2102AFB}" destId="{6FF97D0D-2DCD-47BD-9606-55AA35507B03}" srcOrd="0" destOrd="0" presId="urn:microsoft.com/office/officeart/2008/layout/SquareAccentList"/>
    <dgm:cxn modelId="{3194C8DD-375E-4081-8366-F7ADFA7DE074}" type="presParOf" srcId="{C478DFE1-DFFA-41E1-8D89-E7F2E2102AFB}" destId="{7C446CFD-01EA-49B4-8916-258A86D49688}" srcOrd="1" destOrd="0" presId="urn:microsoft.com/office/officeart/2008/layout/SquareAccentList"/>
    <dgm:cxn modelId="{B8982750-20DA-49B4-ACF6-D55DB43130BB}" type="presParOf" srcId="{DCFAA087-D557-4527-8B13-45FED5BF40B7}" destId="{E292F09E-D650-4CC2-9AB9-BECC077CF283}" srcOrd="3" destOrd="0" presId="urn:microsoft.com/office/officeart/2008/layout/SquareAccentList"/>
    <dgm:cxn modelId="{26A6D59C-610F-4CEE-BE69-DE725C044BC6}" type="presParOf" srcId="{E292F09E-D650-4CC2-9AB9-BECC077CF283}" destId="{C164D70E-DA29-46AF-B9DF-D9B5A781D17C}" srcOrd="0" destOrd="0" presId="urn:microsoft.com/office/officeart/2008/layout/SquareAccentList"/>
    <dgm:cxn modelId="{41CB0701-5843-48F2-BDC8-94E62BA8FDF3}" type="presParOf" srcId="{E292F09E-D650-4CC2-9AB9-BECC077CF283}" destId="{184A4BC6-9689-41FE-8D6E-F5437C4625EA}" srcOrd="1" destOrd="0" presId="urn:microsoft.com/office/officeart/2008/layout/SquareAccentList"/>
    <dgm:cxn modelId="{D2715D0C-17E9-41DC-BF80-F77DA59E9698}" type="presParOf" srcId="{9FB9CDD5-50FA-44D0-938E-0C77E962AB78}" destId="{F4C351B0-769F-4247-9648-BBD7AEE63360}" srcOrd="1" destOrd="0" presId="urn:microsoft.com/office/officeart/2008/layout/SquareAccentList"/>
    <dgm:cxn modelId="{7214E9ED-5317-4260-BBE0-A3AB0E2315B0}" type="presParOf" srcId="{F4C351B0-769F-4247-9648-BBD7AEE63360}" destId="{A9DEFEFF-4DA1-43E4-AA5D-2A7868DD5B30}" srcOrd="0" destOrd="0" presId="urn:microsoft.com/office/officeart/2008/layout/SquareAccentList"/>
    <dgm:cxn modelId="{AFD40A33-EC64-41A5-BD92-A1CEBD739231}" type="presParOf" srcId="{A9DEFEFF-4DA1-43E4-AA5D-2A7868DD5B30}" destId="{4967C0C8-7697-4ECD-93E0-CD3A97147C4A}" srcOrd="0" destOrd="0" presId="urn:microsoft.com/office/officeart/2008/layout/SquareAccentList"/>
    <dgm:cxn modelId="{227B9958-D1E9-4C35-BE1C-F3F601C94BAA}" type="presParOf" srcId="{A9DEFEFF-4DA1-43E4-AA5D-2A7868DD5B30}" destId="{1603822F-4D90-4F7F-AA8B-BA1DEDA5227B}" srcOrd="1" destOrd="0" presId="urn:microsoft.com/office/officeart/2008/layout/SquareAccentList"/>
    <dgm:cxn modelId="{4A8AD9BA-ED07-42D9-8121-70AD99099E85}" type="presParOf" srcId="{A9DEFEFF-4DA1-43E4-AA5D-2A7868DD5B30}" destId="{956A0CD2-6BC6-4CB4-B87E-290C6F04B34C}" srcOrd="2" destOrd="0" presId="urn:microsoft.com/office/officeart/2008/layout/SquareAccentList"/>
    <dgm:cxn modelId="{FFDD340E-C0B3-488F-98AB-F93B87E8848F}" type="presParOf" srcId="{F4C351B0-769F-4247-9648-BBD7AEE63360}" destId="{2A2384A2-3128-416B-B0A6-9ABE276F22D5}" srcOrd="1" destOrd="0" presId="urn:microsoft.com/office/officeart/2008/layout/SquareAccentList"/>
    <dgm:cxn modelId="{AF4D7C02-647D-4B81-A609-478ABB2EF57D}" type="presParOf" srcId="{2A2384A2-3128-416B-B0A6-9ABE276F22D5}" destId="{FA57C6BE-4437-4468-92FB-757402C3BD87}" srcOrd="0" destOrd="0" presId="urn:microsoft.com/office/officeart/2008/layout/SquareAccentList"/>
    <dgm:cxn modelId="{F10A4B23-8B62-4BA9-AACD-6B045A22BF86}" type="presParOf" srcId="{FA57C6BE-4437-4468-92FB-757402C3BD87}" destId="{C465FEF9-22E5-4FAC-9863-B1687CD9C241}" srcOrd="0" destOrd="0" presId="urn:microsoft.com/office/officeart/2008/layout/SquareAccentList"/>
    <dgm:cxn modelId="{9F6547EC-867E-40D0-84F9-F6BC6C391AFD}" type="presParOf" srcId="{FA57C6BE-4437-4468-92FB-757402C3BD87}" destId="{A76B3DCE-68E7-4B39-9413-FCC6E7B97857}" srcOrd="1" destOrd="0" presId="urn:microsoft.com/office/officeart/2008/layout/SquareAccentList"/>
    <dgm:cxn modelId="{E4BC3DCD-146B-41F3-9CDF-A1A62D36E75B}" type="presParOf" srcId="{2A2384A2-3128-416B-B0A6-9ABE276F22D5}" destId="{9E98BFE8-4F46-4123-A9A1-EB89276771C0}" srcOrd="1" destOrd="0" presId="urn:microsoft.com/office/officeart/2008/layout/SquareAccentList"/>
    <dgm:cxn modelId="{FEEE7969-56B9-4994-9FC9-4C239406AF63}" type="presParOf" srcId="{9E98BFE8-4F46-4123-A9A1-EB89276771C0}" destId="{57D894FC-8DF2-40E0-AACC-CE2148EDC856}" srcOrd="0" destOrd="0" presId="urn:microsoft.com/office/officeart/2008/layout/SquareAccentList"/>
    <dgm:cxn modelId="{40C22BF5-BAA3-4962-8B2C-9E9126F00B69}" type="presParOf" srcId="{9E98BFE8-4F46-4123-A9A1-EB89276771C0}" destId="{1ADDDEE2-9101-4D1D-BC27-F1A6A5B7DDF8}" srcOrd="1" destOrd="0" presId="urn:microsoft.com/office/officeart/2008/layout/SquareAccentList"/>
    <dgm:cxn modelId="{F9BBC2BF-CA1A-49D7-902A-C9EC09756E2F}" type="presParOf" srcId="{2A2384A2-3128-416B-B0A6-9ABE276F22D5}" destId="{B2C7EE60-4430-43CB-8FF8-39EDBE410DB8}" srcOrd="2" destOrd="0" presId="urn:microsoft.com/office/officeart/2008/layout/SquareAccentList"/>
    <dgm:cxn modelId="{0763CDC9-3187-4589-BF31-C315A0F6DDCD}" type="presParOf" srcId="{B2C7EE60-4430-43CB-8FF8-39EDBE410DB8}" destId="{1753C641-82CC-4575-9EF5-D2D9EEBE6B47}" srcOrd="0" destOrd="0" presId="urn:microsoft.com/office/officeart/2008/layout/SquareAccentList"/>
    <dgm:cxn modelId="{492461B0-0EDD-43EF-ADB3-8926D558F712}" type="presParOf" srcId="{B2C7EE60-4430-43CB-8FF8-39EDBE410DB8}" destId="{F30339E3-8E2E-4FAF-A72C-6D7B94E19808}" srcOrd="1" destOrd="0" presId="urn:microsoft.com/office/officeart/2008/layout/SquareAccentList"/>
    <dgm:cxn modelId="{BA3D3015-915C-4532-BCE7-068538C33944}" type="presParOf" srcId="{9FB9CDD5-50FA-44D0-938E-0C77E962AB78}" destId="{827BB862-CAC7-4486-85CB-CAFD7B14DF9A}" srcOrd="2" destOrd="0" presId="urn:microsoft.com/office/officeart/2008/layout/SquareAccentList"/>
    <dgm:cxn modelId="{FEFAD9A4-B84A-4F90-8F44-156210FB3315}" type="presParOf" srcId="{827BB862-CAC7-4486-85CB-CAFD7B14DF9A}" destId="{1AA330E7-B031-4DE8-8E20-E46F22FD56AE}" srcOrd="0" destOrd="0" presId="urn:microsoft.com/office/officeart/2008/layout/SquareAccentList"/>
    <dgm:cxn modelId="{1D68EC31-EE03-45BF-9E7A-2FFCCD2154F7}" type="presParOf" srcId="{1AA330E7-B031-4DE8-8E20-E46F22FD56AE}" destId="{8F7E4240-6B01-408E-B8E9-F20E6AC4C690}" srcOrd="0" destOrd="0" presId="urn:microsoft.com/office/officeart/2008/layout/SquareAccentList"/>
    <dgm:cxn modelId="{69D2BCDD-5658-46D1-95D2-3624D5E66E42}" type="presParOf" srcId="{1AA330E7-B031-4DE8-8E20-E46F22FD56AE}" destId="{0FA2D36B-7070-42B1-B5FE-CB0E62C42C6B}" srcOrd="1" destOrd="0" presId="urn:microsoft.com/office/officeart/2008/layout/SquareAccentList"/>
    <dgm:cxn modelId="{E817142F-D4DB-4E2C-91D5-6CF3C04E29DA}" type="presParOf" srcId="{1AA330E7-B031-4DE8-8E20-E46F22FD56AE}" destId="{5FC84F01-A1F5-4CE6-AB0C-50A991DAD1D5}" srcOrd="2" destOrd="0" presId="urn:microsoft.com/office/officeart/2008/layout/SquareAccentList"/>
    <dgm:cxn modelId="{DCD3FAC2-886B-4260-B133-9F0255B59EF3}" type="presParOf" srcId="{827BB862-CAC7-4486-85CB-CAFD7B14DF9A}" destId="{F1D59976-D304-4BEF-854A-FBEACB00B318}" srcOrd="1" destOrd="0" presId="urn:microsoft.com/office/officeart/2008/layout/SquareAccentList"/>
    <dgm:cxn modelId="{92FEFC52-A551-4242-A13D-6C49C1B7305F}" type="presParOf" srcId="{F1D59976-D304-4BEF-854A-FBEACB00B318}" destId="{A45733F4-02C7-4B1A-B292-ADE5B61EDA3B}" srcOrd="0" destOrd="0" presId="urn:microsoft.com/office/officeart/2008/layout/SquareAccentList"/>
    <dgm:cxn modelId="{C86F8C80-9C31-42F7-B4B6-E2C79379DFCE}" type="presParOf" srcId="{A45733F4-02C7-4B1A-B292-ADE5B61EDA3B}" destId="{95734CC0-C3DC-4F7E-AEE8-AD66D689A948}" srcOrd="0" destOrd="0" presId="urn:microsoft.com/office/officeart/2008/layout/SquareAccentList"/>
    <dgm:cxn modelId="{5E845DCC-03BC-4AA5-B12A-73B6EF75FEA0}" type="presParOf" srcId="{A45733F4-02C7-4B1A-B292-ADE5B61EDA3B}" destId="{81AF073C-B60E-42C2-8319-03D35DB3390B}" srcOrd="1" destOrd="0" presId="urn:microsoft.com/office/officeart/2008/layout/SquareAccentList"/>
    <dgm:cxn modelId="{0DE27BA6-0FF6-44CF-876E-A71AAEAAC2CC}" type="presParOf" srcId="{F1D59976-D304-4BEF-854A-FBEACB00B318}" destId="{1A9D9782-5B29-4B99-841B-DCD576F42E2C}" srcOrd="1" destOrd="0" presId="urn:microsoft.com/office/officeart/2008/layout/SquareAccentList"/>
    <dgm:cxn modelId="{9AF081AE-5123-4555-BAF0-4467B8DBD84E}" type="presParOf" srcId="{1A9D9782-5B29-4B99-841B-DCD576F42E2C}" destId="{50E37A7D-C153-4B26-8BD2-AD1ED775BA00}" srcOrd="0" destOrd="0" presId="urn:microsoft.com/office/officeart/2008/layout/SquareAccentList"/>
    <dgm:cxn modelId="{5A7871B8-B343-4180-8118-FC43D4EE644D}" type="presParOf" srcId="{1A9D9782-5B29-4B99-841B-DCD576F42E2C}" destId="{9B259697-F621-4670-A21D-075C4459C9E8}" srcOrd="1" destOrd="0" presId="urn:microsoft.com/office/officeart/2008/layout/SquareAccentList"/>
    <dgm:cxn modelId="{BFF3793B-53D6-4253-BAAF-ED40D58E12B1}" type="presParOf" srcId="{F1D59976-D304-4BEF-854A-FBEACB00B318}" destId="{6F41119B-C909-4E99-B220-51ECD499D3BF}" srcOrd="2" destOrd="0" presId="urn:microsoft.com/office/officeart/2008/layout/SquareAccentList"/>
    <dgm:cxn modelId="{9071AA7D-EA71-45CC-BAA1-775BD5BAF409}" type="presParOf" srcId="{6F41119B-C909-4E99-B220-51ECD499D3BF}" destId="{F5CB4F51-5D44-4703-A270-EC6060FC4E87}" srcOrd="0" destOrd="0" presId="urn:microsoft.com/office/officeart/2008/layout/SquareAccentList"/>
    <dgm:cxn modelId="{26972134-BC24-423C-87AE-D88143DDFA47}" type="presParOf" srcId="{6F41119B-C909-4E99-B220-51ECD499D3BF}" destId="{08CD3766-B894-4B1A-8773-2FD433E6B25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5971F5-564F-409D-A2F2-FCCD19A394B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F93811D-2386-48AD-B2D5-A6F6C21B3E00}">
      <dgm:prSet phldrT="[Texto]" phldr="1"/>
      <dgm:spPr/>
      <dgm:t>
        <a:bodyPr/>
        <a:lstStyle/>
        <a:p>
          <a:endParaRPr lang="es-EC"/>
        </a:p>
      </dgm:t>
    </dgm:pt>
    <dgm:pt modelId="{20143259-3D31-432F-AB0C-9DAB945A52AF}" type="parTrans" cxnId="{8019D1A3-4FF3-41D1-9429-4C329C8DE58F}">
      <dgm:prSet/>
      <dgm:spPr/>
      <dgm:t>
        <a:bodyPr/>
        <a:lstStyle/>
        <a:p>
          <a:endParaRPr lang="es-EC"/>
        </a:p>
      </dgm:t>
    </dgm:pt>
    <dgm:pt modelId="{A994C623-E7A7-4F0C-9B64-F15DF2826575}" type="sibTrans" cxnId="{8019D1A3-4FF3-41D1-9429-4C329C8DE58F}">
      <dgm:prSet/>
      <dgm:spPr/>
      <dgm:t>
        <a:bodyPr/>
        <a:lstStyle/>
        <a:p>
          <a:endParaRPr lang="es-EC"/>
        </a:p>
      </dgm:t>
    </dgm:pt>
    <dgm:pt modelId="{A58B14A0-3DDC-492B-A537-0F9310159834}">
      <dgm:prSet phldrT="[Texto]"/>
      <dgm:spPr/>
      <dgm:t>
        <a:bodyPr/>
        <a:lstStyle/>
        <a:p>
          <a:r>
            <a:rPr lang="es-ES" dirty="0" smtClean="0"/>
            <a:t>Importadoras buscan su desarrollo en el ámbito internacional. Este antecedente presenta una oportunidad para los profesionales en comercio </a:t>
          </a:r>
          <a:r>
            <a:rPr lang="es-ES" dirty="0" err="1" smtClean="0"/>
            <a:t>exterioR</a:t>
          </a:r>
          <a:endParaRPr lang="es-EC" dirty="0"/>
        </a:p>
      </dgm:t>
    </dgm:pt>
    <dgm:pt modelId="{47515D5E-268F-4272-9AA1-FBE7885FEC32}" type="parTrans" cxnId="{5E5510F7-54FC-4D0A-A04C-DB8B22C65C52}">
      <dgm:prSet/>
      <dgm:spPr/>
      <dgm:t>
        <a:bodyPr/>
        <a:lstStyle/>
        <a:p>
          <a:endParaRPr lang="es-EC"/>
        </a:p>
      </dgm:t>
    </dgm:pt>
    <dgm:pt modelId="{7D019DAB-3561-4B87-9B8B-E8EF61985CCD}" type="sibTrans" cxnId="{5E5510F7-54FC-4D0A-A04C-DB8B22C65C52}">
      <dgm:prSet/>
      <dgm:spPr/>
      <dgm:t>
        <a:bodyPr/>
        <a:lstStyle/>
        <a:p>
          <a:endParaRPr lang="es-EC"/>
        </a:p>
      </dgm:t>
    </dgm:pt>
    <dgm:pt modelId="{34DAFADD-5C0B-41FA-9F02-1FFD96E6E603}">
      <dgm:prSet phldrT="[Texto]" phldr="1"/>
      <dgm:spPr/>
      <dgm:t>
        <a:bodyPr/>
        <a:lstStyle/>
        <a:p>
          <a:endParaRPr lang="es-EC"/>
        </a:p>
      </dgm:t>
    </dgm:pt>
    <dgm:pt modelId="{9A4EE7F5-D5EB-4790-8BEC-2B32CA97BB0C}" type="parTrans" cxnId="{A140D108-5835-474D-8581-06B749E9DFE7}">
      <dgm:prSet/>
      <dgm:spPr/>
      <dgm:t>
        <a:bodyPr/>
        <a:lstStyle/>
        <a:p>
          <a:endParaRPr lang="es-EC"/>
        </a:p>
      </dgm:t>
    </dgm:pt>
    <dgm:pt modelId="{C2089B14-194F-40E4-9F18-FABD6A36D08B}" type="sibTrans" cxnId="{A140D108-5835-474D-8581-06B749E9DFE7}">
      <dgm:prSet/>
      <dgm:spPr/>
      <dgm:t>
        <a:bodyPr/>
        <a:lstStyle/>
        <a:p>
          <a:endParaRPr lang="es-EC"/>
        </a:p>
      </dgm:t>
    </dgm:pt>
    <dgm:pt modelId="{E37B697D-6E3F-42D9-B788-154308C0F49D}">
      <dgm:prSet phldrT="[Texto]"/>
      <dgm:spPr/>
      <dgm:t>
        <a:bodyPr/>
        <a:lstStyle/>
        <a:p>
          <a:r>
            <a:rPr lang="es-ES" dirty="0" smtClean="0"/>
            <a:t>Factibilidad de ingreso al mercado con una empresa de servicios en comercio exterior</a:t>
          </a:r>
          <a:endParaRPr lang="es-EC" dirty="0"/>
        </a:p>
      </dgm:t>
    </dgm:pt>
    <dgm:pt modelId="{D62E3BF2-A5D9-47F9-8D1F-11C86F7D41FD}" type="parTrans" cxnId="{E0354214-6D1B-4BB4-9AA3-41D2F91F3BB9}">
      <dgm:prSet/>
      <dgm:spPr/>
      <dgm:t>
        <a:bodyPr/>
        <a:lstStyle/>
        <a:p>
          <a:endParaRPr lang="es-EC"/>
        </a:p>
      </dgm:t>
    </dgm:pt>
    <dgm:pt modelId="{1388887F-D4AB-44E2-97D9-7EF40133631E}" type="sibTrans" cxnId="{E0354214-6D1B-4BB4-9AA3-41D2F91F3BB9}">
      <dgm:prSet/>
      <dgm:spPr/>
      <dgm:t>
        <a:bodyPr/>
        <a:lstStyle/>
        <a:p>
          <a:endParaRPr lang="es-EC"/>
        </a:p>
      </dgm:t>
    </dgm:pt>
    <dgm:pt modelId="{3A84D909-6DEE-4D2B-8B57-67E192BD9271}">
      <dgm:prSet phldrT="[Texto]" phldr="1"/>
      <dgm:spPr/>
      <dgm:t>
        <a:bodyPr/>
        <a:lstStyle/>
        <a:p>
          <a:endParaRPr lang="es-EC"/>
        </a:p>
      </dgm:t>
    </dgm:pt>
    <dgm:pt modelId="{85FA927F-BB28-40DA-B05C-BF2767D74719}" type="parTrans" cxnId="{B93F3713-0D81-4B63-B118-D71456331208}">
      <dgm:prSet/>
      <dgm:spPr/>
      <dgm:t>
        <a:bodyPr/>
        <a:lstStyle/>
        <a:p>
          <a:endParaRPr lang="es-EC"/>
        </a:p>
      </dgm:t>
    </dgm:pt>
    <dgm:pt modelId="{9AF2F2AD-BBB5-4DCE-A001-BD2B1CD7D2B3}" type="sibTrans" cxnId="{B93F3713-0D81-4B63-B118-D71456331208}">
      <dgm:prSet/>
      <dgm:spPr/>
      <dgm:t>
        <a:bodyPr/>
        <a:lstStyle/>
        <a:p>
          <a:endParaRPr lang="es-EC"/>
        </a:p>
      </dgm:t>
    </dgm:pt>
    <dgm:pt modelId="{3EE91E67-7FE7-44A3-92F0-2DB666DF87C8}">
      <dgm:prSet phldrT="[Texto]"/>
      <dgm:spPr/>
      <dgm:t>
        <a:bodyPr/>
        <a:lstStyle/>
        <a:p>
          <a:r>
            <a:rPr lang="es-ES" dirty="0" smtClean="0"/>
            <a:t>Principales de la empresa se enfocarán en el transporte internacional y la asesoría en comercio exterior</a:t>
          </a:r>
          <a:endParaRPr lang="es-EC" dirty="0"/>
        </a:p>
      </dgm:t>
    </dgm:pt>
    <dgm:pt modelId="{AED20E52-48B0-469C-834F-65DA215F2171}" type="parTrans" cxnId="{9F39379C-C157-4F96-A0E2-5CA45C08AEEA}">
      <dgm:prSet/>
      <dgm:spPr/>
      <dgm:t>
        <a:bodyPr/>
        <a:lstStyle/>
        <a:p>
          <a:endParaRPr lang="es-EC"/>
        </a:p>
      </dgm:t>
    </dgm:pt>
    <dgm:pt modelId="{B49A69F2-5B85-4B65-8711-A525C46586BB}" type="sibTrans" cxnId="{9F39379C-C157-4F96-A0E2-5CA45C08AEEA}">
      <dgm:prSet/>
      <dgm:spPr/>
      <dgm:t>
        <a:bodyPr/>
        <a:lstStyle/>
        <a:p>
          <a:endParaRPr lang="es-EC"/>
        </a:p>
      </dgm:t>
    </dgm:pt>
    <dgm:pt modelId="{FB8F2D02-7ED8-4D85-BA95-6CA3BFA98668}" type="pres">
      <dgm:prSet presAssocID="{CF5971F5-564F-409D-A2F2-FCCD19A394BE}" presName="Name0" presStyleCnt="0">
        <dgm:presLayoutVars>
          <dgm:dir/>
          <dgm:animLvl val="lvl"/>
          <dgm:resizeHandles val="exact"/>
        </dgm:presLayoutVars>
      </dgm:prSet>
      <dgm:spPr/>
    </dgm:pt>
    <dgm:pt modelId="{409FC914-50BE-4DA1-896E-879F289AA650}" type="pres">
      <dgm:prSet presAssocID="{7F93811D-2386-48AD-B2D5-A6F6C21B3E00}" presName="composite" presStyleCnt="0"/>
      <dgm:spPr/>
    </dgm:pt>
    <dgm:pt modelId="{36FAE8DB-90DB-437B-A4CF-66335176EE85}" type="pres">
      <dgm:prSet presAssocID="{7F93811D-2386-48AD-B2D5-A6F6C21B3E0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7F5BA0B-575D-42AB-B555-9A14399720CA}" type="pres">
      <dgm:prSet presAssocID="{7F93811D-2386-48AD-B2D5-A6F6C21B3E0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415DFD-16CA-4832-955E-3CEDE0C63863}" type="pres">
      <dgm:prSet presAssocID="{A994C623-E7A7-4F0C-9B64-F15DF2826575}" presName="space" presStyleCnt="0"/>
      <dgm:spPr/>
    </dgm:pt>
    <dgm:pt modelId="{345BD36F-C6BF-4985-82EC-9528728329B8}" type="pres">
      <dgm:prSet presAssocID="{34DAFADD-5C0B-41FA-9F02-1FFD96E6E603}" presName="composite" presStyleCnt="0"/>
      <dgm:spPr/>
    </dgm:pt>
    <dgm:pt modelId="{6E4D9C1A-2A63-4745-8F89-80D7FED9C7DE}" type="pres">
      <dgm:prSet presAssocID="{34DAFADD-5C0B-41FA-9F02-1FFD96E6E6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0822DFF-6752-4CA9-83E8-D3E701CA75C9}" type="pres">
      <dgm:prSet presAssocID="{34DAFADD-5C0B-41FA-9F02-1FFD96E6E6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B86D1-72D7-4B9B-8ACB-A06FEA05651F}" type="pres">
      <dgm:prSet presAssocID="{C2089B14-194F-40E4-9F18-FABD6A36D08B}" presName="space" presStyleCnt="0"/>
      <dgm:spPr/>
    </dgm:pt>
    <dgm:pt modelId="{6507261D-AF5E-4313-A9BF-5DD415C19A06}" type="pres">
      <dgm:prSet presAssocID="{3A84D909-6DEE-4D2B-8B57-67E192BD9271}" presName="composite" presStyleCnt="0"/>
      <dgm:spPr/>
    </dgm:pt>
    <dgm:pt modelId="{28D744F8-5C0D-4877-85BD-23D9EECDD664}" type="pres">
      <dgm:prSet presAssocID="{3A84D909-6DEE-4D2B-8B57-67E192BD92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11A3C52-D37D-4718-9894-D217A6A722BA}" type="pres">
      <dgm:prSet presAssocID="{3A84D909-6DEE-4D2B-8B57-67E192BD927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DCB554-18D0-4837-A53D-A17127413EBD}" type="presOf" srcId="{3EE91E67-7FE7-44A3-92F0-2DB666DF87C8}" destId="{111A3C52-D37D-4718-9894-D217A6A722BA}" srcOrd="0" destOrd="0" presId="urn:microsoft.com/office/officeart/2005/8/layout/hList1"/>
    <dgm:cxn modelId="{A7E0680D-1C43-4FC6-AC51-A1CA1524F9DA}" type="presOf" srcId="{CF5971F5-564F-409D-A2F2-FCCD19A394BE}" destId="{FB8F2D02-7ED8-4D85-BA95-6CA3BFA98668}" srcOrd="0" destOrd="0" presId="urn:microsoft.com/office/officeart/2005/8/layout/hList1"/>
    <dgm:cxn modelId="{E627C5C6-9533-4229-8976-33DDBA369BAD}" type="presOf" srcId="{A58B14A0-3DDC-492B-A537-0F9310159834}" destId="{E7F5BA0B-575D-42AB-B555-9A14399720CA}" srcOrd="0" destOrd="0" presId="urn:microsoft.com/office/officeart/2005/8/layout/hList1"/>
    <dgm:cxn modelId="{B93F3713-0D81-4B63-B118-D71456331208}" srcId="{CF5971F5-564F-409D-A2F2-FCCD19A394BE}" destId="{3A84D909-6DEE-4D2B-8B57-67E192BD9271}" srcOrd="2" destOrd="0" parTransId="{85FA927F-BB28-40DA-B05C-BF2767D74719}" sibTransId="{9AF2F2AD-BBB5-4DCE-A001-BD2B1CD7D2B3}"/>
    <dgm:cxn modelId="{5E5510F7-54FC-4D0A-A04C-DB8B22C65C52}" srcId="{7F93811D-2386-48AD-B2D5-A6F6C21B3E00}" destId="{A58B14A0-3DDC-492B-A537-0F9310159834}" srcOrd="0" destOrd="0" parTransId="{47515D5E-268F-4272-9AA1-FBE7885FEC32}" sibTransId="{7D019DAB-3561-4B87-9B8B-E8EF61985CCD}"/>
    <dgm:cxn modelId="{A140D108-5835-474D-8581-06B749E9DFE7}" srcId="{CF5971F5-564F-409D-A2F2-FCCD19A394BE}" destId="{34DAFADD-5C0B-41FA-9F02-1FFD96E6E603}" srcOrd="1" destOrd="0" parTransId="{9A4EE7F5-D5EB-4790-8BEC-2B32CA97BB0C}" sibTransId="{C2089B14-194F-40E4-9F18-FABD6A36D08B}"/>
    <dgm:cxn modelId="{8019D1A3-4FF3-41D1-9429-4C329C8DE58F}" srcId="{CF5971F5-564F-409D-A2F2-FCCD19A394BE}" destId="{7F93811D-2386-48AD-B2D5-A6F6C21B3E00}" srcOrd="0" destOrd="0" parTransId="{20143259-3D31-432F-AB0C-9DAB945A52AF}" sibTransId="{A994C623-E7A7-4F0C-9B64-F15DF2826575}"/>
    <dgm:cxn modelId="{D8A5D188-AF88-4D07-BDDF-992F5969EE7C}" type="presOf" srcId="{E37B697D-6E3F-42D9-B788-154308C0F49D}" destId="{70822DFF-6752-4CA9-83E8-D3E701CA75C9}" srcOrd="0" destOrd="0" presId="urn:microsoft.com/office/officeart/2005/8/layout/hList1"/>
    <dgm:cxn modelId="{E0354214-6D1B-4BB4-9AA3-41D2F91F3BB9}" srcId="{34DAFADD-5C0B-41FA-9F02-1FFD96E6E603}" destId="{E37B697D-6E3F-42D9-B788-154308C0F49D}" srcOrd="0" destOrd="0" parTransId="{D62E3BF2-A5D9-47F9-8D1F-11C86F7D41FD}" sibTransId="{1388887F-D4AB-44E2-97D9-7EF40133631E}"/>
    <dgm:cxn modelId="{91229DCF-B28C-43DF-BC3A-A1E06EA99B2B}" type="presOf" srcId="{7F93811D-2386-48AD-B2D5-A6F6C21B3E00}" destId="{36FAE8DB-90DB-437B-A4CF-66335176EE85}" srcOrd="0" destOrd="0" presId="urn:microsoft.com/office/officeart/2005/8/layout/hList1"/>
    <dgm:cxn modelId="{9F39379C-C157-4F96-A0E2-5CA45C08AEEA}" srcId="{3A84D909-6DEE-4D2B-8B57-67E192BD9271}" destId="{3EE91E67-7FE7-44A3-92F0-2DB666DF87C8}" srcOrd="0" destOrd="0" parTransId="{AED20E52-48B0-469C-834F-65DA215F2171}" sibTransId="{B49A69F2-5B85-4B65-8711-A525C46586BB}"/>
    <dgm:cxn modelId="{CC99D616-8CB4-4800-B43C-4B0C46BD0277}" type="presOf" srcId="{34DAFADD-5C0B-41FA-9F02-1FFD96E6E603}" destId="{6E4D9C1A-2A63-4745-8F89-80D7FED9C7DE}" srcOrd="0" destOrd="0" presId="urn:microsoft.com/office/officeart/2005/8/layout/hList1"/>
    <dgm:cxn modelId="{C688D2FC-068C-4732-ABDF-9ADBB2086E8D}" type="presOf" srcId="{3A84D909-6DEE-4D2B-8B57-67E192BD9271}" destId="{28D744F8-5C0D-4877-85BD-23D9EECDD664}" srcOrd="0" destOrd="0" presId="urn:microsoft.com/office/officeart/2005/8/layout/hList1"/>
    <dgm:cxn modelId="{B64CBD15-A41E-44AF-97A4-F452C9687A1C}" type="presParOf" srcId="{FB8F2D02-7ED8-4D85-BA95-6CA3BFA98668}" destId="{409FC914-50BE-4DA1-896E-879F289AA650}" srcOrd="0" destOrd="0" presId="urn:microsoft.com/office/officeart/2005/8/layout/hList1"/>
    <dgm:cxn modelId="{B85654FA-753D-4F58-B654-E3EB8AD88080}" type="presParOf" srcId="{409FC914-50BE-4DA1-896E-879F289AA650}" destId="{36FAE8DB-90DB-437B-A4CF-66335176EE85}" srcOrd="0" destOrd="0" presId="urn:microsoft.com/office/officeart/2005/8/layout/hList1"/>
    <dgm:cxn modelId="{D1E12CC2-E493-44B1-992B-BD2BA7E04349}" type="presParOf" srcId="{409FC914-50BE-4DA1-896E-879F289AA650}" destId="{E7F5BA0B-575D-42AB-B555-9A14399720CA}" srcOrd="1" destOrd="0" presId="urn:microsoft.com/office/officeart/2005/8/layout/hList1"/>
    <dgm:cxn modelId="{86D06F38-B1FE-45D5-8761-D8B44F06425E}" type="presParOf" srcId="{FB8F2D02-7ED8-4D85-BA95-6CA3BFA98668}" destId="{85415DFD-16CA-4832-955E-3CEDE0C63863}" srcOrd="1" destOrd="0" presId="urn:microsoft.com/office/officeart/2005/8/layout/hList1"/>
    <dgm:cxn modelId="{72E9BE25-E8D5-480C-A09B-AABEA0D4C0B9}" type="presParOf" srcId="{FB8F2D02-7ED8-4D85-BA95-6CA3BFA98668}" destId="{345BD36F-C6BF-4985-82EC-9528728329B8}" srcOrd="2" destOrd="0" presId="urn:microsoft.com/office/officeart/2005/8/layout/hList1"/>
    <dgm:cxn modelId="{E4AF30CF-BE2E-43E2-8531-418E416ED2CD}" type="presParOf" srcId="{345BD36F-C6BF-4985-82EC-9528728329B8}" destId="{6E4D9C1A-2A63-4745-8F89-80D7FED9C7DE}" srcOrd="0" destOrd="0" presId="urn:microsoft.com/office/officeart/2005/8/layout/hList1"/>
    <dgm:cxn modelId="{596F92E0-A9CC-47FA-B26C-91C0FE255214}" type="presParOf" srcId="{345BD36F-C6BF-4985-82EC-9528728329B8}" destId="{70822DFF-6752-4CA9-83E8-D3E701CA75C9}" srcOrd="1" destOrd="0" presId="urn:microsoft.com/office/officeart/2005/8/layout/hList1"/>
    <dgm:cxn modelId="{CC065619-C4C2-4E46-9706-56FDDE8711E6}" type="presParOf" srcId="{FB8F2D02-7ED8-4D85-BA95-6CA3BFA98668}" destId="{D61B86D1-72D7-4B9B-8ACB-A06FEA05651F}" srcOrd="3" destOrd="0" presId="urn:microsoft.com/office/officeart/2005/8/layout/hList1"/>
    <dgm:cxn modelId="{56996327-9C91-4F88-9C5D-205E6C4FD72F}" type="presParOf" srcId="{FB8F2D02-7ED8-4D85-BA95-6CA3BFA98668}" destId="{6507261D-AF5E-4313-A9BF-5DD415C19A06}" srcOrd="4" destOrd="0" presId="urn:microsoft.com/office/officeart/2005/8/layout/hList1"/>
    <dgm:cxn modelId="{1F0A6CAD-A6A4-4469-A1B4-ACCDBCB38716}" type="presParOf" srcId="{6507261D-AF5E-4313-A9BF-5DD415C19A06}" destId="{28D744F8-5C0D-4877-85BD-23D9EECDD664}" srcOrd="0" destOrd="0" presId="urn:microsoft.com/office/officeart/2005/8/layout/hList1"/>
    <dgm:cxn modelId="{1C0C73B3-8F13-4870-B6A2-A640EF99D0F6}" type="presParOf" srcId="{6507261D-AF5E-4313-A9BF-5DD415C19A06}" destId="{111A3C52-D37D-4718-9894-D217A6A722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B8262-3AAD-4C7F-9B9A-44222AEB3289}">
      <dsp:nvSpPr>
        <dsp:cNvPr id="0" name=""/>
        <dsp:cNvSpPr/>
      </dsp:nvSpPr>
      <dsp:spPr>
        <a:xfrm>
          <a:off x="642" y="188337"/>
          <a:ext cx="362983" cy="3629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3D3B3-67A8-477E-A920-B61CA02FB9A4}">
      <dsp:nvSpPr>
        <dsp:cNvPr id="0" name=""/>
        <dsp:cNvSpPr/>
      </dsp:nvSpPr>
      <dsp:spPr>
        <a:xfrm>
          <a:off x="36940" y="224635"/>
          <a:ext cx="290386" cy="29038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B029D-50D2-470F-BDBA-251E1CD90BFB}">
      <dsp:nvSpPr>
        <dsp:cNvPr id="0" name=""/>
        <dsp:cNvSpPr/>
      </dsp:nvSpPr>
      <dsp:spPr>
        <a:xfrm>
          <a:off x="68906" y="751804"/>
          <a:ext cx="1839743" cy="546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>
              <a:latin typeface="+mn-lt"/>
            </a:rPr>
            <a:t>Capacidad de producción y venta superior a la distribución (</a:t>
          </a:r>
          <a:r>
            <a:rPr lang="es-EC" sz="1050" kern="1200" dirty="0" err="1">
              <a:latin typeface="+mn-lt"/>
            </a:rPr>
            <a:t>stockeo</a:t>
          </a:r>
          <a:r>
            <a:rPr lang="es-EC" sz="1050" kern="1200" dirty="0">
              <a:latin typeface="+mn-lt"/>
            </a:rPr>
            <a:t>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>
              <a:latin typeface="+mn-lt"/>
            </a:rPr>
            <a:t>Dificultades en entrega puntual y eficiente de productos</a:t>
          </a:r>
        </a:p>
      </dsp:txBody>
      <dsp:txXfrm>
        <a:off x="68906" y="751804"/>
        <a:ext cx="1839743" cy="546207"/>
      </dsp:txXfrm>
    </dsp:sp>
    <dsp:sp modelId="{05A7EE60-46C2-4A38-9C07-89B1FED78A77}">
      <dsp:nvSpPr>
        <dsp:cNvPr id="0" name=""/>
        <dsp:cNvSpPr/>
      </dsp:nvSpPr>
      <dsp:spPr>
        <a:xfrm>
          <a:off x="439247" y="188337"/>
          <a:ext cx="1073826" cy="3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>
              <a:solidFill>
                <a:schemeClr val="tx2">
                  <a:lumMod val="75000"/>
                </a:schemeClr>
              </a:solidFill>
              <a:latin typeface="+mn-lt"/>
            </a:rPr>
            <a:t>1950 Orígenes</a:t>
          </a:r>
        </a:p>
      </dsp:txBody>
      <dsp:txXfrm>
        <a:off x="439247" y="188337"/>
        <a:ext cx="1073826" cy="362983"/>
      </dsp:txXfrm>
    </dsp:sp>
    <dsp:sp modelId="{5ACDFA6A-2438-41B4-8FC1-3F030258A333}">
      <dsp:nvSpPr>
        <dsp:cNvPr id="0" name=""/>
        <dsp:cNvSpPr/>
      </dsp:nvSpPr>
      <dsp:spPr>
        <a:xfrm>
          <a:off x="1971653" y="194386"/>
          <a:ext cx="362983" cy="3629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3CF83-09FC-40B3-86F3-1BF4FC003981}">
      <dsp:nvSpPr>
        <dsp:cNvPr id="0" name=""/>
        <dsp:cNvSpPr/>
      </dsp:nvSpPr>
      <dsp:spPr>
        <a:xfrm>
          <a:off x="2007952" y="230684"/>
          <a:ext cx="290386" cy="29038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386339"/>
            <a:satOff val="24771"/>
            <a:lumOff val="-21176"/>
            <a:alphaOff val="0"/>
          </a:schemeClr>
        </a:solidFill>
        <a:ln w="25400" cap="flat" cmpd="sng" algn="ctr">
          <a:solidFill>
            <a:schemeClr val="accent5">
              <a:hueOff val="-4386339"/>
              <a:satOff val="24771"/>
              <a:lumOff val="-2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F1291-BE42-47B6-8669-39D31A95B874}">
      <dsp:nvSpPr>
        <dsp:cNvPr id="0" name=""/>
        <dsp:cNvSpPr/>
      </dsp:nvSpPr>
      <dsp:spPr>
        <a:xfrm>
          <a:off x="2282468" y="694261"/>
          <a:ext cx="1405112" cy="52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+mn-lt"/>
            </a:rPr>
            <a:t>Desarrollo  de centros de distribución  y medios de transporte</a:t>
          </a:r>
        </a:p>
      </dsp:txBody>
      <dsp:txXfrm>
        <a:off x="2282468" y="694261"/>
        <a:ext cx="1405112" cy="522011"/>
      </dsp:txXfrm>
    </dsp:sp>
    <dsp:sp modelId="{58D23D03-5697-4E2A-961F-D177E8A106BB}">
      <dsp:nvSpPr>
        <dsp:cNvPr id="0" name=""/>
        <dsp:cNvSpPr/>
      </dsp:nvSpPr>
      <dsp:spPr>
        <a:xfrm>
          <a:off x="2410258" y="194386"/>
          <a:ext cx="1073826" cy="36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>
              <a:solidFill>
                <a:srgbClr val="00B050"/>
              </a:solidFill>
              <a:latin typeface="+mn-lt"/>
            </a:rPr>
            <a:t>1960 Transición</a:t>
          </a:r>
        </a:p>
      </dsp:txBody>
      <dsp:txXfrm>
        <a:off x="2410258" y="194386"/>
        <a:ext cx="1073826" cy="362983"/>
      </dsp:txXfrm>
    </dsp:sp>
    <dsp:sp modelId="{9EB5082F-F85C-4BAE-A3B9-1435CB148557}">
      <dsp:nvSpPr>
        <dsp:cNvPr id="0" name=""/>
        <dsp:cNvSpPr/>
      </dsp:nvSpPr>
      <dsp:spPr>
        <a:xfrm>
          <a:off x="3725349" y="140338"/>
          <a:ext cx="362983" cy="3629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642D5-54C9-4A35-A670-DA20B9CB6A6B}">
      <dsp:nvSpPr>
        <dsp:cNvPr id="0" name=""/>
        <dsp:cNvSpPr/>
      </dsp:nvSpPr>
      <dsp:spPr>
        <a:xfrm>
          <a:off x="3761647" y="165340"/>
          <a:ext cx="290386" cy="29038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8772678"/>
            <a:satOff val="49542"/>
            <a:lumOff val="-42353"/>
            <a:alphaOff val="0"/>
          </a:schemeClr>
        </a:solidFill>
        <a:ln w="25400" cap="flat" cmpd="sng" algn="ctr">
          <a:solidFill>
            <a:schemeClr val="accent5">
              <a:hueOff val="-8772678"/>
              <a:satOff val="49542"/>
              <a:lumOff val="-4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7A272-B76E-47A1-BF6B-D34AE0AEE3C0}">
      <dsp:nvSpPr>
        <dsp:cNvPr id="0" name=""/>
        <dsp:cNvSpPr/>
      </dsp:nvSpPr>
      <dsp:spPr>
        <a:xfrm>
          <a:off x="3997412" y="690401"/>
          <a:ext cx="1414057" cy="104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+mn-lt"/>
            </a:rPr>
            <a:t>Servicio al cliente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+mn-lt"/>
            </a:rPr>
            <a:t>Mayor productividad en las plantas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>
              <a:latin typeface="+mn-lt"/>
            </a:rPr>
            <a:t>Racionalización de servicios de transporte</a:t>
          </a:r>
        </a:p>
      </dsp:txBody>
      <dsp:txXfrm>
        <a:off x="3997412" y="690401"/>
        <a:ext cx="1414057" cy="1041471"/>
      </dsp:txXfrm>
    </dsp:sp>
    <dsp:sp modelId="{CD0D9861-A336-4EB1-A6EF-F5EAFE5E17AF}">
      <dsp:nvSpPr>
        <dsp:cNvPr id="0" name=""/>
        <dsp:cNvSpPr/>
      </dsp:nvSpPr>
      <dsp:spPr>
        <a:xfrm>
          <a:off x="3991549" y="0"/>
          <a:ext cx="1419920" cy="621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>
              <a:solidFill>
                <a:schemeClr val="accent3">
                  <a:lumMod val="75000"/>
                </a:schemeClr>
              </a:solidFill>
              <a:latin typeface="+mn-lt"/>
            </a:rPr>
            <a:t>1980 Tiempos de entrega Gestión de materiales</a:t>
          </a:r>
        </a:p>
      </dsp:txBody>
      <dsp:txXfrm>
        <a:off x="3991549" y="0"/>
        <a:ext cx="1419920" cy="6210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EA19D-DAAD-4A92-A888-B09CF736B096}">
      <dsp:nvSpPr>
        <dsp:cNvPr id="0" name=""/>
        <dsp:cNvSpPr/>
      </dsp:nvSpPr>
      <dsp:spPr>
        <a:xfrm>
          <a:off x="39" y="78943"/>
          <a:ext cx="374913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>
        <a:off x="39" y="78943"/>
        <a:ext cx="3749133" cy="748800"/>
      </dsp:txXfrm>
    </dsp:sp>
    <dsp:sp modelId="{9BF04391-C7C7-4CDA-9DF7-512B15C16F7F}">
      <dsp:nvSpPr>
        <dsp:cNvPr id="0" name=""/>
        <dsp:cNvSpPr/>
      </dsp:nvSpPr>
      <dsp:spPr>
        <a:xfrm>
          <a:off x="39" y="827743"/>
          <a:ext cx="3749133" cy="4014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Implementar programas y seminarios de actualización para el personal de la empresa </a:t>
          </a:r>
          <a:endParaRPr lang="es-EC" sz="2600" kern="1200" dirty="0"/>
        </a:p>
      </dsp:txBody>
      <dsp:txXfrm>
        <a:off x="39" y="827743"/>
        <a:ext cx="3749133" cy="4014562"/>
      </dsp:txXfrm>
    </dsp:sp>
    <dsp:sp modelId="{479FD63C-E3DD-4533-A485-878FC2AF5E8F}">
      <dsp:nvSpPr>
        <dsp:cNvPr id="0" name=""/>
        <dsp:cNvSpPr/>
      </dsp:nvSpPr>
      <dsp:spPr>
        <a:xfrm>
          <a:off x="4274051" y="78943"/>
          <a:ext cx="374913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/>
        </a:p>
      </dsp:txBody>
      <dsp:txXfrm>
        <a:off x="4274051" y="78943"/>
        <a:ext cx="3749133" cy="748800"/>
      </dsp:txXfrm>
    </dsp:sp>
    <dsp:sp modelId="{DA030A11-51FE-44D8-B275-97CB380A9BDA}">
      <dsp:nvSpPr>
        <dsp:cNvPr id="0" name=""/>
        <dsp:cNvSpPr/>
      </dsp:nvSpPr>
      <dsp:spPr>
        <a:xfrm>
          <a:off x="4274051" y="827743"/>
          <a:ext cx="3749133" cy="4014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Profesional en comercio exterior posee todo el conocimiento y las herramientas que le permiten la puesta en marcha de varios proyectos de emprendimiento</a:t>
          </a:r>
          <a:endParaRPr lang="es-EC" sz="2600" kern="1200" dirty="0"/>
        </a:p>
      </dsp:txBody>
      <dsp:txXfrm>
        <a:off x="4274051" y="827743"/>
        <a:ext cx="3749133" cy="4014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83163-540B-4281-BA3E-90CE17C03BD6}">
      <dsp:nvSpPr>
        <dsp:cNvPr id="0" name=""/>
        <dsp:cNvSpPr/>
      </dsp:nvSpPr>
      <dsp:spPr>
        <a:xfrm>
          <a:off x="1112361" y="0"/>
          <a:ext cx="275270" cy="27527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5BDCB-BB9C-4D68-8694-E9FCD779CA41}">
      <dsp:nvSpPr>
        <dsp:cNvPr id="0" name=""/>
        <dsp:cNvSpPr/>
      </dsp:nvSpPr>
      <dsp:spPr>
        <a:xfrm>
          <a:off x="1139888" y="27527"/>
          <a:ext cx="220216" cy="220216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FDAF2-6EAC-47BE-B4A2-B83E7D317682}">
      <dsp:nvSpPr>
        <dsp:cNvPr id="0" name=""/>
        <dsp:cNvSpPr/>
      </dsp:nvSpPr>
      <dsp:spPr>
        <a:xfrm>
          <a:off x="1281777" y="533333"/>
          <a:ext cx="1140744" cy="642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+mn-lt"/>
            </a:rPr>
            <a:t>Operaciones a nivel internacional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+mn-lt"/>
            </a:rPr>
            <a:t>Integración y control de las operaciones</a:t>
          </a:r>
        </a:p>
      </dsp:txBody>
      <dsp:txXfrm>
        <a:off x="1281777" y="533333"/>
        <a:ext cx="1140744" cy="642302"/>
      </dsp:txXfrm>
    </dsp:sp>
    <dsp:sp modelId="{CE33AD41-17DA-4B18-87A7-2A146EF615FD}">
      <dsp:nvSpPr>
        <dsp:cNvPr id="0" name=""/>
        <dsp:cNvSpPr/>
      </dsp:nvSpPr>
      <dsp:spPr>
        <a:xfrm>
          <a:off x="1409925" y="1"/>
          <a:ext cx="1091990" cy="257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>
              <a:solidFill>
                <a:schemeClr val="accent6">
                  <a:lumMod val="75000"/>
                </a:schemeClr>
              </a:solidFill>
              <a:latin typeface="+mn-lt"/>
            </a:rPr>
            <a:t>1990 Globalización</a:t>
          </a:r>
        </a:p>
      </dsp:txBody>
      <dsp:txXfrm>
        <a:off x="1409925" y="1"/>
        <a:ext cx="1091990" cy="257105"/>
      </dsp:txXfrm>
    </dsp:sp>
    <dsp:sp modelId="{12F119E0-AC88-4E7C-9907-0DC4F8A6739D}">
      <dsp:nvSpPr>
        <dsp:cNvPr id="0" name=""/>
        <dsp:cNvSpPr/>
      </dsp:nvSpPr>
      <dsp:spPr>
        <a:xfrm>
          <a:off x="2479869" y="33455"/>
          <a:ext cx="275270" cy="27527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34160-6677-413A-9218-54DD447E38ED}">
      <dsp:nvSpPr>
        <dsp:cNvPr id="0" name=""/>
        <dsp:cNvSpPr/>
      </dsp:nvSpPr>
      <dsp:spPr>
        <a:xfrm>
          <a:off x="2507396" y="60982"/>
          <a:ext cx="220216" cy="22021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8772678"/>
            <a:satOff val="49542"/>
            <a:lumOff val="-42353"/>
            <a:alphaOff val="0"/>
          </a:schemeClr>
        </a:solidFill>
        <a:ln w="25400" cap="flat" cmpd="sng" algn="ctr">
          <a:solidFill>
            <a:schemeClr val="accent5">
              <a:hueOff val="-8772678"/>
              <a:satOff val="49542"/>
              <a:lumOff val="-4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E3808-4DD1-4953-B4AE-4FF719509E87}">
      <dsp:nvSpPr>
        <dsp:cNvPr id="0" name=""/>
        <dsp:cNvSpPr/>
      </dsp:nvSpPr>
      <dsp:spPr>
        <a:xfrm>
          <a:off x="2692657" y="633699"/>
          <a:ext cx="1054001" cy="50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+mn-lt"/>
            </a:rPr>
            <a:t>Tecnología en información</a:t>
          </a:r>
        </a:p>
      </dsp:txBody>
      <dsp:txXfrm>
        <a:off x="2692657" y="633699"/>
        <a:ext cx="1054001" cy="508480"/>
      </dsp:txXfrm>
    </dsp:sp>
    <dsp:sp modelId="{6F22659D-392C-4EF0-880E-EF592BBF94BE}">
      <dsp:nvSpPr>
        <dsp:cNvPr id="0" name=""/>
        <dsp:cNvSpPr/>
      </dsp:nvSpPr>
      <dsp:spPr>
        <a:xfrm>
          <a:off x="2812487" y="33455"/>
          <a:ext cx="814340" cy="275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>
              <a:solidFill>
                <a:srgbClr val="7030A0"/>
              </a:solidFill>
              <a:latin typeface="+mn-lt"/>
            </a:rPr>
            <a:t>Siglo XXI</a:t>
          </a:r>
        </a:p>
      </dsp:txBody>
      <dsp:txXfrm>
        <a:off x="2812487" y="33455"/>
        <a:ext cx="814340" cy="275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C18A5-5B83-4A7F-8B00-A88909DD00FE}">
      <dsp:nvSpPr>
        <dsp:cNvPr id="0" name=""/>
        <dsp:cNvSpPr/>
      </dsp:nvSpPr>
      <dsp:spPr>
        <a:xfrm rot="16200000">
          <a:off x="-856654" y="856654"/>
          <a:ext cx="4648199" cy="2934890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latin typeface="Arial" panose="020B0604020202020204" pitchFamily="34" charset="0"/>
              <a:cs typeface="Arial" panose="020B0604020202020204" pitchFamily="34" charset="0"/>
            </a:rPr>
            <a:t>Ventajas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Soporta mayor movimiento de mercancías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Tarifa bajo costo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Mayor volumen de mercancías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Mayor peso de mercancías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Transitos y frecuencias establecidos</a:t>
          </a:r>
        </a:p>
      </dsp:txBody>
      <dsp:txXfrm rot="5400000">
        <a:off x="1" y="929639"/>
        <a:ext cx="2934890" cy="2788919"/>
      </dsp:txXfrm>
    </dsp:sp>
    <dsp:sp modelId="{E2434CB9-F217-4876-B7EA-05DDF58B8CBA}">
      <dsp:nvSpPr>
        <dsp:cNvPr id="0" name=""/>
        <dsp:cNvSpPr/>
      </dsp:nvSpPr>
      <dsp:spPr>
        <a:xfrm rot="16200000">
          <a:off x="2301404" y="856654"/>
          <a:ext cx="4648199" cy="2934890"/>
        </a:xfrm>
        <a:prstGeom prst="flowChartManualOperation">
          <a:avLst/>
        </a:prstGeom>
        <a:gradFill rotWithShape="0">
          <a:gsLst>
            <a:gs pos="0">
              <a:schemeClr val="accent4">
                <a:hueOff val="599751"/>
                <a:satOff val="-25490"/>
                <a:lumOff val="57454"/>
                <a:alphaOff val="0"/>
                <a:shade val="51000"/>
                <a:satMod val="130000"/>
              </a:schemeClr>
            </a:gs>
            <a:gs pos="80000">
              <a:schemeClr val="accent4">
                <a:hueOff val="599751"/>
                <a:satOff val="-25490"/>
                <a:lumOff val="57454"/>
                <a:alphaOff val="0"/>
                <a:shade val="93000"/>
                <a:satMod val="130000"/>
              </a:schemeClr>
            </a:gs>
            <a:gs pos="100000">
              <a:schemeClr val="accent4">
                <a:hueOff val="599751"/>
                <a:satOff val="-25490"/>
                <a:lumOff val="574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tiempo de tránsito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Frecuencias con intervalos de tiempo largo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accede a todos los puertos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158059" y="929639"/>
        <a:ext cx="2934890" cy="2788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C18A5-5B83-4A7F-8B00-A88909DD00FE}">
      <dsp:nvSpPr>
        <dsp:cNvPr id="0" name=""/>
        <dsp:cNvSpPr/>
      </dsp:nvSpPr>
      <dsp:spPr>
        <a:xfrm rot="16200000">
          <a:off x="-938510" y="938510"/>
          <a:ext cx="5105400" cy="322837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>
              <a:latin typeface="Arial" panose="020B0604020202020204" pitchFamily="34" charset="0"/>
              <a:cs typeface="Arial" panose="020B0604020202020204" pitchFamily="34" charset="0"/>
            </a:rPr>
            <a:t>Ventajas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Corto tiempo de tránsito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Minimo riesgo de siniestralidad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Transporte seguro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Envíos urgentes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Destinos ilimitados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" y="1021079"/>
        <a:ext cx="3228379" cy="3063240"/>
      </dsp:txXfrm>
    </dsp:sp>
    <dsp:sp modelId="{E2434CB9-F217-4876-B7EA-05DDF58B8CBA}">
      <dsp:nvSpPr>
        <dsp:cNvPr id="0" name=""/>
        <dsp:cNvSpPr/>
      </dsp:nvSpPr>
      <dsp:spPr>
        <a:xfrm rot="16200000">
          <a:off x="2535354" y="938510"/>
          <a:ext cx="5105400" cy="3228379"/>
        </a:xfrm>
        <a:prstGeom prst="flowChartManualOperation">
          <a:avLst/>
        </a:prstGeom>
        <a:gradFill rotWithShape="0">
          <a:gsLst>
            <a:gs pos="0">
              <a:schemeClr val="accent4">
                <a:hueOff val="599751"/>
                <a:satOff val="-25490"/>
                <a:lumOff val="57454"/>
                <a:alphaOff val="0"/>
                <a:shade val="51000"/>
                <a:satMod val="130000"/>
              </a:schemeClr>
            </a:gs>
            <a:gs pos="80000">
              <a:schemeClr val="accent4">
                <a:hueOff val="599751"/>
                <a:satOff val="-25490"/>
                <a:lumOff val="57454"/>
                <a:alphaOff val="0"/>
                <a:shade val="93000"/>
                <a:satMod val="130000"/>
              </a:schemeClr>
            </a:gs>
            <a:gs pos="100000">
              <a:schemeClr val="accent4">
                <a:hueOff val="599751"/>
                <a:satOff val="-25490"/>
                <a:lumOff val="574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Tarifa alto costo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Menor volumen de mercancías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Menor peso de mercancías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473865" y="1021079"/>
        <a:ext cx="3228379" cy="3063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C18A5-5B83-4A7F-8B00-A88909DD00FE}">
      <dsp:nvSpPr>
        <dsp:cNvPr id="0" name=""/>
        <dsp:cNvSpPr/>
      </dsp:nvSpPr>
      <dsp:spPr>
        <a:xfrm rot="16200000">
          <a:off x="-926430" y="926433"/>
          <a:ext cx="5072380" cy="321951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>
              <a:latin typeface="Arial" panose="020B0604020202020204" pitchFamily="34" charset="0"/>
              <a:cs typeface="Arial" panose="020B0604020202020204" pitchFamily="34" charset="0"/>
            </a:rPr>
            <a:t>Ventajas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Tarifa bajo costo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Entrega de carga puerta puerta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Cualquier tipo de carga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Facilidad de negociación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Se ajusta a la necesidad del cliente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Trazabilidad</a:t>
          </a:r>
        </a:p>
      </dsp:txBody>
      <dsp:txXfrm rot="5400000">
        <a:off x="4" y="1014475"/>
        <a:ext cx="3219513" cy="3043428"/>
      </dsp:txXfrm>
    </dsp:sp>
    <dsp:sp modelId="{E2434CB9-F217-4876-B7EA-05DDF58B8CBA}">
      <dsp:nvSpPr>
        <dsp:cNvPr id="0" name=""/>
        <dsp:cNvSpPr/>
      </dsp:nvSpPr>
      <dsp:spPr>
        <a:xfrm rot="16200000">
          <a:off x="2537891" y="926433"/>
          <a:ext cx="5072380" cy="3219513"/>
        </a:xfrm>
        <a:prstGeom prst="flowChartManualOperation">
          <a:avLst/>
        </a:prstGeom>
        <a:gradFill rotWithShape="0">
          <a:gsLst>
            <a:gs pos="0">
              <a:schemeClr val="accent4">
                <a:hueOff val="599751"/>
                <a:satOff val="-25490"/>
                <a:lumOff val="57454"/>
                <a:alphaOff val="0"/>
                <a:shade val="51000"/>
                <a:satMod val="130000"/>
              </a:schemeClr>
            </a:gs>
            <a:gs pos="80000">
              <a:schemeClr val="accent4">
                <a:hueOff val="599751"/>
                <a:satOff val="-25490"/>
                <a:lumOff val="57454"/>
                <a:alphaOff val="0"/>
                <a:shade val="93000"/>
                <a:satMod val="130000"/>
              </a:schemeClr>
            </a:gs>
            <a:gs pos="100000">
              <a:schemeClr val="accent4">
                <a:hueOff val="599751"/>
                <a:satOff val="-25490"/>
                <a:lumOff val="574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Desventajas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siniestralidad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Tiempo de transito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Sujeto a restricciones de trafico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464325" y="1014475"/>
        <a:ext cx="3219513" cy="3043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FD752-B915-4495-BD9D-4DA0CB8F81CD}">
      <dsp:nvSpPr>
        <dsp:cNvPr id="0" name=""/>
        <dsp:cNvSpPr/>
      </dsp:nvSpPr>
      <dsp:spPr>
        <a:xfrm>
          <a:off x="0" y="4040131"/>
          <a:ext cx="6553200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F4AEF-9E8B-4194-9452-DBE5ABBDDF96}">
      <dsp:nvSpPr>
        <dsp:cNvPr id="0" name=""/>
        <dsp:cNvSpPr/>
      </dsp:nvSpPr>
      <dsp:spPr>
        <a:xfrm>
          <a:off x="0" y="2996658"/>
          <a:ext cx="6553200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05081-A019-4E27-BAE7-3A572DC9B665}">
      <dsp:nvSpPr>
        <dsp:cNvPr id="0" name=""/>
        <dsp:cNvSpPr/>
      </dsp:nvSpPr>
      <dsp:spPr>
        <a:xfrm>
          <a:off x="0" y="2072455"/>
          <a:ext cx="6553200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38FFB-354D-45D6-B734-13CBA827B3AF}">
      <dsp:nvSpPr>
        <dsp:cNvPr id="0" name=""/>
        <dsp:cNvSpPr/>
      </dsp:nvSpPr>
      <dsp:spPr>
        <a:xfrm>
          <a:off x="0" y="1267519"/>
          <a:ext cx="6553200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1BD5-1390-413A-BCCE-E69CDC14B781}">
      <dsp:nvSpPr>
        <dsp:cNvPr id="0" name=""/>
        <dsp:cNvSpPr/>
      </dsp:nvSpPr>
      <dsp:spPr>
        <a:xfrm>
          <a:off x="1703831" y="1118"/>
          <a:ext cx="4849368" cy="126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Único termino por el que el vendedor pone las mercancías a disposición del comprador en el local del vendedor.</a:t>
          </a:r>
        </a:p>
      </dsp:txBody>
      <dsp:txXfrm>
        <a:off x="1703831" y="1118"/>
        <a:ext cx="4849368" cy="1266400"/>
      </dsp:txXfrm>
    </dsp:sp>
    <dsp:sp modelId="{B800A9EE-43D1-4298-9095-FC3407BA0D74}">
      <dsp:nvSpPr>
        <dsp:cNvPr id="0" name=""/>
        <dsp:cNvSpPr/>
      </dsp:nvSpPr>
      <dsp:spPr>
        <a:xfrm>
          <a:off x="0" y="1118"/>
          <a:ext cx="1703832" cy="1266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Grupo E Salida</a:t>
          </a:r>
        </a:p>
      </dsp:txBody>
      <dsp:txXfrm>
        <a:off x="61832" y="62950"/>
        <a:ext cx="1580168" cy="1204568"/>
      </dsp:txXfrm>
    </dsp:sp>
    <dsp:sp modelId="{19B17D7F-FA22-4767-A04B-5099879557FA}">
      <dsp:nvSpPr>
        <dsp:cNvPr id="0" name=""/>
        <dsp:cNvSpPr/>
      </dsp:nvSpPr>
      <dsp:spPr>
        <a:xfrm>
          <a:off x="1703831" y="3962394"/>
          <a:ext cx="4849368" cy="126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El vendedor soporta todos los gastos y riesgos necesarios para llevar la mercancía al país de destino.</a:t>
          </a:r>
        </a:p>
      </dsp:txBody>
      <dsp:txXfrm>
        <a:off x="1703831" y="3962394"/>
        <a:ext cx="4849368" cy="1266400"/>
      </dsp:txXfrm>
    </dsp:sp>
    <dsp:sp modelId="{48B10135-E978-4861-860C-FC25EE44B9E2}">
      <dsp:nvSpPr>
        <dsp:cNvPr id="0" name=""/>
        <dsp:cNvSpPr/>
      </dsp:nvSpPr>
      <dsp:spPr>
        <a:xfrm>
          <a:off x="0" y="3991399"/>
          <a:ext cx="1703832" cy="1266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2924226"/>
                <a:satOff val="16514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2924226"/>
                <a:satOff val="16514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2924226"/>
                <a:satOff val="16514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924226"/>
              <a:satOff val="16514"/>
              <a:lumOff val="-141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Grupo D Llegada. </a:t>
          </a:r>
        </a:p>
      </dsp:txBody>
      <dsp:txXfrm>
        <a:off x="61832" y="4053231"/>
        <a:ext cx="1580168" cy="1204568"/>
      </dsp:txXfrm>
    </dsp:sp>
    <dsp:sp modelId="{5D632A84-2F02-4EA1-9D07-1F5BA6FAD37D}">
      <dsp:nvSpPr>
        <dsp:cNvPr id="0" name=""/>
        <dsp:cNvSpPr/>
      </dsp:nvSpPr>
      <dsp:spPr>
        <a:xfrm>
          <a:off x="1676384" y="1371604"/>
          <a:ext cx="4849368" cy="126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El vendedor se encarga de entregar la mercancía a un medio de transporte escogido por el comprador.</a:t>
          </a:r>
        </a:p>
      </dsp:txBody>
      <dsp:txXfrm>
        <a:off x="1676384" y="1371604"/>
        <a:ext cx="4849368" cy="1266400"/>
      </dsp:txXfrm>
    </dsp:sp>
    <dsp:sp modelId="{DC1B7AC6-A862-43EB-A1B8-56CF4E537457}">
      <dsp:nvSpPr>
        <dsp:cNvPr id="0" name=""/>
        <dsp:cNvSpPr/>
      </dsp:nvSpPr>
      <dsp:spPr>
        <a:xfrm>
          <a:off x="0" y="1371604"/>
          <a:ext cx="1703832" cy="1266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5848452"/>
                <a:satOff val="33028"/>
                <a:lumOff val="-28235"/>
                <a:alphaOff val="0"/>
                <a:shade val="51000"/>
                <a:satMod val="130000"/>
              </a:schemeClr>
            </a:gs>
            <a:gs pos="80000">
              <a:schemeClr val="accent5">
                <a:hueOff val="-5848452"/>
                <a:satOff val="33028"/>
                <a:lumOff val="-28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5848452"/>
                <a:satOff val="33028"/>
                <a:lumOff val="-2823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848452"/>
              <a:satOff val="33028"/>
              <a:lumOff val="-28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Grupo F Transporte Principal No Pagado. </a:t>
          </a:r>
        </a:p>
      </dsp:txBody>
      <dsp:txXfrm>
        <a:off x="61832" y="1433436"/>
        <a:ext cx="1580168" cy="1204568"/>
      </dsp:txXfrm>
    </dsp:sp>
    <dsp:sp modelId="{3C1B134F-8D0F-4CA3-BC01-65B0FF9B5564}">
      <dsp:nvSpPr>
        <dsp:cNvPr id="0" name=""/>
        <dsp:cNvSpPr/>
      </dsp:nvSpPr>
      <dsp:spPr>
        <a:xfrm>
          <a:off x="1676384" y="2667005"/>
          <a:ext cx="4849368" cy="126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El vendedor contrata el transporte sin asumir riesgos de perdida o daño de la mercancía o costos adicionales después de la carga y despacho.</a:t>
          </a:r>
        </a:p>
      </dsp:txBody>
      <dsp:txXfrm>
        <a:off x="1676384" y="2667005"/>
        <a:ext cx="4849368" cy="1266400"/>
      </dsp:txXfrm>
    </dsp:sp>
    <dsp:sp modelId="{F0BD176F-BF3B-4D23-853B-CA1CD27B95BC}">
      <dsp:nvSpPr>
        <dsp:cNvPr id="0" name=""/>
        <dsp:cNvSpPr/>
      </dsp:nvSpPr>
      <dsp:spPr>
        <a:xfrm>
          <a:off x="0" y="2667005"/>
          <a:ext cx="1703832" cy="1266400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-8772678"/>
                <a:satOff val="49542"/>
                <a:lumOff val="-42353"/>
                <a:alphaOff val="0"/>
                <a:shade val="51000"/>
                <a:satMod val="130000"/>
              </a:schemeClr>
            </a:gs>
            <a:gs pos="80000">
              <a:schemeClr val="accent5">
                <a:hueOff val="-8772678"/>
                <a:satOff val="49542"/>
                <a:lumOff val="-42353"/>
                <a:alphaOff val="0"/>
                <a:shade val="93000"/>
                <a:satMod val="130000"/>
              </a:schemeClr>
            </a:gs>
            <a:gs pos="100000">
              <a:schemeClr val="accent5">
                <a:hueOff val="-8772678"/>
                <a:satOff val="49542"/>
                <a:lumOff val="-4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772678"/>
              <a:satOff val="49542"/>
              <a:lumOff val="-4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Grupo C Transporte Principal Pagado. </a:t>
          </a:r>
        </a:p>
      </dsp:txBody>
      <dsp:txXfrm>
        <a:off x="61832" y="2728837"/>
        <a:ext cx="1580168" cy="1204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B0791-C479-447D-BB1A-684CC6A70A29}">
      <dsp:nvSpPr>
        <dsp:cNvPr id="0" name=""/>
        <dsp:cNvSpPr/>
      </dsp:nvSpPr>
      <dsp:spPr>
        <a:xfrm>
          <a:off x="3491" y="337254"/>
          <a:ext cx="1595763" cy="18773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34A97-7B39-4B47-97F9-41A65469338C}">
      <dsp:nvSpPr>
        <dsp:cNvPr id="0" name=""/>
        <dsp:cNvSpPr/>
      </dsp:nvSpPr>
      <dsp:spPr>
        <a:xfrm>
          <a:off x="3491" y="407760"/>
          <a:ext cx="117230" cy="117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E6852-C592-4BA7-B356-48BA280FB042}">
      <dsp:nvSpPr>
        <dsp:cNvPr id="0" name=""/>
        <dsp:cNvSpPr/>
      </dsp:nvSpPr>
      <dsp:spPr>
        <a:xfrm>
          <a:off x="3124" y="0"/>
          <a:ext cx="1595763" cy="3372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ASESORIA EN COMPRAS INTERNACIONALES</a:t>
          </a:r>
          <a:endParaRPr lang="es-EC" sz="1000" b="1" kern="1200" dirty="0">
            <a:solidFill>
              <a:schemeClr val="tx1"/>
            </a:solidFill>
          </a:endParaRPr>
        </a:p>
      </dsp:txBody>
      <dsp:txXfrm>
        <a:off x="3124" y="0"/>
        <a:ext cx="1595763" cy="337254"/>
      </dsp:txXfrm>
    </dsp:sp>
    <dsp:sp modelId="{495C4DA7-4205-44B2-A0B8-514E33C837A4}">
      <dsp:nvSpPr>
        <dsp:cNvPr id="0" name=""/>
        <dsp:cNvSpPr/>
      </dsp:nvSpPr>
      <dsp:spPr>
        <a:xfrm>
          <a:off x="3491" y="681021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16FFD-B708-417C-AE10-D2D356B53E8C}">
      <dsp:nvSpPr>
        <dsp:cNvPr id="0" name=""/>
        <dsp:cNvSpPr/>
      </dsp:nvSpPr>
      <dsp:spPr>
        <a:xfrm>
          <a:off x="115194" y="603006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Desarrollo</a:t>
          </a:r>
          <a:r>
            <a:rPr lang="en-US" sz="1050" b="1" kern="1200" dirty="0" smtClean="0">
              <a:solidFill>
                <a:schemeClr val="tx1"/>
              </a:solidFill>
            </a:rPr>
            <a:t> de </a:t>
          </a:r>
          <a:r>
            <a:rPr lang="en-US" sz="1050" b="1" kern="1200" dirty="0" err="1" smtClean="0">
              <a:solidFill>
                <a:schemeClr val="tx1"/>
              </a:solidFill>
            </a:rPr>
            <a:t>muestras</a:t>
          </a:r>
          <a:endParaRPr lang="en-US" sz="1050" b="1" kern="1200" dirty="0" smtClean="0">
            <a:solidFill>
              <a:schemeClr val="tx1"/>
            </a:solidFill>
          </a:endParaRPr>
        </a:p>
      </dsp:txBody>
      <dsp:txXfrm>
        <a:off x="115194" y="603006"/>
        <a:ext cx="1484059" cy="273257"/>
      </dsp:txXfrm>
    </dsp:sp>
    <dsp:sp modelId="{014208B4-5A52-4234-804F-7F4BD8A5D336}">
      <dsp:nvSpPr>
        <dsp:cNvPr id="0" name=""/>
        <dsp:cNvSpPr/>
      </dsp:nvSpPr>
      <dsp:spPr>
        <a:xfrm>
          <a:off x="3491" y="954279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D9575-4341-4540-8065-B5B531E907D8}">
      <dsp:nvSpPr>
        <dsp:cNvPr id="0" name=""/>
        <dsp:cNvSpPr/>
      </dsp:nvSpPr>
      <dsp:spPr>
        <a:xfrm>
          <a:off x="115194" y="876264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Cotización</a:t>
          </a:r>
          <a:r>
            <a:rPr lang="en-US" sz="1050" b="1" kern="1200" dirty="0" smtClean="0">
              <a:solidFill>
                <a:schemeClr val="tx1"/>
              </a:solidFill>
            </a:rPr>
            <a:t> en </a:t>
          </a:r>
          <a:r>
            <a:rPr lang="en-US" sz="1050" b="1" kern="1200" dirty="0" err="1" smtClean="0">
              <a:solidFill>
                <a:schemeClr val="tx1"/>
              </a:solidFill>
            </a:rPr>
            <a:t>origen</a:t>
          </a:r>
          <a:endParaRPr lang="en-US" sz="1050" b="1" kern="1200" dirty="0" smtClean="0">
            <a:solidFill>
              <a:schemeClr val="tx1"/>
            </a:solidFill>
          </a:endParaRPr>
        </a:p>
      </dsp:txBody>
      <dsp:txXfrm>
        <a:off x="115194" y="876264"/>
        <a:ext cx="1484059" cy="273257"/>
      </dsp:txXfrm>
    </dsp:sp>
    <dsp:sp modelId="{E4CA6821-5B66-42F6-96D2-80710F4D9466}">
      <dsp:nvSpPr>
        <dsp:cNvPr id="0" name=""/>
        <dsp:cNvSpPr/>
      </dsp:nvSpPr>
      <dsp:spPr>
        <a:xfrm>
          <a:off x="3491" y="1227537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AD681-AE0A-4B4F-ADBF-6CFCCD2EABA3}">
      <dsp:nvSpPr>
        <dsp:cNvPr id="0" name=""/>
        <dsp:cNvSpPr/>
      </dsp:nvSpPr>
      <dsp:spPr>
        <a:xfrm>
          <a:off x="115194" y="1149522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Documentos</a:t>
          </a:r>
          <a:r>
            <a:rPr lang="en-US" sz="1050" b="1" kern="1200" dirty="0" smtClean="0">
              <a:solidFill>
                <a:schemeClr val="tx1"/>
              </a:solidFill>
            </a:rPr>
            <a:t> de control </a:t>
          </a:r>
          <a:r>
            <a:rPr lang="en-US" sz="1050" b="1" kern="1200" dirty="0" err="1" smtClean="0">
              <a:solidFill>
                <a:schemeClr val="tx1"/>
              </a:solidFill>
            </a:rPr>
            <a:t>previo</a:t>
          </a:r>
          <a:endParaRPr lang="en-US" sz="1050" b="1" kern="1200" dirty="0" smtClean="0">
            <a:solidFill>
              <a:schemeClr val="tx1"/>
            </a:solidFill>
          </a:endParaRPr>
        </a:p>
      </dsp:txBody>
      <dsp:txXfrm>
        <a:off x="115194" y="1149522"/>
        <a:ext cx="1484059" cy="273257"/>
      </dsp:txXfrm>
    </dsp:sp>
    <dsp:sp modelId="{D9D9054B-BA2B-4DBF-93CF-7E201C88F09C}">
      <dsp:nvSpPr>
        <dsp:cNvPr id="0" name=""/>
        <dsp:cNvSpPr/>
      </dsp:nvSpPr>
      <dsp:spPr>
        <a:xfrm>
          <a:off x="1679042" y="337254"/>
          <a:ext cx="1595763" cy="187736"/>
        </a:xfrm>
        <a:prstGeom prst="rect">
          <a:avLst/>
        </a:prstGeom>
        <a:solidFill>
          <a:schemeClr val="accent5">
            <a:hueOff val="-2924226"/>
            <a:satOff val="16514"/>
            <a:lumOff val="-141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80A71-CA4C-4081-AD54-59DA812F603E}">
      <dsp:nvSpPr>
        <dsp:cNvPr id="0" name=""/>
        <dsp:cNvSpPr/>
      </dsp:nvSpPr>
      <dsp:spPr>
        <a:xfrm>
          <a:off x="1679042" y="407760"/>
          <a:ext cx="117230" cy="117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157B4-DE04-46BB-A19A-C022C39DDD6F}">
      <dsp:nvSpPr>
        <dsp:cNvPr id="0" name=""/>
        <dsp:cNvSpPr/>
      </dsp:nvSpPr>
      <dsp:spPr>
        <a:xfrm>
          <a:off x="1679042" y="0"/>
          <a:ext cx="1595763" cy="3372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TRANSPORTE INTERNACIONAL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1679042" y="0"/>
        <a:ext cx="1595763" cy="337254"/>
      </dsp:txXfrm>
    </dsp:sp>
    <dsp:sp modelId="{D5D8D128-84E2-46DD-A22C-75B706BE7459}">
      <dsp:nvSpPr>
        <dsp:cNvPr id="0" name=""/>
        <dsp:cNvSpPr/>
      </dsp:nvSpPr>
      <dsp:spPr>
        <a:xfrm>
          <a:off x="1679042" y="681021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E652-6ADF-4870-83C2-9CA4E19EC1F3}">
      <dsp:nvSpPr>
        <dsp:cNvPr id="0" name=""/>
        <dsp:cNvSpPr/>
      </dsp:nvSpPr>
      <dsp:spPr>
        <a:xfrm>
          <a:off x="1790746" y="603006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Aéreo</a:t>
          </a:r>
          <a:r>
            <a:rPr lang="en-US" sz="1050" b="1" kern="1200" dirty="0" smtClean="0">
              <a:solidFill>
                <a:schemeClr val="tx1"/>
              </a:solidFill>
            </a:rPr>
            <a:t> 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1790746" y="603006"/>
        <a:ext cx="1484059" cy="273257"/>
      </dsp:txXfrm>
    </dsp:sp>
    <dsp:sp modelId="{3D8387E1-F06C-4621-BD06-FBC8D31338A4}">
      <dsp:nvSpPr>
        <dsp:cNvPr id="0" name=""/>
        <dsp:cNvSpPr/>
      </dsp:nvSpPr>
      <dsp:spPr>
        <a:xfrm>
          <a:off x="1679042" y="954279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29806-C123-425D-A95B-90AA99169D12}">
      <dsp:nvSpPr>
        <dsp:cNvPr id="0" name=""/>
        <dsp:cNvSpPr/>
      </dsp:nvSpPr>
      <dsp:spPr>
        <a:xfrm>
          <a:off x="1790746" y="876264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Marítimo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1790746" y="876264"/>
        <a:ext cx="1484059" cy="273257"/>
      </dsp:txXfrm>
    </dsp:sp>
    <dsp:sp modelId="{8B640BF6-4A8E-4732-A896-1ABB0B58E284}">
      <dsp:nvSpPr>
        <dsp:cNvPr id="0" name=""/>
        <dsp:cNvSpPr/>
      </dsp:nvSpPr>
      <dsp:spPr>
        <a:xfrm>
          <a:off x="1679042" y="1227537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D20B2-C7AD-4EBF-AE50-6910FFAA37AC}">
      <dsp:nvSpPr>
        <dsp:cNvPr id="0" name=""/>
        <dsp:cNvSpPr/>
      </dsp:nvSpPr>
      <dsp:spPr>
        <a:xfrm>
          <a:off x="1790746" y="1149522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Terrestre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1790746" y="1149522"/>
        <a:ext cx="1484059" cy="273257"/>
      </dsp:txXfrm>
    </dsp:sp>
    <dsp:sp modelId="{BC8D7B32-23E3-4778-BE33-7F724AF195C8}">
      <dsp:nvSpPr>
        <dsp:cNvPr id="0" name=""/>
        <dsp:cNvSpPr/>
      </dsp:nvSpPr>
      <dsp:spPr>
        <a:xfrm>
          <a:off x="1679042" y="1500795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2753-EF76-4569-BA67-66767A71A6B1}">
      <dsp:nvSpPr>
        <dsp:cNvPr id="0" name=""/>
        <dsp:cNvSpPr/>
      </dsp:nvSpPr>
      <dsp:spPr>
        <a:xfrm>
          <a:off x="1790746" y="1422780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Tipo</a:t>
          </a:r>
          <a:r>
            <a:rPr lang="en-US" sz="1050" b="1" kern="1200" dirty="0" smtClean="0">
              <a:solidFill>
                <a:schemeClr val="tx1"/>
              </a:solidFill>
            </a:rPr>
            <a:t> de </a:t>
          </a:r>
          <a:r>
            <a:rPr lang="en-US" sz="1050" b="1" kern="1200" dirty="0" err="1" smtClean="0">
              <a:solidFill>
                <a:schemeClr val="tx1"/>
              </a:solidFill>
            </a:rPr>
            <a:t>carga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1790746" y="1422780"/>
        <a:ext cx="1484059" cy="273257"/>
      </dsp:txXfrm>
    </dsp:sp>
    <dsp:sp modelId="{3EC39A63-FA28-4221-8EFF-473AD2C46785}">
      <dsp:nvSpPr>
        <dsp:cNvPr id="0" name=""/>
        <dsp:cNvSpPr/>
      </dsp:nvSpPr>
      <dsp:spPr>
        <a:xfrm>
          <a:off x="3354594" y="337254"/>
          <a:ext cx="1595763" cy="187736"/>
        </a:xfrm>
        <a:prstGeom prst="rect">
          <a:avLst/>
        </a:prstGeom>
        <a:solidFill>
          <a:schemeClr val="accent5">
            <a:hueOff val="-5848452"/>
            <a:satOff val="33028"/>
            <a:lumOff val="-282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C370C1-FEE8-4A5C-B6DC-C6FE5BE778F1}">
      <dsp:nvSpPr>
        <dsp:cNvPr id="0" name=""/>
        <dsp:cNvSpPr/>
      </dsp:nvSpPr>
      <dsp:spPr>
        <a:xfrm>
          <a:off x="3354594" y="407760"/>
          <a:ext cx="117230" cy="117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436A3-D158-4B8E-9DD8-531FE6034A99}">
      <dsp:nvSpPr>
        <dsp:cNvPr id="0" name=""/>
        <dsp:cNvSpPr/>
      </dsp:nvSpPr>
      <dsp:spPr>
        <a:xfrm>
          <a:off x="3354594" y="0"/>
          <a:ext cx="1595763" cy="3372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tx1"/>
              </a:solidFill>
            </a:rPr>
            <a:t>SERVICIOS ADICIONALES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3354594" y="0"/>
        <a:ext cx="1595763" cy="337254"/>
      </dsp:txXfrm>
    </dsp:sp>
    <dsp:sp modelId="{A6435B9C-9DB6-43F1-9FBD-B4C222F72138}">
      <dsp:nvSpPr>
        <dsp:cNvPr id="0" name=""/>
        <dsp:cNvSpPr/>
      </dsp:nvSpPr>
      <dsp:spPr>
        <a:xfrm>
          <a:off x="3354594" y="681021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EBD6B-6337-4107-9854-F498BAC6EB57}">
      <dsp:nvSpPr>
        <dsp:cNvPr id="0" name=""/>
        <dsp:cNvSpPr/>
      </dsp:nvSpPr>
      <dsp:spPr>
        <a:xfrm>
          <a:off x="3466297" y="603006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Rastreo</a:t>
          </a:r>
          <a:r>
            <a:rPr lang="en-US" sz="1050" b="1" kern="1200" dirty="0" smtClean="0">
              <a:solidFill>
                <a:schemeClr val="tx1"/>
              </a:solidFill>
            </a:rPr>
            <a:t> </a:t>
          </a:r>
          <a:r>
            <a:rPr lang="en-US" sz="1050" b="1" kern="1200" dirty="0" err="1" smtClean="0">
              <a:solidFill>
                <a:schemeClr val="tx1"/>
              </a:solidFill>
            </a:rPr>
            <a:t>Satelital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3466297" y="603006"/>
        <a:ext cx="1484059" cy="273257"/>
      </dsp:txXfrm>
    </dsp:sp>
    <dsp:sp modelId="{779CBDC3-356C-4FD3-8085-B773D7DC3EA5}">
      <dsp:nvSpPr>
        <dsp:cNvPr id="0" name=""/>
        <dsp:cNvSpPr/>
      </dsp:nvSpPr>
      <dsp:spPr>
        <a:xfrm>
          <a:off x="3354594" y="954279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808C2-51D8-4376-BEA7-4A1CC9E7A3BC}">
      <dsp:nvSpPr>
        <dsp:cNvPr id="0" name=""/>
        <dsp:cNvSpPr/>
      </dsp:nvSpPr>
      <dsp:spPr>
        <a:xfrm>
          <a:off x="3466297" y="876264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Custodia</a:t>
          </a:r>
          <a:r>
            <a:rPr lang="en-US" sz="1050" b="1" kern="1200" dirty="0" smtClean="0">
              <a:solidFill>
                <a:schemeClr val="tx1"/>
              </a:solidFill>
            </a:rPr>
            <a:t> armada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3466297" y="876264"/>
        <a:ext cx="1484059" cy="273257"/>
      </dsp:txXfrm>
    </dsp:sp>
    <dsp:sp modelId="{48ABE513-6A48-4E0B-8CE3-80484A4925ED}">
      <dsp:nvSpPr>
        <dsp:cNvPr id="0" name=""/>
        <dsp:cNvSpPr/>
      </dsp:nvSpPr>
      <dsp:spPr>
        <a:xfrm>
          <a:off x="3354594" y="1227537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E9126-7782-4AF2-838C-8A4F9C6C4777}">
      <dsp:nvSpPr>
        <dsp:cNvPr id="0" name=""/>
        <dsp:cNvSpPr/>
      </dsp:nvSpPr>
      <dsp:spPr>
        <a:xfrm>
          <a:off x="3466297" y="1149522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solidFill>
                <a:schemeClr val="tx1"/>
              </a:solidFill>
            </a:rPr>
            <a:t>Seguro</a:t>
          </a:r>
          <a:r>
            <a:rPr lang="en-US" sz="1050" b="1" kern="1200" dirty="0" smtClean="0">
              <a:solidFill>
                <a:schemeClr val="tx1"/>
              </a:solidFill>
            </a:rPr>
            <a:t> de </a:t>
          </a:r>
          <a:r>
            <a:rPr lang="en-US" sz="1050" b="1" kern="1200" dirty="0" err="1" smtClean="0">
              <a:solidFill>
                <a:schemeClr val="tx1"/>
              </a:solidFill>
            </a:rPr>
            <a:t>transporte</a:t>
          </a:r>
          <a:endParaRPr lang="es-EC" sz="1050" b="1" kern="1200" dirty="0">
            <a:solidFill>
              <a:schemeClr val="tx1"/>
            </a:solidFill>
          </a:endParaRPr>
        </a:p>
      </dsp:txBody>
      <dsp:txXfrm>
        <a:off x="3466297" y="1149522"/>
        <a:ext cx="1484059" cy="273257"/>
      </dsp:txXfrm>
    </dsp:sp>
    <dsp:sp modelId="{3B0450CA-60F4-4200-9AE7-C27DCF8E9563}">
      <dsp:nvSpPr>
        <dsp:cNvPr id="0" name=""/>
        <dsp:cNvSpPr/>
      </dsp:nvSpPr>
      <dsp:spPr>
        <a:xfrm>
          <a:off x="5030145" y="337254"/>
          <a:ext cx="1595763" cy="187736"/>
        </a:xfrm>
        <a:prstGeom prst="rect">
          <a:avLst/>
        </a:prstGeom>
        <a:solidFill>
          <a:schemeClr val="accent5">
            <a:hueOff val="-8772678"/>
            <a:satOff val="49542"/>
            <a:lumOff val="-423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3B187-9C93-4127-9731-51B5D8A9E27A}">
      <dsp:nvSpPr>
        <dsp:cNvPr id="0" name=""/>
        <dsp:cNvSpPr/>
      </dsp:nvSpPr>
      <dsp:spPr>
        <a:xfrm>
          <a:off x="5030145" y="407760"/>
          <a:ext cx="117230" cy="117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093A4-587C-4410-89E9-33D8D23B66BE}">
      <dsp:nvSpPr>
        <dsp:cNvPr id="0" name=""/>
        <dsp:cNvSpPr/>
      </dsp:nvSpPr>
      <dsp:spPr>
        <a:xfrm>
          <a:off x="5030145" y="0"/>
          <a:ext cx="1595763" cy="3372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ASESORIA EN NACIONALIZACIÓN DE MERCANCIAS</a:t>
          </a:r>
          <a:endParaRPr lang="es-EC" sz="900" b="1" kern="1200" dirty="0"/>
        </a:p>
      </dsp:txBody>
      <dsp:txXfrm>
        <a:off x="5030145" y="0"/>
        <a:ext cx="1595763" cy="337254"/>
      </dsp:txXfrm>
    </dsp:sp>
    <dsp:sp modelId="{85AAE298-6685-48BD-A143-40EBEE812231}">
      <dsp:nvSpPr>
        <dsp:cNvPr id="0" name=""/>
        <dsp:cNvSpPr/>
      </dsp:nvSpPr>
      <dsp:spPr>
        <a:xfrm>
          <a:off x="5030145" y="681021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0F7C3-7C02-467C-A9D9-4C87C884FC15}">
      <dsp:nvSpPr>
        <dsp:cNvPr id="0" name=""/>
        <dsp:cNvSpPr/>
      </dsp:nvSpPr>
      <dsp:spPr>
        <a:xfrm>
          <a:off x="5141848" y="603006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Control de </a:t>
          </a:r>
          <a:r>
            <a:rPr lang="en-US" sz="900" b="1" kern="1200" dirty="0" err="1" smtClean="0"/>
            <a:t>documentos</a:t>
          </a:r>
          <a:endParaRPr lang="es-EC" sz="900" b="1" kern="1200" dirty="0"/>
        </a:p>
      </dsp:txBody>
      <dsp:txXfrm>
        <a:off x="5141848" y="603006"/>
        <a:ext cx="1484059" cy="273257"/>
      </dsp:txXfrm>
    </dsp:sp>
    <dsp:sp modelId="{9111D2A7-6DA8-423C-B35F-6BDEAD8F7F85}">
      <dsp:nvSpPr>
        <dsp:cNvPr id="0" name=""/>
        <dsp:cNvSpPr/>
      </dsp:nvSpPr>
      <dsp:spPr>
        <a:xfrm>
          <a:off x="5030145" y="954279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94C01-4782-4A49-9DF0-1424AAF0575A}">
      <dsp:nvSpPr>
        <dsp:cNvPr id="0" name=""/>
        <dsp:cNvSpPr/>
      </dsp:nvSpPr>
      <dsp:spPr>
        <a:xfrm>
          <a:off x="5141848" y="876264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/>
            <a:t>Clasificación</a:t>
          </a:r>
          <a:r>
            <a:rPr lang="en-US" sz="900" b="1" kern="1200" dirty="0" smtClean="0"/>
            <a:t> </a:t>
          </a:r>
          <a:r>
            <a:rPr lang="en-US" sz="900" b="1" kern="1200" dirty="0" err="1" smtClean="0"/>
            <a:t>arancelaria</a:t>
          </a:r>
          <a:endParaRPr lang="es-EC" sz="900" b="1" kern="1200" dirty="0"/>
        </a:p>
      </dsp:txBody>
      <dsp:txXfrm>
        <a:off x="5141848" y="876264"/>
        <a:ext cx="1484059" cy="273257"/>
      </dsp:txXfrm>
    </dsp:sp>
    <dsp:sp modelId="{902B54F0-F75C-4129-BE63-CAD010923D58}">
      <dsp:nvSpPr>
        <dsp:cNvPr id="0" name=""/>
        <dsp:cNvSpPr/>
      </dsp:nvSpPr>
      <dsp:spPr>
        <a:xfrm>
          <a:off x="5030145" y="1227537"/>
          <a:ext cx="117227" cy="117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C8EE-26C4-4A2C-BD0D-F0F4A1DE667E}">
      <dsp:nvSpPr>
        <dsp:cNvPr id="0" name=""/>
        <dsp:cNvSpPr/>
      </dsp:nvSpPr>
      <dsp:spPr>
        <a:xfrm>
          <a:off x="5141848" y="1149522"/>
          <a:ext cx="1484059" cy="2732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/>
            <a:t>Liquidación</a:t>
          </a:r>
          <a:r>
            <a:rPr lang="en-US" sz="900" b="1" kern="1200" dirty="0" smtClean="0"/>
            <a:t> de </a:t>
          </a:r>
          <a:r>
            <a:rPr lang="en-US" sz="900" b="1" kern="1200" dirty="0" err="1" smtClean="0"/>
            <a:t>tributos</a:t>
          </a:r>
          <a:endParaRPr lang="es-EC" sz="900" b="1" kern="1200" dirty="0"/>
        </a:p>
      </dsp:txBody>
      <dsp:txXfrm>
        <a:off x="5141848" y="1149522"/>
        <a:ext cx="1484059" cy="273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56693-D4F2-4AF8-9B2D-25EEA61D6ACD}">
      <dsp:nvSpPr>
        <dsp:cNvPr id="0" name=""/>
        <dsp:cNvSpPr/>
      </dsp:nvSpPr>
      <dsp:spPr>
        <a:xfrm>
          <a:off x="3250" y="389417"/>
          <a:ext cx="1842577" cy="2167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731F1-CA32-499D-8F53-3C4F332C8C16}">
      <dsp:nvSpPr>
        <dsp:cNvPr id="0" name=""/>
        <dsp:cNvSpPr/>
      </dsp:nvSpPr>
      <dsp:spPr>
        <a:xfrm>
          <a:off x="3250" y="470828"/>
          <a:ext cx="135362" cy="135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BCED8-B666-4104-971D-11A0FADA25FA}">
      <dsp:nvSpPr>
        <dsp:cNvPr id="0" name=""/>
        <dsp:cNvSpPr/>
      </dsp:nvSpPr>
      <dsp:spPr>
        <a:xfrm>
          <a:off x="3250" y="0"/>
          <a:ext cx="1842577" cy="38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latin typeface="Arial" panose="020B0604020202020204" pitchFamily="34" charset="0"/>
              <a:cs typeface="Arial" panose="020B0604020202020204" pitchFamily="34" charset="0"/>
            </a:rPr>
            <a:t>Pago Anticipado</a:t>
          </a:r>
        </a:p>
      </dsp:txBody>
      <dsp:txXfrm>
        <a:off x="3250" y="0"/>
        <a:ext cx="1842577" cy="389417"/>
      </dsp:txXfrm>
    </dsp:sp>
    <dsp:sp modelId="{7DB6B6E6-69BC-477B-A99D-2BAE474B25E0}">
      <dsp:nvSpPr>
        <dsp:cNvPr id="0" name=""/>
        <dsp:cNvSpPr/>
      </dsp:nvSpPr>
      <dsp:spPr>
        <a:xfrm>
          <a:off x="3250" y="786354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CA289-49EA-4BC6-9804-09B57533B0C3}">
      <dsp:nvSpPr>
        <dsp:cNvPr id="0" name=""/>
        <dsp:cNvSpPr/>
      </dsp:nvSpPr>
      <dsp:spPr>
        <a:xfrm>
          <a:off x="132231" y="696272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Transacción realizada previo al envio de la mercancia</a:t>
          </a:r>
        </a:p>
      </dsp:txBody>
      <dsp:txXfrm>
        <a:off x="132231" y="696272"/>
        <a:ext cx="1713597" cy="315522"/>
      </dsp:txXfrm>
    </dsp:sp>
    <dsp:sp modelId="{521FB370-D03A-4A9F-9191-DC9C5695CB38}">
      <dsp:nvSpPr>
        <dsp:cNvPr id="0" name=""/>
        <dsp:cNvSpPr/>
      </dsp:nvSpPr>
      <dsp:spPr>
        <a:xfrm>
          <a:off x="2338" y="1227179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74742"/>
              <a:satOff val="5505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630E5-5E32-470F-8AFF-6F576D4946ED}">
      <dsp:nvSpPr>
        <dsp:cNvPr id="0" name=""/>
        <dsp:cNvSpPr/>
      </dsp:nvSpPr>
      <dsp:spPr>
        <a:xfrm>
          <a:off x="130654" y="1137091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Se utiliza cuando hay una buena relación con el proveedor</a:t>
          </a:r>
        </a:p>
      </dsp:txBody>
      <dsp:txXfrm>
        <a:off x="130654" y="1137091"/>
        <a:ext cx="1713597" cy="315522"/>
      </dsp:txXfrm>
    </dsp:sp>
    <dsp:sp modelId="{6FF97D0D-2DCD-47BD-9606-55AA35507B03}">
      <dsp:nvSpPr>
        <dsp:cNvPr id="0" name=""/>
        <dsp:cNvSpPr/>
      </dsp:nvSpPr>
      <dsp:spPr>
        <a:xfrm>
          <a:off x="1669" y="1550547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49484"/>
              <a:satOff val="11009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46CFD-01EA-49B4-8916-258A86D49688}">
      <dsp:nvSpPr>
        <dsp:cNvPr id="0" name=""/>
        <dsp:cNvSpPr/>
      </dsp:nvSpPr>
      <dsp:spPr>
        <a:xfrm>
          <a:off x="130654" y="1517403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Condición para produccion</a:t>
          </a:r>
        </a:p>
      </dsp:txBody>
      <dsp:txXfrm>
        <a:off x="130654" y="1517403"/>
        <a:ext cx="1713597" cy="315522"/>
      </dsp:txXfrm>
    </dsp:sp>
    <dsp:sp modelId="{C164D70E-DA29-46AF-B9DF-D9B5A781D17C}">
      <dsp:nvSpPr>
        <dsp:cNvPr id="0" name=""/>
        <dsp:cNvSpPr/>
      </dsp:nvSpPr>
      <dsp:spPr>
        <a:xfrm>
          <a:off x="1669" y="1907038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924226"/>
              <a:satOff val="16514"/>
              <a:lumOff val="-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A4BC6-9689-41FE-8D6E-F5437C4625EA}">
      <dsp:nvSpPr>
        <dsp:cNvPr id="0" name=""/>
        <dsp:cNvSpPr/>
      </dsp:nvSpPr>
      <dsp:spPr>
        <a:xfrm>
          <a:off x="130654" y="1909134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Domina el mercado/único proveedor</a:t>
          </a:r>
        </a:p>
      </dsp:txBody>
      <dsp:txXfrm>
        <a:off x="130654" y="1909134"/>
        <a:ext cx="1713597" cy="315522"/>
      </dsp:txXfrm>
    </dsp:sp>
    <dsp:sp modelId="{4967C0C8-7697-4ECD-93E0-CD3A97147C4A}">
      <dsp:nvSpPr>
        <dsp:cNvPr id="0" name=""/>
        <dsp:cNvSpPr/>
      </dsp:nvSpPr>
      <dsp:spPr>
        <a:xfrm>
          <a:off x="1937957" y="389417"/>
          <a:ext cx="1842577" cy="216773"/>
        </a:xfrm>
        <a:prstGeom prst="rect">
          <a:avLst/>
        </a:prstGeom>
        <a:solidFill>
          <a:schemeClr val="accent5">
            <a:hueOff val="-4386339"/>
            <a:satOff val="24771"/>
            <a:lumOff val="-21176"/>
            <a:alphaOff val="0"/>
          </a:schemeClr>
        </a:solidFill>
        <a:ln w="25400" cap="flat" cmpd="sng" algn="ctr">
          <a:solidFill>
            <a:schemeClr val="accent5">
              <a:hueOff val="-4386339"/>
              <a:satOff val="24771"/>
              <a:lumOff val="-2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3822F-4D90-4F7F-AA8B-BA1DEDA5227B}">
      <dsp:nvSpPr>
        <dsp:cNvPr id="0" name=""/>
        <dsp:cNvSpPr/>
      </dsp:nvSpPr>
      <dsp:spPr>
        <a:xfrm>
          <a:off x="1937957" y="470828"/>
          <a:ext cx="135362" cy="135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386339"/>
              <a:satOff val="24771"/>
              <a:lumOff val="-2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A0CD2-6BC6-4CB4-B87E-290C6F04B34C}">
      <dsp:nvSpPr>
        <dsp:cNvPr id="0" name=""/>
        <dsp:cNvSpPr/>
      </dsp:nvSpPr>
      <dsp:spPr>
        <a:xfrm>
          <a:off x="1937957" y="0"/>
          <a:ext cx="1842577" cy="38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>
              <a:latin typeface="Arial" panose="020B0604020202020204" pitchFamily="34" charset="0"/>
              <a:cs typeface="Arial" panose="020B0604020202020204" pitchFamily="34" charset="0"/>
            </a:rPr>
            <a:t>Pago a la vista/Contra documentos</a:t>
          </a:r>
        </a:p>
      </dsp:txBody>
      <dsp:txXfrm>
        <a:off x="1937957" y="0"/>
        <a:ext cx="1842577" cy="389417"/>
      </dsp:txXfrm>
    </dsp:sp>
    <dsp:sp modelId="{C465FEF9-22E5-4FAC-9863-B1687CD9C241}">
      <dsp:nvSpPr>
        <dsp:cNvPr id="0" name=""/>
        <dsp:cNvSpPr/>
      </dsp:nvSpPr>
      <dsp:spPr>
        <a:xfrm>
          <a:off x="1937957" y="786354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98968"/>
              <a:satOff val="22019"/>
              <a:lumOff val="-1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B3DCE-68E7-4B39-9413-FCC6E7B97857}">
      <dsp:nvSpPr>
        <dsp:cNvPr id="0" name=""/>
        <dsp:cNvSpPr/>
      </dsp:nvSpPr>
      <dsp:spPr>
        <a:xfrm>
          <a:off x="2066938" y="696272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Transacción realizada confirmado el embarque</a:t>
          </a:r>
        </a:p>
      </dsp:txBody>
      <dsp:txXfrm>
        <a:off x="2066938" y="696272"/>
        <a:ext cx="1713597" cy="315522"/>
      </dsp:txXfrm>
    </dsp:sp>
    <dsp:sp modelId="{57D894FC-8DF2-40E0-AACC-CE2148EDC856}">
      <dsp:nvSpPr>
        <dsp:cNvPr id="0" name=""/>
        <dsp:cNvSpPr/>
      </dsp:nvSpPr>
      <dsp:spPr>
        <a:xfrm>
          <a:off x="1937957" y="1101876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873710"/>
              <a:satOff val="27523"/>
              <a:lumOff val="-2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DDEE2-9101-4D1D-BC27-F1A6A5B7DDF8}">
      <dsp:nvSpPr>
        <dsp:cNvPr id="0" name=""/>
        <dsp:cNvSpPr/>
      </dsp:nvSpPr>
      <dsp:spPr>
        <a:xfrm>
          <a:off x="2066938" y="1011794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Seguro para ambas partes</a:t>
          </a:r>
        </a:p>
      </dsp:txBody>
      <dsp:txXfrm>
        <a:off x="2066938" y="1011794"/>
        <a:ext cx="1713597" cy="315522"/>
      </dsp:txXfrm>
    </dsp:sp>
    <dsp:sp modelId="{1753C641-82CC-4575-9EF5-D2D9EEBE6B47}">
      <dsp:nvSpPr>
        <dsp:cNvPr id="0" name=""/>
        <dsp:cNvSpPr/>
      </dsp:nvSpPr>
      <dsp:spPr>
        <a:xfrm>
          <a:off x="1937957" y="1417398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848452"/>
              <a:satOff val="33028"/>
              <a:lumOff val="-2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339E3-8E2E-4FAF-A72C-6D7B94E19808}">
      <dsp:nvSpPr>
        <dsp:cNvPr id="0" name=""/>
        <dsp:cNvSpPr/>
      </dsp:nvSpPr>
      <dsp:spPr>
        <a:xfrm>
          <a:off x="2066938" y="1327317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Confirmado el pago se envia documentos</a:t>
          </a:r>
        </a:p>
      </dsp:txBody>
      <dsp:txXfrm>
        <a:off x="2066938" y="1327317"/>
        <a:ext cx="1713597" cy="315522"/>
      </dsp:txXfrm>
    </dsp:sp>
    <dsp:sp modelId="{8F7E4240-6B01-408E-B8E9-F20E6AC4C690}">
      <dsp:nvSpPr>
        <dsp:cNvPr id="0" name=""/>
        <dsp:cNvSpPr/>
      </dsp:nvSpPr>
      <dsp:spPr>
        <a:xfrm>
          <a:off x="3872664" y="389417"/>
          <a:ext cx="1842577" cy="216773"/>
        </a:xfrm>
        <a:prstGeom prst="rect">
          <a:avLst/>
        </a:prstGeom>
        <a:solidFill>
          <a:schemeClr val="accent5">
            <a:hueOff val="-8772678"/>
            <a:satOff val="49542"/>
            <a:lumOff val="-42353"/>
            <a:alphaOff val="0"/>
          </a:schemeClr>
        </a:solidFill>
        <a:ln w="25400" cap="flat" cmpd="sng" algn="ctr">
          <a:solidFill>
            <a:schemeClr val="accent5">
              <a:hueOff val="-8772678"/>
              <a:satOff val="49542"/>
              <a:lumOff val="-4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2D36B-7070-42B1-B5FE-CB0E62C42C6B}">
      <dsp:nvSpPr>
        <dsp:cNvPr id="0" name=""/>
        <dsp:cNvSpPr/>
      </dsp:nvSpPr>
      <dsp:spPr>
        <a:xfrm>
          <a:off x="3872664" y="470828"/>
          <a:ext cx="135362" cy="1353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772678"/>
              <a:satOff val="49542"/>
              <a:lumOff val="-4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84F01-A1F5-4CE6-AB0C-50A991DAD1D5}">
      <dsp:nvSpPr>
        <dsp:cNvPr id="0" name=""/>
        <dsp:cNvSpPr/>
      </dsp:nvSpPr>
      <dsp:spPr>
        <a:xfrm>
          <a:off x="3872664" y="0"/>
          <a:ext cx="1842577" cy="38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latin typeface="Arial" panose="020B0604020202020204" pitchFamily="34" charset="0"/>
              <a:cs typeface="Arial" panose="020B0604020202020204" pitchFamily="34" charset="0"/>
            </a:rPr>
            <a:t>Pago a plazo</a:t>
          </a:r>
        </a:p>
      </dsp:txBody>
      <dsp:txXfrm>
        <a:off x="3872664" y="0"/>
        <a:ext cx="1842577" cy="389417"/>
      </dsp:txXfrm>
    </dsp:sp>
    <dsp:sp modelId="{95734CC0-C3DC-4F7E-AEE8-AD66D689A948}">
      <dsp:nvSpPr>
        <dsp:cNvPr id="0" name=""/>
        <dsp:cNvSpPr/>
      </dsp:nvSpPr>
      <dsp:spPr>
        <a:xfrm>
          <a:off x="3872664" y="786354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23194"/>
              <a:satOff val="38533"/>
              <a:lumOff val="-3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F073C-B60E-42C2-8319-03D35DB3390B}">
      <dsp:nvSpPr>
        <dsp:cNvPr id="0" name=""/>
        <dsp:cNvSpPr/>
      </dsp:nvSpPr>
      <dsp:spPr>
        <a:xfrm>
          <a:off x="4001644" y="696272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Plazo acordado entre las partes</a:t>
          </a:r>
        </a:p>
      </dsp:txBody>
      <dsp:txXfrm>
        <a:off x="4001644" y="696272"/>
        <a:ext cx="1713597" cy="315522"/>
      </dsp:txXfrm>
    </dsp:sp>
    <dsp:sp modelId="{50E37A7D-C153-4B26-8BD2-AD1ED775BA00}">
      <dsp:nvSpPr>
        <dsp:cNvPr id="0" name=""/>
        <dsp:cNvSpPr/>
      </dsp:nvSpPr>
      <dsp:spPr>
        <a:xfrm>
          <a:off x="3872664" y="1101876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797936"/>
              <a:satOff val="44037"/>
              <a:lumOff val="-3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59697-F621-4670-A21D-075C4459C9E8}">
      <dsp:nvSpPr>
        <dsp:cNvPr id="0" name=""/>
        <dsp:cNvSpPr/>
      </dsp:nvSpPr>
      <dsp:spPr>
        <a:xfrm>
          <a:off x="4001644" y="1011794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Estrecha relación comercial</a:t>
          </a:r>
        </a:p>
      </dsp:txBody>
      <dsp:txXfrm>
        <a:off x="4001644" y="1011794"/>
        <a:ext cx="1713597" cy="315522"/>
      </dsp:txXfrm>
    </dsp:sp>
    <dsp:sp modelId="{F5CB4F51-5D44-4703-A270-EC6060FC4E87}">
      <dsp:nvSpPr>
        <dsp:cNvPr id="0" name=""/>
        <dsp:cNvSpPr/>
      </dsp:nvSpPr>
      <dsp:spPr>
        <a:xfrm>
          <a:off x="3872664" y="1417398"/>
          <a:ext cx="135359" cy="1353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772678"/>
              <a:satOff val="49542"/>
              <a:lumOff val="-4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D3766-B894-4B1A-8773-2FD433E6B25F}">
      <dsp:nvSpPr>
        <dsp:cNvPr id="0" name=""/>
        <dsp:cNvSpPr/>
      </dsp:nvSpPr>
      <dsp:spPr>
        <a:xfrm>
          <a:off x="4003101" y="1431013"/>
          <a:ext cx="1713597" cy="315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>
              <a:latin typeface="Arial" panose="020B0604020202020204" pitchFamily="34" charset="0"/>
              <a:cs typeface="Arial" panose="020B0604020202020204" pitchFamily="34" charset="0"/>
            </a:rPr>
            <a:t>Plazo corre desde fecha de embarque o facturación.</a:t>
          </a:r>
        </a:p>
      </dsp:txBody>
      <dsp:txXfrm>
        <a:off x="4003101" y="1431013"/>
        <a:ext cx="1713597" cy="3155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E8DB-90DB-437B-A4CF-66335176EE85}">
      <dsp:nvSpPr>
        <dsp:cNvPr id="0" name=""/>
        <dsp:cNvSpPr/>
      </dsp:nvSpPr>
      <dsp:spPr>
        <a:xfrm>
          <a:off x="2507" y="83004"/>
          <a:ext cx="244457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507" y="83004"/>
        <a:ext cx="2444576" cy="604800"/>
      </dsp:txXfrm>
    </dsp:sp>
    <dsp:sp modelId="{E7F5BA0B-575D-42AB-B555-9A14399720CA}">
      <dsp:nvSpPr>
        <dsp:cNvPr id="0" name=""/>
        <dsp:cNvSpPr/>
      </dsp:nvSpPr>
      <dsp:spPr>
        <a:xfrm>
          <a:off x="2507" y="687804"/>
          <a:ext cx="2444576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Importadoras buscan su desarrollo en el ámbito internacional. Este antecedente presenta una oportunidad para los profesionales en comercio </a:t>
          </a:r>
          <a:r>
            <a:rPr lang="es-ES" sz="2100" kern="1200" dirty="0" err="1" smtClean="0"/>
            <a:t>exterioR</a:t>
          </a:r>
          <a:endParaRPr lang="es-EC" sz="2100" kern="1200" dirty="0"/>
        </a:p>
      </dsp:txBody>
      <dsp:txXfrm>
        <a:off x="2507" y="687804"/>
        <a:ext cx="2444576" cy="4150440"/>
      </dsp:txXfrm>
    </dsp:sp>
    <dsp:sp modelId="{6E4D9C1A-2A63-4745-8F89-80D7FED9C7DE}">
      <dsp:nvSpPr>
        <dsp:cNvPr id="0" name=""/>
        <dsp:cNvSpPr/>
      </dsp:nvSpPr>
      <dsp:spPr>
        <a:xfrm>
          <a:off x="2789324" y="83004"/>
          <a:ext cx="244457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789324" y="83004"/>
        <a:ext cx="2444576" cy="604800"/>
      </dsp:txXfrm>
    </dsp:sp>
    <dsp:sp modelId="{70822DFF-6752-4CA9-83E8-D3E701CA75C9}">
      <dsp:nvSpPr>
        <dsp:cNvPr id="0" name=""/>
        <dsp:cNvSpPr/>
      </dsp:nvSpPr>
      <dsp:spPr>
        <a:xfrm>
          <a:off x="2789324" y="687804"/>
          <a:ext cx="2444576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Factibilidad de ingreso al mercado con una empresa de servicios en comercio exterior</a:t>
          </a:r>
          <a:endParaRPr lang="es-EC" sz="2100" kern="1200" dirty="0"/>
        </a:p>
      </dsp:txBody>
      <dsp:txXfrm>
        <a:off x="2789324" y="687804"/>
        <a:ext cx="2444576" cy="4150440"/>
      </dsp:txXfrm>
    </dsp:sp>
    <dsp:sp modelId="{28D744F8-5C0D-4877-85BD-23D9EECDD664}">
      <dsp:nvSpPr>
        <dsp:cNvPr id="0" name=""/>
        <dsp:cNvSpPr/>
      </dsp:nvSpPr>
      <dsp:spPr>
        <a:xfrm>
          <a:off x="5576141" y="83004"/>
          <a:ext cx="244457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5576141" y="83004"/>
        <a:ext cx="2444576" cy="604800"/>
      </dsp:txXfrm>
    </dsp:sp>
    <dsp:sp modelId="{111A3C52-D37D-4718-9894-D217A6A722BA}">
      <dsp:nvSpPr>
        <dsp:cNvPr id="0" name=""/>
        <dsp:cNvSpPr/>
      </dsp:nvSpPr>
      <dsp:spPr>
        <a:xfrm>
          <a:off x="5576141" y="687804"/>
          <a:ext cx="2444576" cy="41504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Principales de la empresa se enfocarán en el transporte internacional y la asesoría en comercio exterior</a:t>
          </a:r>
          <a:endParaRPr lang="es-EC" sz="2100" kern="1200" dirty="0"/>
        </a:p>
      </dsp:txBody>
      <dsp:txXfrm>
        <a:off x="5576141" y="687804"/>
        <a:ext cx="2444576" cy="4150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s-ES" altLang="es-EC" noProof="0" smtClean="0"/>
              <a:t>Haga clic para modificar el estilo de título del patrón</a:t>
            </a:r>
            <a:endParaRPr lang="en-US" altLang="es-EC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pPr lvl="0"/>
            <a:r>
              <a:rPr lang="es-ES" altLang="es-EC" noProof="0" smtClean="0"/>
              <a:t>Haga clic para modificar el estilo de subtítulo del patrón</a:t>
            </a:r>
            <a:endParaRPr lang="en-US" altLang="es-EC" noProof="0" smtClean="0"/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01B0EB-937E-458A-B200-3941511AF818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6701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B97BD-44D1-4850-BD1E-146F67155EFC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40460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378D239-BEE0-4016-8E05-013BBADC3A34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4840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4D6047-DDD6-4C2E-85DB-17DBF734F8B0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966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1AAD6-6D5F-4BD5-A693-019466F8730B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3182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E71DB0-700D-4D1F-B598-9BED4BDFC4EB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811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B647CF-6B3B-48DE-BFED-90E5409E2B4D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1349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9767F4-7397-40AF-953C-D60D685B4123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6711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BD60FD-AF9B-4EAE-9E34-110F39CB30C2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9447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5B2C40-38A5-4960-9D52-DC60C08AE38E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1491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5DA2A9-F9C2-4195-998E-F38100826456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C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0053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  <a:endParaRPr lang="en-US" altLang="es-EC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es-EC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ED5747-C3C2-4D4B-A40D-4352B74AEB4B}" type="slidenum">
              <a:rPr lang="en-US" altLang="es-EC"/>
              <a:pPr/>
              <a:t>‹Nº›</a:t>
            </a:fld>
            <a:endParaRPr lang="en-US" altLang="es-EC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C" altLang="es-EC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C" altLang="es-EC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C" altLang="es-EC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C" altLang="es-EC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C" altLang="es-EC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C" altLang="es-EC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título del patrón</a:t>
            </a:r>
            <a:endParaRPr lang="en-US" altLang="es-EC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 altLang="es-EC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38400"/>
            <a:ext cx="5791200" cy="1698625"/>
          </a:xfrm>
        </p:spPr>
        <p:txBody>
          <a:bodyPr/>
          <a:lstStyle/>
          <a:p>
            <a:r>
              <a:rPr lang="es-ES" sz="1800" dirty="0"/>
              <a:t>CREACIÓN DE UNA COMPAÑÍA DE ASESORÍA Y GESTIÓN EN LOGÍSTICA INTERNACIONAL CONJUNTAMENTE CON EL MANEJO DEL SISTEMA ECUAPASS Y VENTANILLA ÚNICA ECUATORIANA EN LA CIUDAD DE </a:t>
            </a:r>
            <a:r>
              <a:rPr lang="es-ES" sz="1800" dirty="0" smtClean="0"/>
              <a:t>QUITO</a:t>
            </a:r>
            <a:endParaRPr lang="en-US" altLang="es-EC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AUTORIDAD PORTUARIA PUERTO BOLÍVAR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029200" y="17526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Ubicado en el Archipiélago de </a:t>
            </a:r>
            <a:r>
              <a:rPr lang="es-EC" dirty="0" smtClean="0"/>
              <a:t>Jambelí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Canal </a:t>
            </a:r>
            <a:r>
              <a:rPr lang="es-EC" dirty="0"/>
              <a:t>de </a:t>
            </a:r>
            <a:r>
              <a:rPr lang="es-EC" dirty="0" smtClean="0"/>
              <a:t>acceso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Gran </a:t>
            </a:r>
            <a:r>
              <a:rPr lang="es-EC" dirty="0"/>
              <a:t>Calado en los muelles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22683"/>
              </p:ext>
            </p:extLst>
          </p:nvPr>
        </p:nvGraphicFramePr>
        <p:xfrm>
          <a:off x="990600" y="1778000"/>
          <a:ext cx="304800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2154"/>
                <a:gridCol w="1135846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 dirty="0">
                          <a:effectLst/>
                        </a:rPr>
                        <a:t>PRODUCTOS</a:t>
                      </a:r>
                      <a:endParaRPr lang="es-EC" sz="105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</a:rPr>
                        <a:t>TOTAL DE CARGA</a:t>
                      </a:r>
                      <a:endParaRPr lang="es-EC" sz="105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</a:rPr>
                        <a:t>Papel y sus derivados</a:t>
                      </a:r>
                      <a:endParaRPr lang="es-EC" sz="105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</a:rPr>
                        <a:t>                     98,812 </a:t>
                      </a:r>
                      <a:endParaRPr lang="es-EC" sz="105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</a:rPr>
                        <a:t>Vehículo y maquinarias </a:t>
                      </a:r>
                      <a:endParaRPr lang="es-EC" sz="105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</a:rPr>
                        <a:t>                       5,538 </a:t>
                      </a:r>
                      <a:endParaRPr lang="es-EC" sz="105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</a:rPr>
                        <a:t>Equipo y maquinaria varias</a:t>
                      </a:r>
                      <a:endParaRPr lang="es-EC" sz="1050" b="1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1050" dirty="0">
                          <a:effectLst/>
                        </a:rPr>
                        <a:t>                       2,877 </a:t>
                      </a:r>
                      <a:endParaRPr lang="es-EC" sz="1050" b="1" dirty="0">
                        <a:solidFill>
                          <a:srgbClr val="4F81B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05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TRANSPORTE MARÍTIMO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02931613"/>
              </p:ext>
            </p:extLst>
          </p:nvPr>
        </p:nvGraphicFramePr>
        <p:xfrm>
          <a:off x="1295401" y="1295400"/>
          <a:ext cx="60960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24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TRANSPORTE AÉREO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8407000"/>
              </p:ext>
            </p:extLst>
          </p:nvPr>
        </p:nvGraphicFramePr>
        <p:xfrm>
          <a:off x="1143001" y="10668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16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TRANSPORTE TERRESTRE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0885021"/>
              </p:ext>
            </p:extLst>
          </p:nvPr>
        </p:nvGraphicFramePr>
        <p:xfrm>
          <a:off x="1371600" y="1143000"/>
          <a:ext cx="6687185" cy="507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32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INCOTERMS 2010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77564162"/>
              </p:ext>
            </p:extLst>
          </p:nvPr>
        </p:nvGraphicFramePr>
        <p:xfrm>
          <a:off x="1219200" y="1066800"/>
          <a:ext cx="6553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29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3351213" y="3657600"/>
            <a:ext cx="2660649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C" altLang="es-EC" sz="1400" dirty="0">
                <a:solidFill>
                  <a:schemeClr val="tx2"/>
                </a:solidFill>
                <a:latin typeface="Verdana" pitchFamily="34" charset="0"/>
              </a:rPr>
              <a:t>3 copias certificadas de la escritura de constitución de la compañía</a:t>
            </a:r>
            <a:r>
              <a:rPr lang="es-EC" altLang="es-EC" sz="1400" dirty="0" smtClean="0">
                <a:solidFill>
                  <a:schemeClr val="tx2"/>
                </a:solidFill>
                <a:latin typeface="Verdana" pitchFamily="34" charset="0"/>
              </a:rPr>
              <a:t>.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C" altLang="es-EC" sz="1400" dirty="0" smtClean="0">
                <a:solidFill>
                  <a:schemeClr val="tx2"/>
                </a:solidFill>
                <a:latin typeface="Verdana" pitchFamily="34" charset="0"/>
              </a:rPr>
              <a:t>Adjuntará </a:t>
            </a:r>
            <a:r>
              <a:rPr lang="es-EC" altLang="es-EC" sz="1400" dirty="0">
                <a:solidFill>
                  <a:schemeClr val="tx2"/>
                </a:solidFill>
                <a:latin typeface="Verdana" pitchFamily="34" charset="0"/>
              </a:rPr>
              <a:t>la solicitud, suscrita por abogado, requiriendo la aprobación del contrato constitutivo</a:t>
            </a:r>
            <a:r>
              <a:rPr lang="en-US" altLang="es-EC" sz="1400" dirty="0" smtClean="0">
                <a:solidFill>
                  <a:schemeClr val="tx2"/>
                </a:solidFill>
                <a:latin typeface="Verdana" pitchFamily="34" charset="0"/>
              </a:rPr>
              <a:t>.</a:t>
            </a:r>
            <a:endParaRPr lang="en-US" altLang="es-EC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1219200" y="3657600"/>
            <a:ext cx="18288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C" altLang="es-EC" sz="1400" dirty="0" smtClean="0">
                <a:solidFill>
                  <a:schemeClr val="tx2"/>
                </a:solidFill>
                <a:latin typeface="Verdana" pitchFamily="34" charset="0"/>
              </a:rPr>
              <a:t>Debe ser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C" altLang="es-EC" sz="1400" dirty="0" err="1" smtClean="0">
                <a:solidFill>
                  <a:schemeClr val="tx2"/>
                </a:solidFill>
                <a:latin typeface="Verdana" pitchFamily="34" charset="0"/>
              </a:rPr>
              <a:t>ÚnicoAprobado</a:t>
            </a:r>
            <a:r>
              <a:rPr lang="es-EC" altLang="es-EC" sz="1400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s-EC" altLang="es-EC" sz="1400" dirty="0">
                <a:solidFill>
                  <a:schemeClr val="tx2"/>
                </a:solidFill>
                <a:latin typeface="Verdana" pitchFamily="34" charset="0"/>
              </a:rPr>
              <a:t>por la </a:t>
            </a:r>
            <a:r>
              <a:rPr lang="es-EC" altLang="es-EC" sz="1400" dirty="0" smtClean="0">
                <a:solidFill>
                  <a:schemeClr val="tx2"/>
                </a:solidFill>
                <a:latin typeface="Verdana" pitchFamily="34" charset="0"/>
              </a:rPr>
              <a:t>Superintendencia </a:t>
            </a:r>
            <a:r>
              <a:rPr lang="es-EC" altLang="es-EC" sz="1400" dirty="0">
                <a:solidFill>
                  <a:schemeClr val="tx2"/>
                </a:solidFill>
                <a:latin typeface="Verdana" pitchFamily="34" charset="0"/>
              </a:rPr>
              <a:t>de Compañías</a:t>
            </a:r>
            <a:endParaRPr lang="en-US" altLang="es-EC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6248400" y="3657600"/>
            <a:ext cx="17526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s-EC" altLang="es-EC" sz="1400" dirty="0" smtClean="0">
                <a:solidFill>
                  <a:schemeClr val="tx2"/>
                </a:solidFill>
                <a:latin typeface="Verdana" pitchFamily="34" charset="0"/>
              </a:rPr>
              <a:t>Actividades de asesoramiento y tramitación de formalidades de aduana y comercio exterior</a:t>
            </a:r>
            <a:endParaRPr lang="en-US" altLang="es-EC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1108075" y="152400"/>
            <a:ext cx="6705600" cy="563562"/>
          </a:xfrm>
        </p:spPr>
        <p:txBody>
          <a:bodyPr/>
          <a:lstStyle/>
          <a:p>
            <a:r>
              <a:rPr lang="en-US" altLang="es-EC" sz="3200" dirty="0" smtClean="0"/>
              <a:t>CREACION DE LA EMPRESA</a:t>
            </a:r>
            <a:endParaRPr lang="en-US" altLang="es-EC" sz="1800" dirty="0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4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grpSp>
        <p:nvGrpSpPr>
          <p:cNvPr id="90130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90131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32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34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</p:grpSp>
      <p:sp>
        <p:nvSpPr>
          <p:cNvPr id="90135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36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39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90141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2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3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4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</p:grpSp>
      <p:grpSp>
        <p:nvGrpSpPr>
          <p:cNvPr id="90145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90146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8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</p:grpSp>
      <p:sp>
        <p:nvSpPr>
          <p:cNvPr id="90150" name="Text Box 38"/>
          <p:cNvSpPr txBox="1">
            <a:spLocks noChangeArrowheads="1"/>
          </p:cNvSpPr>
          <p:nvPr/>
        </p:nvSpPr>
        <p:spPr bwMode="gray">
          <a:xfrm>
            <a:off x="1195316" y="2362884"/>
            <a:ext cx="1945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s-EC" dirty="0" err="1" smtClean="0">
                <a:solidFill>
                  <a:srgbClr val="000000"/>
                </a:solidFill>
              </a:rPr>
              <a:t>Nombre</a:t>
            </a:r>
            <a:r>
              <a:rPr lang="en-US" altLang="es-EC" dirty="0" smtClean="0">
                <a:solidFill>
                  <a:srgbClr val="000000"/>
                </a:solidFill>
              </a:rPr>
              <a:t> de la </a:t>
            </a:r>
            <a:r>
              <a:rPr lang="en-US" altLang="es-EC" dirty="0" err="1" smtClean="0">
                <a:solidFill>
                  <a:srgbClr val="000000"/>
                </a:solidFill>
              </a:rPr>
              <a:t>empresa</a:t>
            </a:r>
            <a:endParaRPr lang="en-US" altLang="es-EC" dirty="0">
              <a:solidFill>
                <a:srgbClr val="000000"/>
              </a:solidFill>
            </a:endParaRP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gray">
          <a:xfrm>
            <a:off x="3735463" y="2290706"/>
            <a:ext cx="1725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s-EC" dirty="0" err="1" smtClean="0">
                <a:solidFill>
                  <a:srgbClr val="000000"/>
                </a:solidFill>
              </a:rPr>
              <a:t>Solicitud</a:t>
            </a:r>
            <a:r>
              <a:rPr lang="en-US" altLang="es-EC" dirty="0" smtClean="0">
                <a:solidFill>
                  <a:srgbClr val="000000"/>
                </a:solidFill>
              </a:rPr>
              <a:t> de </a:t>
            </a:r>
            <a:r>
              <a:rPr lang="en-US" altLang="es-EC" dirty="0" err="1" smtClean="0">
                <a:solidFill>
                  <a:srgbClr val="000000"/>
                </a:solidFill>
              </a:rPr>
              <a:t>Aprobación</a:t>
            </a:r>
            <a:endParaRPr lang="en-US" altLang="es-EC" dirty="0">
              <a:solidFill>
                <a:srgbClr val="000000"/>
              </a:solidFill>
            </a:endParaRP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gray">
          <a:xfrm>
            <a:off x="6518480" y="2270551"/>
            <a:ext cx="11600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s-EC" sz="2400" dirty="0" err="1" smtClean="0">
                <a:solidFill>
                  <a:srgbClr val="000000"/>
                </a:solidFill>
              </a:rPr>
              <a:t>Objeto</a:t>
            </a:r>
            <a:r>
              <a:rPr lang="en-US" altLang="es-EC" sz="2400" dirty="0" smtClean="0">
                <a:solidFill>
                  <a:srgbClr val="000000"/>
                </a:solidFill>
              </a:rPr>
              <a:t> Social</a:t>
            </a:r>
            <a:endParaRPr lang="en-US" altLang="es-EC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ChangeArrowheads="1"/>
          </p:cNvSpPr>
          <p:nvPr/>
        </p:nvSpPr>
        <p:spPr bwMode="auto">
          <a:xfrm>
            <a:off x="4594400" y="3764863"/>
            <a:ext cx="2660649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C" altLang="es-EC" sz="1400" dirty="0">
                <a:solidFill>
                  <a:schemeClr val="tx2"/>
                </a:solidFill>
                <a:latin typeface="Verdana" pitchFamily="34" charset="0"/>
              </a:rPr>
              <a:t>80 acciones cada una de $10.Repartidas 51% al socio mayoritario y </a:t>
            </a:r>
            <a:r>
              <a:rPr lang="es-EC" altLang="es-EC" sz="1400" dirty="0" smtClean="0">
                <a:solidFill>
                  <a:schemeClr val="tx2"/>
                </a:solidFill>
                <a:latin typeface="Verdana" pitchFamily="34" charset="0"/>
              </a:rPr>
              <a:t>49% </a:t>
            </a:r>
            <a:r>
              <a:rPr lang="es-EC" altLang="es-EC" sz="1400" dirty="0">
                <a:solidFill>
                  <a:schemeClr val="tx2"/>
                </a:solidFill>
                <a:latin typeface="Verdana" pitchFamily="34" charset="0"/>
              </a:rPr>
              <a:t>entre el resto de socios</a:t>
            </a:r>
            <a:endParaRPr lang="en-US" altLang="es-EC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2438503" y="3764863"/>
            <a:ext cx="1852684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EC" altLang="es-EC" sz="1400" dirty="0">
                <a:solidFill>
                  <a:schemeClr val="tx2"/>
                </a:solidFill>
                <a:latin typeface="Verdana" pitchFamily="34" charset="0"/>
              </a:rPr>
              <a:t>El capital suscrito mínimo de la compañía deberá ser de ochocientos dólares de los Estados Unidos de América.</a:t>
            </a:r>
            <a:endParaRPr lang="en-US" altLang="es-EC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1108075" y="152400"/>
            <a:ext cx="6705600" cy="563562"/>
          </a:xfrm>
        </p:spPr>
        <p:txBody>
          <a:bodyPr/>
          <a:lstStyle/>
          <a:p>
            <a:r>
              <a:rPr lang="en-US" altLang="es-EC" sz="3200" dirty="0" smtClean="0"/>
              <a:t>CREACION DE LA EMPRESA</a:t>
            </a:r>
            <a:endParaRPr lang="en-US" altLang="es-EC" sz="1800" dirty="0"/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gray">
          <a:xfrm>
            <a:off x="4394375" y="2559951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gray">
          <a:xfrm>
            <a:off x="2538587" y="1936063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gray">
          <a:xfrm>
            <a:off x="2538587" y="1936063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gray">
          <a:xfrm>
            <a:off x="2649712" y="2045601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gray">
          <a:xfrm>
            <a:off x="2651300" y="2048776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gray">
          <a:xfrm>
            <a:off x="2724325" y="2120213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grpSp>
        <p:nvGrpSpPr>
          <p:cNvPr id="90130" name="Group 18"/>
          <p:cNvGrpSpPr>
            <a:grpSpLocks/>
          </p:cNvGrpSpPr>
          <p:nvPr/>
        </p:nvGrpSpPr>
        <p:grpSpPr bwMode="auto">
          <a:xfrm>
            <a:off x="2744962" y="2139263"/>
            <a:ext cx="1290638" cy="1277938"/>
            <a:chOff x="4166" y="1706"/>
            <a:chExt cx="1252" cy="1252"/>
          </a:xfrm>
        </p:grpSpPr>
        <p:sp>
          <p:nvSpPr>
            <p:cNvPr id="90131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32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34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</p:grpSp>
      <p:sp>
        <p:nvSpPr>
          <p:cNvPr id="90135" name="Oval 23"/>
          <p:cNvSpPr>
            <a:spLocks noChangeArrowheads="1"/>
          </p:cNvSpPr>
          <p:nvPr/>
        </p:nvSpPr>
        <p:spPr bwMode="gray">
          <a:xfrm>
            <a:off x="5002387" y="1940826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36" name="Oval 24"/>
          <p:cNvSpPr>
            <a:spLocks noChangeArrowheads="1"/>
          </p:cNvSpPr>
          <p:nvPr/>
        </p:nvSpPr>
        <p:spPr bwMode="gray">
          <a:xfrm>
            <a:off x="5002387" y="1940826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gray">
          <a:xfrm>
            <a:off x="5113512" y="2051951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gray">
          <a:xfrm>
            <a:off x="5115100" y="205353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sp>
        <p:nvSpPr>
          <p:cNvPr id="90139" name="Oval 27"/>
          <p:cNvSpPr>
            <a:spLocks noChangeArrowheads="1"/>
          </p:cNvSpPr>
          <p:nvPr/>
        </p:nvSpPr>
        <p:spPr bwMode="gray">
          <a:xfrm>
            <a:off x="5186537" y="2123388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C"/>
          </a:p>
        </p:txBody>
      </p:sp>
      <p:grpSp>
        <p:nvGrpSpPr>
          <p:cNvPr id="90140" name="Group 28"/>
          <p:cNvGrpSpPr>
            <a:grpSpLocks/>
          </p:cNvGrpSpPr>
          <p:nvPr/>
        </p:nvGrpSpPr>
        <p:grpSpPr bwMode="auto">
          <a:xfrm>
            <a:off x="5208762" y="2139263"/>
            <a:ext cx="1290638" cy="1277938"/>
            <a:chOff x="4166" y="1706"/>
            <a:chExt cx="1252" cy="1252"/>
          </a:xfrm>
        </p:grpSpPr>
        <p:sp>
          <p:nvSpPr>
            <p:cNvPr id="90141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2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3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  <p:sp>
          <p:nvSpPr>
            <p:cNvPr id="90144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s-EC"/>
            </a:p>
          </p:txBody>
        </p:sp>
      </p:grpSp>
      <p:sp>
        <p:nvSpPr>
          <p:cNvPr id="90150" name="Text Box 38"/>
          <p:cNvSpPr txBox="1">
            <a:spLocks noChangeArrowheads="1"/>
          </p:cNvSpPr>
          <p:nvPr/>
        </p:nvSpPr>
        <p:spPr bwMode="gray">
          <a:xfrm>
            <a:off x="2438503" y="2470147"/>
            <a:ext cx="1945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s-EC" dirty="0" smtClean="0">
                <a:solidFill>
                  <a:srgbClr val="000000"/>
                </a:solidFill>
              </a:rPr>
              <a:t>CAPITAL SUSCRITO</a:t>
            </a:r>
            <a:endParaRPr lang="en-US" altLang="es-EC" dirty="0">
              <a:solidFill>
                <a:srgbClr val="000000"/>
              </a:solidFill>
            </a:endParaRP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gray">
          <a:xfrm>
            <a:off x="4978650" y="2544185"/>
            <a:ext cx="17250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s-EC" dirty="0" smtClean="0">
                <a:solidFill>
                  <a:srgbClr val="000000"/>
                </a:solidFill>
              </a:rPr>
              <a:t>ACCIONES</a:t>
            </a:r>
            <a:endParaRPr lang="en-US" altLang="es-EC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91256329"/>
              </p:ext>
            </p:extLst>
          </p:nvPr>
        </p:nvGraphicFramePr>
        <p:xfrm>
          <a:off x="1524000" y="1219200"/>
          <a:ext cx="6629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87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ASESORIA EN TRANSPORTE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23756" t="16536" r="42602" b="7611"/>
          <a:stretch/>
        </p:blipFill>
        <p:spPr bwMode="auto">
          <a:xfrm>
            <a:off x="1971993" y="990600"/>
            <a:ext cx="5267007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161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COMPRAS INTERNACIONALES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990600"/>
            <a:ext cx="503301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287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C" dirty="0" err="1" smtClean="0"/>
              <a:t>Contenido</a:t>
            </a:r>
            <a:endParaRPr lang="en-US" altLang="es-EC" dirty="0">
              <a:solidFill>
                <a:schemeClr val="accent1"/>
              </a:solidFill>
            </a:endParaRPr>
          </a:p>
        </p:txBody>
      </p:sp>
      <p:grpSp>
        <p:nvGrpSpPr>
          <p:cNvPr id="87081" name="Group 41"/>
          <p:cNvGrpSpPr>
            <a:grpSpLocks/>
          </p:cNvGrpSpPr>
          <p:nvPr/>
        </p:nvGrpSpPr>
        <p:grpSpPr bwMode="auto">
          <a:xfrm>
            <a:off x="2514600" y="1828800"/>
            <a:ext cx="3810000" cy="609600"/>
            <a:chOff x="1440" y="1296"/>
            <a:chExt cx="2400" cy="384"/>
          </a:xfrm>
        </p:grpSpPr>
        <p:grpSp>
          <p:nvGrpSpPr>
            <p:cNvPr id="87082" name="Group 42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083" name="Freeform 43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4" name="Freeform 44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5" name="Freeform 45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6" name="Freeform 46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7" name="Freeform 47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8" name="Freeform 48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9" name="Freeform 49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090" name="Rectangle 50"/>
            <p:cNvSpPr>
              <a:spLocks noChangeArrowheads="1"/>
            </p:cNvSpPr>
            <p:nvPr/>
          </p:nvSpPr>
          <p:spPr bwMode="auto">
            <a:xfrm>
              <a:off x="1874" y="1296"/>
              <a:ext cx="18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tint val="42353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EC" sz="2800" dirty="0" smtClean="0">
                  <a:solidFill>
                    <a:srgbClr val="000000"/>
                  </a:solidFill>
                  <a:latin typeface="Times New Roman" pitchFamily="18" charset="0"/>
                </a:rPr>
                <a:t>ANTECEDENTES</a:t>
              </a:r>
              <a:endParaRPr lang="en-US" altLang="es-EC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091" name="Line 51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87092" name="Group 52"/>
          <p:cNvGrpSpPr>
            <a:grpSpLocks/>
          </p:cNvGrpSpPr>
          <p:nvPr/>
        </p:nvGrpSpPr>
        <p:grpSpPr bwMode="auto">
          <a:xfrm>
            <a:off x="2514600" y="2514600"/>
            <a:ext cx="5013327" cy="609600"/>
            <a:chOff x="1440" y="1296"/>
            <a:chExt cx="3158" cy="384"/>
          </a:xfrm>
        </p:grpSpPr>
        <p:grpSp>
          <p:nvGrpSpPr>
            <p:cNvPr id="87093" name="Group 53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094" name="Freeform 54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s-EC"/>
              </a:p>
            </p:txBody>
          </p:sp>
          <p:sp>
            <p:nvSpPr>
              <p:cNvPr id="87095" name="Freeform 55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s-EC"/>
              </a:p>
            </p:txBody>
          </p:sp>
          <p:sp>
            <p:nvSpPr>
              <p:cNvPr id="87096" name="Freeform 56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s-EC"/>
              </a:p>
            </p:txBody>
          </p:sp>
          <p:sp>
            <p:nvSpPr>
              <p:cNvPr id="87097" name="Freeform 57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s-EC"/>
              </a:p>
            </p:txBody>
          </p:sp>
          <p:sp>
            <p:nvSpPr>
              <p:cNvPr id="87098" name="Freeform 58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s-EC"/>
              </a:p>
            </p:txBody>
          </p:sp>
          <p:sp>
            <p:nvSpPr>
              <p:cNvPr id="87099" name="Freeform 59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s-EC"/>
              </a:p>
            </p:txBody>
          </p:sp>
          <p:sp>
            <p:nvSpPr>
              <p:cNvPr id="87100" name="Freeform 60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/>
                <a:endParaRPr lang="es-EC"/>
              </a:p>
            </p:txBody>
          </p:sp>
        </p:grpSp>
        <p:sp>
          <p:nvSpPr>
            <p:cNvPr id="87101" name="Rectangle 61"/>
            <p:cNvSpPr>
              <a:spLocks noChangeArrowheads="1"/>
            </p:cNvSpPr>
            <p:nvPr/>
          </p:nvSpPr>
          <p:spPr bwMode="auto">
            <a:xfrm>
              <a:off x="1872" y="1296"/>
              <a:ext cx="272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>
                          <a:gamma/>
                          <a:tint val="24314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altLang="es-EC" sz="2800" dirty="0" smtClean="0">
                  <a:solidFill>
                    <a:srgbClr val="000000"/>
                  </a:solidFill>
                  <a:latin typeface="Times New Roman" pitchFamily="18" charset="0"/>
                </a:rPr>
                <a:t>SITUACIÓN COMERCIAL</a:t>
              </a:r>
              <a:endParaRPr lang="en-US" altLang="es-EC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102" name="Line 62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es-EC"/>
            </a:p>
          </p:txBody>
        </p:sp>
      </p:grpSp>
      <p:grpSp>
        <p:nvGrpSpPr>
          <p:cNvPr id="87103" name="Group 63"/>
          <p:cNvGrpSpPr>
            <a:grpSpLocks/>
          </p:cNvGrpSpPr>
          <p:nvPr/>
        </p:nvGrpSpPr>
        <p:grpSpPr bwMode="auto">
          <a:xfrm>
            <a:off x="2514600" y="3276600"/>
            <a:ext cx="5648328" cy="609600"/>
            <a:chOff x="1440" y="1296"/>
            <a:chExt cx="3558" cy="384"/>
          </a:xfrm>
        </p:grpSpPr>
        <p:grpSp>
          <p:nvGrpSpPr>
            <p:cNvPr id="87104" name="Group 64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05" name="Freeform 65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6" name="Freeform 6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7" name="Freeform 67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8" name="Freeform 68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9" name="Freeform 69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10" name="Freeform 70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11" name="Freeform 71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112" name="Rectangle 72"/>
            <p:cNvSpPr>
              <a:spLocks noChangeArrowheads="1"/>
            </p:cNvSpPr>
            <p:nvPr/>
          </p:nvSpPr>
          <p:spPr bwMode="auto">
            <a:xfrm>
              <a:off x="1920" y="1307"/>
              <a:ext cx="307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folHlink">
                          <a:gamma/>
                          <a:tint val="21176"/>
                          <a:invGamma/>
                        </a:schemeClr>
                      </a:gs>
                      <a:gs pos="100000">
                        <a:schemeClr val="folHlink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EC" sz="2800" dirty="0" smtClean="0">
                  <a:solidFill>
                    <a:srgbClr val="000000"/>
                  </a:solidFill>
                  <a:latin typeface="Times New Roman" pitchFamily="18" charset="0"/>
                </a:rPr>
                <a:t>CREACIÓN DE LA EMPRESA</a:t>
              </a:r>
              <a:endParaRPr lang="en-US" altLang="es-EC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113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87136" name="Group 96"/>
          <p:cNvGrpSpPr>
            <a:grpSpLocks/>
          </p:cNvGrpSpPr>
          <p:nvPr/>
        </p:nvGrpSpPr>
        <p:grpSpPr bwMode="auto">
          <a:xfrm>
            <a:off x="2514600" y="3971925"/>
            <a:ext cx="4949826" cy="676275"/>
            <a:chOff x="1440" y="1254"/>
            <a:chExt cx="3118" cy="426"/>
          </a:xfrm>
        </p:grpSpPr>
        <p:grpSp>
          <p:nvGrpSpPr>
            <p:cNvPr id="87137" name="Group 97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38" name="Freeform 98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39" name="Freeform 99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0" name="Freeform 100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1" name="Freeform 101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2" name="Freeform 102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3" name="Freeform 103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4" name="Freeform 104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145" name="Rectangle 105"/>
            <p:cNvSpPr>
              <a:spLocks noChangeArrowheads="1"/>
            </p:cNvSpPr>
            <p:nvPr/>
          </p:nvSpPr>
          <p:spPr bwMode="auto">
            <a:xfrm>
              <a:off x="1911" y="1254"/>
              <a:ext cx="2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tint val="42353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EC" sz="2800" dirty="0" smtClean="0">
                  <a:solidFill>
                    <a:srgbClr val="000000"/>
                  </a:solidFill>
                  <a:latin typeface="Times New Roman" pitchFamily="18" charset="0"/>
                </a:rPr>
                <a:t>SERVICIOS LOGÍSTICOS</a:t>
              </a:r>
              <a:endParaRPr lang="en-US" altLang="es-EC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146" name="Line 10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87147" name="Group 107"/>
          <p:cNvGrpSpPr>
            <a:grpSpLocks/>
          </p:cNvGrpSpPr>
          <p:nvPr/>
        </p:nvGrpSpPr>
        <p:grpSpPr bwMode="auto">
          <a:xfrm>
            <a:off x="2514600" y="4714875"/>
            <a:ext cx="5522915" cy="619125"/>
            <a:chOff x="1440" y="1290"/>
            <a:chExt cx="3479" cy="390"/>
          </a:xfrm>
        </p:grpSpPr>
        <p:grpSp>
          <p:nvGrpSpPr>
            <p:cNvPr id="87148" name="Group 108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49" name="Freeform 109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0" name="Freeform 110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1" name="Freeform 111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2" name="Freeform 112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3" name="Freeform 113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4" name="Freeform 114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5" name="Freeform 115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156" name="Rectangle 116"/>
            <p:cNvSpPr>
              <a:spLocks noChangeArrowheads="1"/>
            </p:cNvSpPr>
            <p:nvPr/>
          </p:nvSpPr>
          <p:spPr bwMode="auto">
            <a:xfrm>
              <a:off x="1920" y="1290"/>
              <a:ext cx="299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>
                          <a:gamma/>
                          <a:tint val="24314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EC" sz="2800" dirty="0" smtClean="0">
                  <a:solidFill>
                    <a:srgbClr val="000000"/>
                  </a:solidFill>
                  <a:latin typeface="Times New Roman" pitchFamily="18" charset="0"/>
                </a:rPr>
                <a:t>EVALUACIÓN FINANCIERA</a:t>
              </a:r>
              <a:endParaRPr lang="en-US" altLang="es-EC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157" name="Line 11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COMPRAS INTERNACIONALES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77" y="914400"/>
            <a:ext cx="5135245" cy="56019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687 Cubo"/>
          <p:cNvSpPr/>
          <p:nvPr/>
        </p:nvSpPr>
        <p:spPr>
          <a:xfrm>
            <a:off x="6583362" y="5145656"/>
            <a:ext cx="556260" cy="421005"/>
          </a:xfrm>
          <a:prstGeom prst="cub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700" b="1" dirty="0">
                <a:effectLst/>
                <a:latin typeface="Arial"/>
                <a:ea typeface="Times New Roman"/>
                <a:cs typeface="Times New Roman"/>
              </a:rPr>
              <a:t>CAJA</a:t>
            </a:r>
            <a:endParaRPr lang="es-EC" sz="10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7" name="688 Cubo"/>
          <p:cNvSpPr/>
          <p:nvPr/>
        </p:nvSpPr>
        <p:spPr>
          <a:xfrm>
            <a:off x="3377882" y="5843521"/>
            <a:ext cx="556260" cy="421005"/>
          </a:xfrm>
          <a:prstGeom prst="cub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700" b="1">
                <a:effectLst/>
                <a:latin typeface="Arial"/>
                <a:ea typeface="Times New Roman"/>
                <a:cs typeface="Times New Roman"/>
              </a:rPr>
              <a:t>CAJA</a:t>
            </a:r>
            <a:endParaRPr lang="es-EC" sz="100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689 Cubo"/>
          <p:cNvSpPr/>
          <p:nvPr/>
        </p:nvSpPr>
        <p:spPr>
          <a:xfrm>
            <a:off x="5270182" y="5611746"/>
            <a:ext cx="556260" cy="421005"/>
          </a:xfrm>
          <a:prstGeom prst="cub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700" b="1">
                <a:effectLst/>
                <a:latin typeface="Arial"/>
                <a:ea typeface="Times New Roman"/>
                <a:cs typeface="Times New Roman"/>
              </a:rPr>
              <a:t>CAJA</a:t>
            </a:r>
            <a:endParaRPr lang="es-EC" sz="100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679 Rectángulo"/>
          <p:cNvSpPr/>
          <p:nvPr/>
        </p:nvSpPr>
        <p:spPr>
          <a:xfrm>
            <a:off x="4068127" y="5071361"/>
            <a:ext cx="616585" cy="61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0" name="693 Rectángulo"/>
          <p:cNvSpPr/>
          <p:nvPr/>
        </p:nvSpPr>
        <p:spPr>
          <a:xfrm>
            <a:off x="5275897" y="5071361"/>
            <a:ext cx="541655" cy="499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1" name="694 Rectángulo"/>
          <p:cNvSpPr/>
          <p:nvPr/>
        </p:nvSpPr>
        <p:spPr>
          <a:xfrm>
            <a:off x="5886132" y="5071361"/>
            <a:ext cx="552450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cxnSp>
        <p:nvCxnSpPr>
          <p:cNvPr id="12" name="696 Conector recto de flecha"/>
          <p:cNvCxnSpPr/>
          <p:nvPr/>
        </p:nvCxnSpPr>
        <p:spPr>
          <a:xfrm>
            <a:off x="3886200" y="5410200"/>
            <a:ext cx="26365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237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FORMAS DE PAGO INTERNACIONAL</a:t>
            </a:r>
            <a:endParaRPr lang="es-EC" dirty="0"/>
          </a:p>
        </p:txBody>
      </p:sp>
      <p:sp>
        <p:nvSpPr>
          <p:cNvPr id="9" name="679 Rectángulo"/>
          <p:cNvSpPr/>
          <p:nvPr/>
        </p:nvSpPr>
        <p:spPr>
          <a:xfrm>
            <a:off x="4068127" y="5071361"/>
            <a:ext cx="616585" cy="616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0" name="693 Rectángulo"/>
          <p:cNvSpPr/>
          <p:nvPr/>
        </p:nvSpPr>
        <p:spPr>
          <a:xfrm>
            <a:off x="5275897" y="5071361"/>
            <a:ext cx="541655" cy="499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11" name="694 Rectángulo"/>
          <p:cNvSpPr/>
          <p:nvPr/>
        </p:nvSpPr>
        <p:spPr>
          <a:xfrm>
            <a:off x="5886132" y="5071361"/>
            <a:ext cx="552450" cy="61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912825739"/>
              </p:ext>
            </p:extLst>
          </p:nvPr>
        </p:nvGraphicFramePr>
        <p:xfrm>
          <a:off x="1825465" y="1828800"/>
          <a:ext cx="5718493" cy="3088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322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7" name="Group 37"/>
          <p:cNvGrpSpPr>
            <a:grpSpLocks/>
          </p:cNvGrpSpPr>
          <p:nvPr/>
        </p:nvGrpSpPr>
        <p:grpSpPr bwMode="auto">
          <a:xfrm>
            <a:off x="533400" y="1752600"/>
            <a:ext cx="7391400" cy="2882900"/>
            <a:chOff x="336" y="1104"/>
            <a:chExt cx="4656" cy="1816"/>
          </a:xfrm>
        </p:grpSpPr>
        <p:sp>
          <p:nvSpPr>
            <p:cNvPr id="92170" name="Rectangle 10"/>
            <p:cNvSpPr>
              <a:spLocks noChangeArrowheads="1"/>
            </p:cNvSpPr>
            <p:nvPr/>
          </p:nvSpPr>
          <p:spPr bwMode="gray">
            <a:xfrm>
              <a:off x="336" y="1900"/>
              <a:ext cx="2390" cy="41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92171" name="Group 11"/>
            <p:cNvGrpSpPr>
              <a:grpSpLocks/>
            </p:cNvGrpSpPr>
            <p:nvPr/>
          </p:nvGrpSpPr>
          <p:grpSpPr bwMode="auto">
            <a:xfrm>
              <a:off x="2529" y="1754"/>
              <a:ext cx="613" cy="581"/>
              <a:chOff x="3938" y="1968"/>
              <a:chExt cx="430" cy="437"/>
            </a:xfrm>
          </p:grpSpPr>
          <p:grpSp>
            <p:nvGrpSpPr>
              <p:cNvPr id="92172" name="Group 1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2173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019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92174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92175" name="Text Box 15"/>
              <p:cNvSpPr txBox="1">
                <a:spLocks noChangeArrowheads="1"/>
              </p:cNvSpPr>
              <p:nvPr/>
            </p:nvSpPr>
            <p:spPr bwMode="gray">
              <a:xfrm>
                <a:off x="4058" y="2028"/>
                <a:ext cx="184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s-EC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sp>
          <p:nvSpPr>
            <p:cNvPr id="92177" name="Rectangle 17"/>
            <p:cNvSpPr>
              <a:spLocks noChangeArrowheads="1"/>
            </p:cNvSpPr>
            <p:nvPr/>
          </p:nvSpPr>
          <p:spPr bwMode="gray">
            <a:xfrm>
              <a:off x="336" y="2497"/>
              <a:ext cx="2965" cy="41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  <p:grpSp>
          <p:nvGrpSpPr>
            <p:cNvPr id="92178" name="Group 18"/>
            <p:cNvGrpSpPr>
              <a:grpSpLocks/>
            </p:cNvGrpSpPr>
            <p:nvPr/>
          </p:nvGrpSpPr>
          <p:grpSpPr bwMode="auto">
            <a:xfrm>
              <a:off x="2972" y="2335"/>
              <a:ext cx="573" cy="585"/>
              <a:chOff x="3552" y="3339"/>
              <a:chExt cx="412" cy="392"/>
            </a:xfrm>
          </p:grpSpPr>
          <p:grpSp>
            <p:nvGrpSpPr>
              <p:cNvPr id="92179" name="Group 1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2180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C"/>
                </a:p>
              </p:txBody>
            </p:sp>
            <p:sp>
              <p:nvSpPr>
                <p:cNvPr id="92181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C"/>
                </a:p>
              </p:txBody>
            </p:sp>
          </p:grpSp>
          <p:sp>
            <p:nvSpPr>
              <p:cNvPr id="92182" name="Text Box 22"/>
              <p:cNvSpPr txBox="1">
                <a:spLocks noChangeArrowheads="1"/>
              </p:cNvSpPr>
              <p:nvPr/>
            </p:nvSpPr>
            <p:spPr bwMode="gray">
              <a:xfrm>
                <a:off x="3689" y="3360"/>
                <a:ext cx="18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s-EC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92183" name="Group 23"/>
            <p:cNvGrpSpPr>
              <a:grpSpLocks/>
            </p:cNvGrpSpPr>
            <p:nvPr/>
          </p:nvGrpSpPr>
          <p:grpSpPr bwMode="auto">
            <a:xfrm>
              <a:off x="336" y="1142"/>
              <a:ext cx="2447" cy="578"/>
              <a:chOff x="0" y="864"/>
              <a:chExt cx="3553" cy="802"/>
            </a:xfrm>
          </p:grpSpPr>
          <p:sp>
            <p:nvSpPr>
              <p:cNvPr id="92184" name="Rectangle 24"/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C"/>
              </a:p>
            </p:txBody>
          </p:sp>
          <p:grpSp>
            <p:nvGrpSpPr>
              <p:cNvPr id="92185" name="Group 25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92186" name="Group 26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92187" name="Oval 2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39216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C"/>
                  </a:p>
                </p:txBody>
              </p:sp>
              <p:sp>
                <p:nvSpPr>
                  <p:cNvPr id="92188" name="Freeform 2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301 w 1321"/>
                      <a:gd name="T1" fmla="*/ 401 h 712"/>
                      <a:gd name="T2" fmla="*/ 1317 w 1321"/>
                      <a:gd name="T3" fmla="*/ 442 h 712"/>
                      <a:gd name="T4" fmla="*/ 1321 w 1321"/>
                      <a:gd name="T5" fmla="*/ 481 h 712"/>
                      <a:gd name="T6" fmla="*/ 1315 w 1321"/>
                      <a:gd name="T7" fmla="*/ 516 h 712"/>
                      <a:gd name="T8" fmla="*/ 1298 w 1321"/>
                      <a:gd name="T9" fmla="*/ 550 h 712"/>
                      <a:gd name="T10" fmla="*/ 1272 w 1321"/>
                      <a:gd name="T11" fmla="*/ 579 h 712"/>
                      <a:gd name="T12" fmla="*/ 1239 w 1321"/>
                      <a:gd name="T13" fmla="*/ 604 h 712"/>
                      <a:gd name="T14" fmla="*/ 1196 w 1321"/>
                      <a:gd name="T15" fmla="*/ 628 h 712"/>
                      <a:gd name="T16" fmla="*/ 1147 w 1321"/>
                      <a:gd name="T17" fmla="*/ 649 h 712"/>
                      <a:gd name="T18" fmla="*/ 1092 w 1321"/>
                      <a:gd name="T19" fmla="*/ 667 h 712"/>
                      <a:gd name="T20" fmla="*/ 1031 w 1321"/>
                      <a:gd name="T21" fmla="*/ 683 h 712"/>
                      <a:gd name="T22" fmla="*/ 967 w 1321"/>
                      <a:gd name="T23" fmla="*/ 694 h 712"/>
                      <a:gd name="T24" fmla="*/ 896 w 1321"/>
                      <a:gd name="T25" fmla="*/ 704 h 712"/>
                      <a:gd name="T26" fmla="*/ 824 w 1321"/>
                      <a:gd name="T27" fmla="*/ 710 h 712"/>
                      <a:gd name="T28" fmla="*/ 795 w 1321"/>
                      <a:gd name="T29" fmla="*/ 712 h 712"/>
                      <a:gd name="T30" fmla="*/ 476 w 1321"/>
                      <a:gd name="T31" fmla="*/ 712 h 712"/>
                      <a:gd name="T32" fmla="*/ 472 w 1321"/>
                      <a:gd name="T33" fmla="*/ 712 h 712"/>
                      <a:gd name="T34" fmla="*/ 409 w 1321"/>
                      <a:gd name="T35" fmla="*/ 708 h 712"/>
                      <a:gd name="T36" fmla="*/ 348 w 1321"/>
                      <a:gd name="T37" fmla="*/ 704 h 712"/>
                      <a:gd name="T38" fmla="*/ 290 w 1321"/>
                      <a:gd name="T39" fmla="*/ 696 h 712"/>
                      <a:gd name="T40" fmla="*/ 235 w 1321"/>
                      <a:gd name="T41" fmla="*/ 689 h 712"/>
                      <a:gd name="T42" fmla="*/ 186 w 1321"/>
                      <a:gd name="T43" fmla="*/ 677 h 712"/>
                      <a:gd name="T44" fmla="*/ 141 w 1321"/>
                      <a:gd name="T45" fmla="*/ 663 h 712"/>
                      <a:gd name="T46" fmla="*/ 102 w 1321"/>
                      <a:gd name="T47" fmla="*/ 648 h 712"/>
                      <a:gd name="T48" fmla="*/ 67 w 1321"/>
                      <a:gd name="T49" fmla="*/ 630 h 712"/>
                      <a:gd name="T50" fmla="*/ 39 w 1321"/>
                      <a:gd name="T51" fmla="*/ 608 h 712"/>
                      <a:gd name="T52" fmla="*/ 18 w 1321"/>
                      <a:gd name="T53" fmla="*/ 583 h 712"/>
                      <a:gd name="T54" fmla="*/ 6 w 1321"/>
                      <a:gd name="T55" fmla="*/ 554 h 712"/>
                      <a:gd name="T56" fmla="*/ 0 w 1321"/>
                      <a:gd name="T57" fmla="*/ 524 h 712"/>
                      <a:gd name="T58" fmla="*/ 0 w 1321"/>
                      <a:gd name="T59" fmla="*/ 520 h 712"/>
                      <a:gd name="T60" fmla="*/ 4 w 1321"/>
                      <a:gd name="T61" fmla="*/ 487 h 712"/>
                      <a:gd name="T62" fmla="*/ 16 w 1321"/>
                      <a:gd name="T63" fmla="*/ 446 h 712"/>
                      <a:gd name="T64" fmla="*/ 51 w 1321"/>
                      <a:gd name="T65" fmla="*/ 370 h 712"/>
                      <a:gd name="T66" fmla="*/ 94 w 1321"/>
                      <a:gd name="T67" fmla="*/ 299 h 712"/>
                      <a:gd name="T68" fmla="*/ 147 w 1321"/>
                      <a:gd name="T69" fmla="*/ 235 h 712"/>
                      <a:gd name="T70" fmla="*/ 204 w 1321"/>
                      <a:gd name="T71" fmla="*/ 176 h 712"/>
                      <a:gd name="T72" fmla="*/ 270 w 1321"/>
                      <a:gd name="T73" fmla="*/ 125 h 712"/>
                      <a:gd name="T74" fmla="*/ 341 w 1321"/>
                      <a:gd name="T75" fmla="*/ 82 h 712"/>
                      <a:gd name="T76" fmla="*/ 415 w 1321"/>
                      <a:gd name="T77" fmla="*/ 47 h 712"/>
                      <a:gd name="T78" fmla="*/ 497 w 1321"/>
                      <a:gd name="T79" fmla="*/ 21 h 712"/>
                      <a:gd name="T80" fmla="*/ 581 w 1321"/>
                      <a:gd name="T81" fmla="*/ 6 h 712"/>
                      <a:gd name="T82" fmla="*/ 667 w 1321"/>
                      <a:gd name="T83" fmla="*/ 0 h 712"/>
                      <a:gd name="T84" fmla="*/ 667 w 1321"/>
                      <a:gd name="T85" fmla="*/ 0 h 712"/>
                      <a:gd name="T86" fmla="*/ 759 w 1321"/>
                      <a:gd name="T87" fmla="*/ 6 h 712"/>
                      <a:gd name="T88" fmla="*/ 847 w 1321"/>
                      <a:gd name="T89" fmla="*/ 23 h 712"/>
                      <a:gd name="T90" fmla="*/ 932 w 1321"/>
                      <a:gd name="T91" fmla="*/ 53 h 712"/>
                      <a:gd name="T92" fmla="*/ 1010 w 1321"/>
                      <a:gd name="T93" fmla="*/ 90 h 712"/>
                      <a:gd name="T94" fmla="*/ 1082 w 1321"/>
                      <a:gd name="T95" fmla="*/ 137 h 712"/>
                      <a:gd name="T96" fmla="*/ 1149 w 1321"/>
                      <a:gd name="T97" fmla="*/ 194 h 712"/>
                      <a:gd name="T98" fmla="*/ 1208 w 1321"/>
                      <a:gd name="T99" fmla="*/ 256 h 712"/>
                      <a:gd name="T100" fmla="*/ 1258 w 1321"/>
                      <a:gd name="T101" fmla="*/ 325 h 712"/>
                      <a:gd name="T102" fmla="*/ 1301 w 1321"/>
                      <a:gd name="T103" fmla="*/ 401 h 712"/>
                      <a:gd name="T104" fmla="*/ 1301 w 1321"/>
                      <a:gd name="T105" fmla="*/ 401 h 7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BBF6EE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s-EC"/>
                  </a:p>
                </p:txBody>
              </p:sp>
            </p:grpSp>
            <p:sp>
              <p:nvSpPr>
                <p:cNvPr id="92189" name="Text Box 29"/>
                <p:cNvSpPr txBox="1">
                  <a:spLocks noChangeArrowheads="1"/>
                </p:cNvSpPr>
                <p:nvPr/>
              </p:nvSpPr>
              <p:spPr bwMode="gray">
                <a:xfrm>
                  <a:off x="1614" y="2016"/>
                  <a:ext cx="203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es-EC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92190" name="Text Box 30"/>
            <p:cNvSpPr txBox="1">
              <a:spLocks noChangeArrowheads="1"/>
            </p:cNvSpPr>
            <p:nvPr/>
          </p:nvSpPr>
          <p:spPr bwMode="gray">
            <a:xfrm>
              <a:off x="480" y="1390"/>
              <a:ext cx="1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s-EC" b="1" dirty="0" err="1" smtClean="0">
                  <a:solidFill>
                    <a:schemeClr val="bg1"/>
                  </a:solidFill>
                </a:rPr>
                <a:t>Empírico</a:t>
              </a:r>
              <a:endParaRPr lang="en-US" alt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2191" name="Text Box 31"/>
            <p:cNvSpPr txBox="1">
              <a:spLocks noChangeArrowheads="1"/>
            </p:cNvSpPr>
            <p:nvPr/>
          </p:nvSpPr>
          <p:spPr bwMode="gray">
            <a:xfrm>
              <a:off x="864" y="2018"/>
              <a:ext cx="1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s-EC" b="1" dirty="0" smtClean="0">
                  <a:solidFill>
                    <a:schemeClr val="bg1"/>
                  </a:solidFill>
                </a:rPr>
                <a:t>Habitual</a:t>
              </a:r>
              <a:endParaRPr lang="en-US" alt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2192" name="Text Box 32"/>
            <p:cNvSpPr txBox="1">
              <a:spLocks noChangeArrowheads="1"/>
            </p:cNvSpPr>
            <p:nvPr/>
          </p:nvSpPr>
          <p:spPr bwMode="gray">
            <a:xfrm>
              <a:off x="1008" y="2599"/>
              <a:ext cx="18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altLang="es-EC" b="1" dirty="0" err="1" smtClean="0">
                  <a:solidFill>
                    <a:schemeClr val="bg1"/>
                  </a:solidFill>
                </a:rPr>
                <a:t>Frecuente</a:t>
              </a:r>
              <a:endParaRPr lang="en-US" alt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2194" name="AutoShape 34"/>
            <p:cNvSpPr>
              <a:spLocks noChangeArrowheads="1"/>
            </p:cNvSpPr>
            <p:nvPr/>
          </p:nvSpPr>
          <p:spPr bwMode="gray">
            <a:xfrm>
              <a:off x="3575" y="1104"/>
              <a:ext cx="1417" cy="1143"/>
            </a:xfrm>
            <a:prstGeom prst="wedgeRoundRectCallout">
              <a:avLst>
                <a:gd name="adj1" fmla="val -44759"/>
                <a:gd name="adj2" fmla="val 84694"/>
                <a:gd name="adj3" fmla="val 16667"/>
              </a:avLst>
            </a:prstGeom>
            <a:solidFill>
              <a:srgbClr val="DDDDDD"/>
            </a:solidFill>
            <a:ln w="38100" algn="ctr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altLang="es-EC" sz="2400" b="1" dirty="0" err="1" smtClean="0">
                  <a:solidFill>
                    <a:srgbClr val="000000"/>
                  </a:solidFill>
                </a:rPr>
                <a:t>Propuesta</a:t>
              </a:r>
              <a:r>
                <a:rPr lang="en-US" altLang="es-EC" sz="2400" b="1" dirty="0" smtClean="0">
                  <a:solidFill>
                    <a:srgbClr val="000000"/>
                  </a:solidFill>
                </a:rPr>
                <a:t> de </a:t>
              </a:r>
              <a:r>
                <a:rPr lang="en-US" altLang="es-EC" sz="2400" b="1" dirty="0" err="1" smtClean="0">
                  <a:solidFill>
                    <a:srgbClr val="000000"/>
                  </a:solidFill>
                </a:rPr>
                <a:t>Trabajo</a:t>
              </a:r>
              <a:endParaRPr lang="en-US" altLang="es-EC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C" sz="3200" dirty="0" smtClean="0"/>
              <a:t>TIPO DE CLIENTE</a:t>
            </a:r>
            <a:endParaRPr lang="en-US" altLang="es-EC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C" dirty="0"/>
              <a:t>EVALUACIÓN FINANCIERA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42895"/>
              </p:ext>
            </p:extLst>
          </p:nvPr>
        </p:nvGraphicFramePr>
        <p:xfrm>
          <a:off x="1905000" y="1143004"/>
          <a:ext cx="5634293" cy="5105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616"/>
                <a:gridCol w="3388677"/>
              </a:tblGrid>
              <a:tr h="195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TIR</a:t>
                      </a:r>
                      <a:endParaRPr lang="es-EC" sz="800" dirty="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75%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</a:tr>
              <a:tr h="5078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El 75% se compara con la tasa de descuento utilizada para el cálculo del VAN que es 12% misma que supera, por tanto el proyecto es viable</a:t>
                      </a:r>
                      <a:endParaRPr lang="es-EC" sz="800" dirty="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VAN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86,571.36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</a:tr>
              <a:tr h="5078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El VAN es mayor a cero, calculado con una tasa de descuento del 12%, por tanto cubre la inversión inicial del proyecto. El proyecto es viable.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8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RECUPERACIÓN DE LA INVERSIÓN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2do año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</a:tr>
              <a:tr h="5078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La inversión inicial de $45,100.00 de acuerdo al flujo de caja, se recuperará al segundo año de trabajo, procurando mantener la proyección de ventas estable.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APALANCAMIENTO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1.75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</a:tr>
              <a:tr h="56038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Capacidad de financiamiento y utilización de fondos de los accionistas, para el proyecto en referencia se ha recibido 1.75 unidades monetarias por cada unidad invertida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ENDEUDAMIENTO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0.64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</a:tr>
              <a:tr h="3735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El 64% del total invertido inicialmente en la empresa corresponde a recursos de terceros.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CAPITAL DE TRABAJO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10,100.00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</a:tr>
              <a:tr h="56038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El capital de trabajo refleja un valor positivo, mismo que puede cubrir la liquidez de la empresa en caso de emergencia, mas no le permite asumir obligaciones y deudas a largo plazo.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5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RAZON CORRIENTE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1.29</a:t>
                      </a:r>
                      <a:endParaRPr lang="es-EC" sz="8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</a:tr>
              <a:tr h="5078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En las actividades iniciales la empresa puede cubrir obligaciones al corto plazo pues se cubierta por la inversión inicial y los activos corrientes.</a:t>
                      </a:r>
                      <a:endParaRPr lang="es-EC" sz="800" dirty="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998" marR="57998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17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PUNTO DE EQUILIBRIO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05" y="1300797"/>
            <a:ext cx="4364990" cy="4256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09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CONCLUSIONES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26968"/>
              </p:ext>
            </p:extLst>
          </p:nvPr>
        </p:nvGraphicFramePr>
        <p:xfrm>
          <a:off x="609600" y="1228725"/>
          <a:ext cx="802322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054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RECOMENDACIONES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1335"/>
              </p:ext>
            </p:extLst>
          </p:nvPr>
        </p:nvGraphicFramePr>
        <p:xfrm>
          <a:off x="609600" y="1228725"/>
          <a:ext cx="802322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s-EC" smtClean="0"/>
              <a:t>Company  Logo</a:t>
            </a:r>
            <a:endParaRPr lang="en-US" alt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s-EC" smtClean="0"/>
              <a:t>www.themegallery.com</a:t>
            </a:r>
            <a:endParaRPr lang="en-US" altLang="es-EC"/>
          </a:p>
        </p:txBody>
      </p:sp>
    </p:spTree>
    <p:extLst>
      <p:ext uri="{BB962C8B-B14F-4D97-AF65-F5344CB8AC3E}">
        <p14:creationId xmlns:p14="http://schemas.microsoft.com/office/powerpoint/2010/main" val="308408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>
            <a:off x="1752600" y="2895600"/>
            <a:ext cx="5759450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es-EC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GRACIAS!!!</a:t>
            </a:r>
            <a:endParaRPr lang="es-EC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C" dirty="0" err="1" smtClean="0"/>
              <a:t>Contenido</a:t>
            </a:r>
            <a:endParaRPr lang="en-US" altLang="es-EC" dirty="0">
              <a:solidFill>
                <a:schemeClr val="accent1"/>
              </a:solidFill>
            </a:endParaRPr>
          </a:p>
        </p:txBody>
      </p:sp>
      <p:grpSp>
        <p:nvGrpSpPr>
          <p:cNvPr id="87081" name="Group 41"/>
          <p:cNvGrpSpPr>
            <a:grpSpLocks/>
          </p:cNvGrpSpPr>
          <p:nvPr/>
        </p:nvGrpSpPr>
        <p:grpSpPr bwMode="auto">
          <a:xfrm>
            <a:off x="2514600" y="1828800"/>
            <a:ext cx="3810000" cy="609600"/>
            <a:chOff x="1440" y="1296"/>
            <a:chExt cx="2400" cy="384"/>
          </a:xfrm>
        </p:grpSpPr>
        <p:grpSp>
          <p:nvGrpSpPr>
            <p:cNvPr id="87082" name="Group 42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083" name="Freeform 43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4" name="Freeform 44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5" name="Freeform 45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6" name="Freeform 46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7" name="Freeform 47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8" name="Freeform 48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89" name="Freeform 49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090" name="Rectangle 50"/>
            <p:cNvSpPr>
              <a:spLocks noChangeArrowheads="1"/>
            </p:cNvSpPr>
            <p:nvPr/>
          </p:nvSpPr>
          <p:spPr bwMode="auto">
            <a:xfrm>
              <a:off x="1892" y="1296"/>
              <a:ext cx="18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tint val="42353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EC" sz="2800" dirty="0" smtClean="0">
                  <a:solidFill>
                    <a:srgbClr val="000000"/>
                  </a:solidFill>
                  <a:latin typeface="Times New Roman" pitchFamily="18" charset="0"/>
                </a:rPr>
                <a:t>CONCLUSIONES</a:t>
              </a:r>
              <a:endParaRPr lang="en-US" altLang="es-EC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091" name="Line 51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87092" name="Group 52"/>
          <p:cNvGrpSpPr>
            <a:grpSpLocks/>
          </p:cNvGrpSpPr>
          <p:nvPr/>
        </p:nvGrpSpPr>
        <p:grpSpPr bwMode="auto">
          <a:xfrm>
            <a:off x="2514600" y="2514600"/>
            <a:ext cx="4562476" cy="609600"/>
            <a:chOff x="1440" y="1296"/>
            <a:chExt cx="2874" cy="384"/>
          </a:xfrm>
        </p:grpSpPr>
        <p:grpSp>
          <p:nvGrpSpPr>
            <p:cNvPr id="87093" name="Group 53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094" name="Freeform 54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95" name="Freeform 55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96" name="Freeform 56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97" name="Freeform 57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98" name="Freeform 58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099" name="Freeform 59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0" name="Freeform 60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101" name="Rectangle 61"/>
            <p:cNvSpPr>
              <a:spLocks noChangeArrowheads="1"/>
            </p:cNvSpPr>
            <p:nvPr/>
          </p:nvSpPr>
          <p:spPr bwMode="auto">
            <a:xfrm>
              <a:off x="1947" y="1312"/>
              <a:ext cx="236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>
                          <a:gamma/>
                          <a:tint val="24314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s-EC" sz="2800" dirty="0" smtClean="0">
                  <a:solidFill>
                    <a:srgbClr val="000000"/>
                  </a:solidFill>
                  <a:latin typeface="Times New Roman" pitchFamily="18" charset="0"/>
                </a:rPr>
                <a:t>RECOMENDACIONES</a:t>
              </a:r>
              <a:endParaRPr lang="en-US" altLang="es-EC" sz="2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102" name="Line 62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87103" name="Group 63"/>
          <p:cNvGrpSpPr>
            <a:grpSpLocks/>
          </p:cNvGrpSpPr>
          <p:nvPr/>
        </p:nvGrpSpPr>
        <p:grpSpPr bwMode="auto">
          <a:xfrm>
            <a:off x="2514600" y="3276600"/>
            <a:ext cx="3810002" cy="609600"/>
            <a:chOff x="1440" y="1296"/>
            <a:chExt cx="2400" cy="384"/>
          </a:xfrm>
        </p:grpSpPr>
        <p:grpSp>
          <p:nvGrpSpPr>
            <p:cNvPr id="87104" name="Group 64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05" name="Freeform 65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6" name="Freeform 6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7" name="Freeform 67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8" name="Freeform 68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09" name="Freeform 69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10" name="Freeform 70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11" name="Freeform 71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113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87136" name="Group 96"/>
          <p:cNvGrpSpPr>
            <a:grpSpLocks/>
          </p:cNvGrpSpPr>
          <p:nvPr/>
        </p:nvGrpSpPr>
        <p:grpSpPr bwMode="auto">
          <a:xfrm>
            <a:off x="2514600" y="4038600"/>
            <a:ext cx="3810001" cy="609600"/>
            <a:chOff x="1440" y="1296"/>
            <a:chExt cx="2400" cy="384"/>
          </a:xfrm>
        </p:grpSpPr>
        <p:grpSp>
          <p:nvGrpSpPr>
            <p:cNvPr id="87137" name="Group 97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38" name="Freeform 98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39" name="Freeform 99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0" name="Freeform 100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1" name="Freeform 101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2" name="Freeform 102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3" name="Freeform 103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44" name="Freeform 104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146" name="Line 10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  <p:grpSp>
        <p:nvGrpSpPr>
          <p:cNvPr id="87147" name="Group 107"/>
          <p:cNvGrpSpPr>
            <a:grpSpLocks/>
          </p:cNvGrpSpPr>
          <p:nvPr/>
        </p:nvGrpSpPr>
        <p:grpSpPr bwMode="auto">
          <a:xfrm>
            <a:off x="2514601" y="4724400"/>
            <a:ext cx="3810002" cy="609600"/>
            <a:chOff x="1440" y="1296"/>
            <a:chExt cx="2400" cy="384"/>
          </a:xfrm>
        </p:grpSpPr>
        <p:grpSp>
          <p:nvGrpSpPr>
            <p:cNvPr id="87148" name="Group 108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49" name="Freeform 109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>
                  <a:gd name="T0" fmla="*/ 174 w 299"/>
                  <a:gd name="T1" fmla="*/ 121 h 434"/>
                  <a:gd name="T2" fmla="*/ 174 w 299"/>
                  <a:gd name="T3" fmla="*/ 23 h 434"/>
                  <a:gd name="T4" fmla="*/ 170 w 299"/>
                  <a:gd name="T5" fmla="*/ 9 h 434"/>
                  <a:gd name="T6" fmla="*/ 165 w 299"/>
                  <a:gd name="T7" fmla="*/ 5 h 434"/>
                  <a:gd name="T8" fmla="*/ 156 w 299"/>
                  <a:gd name="T9" fmla="*/ 0 h 434"/>
                  <a:gd name="T10" fmla="*/ 152 w 299"/>
                  <a:gd name="T11" fmla="*/ 0 h 434"/>
                  <a:gd name="T12" fmla="*/ 143 w 299"/>
                  <a:gd name="T13" fmla="*/ 0 h 434"/>
                  <a:gd name="T14" fmla="*/ 134 w 299"/>
                  <a:gd name="T15" fmla="*/ 5 h 434"/>
                  <a:gd name="T16" fmla="*/ 125 w 299"/>
                  <a:gd name="T17" fmla="*/ 9 h 434"/>
                  <a:gd name="T18" fmla="*/ 125 w 299"/>
                  <a:gd name="T19" fmla="*/ 23 h 434"/>
                  <a:gd name="T20" fmla="*/ 125 w 299"/>
                  <a:gd name="T21" fmla="*/ 126 h 434"/>
                  <a:gd name="T22" fmla="*/ 76 w 299"/>
                  <a:gd name="T23" fmla="*/ 99 h 434"/>
                  <a:gd name="T24" fmla="*/ 67 w 299"/>
                  <a:gd name="T25" fmla="*/ 94 h 434"/>
                  <a:gd name="T26" fmla="*/ 58 w 299"/>
                  <a:gd name="T27" fmla="*/ 94 h 434"/>
                  <a:gd name="T28" fmla="*/ 49 w 299"/>
                  <a:gd name="T29" fmla="*/ 99 h 434"/>
                  <a:gd name="T30" fmla="*/ 45 w 299"/>
                  <a:gd name="T31" fmla="*/ 103 h 434"/>
                  <a:gd name="T32" fmla="*/ 40 w 299"/>
                  <a:gd name="T33" fmla="*/ 112 h 434"/>
                  <a:gd name="T34" fmla="*/ 45 w 299"/>
                  <a:gd name="T35" fmla="*/ 117 h 434"/>
                  <a:gd name="T36" fmla="*/ 45 w 299"/>
                  <a:gd name="T37" fmla="*/ 126 h 434"/>
                  <a:gd name="T38" fmla="*/ 54 w 299"/>
                  <a:gd name="T39" fmla="*/ 134 h 434"/>
                  <a:gd name="T40" fmla="*/ 121 w 299"/>
                  <a:gd name="T41" fmla="*/ 170 h 434"/>
                  <a:gd name="T42" fmla="*/ 121 w 299"/>
                  <a:gd name="T43" fmla="*/ 242 h 434"/>
                  <a:gd name="T44" fmla="*/ 36 w 299"/>
                  <a:gd name="T45" fmla="*/ 188 h 434"/>
                  <a:gd name="T46" fmla="*/ 27 w 299"/>
                  <a:gd name="T47" fmla="*/ 184 h 434"/>
                  <a:gd name="T48" fmla="*/ 18 w 299"/>
                  <a:gd name="T49" fmla="*/ 184 h 434"/>
                  <a:gd name="T50" fmla="*/ 9 w 299"/>
                  <a:gd name="T51" fmla="*/ 188 h 434"/>
                  <a:gd name="T52" fmla="*/ 5 w 299"/>
                  <a:gd name="T53" fmla="*/ 193 h 434"/>
                  <a:gd name="T54" fmla="*/ 0 w 299"/>
                  <a:gd name="T55" fmla="*/ 202 h 434"/>
                  <a:gd name="T56" fmla="*/ 0 w 299"/>
                  <a:gd name="T57" fmla="*/ 210 h 434"/>
                  <a:gd name="T58" fmla="*/ 5 w 299"/>
                  <a:gd name="T59" fmla="*/ 219 h 434"/>
                  <a:gd name="T60" fmla="*/ 14 w 299"/>
                  <a:gd name="T61" fmla="*/ 224 h 434"/>
                  <a:gd name="T62" fmla="*/ 121 w 299"/>
                  <a:gd name="T63" fmla="*/ 291 h 434"/>
                  <a:gd name="T64" fmla="*/ 121 w 299"/>
                  <a:gd name="T65" fmla="*/ 434 h 434"/>
                  <a:gd name="T66" fmla="*/ 174 w 299"/>
                  <a:gd name="T67" fmla="*/ 434 h 434"/>
                  <a:gd name="T68" fmla="*/ 174 w 299"/>
                  <a:gd name="T69" fmla="*/ 291 h 434"/>
                  <a:gd name="T70" fmla="*/ 290 w 299"/>
                  <a:gd name="T71" fmla="*/ 224 h 434"/>
                  <a:gd name="T72" fmla="*/ 295 w 299"/>
                  <a:gd name="T73" fmla="*/ 219 h 434"/>
                  <a:gd name="T74" fmla="*/ 299 w 299"/>
                  <a:gd name="T75" fmla="*/ 210 h 434"/>
                  <a:gd name="T76" fmla="*/ 299 w 299"/>
                  <a:gd name="T77" fmla="*/ 202 h 434"/>
                  <a:gd name="T78" fmla="*/ 299 w 299"/>
                  <a:gd name="T79" fmla="*/ 197 h 434"/>
                  <a:gd name="T80" fmla="*/ 295 w 299"/>
                  <a:gd name="T81" fmla="*/ 188 h 434"/>
                  <a:gd name="T82" fmla="*/ 286 w 299"/>
                  <a:gd name="T83" fmla="*/ 184 h 434"/>
                  <a:gd name="T84" fmla="*/ 277 w 299"/>
                  <a:gd name="T85" fmla="*/ 184 h 434"/>
                  <a:gd name="T86" fmla="*/ 268 w 299"/>
                  <a:gd name="T87" fmla="*/ 188 h 434"/>
                  <a:gd name="T88" fmla="*/ 174 w 299"/>
                  <a:gd name="T89" fmla="*/ 237 h 434"/>
                  <a:gd name="T90" fmla="*/ 174 w 299"/>
                  <a:gd name="T91" fmla="*/ 170 h 434"/>
                  <a:gd name="T92" fmla="*/ 246 w 299"/>
                  <a:gd name="T93" fmla="*/ 134 h 434"/>
                  <a:gd name="T94" fmla="*/ 250 w 299"/>
                  <a:gd name="T95" fmla="*/ 130 h 434"/>
                  <a:gd name="T96" fmla="*/ 255 w 299"/>
                  <a:gd name="T97" fmla="*/ 121 h 434"/>
                  <a:gd name="T98" fmla="*/ 255 w 299"/>
                  <a:gd name="T99" fmla="*/ 112 h 434"/>
                  <a:gd name="T100" fmla="*/ 250 w 299"/>
                  <a:gd name="T101" fmla="*/ 108 h 434"/>
                  <a:gd name="T102" fmla="*/ 246 w 299"/>
                  <a:gd name="T103" fmla="*/ 103 h 434"/>
                  <a:gd name="T104" fmla="*/ 237 w 299"/>
                  <a:gd name="T105" fmla="*/ 99 h 434"/>
                  <a:gd name="T106" fmla="*/ 232 w 299"/>
                  <a:gd name="T107" fmla="*/ 99 h 434"/>
                  <a:gd name="T108" fmla="*/ 223 w 299"/>
                  <a:gd name="T109" fmla="*/ 99 h 434"/>
                  <a:gd name="T110" fmla="*/ 174 w 299"/>
                  <a:gd name="T111" fmla="*/ 12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0" name="Freeform 110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>
                  <a:gd name="T0" fmla="*/ 121 w 393"/>
                  <a:gd name="T1" fmla="*/ 71 h 272"/>
                  <a:gd name="T2" fmla="*/ 36 w 393"/>
                  <a:gd name="T3" fmla="*/ 22 h 272"/>
                  <a:gd name="T4" fmla="*/ 27 w 393"/>
                  <a:gd name="T5" fmla="*/ 18 h 272"/>
                  <a:gd name="T6" fmla="*/ 18 w 393"/>
                  <a:gd name="T7" fmla="*/ 18 h 272"/>
                  <a:gd name="T8" fmla="*/ 9 w 393"/>
                  <a:gd name="T9" fmla="*/ 22 h 272"/>
                  <a:gd name="T10" fmla="*/ 5 w 393"/>
                  <a:gd name="T11" fmla="*/ 31 h 272"/>
                  <a:gd name="T12" fmla="*/ 0 w 393"/>
                  <a:gd name="T13" fmla="*/ 40 h 272"/>
                  <a:gd name="T14" fmla="*/ 0 w 393"/>
                  <a:gd name="T15" fmla="*/ 49 h 272"/>
                  <a:gd name="T16" fmla="*/ 5 w 393"/>
                  <a:gd name="T17" fmla="*/ 58 h 272"/>
                  <a:gd name="T18" fmla="*/ 9 w 393"/>
                  <a:gd name="T19" fmla="*/ 62 h 272"/>
                  <a:gd name="T20" fmla="*/ 98 w 393"/>
                  <a:gd name="T21" fmla="*/ 116 h 272"/>
                  <a:gd name="T22" fmla="*/ 54 w 393"/>
                  <a:gd name="T23" fmla="*/ 143 h 272"/>
                  <a:gd name="T24" fmla="*/ 45 w 393"/>
                  <a:gd name="T25" fmla="*/ 147 h 272"/>
                  <a:gd name="T26" fmla="*/ 40 w 393"/>
                  <a:gd name="T27" fmla="*/ 156 h 272"/>
                  <a:gd name="T28" fmla="*/ 40 w 393"/>
                  <a:gd name="T29" fmla="*/ 165 h 272"/>
                  <a:gd name="T30" fmla="*/ 40 w 393"/>
                  <a:gd name="T31" fmla="*/ 174 h 272"/>
                  <a:gd name="T32" fmla="*/ 49 w 393"/>
                  <a:gd name="T33" fmla="*/ 178 h 272"/>
                  <a:gd name="T34" fmla="*/ 54 w 393"/>
                  <a:gd name="T35" fmla="*/ 183 h 272"/>
                  <a:gd name="T36" fmla="*/ 63 w 393"/>
                  <a:gd name="T37" fmla="*/ 183 h 272"/>
                  <a:gd name="T38" fmla="*/ 72 w 393"/>
                  <a:gd name="T39" fmla="*/ 183 h 272"/>
                  <a:gd name="T40" fmla="*/ 139 w 393"/>
                  <a:gd name="T41" fmla="*/ 143 h 272"/>
                  <a:gd name="T42" fmla="*/ 197 w 393"/>
                  <a:gd name="T43" fmla="*/ 178 h 272"/>
                  <a:gd name="T44" fmla="*/ 112 w 393"/>
                  <a:gd name="T45" fmla="*/ 223 h 272"/>
                  <a:gd name="T46" fmla="*/ 103 w 393"/>
                  <a:gd name="T47" fmla="*/ 232 h 272"/>
                  <a:gd name="T48" fmla="*/ 98 w 393"/>
                  <a:gd name="T49" fmla="*/ 241 h 272"/>
                  <a:gd name="T50" fmla="*/ 98 w 393"/>
                  <a:gd name="T51" fmla="*/ 246 h 272"/>
                  <a:gd name="T52" fmla="*/ 98 w 393"/>
                  <a:gd name="T53" fmla="*/ 254 h 272"/>
                  <a:gd name="T54" fmla="*/ 103 w 393"/>
                  <a:gd name="T55" fmla="*/ 263 h 272"/>
                  <a:gd name="T56" fmla="*/ 112 w 393"/>
                  <a:gd name="T57" fmla="*/ 268 h 272"/>
                  <a:gd name="T58" fmla="*/ 121 w 393"/>
                  <a:gd name="T59" fmla="*/ 268 h 272"/>
                  <a:gd name="T60" fmla="*/ 130 w 393"/>
                  <a:gd name="T61" fmla="*/ 263 h 272"/>
                  <a:gd name="T62" fmla="*/ 241 w 393"/>
                  <a:gd name="T63" fmla="*/ 201 h 272"/>
                  <a:gd name="T64" fmla="*/ 366 w 393"/>
                  <a:gd name="T65" fmla="*/ 272 h 272"/>
                  <a:gd name="T66" fmla="*/ 393 w 393"/>
                  <a:gd name="T67" fmla="*/ 228 h 272"/>
                  <a:gd name="T68" fmla="*/ 268 w 393"/>
                  <a:gd name="T69" fmla="*/ 156 h 272"/>
                  <a:gd name="T70" fmla="*/ 268 w 393"/>
                  <a:gd name="T71" fmla="*/ 22 h 272"/>
                  <a:gd name="T72" fmla="*/ 268 w 393"/>
                  <a:gd name="T73" fmla="*/ 13 h 272"/>
                  <a:gd name="T74" fmla="*/ 264 w 393"/>
                  <a:gd name="T75" fmla="*/ 9 h 272"/>
                  <a:gd name="T76" fmla="*/ 255 w 393"/>
                  <a:gd name="T77" fmla="*/ 4 h 272"/>
                  <a:gd name="T78" fmla="*/ 250 w 393"/>
                  <a:gd name="T79" fmla="*/ 0 h 272"/>
                  <a:gd name="T80" fmla="*/ 241 w 393"/>
                  <a:gd name="T81" fmla="*/ 0 h 272"/>
                  <a:gd name="T82" fmla="*/ 232 w 393"/>
                  <a:gd name="T83" fmla="*/ 4 h 272"/>
                  <a:gd name="T84" fmla="*/ 228 w 393"/>
                  <a:gd name="T85" fmla="*/ 13 h 272"/>
                  <a:gd name="T86" fmla="*/ 228 w 393"/>
                  <a:gd name="T87" fmla="*/ 22 h 272"/>
                  <a:gd name="T88" fmla="*/ 223 w 393"/>
                  <a:gd name="T89" fmla="*/ 129 h 272"/>
                  <a:gd name="T90" fmla="*/ 165 w 393"/>
                  <a:gd name="T91" fmla="*/ 94 h 272"/>
                  <a:gd name="T92" fmla="*/ 170 w 393"/>
                  <a:gd name="T93" fmla="*/ 18 h 272"/>
                  <a:gd name="T94" fmla="*/ 165 w 393"/>
                  <a:gd name="T95" fmla="*/ 9 h 272"/>
                  <a:gd name="T96" fmla="*/ 161 w 393"/>
                  <a:gd name="T97" fmla="*/ 4 h 272"/>
                  <a:gd name="T98" fmla="*/ 156 w 393"/>
                  <a:gd name="T99" fmla="*/ 0 h 272"/>
                  <a:gd name="T100" fmla="*/ 148 w 393"/>
                  <a:gd name="T101" fmla="*/ 0 h 272"/>
                  <a:gd name="T102" fmla="*/ 139 w 393"/>
                  <a:gd name="T103" fmla="*/ 0 h 272"/>
                  <a:gd name="T104" fmla="*/ 134 w 393"/>
                  <a:gd name="T105" fmla="*/ 4 h 272"/>
                  <a:gd name="T106" fmla="*/ 130 w 393"/>
                  <a:gd name="T107" fmla="*/ 9 h 272"/>
                  <a:gd name="T108" fmla="*/ 125 w 393"/>
                  <a:gd name="T109" fmla="*/ 18 h 272"/>
                  <a:gd name="T110" fmla="*/ 121 w 393"/>
                  <a:gd name="T111" fmla="*/ 7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1" name="Freeform 111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>
                  <a:gd name="T0" fmla="*/ 98 w 393"/>
                  <a:gd name="T1" fmla="*/ 156 h 277"/>
                  <a:gd name="T2" fmla="*/ 9 w 393"/>
                  <a:gd name="T3" fmla="*/ 205 h 277"/>
                  <a:gd name="T4" fmla="*/ 0 w 393"/>
                  <a:gd name="T5" fmla="*/ 214 h 277"/>
                  <a:gd name="T6" fmla="*/ 0 w 393"/>
                  <a:gd name="T7" fmla="*/ 223 h 277"/>
                  <a:gd name="T8" fmla="*/ 0 w 393"/>
                  <a:gd name="T9" fmla="*/ 228 h 277"/>
                  <a:gd name="T10" fmla="*/ 0 w 393"/>
                  <a:gd name="T11" fmla="*/ 237 h 277"/>
                  <a:gd name="T12" fmla="*/ 9 w 393"/>
                  <a:gd name="T13" fmla="*/ 246 h 277"/>
                  <a:gd name="T14" fmla="*/ 14 w 393"/>
                  <a:gd name="T15" fmla="*/ 250 h 277"/>
                  <a:gd name="T16" fmla="*/ 23 w 393"/>
                  <a:gd name="T17" fmla="*/ 250 h 277"/>
                  <a:gd name="T18" fmla="*/ 36 w 393"/>
                  <a:gd name="T19" fmla="*/ 250 h 277"/>
                  <a:gd name="T20" fmla="*/ 125 w 393"/>
                  <a:gd name="T21" fmla="*/ 196 h 277"/>
                  <a:gd name="T22" fmla="*/ 125 w 393"/>
                  <a:gd name="T23" fmla="*/ 250 h 277"/>
                  <a:gd name="T24" fmla="*/ 125 w 393"/>
                  <a:gd name="T25" fmla="*/ 263 h 277"/>
                  <a:gd name="T26" fmla="*/ 130 w 393"/>
                  <a:gd name="T27" fmla="*/ 268 h 277"/>
                  <a:gd name="T28" fmla="*/ 139 w 393"/>
                  <a:gd name="T29" fmla="*/ 272 h 277"/>
                  <a:gd name="T30" fmla="*/ 143 w 393"/>
                  <a:gd name="T31" fmla="*/ 277 h 277"/>
                  <a:gd name="T32" fmla="*/ 152 w 393"/>
                  <a:gd name="T33" fmla="*/ 277 h 277"/>
                  <a:gd name="T34" fmla="*/ 161 w 393"/>
                  <a:gd name="T35" fmla="*/ 272 h 277"/>
                  <a:gd name="T36" fmla="*/ 165 w 393"/>
                  <a:gd name="T37" fmla="*/ 263 h 277"/>
                  <a:gd name="T38" fmla="*/ 165 w 393"/>
                  <a:gd name="T39" fmla="*/ 254 h 277"/>
                  <a:gd name="T40" fmla="*/ 165 w 393"/>
                  <a:gd name="T41" fmla="*/ 178 h 277"/>
                  <a:gd name="T42" fmla="*/ 223 w 393"/>
                  <a:gd name="T43" fmla="*/ 143 h 277"/>
                  <a:gd name="T44" fmla="*/ 223 w 393"/>
                  <a:gd name="T45" fmla="*/ 241 h 277"/>
                  <a:gd name="T46" fmla="*/ 223 w 393"/>
                  <a:gd name="T47" fmla="*/ 250 h 277"/>
                  <a:gd name="T48" fmla="*/ 228 w 393"/>
                  <a:gd name="T49" fmla="*/ 259 h 277"/>
                  <a:gd name="T50" fmla="*/ 237 w 393"/>
                  <a:gd name="T51" fmla="*/ 263 h 277"/>
                  <a:gd name="T52" fmla="*/ 246 w 393"/>
                  <a:gd name="T53" fmla="*/ 268 h 277"/>
                  <a:gd name="T54" fmla="*/ 255 w 393"/>
                  <a:gd name="T55" fmla="*/ 268 h 277"/>
                  <a:gd name="T56" fmla="*/ 259 w 393"/>
                  <a:gd name="T57" fmla="*/ 263 h 277"/>
                  <a:gd name="T58" fmla="*/ 264 w 393"/>
                  <a:gd name="T59" fmla="*/ 254 h 277"/>
                  <a:gd name="T60" fmla="*/ 268 w 393"/>
                  <a:gd name="T61" fmla="*/ 246 h 277"/>
                  <a:gd name="T62" fmla="*/ 268 w 393"/>
                  <a:gd name="T63" fmla="*/ 116 h 277"/>
                  <a:gd name="T64" fmla="*/ 393 w 393"/>
                  <a:gd name="T65" fmla="*/ 44 h 277"/>
                  <a:gd name="T66" fmla="*/ 366 w 393"/>
                  <a:gd name="T67" fmla="*/ 0 h 277"/>
                  <a:gd name="T68" fmla="*/ 241 w 393"/>
                  <a:gd name="T69" fmla="*/ 71 h 277"/>
                  <a:gd name="T70" fmla="*/ 125 w 393"/>
                  <a:gd name="T71" fmla="*/ 4 h 277"/>
                  <a:gd name="T72" fmla="*/ 121 w 393"/>
                  <a:gd name="T73" fmla="*/ 0 h 277"/>
                  <a:gd name="T74" fmla="*/ 112 w 393"/>
                  <a:gd name="T75" fmla="*/ 0 h 277"/>
                  <a:gd name="T76" fmla="*/ 103 w 393"/>
                  <a:gd name="T77" fmla="*/ 4 h 277"/>
                  <a:gd name="T78" fmla="*/ 98 w 393"/>
                  <a:gd name="T79" fmla="*/ 9 h 277"/>
                  <a:gd name="T80" fmla="*/ 94 w 393"/>
                  <a:gd name="T81" fmla="*/ 18 h 277"/>
                  <a:gd name="T82" fmla="*/ 94 w 393"/>
                  <a:gd name="T83" fmla="*/ 26 h 277"/>
                  <a:gd name="T84" fmla="*/ 98 w 393"/>
                  <a:gd name="T85" fmla="*/ 35 h 277"/>
                  <a:gd name="T86" fmla="*/ 107 w 393"/>
                  <a:gd name="T87" fmla="*/ 40 h 277"/>
                  <a:gd name="T88" fmla="*/ 197 w 393"/>
                  <a:gd name="T89" fmla="*/ 98 h 277"/>
                  <a:gd name="T90" fmla="*/ 139 w 393"/>
                  <a:gd name="T91" fmla="*/ 129 h 277"/>
                  <a:gd name="T92" fmla="*/ 72 w 393"/>
                  <a:gd name="T93" fmla="*/ 89 h 277"/>
                  <a:gd name="T94" fmla="*/ 63 w 393"/>
                  <a:gd name="T95" fmla="*/ 85 h 277"/>
                  <a:gd name="T96" fmla="*/ 58 w 393"/>
                  <a:gd name="T97" fmla="*/ 85 h 277"/>
                  <a:gd name="T98" fmla="*/ 49 w 393"/>
                  <a:gd name="T99" fmla="*/ 89 h 277"/>
                  <a:gd name="T100" fmla="*/ 45 w 393"/>
                  <a:gd name="T101" fmla="*/ 98 h 277"/>
                  <a:gd name="T102" fmla="*/ 45 w 393"/>
                  <a:gd name="T103" fmla="*/ 102 h 277"/>
                  <a:gd name="T104" fmla="*/ 45 w 393"/>
                  <a:gd name="T105" fmla="*/ 111 h 277"/>
                  <a:gd name="T106" fmla="*/ 45 w 393"/>
                  <a:gd name="T107" fmla="*/ 120 h 277"/>
                  <a:gd name="T108" fmla="*/ 54 w 393"/>
                  <a:gd name="T109" fmla="*/ 125 h 277"/>
                  <a:gd name="T110" fmla="*/ 98 w 393"/>
                  <a:gd name="T111" fmla="*/ 15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2" name="Freeform 112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>
                  <a:gd name="T0" fmla="*/ 125 w 299"/>
                  <a:gd name="T1" fmla="*/ 313 h 438"/>
                  <a:gd name="T2" fmla="*/ 125 w 299"/>
                  <a:gd name="T3" fmla="*/ 411 h 438"/>
                  <a:gd name="T4" fmla="*/ 129 w 299"/>
                  <a:gd name="T5" fmla="*/ 425 h 438"/>
                  <a:gd name="T6" fmla="*/ 134 w 299"/>
                  <a:gd name="T7" fmla="*/ 429 h 438"/>
                  <a:gd name="T8" fmla="*/ 143 w 299"/>
                  <a:gd name="T9" fmla="*/ 434 h 438"/>
                  <a:gd name="T10" fmla="*/ 147 w 299"/>
                  <a:gd name="T11" fmla="*/ 438 h 438"/>
                  <a:gd name="T12" fmla="*/ 156 w 299"/>
                  <a:gd name="T13" fmla="*/ 434 h 438"/>
                  <a:gd name="T14" fmla="*/ 165 w 299"/>
                  <a:gd name="T15" fmla="*/ 429 h 438"/>
                  <a:gd name="T16" fmla="*/ 174 w 299"/>
                  <a:gd name="T17" fmla="*/ 425 h 438"/>
                  <a:gd name="T18" fmla="*/ 174 w 299"/>
                  <a:gd name="T19" fmla="*/ 411 h 438"/>
                  <a:gd name="T20" fmla="*/ 174 w 299"/>
                  <a:gd name="T21" fmla="*/ 308 h 438"/>
                  <a:gd name="T22" fmla="*/ 223 w 299"/>
                  <a:gd name="T23" fmla="*/ 335 h 438"/>
                  <a:gd name="T24" fmla="*/ 232 w 299"/>
                  <a:gd name="T25" fmla="*/ 340 h 438"/>
                  <a:gd name="T26" fmla="*/ 241 w 299"/>
                  <a:gd name="T27" fmla="*/ 340 h 438"/>
                  <a:gd name="T28" fmla="*/ 250 w 299"/>
                  <a:gd name="T29" fmla="*/ 335 h 438"/>
                  <a:gd name="T30" fmla="*/ 254 w 299"/>
                  <a:gd name="T31" fmla="*/ 331 h 438"/>
                  <a:gd name="T32" fmla="*/ 254 w 299"/>
                  <a:gd name="T33" fmla="*/ 322 h 438"/>
                  <a:gd name="T34" fmla="*/ 254 w 299"/>
                  <a:gd name="T35" fmla="*/ 317 h 438"/>
                  <a:gd name="T36" fmla="*/ 254 w 299"/>
                  <a:gd name="T37" fmla="*/ 308 h 438"/>
                  <a:gd name="T38" fmla="*/ 245 w 299"/>
                  <a:gd name="T39" fmla="*/ 300 h 438"/>
                  <a:gd name="T40" fmla="*/ 178 w 299"/>
                  <a:gd name="T41" fmla="*/ 264 h 438"/>
                  <a:gd name="T42" fmla="*/ 178 w 299"/>
                  <a:gd name="T43" fmla="*/ 192 h 438"/>
                  <a:gd name="T44" fmla="*/ 263 w 299"/>
                  <a:gd name="T45" fmla="*/ 246 h 438"/>
                  <a:gd name="T46" fmla="*/ 272 w 299"/>
                  <a:gd name="T47" fmla="*/ 250 h 438"/>
                  <a:gd name="T48" fmla="*/ 281 w 299"/>
                  <a:gd name="T49" fmla="*/ 250 h 438"/>
                  <a:gd name="T50" fmla="*/ 290 w 299"/>
                  <a:gd name="T51" fmla="*/ 246 h 438"/>
                  <a:gd name="T52" fmla="*/ 294 w 299"/>
                  <a:gd name="T53" fmla="*/ 241 h 438"/>
                  <a:gd name="T54" fmla="*/ 299 w 299"/>
                  <a:gd name="T55" fmla="*/ 232 h 438"/>
                  <a:gd name="T56" fmla="*/ 299 w 299"/>
                  <a:gd name="T57" fmla="*/ 224 h 438"/>
                  <a:gd name="T58" fmla="*/ 294 w 299"/>
                  <a:gd name="T59" fmla="*/ 215 h 438"/>
                  <a:gd name="T60" fmla="*/ 285 w 299"/>
                  <a:gd name="T61" fmla="*/ 210 h 438"/>
                  <a:gd name="T62" fmla="*/ 178 w 299"/>
                  <a:gd name="T63" fmla="*/ 143 h 438"/>
                  <a:gd name="T64" fmla="*/ 178 w 299"/>
                  <a:gd name="T65" fmla="*/ 0 h 438"/>
                  <a:gd name="T66" fmla="*/ 125 w 299"/>
                  <a:gd name="T67" fmla="*/ 0 h 438"/>
                  <a:gd name="T68" fmla="*/ 125 w 299"/>
                  <a:gd name="T69" fmla="*/ 143 h 438"/>
                  <a:gd name="T70" fmla="*/ 9 w 299"/>
                  <a:gd name="T71" fmla="*/ 210 h 438"/>
                  <a:gd name="T72" fmla="*/ 4 w 299"/>
                  <a:gd name="T73" fmla="*/ 215 h 438"/>
                  <a:gd name="T74" fmla="*/ 0 w 299"/>
                  <a:gd name="T75" fmla="*/ 224 h 438"/>
                  <a:gd name="T76" fmla="*/ 0 w 299"/>
                  <a:gd name="T77" fmla="*/ 232 h 438"/>
                  <a:gd name="T78" fmla="*/ 0 w 299"/>
                  <a:gd name="T79" fmla="*/ 237 h 438"/>
                  <a:gd name="T80" fmla="*/ 4 w 299"/>
                  <a:gd name="T81" fmla="*/ 246 h 438"/>
                  <a:gd name="T82" fmla="*/ 13 w 299"/>
                  <a:gd name="T83" fmla="*/ 250 h 438"/>
                  <a:gd name="T84" fmla="*/ 22 w 299"/>
                  <a:gd name="T85" fmla="*/ 250 h 438"/>
                  <a:gd name="T86" fmla="*/ 31 w 299"/>
                  <a:gd name="T87" fmla="*/ 246 h 438"/>
                  <a:gd name="T88" fmla="*/ 125 w 299"/>
                  <a:gd name="T89" fmla="*/ 197 h 438"/>
                  <a:gd name="T90" fmla="*/ 125 w 299"/>
                  <a:gd name="T91" fmla="*/ 264 h 438"/>
                  <a:gd name="T92" fmla="*/ 53 w 299"/>
                  <a:gd name="T93" fmla="*/ 300 h 438"/>
                  <a:gd name="T94" fmla="*/ 49 w 299"/>
                  <a:gd name="T95" fmla="*/ 304 h 438"/>
                  <a:gd name="T96" fmla="*/ 44 w 299"/>
                  <a:gd name="T97" fmla="*/ 313 h 438"/>
                  <a:gd name="T98" fmla="*/ 44 w 299"/>
                  <a:gd name="T99" fmla="*/ 322 h 438"/>
                  <a:gd name="T100" fmla="*/ 49 w 299"/>
                  <a:gd name="T101" fmla="*/ 326 h 438"/>
                  <a:gd name="T102" fmla="*/ 53 w 299"/>
                  <a:gd name="T103" fmla="*/ 331 h 438"/>
                  <a:gd name="T104" fmla="*/ 62 w 299"/>
                  <a:gd name="T105" fmla="*/ 335 h 438"/>
                  <a:gd name="T106" fmla="*/ 67 w 299"/>
                  <a:gd name="T107" fmla="*/ 335 h 438"/>
                  <a:gd name="T108" fmla="*/ 76 w 299"/>
                  <a:gd name="T109" fmla="*/ 335 h 438"/>
                  <a:gd name="T110" fmla="*/ 125 w 299"/>
                  <a:gd name="T111" fmla="*/ 313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3" name="Freeform 113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>
                  <a:gd name="T0" fmla="*/ 272 w 393"/>
                  <a:gd name="T1" fmla="*/ 201 h 272"/>
                  <a:gd name="T2" fmla="*/ 357 w 393"/>
                  <a:gd name="T3" fmla="*/ 250 h 272"/>
                  <a:gd name="T4" fmla="*/ 366 w 393"/>
                  <a:gd name="T5" fmla="*/ 254 h 272"/>
                  <a:gd name="T6" fmla="*/ 375 w 393"/>
                  <a:gd name="T7" fmla="*/ 254 h 272"/>
                  <a:gd name="T8" fmla="*/ 384 w 393"/>
                  <a:gd name="T9" fmla="*/ 250 h 272"/>
                  <a:gd name="T10" fmla="*/ 388 w 393"/>
                  <a:gd name="T11" fmla="*/ 241 h 272"/>
                  <a:gd name="T12" fmla="*/ 393 w 393"/>
                  <a:gd name="T13" fmla="*/ 232 h 272"/>
                  <a:gd name="T14" fmla="*/ 393 w 393"/>
                  <a:gd name="T15" fmla="*/ 223 h 272"/>
                  <a:gd name="T16" fmla="*/ 388 w 393"/>
                  <a:gd name="T17" fmla="*/ 214 h 272"/>
                  <a:gd name="T18" fmla="*/ 384 w 393"/>
                  <a:gd name="T19" fmla="*/ 210 h 272"/>
                  <a:gd name="T20" fmla="*/ 295 w 393"/>
                  <a:gd name="T21" fmla="*/ 156 h 272"/>
                  <a:gd name="T22" fmla="*/ 339 w 393"/>
                  <a:gd name="T23" fmla="*/ 129 h 272"/>
                  <a:gd name="T24" fmla="*/ 348 w 393"/>
                  <a:gd name="T25" fmla="*/ 125 h 272"/>
                  <a:gd name="T26" fmla="*/ 353 w 393"/>
                  <a:gd name="T27" fmla="*/ 116 h 272"/>
                  <a:gd name="T28" fmla="*/ 353 w 393"/>
                  <a:gd name="T29" fmla="*/ 107 h 272"/>
                  <a:gd name="T30" fmla="*/ 353 w 393"/>
                  <a:gd name="T31" fmla="*/ 98 h 272"/>
                  <a:gd name="T32" fmla="*/ 344 w 393"/>
                  <a:gd name="T33" fmla="*/ 94 h 272"/>
                  <a:gd name="T34" fmla="*/ 339 w 393"/>
                  <a:gd name="T35" fmla="*/ 89 h 272"/>
                  <a:gd name="T36" fmla="*/ 330 w 393"/>
                  <a:gd name="T37" fmla="*/ 89 h 272"/>
                  <a:gd name="T38" fmla="*/ 321 w 393"/>
                  <a:gd name="T39" fmla="*/ 89 h 272"/>
                  <a:gd name="T40" fmla="*/ 254 w 393"/>
                  <a:gd name="T41" fmla="*/ 129 h 272"/>
                  <a:gd name="T42" fmla="*/ 196 w 393"/>
                  <a:gd name="T43" fmla="*/ 94 h 272"/>
                  <a:gd name="T44" fmla="*/ 281 w 393"/>
                  <a:gd name="T45" fmla="*/ 49 h 272"/>
                  <a:gd name="T46" fmla="*/ 290 w 393"/>
                  <a:gd name="T47" fmla="*/ 40 h 272"/>
                  <a:gd name="T48" fmla="*/ 295 w 393"/>
                  <a:gd name="T49" fmla="*/ 31 h 272"/>
                  <a:gd name="T50" fmla="*/ 295 w 393"/>
                  <a:gd name="T51" fmla="*/ 26 h 272"/>
                  <a:gd name="T52" fmla="*/ 295 w 393"/>
                  <a:gd name="T53" fmla="*/ 18 h 272"/>
                  <a:gd name="T54" fmla="*/ 290 w 393"/>
                  <a:gd name="T55" fmla="*/ 9 h 272"/>
                  <a:gd name="T56" fmla="*/ 281 w 393"/>
                  <a:gd name="T57" fmla="*/ 4 h 272"/>
                  <a:gd name="T58" fmla="*/ 272 w 393"/>
                  <a:gd name="T59" fmla="*/ 4 h 272"/>
                  <a:gd name="T60" fmla="*/ 263 w 393"/>
                  <a:gd name="T61" fmla="*/ 9 h 272"/>
                  <a:gd name="T62" fmla="*/ 152 w 393"/>
                  <a:gd name="T63" fmla="*/ 71 h 272"/>
                  <a:gd name="T64" fmla="*/ 27 w 393"/>
                  <a:gd name="T65" fmla="*/ 0 h 272"/>
                  <a:gd name="T66" fmla="*/ 0 w 393"/>
                  <a:gd name="T67" fmla="*/ 44 h 272"/>
                  <a:gd name="T68" fmla="*/ 125 w 393"/>
                  <a:gd name="T69" fmla="*/ 116 h 272"/>
                  <a:gd name="T70" fmla="*/ 125 w 393"/>
                  <a:gd name="T71" fmla="*/ 250 h 272"/>
                  <a:gd name="T72" fmla="*/ 125 w 393"/>
                  <a:gd name="T73" fmla="*/ 259 h 272"/>
                  <a:gd name="T74" fmla="*/ 129 w 393"/>
                  <a:gd name="T75" fmla="*/ 263 h 272"/>
                  <a:gd name="T76" fmla="*/ 138 w 393"/>
                  <a:gd name="T77" fmla="*/ 268 h 272"/>
                  <a:gd name="T78" fmla="*/ 143 w 393"/>
                  <a:gd name="T79" fmla="*/ 272 h 272"/>
                  <a:gd name="T80" fmla="*/ 152 w 393"/>
                  <a:gd name="T81" fmla="*/ 272 h 272"/>
                  <a:gd name="T82" fmla="*/ 161 w 393"/>
                  <a:gd name="T83" fmla="*/ 268 h 272"/>
                  <a:gd name="T84" fmla="*/ 165 w 393"/>
                  <a:gd name="T85" fmla="*/ 259 h 272"/>
                  <a:gd name="T86" fmla="*/ 165 w 393"/>
                  <a:gd name="T87" fmla="*/ 250 h 272"/>
                  <a:gd name="T88" fmla="*/ 170 w 393"/>
                  <a:gd name="T89" fmla="*/ 143 h 272"/>
                  <a:gd name="T90" fmla="*/ 228 w 393"/>
                  <a:gd name="T91" fmla="*/ 178 h 272"/>
                  <a:gd name="T92" fmla="*/ 223 w 393"/>
                  <a:gd name="T93" fmla="*/ 254 h 272"/>
                  <a:gd name="T94" fmla="*/ 228 w 393"/>
                  <a:gd name="T95" fmla="*/ 263 h 272"/>
                  <a:gd name="T96" fmla="*/ 232 w 393"/>
                  <a:gd name="T97" fmla="*/ 268 h 272"/>
                  <a:gd name="T98" fmla="*/ 237 w 393"/>
                  <a:gd name="T99" fmla="*/ 272 h 272"/>
                  <a:gd name="T100" fmla="*/ 245 w 393"/>
                  <a:gd name="T101" fmla="*/ 272 h 272"/>
                  <a:gd name="T102" fmla="*/ 254 w 393"/>
                  <a:gd name="T103" fmla="*/ 272 h 272"/>
                  <a:gd name="T104" fmla="*/ 259 w 393"/>
                  <a:gd name="T105" fmla="*/ 268 h 272"/>
                  <a:gd name="T106" fmla="*/ 263 w 393"/>
                  <a:gd name="T107" fmla="*/ 263 h 272"/>
                  <a:gd name="T108" fmla="*/ 268 w 393"/>
                  <a:gd name="T109" fmla="*/ 254 h 272"/>
                  <a:gd name="T110" fmla="*/ 272 w 393"/>
                  <a:gd name="T111" fmla="*/ 20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4" name="Freeform 114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>
                  <a:gd name="T0" fmla="*/ 295 w 393"/>
                  <a:gd name="T1" fmla="*/ 121 h 277"/>
                  <a:gd name="T2" fmla="*/ 384 w 393"/>
                  <a:gd name="T3" fmla="*/ 72 h 277"/>
                  <a:gd name="T4" fmla="*/ 393 w 393"/>
                  <a:gd name="T5" fmla="*/ 63 h 277"/>
                  <a:gd name="T6" fmla="*/ 393 w 393"/>
                  <a:gd name="T7" fmla="*/ 54 h 277"/>
                  <a:gd name="T8" fmla="*/ 393 w 393"/>
                  <a:gd name="T9" fmla="*/ 49 h 277"/>
                  <a:gd name="T10" fmla="*/ 393 w 393"/>
                  <a:gd name="T11" fmla="*/ 40 h 277"/>
                  <a:gd name="T12" fmla="*/ 384 w 393"/>
                  <a:gd name="T13" fmla="*/ 31 h 277"/>
                  <a:gd name="T14" fmla="*/ 379 w 393"/>
                  <a:gd name="T15" fmla="*/ 27 h 277"/>
                  <a:gd name="T16" fmla="*/ 370 w 393"/>
                  <a:gd name="T17" fmla="*/ 27 h 277"/>
                  <a:gd name="T18" fmla="*/ 357 w 393"/>
                  <a:gd name="T19" fmla="*/ 27 h 277"/>
                  <a:gd name="T20" fmla="*/ 268 w 393"/>
                  <a:gd name="T21" fmla="*/ 81 h 277"/>
                  <a:gd name="T22" fmla="*/ 268 w 393"/>
                  <a:gd name="T23" fmla="*/ 27 h 277"/>
                  <a:gd name="T24" fmla="*/ 268 w 393"/>
                  <a:gd name="T25" fmla="*/ 14 h 277"/>
                  <a:gd name="T26" fmla="*/ 263 w 393"/>
                  <a:gd name="T27" fmla="*/ 9 h 277"/>
                  <a:gd name="T28" fmla="*/ 254 w 393"/>
                  <a:gd name="T29" fmla="*/ 5 h 277"/>
                  <a:gd name="T30" fmla="*/ 250 w 393"/>
                  <a:gd name="T31" fmla="*/ 0 h 277"/>
                  <a:gd name="T32" fmla="*/ 241 w 393"/>
                  <a:gd name="T33" fmla="*/ 5 h 277"/>
                  <a:gd name="T34" fmla="*/ 232 w 393"/>
                  <a:gd name="T35" fmla="*/ 5 h 277"/>
                  <a:gd name="T36" fmla="*/ 228 w 393"/>
                  <a:gd name="T37" fmla="*/ 14 h 277"/>
                  <a:gd name="T38" fmla="*/ 228 w 393"/>
                  <a:gd name="T39" fmla="*/ 23 h 277"/>
                  <a:gd name="T40" fmla="*/ 228 w 393"/>
                  <a:gd name="T41" fmla="*/ 99 h 277"/>
                  <a:gd name="T42" fmla="*/ 170 w 393"/>
                  <a:gd name="T43" fmla="*/ 134 h 277"/>
                  <a:gd name="T44" fmla="*/ 170 w 393"/>
                  <a:gd name="T45" fmla="*/ 36 h 277"/>
                  <a:gd name="T46" fmla="*/ 170 w 393"/>
                  <a:gd name="T47" fmla="*/ 27 h 277"/>
                  <a:gd name="T48" fmla="*/ 165 w 393"/>
                  <a:gd name="T49" fmla="*/ 18 h 277"/>
                  <a:gd name="T50" fmla="*/ 156 w 393"/>
                  <a:gd name="T51" fmla="*/ 14 h 277"/>
                  <a:gd name="T52" fmla="*/ 147 w 393"/>
                  <a:gd name="T53" fmla="*/ 9 h 277"/>
                  <a:gd name="T54" fmla="*/ 138 w 393"/>
                  <a:gd name="T55" fmla="*/ 9 h 277"/>
                  <a:gd name="T56" fmla="*/ 134 w 393"/>
                  <a:gd name="T57" fmla="*/ 14 h 277"/>
                  <a:gd name="T58" fmla="*/ 129 w 393"/>
                  <a:gd name="T59" fmla="*/ 23 h 277"/>
                  <a:gd name="T60" fmla="*/ 125 w 393"/>
                  <a:gd name="T61" fmla="*/ 31 h 277"/>
                  <a:gd name="T62" fmla="*/ 125 w 393"/>
                  <a:gd name="T63" fmla="*/ 161 h 277"/>
                  <a:gd name="T64" fmla="*/ 0 w 393"/>
                  <a:gd name="T65" fmla="*/ 233 h 277"/>
                  <a:gd name="T66" fmla="*/ 27 w 393"/>
                  <a:gd name="T67" fmla="*/ 277 h 277"/>
                  <a:gd name="T68" fmla="*/ 152 w 393"/>
                  <a:gd name="T69" fmla="*/ 206 h 277"/>
                  <a:gd name="T70" fmla="*/ 268 w 393"/>
                  <a:gd name="T71" fmla="*/ 273 h 277"/>
                  <a:gd name="T72" fmla="*/ 272 w 393"/>
                  <a:gd name="T73" fmla="*/ 277 h 277"/>
                  <a:gd name="T74" fmla="*/ 281 w 393"/>
                  <a:gd name="T75" fmla="*/ 277 h 277"/>
                  <a:gd name="T76" fmla="*/ 290 w 393"/>
                  <a:gd name="T77" fmla="*/ 273 h 277"/>
                  <a:gd name="T78" fmla="*/ 295 w 393"/>
                  <a:gd name="T79" fmla="*/ 268 h 277"/>
                  <a:gd name="T80" fmla="*/ 299 w 393"/>
                  <a:gd name="T81" fmla="*/ 259 h 277"/>
                  <a:gd name="T82" fmla="*/ 299 w 393"/>
                  <a:gd name="T83" fmla="*/ 251 h 277"/>
                  <a:gd name="T84" fmla="*/ 295 w 393"/>
                  <a:gd name="T85" fmla="*/ 242 h 277"/>
                  <a:gd name="T86" fmla="*/ 286 w 393"/>
                  <a:gd name="T87" fmla="*/ 237 h 277"/>
                  <a:gd name="T88" fmla="*/ 196 w 393"/>
                  <a:gd name="T89" fmla="*/ 179 h 277"/>
                  <a:gd name="T90" fmla="*/ 254 w 393"/>
                  <a:gd name="T91" fmla="*/ 148 h 277"/>
                  <a:gd name="T92" fmla="*/ 321 w 393"/>
                  <a:gd name="T93" fmla="*/ 188 h 277"/>
                  <a:gd name="T94" fmla="*/ 330 w 393"/>
                  <a:gd name="T95" fmla="*/ 192 h 277"/>
                  <a:gd name="T96" fmla="*/ 335 w 393"/>
                  <a:gd name="T97" fmla="*/ 192 h 277"/>
                  <a:gd name="T98" fmla="*/ 344 w 393"/>
                  <a:gd name="T99" fmla="*/ 188 h 277"/>
                  <a:gd name="T100" fmla="*/ 348 w 393"/>
                  <a:gd name="T101" fmla="*/ 179 h 277"/>
                  <a:gd name="T102" fmla="*/ 348 w 393"/>
                  <a:gd name="T103" fmla="*/ 175 h 277"/>
                  <a:gd name="T104" fmla="*/ 348 w 393"/>
                  <a:gd name="T105" fmla="*/ 166 h 277"/>
                  <a:gd name="T106" fmla="*/ 348 w 393"/>
                  <a:gd name="T107" fmla="*/ 157 h 277"/>
                  <a:gd name="T108" fmla="*/ 339 w 393"/>
                  <a:gd name="T109" fmla="*/ 152 h 277"/>
                  <a:gd name="T110" fmla="*/ 295 w 393"/>
                  <a:gd name="T111" fmla="*/ 12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  <p:sp>
            <p:nvSpPr>
              <p:cNvPr id="87155" name="Freeform 115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>
                  <a:gd name="T0" fmla="*/ 0 w 263"/>
                  <a:gd name="T1" fmla="*/ 116 h 228"/>
                  <a:gd name="T2" fmla="*/ 49 w 263"/>
                  <a:gd name="T3" fmla="*/ 67 h 228"/>
                  <a:gd name="T4" fmla="*/ 67 w 263"/>
                  <a:gd name="T5" fmla="*/ 0 h 228"/>
                  <a:gd name="T6" fmla="*/ 134 w 263"/>
                  <a:gd name="T7" fmla="*/ 23 h 228"/>
                  <a:gd name="T8" fmla="*/ 201 w 263"/>
                  <a:gd name="T9" fmla="*/ 0 h 228"/>
                  <a:gd name="T10" fmla="*/ 214 w 263"/>
                  <a:gd name="T11" fmla="*/ 67 h 228"/>
                  <a:gd name="T12" fmla="*/ 263 w 263"/>
                  <a:gd name="T13" fmla="*/ 116 h 228"/>
                  <a:gd name="T14" fmla="*/ 214 w 263"/>
                  <a:gd name="T15" fmla="*/ 161 h 228"/>
                  <a:gd name="T16" fmla="*/ 201 w 263"/>
                  <a:gd name="T17" fmla="*/ 228 h 228"/>
                  <a:gd name="T18" fmla="*/ 134 w 263"/>
                  <a:gd name="T19" fmla="*/ 210 h 228"/>
                  <a:gd name="T20" fmla="*/ 67 w 263"/>
                  <a:gd name="T21" fmla="*/ 228 h 228"/>
                  <a:gd name="T22" fmla="*/ 49 w 263"/>
                  <a:gd name="T23" fmla="*/ 161 h 228"/>
                  <a:gd name="T24" fmla="*/ 0 w 263"/>
                  <a:gd name="T25" fmla="*/ 11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C"/>
              </a:p>
            </p:txBody>
          </p:sp>
        </p:grpSp>
        <p:sp>
          <p:nvSpPr>
            <p:cNvPr id="87157" name="Line 11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5070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C" dirty="0" smtClean="0"/>
              <a:t>ORÍGENES </a:t>
            </a:r>
            <a:r>
              <a:rPr lang="en-US" altLang="es-EC" dirty="0"/>
              <a:t>DE LA </a:t>
            </a:r>
            <a:r>
              <a:rPr lang="en-US" altLang="es-EC" dirty="0" smtClean="0"/>
              <a:t>LOGÍSTICA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s-EC" smtClean="0"/>
              <a:t>Company  Logo</a:t>
            </a:r>
            <a:endParaRPr lang="en-US" alt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s-EC" smtClean="0"/>
              <a:t>www.themegallery.com</a:t>
            </a:r>
            <a:endParaRPr lang="en-US" alt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41754553"/>
              </p:ext>
            </p:extLst>
          </p:nvPr>
        </p:nvGraphicFramePr>
        <p:xfrm>
          <a:off x="1828800" y="1447800"/>
          <a:ext cx="5411470" cy="194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086166360"/>
              </p:ext>
            </p:extLst>
          </p:nvPr>
        </p:nvGraphicFramePr>
        <p:xfrm>
          <a:off x="2133600" y="3810000"/>
          <a:ext cx="4859020" cy="143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971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s-EC"/>
              <a:t>Company  Logo</a:t>
            </a:r>
          </a:p>
        </p:txBody>
      </p:sp>
      <p:sp>
        <p:nvSpPr>
          <p:cNvPr id="5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s-EC"/>
              <a:t>www.themegallery.com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C" dirty="0" smtClean="0"/>
              <a:t>LOGÍSTICA</a:t>
            </a:r>
            <a:endParaRPr lang="en-US" altLang="es-EC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524000"/>
            <a:ext cx="7629525" cy="4551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s-EC" b="1" dirty="0" err="1" smtClean="0">
                <a:solidFill>
                  <a:schemeClr val="tx2"/>
                </a:solidFill>
              </a:rPr>
              <a:t>Producto</a:t>
            </a:r>
            <a:r>
              <a:rPr lang="en-US" altLang="es-EC" b="1" dirty="0" smtClean="0">
                <a:solidFill>
                  <a:schemeClr val="tx2"/>
                </a:solidFill>
              </a:rPr>
              <a:t>:</a:t>
            </a:r>
            <a:endParaRPr lang="en-US" altLang="es-EC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es-EC" b="1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C" altLang="es-EC" sz="2900" dirty="0" smtClean="0"/>
              <a:t>Justo </a:t>
            </a:r>
            <a:r>
              <a:rPr lang="es-EC" altLang="es-EC" sz="2900" dirty="0"/>
              <a:t>a </a:t>
            </a:r>
            <a:r>
              <a:rPr lang="es-EC" altLang="es-EC" sz="2900" dirty="0" smtClean="0"/>
              <a:t>tiempo</a:t>
            </a:r>
          </a:p>
          <a:p>
            <a:pPr lvl="1">
              <a:lnSpc>
                <a:spcPct val="80000"/>
              </a:lnSpc>
            </a:pPr>
            <a:r>
              <a:rPr lang="es-EC" altLang="es-EC" sz="2900" dirty="0" smtClean="0"/>
              <a:t>Lugar </a:t>
            </a:r>
            <a:r>
              <a:rPr lang="es-EC" altLang="es-EC" sz="2900" dirty="0"/>
              <a:t>correcto </a:t>
            </a:r>
            <a:endParaRPr lang="es-EC" altLang="es-EC" sz="2900" dirty="0" smtClean="0"/>
          </a:p>
          <a:p>
            <a:pPr lvl="1">
              <a:lnSpc>
                <a:spcPct val="80000"/>
              </a:lnSpc>
            </a:pPr>
            <a:r>
              <a:rPr lang="es-EC" altLang="es-EC" sz="2900" dirty="0" smtClean="0"/>
              <a:t>Cantidades exactas</a:t>
            </a:r>
          </a:p>
          <a:p>
            <a:pPr lvl="1">
              <a:lnSpc>
                <a:spcPct val="80000"/>
              </a:lnSpc>
            </a:pPr>
            <a:r>
              <a:rPr lang="es-EC" altLang="es-EC" sz="2900" dirty="0" smtClean="0"/>
              <a:t>Al </a:t>
            </a:r>
            <a:r>
              <a:rPr lang="es-EC" altLang="es-EC" sz="2900" dirty="0"/>
              <a:t>menor costo posible</a:t>
            </a:r>
            <a:r>
              <a:rPr lang="en-US" altLang="es-EC" sz="2900" dirty="0"/>
              <a:t/>
            </a:r>
            <a:br>
              <a:rPr lang="en-US" altLang="es-EC" sz="2900" dirty="0"/>
            </a:br>
            <a:endParaRPr lang="en-US" altLang="es-EC" sz="2900" dirty="0"/>
          </a:p>
          <a:p>
            <a:pPr lvl="1">
              <a:lnSpc>
                <a:spcPct val="80000"/>
              </a:lnSpc>
            </a:pPr>
            <a:endParaRPr lang="en-US" altLang="es-EC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SISTEMA PORTUARIO NACIONAL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2" t="21230" r="19013" b="6250"/>
          <a:stretch/>
        </p:blipFill>
        <p:spPr bwMode="auto">
          <a:xfrm>
            <a:off x="1752600" y="1219200"/>
            <a:ext cx="6172200" cy="490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9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AUTORIDAD PORTUARIA ESMERALDAS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60541"/>
              </p:ext>
            </p:extLst>
          </p:nvPr>
        </p:nvGraphicFramePr>
        <p:xfrm>
          <a:off x="838200" y="1143000"/>
          <a:ext cx="4053840" cy="4050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640"/>
                <a:gridCol w="1600200"/>
              </a:tblGrid>
              <a:tr h="151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PRODUCTOS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CARGA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1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Hierro, acero y otros metales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   237,685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1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Tubería de hierro y acero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   113,556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1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Chasises para ensamblar CKD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     81,396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1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Automóviles y chasises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           55,952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1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Material y equipo petrolero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  91,963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486400" y="152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Puerto </a:t>
            </a:r>
            <a:r>
              <a:rPr lang="en-US" dirty="0" err="1" smtClean="0"/>
              <a:t>Multipropósito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204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AUTORIDAD PORTUARIA MANTA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5457371" y="2362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Puerto </a:t>
            </a:r>
            <a:r>
              <a:rPr lang="en-US" dirty="0" err="1" smtClean="0"/>
              <a:t>Multipropósito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98995"/>
              </p:ext>
            </p:extLst>
          </p:nvPr>
        </p:nvGraphicFramePr>
        <p:xfrm>
          <a:off x="914400" y="1911473"/>
          <a:ext cx="3886200" cy="2127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953"/>
                <a:gridCol w="1666247"/>
              </a:tblGrid>
              <a:tr h="2566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PRODUCTOS</a:t>
                      </a:r>
                      <a:endParaRPr lang="es-EC" sz="1000" dirty="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TOTAL DE CARGA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6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Trigo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   283,409 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6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Atún congelado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   151,842 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Aceites vegetales e hidrocarburos 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   121,856 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67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Automóviles y chasises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                     46,783 </a:t>
                      </a:r>
                      <a:endParaRPr lang="es-EC" sz="100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Sustancias de combustión espontánea</a:t>
                      </a:r>
                      <a:endParaRPr lang="es-EC" sz="1000" dirty="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                     36,617 </a:t>
                      </a:r>
                      <a:endParaRPr lang="es-EC" sz="1000" dirty="0">
                        <a:solidFill>
                          <a:srgbClr val="5F497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6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AUTORIDAD PORTUARIA GUAYAQUIL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42315"/>
              </p:ext>
            </p:extLst>
          </p:nvPr>
        </p:nvGraphicFramePr>
        <p:xfrm>
          <a:off x="1066800" y="1676400"/>
          <a:ext cx="2971800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511"/>
                <a:gridCol w="1741289"/>
              </a:tblGrid>
              <a:tr h="4070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PRODUCTOS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DE CARGA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83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Otros productos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5,903,967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029200" y="17526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Principal Puerto de </a:t>
            </a:r>
            <a:r>
              <a:rPr lang="es-EC" dirty="0" smtClean="0"/>
              <a:t>ingreso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Brazo </a:t>
            </a:r>
            <a:r>
              <a:rPr lang="es-EC" dirty="0"/>
              <a:t>de </a:t>
            </a:r>
            <a:r>
              <a:rPr lang="es-EC" dirty="0" smtClean="0"/>
              <a:t>Mar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Acceso </a:t>
            </a:r>
            <a:r>
              <a:rPr lang="es-EC" dirty="0"/>
              <a:t>limitado buques de gran calado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Dragado permanente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Tiempo </a:t>
            </a:r>
            <a:r>
              <a:rPr lang="es-EC" dirty="0"/>
              <a:t>de ingreso de buques hasta muelles</a:t>
            </a:r>
          </a:p>
        </p:txBody>
      </p:sp>
    </p:spTree>
    <p:extLst>
      <p:ext uri="{BB962C8B-B14F-4D97-AF65-F5344CB8AC3E}">
        <p14:creationId xmlns:p14="http://schemas.microsoft.com/office/powerpoint/2010/main" val="876772427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92</TotalTime>
  <Words>1045</Words>
  <Application>Microsoft Office PowerPoint</Application>
  <PresentationFormat>Presentación en pantalla (4:3)</PresentationFormat>
  <Paragraphs>222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cdb2004119gl</vt:lpstr>
      <vt:lpstr>CREACIÓN DE UNA COMPAÑÍA DE ASESORÍA Y GESTIÓN EN LOGÍSTICA INTERNACIONAL CONJUNTAMENTE CON EL MANEJO DEL SISTEMA ECUAPASS Y VENTANILLA ÚNICA ECUATORIANA EN LA CIUDAD DE QUITO</vt:lpstr>
      <vt:lpstr>Contenido</vt:lpstr>
      <vt:lpstr>Contenido</vt:lpstr>
      <vt:lpstr>ORÍGENES DE LA LOGÍSTICA</vt:lpstr>
      <vt:lpstr>LOGÍSTICA</vt:lpstr>
      <vt:lpstr>SISTEMA PORTUARIO NACIONAL</vt:lpstr>
      <vt:lpstr>AUTORIDAD PORTUARIA ESMERALDAS</vt:lpstr>
      <vt:lpstr>AUTORIDAD PORTUARIA MANTA</vt:lpstr>
      <vt:lpstr>AUTORIDAD PORTUARIA GUAYAQUIL</vt:lpstr>
      <vt:lpstr>AUTORIDAD PORTUARIA PUERTO BOLÍVAR</vt:lpstr>
      <vt:lpstr>TRANSPORTE MARÍTIMO</vt:lpstr>
      <vt:lpstr>TRANSPORTE AÉREO</vt:lpstr>
      <vt:lpstr>TRANSPORTE TERRESTRE</vt:lpstr>
      <vt:lpstr>INCOTERMS 2010</vt:lpstr>
      <vt:lpstr>CREACION DE LA EMPRESA</vt:lpstr>
      <vt:lpstr>CREACION DE LA EMPRESA</vt:lpstr>
      <vt:lpstr>Presentación de PowerPoint</vt:lpstr>
      <vt:lpstr>ASESORIA EN TRANSPORTE</vt:lpstr>
      <vt:lpstr>COMPRAS INTERNACIONALES</vt:lpstr>
      <vt:lpstr>COMPRAS INTERNACIONALES</vt:lpstr>
      <vt:lpstr>FORMAS DE PAGO INTERNACIONAL</vt:lpstr>
      <vt:lpstr>TIPO DE CLIENTE</vt:lpstr>
      <vt:lpstr>EVALUACIÓN FINANCIERA</vt:lpstr>
      <vt:lpstr>PUNTO DE EQUILIBRIO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DE UNA COMPAÑÍA DE ASESORÍA Y GESTIÓN EN LOGÍSTICA INTERNACIONAL CONJUNTAMENTE CON EL MANEJO DEL SISTEMA ECUAPASS Y VENTANILLA ÚNICA ECUATORIANA EN LA CIUDAD DE QUITO</dc:title>
  <dc:creator>Elizabeth</dc:creator>
  <cp:lastModifiedBy>Elizabeth</cp:lastModifiedBy>
  <cp:revision>8</cp:revision>
  <dcterms:created xsi:type="dcterms:W3CDTF">2014-01-30T06:53:54Z</dcterms:created>
  <dcterms:modified xsi:type="dcterms:W3CDTF">2014-01-30T17:55:44Z</dcterms:modified>
</cp:coreProperties>
</file>